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59" r:id="rId4"/>
    <p:sldId id="262" r:id="rId5"/>
    <p:sldId id="261" r:id="rId6"/>
    <p:sldId id="286" r:id="rId7"/>
    <p:sldId id="289" r:id="rId8"/>
    <p:sldId id="257" r:id="rId9"/>
    <p:sldId id="301" r:id="rId10"/>
    <p:sldId id="288" r:id="rId11"/>
    <p:sldId id="270" r:id="rId12"/>
    <p:sldId id="293" r:id="rId13"/>
    <p:sldId id="272" r:id="rId14"/>
    <p:sldId id="294" r:id="rId15"/>
    <p:sldId id="295" r:id="rId16"/>
    <p:sldId id="275" r:id="rId17"/>
    <p:sldId id="296" r:id="rId18"/>
    <p:sldId id="297" r:id="rId19"/>
    <p:sldId id="298" r:id="rId20"/>
    <p:sldId id="299" r:id="rId21"/>
    <p:sldId id="278" r:id="rId22"/>
    <p:sldId id="300" r:id="rId23"/>
    <p:sldId id="302" r:id="rId24"/>
    <p:sldId id="303" r:id="rId25"/>
    <p:sldId id="281" r:id="rId26"/>
    <p:sldId id="282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417A1EF-7155-42D9-BC38-E785799B76EC}">
          <p14:sldIdLst>
            <p14:sldId id="256"/>
          </p14:sldIdLst>
        </p14:section>
        <p14:section name="第一节" id="{89E56C31-B9FD-4AD6-94EC-6EFD6BB25178}">
          <p14:sldIdLst>
            <p14:sldId id="285"/>
            <p14:sldId id="259"/>
            <p14:sldId id="262"/>
            <p14:sldId id="261"/>
            <p14:sldId id="286"/>
            <p14:sldId id="289"/>
            <p14:sldId id="257"/>
            <p14:sldId id="301"/>
            <p14:sldId id="288"/>
          </p14:sldIdLst>
        </p14:section>
        <p14:section name="无标题节" id="{61C72167-D0E6-4FA4-8570-44D6E17C7489}">
          <p14:sldIdLst>
            <p14:sldId id="270"/>
            <p14:sldId id="293"/>
            <p14:sldId id="272"/>
          </p14:sldIdLst>
        </p14:section>
        <p14:section name="第三节" id="{ABDB6C11-4BB4-4916-B54D-0BDE1638F746}">
          <p14:sldIdLst>
            <p14:sldId id="294"/>
            <p14:sldId id="295"/>
            <p14:sldId id="275"/>
            <p14:sldId id="296"/>
            <p14:sldId id="297"/>
            <p14:sldId id="298"/>
            <p14:sldId id="299"/>
            <p14:sldId id="278"/>
            <p14:sldId id="300"/>
            <p14:sldId id="302"/>
            <p14:sldId id="303"/>
            <p14:sldId id="281"/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90" y="6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079F-EA3D-4E2B-924F-D5A0813E35B8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BD010-09F3-4FA7-AED1-CBCDB4F05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728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079F-EA3D-4E2B-924F-D5A0813E35B8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BD010-09F3-4FA7-AED1-CBCDB4F05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239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079F-EA3D-4E2B-924F-D5A0813E35B8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BD010-09F3-4FA7-AED1-CBCDB4F05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220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079F-EA3D-4E2B-924F-D5A0813E35B8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BD010-09F3-4FA7-AED1-CBCDB4F05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945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079F-EA3D-4E2B-924F-D5A0813E35B8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BD010-09F3-4FA7-AED1-CBCDB4F05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28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079F-EA3D-4E2B-924F-D5A0813E35B8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BD010-09F3-4FA7-AED1-CBCDB4F05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230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079F-EA3D-4E2B-924F-D5A0813E35B8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BD010-09F3-4FA7-AED1-CBCDB4F05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321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079F-EA3D-4E2B-924F-D5A0813E35B8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BD010-09F3-4FA7-AED1-CBCDB4F05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101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079F-EA3D-4E2B-924F-D5A0813E35B8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BD010-09F3-4FA7-AED1-CBCDB4F05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098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079F-EA3D-4E2B-924F-D5A0813E35B8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BD010-09F3-4FA7-AED1-CBCDB4F05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549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079F-EA3D-4E2B-924F-D5A0813E35B8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BD010-09F3-4FA7-AED1-CBCDB4F05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150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079F-EA3D-4E2B-924F-D5A0813E35B8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BD010-09F3-4FA7-AED1-CBCDB4F05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188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xiaotianexiaoxue@sina.com" TargetMode="External"/><Relationship Id="rId5" Type="http://schemas.openxmlformats.org/officeDocument/2006/relationships/image" Target="../media/image26.wmf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001PPT\100作品\03燕京公益\pic\MP9004385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790950"/>
            <a:ext cx="6400800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2132856"/>
            <a:ext cx="9144000" cy="165809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08720" y="2319015"/>
            <a:ext cx="5439544" cy="1470025"/>
          </a:xfr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zh-CN" altLang="en-US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是</a:t>
            </a:r>
            <a:r>
              <a:rPr lang="zh-CN" alt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  </a:t>
            </a:r>
            <a:r>
              <a:rPr lang="zh-CN" alt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Kozuka Gothic Pro H" pitchFamily="34" charset="-128"/>
                <a:ea typeface="Kozuka Gothic Pro H" pitchFamily="34" charset="-128"/>
              </a:rPr>
              <a:t>你 </a:t>
            </a:r>
            <a:r>
              <a:rPr lang="en-US" altLang="zh-CN" dirty="0">
                <a:solidFill>
                  <a:schemeClr val="accent1">
                    <a:lumMod val="40000"/>
                    <a:lumOff val="60000"/>
                  </a:schemeClr>
                </a:solidFill>
                <a:latin typeface="Kozuka Gothic Pro H" pitchFamily="34" charset="-128"/>
                <a:ea typeface="Kozuka Gothic Pro H" pitchFamily="34" charset="-128"/>
              </a:rPr>
              <a:t>+ </a:t>
            </a:r>
            <a:r>
              <a:rPr lang="zh-CN" alt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Kozuka Gothic Pro H" pitchFamily="34" charset="-128"/>
                <a:ea typeface="Kozuka Gothic Pro H" pitchFamily="34" charset="-128"/>
              </a:rPr>
              <a:t>我</a:t>
            </a:r>
            <a:r>
              <a:rPr lang="en-US" altLang="zh-CN" dirty="0">
                <a:solidFill>
                  <a:schemeClr val="accent1">
                    <a:lumMod val="40000"/>
                    <a:lumOff val="60000"/>
                  </a:schemeClr>
                </a:solidFill>
                <a:latin typeface="Kozuka Gothic Pro H" pitchFamily="34" charset="-128"/>
                <a:ea typeface="Kozuka Gothic Pro H" pitchFamily="34" charset="-128"/>
              </a:rPr>
              <a:t>+ </a:t>
            </a:r>
            <a:r>
              <a:rPr lang="zh-CN" alt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Kozuka Gothic Pro H" pitchFamily="34" charset="-128"/>
                <a:ea typeface="Kozuka Gothic Pro H" pitchFamily="34" charset="-128"/>
              </a:rPr>
              <a:t>他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67744" y="3421618"/>
            <a:ext cx="3916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2">
                    <a:lumMod val="20000"/>
                    <a:lumOff val="8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微软雅黑" pitchFamily="34" charset="-122"/>
                <a:ea typeface="微软雅黑" pitchFamily="34" charset="-122"/>
              </a:rPr>
              <a:t>记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燕兆时</a:t>
            </a:r>
            <a:r>
              <a:rPr lang="zh-CN" alt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与燕京小天鹅公益小学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3980" y="2132856"/>
            <a:ext cx="1415772" cy="156966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舒体" pitchFamily="2" charset="-122"/>
                <a:ea typeface="方正舒体" pitchFamily="2" charset="-122"/>
              </a:rPr>
              <a:t>爱</a:t>
            </a:r>
          </a:p>
        </p:txBody>
      </p:sp>
    </p:spTree>
    <p:extLst>
      <p:ext uri="{BB962C8B-B14F-4D97-AF65-F5344CB8AC3E}">
        <p14:creationId xmlns:p14="http://schemas.microsoft.com/office/powerpoint/2010/main" val="3782939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43118" y="6021288"/>
            <a:ext cx="3749244" cy="72008"/>
            <a:chOff x="-43118" y="6021288"/>
            <a:chExt cx="3749244" cy="7200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-43118" y="6021288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-36512" y="6093296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1070898" y="5661248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让</a:t>
            </a:r>
            <a:r>
              <a:rPr lang="en-US" altLang="zh-CN" sz="2000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”</a:t>
            </a: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它</a:t>
            </a:r>
            <a:r>
              <a:rPr lang="en-US" altLang="zh-CN" sz="2000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”</a:t>
            </a: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活下去</a:t>
            </a:r>
            <a:r>
              <a:rPr lang="en-US" altLang="zh-CN" sz="2000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……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1733007" y="1301431"/>
            <a:ext cx="2622970" cy="1263473"/>
          </a:xfrm>
          <a:prstGeom prst="wedgeRoundRectCallou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就两条路：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关或不关，管或不管。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没有别的好办法。</a:t>
            </a:r>
          </a:p>
        </p:txBody>
      </p:sp>
      <p:sp>
        <p:nvSpPr>
          <p:cNvPr id="11" name="圆角矩形标注 10"/>
          <p:cNvSpPr/>
          <p:nvPr/>
        </p:nvSpPr>
        <p:spPr>
          <a:xfrm>
            <a:off x="4685334" y="1733479"/>
            <a:ext cx="2622970" cy="1263473"/>
          </a:xfrm>
          <a:prstGeom prst="wedgeRoundRectCallou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你不怕我也不怕，大不了过俩月倒闭。但还有可能过俩月不倒呢。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3317182" y="3605687"/>
            <a:ext cx="2838994" cy="1263473"/>
          </a:xfrm>
          <a:prstGeom prst="wedgeRoundRectCallou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“如果你跪下他们就把房子租给你，你跪吗？”</a:t>
            </a: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“当然，这太容易了。”</a:t>
            </a:r>
          </a:p>
        </p:txBody>
      </p:sp>
    </p:spTree>
    <p:extLst>
      <p:ext uri="{BB962C8B-B14F-4D97-AF65-F5344CB8AC3E}">
        <p14:creationId xmlns:p14="http://schemas.microsoft.com/office/powerpoint/2010/main" val="27153222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7380312" y="3441184"/>
            <a:ext cx="0" cy="92392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D:\001PPT\103燕京公益\pic\MP90043310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9143" l="9986" r="89872">
                        <a14:foregroundMark x1="14979" y1="41238" x2="14979" y2="41238"/>
                        <a14:foregroundMark x1="20685" y1="37429" x2="20685" y2="37429"/>
                        <a14:foregroundMark x1="11412" y1="41714" x2="11412" y2="41714"/>
                        <a14:foregroundMark x1="13124" y1="45048" x2="13124" y2="45048"/>
                        <a14:foregroundMark x1="34522" y1="64571" x2="34522" y2="64571"/>
                        <a14:foregroundMark x1="33809" y1="65524" x2="32382" y2="66286"/>
                        <a14:foregroundMark x1="31384" y1="71524" x2="31384" y2="71524"/>
                        <a14:foregroundMark x1="33096" y1="81048" x2="33096" y2="81048"/>
                        <a14:foregroundMark x1="25963" y1="84095" x2="46362" y2="89333"/>
                        <a14:foregroundMark x1="13837" y1="95524" x2="51355" y2="96286"/>
                        <a14:foregroundMark x1="13552" y1="99143" x2="52782" y2="98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62" t="26519" r="18693"/>
          <a:stretch/>
        </p:blipFill>
        <p:spPr bwMode="auto">
          <a:xfrm>
            <a:off x="5724128" y="2154644"/>
            <a:ext cx="3215640" cy="4703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-43118" y="6021288"/>
            <a:ext cx="3749244" cy="72008"/>
            <a:chOff x="-43118" y="6021288"/>
            <a:chExt cx="3749244" cy="72008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-43118" y="6021288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-36512" y="6093296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2" descr="D:\PPT\精细与我\MC900345072.WMF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55" y="4557014"/>
            <a:ext cx="1368671" cy="140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979712" y="5371267"/>
            <a:ext cx="17668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学期后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1600" y="1052736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老校长走了</a:t>
            </a:r>
            <a:r>
              <a:rPr lang="en-US" altLang="zh-C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……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50235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001PPT\103燕京公益\pic\MP900402268.JPG"/>
          <p:cNvPicPr>
            <a:picLocks noChangeAspect="1" noChangeArrowheads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3902075" cy="26003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001PPT\103燕京公益\pic\MP9004017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365" y="3212976"/>
            <a:ext cx="3902075" cy="26003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47664" y="393305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放弃科研工作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68228" y="267930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担起全职校长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-43118" y="6021288"/>
            <a:ext cx="3749244" cy="72008"/>
            <a:chOff x="-43118" y="6021288"/>
            <a:chExt cx="3749244" cy="72008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-43118" y="6021288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-36512" y="6093296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921691" y="5508521"/>
            <a:ext cx="27142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燕兆时的选择</a:t>
            </a:r>
          </a:p>
        </p:txBody>
      </p:sp>
    </p:spTree>
    <p:extLst>
      <p:ext uri="{BB962C8B-B14F-4D97-AF65-F5344CB8AC3E}">
        <p14:creationId xmlns:p14="http://schemas.microsoft.com/office/powerpoint/2010/main" val="33716491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001PPT\103燕京公益\pic\MP900449105.JPG"/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536"/>
          <a:stretch/>
        </p:blipFill>
        <p:spPr bwMode="auto">
          <a:xfrm>
            <a:off x="683568" y="1002849"/>
            <a:ext cx="3600400" cy="27208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-43118" y="6021288"/>
            <a:ext cx="3749244" cy="72008"/>
            <a:chOff x="-43118" y="6021288"/>
            <a:chExt cx="3749244" cy="72008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-43118" y="6021288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-36512" y="6093296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1403648" y="391209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亏损十几万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5517232"/>
            <a:ext cx="3852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燕校长独自承担着</a:t>
            </a: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……</a:t>
            </a:r>
          </a:p>
        </p:txBody>
      </p:sp>
      <p:pic>
        <p:nvPicPr>
          <p:cNvPr id="9219" name="Picture 3" descr="D:\001PPT\103燕京公益\pic\MP900449104.JP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80728"/>
            <a:ext cx="3456384" cy="276510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868144" y="391209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给教师加薪</a:t>
            </a:r>
          </a:p>
        </p:txBody>
      </p:sp>
    </p:spTree>
    <p:extLst>
      <p:ext uri="{BB962C8B-B14F-4D97-AF65-F5344CB8AC3E}">
        <p14:creationId xmlns:p14="http://schemas.microsoft.com/office/powerpoint/2010/main" val="16040614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43118" y="6021288"/>
            <a:ext cx="3749244" cy="72008"/>
            <a:chOff x="-43118" y="6021288"/>
            <a:chExt cx="3749244" cy="7200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-43118" y="6021288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-36512" y="6093296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557683" y="5570076"/>
            <a:ext cx="31502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“ </a:t>
            </a:r>
            <a:r>
              <a:rPr lang="zh-CN" altLang="en-US" sz="2800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我</a:t>
            </a: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”</a:t>
            </a:r>
            <a:r>
              <a:rPr lang="zh-CN" altLang="en-US" sz="2800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的理想</a:t>
            </a: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……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5032" y="1340767"/>
            <a:ext cx="9144000" cy="37263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306" name="组合 10305"/>
          <p:cNvGrpSpPr/>
          <p:nvPr/>
        </p:nvGrpSpPr>
        <p:grpSpPr>
          <a:xfrm>
            <a:off x="4427984" y="2564904"/>
            <a:ext cx="2304122" cy="2316782"/>
            <a:chOff x="1327150" y="2218713"/>
            <a:chExt cx="2304122" cy="2316782"/>
          </a:xfrm>
        </p:grpSpPr>
        <p:sp>
          <p:nvSpPr>
            <p:cNvPr id="10" name="AutoShape 4"/>
            <p:cNvSpPr>
              <a:spLocks noChangeAspect="1" noChangeArrowheads="1" noTextEdit="1"/>
            </p:cNvSpPr>
            <p:nvPr/>
          </p:nvSpPr>
          <p:spPr bwMode="auto">
            <a:xfrm>
              <a:off x="1327150" y="2218713"/>
              <a:ext cx="2304122" cy="2316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2749291" y="3278989"/>
              <a:ext cx="221550" cy="274300"/>
            </a:xfrm>
            <a:custGeom>
              <a:avLst/>
              <a:gdLst>
                <a:gd name="T0" fmla="*/ 937 w 1561"/>
                <a:gd name="T1" fmla="*/ 200 h 1943"/>
                <a:gd name="T2" fmla="*/ 999 w 1561"/>
                <a:gd name="T3" fmla="*/ 262 h 1943"/>
                <a:gd name="T4" fmla="*/ 1131 w 1561"/>
                <a:gd name="T5" fmla="*/ 403 h 1943"/>
                <a:gd name="T6" fmla="*/ 1254 w 1561"/>
                <a:gd name="T7" fmla="*/ 566 h 1943"/>
                <a:gd name="T8" fmla="*/ 1361 w 1561"/>
                <a:gd name="T9" fmla="*/ 733 h 1943"/>
                <a:gd name="T10" fmla="*/ 1451 w 1561"/>
                <a:gd name="T11" fmla="*/ 906 h 1943"/>
                <a:gd name="T12" fmla="*/ 1495 w 1561"/>
                <a:gd name="T13" fmla="*/ 1024 h 1943"/>
                <a:gd name="T14" fmla="*/ 1533 w 1561"/>
                <a:gd name="T15" fmla="*/ 1161 h 1943"/>
                <a:gd name="T16" fmla="*/ 1557 w 1561"/>
                <a:gd name="T17" fmla="*/ 1309 h 1943"/>
                <a:gd name="T18" fmla="*/ 1561 w 1561"/>
                <a:gd name="T19" fmla="*/ 1460 h 1943"/>
                <a:gd name="T20" fmla="*/ 1544 w 1561"/>
                <a:gd name="T21" fmla="*/ 1605 h 1943"/>
                <a:gd name="T22" fmla="*/ 1523 w 1561"/>
                <a:gd name="T23" fmla="*/ 1671 h 1943"/>
                <a:gd name="T24" fmla="*/ 1499 w 1561"/>
                <a:gd name="T25" fmla="*/ 1733 h 1943"/>
                <a:gd name="T26" fmla="*/ 1461 w 1561"/>
                <a:gd name="T27" fmla="*/ 1792 h 1943"/>
                <a:gd name="T28" fmla="*/ 1420 w 1561"/>
                <a:gd name="T29" fmla="*/ 1839 h 1943"/>
                <a:gd name="T30" fmla="*/ 1364 w 1561"/>
                <a:gd name="T31" fmla="*/ 1881 h 1943"/>
                <a:gd name="T32" fmla="*/ 1299 w 1561"/>
                <a:gd name="T33" fmla="*/ 1915 h 1943"/>
                <a:gd name="T34" fmla="*/ 1216 w 1561"/>
                <a:gd name="T35" fmla="*/ 1936 h 1943"/>
                <a:gd name="T36" fmla="*/ 1131 w 1561"/>
                <a:gd name="T37" fmla="*/ 1943 h 1943"/>
                <a:gd name="T38" fmla="*/ 1044 w 1561"/>
                <a:gd name="T39" fmla="*/ 1928 h 1943"/>
                <a:gd name="T40" fmla="*/ 958 w 1561"/>
                <a:gd name="T41" fmla="*/ 1905 h 1943"/>
                <a:gd name="T42" fmla="*/ 878 w 1561"/>
                <a:gd name="T43" fmla="*/ 1864 h 1943"/>
                <a:gd name="T44" fmla="*/ 803 w 1561"/>
                <a:gd name="T45" fmla="*/ 1815 h 1943"/>
                <a:gd name="T46" fmla="*/ 741 w 1561"/>
                <a:gd name="T47" fmla="*/ 1757 h 1943"/>
                <a:gd name="T48" fmla="*/ 689 w 1561"/>
                <a:gd name="T49" fmla="*/ 1692 h 1943"/>
                <a:gd name="T50" fmla="*/ 572 w 1561"/>
                <a:gd name="T51" fmla="*/ 1516 h 1943"/>
                <a:gd name="T52" fmla="*/ 325 w 1561"/>
                <a:gd name="T53" fmla="*/ 1178 h 1943"/>
                <a:gd name="T54" fmla="*/ 210 w 1561"/>
                <a:gd name="T55" fmla="*/ 1002 h 1943"/>
                <a:gd name="T56" fmla="*/ 90 w 1561"/>
                <a:gd name="T57" fmla="*/ 817 h 1943"/>
                <a:gd name="T58" fmla="*/ 35 w 1561"/>
                <a:gd name="T59" fmla="*/ 720 h 1943"/>
                <a:gd name="T60" fmla="*/ 0 w 1561"/>
                <a:gd name="T61" fmla="*/ 627 h 1943"/>
                <a:gd name="T62" fmla="*/ 80 w 1561"/>
                <a:gd name="T63" fmla="*/ 569 h 1943"/>
                <a:gd name="T64" fmla="*/ 152 w 1561"/>
                <a:gd name="T65" fmla="*/ 497 h 1943"/>
                <a:gd name="T66" fmla="*/ 262 w 1561"/>
                <a:gd name="T67" fmla="*/ 386 h 1943"/>
                <a:gd name="T68" fmla="*/ 417 w 1561"/>
                <a:gd name="T69" fmla="*/ 269 h 1943"/>
                <a:gd name="T70" fmla="*/ 572 w 1561"/>
                <a:gd name="T71" fmla="*/ 149 h 1943"/>
                <a:gd name="T72" fmla="*/ 673 w 1561"/>
                <a:gd name="T73" fmla="*/ 55 h 1943"/>
                <a:gd name="T74" fmla="*/ 765 w 1561"/>
                <a:gd name="T75" fmla="*/ 28 h 1943"/>
                <a:gd name="T76" fmla="*/ 845 w 1561"/>
                <a:gd name="T77" fmla="*/ 93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1" h="1943">
                  <a:moveTo>
                    <a:pt x="878" y="134"/>
                  </a:moveTo>
                  <a:lnTo>
                    <a:pt x="937" y="200"/>
                  </a:lnTo>
                  <a:lnTo>
                    <a:pt x="968" y="234"/>
                  </a:lnTo>
                  <a:lnTo>
                    <a:pt x="999" y="262"/>
                  </a:lnTo>
                  <a:lnTo>
                    <a:pt x="1065" y="331"/>
                  </a:lnTo>
                  <a:lnTo>
                    <a:pt x="1131" y="403"/>
                  </a:lnTo>
                  <a:lnTo>
                    <a:pt x="1193" y="482"/>
                  </a:lnTo>
                  <a:lnTo>
                    <a:pt x="1254" y="566"/>
                  </a:lnTo>
                  <a:lnTo>
                    <a:pt x="1310" y="648"/>
                  </a:lnTo>
                  <a:lnTo>
                    <a:pt x="1361" y="733"/>
                  </a:lnTo>
                  <a:lnTo>
                    <a:pt x="1410" y="820"/>
                  </a:lnTo>
                  <a:lnTo>
                    <a:pt x="1451" y="906"/>
                  </a:lnTo>
                  <a:lnTo>
                    <a:pt x="1475" y="961"/>
                  </a:lnTo>
                  <a:lnTo>
                    <a:pt x="1495" y="1024"/>
                  </a:lnTo>
                  <a:lnTo>
                    <a:pt x="1516" y="1092"/>
                  </a:lnTo>
                  <a:lnTo>
                    <a:pt x="1533" y="1161"/>
                  </a:lnTo>
                  <a:lnTo>
                    <a:pt x="1547" y="1234"/>
                  </a:lnTo>
                  <a:lnTo>
                    <a:pt x="1557" y="1309"/>
                  </a:lnTo>
                  <a:lnTo>
                    <a:pt x="1561" y="1385"/>
                  </a:lnTo>
                  <a:lnTo>
                    <a:pt x="1561" y="1460"/>
                  </a:lnTo>
                  <a:lnTo>
                    <a:pt x="1557" y="1533"/>
                  </a:lnTo>
                  <a:lnTo>
                    <a:pt x="1544" y="1605"/>
                  </a:lnTo>
                  <a:lnTo>
                    <a:pt x="1536" y="1636"/>
                  </a:lnTo>
                  <a:lnTo>
                    <a:pt x="1523" y="1671"/>
                  </a:lnTo>
                  <a:lnTo>
                    <a:pt x="1513" y="1702"/>
                  </a:lnTo>
                  <a:lnTo>
                    <a:pt x="1499" y="1733"/>
                  </a:lnTo>
                  <a:lnTo>
                    <a:pt x="1482" y="1764"/>
                  </a:lnTo>
                  <a:lnTo>
                    <a:pt x="1461" y="1792"/>
                  </a:lnTo>
                  <a:lnTo>
                    <a:pt x="1441" y="1815"/>
                  </a:lnTo>
                  <a:lnTo>
                    <a:pt x="1420" y="1839"/>
                  </a:lnTo>
                  <a:lnTo>
                    <a:pt x="1392" y="1861"/>
                  </a:lnTo>
                  <a:lnTo>
                    <a:pt x="1364" y="1881"/>
                  </a:lnTo>
                  <a:lnTo>
                    <a:pt x="1334" y="1898"/>
                  </a:lnTo>
                  <a:lnTo>
                    <a:pt x="1299" y="1915"/>
                  </a:lnTo>
                  <a:lnTo>
                    <a:pt x="1261" y="1928"/>
                  </a:lnTo>
                  <a:lnTo>
                    <a:pt x="1216" y="1936"/>
                  </a:lnTo>
                  <a:lnTo>
                    <a:pt x="1175" y="1943"/>
                  </a:lnTo>
                  <a:lnTo>
                    <a:pt x="1131" y="1943"/>
                  </a:lnTo>
                  <a:lnTo>
                    <a:pt x="1089" y="1936"/>
                  </a:lnTo>
                  <a:lnTo>
                    <a:pt x="1044" y="1928"/>
                  </a:lnTo>
                  <a:lnTo>
                    <a:pt x="999" y="1918"/>
                  </a:lnTo>
                  <a:lnTo>
                    <a:pt x="958" y="1905"/>
                  </a:lnTo>
                  <a:lnTo>
                    <a:pt x="917" y="1884"/>
                  </a:lnTo>
                  <a:lnTo>
                    <a:pt x="878" y="1864"/>
                  </a:lnTo>
                  <a:lnTo>
                    <a:pt x="837" y="1839"/>
                  </a:lnTo>
                  <a:lnTo>
                    <a:pt x="803" y="1815"/>
                  </a:lnTo>
                  <a:lnTo>
                    <a:pt x="768" y="1787"/>
                  </a:lnTo>
                  <a:lnTo>
                    <a:pt x="741" y="1757"/>
                  </a:lnTo>
                  <a:lnTo>
                    <a:pt x="714" y="1726"/>
                  </a:lnTo>
                  <a:lnTo>
                    <a:pt x="689" y="1692"/>
                  </a:lnTo>
                  <a:lnTo>
                    <a:pt x="630" y="1602"/>
                  </a:lnTo>
                  <a:lnTo>
                    <a:pt x="572" y="1516"/>
                  </a:lnTo>
                  <a:lnTo>
                    <a:pt x="448" y="1347"/>
                  </a:lnTo>
                  <a:lnTo>
                    <a:pt x="325" y="1178"/>
                  </a:lnTo>
                  <a:lnTo>
                    <a:pt x="266" y="1092"/>
                  </a:lnTo>
                  <a:lnTo>
                    <a:pt x="210" y="1002"/>
                  </a:lnTo>
                  <a:lnTo>
                    <a:pt x="152" y="912"/>
                  </a:lnTo>
                  <a:lnTo>
                    <a:pt x="90" y="817"/>
                  </a:lnTo>
                  <a:lnTo>
                    <a:pt x="62" y="768"/>
                  </a:lnTo>
                  <a:lnTo>
                    <a:pt x="35" y="720"/>
                  </a:lnTo>
                  <a:lnTo>
                    <a:pt x="14" y="672"/>
                  </a:lnTo>
                  <a:lnTo>
                    <a:pt x="0" y="627"/>
                  </a:lnTo>
                  <a:lnTo>
                    <a:pt x="41" y="600"/>
                  </a:lnTo>
                  <a:lnTo>
                    <a:pt x="80" y="569"/>
                  </a:lnTo>
                  <a:lnTo>
                    <a:pt x="118" y="534"/>
                  </a:lnTo>
                  <a:lnTo>
                    <a:pt x="152" y="497"/>
                  </a:lnTo>
                  <a:lnTo>
                    <a:pt x="225" y="420"/>
                  </a:lnTo>
                  <a:lnTo>
                    <a:pt x="262" y="386"/>
                  </a:lnTo>
                  <a:lnTo>
                    <a:pt x="300" y="355"/>
                  </a:lnTo>
                  <a:lnTo>
                    <a:pt x="417" y="269"/>
                  </a:lnTo>
                  <a:lnTo>
                    <a:pt x="524" y="190"/>
                  </a:lnTo>
                  <a:lnTo>
                    <a:pt x="572" y="149"/>
                  </a:lnTo>
                  <a:lnTo>
                    <a:pt x="624" y="103"/>
                  </a:lnTo>
                  <a:lnTo>
                    <a:pt x="673" y="55"/>
                  </a:lnTo>
                  <a:lnTo>
                    <a:pt x="724" y="0"/>
                  </a:lnTo>
                  <a:lnTo>
                    <a:pt x="765" y="28"/>
                  </a:lnTo>
                  <a:lnTo>
                    <a:pt x="806" y="59"/>
                  </a:lnTo>
                  <a:lnTo>
                    <a:pt x="845" y="93"/>
                  </a:lnTo>
                  <a:lnTo>
                    <a:pt x="878" y="134"/>
                  </a:lnTo>
                  <a:close/>
                </a:path>
              </a:pathLst>
            </a:custGeom>
            <a:solidFill>
              <a:srgbClr val="A62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2348391" y="2960379"/>
              <a:ext cx="208890" cy="217330"/>
            </a:xfrm>
            <a:custGeom>
              <a:avLst/>
              <a:gdLst>
                <a:gd name="T0" fmla="*/ 1296 w 1482"/>
                <a:gd name="T1" fmla="*/ 299 h 1546"/>
                <a:gd name="T2" fmla="*/ 1234 w 1482"/>
                <a:gd name="T3" fmla="*/ 230 h 1546"/>
                <a:gd name="T4" fmla="*/ 1165 w 1482"/>
                <a:gd name="T5" fmla="*/ 164 h 1546"/>
                <a:gd name="T6" fmla="*/ 1090 w 1482"/>
                <a:gd name="T7" fmla="*/ 113 h 1546"/>
                <a:gd name="T8" fmla="*/ 1006 w 1482"/>
                <a:gd name="T9" fmla="*/ 68 h 1546"/>
                <a:gd name="T10" fmla="*/ 921 w 1482"/>
                <a:gd name="T11" fmla="*/ 34 h 1546"/>
                <a:gd name="T12" fmla="*/ 827 w 1482"/>
                <a:gd name="T13" fmla="*/ 10 h 1546"/>
                <a:gd name="T14" fmla="*/ 731 w 1482"/>
                <a:gd name="T15" fmla="*/ 0 h 1546"/>
                <a:gd name="T16" fmla="*/ 627 w 1482"/>
                <a:gd name="T17" fmla="*/ 3 h 1546"/>
                <a:gd name="T18" fmla="*/ 535 w 1482"/>
                <a:gd name="T19" fmla="*/ 16 h 1546"/>
                <a:gd name="T20" fmla="*/ 445 w 1482"/>
                <a:gd name="T21" fmla="*/ 44 h 1546"/>
                <a:gd name="T22" fmla="*/ 366 w 1482"/>
                <a:gd name="T23" fmla="*/ 82 h 1546"/>
                <a:gd name="T24" fmla="*/ 294 w 1482"/>
                <a:gd name="T25" fmla="*/ 130 h 1546"/>
                <a:gd name="T26" fmla="*/ 231 w 1482"/>
                <a:gd name="T27" fmla="*/ 189 h 1546"/>
                <a:gd name="T28" fmla="*/ 173 w 1482"/>
                <a:gd name="T29" fmla="*/ 251 h 1546"/>
                <a:gd name="T30" fmla="*/ 125 w 1482"/>
                <a:gd name="T31" fmla="*/ 323 h 1546"/>
                <a:gd name="T32" fmla="*/ 84 w 1482"/>
                <a:gd name="T33" fmla="*/ 402 h 1546"/>
                <a:gd name="T34" fmla="*/ 52 w 1482"/>
                <a:gd name="T35" fmla="*/ 481 h 1546"/>
                <a:gd name="T36" fmla="*/ 28 w 1482"/>
                <a:gd name="T37" fmla="*/ 568 h 1546"/>
                <a:gd name="T38" fmla="*/ 4 w 1482"/>
                <a:gd name="T39" fmla="*/ 702 h 1546"/>
                <a:gd name="T40" fmla="*/ 4 w 1482"/>
                <a:gd name="T41" fmla="*/ 884 h 1546"/>
                <a:gd name="T42" fmla="*/ 25 w 1482"/>
                <a:gd name="T43" fmla="*/ 1019 h 1546"/>
                <a:gd name="T44" fmla="*/ 52 w 1482"/>
                <a:gd name="T45" fmla="*/ 1115 h 1546"/>
                <a:gd name="T46" fmla="*/ 94 w 1482"/>
                <a:gd name="T47" fmla="*/ 1208 h 1546"/>
                <a:gd name="T48" fmla="*/ 152 w 1482"/>
                <a:gd name="T49" fmla="*/ 1290 h 1546"/>
                <a:gd name="T50" fmla="*/ 225 w 1482"/>
                <a:gd name="T51" fmla="*/ 1364 h 1546"/>
                <a:gd name="T52" fmla="*/ 304 w 1482"/>
                <a:gd name="T53" fmla="*/ 1421 h 1546"/>
                <a:gd name="T54" fmla="*/ 394 w 1482"/>
                <a:gd name="T55" fmla="*/ 1474 h 1546"/>
                <a:gd name="T56" fmla="*/ 489 w 1482"/>
                <a:gd name="T57" fmla="*/ 1508 h 1546"/>
                <a:gd name="T58" fmla="*/ 589 w 1482"/>
                <a:gd name="T59" fmla="*/ 1531 h 1546"/>
                <a:gd name="T60" fmla="*/ 693 w 1482"/>
                <a:gd name="T61" fmla="*/ 1546 h 1546"/>
                <a:gd name="T62" fmla="*/ 796 w 1482"/>
                <a:gd name="T63" fmla="*/ 1546 h 1546"/>
                <a:gd name="T64" fmla="*/ 900 w 1482"/>
                <a:gd name="T65" fmla="*/ 1535 h 1546"/>
                <a:gd name="T66" fmla="*/ 1000 w 1482"/>
                <a:gd name="T67" fmla="*/ 1511 h 1546"/>
                <a:gd name="T68" fmla="*/ 1096 w 1482"/>
                <a:gd name="T69" fmla="*/ 1474 h 1546"/>
                <a:gd name="T70" fmla="*/ 1185 w 1482"/>
                <a:gd name="T71" fmla="*/ 1421 h 1546"/>
                <a:gd name="T72" fmla="*/ 1265 w 1482"/>
                <a:gd name="T73" fmla="*/ 1359 h 1546"/>
                <a:gd name="T74" fmla="*/ 1334 w 1482"/>
                <a:gd name="T75" fmla="*/ 1284 h 1546"/>
                <a:gd name="T76" fmla="*/ 1395 w 1482"/>
                <a:gd name="T77" fmla="*/ 1187 h 1546"/>
                <a:gd name="T78" fmla="*/ 1444 w 1482"/>
                <a:gd name="T79" fmla="*/ 1070 h 1546"/>
                <a:gd name="T80" fmla="*/ 1472 w 1482"/>
                <a:gd name="T81" fmla="*/ 953 h 1546"/>
                <a:gd name="T82" fmla="*/ 1482 w 1482"/>
                <a:gd name="T83" fmla="*/ 836 h 1546"/>
                <a:gd name="T84" fmla="*/ 1475 w 1482"/>
                <a:gd name="T85" fmla="*/ 715 h 1546"/>
                <a:gd name="T86" fmla="*/ 1451 w 1482"/>
                <a:gd name="T87" fmla="*/ 602 h 1546"/>
                <a:gd name="T88" fmla="*/ 1410 w 1482"/>
                <a:gd name="T89" fmla="*/ 489 h 1546"/>
                <a:gd name="T90" fmla="*/ 1354 w 1482"/>
                <a:gd name="T91" fmla="*/ 385 h 1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82" h="1546">
                  <a:moveTo>
                    <a:pt x="1323" y="336"/>
                  </a:moveTo>
                  <a:lnTo>
                    <a:pt x="1296" y="299"/>
                  </a:lnTo>
                  <a:lnTo>
                    <a:pt x="1265" y="261"/>
                  </a:lnTo>
                  <a:lnTo>
                    <a:pt x="1234" y="230"/>
                  </a:lnTo>
                  <a:lnTo>
                    <a:pt x="1200" y="195"/>
                  </a:lnTo>
                  <a:lnTo>
                    <a:pt x="1165" y="164"/>
                  </a:lnTo>
                  <a:lnTo>
                    <a:pt x="1127" y="137"/>
                  </a:lnTo>
                  <a:lnTo>
                    <a:pt x="1090" y="113"/>
                  </a:lnTo>
                  <a:lnTo>
                    <a:pt x="1047" y="89"/>
                  </a:lnTo>
                  <a:lnTo>
                    <a:pt x="1006" y="68"/>
                  </a:lnTo>
                  <a:lnTo>
                    <a:pt x="962" y="47"/>
                  </a:lnTo>
                  <a:lnTo>
                    <a:pt x="921" y="34"/>
                  </a:lnTo>
                  <a:lnTo>
                    <a:pt x="872" y="20"/>
                  </a:lnTo>
                  <a:lnTo>
                    <a:pt x="827" y="10"/>
                  </a:lnTo>
                  <a:lnTo>
                    <a:pt x="779" y="3"/>
                  </a:lnTo>
                  <a:lnTo>
                    <a:pt x="731" y="0"/>
                  </a:lnTo>
                  <a:lnTo>
                    <a:pt x="679" y="0"/>
                  </a:lnTo>
                  <a:lnTo>
                    <a:pt x="627" y="3"/>
                  </a:lnTo>
                  <a:lnTo>
                    <a:pt x="579" y="10"/>
                  </a:lnTo>
                  <a:lnTo>
                    <a:pt x="535" y="16"/>
                  </a:lnTo>
                  <a:lnTo>
                    <a:pt x="489" y="30"/>
                  </a:lnTo>
                  <a:lnTo>
                    <a:pt x="445" y="44"/>
                  </a:lnTo>
                  <a:lnTo>
                    <a:pt x="404" y="61"/>
                  </a:lnTo>
                  <a:lnTo>
                    <a:pt x="366" y="82"/>
                  </a:lnTo>
                  <a:lnTo>
                    <a:pt x="328" y="106"/>
                  </a:lnTo>
                  <a:lnTo>
                    <a:pt x="294" y="130"/>
                  </a:lnTo>
                  <a:lnTo>
                    <a:pt x="263" y="157"/>
                  </a:lnTo>
                  <a:lnTo>
                    <a:pt x="231" y="189"/>
                  </a:lnTo>
                  <a:lnTo>
                    <a:pt x="200" y="220"/>
                  </a:lnTo>
                  <a:lnTo>
                    <a:pt x="173" y="251"/>
                  </a:lnTo>
                  <a:lnTo>
                    <a:pt x="149" y="289"/>
                  </a:lnTo>
                  <a:lnTo>
                    <a:pt x="125" y="323"/>
                  </a:lnTo>
                  <a:lnTo>
                    <a:pt x="104" y="361"/>
                  </a:lnTo>
                  <a:lnTo>
                    <a:pt x="84" y="402"/>
                  </a:lnTo>
                  <a:lnTo>
                    <a:pt x="66" y="440"/>
                  </a:lnTo>
                  <a:lnTo>
                    <a:pt x="52" y="481"/>
                  </a:lnTo>
                  <a:lnTo>
                    <a:pt x="38" y="526"/>
                  </a:lnTo>
                  <a:lnTo>
                    <a:pt x="28" y="568"/>
                  </a:lnTo>
                  <a:lnTo>
                    <a:pt x="18" y="612"/>
                  </a:lnTo>
                  <a:lnTo>
                    <a:pt x="4" y="702"/>
                  </a:lnTo>
                  <a:lnTo>
                    <a:pt x="0" y="794"/>
                  </a:lnTo>
                  <a:lnTo>
                    <a:pt x="4" y="884"/>
                  </a:lnTo>
                  <a:lnTo>
                    <a:pt x="15" y="973"/>
                  </a:lnTo>
                  <a:lnTo>
                    <a:pt x="25" y="1019"/>
                  </a:lnTo>
                  <a:lnTo>
                    <a:pt x="35" y="1063"/>
                  </a:lnTo>
                  <a:lnTo>
                    <a:pt x="52" y="1115"/>
                  </a:lnTo>
                  <a:lnTo>
                    <a:pt x="69" y="1163"/>
                  </a:lnTo>
                  <a:lnTo>
                    <a:pt x="94" y="1208"/>
                  </a:lnTo>
                  <a:lnTo>
                    <a:pt x="121" y="1252"/>
                  </a:lnTo>
                  <a:lnTo>
                    <a:pt x="152" y="1290"/>
                  </a:lnTo>
                  <a:lnTo>
                    <a:pt x="187" y="1329"/>
                  </a:lnTo>
                  <a:lnTo>
                    <a:pt x="225" y="1364"/>
                  </a:lnTo>
                  <a:lnTo>
                    <a:pt x="263" y="1394"/>
                  </a:lnTo>
                  <a:lnTo>
                    <a:pt x="304" y="1421"/>
                  </a:lnTo>
                  <a:lnTo>
                    <a:pt x="348" y="1449"/>
                  </a:lnTo>
                  <a:lnTo>
                    <a:pt x="394" y="1474"/>
                  </a:lnTo>
                  <a:lnTo>
                    <a:pt x="442" y="1490"/>
                  </a:lnTo>
                  <a:lnTo>
                    <a:pt x="489" y="1508"/>
                  </a:lnTo>
                  <a:lnTo>
                    <a:pt x="542" y="1521"/>
                  </a:lnTo>
                  <a:lnTo>
                    <a:pt x="589" y="1531"/>
                  </a:lnTo>
                  <a:lnTo>
                    <a:pt x="642" y="1542"/>
                  </a:lnTo>
                  <a:lnTo>
                    <a:pt x="693" y="1546"/>
                  </a:lnTo>
                  <a:lnTo>
                    <a:pt x="745" y="1546"/>
                  </a:lnTo>
                  <a:lnTo>
                    <a:pt x="796" y="1546"/>
                  </a:lnTo>
                  <a:lnTo>
                    <a:pt x="848" y="1542"/>
                  </a:lnTo>
                  <a:lnTo>
                    <a:pt x="900" y="1535"/>
                  </a:lnTo>
                  <a:lnTo>
                    <a:pt x="952" y="1525"/>
                  </a:lnTo>
                  <a:lnTo>
                    <a:pt x="1000" y="1511"/>
                  </a:lnTo>
                  <a:lnTo>
                    <a:pt x="1047" y="1494"/>
                  </a:lnTo>
                  <a:lnTo>
                    <a:pt x="1096" y="1474"/>
                  </a:lnTo>
                  <a:lnTo>
                    <a:pt x="1141" y="1449"/>
                  </a:lnTo>
                  <a:lnTo>
                    <a:pt x="1185" y="1421"/>
                  </a:lnTo>
                  <a:lnTo>
                    <a:pt x="1223" y="1394"/>
                  </a:lnTo>
                  <a:lnTo>
                    <a:pt x="1265" y="1359"/>
                  </a:lnTo>
                  <a:lnTo>
                    <a:pt x="1300" y="1325"/>
                  </a:lnTo>
                  <a:lnTo>
                    <a:pt x="1334" y="1284"/>
                  </a:lnTo>
                  <a:lnTo>
                    <a:pt x="1361" y="1242"/>
                  </a:lnTo>
                  <a:lnTo>
                    <a:pt x="1395" y="1187"/>
                  </a:lnTo>
                  <a:lnTo>
                    <a:pt x="1420" y="1129"/>
                  </a:lnTo>
                  <a:lnTo>
                    <a:pt x="1444" y="1070"/>
                  </a:lnTo>
                  <a:lnTo>
                    <a:pt x="1461" y="1011"/>
                  </a:lnTo>
                  <a:lnTo>
                    <a:pt x="1472" y="953"/>
                  </a:lnTo>
                  <a:lnTo>
                    <a:pt x="1479" y="894"/>
                  </a:lnTo>
                  <a:lnTo>
                    <a:pt x="1482" y="836"/>
                  </a:lnTo>
                  <a:lnTo>
                    <a:pt x="1479" y="774"/>
                  </a:lnTo>
                  <a:lnTo>
                    <a:pt x="1475" y="715"/>
                  </a:lnTo>
                  <a:lnTo>
                    <a:pt x="1464" y="657"/>
                  </a:lnTo>
                  <a:lnTo>
                    <a:pt x="1451" y="602"/>
                  </a:lnTo>
                  <a:lnTo>
                    <a:pt x="1430" y="543"/>
                  </a:lnTo>
                  <a:lnTo>
                    <a:pt x="1410" y="489"/>
                  </a:lnTo>
                  <a:lnTo>
                    <a:pt x="1385" y="436"/>
                  </a:lnTo>
                  <a:lnTo>
                    <a:pt x="1354" y="385"/>
                  </a:lnTo>
                  <a:lnTo>
                    <a:pt x="1323" y="336"/>
                  </a:lnTo>
                  <a:close/>
                </a:path>
              </a:pathLst>
            </a:custGeom>
            <a:solidFill>
              <a:srgbClr val="EFC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2348391" y="2960379"/>
              <a:ext cx="208890" cy="181460"/>
            </a:xfrm>
            <a:custGeom>
              <a:avLst/>
              <a:gdLst>
                <a:gd name="T0" fmla="*/ 635 w 1482"/>
                <a:gd name="T1" fmla="*/ 3 h 1290"/>
                <a:gd name="T2" fmla="*/ 548 w 1482"/>
                <a:gd name="T3" fmla="*/ 13 h 1290"/>
                <a:gd name="T4" fmla="*/ 466 w 1482"/>
                <a:gd name="T5" fmla="*/ 37 h 1290"/>
                <a:gd name="T6" fmla="*/ 394 w 1482"/>
                <a:gd name="T7" fmla="*/ 68 h 1290"/>
                <a:gd name="T8" fmla="*/ 325 w 1482"/>
                <a:gd name="T9" fmla="*/ 110 h 1290"/>
                <a:gd name="T10" fmla="*/ 263 w 1482"/>
                <a:gd name="T11" fmla="*/ 154 h 1290"/>
                <a:gd name="T12" fmla="*/ 210 w 1482"/>
                <a:gd name="T13" fmla="*/ 210 h 1290"/>
                <a:gd name="T14" fmla="*/ 159 w 1482"/>
                <a:gd name="T15" fmla="*/ 271 h 1290"/>
                <a:gd name="T16" fmla="*/ 100 w 1482"/>
                <a:gd name="T17" fmla="*/ 371 h 1290"/>
                <a:gd name="T18" fmla="*/ 42 w 1482"/>
                <a:gd name="T19" fmla="*/ 519 h 1290"/>
                <a:gd name="T20" fmla="*/ 8 w 1482"/>
                <a:gd name="T21" fmla="*/ 678 h 1290"/>
                <a:gd name="T22" fmla="*/ 0 w 1482"/>
                <a:gd name="T23" fmla="*/ 843 h 1290"/>
                <a:gd name="T24" fmla="*/ 141 w 1482"/>
                <a:gd name="T25" fmla="*/ 922 h 1290"/>
                <a:gd name="T26" fmla="*/ 276 w 1482"/>
                <a:gd name="T27" fmla="*/ 926 h 1290"/>
                <a:gd name="T28" fmla="*/ 420 w 1482"/>
                <a:gd name="T29" fmla="*/ 943 h 1290"/>
                <a:gd name="T30" fmla="*/ 573 w 1482"/>
                <a:gd name="T31" fmla="*/ 973 h 1290"/>
                <a:gd name="T32" fmla="*/ 727 w 1482"/>
                <a:gd name="T33" fmla="*/ 1016 h 1290"/>
                <a:gd name="T34" fmla="*/ 883 w 1482"/>
                <a:gd name="T35" fmla="*/ 1067 h 1290"/>
                <a:gd name="T36" fmla="*/ 1034 w 1482"/>
                <a:gd name="T37" fmla="*/ 1132 h 1290"/>
                <a:gd name="T38" fmla="*/ 1182 w 1482"/>
                <a:gd name="T39" fmla="*/ 1208 h 1290"/>
                <a:gd name="T40" fmla="*/ 1323 w 1482"/>
                <a:gd name="T41" fmla="*/ 1290 h 1290"/>
                <a:gd name="T42" fmla="*/ 1361 w 1482"/>
                <a:gd name="T43" fmla="*/ 1242 h 1290"/>
                <a:gd name="T44" fmla="*/ 1420 w 1482"/>
                <a:gd name="T45" fmla="*/ 1129 h 1290"/>
                <a:gd name="T46" fmla="*/ 1461 w 1482"/>
                <a:gd name="T47" fmla="*/ 1011 h 1290"/>
                <a:gd name="T48" fmla="*/ 1479 w 1482"/>
                <a:gd name="T49" fmla="*/ 894 h 1290"/>
                <a:gd name="T50" fmla="*/ 1479 w 1482"/>
                <a:gd name="T51" fmla="*/ 774 h 1290"/>
                <a:gd name="T52" fmla="*/ 1464 w 1482"/>
                <a:gd name="T53" fmla="*/ 657 h 1290"/>
                <a:gd name="T54" fmla="*/ 1430 w 1482"/>
                <a:gd name="T55" fmla="*/ 543 h 1290"/>
                <a:gd name="T56" fmla="*/ 1385 w 1482"/>
                <a:gd name="T57" fmla="*/ 436 h 1290"/>
                <a:gd name="T58" fmla="*/ 1323 w 1482"/>
                <a:gd name="T59" fmla="*/ 336 h 1290"/>
                <a:gd name="T60" fmla="*/ 1265 w 1482"/>
                <a:gd name="T61" fmla="*/ 261 h 1290"/>
                <a:gd name="T62" fmla="*/ 1200 w 1482"/>
                <a:gd name="T63" fmla="*/ 195 h 1290"/>
                <a:gd name="T64" fmla="*/ 1127 w 1482"/>
                <a:gd name="T65" fmla="*/ 137 h 1290"/>
                <a:gd name="T66" fmla="*/ 1047 w 1482"/>
                <a:gd name="T67" fmla="*/ 89 h 1290"/>
                <a:gd name="T68" fmla="*/ 962 w 1482"/>
                <a:gd name="T69" fmla="*/ 47 h 1290"/>
                <a:gd name="T70" fmla="*/ 872 w 1482"/>
                <a:gd name="T71" fmla="*/ 20 h 1290"/>
                <a:gd name="T72" fmla="*/ 779 w 1482"/>
                <a:gd name="T73" fmla="*/ 3 h 1290"/>
                <a:gd name="T74" fmla="*/ 679 w 1482"/>
                <a:gd name="T75" fmla="*/ 0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82" h="1290">
                  <a:moveTo>
                    <a:pt x="679" y="0"/>
                  </a:moveTo>
                  <a:lnTo>
                    <a:pt x="635" y="3"/>
                  </a:lnTo>
                  <a:lnTo>
                    <a:pt x="589" y="6"/>
                  </a:lnTo>
                  <a:lnTo>
                    <a:pt x="548" y="13"/>
                  </a:lnTo>
                  <a:lnTo>
                    <a:pt x="507" y="23"/>
                  </a:lnTo>
                  <a:lnTo>
                    <a:pt x="466" y="37"/>
                  </a:lnTo>
                  <a:lnTo>
                    <a:pt x="428" y="51"/>
                  </a:lnTo>
                  <a:lnTo>
                    <a:pt x="394" y="68"/>
                  </a:lnTo>
                  <a:lnTo>
                    <a:pt x="359" y="89"/>
                  </a:lnTo>
                  <a:lnTo>
                    <a:pt x="325" y="110"/>
                  </a:lnTo>
                  <a:lnTo>
                    <a:pt x="294" y="130"/>
                  </a:lnTo>
                  <a:lnTo>
                    <a:pt x="263" y="154"/>
                  </a:lnTo>
                  <a:lnTo>
                    <a:pt x="235" y="182"/>
                  </a:lnTo>
                  <a:lnTo>
                    <a:pt x="210" y="210"/>
                  </a:lnTo>
                  <a:lnTo>
                    <a:pt x="184" y="240"/>
                  </a:lnTo>
                  <a:lnTo>
                    <a:pt x="159" y="271"/>
                  </a:lnTo>
                  <a:lnTo>
                    <a:pt x="138" y="302"/>
                  </a:lnTo>
                  <a:lnTo>
                    <a:pt x="100" y="371"/>
                  </a:lnTo>
                  <a:lnTo>
                    <a:pt x="66" y="443"/>
                  </a:lnTo>
                  <a:lnTo>
                    <a:pt x="42" y="519"/>
                  </a:lnTo>
                  <a:lnTo>
                    <a:pt x="21" y="599"/>
                  </a:lnTo>
                  <a:lnTo>
                    <a:pt x="8" y="678"/>
                  </a:lnTo>
                  <a:lnTo>
                    <a:pt x="0" y="760"/>
                  </a:lnTo>
                  <a:lnTo>
                    <a:pt x="0" y="843"/>
                  </a:lnTo>
                  <a:lnTo>
                    <a:pt x="8" y="926"/>
                  </a:lnTo>
                  <a:lnTo>
                    <a:pt x="141" y="922"/>
                  </a:lnTo>
                  <a:lnTo>
                    <a:pt x="207" y="922"/>
                  </a:lnTo>
                  <a:lnTo>
                    <a:pt x="276" y="926"/>
                  </a:lnTo>
                  <a:lnTo>
                    <a:pt x="348" y="932"/>
                  </a:lnTo>
                  <a:lnTo>
                    <a:pt x="420" y="943"/>
                  </a:lnTo>
                  <a:lnTo>
                    <a:pt x="497" y="957"/>
                  </a:lnTo>
                  <a:lnTo>
                    <a:pt x="573" y="973"/>
                  </a:lnTo>
                  <a:lnTo>
                    <a:pt x="648" y="991"/>
                  </a:lnTo>
                  <a:lnTo>
                    <a:pt x="727" y="1016"/>
                  </a:lnTo>
                  <a:lnTo>
                    <a:pt x="803" y="1039"/>
                  </a:lnTo>
                  <a:lnTo>
                    <a:pt x="883" y="1067"/>
                  </a:lnTo>
                  <a:lnTo>
                    <a:pt x="958" y="1098"/>
                  </a:lnTo>
                  <a:lnTo>
                    <a:pt x="1034" y="1132"/>
                  </a:lnTo>
                  <a:lnTo>
                    <a:pt x="1110" y="1167"/>
                  </a:lnTo>
                  <a:lnTo>
                    <a:pt x="1182" y="1208"/>
                  </a:lnTo>
                  <a:lnTo>
                    <a:pt x="1254" y="1249"/>
                  </a:lnTo>
                  <a:lnTo>
                    <a:pt x="1323" y="1290"/>
                  </a:lnTo>
                  <a:lnTo>
                    <a:pt x="1344" y="1267"/>
                  </a:lnTo>
                  <a:lnTo>
                    <a:pt x="1361" y="1242"/>
                  </a:lnTo>
                  <a:lnTo>
                    <a:pt x="1395" y="1187"/>
                  </a:lnTo>
                  <a:lnTo>
                    <a:pt x="1420" y="1129"/>
                  </a:lnTo>
                  <a:lnTo>
                    <a:pt x="1444" y="1070"/>
                  </a:lnTo>
                  <a:lnTo>
                    <a:pt x="1461" y="1011"/>
                  </a:lnTo>
                  <a:lnTo>
                    <a:pt x="1472" y="953"/>
                  </a:lnTo>
                  <a:lnTo>
                    <a:pt x="1479" y="894"/>
                  </a:lnTo>
                  <a:lnTo>
                    <a:pt x="1482" y="836"/>
                  </a:lnTo>
                  <a:lnTo>
                    <a:pt x="1479" y="774"/>
                  </a:lnTo>
                  <a:lnTo>
                    <a:pt x="1475" y="715"/>
                  </a:lnTo>
                  <a:lnTo>
                    <a:pt x="1464" y="657"/>
                  </a:lnTo>
                  <a:lnTo>
                    <a:pt x="1451" y="602"/>
                  </a:lnTo>
                  <a:lnTo>
                    <a:pt x="1430" y="543"/>
                  </a:lnTo>
                  <a:lnTo>
                    <a:pt x="1410" y="489"/>
                  </a:lnTo>
                  <a:lnTo>
                    <a:pt x="1385" y="436"/>
                  </a:lnTo>
                  <a:lnTo>
                    <a:pt x="1354" y="385"/>
                  </a:lnTo>
                  <a:lnTo>
                    <a:pt x="1323" y="336"/>
                  </a:lnTo>
                  <a:lnTo>
                    <a:pt x="1296" y="299"/>
                  </a:lnTo>
                  <a:lnTo>
                    <a:pt x="1265" y="261"/>
                  </a:lnTo>
                  <a:lnTo>
                    <a:pt x="1234" y="230"/>
                  </a:lnTo>
                  <a:lnTo>
                    <a:pt x="1200" y="195"/>
                  </a:lnTo>
                  <a:lnTo>
                    <a:pt x="1165" y="164"/>
                  </a:lnTo>
                  <a:lnTo>
                    <a:pt x="1127" y="137"/>
                  </a:lnTo>
                  <a:lnTo>
                    <a:pt x="1090" y="113"/>
                  </a:lnTo>
                  <a:lnTo>
                    <a:pt x="1047" y="89"/>
                  </a:lnTo>
                  <a:lnTo>
                    <a:pt x="1006" y="68"/>
                  </a:lnTo>
                  <a:lnTo>
                    <a:pt x="962" y="47"/>
                  </a:lnTo>
                  <a:lnTo>
                    <a:pt x="921" y="34"/>
                  </a:lnTo>
                  <a:lnTo>
                    <a:pt x="872" y="20"/>
                  </a:lnTo>
                  <a:lnTo>
                    <a:pt x="827" y="10"/>
                  </a:lnTo>
                  <a:lnTo>
                    <a:pt x="779" y="3"/>
                  </a:lnTo>
                  <a:lnTo>
                    <a:pt x="731" y="0"/>
                  </a:lnTo>
                  <a:lnTo>
                    <a:pt x="679" y="0"/>
                  </a:lnTo>
                  <a:close/>
                </a:path>
              </a:pathLst>
            </a:custGeom>
            <a:solidFill>
              <a:srgbClr val="F1B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2019231" y="4253810"/>
              <a:ext cx="267970" cy="179350"/>
            </a:xfrm>
            <a:custGeom>
              <a:avLst/>
              <a:gdLst>
                <a:gd name="T0" fmla="*/ 1796 w 1899"/>
                <a:gd name="T1" fmla="*/ 1192 h 1272"/>
                <a:gd name="T2" fmla="*/ 1819 w 1899"/>
                <a:gd name="T3" fmla="*/ 1158 h 1272"/>
                <a:gd name="T4" fmla="*/ 1837 w 1899"/>
                <a:gd name="T5" fmla="*/ 1103 h 1272"/>
                <a:gd name="T6" fmla="*/ 1843 w 1899"/>
                <a:gd name="T7" fmla="*/ 1020 h 1272"/>
                <a:gd name="T8" fmla="*/ 1840 w 1899"/>
                <a:gd name="T9" fmla="*/ 900 h 1272"/>
                <a:gd name="T10" fmla="*/ 1837 w 1899"/>
                <a:gd name="T11" fmla="*/ 665 h 1272"/>
                <a:gd name="T12" fmla="*/ 1843 w 1899"/>
                <a:gd name="T13" fmla="*/ 493 h 1272"/>
                <a:gd name="T14" fmla="*/ 1865 w 1899"/>
                <a:gd name="T15" fmla="*/ 235 h 1272"/>
                <a:gd name="T16" fmla="*/ 1878 w 1899"/>
                <a:gd name="T17" fmla="*/ 128 h 1272"/>
                <a:gd name="T18" fmla="*/ 1892 w 1899"/>
                <a:gd name="T19" fmla="*/ 90 h 1272"/>
                <a:gd name="T20" fmla="*/ 1899 w 1899"/>
                <a:gd name="T21" fmla="*/ 84 h 1272"/>
                <a:gd name="T22" fmla="*/ 1661 w 1899"/>
                <a:gd name="T23" fmla="*/ 87 h 1272"/>
                <a:gd name="T24" fmla="*/ 1395 w 1899"/>
                <a:gd name="T25" fmla="*/ 77 h 1272"/>
                <a:gd name="T26" fmla="*/ 1138 w 1899"/>
                <a:gd name="T27" fmla="*/ 49 h 1272"/>
                <a:gd name="T28" fmla="*/ 965 w 1899"/>
                <a:gd name="T29" fmla="*/ 15 h 1272"/>
                <a:gd name="T30" fmla="*/ 896 w 1899"/>
                <a:gd name="T31" fmla="*/ 38 h 1272"/>
                <a:gd name="T32" fmla="*/ 855 w 1899"/>
                <a:gd name="T33" fmla="*/ 159 h 1272"/>
                <a:gd name="T34" fmla="*/ 806 w 1899"/>
                <a:gd name="T35" fmla="*/ 317 h 1272"/>
                <a:gd name="T36" fmla="*/ 775 w 1899"/>
                <a:gd name="T37" fmla="*/ 394 h 1272"/>
                <a:gd name="T38" fmla="*/ 734 w 1899"/>
                <a:gd name="T39" fmla="*/ 463 h 1272"/>
                <a:gd name="T40" fmla="*/ 683 w 1899"/>
                <a:gd name="T41" fmla="*/ 517 h 1272"/>
                <a:gd name="T42" fmla="*/ 614 w 1899"/>
                <a:gd name="T43" fmla="*/ 566 h 1272"/>
                <a:gd name="T44" fmla="*/ 504 w 1899"/>
                <a:gd name="T45" fmla="*/ 607 h 1272"/>
                <a:gd name="T46" fmla="*/ 386 w 1899"/>
                <a:gd name="T47" fmla="*/ 634 h 1272"/>
                <a:gd name="T48" fmla="*/ 273 w 1899"/>
                <a:gd name="T49" fmla="*/ 665 h 1272"/>
                <a:gd name="T50" fmla="*/ 214 w 1899"/>
                <a:gd name="T51" fmla="*/ 693 h 1272"/>
                <a:gd name="T52" fmla="*/ 156 w 1899"/>
                <a:gd name="T53" fmla="*/ 727 h 1272"/>
                <a:gd name="T54" fmla="*/ 100 w 1899"/>
                <a:gd name="T55" fmla="*/ 776 h 1272"/>
                <a:gd name="T56" fmla="*/ 59 w 1899"/>
                <a:gd name="T57" fmla="*/ 831 h 1272"/>
                <a:gd name="T58" fmla="*/ 31 w 1899"/>
                <a:gd name="T59" fmla="*/ 896 h 1272"/>
                <a:gd name="T60" fmla="*/ 11 w 1899"/>
                <a:gd name="T61" fmla="*/ 965 h 1272"/>
                <a:gd name="T62" fmla="*/ 0 w 1899"/>
                <a:gd name="T63" fmla="*/ 1034 h 1272"/>
                <a:gd name="T64" fmla="*/ 0 w 1899"/>
                <a:gd name="T65" fmla="*/ 1106 h 1272"/>
                <a:gd name="T66" fmla="*/ 21 w 1899"/>
                <a:gd name="T67" fmla="*/ 1248 h 1272"/>
                <a:gd name="T68" fmla="*/ 169 w 1899"/>
                <a:gd name="T69" fmla="*/ 1261 h 1272"/>
                <a:gd name="T70" fmla="*/ 673 w 1899"/>
                <a:gd name="T71" fmla="*/ 1272 h 1272"/>
                <a:gd name="T72" fmla="*/ 1258 w 1899"/>
                <a:gd name="T73" fmla="*/ 1264 h 1272"/>
                <a:gd name="T74" fmla="*/ 1506 w 1899"/>
                <a:gd name="T75" fmla="*/ 1251 h 1272"/>
                <a:gd name="T76" fmla="*/ 1692 w 1899"/>
                <a:gd name="T77" fmla="*/ 1234 h 1272"/>
                <a:gd name="T78" fmla="*/ 1768 w 1899"/>
                <a:gd name="T79" fmla="*/ 1217 h 1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99" h="1272">
                  <a:moveTo>
                    <a:pt x="1781" y="1206"/>
                  </a:moveTo>
                  <a:lnTo>
                    <a:pt x="1796" y="1192"/>
                  </a:lnTo>
                  <a:lnTo>
                    <a:pt x="1809" y="1175"/>
                  </a:lnTo>
                  <a:lnTo>
                    <a:pt x="1819" y="1158"/>
                  </a:lnTo>
                  <a:lnTo>
                    <a:pt x="1827" y="1141"/>
                  </a:lnTo>
                  <a:lnTo>
                    <a:pt x="1837" y="1103"/>
                  </a:lnTo>
                  <a:lnTo>
                    <a:pt x="1843" y="1062"/>
                  </a:lnTo>
                  <a:lnTo>
                    <a:pt x="1843" y="1020"/>
                  </a:lnTo>
                  <a:lnTo>
                    <a:pt x="1843" y="979"/>
                  </a:lnTo>
                  <a:lnTo>
                    <a:pt x="1840" y="900"/>
                  </a:lnTo>
                  <a:lnTo>
                    <a:pt x="1837" y="745"/>
                  </a:lnTo>
                  <a:lnTo>
                    <a:pt x="1837" y="665"/>
                  </a:lnTo>
                  <a:lnTo>
                    <a:pt x="1840" y="590"/>
                  </a:lnTo>
                  <a:lnTo>
                    <a:pt x="1843" y="493"/>
                  </a:lnTo>
                  <a:lnTo>
                    <a:pt x="1853" y="325"/>
                  </a:lnTo>
                  <a:lnTo>
                    <a:pt x="1865" y="235"/>
                  </a:lnTo>
                  <a:lnTo>
                    <a:pt x="1875" y="159"/>
                  </a:lnTo>
                  <a:lnTo>
                    <a:pt x="1878" y="128"/>
                  </a:lnTo>
                  <a:lnTo>
                    <a:pt x="1885" y="104"/>
                  </a:lnTo>
                  <a:lnTo>
                    <a:pt x="1892" y="90"/>
                  </a:lnTo>
                  <a:lnTo>
                    <a:pt x="1896" y="87"/>
                  </a:lnTo>
                  <a:lnTo>
                    <a:pt x="1899" y="84"/>
                  </a:lnTo>
                  <a:lnTo>
                    <a:pt x="1785" y="87"/>
                  </a:lnTo>
                  <a:lnTo>
                    <a:pt x="1661" y="87"/>
                  </a:lnTo>
                  <a:lnTo>
                    <a:pt x="1530" y="84"/>
                  </a:lnTo>
                  <a:lnTo>
                    <a:pt x="1395" y="77"/>
                  </a:lnTo>
                  <a:lnTo>
                    <a:pt x="1265" y="66"/>
                  </a:lnTo>
                  <a:lnTo>
                    <a:pt x="1138" y="49"/>
                  </a:lnTo>
                  <a:lnTo>
                    <a:pt x="1021" y="28"/>
                  </a:lnTo>
                  <a:lnTo>
                    <a:pt x="965" y="15"/>
                  </a:lnTo>
                  <a:lnTo>
                    <a:pt x="913" y="0"/>
                  </a:lnTo>
                  <a:lnTo>
                    <a:pt x="896" y="38"/>
                  </a:lnTo>
                  <a:lnTo>
                    <a:pt x="879" y="80"/>
                  </a:lnTo>
                  <a:lnTo>
                    <a:pt x="855" y="159"/>
                  </a:lnTo>
                  <a:lnTo>
                    <a:pt x="831" y="242"/>
                  </a:lnTo>
                  <a:lnTo>
                    <a:pt x="806" y="317"/>
                  </a:lnTo>
                  <a:lnTo>
                    <a:pt x="790" y="356"/>
                  </a:lnTo>
                  <a:lnTo>
                    <a:pt x="775" y="394"/>
                  </a:lnTo>
                  <a:lnTo>
                    <a:pt x="755" y="428"/>
                  </a:lnTo>
                  <a:lnTo>
                    <a:pt x="734" y="463"/>
                  </a:lnTo>
                  <a:lnTo>
                    <a:pt x="711" y="490"/>
                  </a:lnTo>
                  <a:lnTo>
                    <a:pt x="683" y="517"/>
                  </a:lnTo>
                  <a:lnTo>
                    <a:pt x="652" y="545"/>
                  </a:lnTo>
                  <a:lnTo>
                    <a:pt x="614" y="566"/>
                  </a:lnTo>
                  <a:lnTo>
                    <a:pt x="558" y="590"/>
                  </a:lnTo>
                  <a:lnTo>
                    <a:pt x="504" y="607"/>
                  </a:lnTo>
                  <a:lnTo>
                    <a:pt x="445" y="621"/>
                  </a:lnTo>
                  <a:lnTo>
                    <a:pt x="386" y="634"/>
                  </a:lnTo>
                  <a:lnTo>
                    <a:pt x="328" y="648"/>
                  </a:lnTo>
                  <a:lnTo>
                    <a:pt x="273" y="665"/>
                  </a:lnTo>
                  <a:lnTo>
                    <a:pt x="242" y="680"/>
                  </a:lnTo>
                  <a:lnTo>
                    <a:pt x="214" y="693"/>
                  </a:lnTo>
                  <a:lnTo>
                    <a:pt x="183" y="707"/>
                  </a:lnTo>
                  <a:lnTo>
                    <a:pt x="156" y="727"/>
                  </a:lnTo>
                  <a:lnTo>
                    <a:pt x="128" y="752"/>
                  </a:lnTo>
                  <a:lnTo>
                    <a:pt x="100" y="776"/>
                  </a:lnTo>
                  <a:lnTo>
                    <a:pt x="80" y="803"/>
                  </a:lnTo>
                  <a:lnTo>
                    <a:pt x="59" y="831"/>
                  </a:lnTo>
                  <a:lnTo>
                    <a:pt x="46" y="862"/>
                  </a:lnTo>
                  <a:lnTo>
                    <a:pt x="31" y="896"/>
                  </a:lnTo>
                  <a:lnTo>
                    <a:pt x="18" y="931"/>
                  </a:lnTo>
                  <a:lnTo>
                    <a:pt x="11" y="965"/>
                  </a:lnTo>
                  <a:lnTo>
                    <a:pt x="4" y="1000"/>
                  </a:lnTo>
                  <a:lnTo>
                    <a:pt x="0" y="1034"/>
                  </a:lnTo>
                  <a:lnTo>
                    <a:pt x="0" y="1072"/>
                  </a:lnTo>
                  <a:lnTo>
                    <a:pt x="0" y="1106"/>
                  </a:lnTo>
                  <a:lnTo>
                    <a:pt x="7" y="1179"/>
                  </a:lnTo>
                  <a:lnTo>
                    <a:pt x="21" y="1248"/>
                  </a:lnTo>
                  <a:lnTo>
                    <a:pt x="84" y="1254"/>
                  </a:lnTo>
                  <a:lnTo>
                    <a:pt x="169" y="1261"/>
                  </a:lnTo>
                  <a:lnTo>
                    <a:pt x="397" y="1269"/>
                  </a:lnTo>
                  <a:lnTo>
                    <a:pt x="673" y="1272"/>
                  </a:lnTo>
                  <a:lnTo>
                    <a:pt x="969" y="1272"/>
                  </a:lnTo>
                  <a:lnTo>
                    <a:pt x="1258" y="1264"/>
                  </a:lnTo>
                  <a:lnTo>
                    <a:pt x="1389" y="1258"/>
                  </a:lnTo>
                  <a:lnTo>
                    <a:pt x="1506" y="1251"/>
                  </a:lnTo>
                  <a:lnTo>
                    <a:pt x="1609" y="1244"/>
                  </a:lnTo>
                  <a:lnTo>
                    <a:pt x="1692" y="1234"/>
                  </a:lnTo>
                  <a:lnTo>
                    <a:pt x="1750" y="1220"/>
                  </a:lnTo>
                  <a:lnTo>
                    <a:pt x="1768" y="1217"/>
                  </a:lnTo>
                  <a:lnTo>
                    <a:pt x="1781" y="1206"/>
                  </a:lnTo>
                  <a:close/>
                </a:path>
              </a:pathLst>
            </a:custGeom>
            <a:solidFill>
              <a:srgbClr val="656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2620581" y="4253810"/>
              <a:ext cx="265860" cy="179350"/>
            </a:xfrm>
            <a:custGeom>
              <a:avLst/>
              <a:gdLst>
                <a:gd name="T0" fmla="*/ 104 w 1898"/>
                <a:gd name="T1" fmla="*/ 1192 h 1272"/>
                <a:gd name="T2" fmla="*/ 79 w 1898"/>
                <a:gd name="T3" fmla="*/ 1158 h 1272"/>
                <a:gd name="T4" fmla="*/ 63 w 1898"/>
                <a:gd name="T5" fmla="*/ 1103 h 1272"/>
                <a:gd name="T6" fmla="*/ 55 w 1898"/>
                <a:gd name="T7" fmla="*/ 1020 h 1272"/>
                <a:gd name="T8" fmla="*/ 58 w 1898"/>
                <a:gd name="T9" fmla="*/ 900 h 1272"/>
                <a:gd name="T10" fmla="*/ 63 w 1898"/>
                <a:gd name="T11" fmla="*/ 665 h 1272"/>
                <a:gd name="T12" fmla="*/ 55 w 1898"/>
                <a:gd name="T13" fmla="*/ 493 h 1272"/>
                <a:gd name="T14" fmla="*/ 35 w 1898"/>
                <a:gd name="T15" fmla="*/ 235 h 1272"/>
                <a:gd name="T16" fmla="*/ 20 w 1898"/>
                <a:gd name="T17" fmla="*/ 128 h 1272"/>
                <a:gd name="T18" fmla="*/ 7 w 1898"/>
                <a:gd name="T19" fmla="*/ 90 h 1272"/>
                <a:gd name="T20" fmla="*/ 0 w 1898"/>
                <a:gd name="T21" fmla="*/ 84 h 1272"/>
                <a:gd name="T22" fmla="*/ 238 w 1898"/>
                <a:gd name="T23" fmla="*/ 87 h 1272"/>
                <a:gd name="T24" fmla="*/ 503 w 1898"/>
                <a:gd name="T25" fmla="*/ 77 h 1272"/>
                <a:gd name="T26" fmla="*/ 762 w 1898"/>
                <a:gd name="T27" fmla="*/ 49 h 1272"/>
                <a:gd name="T28" fmla="*/ 937 w 1898"/>
                <a:gd name="T29" fmla="*/ 15 h 1272"/>
                <a:gd name="T30" fmla="*/ 1003 w 1898"/>
                <a:gd name="T31" fmla="*/ 38 h 1272"/>
                <a:gd name="T32" fmla="*/ 1044 w 1898"/>
                <a:gd name="T33" fmla="*/ 159 h 1272"/>
                <a:gd name="T34" fmla="*/ 1095 w 1898"/>
                <a:gd name="T35" fmla="*/ 317 h 1272"/>
                <a:gd name="T36" fmla="*/ 1123 w 1898"/>
                <a:gd name="T37" fmla="*/ 394 h 1272"/>
                <a:gd name="T38" fmla="*/ 1164 w 1898"/>
                <a:gd name="T39" fmla="*/ 463 h 1272"/>
                <a:gd name="T40" fmla="*/ 1216 w 1898"/>
                <a:gd name="T41" fmla="*/ 517 h 1272"/>
                <a:gd name="T42" fmla="*/ 1285 w 1898"/>
                <a:gd name="T43" fmla="*/ 566 h 1272"/>
                <a:gd name="T44" fmla="*/ 1399 w 1898"/>
                <a:gd name="T45" fmla="*/ 607 h 1272"/>
                <a:gd name="T46" fmla="*/ 1512 w 1898"/>
                <a:gd name="T47" fmla="*/ 634 h 1272"/>
                <a:gd name="T48" fmla="*/ 1630 w 1898"/>
                <a:gd name="T49" fmla="*/ 665 h 1272"/>
                <a:gd name="T50" fmla="*/ 1685 w 1898"/>
                <a:gd name="T51" fmla="*/ 693 h 1272"/>
                <a:gd name="T52" fmla="*/ 1743 w 1898"/>
                <a:gd name="T53" fmla="*/ 727 h 1272"/>
                <a:gd name="T54" fmla="*/ 1798 w 1898"/>
                <a:gd name="T55" fmla="*/ 776 h 1272"/>
                <a:gd name="T56" fmla="*/ 1840 w 1898"/>
                <a:gd name="T57" fmla="*/ 831 h 1272"/>
                <a:gd name="T58" fmla="*/ 1870 w 1898"/>
                <a:gd name="T59" fmla="*/ 896 h 1272"/>
                <a:gd name="T60" fmla="*/ 1888 w 1898"/>
                <a:gd name="T61" fmla="*/ 965 h 1272"/>
                <a:gd name="T62" fmla="*/ 1898 w 1898"/>
                <a:gd name="T63" fmla="*/ 1034 h 1272"/>
                <a:gd name="T64" fmla="*/ 1898 w 1898"/>
                <a:gd name="T65" fmla="*/ 1106 h 1272"/>
                <a:gd name="T66" fmla="*/ 1878 w 1898"/>
                <a:gd name="T67" fmla="*/ 1248 h 1272"/>
                <a:gd name="T68" fmla="*/ 1729 w 1898"/>
                <a:gd name="T69" fmla="*/ 1261 h 1272"/>
                <a:gd name="T70" fmla="*/ 1226 w 1898"/>
                <a:gd name="T71" fmla="*/ 1272 h 1272"/>
                <a:gd name="T72" fmla="*/ 644 w 1898"/>
                <a:gd name="T73" fmla="*/ 1264 h 1272"/>
                <a:gd name="T74" fmla="*/ 393 w 1898"/>
                <a:gd name="T75" fmla="*/ 1251 h 1272"/>
                <a:gd name="T76" fmla="*/ 207 w 1898"/>
                <a:gd name="T77" fmla="*/ 1234 h 1272"/>
                <a:gd name="T78" fmla="*/ 131 w 1898"/>
                <a:gd name="T79" fmla="*/ 1217 h 1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98" h="1272">
                  <a:moveTo>
                    <a:pt x="117" y="1206"/>
                  </a:moveTo>
                  <a:lnTo>
                    <a:pt x="104" y="1192"/>
                  </a:lnTo>
                  <a:lnTo>
                    <a:pt x="89" y="1175"/>
                  </a:lnTo>
                  <a:lnTo>
                    <a:pt x="79" y="1158"/>
                  </a:lnTo>
                  <a:lnTo>
                    <a:pt x="73" y="1141"/>
                  </a:lnTo>
                  <a:lnTo>
                    <a:pt x="63" y="1103"/>
                  </a:lnTo>
                  <a:lnTo>
                    <a:pt x="55" y="1062"/>
                  </a:lnTo>
                  <a:lnTo>
                    <a:pt x="55" y="1020"/>
                  </a:lnTo>
                  <a:lnTo>
                    <a:pt x="55" y="979"/>
                  </a:lnTo>
                  <a:lnTo>
                    <a:pt x="58" y="900"/>
                  </a:lnTo>
                  <a:lnTo>
                    <a:pt x="63" y="745"/>
                  </a:lnTo>
                  <a:lnTo>
                    <a:pt x="63" y="665"/>
                  </a:lnTo>
                  <a:lnTo>
                    <a:pt x="58" y="590"/>
                  </a:lnTo>
                  <a:lnTo>
                    <a:pt x="55" y="493"/>
                  </a:lnTo>
                  <a:lnTo>
                    <a:pt x="45" y="325"/>
                  </a:lnTo>
                  <a:lnTo>
                    <a:pt x="35" y="235"/>
                  </a:lnTo>
                  <a:lnTo>
                    <a:pt x="28" y="159"/>
                  </a:lnTo>
                  <a:lnTo>
                    <a:pt x="20" y="128"/>
                  </a:lnTo>
                  <a:lnTo>
                    <a:pt x="14" y="104"/>
                  </a:lnTo>
                  <a:lnTo>
                    <a:pt x="7" y="90"/>
                  </a:lnTo>
                  <a:lnTo>
                    <a:pt x="4" y="87"/>
                  </a:lnTo>
                  <a:lnTo>
                    <a:pt x="0" y="84"/>
                  </a:lnTo>
                  <a:lnTo>
                    <a:pt x="114" y="87"/>
                  </a:lnTo>
                  <a:lnTo>
                    <a:pt x="238" y="87"/>
                  </a:lnTo>
                  <a:lnTo>
                    <a:pt x="368" y="84"/>
                  </a:lnTo>
                  <a:lnTo>
                    <a:pt x="503" y="77"/>
                  </a:lnTo>
                  <a:lnTo>
                    <a:pt x="634" y="66"/>
                  </a:lnTo>
                  <a:lnTo>
                    <a:pt x="762" y="49"/>
                  </a:lnTo>
                  <a:lnTo>
                    <a:pt x="882" y="28"/>
                  </a:lnTo>
                  <a:lnTo>
                    <a:pt x="937" y="15"/>
                  </a:lnTo>
                  <a:lnTo>
                    <a:pt x="989" y="0"/>
                  </a:lnTo>
                  <a:lnTo>
                    <a:pt x="1003" y="38"/>
                  </a:lnTo>
                  <a:lnTo>
                    <a:pt x="1020" y="80"/>
                  </a:lnTo>
                  <a:lnTo>
                    <a:pt x="1044" y="159"/>
                  </a:lnTo>
                  <a:lnTo>
                    <a:pt x="1068" y="242"/>
                  </a:lnTo>
                  <a:lnTo>
                    <a:pt x="1095" y="317"/>
                  </a:lnTo>
                  <a:lnTo>
                    <a:pt x="1110" y="356"/>
                  </a:lnTo>
                  <a:lnTo>
                    <a:pt x="1123" y="394"/>
                  </a:lnTo>
                  <a:lnTo>
                    <a:pt x="1144" y="428"/>
                  </a:lnTo>
                  <a:lnTo>
                    <a:pt x="1164" y="463"/>
                  </a:lnTo>
                  <a:lnTo>
                    <a:pt x="1189" y="490"/>
                  </a:lnTo>
                  <a:lnTo>
                    <a:pt x="1216" y="517"/>
                  </a:lnTo>
                  <a:lnTo>
                    <a:pt x="1248" y="545"/>
                  </a:lnTo>
                  <a:lnTo>
                    <a:pt x="1285" y="566"/>
                  </a:lnTo>
                  <a:lnTo>
                    <a:pt x="1340" y="590"/>
                  </a:lnTo>
                  <a:lnTo>
                    <a:pt x="1399" y="607"/>
                  </a:lnTo>
                  <a:lnTo>
                    <a:pt x="1454" y="621"/>
                  </a:lnTo>
                  <a:lnTo>
                    <a:pt x="1512" y="634"/>
                  </a:lnTo>
                  <a:lnTo>
                    <a:pt x="1571" y="648"/>
                  </a:lnTo>
                  <a:lnTo>
                    <a:pt x="1630" y="665"/>
                  </a:lnTo>
                  <a:lnTo>
                    <a:pt x="1657" y="680"/>
                  </a:lnTo>
                  <a:lnTo>
                    <a:pt x="1685" y="693"/>
                  </a:lnTo>
                  <a:lnTo>
                    <a:pt x="1716" y="707"/>
                  </a:lnTo>
                  <a:lnTo>
                    <a:pt x="1743" y="727"/>
                  </a:lnTo>
                  <a:lnTo>
                    <a:pt x="1775" y="752"/>
                  </a:lnTo>
                  <a:lnTo>
                    <a:pt x="1798" y="776"/>
                  </a:lnTo>
                  <a:lnTo>
                    <a:pt x="1819" y="803"/>
                  </a:lnTo>
                  <a:lnTo>
                    <a:pt x="1840" y="831"/>
                  </a:lnTo>
                  <a:lnTo>
                    <a:pt x="1857" y="862"/>
                  </a:lnTo>
                  <a:lnTo>
                    <a:pt x="1870" y="896"/>
                  </a:lnTo>
                  <a:lnTo>
                    <a:pt x="1881" y="931"/>
                  </a:lnTo>
                  <a:lnTo>
                    <a:pt x="1888" y="965"/>
                  </a:lnTo>
                  <a:lnTo>
                    <a:pt x="1895" y="1000"/>
                  </a:lnTo>
                  <a:lnTo>
                    <a:pt x="1898" y="1034"/>
                  </a:lnTo>
                  <a:lnTo>
                    <a:pt x="1898" y="1072"/>
                  </a:lnTo>
                  <a:lnTo>
                    <a:pt x="1898" y="1106"/>
                  </a:lnTo>
                  <a:lnTo>
                    <a:pt x="1891" y="1179"/>
                  </a:lnTo>
                  <a:lnTo>
                    <a:pt x="1878" y="1248"/>
                  </a:lnTo>
                  <a:lnTo>
                    <a:pt x="1816" y="1254"/>
                  </a:lnTo>
                  <a:lnTo>
                    <a:pt x="1729" y="1261"/>
                  </a:lnTo>
                  <a:lnTo>
                    <a:pt x="1502" y="1269"/>
                  </a:lnTo>
                  <a:lnTo>
                    <a:pt x="1226" y="1272"/>
                  </a:lnTo>
                  <a:lnTo>
                    <a:pt x="931" y="1272"/>
                  </a:lnTo>
                  <a:lnTo>
                    <a:pt x="644" y="1264"/>
                  </a:lnTo>
                  <a:lnTo>
                    <a:pt x="510" y="1258"/>
                  </a:lnTo>
                  <a:lnTo>
                    <a:pt x="393" y="1251"/>
                  </a:lnTo>
                  <a:lnTo>
                    <a:pt x="289" y="1244"/>
                  </a:lnTo>
                  <a:lnTo>
                    <a:pt x="207" y="1234"/>
                  </a:lnTo>
                  <a:lnTo>
                    <a:pt x="148" y="1220"/>
                  </a:lnTo>
                  <a:lnTo>
                    <a:pt x="131" y="1217"/>
                  </a:lnTo>
                  <a:lnTo>
                    <a:pt x="117" y="1206"/>
                  </a:lnTo>
                  <a:close/>
                </a:path>
              </a:pathLst>
            </a:custGeom>
            <a:solidFill>
              <a:srgbClr val="656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2084641" y="3713649"/>
              <a:ext cx="742721" cy="603461"/>
            </a:xfrm>
            <a:custGeom>
              <a:avLst/>
              <a:gdLst>
                <a:gd name="T0" fmla="*/ 4940 w 5278"/>
                <a:gd name="T1" fmla="*/ 2328 h 4294"/>
                <a:gd name="T2" fmla="*/ 4734 w 5278"/>
                <a:gd name="T3" fmla="*/ 1333 h 4294"/>
                <a:gd name="T4" fmla="*/ 4603 w 5278"/>
                <a:gd name="T5" fmla="*/ 839 h 4294"/>
                <a:gd name="T6" fmla="*/ 4482 w 5278"/>
                <a:gd name="T7" fmla="*/ 481 h 4294"/>
                <a:gd name="T8" fmla="*/ 4376 w 5278"/>
                <a:gd name="T9" fmla="*/ 227 h 4294"/>
                <a:gd name="T10" fmla="*/ 4293 w 5278"/>
                <a:gd name="T11" fmla="*/ 89 h 4294"/>
                <a:gd name="T12" fmla="*/ 4203 w 5278"/>
                <a:gd name="T13" fmla="*/ 16 h 4294"/>
                <a:gd name="T14" fmla="*/ 4087 w 5278"/>
                <a:gd name="T15" fmla="*/ 0 h 4294"/>
                <a:gd name="T16" fmla="*/ 3770 w 5278"/>
                <a:gd name="T17" fmla="*/ 41 h 4294"/>
                <a:gd name="T18" fmla="*/ 2922 w 5278"/>
                <a:gd name="T19" fmla="*/ 161 h 4294"/>
                <a:gd name="T20" fmla="*/ 2075 w 5278"/>
                <a:gd name="T21" fmla="*/ 120 h 4294"/>
                <a:gd name="T22" fmla="*/ 1361 w 5278"/>
                <a:gd name="T23" fmla="*/ 16 h 4294"/>
                <a:gd name="T24" fmla="*/ 1148 w 5278"/>
                <a:gd name="T25" fmla="*/ 3 h 4294"/>
                <a:gd name="T26" fmla="*/ 1041 w 5278"/>
                <a:gd name="T27" fmla="*/ 33 h 4294"/>
                <a:gd name="T28" fmla="*/ 959 w 5278"/>
                <a:gd name="T29" fmla="*/ 127 h 4294"/>
                <a:gd name="T30" fmla="*/ 875 w 5278"/>
                <a:gd name="T31" fmla="*/ 292 h 4294"/>
                <a:gd name="T32" fmla="*/ 752 w 5278"/>
                <a:gd name="T33" fmla="*/ 599 h 4294"/>
                <a:gd name="T34" fmla="*/ 638 w 5278"/>
                <a:gd name="T35" fmla="*/ 964 h 4294"/>
                <a:gd name="T36" fmla="*/ 490 w 5278"/>
                <a:gd name="T37" fmla="*/ 1584 h 4294"/>
                <a:gd name="T38" fmla="*/ 242 w 5278"/>
                <a:gd name="T39" fmla="*/ 2820 h 4294"/>
                <a:gd name="T40" fmla="*/ 107 w 5278"/>
                <a:gd name="T41" fmla="*/ 3491 h 4294"/>
                <a:gd name="T42" fmla="*/ 18 w 5278"/>
                <a:gd name="T43" fmla="*/ 3857 h 4294"/>
                <a:gd name="T44" fmla="*/ 0 w 5278"/>
                <a:gd name="T45" fmla="*/ 4018 h 4294"/>
                <a:gd name="T46" fmla="*/ 11 w 5278"/>
                <a:gd name="T47" fmla="*/ 4112 h 4294"/>
                <a:gd name="T48" fmla="*/ 66 w 5278"/>
                <a:gd name="T49" fmla="*/ 4177 h 4294"/>
                <a:gd name="T50" fmla="*/ 169 w 5278"/>
                <a:gd name="T51" fmla="*/ 4232 h 4294"/>
                <a:gd name="T52" fmla="*/ 294 w 5278"/>
                <a:gd name="T53" fmla="*/ 4266 h 4294"/>
                <a:gd name="T54" fmla="*/ 545 w 5278"/>
                <a:gd name="T55" fmla="*/ 4294 h 4294"/>
                <a:gd name="T56" fmla="*/ 921 w 5278"/>
                <a:gd name="T57" fmla="*/ 4281 h 4294"/>
                <a:gd name="T58" fmla="*/ 1310 w 5278"/>
                <a:gd name="T59" fmla="*/ 4260 h 4294"/>
                <a:gd name="T60" fmla="*/ 1520 w 5278"/>
                <a:gd name="T61" fmla="*/ 4212 h 4294"/>
                <a:gd name="T62" fmla="*/ 1579 w 5278"/>
                <a:gd name="T63" fmla="*/ 4174 h 4294"/>
                <a:gd name="T64" fmla="*/ 1668 w 5278"/>
                <a:gd name="T65" fmla="*/ 4060 h 4294"/>
                <a:gd name="T66" fmla="*/ 1758 w 5278"/>
                <a:gd name="T67" fmla="*/ 3867 h 4294"/>
                <a:gd name="T68" fmla="*/ 1865 w 5278"/>
                <a:gd name="T69" fmla="*/ 3506 h 4294"/>
                <a:gd name="T70" fmla="*/ 2019 w 5278"/>
                <a:gd name="T71" fmla="*/ 2954 h 4294"/>
                <a:gd name="T72" fmla="*/ 2288 w 5278"/>
                <a:gd name="T73" fmla="*/ 1983 h 4294"/>
                <a:gd name="T74" fmla="*/ 2649 w 5278"/>
                <a:gd name="T75" fmla="*/ 1446 h 4294"/>
                <a:gd name="T76" fmla="*/ 2991 w 5278"/>
                <a:gd name="T77" fmla="*/ 1983 h 4294"/>
                <a:gd name="T78" fmla="*/ 3260 w 5278"/>
                <a:gd name="T79" fmla="*/ 2954 h 4294"/>
                <a:gd name="T80" fmla="*/ 3414 w 5278"/>
                <a:gd name="T81" fmla="*/ 3506 h 4294"/>
                <a:gd name="T82" fmla="*/ 3521 w 5278"/>
                <a:gd name="T83" fmla="*/ 3867 h 4294"/>
                <a:gd name="T84" fmla="*/ 3611 w 5278"/>
                <a:gd name="T85" fmla="*/ 4060 h 4294"/>
                <a:gd name="T86" fmla="*/ 3697 w 5278"/>
                <a:gd name="T87" fmla="*/ 4174 h 4294"/>
                <a:gd name="T88" fmla="*/ 3759 w 5278"/>
                <a:gd name="T89" fmla="*/ 4212 h 4294"/>
                <a:gd name="T90" fmla="*/ 3969 w 5278"/>
                <a:gd name="T91" fmla="*/ 4260 h 4294"/>
                <a:gd name="T92" fmla="*/ 4783 w 5278"/>
                <a:gd name="T93" fmla="*/ 4294 h 4294"/>
                <a:gd name="T94" fmla="*/ 4975 w 5278"/>
                <a:gd name="T95" fmla="*/ 4284 h 4294"/>
                <a:gd name="T96" fmla="*/ 5106 w 5278"/>
                <a:gd name="T97" fmla="*/ 4246 h 4294"/>
                <a:gd name="T98" fmla="*/ 5192 w 5278"/>
                <a:gd name="T99" fmla="*/ 4197 h 4294"/>
                <a:gd name="T100" fmla="*/ 5257 w 5278"/>
                <a:gd name="T101" fmla="*/ 4125 h 4294"/>
                <a:gd name="T102" fmla="*/ 5278 w 5278"/>
                <a:gd name="T103" fmla="*/ 4060 h 4294"/>
                <a:gd name="T104" fmla="*/ 5272 w 5278"/>
                <a:gd name="T105" fmla="*/ 3915 h 4294"/>
                <a:gd name="T106" fmla="*/ 5203 w 5278"/>
                <a:gd name="T107" fmla="*/ 3609 h 4294"/>
                <a:gd name="T108" fmla="*/ 5126 w 5278"/>
                <a:gd name="T109" fmla="*/ 3312 h 4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278" h="4294">
                  <a:moveTo>
                    <a:pt x="5126" y="3312"/>
                  </a:moveTo>
                  <a:lnTo>
                    <a:pt x="5037" y="2820"/>
                  </a:lnTo>
                  <a:lnTo>
                    <a:pt x="4940" y="2328"/>
                  </a:lnTo>
                  <a:lnTo>
                    <a:pt x="4840" y="1835"/>
                  </a:lnTo>
                  <a:lnTo>
                    <a:pt x="4789" y="1584"/>
                  </a:lnTo>
                  <a:lnTo>
                    <a:pt x="4734" y="1333"/>
                  </a:lnTo>
                  <a:lnTo>
                    <a:pt x="4671" y="1084"/>
                  </a:lnTo>
                  <a:lnTo>
                    <a:pt x="4641" y="964"/>
                  </a:lnTo>
                  <a:lnTo>
                    <a:pt x="4603" y="839"/>
                  </a:lnTo>
                  <a:lnTo>
                    <a:pt x="4565" y="719"/>
                  </a:lnTo>
                  <a:lnTo>
                    <a:pt x="4524" y="599"/>
                  </a:lnTo>
                  <a:lnTo>
                    <a:pt x="4482" y="481"/>
                  </a:lnTo>
                  <a:lnTo>
                    <a:pt x="4435" y="364"/>
                  </a:lnTo>
                  <a:lnTo>
                    <a:pt x="4403" y="292"/>
                  </a:lnTo>
                  <a:lnTo>
                    <a:pt x="4376" y="227"/>
                  </a:lnTo>
                  <a:lnTo>
                    <a:pt x="4348" y="171"/>
                  </a:lnTo>
                  <a:lnTo>
                    <a:pt x="4320" y="127"/>
                  </a:lnTo>
                  <a:lnTo>
                    <a:pt x="4293" y="89"/>
                  </a:lnTo>
                  <a:lnTo>
                    <a:pt x="4266" y="58"/>
                  </a:lnTo>
                  <a:lnTo>
                    <a:pt x="4235" y="33"/>
                  </a:lnTo>
                  <a:lnTo>
                    <a:pt x="4203" y="16"/>
                  </a:lnTo>
                  <a:lnTo>
                    <a:pt x="4169" y="6"/>
                  </a:lnTo>
                  <a:lnTo>
                    <a:pt x="4131" y="3"/>
                  </a:lnTo>
                  <a:lnTo>
                    <a:pt x="4087" y="0"/>
                  </a:lnTo>
                  <a:lnTo>
                    <a:pt x="4038" y="3"/>
                  </a:lnTo>
                  <a:lnTo>
                    <a:pt x="3918" y="16"/>
                  </a:lnTo>
                  <a:lnTo>
                    <a:pt x="3770" y="41"/>
                  </a:lnTo>
                  <a:lnTo>
                    <a:pt x="3486" y="82"/>
                  </a:lnTo>
                  <a:lnTo>
                    <a:pt x="3204" y="120"/>
                  </a:lnTo>
                  <a:lnTo>
                    <a:pt x="2922" y="161"/>
                  </a:lnTo>
                  <a:lnTo>
                    <a:pt x="2639" y="205"/>
                  </a:lnTo>
                  <a:lnTo>
                    <a:pt x="2357" y="161"/>
                  </a:lnTo>
                  <a:lnTo>
                    <a:pt x="2075" y="120"/>
                  </a:lnTo>
                  <a:lnTo>
                    <a:pt x="1792" y="82"/>
                  </a:lnTo>
                  <a:lnTo>
                    <a:pt x="1510" y="41"/>
                  </a:lnTo>
                  <a:lnTo>
                    <a:pt x="1361" y="16"/>
                  </a:lnTo>
                  <a:lnTo>
                    <a:pt x="1241" y="3"/>
                  </a:lnTo>
                  <a:lnTo>
                    <a:pt x="1193" y="0"/>
                  </a:lnTo>
                  <a:lnTo>
                    <a:pt x="1148" y="3"/>
                  </a:lnTo>
                  <a:lnTo>
                    <a:pt x="1110" y="6"/>
                  </a:lnTo>
                  <a:lnTo>
                    <a:pt x="1075" y="16"/>
                  </a:lnTo>
                  <a:lnTo>
                    <a:pt x="1041" y="33"/>
                  </a:lnTo>
                  <a:lnTo>
                    <a:pt x="1013" y="58"/>
                  </a:lnTo>
                  <a:lnTo>
                    <a:pt x="986" y="89"/>
                  </a:lnTo>
                  <a:lnTo>
                    <a:pt x="959" y="127"/>
                  </a:lnTo>
                  <a:lnTo>
                    <a:pt x="931" y="171"/>
                  </a:lnTo>
                  <a:lnTo>
                    <a:pt x="903" y="227"/>
                  </a:lnTo>
                  <a:lnTo>
                    <a:pt x="875" y="292"/>
                  </a:lnTo>
                  <a:lnTo>
                    <a:pt x="842" y="364"/>
                  </a:lnTo>
                  <a:lnTo>
                    <a:pt x="796" y="481"/>
                  </a:lnTo>
                  <a:lnTo>
                    <a:pt x="752" y="599"/>
                  </a:lnTo>
                  <a:lnTo>
                    <a:pt x="714" y="719"/>
                  </a:lnTo>
                  <a:lnTo>
                    <a:pt x="676" y="839"/>
                  </a:lnTo>
                  <a:lnTo>
                    <a:pt x="638" y="964"/>
                  </a:lnTo>
                  <a:lnTo>
                    <a:pt x="607" y="1084"/>
                  </a:lnTo>
                  <a:lnTo>
                    <a:pt x="545" y="1333"/>
                  </a:lnTo>
                  <a:lnTo>
                    <a:pt x="490" y="1584"/>
                  </a:lnTo>
                  <a:lnTo>
                    <a:pt x="438" y="1835"/>
                  </a:lnTo>
                  <a:lnTo>
                    <a:pt x="338" y="2328"/>
                  </a:lnTo>
                  <a:lnTo>
                    <a:pt x="242" y="2820"/>
                  </a:lnTo>
                  <a:lnTo>
                    <a:pt x="153" y="3312"/>
                  </a:lnTo>
                  <a:lnTo>
                    <a:pt x="135" y="3388"/>
                  </a:lnTo>
                  <a:lnTo>
                    <a:pt x="107" y="3491"/>
                  </a:lnTo>
                  <a:lnTo>
                    <a:pt x="77" y="3609"/>
                  </a:lnTo>
                  <a:lnTo>
                    <a:pt x="46" y="3733"/>
                  </a:lnTo>
                  <a:lnTo>
                    <a:pt x="18" y="3857"/>
                  </a:lnTo>
                  <a:lnTo>
                    <a:pt x="8" y="3915"/>
                  </a:lnTo>
                  <a:lnTo>
                    <a:pt x="0" y="3967"/>
                  </a:lnTo>
                  <a:lnTo>
                    <a:pt x="0" y="4018"/>
                  </a:lnTo>
                  <a:lnTo>
                    <a:pt x="0" y="4060"/>
                  </a:lnTo>
                  <a:lnTo>
                    <a:pt x="8" y="4097"/>
                  </a:lnTo>
                  <a:lnTo>
                    <a:pt x="11" y="4112"/>
                  </a:lnTo>
                  <a:lnTo>
                    <a:pt x="18" y="4125"/>
                  </a:lnTo>
                  <a:lnTo>
                    <a:pt x="43" y="4153"/>
                  </a:lnTo>
                  <a:lnTo>
                    <a:pt x="66" y="4177"/>
                  </a:lnTo>
                  <a:lnTo>
                    <a:pt x="97" y="4197"/>
                  </a:lnTo>
                  <a:lnTo>
                    <a:pt x="131" y="4215"/>
                  </a:lnTo>
                  <a:lnTo>
                    <a:pt x="169" y="4232"/>
                  </a:lnTo>
                  <a:lnTo>
                    <a:pt x="207" y="4246"/>
                  </a:lnTo>
                  <a:lnTo>
                    <a:pt x="253" y="4260"/>
                  </a:lnTo>
                  <a:lnTo>
                    <a:pt x="294" y="4266"/>
                  </a:lnTo>
                  <a:lnTo>
                    <a:pt x="383" y="4284"/>
                  </a:lnTo>
                  <a:lnTo>
                    <a:pt x="469" y="4291"/>
                  </a:lnTo>
                  <a:lnTo>
                    <a:pt x="545" y="4294"/>
                  </a:lnTo>
                  <a:lnTo>
                    <a:pt x="611" y="4294"/>
                  </a:lnTo>
                  <a:lnTo>
                    <a:pt x="773" y="4287"/>
                  </a:lnTo>
                  <a:lnTo>
                    <a:pt x="921" y="4281"/>
                  </a:lnTo>
                  <a:lnTo>
                    <a:pt x="1072" y="4270"/>
                  </a:lnTo>
                  <a:lnTo>
                    <a:pt x="1234" y="4263"/>
                  </a:lnTo>
                  <a:lnTo>
                    <a:pt x="1310" y="4260"/>
                  </a:lnTo>
                  <a:lnTo>
                    <a:pt x="1382" y="4250"/>
                  </a:lnTo>
                  <a:lnTo>
                    <a:pt x="1454" y="4232"/>
                  </a:lnTo>
                  <a:lnTo>
                    <a:pt x="1520" y="4212"/>
                  </a:lnTo>
                  <a:lnTo>
                    <a:pt x="1541" y="4201"/>
                  </a:lnTo>
                  <a:lnTo>
                    <a:pt x="1561" y="4187"/>
                  </a:lnTo>
                  <a:lnTo>
                    <a:pt x="1579" y="4174"/>
                  </a:lnTo>
                  <a:lnTo>
                    <a:pt x="1599" y="4153"/>
                  </a:lnTo>
                  <a:lnTo>
                    <a:pt x="1633" y="4112"/>
                  </a:lnTo>
                  <a:lnTo>
                    <a:pt x="1668" y="4060"/>
                  </a:lnTo>
                  <a:lnTo>
                    <a:pt x="1699" y="3998"/>
                  </a:lnTo>
                  <a:lnTo>
                    <a:pt x="1730" y="3936"/>
                  </a:lnTo>
                  <a:lnTo>
                    <a:pt x="1758" y="3867"/>
                  </a:lnTo>
                  <a:lnTo>
                    <a:pt x="1781" y="3795"/>
                  </a:lnTo>
                  <a:lnTo>
                    <a:pt x="1827" y="3647"/>
                  </a:lnTo>
                  <a:lnTo>
                    <a:pt x="1865" y="3506"/>
                  </a:lnTo>
                  <a:lnTo>
                    <a:pt x="1896" y="3378"/>
                  </a:lnTo>
                  <a:lnTo>
                    <a:pt x="1923" y="3275"/>
                  </a:lnTo>
                  <a:lnTo>
                    <a:pt x="2019" y="2954"/>
                  </a:lnTo>
                  <a:lnTo>
                    <a:pt x="2112" y="2631"/>
                  </a:lnTo>
                  <a:lnTo>
                    <a:pt x="2202" y="2306"/>
                  </a:lnTo>
                  <a:lnTo>
                    <a:pt x="2288" y="1983"/>
                  </a:lnTo>
                  <a:lnTo>
                    <a:pt x="2423" y="1474"/>
                  </a:lnTo>
                  <a:lnTo>
                    <a:pt x="2536" y="1459"/>
                  </a:lnTo>
                  <a:lnTo>
                    <a:pt x="2649" y="1446"/>
                  </a:lnTo>
                  <a:lnTo>
                    <a:pt x="2722" y="1446"/>
                  </a:lnTo>
                  <a:lnTo>
                    <a:pt x="2849" y="1449"/>
                  </a:lnTo>
                  <a:lnTo>
                    <a:pt x="2991" y="1983"/>
                  </a:lnTo>
                  <a:lnTo>
                    <a:pt x="3077" y="2306"/>
                  </a:lnTo>
                  <a:lnTo>
                    <a:pt x="3166" y="2631"/>
                  </a:lnTo>
                  <a:lnTo>
                    <a:pt x="3260" y="2954"/>
                  </a:lnTo>
                  <a:lnTo>
                    <a:pt x="3356" y="3275"/>
                  </a:lnTo>
                  <a:lnTo>
                    <a:pt x="3383" y="3378"/>
                  </a:lnTo>
                  <a:lnTo>
                    <a:pt x="3414" y="3506"/>
                  </a:lnTo>
                  <a:lnTo>
                    <a:pt x="3452" y="3647"/>
                  </a:lnTo>
                  <a:lnTo>
                    <a:pt x="3497" y="3795"/>
                  </a:lnTo>
                  <a:lnTo>
                    <a:pt x="3521" y="3867"/>
                  </a:lnTo>
                  <a:lnTo>
                    <a:pt x="3549" y="3936"/>
                  </a:lnTo>
                  <a:lnTo>
                    <a:pt x="3580" y="3998"/>
                  </a:lnTo>
                  <a:lnTo>
                    <a:pt x="3611" y="4060"/>
                  </a:lnTo>
                  <a:lnTo>
                    <a:pt x="3642" y="4112"/>
                  </a:lnTo>
                  <a:lnTo>
                    <a:pt x="3680" y="4153"/>
                  </a:lnTo>
                  <a:lnTo>
                    <a:pt x="3697" y="4174"/>
                  </a:lnTo>
                  <a:lnTo>
                    <a:pt x="3718" y="4187"/>
                  </a:lnTo>
                  <a:lnTo>
                    <a:pt x="3739" y="4201"/>
                  </a:lnTo>
                  <a:lnTo>
                    <a:pt x="3759" y="4212"/>
                  </a:lnTo>
                  <a:lnTo>
                    <a:pt x="3824" y="4232"/>
                  </a:lnTo>
                  <a:lnTo>
                    <a:pt x="3893" y="4250"/>
                  </a:lnTo>
                  <a:lnTo>
                    <a:pt x="3969" y="4260"/>
                  </a:lnTo>
                  <a:lnTo>
                    <a:pt x="4045" y="4263"/>
                  </a:lnTo>
                  <a:lnTo>
                    <a:pt x="4414" y="4281"/>
                  </a:lnTo>
                  <a:lnTo>
                    <a:pt x="4783" y="4294"/>
                  </a:lnTo>
                  <a:lnTo>
                    <a:pt x="4844" y="4294"/>
                  </a:lnTo>
                  <a:lnTo>
                    <a:pt x="4909" y="4291"/>
                  </a:lnTo>
                  <a:lnTo>
                    <a:pt x="4975" y="4284"/>
                  </a:lnTo>
                  <a:lnTo>
                    <a:pt x="5044" y="4266"/>
                  </a:lnTo>
                  <a:lnTo>
                    <a:pt x="5075" y="4260"/>
                  </a:lnTo>
                  <a:lnTo>
                    <a:pt x="5106" y="4246"/>
                  </a:lnTo>
                  <a:lnTo>
                    <a:pt x="5137" y="4232"/>
                  </a:lnTo>
                  <a:lnTo>
                    <a:pt x="5165" y="4215"/>
                  </a:lnTo>
                  <a:lnTo>
                    <a:pt x="5192" y="4197"/>
                  </a:lnTo>
                  <a:lnTo>
                    <a:pt x="5216" y="4177"/>
                  </a:lnTo>
                  <a:lnTo>
                    <a:pt x="5241" y="4153"/>
                  </a:lnTo>
                  <a:lnTo>
                    <a:pt x="5257" y="4125"/>
                  </a:lnTo>
                  <a:lnTo>
                    <a:pt x="5264" y="4112"/>
                  </a:lnTo>
                  <a:lnTo>
                    <a:pt x="5272" y="4097"/>
                  </a:lnTo>
                  <a:lnTo>
                    <a:pt x="5278" y="4060"/>
                  </a:lnTo>
                  <a:lnTo>
                    <a:pt x="5278" y="4018"/>
                  </a:lnTo>
                  <a:lnTo>
                    <a:pt x="5275" y="3967"/>
                  </a:lnTo>
                  <a:lnTo>
                    <a:pt x="5272" y="3915"/>
                  </a:lnTo>
                  <a:lnTo>
                    <a:pt x="5261" y="3857"/>
                  </a:lnTo>
                  <a:lnTo>
                    <a:pt x="5234" y="3733"/>
                  </a:lnTo>
                  <a:lnTo>
                    <a:pt x="5203" y="3609"/>
                  </a:lnTo>
                  <a:lnTo>
                    <a:pt x="5172" y="3491"/>
                  </a:lnTo>
                  <a:lnTo>
                    <a:pt x="5144" y="3388"/>
                  </a:lnTo>
                  <a:lnTo>
                    <a:pt x="5126" y="33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2076201" y="3705209"/>
              <a:ext cx="759601" cy="620341"/>
            </a:xfrm>
            <a:custGeom>
              <a:avLst/>
              <a:gdLst>
                <a:gd name="T0" fmla="*/ 696 w 5402"/>
                <a:gd name="T1" fmla="*/ 812 h 4415"/>
                <a:gd name="T2" fmla="*/ 393 w 5402"/>
                <a:gd name="T3" fmla="*/ 2104 h 4415"/>
                <a:gd name="T4" fmla="*/ 24 w 5402"/>
                <a:gd name="T5" fmla="*/ 3871 h 4415"/>
                <a:gd name="T6" fmla="*/ 4 w 5402"/>
                <a:gd name="T7" fmla="*/ 4143 h 4415"/>
                <a:gd name="T8" fmla="*/ 58 w 5402"/>
                <a:gd name="T9" fmla="*/ 4253 h 4415"/>
                <a:gd name="T10" fmla="*/ 279 w 5402"/>
                <a:gd name="T11" fmla="*/ 4374 h 4415"/>
                <a:gd name="T12" fmla="*/ 637 w 5402"/>
                <a:gd name="T13" fmla="*/ 4415 h 4415"/>
                <a:gd name="T14" fmla="*/ 1536 w 5402"/>
                <a:gd name="T15" fmla="*/ 4350 h 4415"/>
                <a:gd name="T16" fmla="*/ 1743 w 5402"/>
                <a:gd name="T17" fmla="*/ 4209 h 4415"/>
                <a:gd name="T18" fmla="*/ 1877 w 5402"/>
                <a:gd name="T19" fmla="*/ 3946 h 4415"/>
                <a:gd name="T20" fmla="*/ 2042 w 5402"/>
                <a:gd name="T21" fmla="*/ 3355 h 4415"/>
                <a:gd name="T22" fmla="*/ 2863 w 5402"/>
                <a:gd name="T23" fmla="*/ 1571 h 4415"/>
                <a:gd name="T24" fmla="*/ 3431 w 5402"/>
                <a:gd name="T25" fmla="*/ 3637 h 4415"/>
                <a:gd name="T26" fmla="*/ 3572 w 5402"/>
                <a:gd name="T27" fmla="*/ 4061 h 4415"/>
                <a:gd name="T28" fmla="*/ 3723 w 5402"/>
                <a:gd name="T29" fmla="*/ 4281 h 4415"/>
                <a:gd name="T30" fmla="*/ 4017 w 5402"/>
                <a:gd name="T31" fmla="*/ 4377 h 4415"/>
                <a:gd name="T32" fmla="*/ 5043 w 5402"/>
                <a:gd name="T33" fmla="*/ 4405 h 4415"/>
                <a:gd name="T34" fmla="*/ 5260 w 5402"/>
                <a:gd name="T35" fmla="*/ 4325 h 4415"/>
                <a:gd name="T36" fmla="*/ 5384 w 5402"/>
                <a:gd name="T37" fmla="*/ 4195 h 4415"/>
                <a:gd name="T38" fmla="*/ 5402 w 5402"/>
                <a:gd name="T39" fmla="*/ 4040 h 4415"/>
                <a:gd name="T40" fmla="*/ 5249 w 5402"/>
                <a:gd name="T41" fmla="*/ 3361 h 4415"/>
                <a:gd name="T42" fmla="*/ 4822 w 5402"/>
                <a:gd name="T43" fmla="*/ 1239 h 4415"/>
                <a:gd name="T44" fmla="*/ 4595 w 5402"/>
                <a:gd name="T45" fmla="*/ 502 h 4415"/>
                <a:gd name="T46" fmla="*/ 4430 w 5402"/>
                <a:gd name="T47" fmla="*/ 151 h 4415"/>
                <a:gd name="T48" fmla="*/ 4268 w 5402"/>
                <a:gd name="T49" fmla="*/ 13 h 4415"/>
                <a:gd name="T50" fmla="*/ 4023 w 5402"/>
                <a:gd name="T51" fmla="*/ 7 h 4415"/>
                <a:gd name="T52" fmla="*/ 2026 w 5402"/>
                <a:gd name="T53" fmla="*/ 103 h 4415"/>
                <a:gd name="T54" fmla="*/ 1264 w 5402"/>
                <a:gd name="T55" fmla="*/ 0 h 4415"/>
                <a:gd name="T56" fmla="*/ 1061 w 5402"/>
                <a:gd name="T57" fmla="*/ 48 h 4415"/>
                <a:gd name="T58" fmla="*/ 910 w 5402"/>
                <a:gd name="T59" fmla="*/ 258 h 4415"/>
                <a:gd name="T60" fmla="*/ 124 w 5402"/>
                <a:gd name="T61" fmla="*/ 4112 h 4415"/>
                <a:gd name="T62" fmla="*/ 165 w 5402"/>
                <a:gd name="T63" fmla="*/ 3813 h 4415"/>
                <a:gd name="T64" fmla="*/ 516 w 5402"/>
                <a:gd name="T65" fmla="*/ 2129 h 4415"/>
                <a:gd name="T66" fmla="*/ 816 w 5402"/>
                <a:gd name="T67" fmla="*/ 854 h 4415"/>
                <a:gd name="T68" fmla="*/ 1013 w 5402"/>
                <a:gd name="T69" fmla="*/ 330 h 4415"/>
                <a:gd name="T70" fmla="*/ 1120 w 5402"/>
                <a:gd name="T71" fmla="*/ 158 h 4415"/>
                <a:gd name="T72" fmla="*/ 1274 w 5402"/>
                <a:gd name="T73" fmla="*/ 120 h 4415"/>
                <a:gd name="T74" fmla="*/ 2008 w 5402"/>
                <a:gd name="T75" fmla="*/ 223 h 4415"/>
                <a:gd name="T76" fmla="*/ 3903 w 5402"/>
                <a:gd name="T77" fmla="*/ 151 h 4415"/>
                <a:gd name="T78" fmla="*/ 4199 w 5402"/>
                <a:gd name="T79" fmla="*/ 123 h 4415"/>
                <a:gd name="T80" fmla="*/ 4327 w 5402"/>
                <a:gd name="T81" fmla="*/ 210 h 4415"/>
                <a:gd name="T82" fmla="*/ 4478 w 5402"/>
                <a:gd name="T83" fmla="*/ 547 h 4415"/>
                <a:gd name="T84" fmla="*/ 4702 w 5402"/>
                <a:gd name="T85" fmla="*/ 1274 h 4415"/>
                <a:gd name="T86" fmla="*/ 5126 w 5402"/>
                <a:gd name="T87" fmla="*/ 3381 h 4415"/>
                <a:gd name="T88" fmla="*/ 5267 w 5402"/>
                <a:gd name="T89" fmla="*/ 3974 h 4415"/>
                <a:gd name="T90" fmla="*/ 5267 w 5402"/>
                <a:gd name="T91" fmla="*/ 4150 h 4415"/>
                <a:gd name="T92" fmla="*/ 5149 w 5402"/>
                <a:gd name="T93" fmla="*/ 4243 h 4415"/>
                <a:gd name="T94" fmla="*/ 4888 w 5402"/>
                <a:gd name="T95" fmla="*/ 4291 h 4415"/>
                <a:gd name="T96" fmla="*/ 3900 w 5402"/>
                <a:gd name="T97" fmla="*/ 4233 h 4415"/>
                <a:gd name="T98" fmla="*/ 3734 w 5402"/>
                <a:gd name="T99" fmla="*/ 4105 h 4415"/>
                <a:gd name="T100" fmla="*/ 3606 w 5402"/>
                <a:gd name="T101" fmla="*/ 3802 h 4415"/>
                <a:gd name="T102" fmla="*/ 3021 w 5402"/>
                <a:gd name="T103" fmla="*/ 1687 h 4415"/>
                <a:gd name="T104" fmla="*/ 2914 w 5402"/>
                <a:gd name="T105" fmla="*/ 1446 h 4415"/>
                <a:gd name="T106" fmla="*/ 2428 w 5402"/>
                <a:gd name="T107" fmla="*/ 1498 h 4415"/>
                <a:gd name="T108" fmla="*/ 1881 w 5402"/>
                <a:gd name="T109" fmla="*/ 3485 h 4415"/>
                <a:gd name="T110" fmla="*/ 1712 w 5402"/>
                <a:gd name="T111" fmla="*/ 4015 h 4415"/>
                <a:gd name="T112" fmla="*/ 1584 w 5402"/>
                <a:gd name="T113" fmla="*/ 4198 h 4415"/>
                <a:gd name="T114" fmla="*/ 1292 w 5402"/>
                <a:gd name="T115" fmla="*/ 4260 h 4415"/>
                <a:gd name="T116" fmla="*/ 365 w 5402"/>
                <a:gd name="T117" fmla="*/ 4267 h 4415"/>
                <a:gd name="T118" fmla="*/ 168 w 5402"/>
                <a:gd name="T119" fmla="*/ 4187 h 4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402" h="4415">
                  <a:moveTo>
                    <a:pt x="847" y="399"/>
                  </a:moveTo>
                  <a:lnTo>
                    <a:pt x="806" y="502"/>
                  </a:lnTo>
                  <a:lnTo>
                    <a:pt x="768" y="606"/>
                  </a:lnTo>
                  <a:lnTo>
                    <a:pt x="730" y="709"/>
                  </a:lnTo>
                  <a:lnTo>
                    <a:pt x="696" y="812"/>
                  </a:lnTo>
                  <a:lnTo>
                    <a:pt x="634" y="1026"/>
                  </a:lnTo>
                  <a:lnTo>
                    <a:pt x="578" y="1239"/>
                  </a:lnTo>
                  <a:lnTo>
                    <a:pt x="527" y="1456"/>
                  </a:lnTo>
                  <a:lnTo>
                    <a:pt x="478" y="1674"/>
                  </a:lnTo>
                  <a:lnTo>
                    <a:pt x="393" y="2104"/>
                  </a:lnTo>
                  <a:lnTo>
                    <a:pt x="340" y="2376"/>
                  </a:lnTo>
                  <a:lnTo>
                    <a:pt x="151" y="3361"/>
                  </a:lnTo>
                  <a:lnTo>
                    <a:pt x="104" y="3547"/>
                  </a:lnTo>
                  <a:lnTo>
                    <a:pt x="48" y="3771"/>
                  </a:lnTo>
                  <a:lnTo>
                    <a:pt x="24" y="3871"/>
                  </a:lnTo>
                  <a:lnTo>
                    <a:pt x="10" y="3961"/>
                  </a:lnTo>
                  <a:lnTo>
                    <a:pt x="0" y="4040"/>
                  </a:lnTo>
                  <a:lnTo>
                    <a:pt x="0" y="4077"/>
                  </a:lnTo>
                  <a:lnTo>
                    <a:pt x="0" y="4112"/>
                  </a:lnTo>
                  <a:lnTo>
                    <a:pt x="4" y="4143"/>
                  </a:lnTo>
                  <a:lnTo>
                    <a:pt x="10" y="4171"/>
                  </a:lnTo>
                  <a:lnTo>
                    <a:pt x="17" y="4195"/>
                  </a:lnTo>
                  <a:lnTo>
                    <a:pt x="27" y="4219"/>
                  </a:lnTo>
                  <a:lnTo>
                    <a:pt x="41" y="4236"/>
                  </a:lnTo>
                  <a:lnTo>
                    <a:pt x="58" y="4253"/>
                  </a:lnTo>
                  <a:lnTo>
                    <a:pt x="92" y="4284"/>
                  </a:lnTo>
                  <a:lnTo>
                    <a:pt x="134" y="4312"/>
                  </a:lnTo>
                  <a:lnTo>
                    <a:pt x="179" y="4336"/>
                  </a:lnTo>
                  <a:lnTo>
                    <a:pt x="227" y="4356"/>
                  </a:lnTo>
                  <a:lnTo>
                    <a:pt x="279" y="4374"/>
                  </a:lnTo>
                  <a:lnTo>
                    <a:pt x="330" y="4384"/>
                  </a:lnTo>
                  <a:lnTo>
                    <a:pt x="383" y="4394"/>
                  </a:lnTo>
                  <a:lnTo>
                    <a:pt x="482" y="4409"/>
                  </a:lnTo>
                  <a:lnTo>
                    <a:pt x="572" y="4415"/>
                  </a:lnTo>
                  <a:lnTo>
                    <a:pt x="637" y="4415"/>
                  </a:lnTo>
                  <a:lnTo>
                    <a:pt x="675" y="4415"/>
                  </a:lnTo>
                  <a:lnTo>
                    <a:pt x="1295" y="4384"/>
                  </a:lnTo>
                  <a:lnTo>
                    <a:pt x="1384" y="4377"/>
                  </a:lnTo>
                  <a:lnTo>
                    <a:pt x="1464" y="4366"/>
                  </a:lnTo>
                  <a:lnTo>
                    <a:pt x="1536" y="4350"/>
                  </a:lnTo>
                  <a:lnTo>
                    <a:pt x="1602" y="4329"/>
                  </a:lnTo>
                  <a:lnTo>
                    <a:pt x="1643" y="4309"/>
                  </a:lnTo>
                  <a:lnTo>
                    <a:pt x="1678" y="4281"/>
                  </a:lnTo>
                  <a:lnTo>
                    <a:pt x="1712" y="4246"/>
                  </a:lnTo>
                  <a:lnTo>
                    <a:pt x="1743" y="4209"/>
                  </a:lnTo>
                  <a:lnTo>
                    <a:pt x="1774" y="4164"/>
                  </a:lnTo>
                  <a:lnTo>
                    <a:pt x="1801" y="4115"/>
                  </a:lnTo>
                  <a:lnTo>
                    <a:pt x="1829" y="4061"/>
                  </a:lnTo>
                  <a:lnTo>
                    <a:pt x="1853" y="4005"/>
                  </a:lnTo>
                  <a:lnTo>
                    <a:pt x="1877" y="3946"/>
                  </a:lnTo>
                  <a:lnTo>
                    <a:pt x="1898" y="3885"/>
                  </a:lnTo>
                  <a:lnTo>
                    <a:pt x="1936" y="3761"/>
                  </a:lnTo>
                  <a:lnTo>
                    <a:pt x="1970" y="3634"/>
                  </a:lnTo>
                  <a:lnTo>
                    <a:pt x="2001" y="3516"/>
                  </a:lnTo>
                  <a:lnTo>
                    <a:pt x="2042" y="3355"/>
                  </a:lnTo>
                  <a:lnTo>
                    <a:pt x="2408" y="2060"/>
                  </a:lnTo>
                  <a:lnTo>
                    <a:pt x="2494" y="1728"/>
                  </a:lnTo>
                  <a:lnTo>
                    <a:pt x="2531" y="1587"/>
                  </a:lnTo>
                  <a:lnTo>
                    <a:pt x="2715" y="1567"/>
                  </a:lnTo>
                  <a:lnTo>
                    <a:pt x="2863" y="1571"/>
                  </a:lnTo>
                  <a:lnTo>
                    <a:pt x="2904" y="1718"/>
                  </a:lnTo>
                  <a:lnTo>
                    <a:pt x="2989" y="2060"/>
                  </a:lnTo>
                  <a:lnTo>
                    <a:pt x="3355" y="3355"/>
                  </a:lnTo>
                  <a:lnTo>
                    <a:pt x="3400" y="3516"/>
                  </a:lnTo>
                  <a:lnTo>
                    <a:pt x="3431" y="3637"/>
                  </a:lnTo>
                  <a:lnTo>
                    <a:pt x="3465" y="3761"/>
                  </a:lnTo>
                  <a:lnTo>
                    <a:pt x="3503" y="3885"/>
                  </a:lnTo>
                  <a:lnTo>
                    <a:pt x="3524" y="3946"/>
                  </a:lnTo>
                  <a:lnTo>
                    <a:pt x="3547" y="4005"/>
                  </a:lnTo>
                  <a:lnTo>
                    <a:pt x="3572" y="4061"/>
                  </a:lnTo>
                  <a:lnTo>
                    <a:pt x="3600" y="4115"/>
                  </a:lnTo>
                  <a:lnTo>
                    <a:pt x="3627" y="4164"/>
                  </a:lnTo>
                  <a:lnTo>
                    <a:pt x="3654" y="4209"/>
                  </a:lnTo>
                  <a:lnTo>
                    <a:pt x="3689" y="4246"/>
                  </a:lnTo>
                  <a:lnTo>
                    <a:pt x="3723" y="4281"/>
                  </a:lnTo>
                  <a:lnTo>
                    <a:pt x="3758" y="4309"/>
                  </a:lnTo>
                  <a:lnTo>
                    <a:pt x="3796" y="4329"/>
                  </a:lnTo>
                  <a:lnTo>
                    <a:pt x="3865" y="4350"/>
                  </a:lnTo>
                  <a:lnTo>
                    <a:pt x="3938" y="4366"/>
                  </a:lnTo>
                  <a:lnTo>
                    <a:pt x="4017" y="4377"/>
                  </a:lnTo>
                  <a:lnTo>
                    <a:pt x="4106" y="4384"/>
                  </a:lnTo>
                  <a:lnTo>
                    <a:pt x="4844" y="4415"/>
                  </a:lnTo>
                  <a:lnTo>
                    <a:pt x="4901" y="4415"/>
                  </a:lnTo>
                  <a:lnTo>
                    <a:pt x="4970" y="4412"/>
                  </a:lnTo>
                  <a:lnTo>
                    <a:pt x="5043" y="4405"/>
                  </a:lnTo>
                  <a:lnTo>
                    <a:pt x="5118" y="4387"/>
                  </a:lnTo>
                  <a:lnTo>
                    <a:pt x="5157" y="4377"/>
                  </a:lnTo>
                  <a:lnTo>
                    <a:pt x="5191" y="4363"/>
                  </a:lnTo>
                  <a:lnTo>
                    <a:pt x="5226" y="4346"/>
                  </a:lnTo>
                  <a:lnTo>
                    <a:pt x="5260" y="4325"/>
                  </a:lnTo>
                  <a:lnTo>
                    <a:pt x="5291" y="4305"/>
                  </a:lnTo>
                  <a:lnTo>
                    <a:pt x="5322" y="4277"/>
                  </a:lnTo>
                  <a:lnTo>
                    <a:pt x="5349" y="4250"/>
                  </a:lnTo>
                  <a:lnTo>
                    <a:pt x="5374" y="4219"/>
                  </a:lnTo>
                  <a:lnTo>
                    <a:pt x="5384" y="4195"/>
                  </a:lnTo>
                  <a:lnTo>
                    <a:pt x="5391" y="4171"/>
                  </a:lnTo>
                  <a:lnTo>
                    <a:pt x="5397" y="4143"/>
                  </a:lnTo>
                  <a:lnTo>
                    <a:pt x="5402" y="4112"/>
                  </a:lnTo>
                  <a:lnTo>
                    <a:pt x="5402" y="4077"/>
                  </a:lnTo>
                  <a:lnTo>
                    <a:pt x="5402" y="4040"/>
                  </a:lnTo>
                  <a:lnTo>
                    <a:pt x="5391" y="3961"/>
                  </a:lnTo>
                  <a:lnTo>
                    <a:pt x="5377" y="3871"/>
                  </a:lnTo>
                  <a:lnTo>
                    <a:pt x="5353" y="3771"/>
                  </a:lnTo>
                  <a:lnTo>
                    <a:pt x="5295" y="3547"/>
                  </a:lnTo>
                  <a:lnTo>
                    <a:pt x="5249" y="3361"/>
                  </a:lnTo>
                  <a:lnTo>
                    <a:pt x="5060" y="2376"/>
                  </a:lnTo>
                  <a:lnTo>
                    <a:pt x="5008" y="2104"/>
                  </a:lnTo>
                  <a:lnTo>
                    <a:pt x="4919" y="1671"/>
                  </a:lnTo>
                  <a:lnTo>
                    <a:pt x="4874" y="1453"/>
                  </a:lnTo>
                  <a:lnTo>
                    <a:pt x="4822" y="1239"/>
                  </a:lnTo>
                  <a:lnTo>
                    <a:pt x="4764" y="1026"/>
                  </a:lnTo>
                  <a:lnTo>
                    <a:pt x="4702" y="812"/>
                  </a:lnTo>
                  <a:lnTo>
                    <a:pt x="4668" y="709"/>
                  </a:lnTo>
                  <a:lnTo>
                    <a:pt x="4633" y="602"/>
                  </a:lnTo>
                  <a:lnTo>
                    <a:pt x="4595" y="502"/>
                  </a:lnTo>
                  <a:lnTo>
                    <a:pt x="4553" y="399"/>
                  </a:lnTo>
                  <a:lnTo>
                    <a:pt x="4519" y="323"/>
                  </a:lnTo>
                  <a:lnTo>
                    <a:pt x="4488" y="258"/>
                  </a:lnTo>
                  <a:lnTo>
                    <a:pt x="4461" y="200"/>
                  </a:lnTo>
                  <a:lnTo>
                    <a:pt x="4430" y="151"/>
                  </a:lnTo>
                  <a:lnTo>
                    <a:pt x="4402" y="110"/>
                  </a:lnTo>
                  <a:lnTo>
                    <a:pt x="4371" y="75"/>
                  </a:lnTo>
                  <a:lnTo>
                    <a:pt x="4337" y="48"/>
                  </a:lnTo>
                  <a:lnTo>
                    <a:pt x="4302" y="28"/>
                  </a:lnTo>
                  <a:lnTo>
                    <a:pt x="4268" y="13"/>
                  </a:lnTo>
                  <a:lnTo>
                    <a:pt x="4227" y="3"/>
                  </a:lnTo>
                  <a:lnTo>
                    <a:pt x="4182" y="0"/>
                  </a:lnTo>
                  <a:lnTo>
                    <a:pt x="4133" y="0"/>
                  </a:lnTo>
                  <a:lnTo>
                    <a:pt x="4082" y="3"/>
                  </a:lnTo>
                  <a:lnTo>
                    <a:pt x="4023" y="7"/>
                  </a:lnTo>
                  <a:lnTo>
                    <a:pt x="3882" y="28"/>
                  </a:lnTo>
                  <a:lnTo>
                    <a:pt x="3820" y="38"/>
                  </a:lnTo>
                  <a:lnTo>
                    <a:pt x="3375" y="103"/>
                  </a:lnTo>
                  <a:lnTo>
                    <a:pt x="2700" y="203"/>
                  </a:lnTo>
                  <a:lnTo>
                    <a:pt x="2026" y="103"/>
                  </a:lnTo>
                  <a:lnTo>
                    <a:pt x="1581" y="38"/>
                  </a:lnTo>
                  <a:lnTo>
                    <a:pt x="1515" y="28"/>
                  </a:lnTo>
                  <a:lnTo>
                    <a:pt x="1378" y="7"/>
                  </a:lnTo>
                  <a:lnTo>
                    <a:pt x="1319" y="3"/>
                  </a:lnTo>
                  <a:lnTo>
                    <a:pt x="1264" y="0"/>
                  </a:lnTo>
                  <a:lnTo>
                    <a:pt x="1215" y="0"/>
                  </a:lnTo>
                  <a:lnTo>
                    <a:pt x="1174" y="3"/>
                  </a:lnTo>
                  <a:lnTo>
                    <a:pt x="1133" y="13"/>
                  </a:lnTo>
                  <a:lnTo>
                    <a:pt x="1095" y="28"/>
                  </a:lnTo>
                  <a:lnTo>
                    <a:pt x="1061" y="48"/>
                  </a:lnTo>
                  <a:lnTo>
                    <a:pt x="1030" y="75"/>
                  </a:lnTo>
                  <a:lnTo>
                    <a:pt x="998" y="110"/>
                  </a:lnTo>
                  <a:lnTo>
                    <a:pt x="971" y="151"/>
                  </a:lnTo>
                  <a:lnTo>
                    <a:pt x="941" y="200"/>
                  </a:lnTo>
                  <a:lnTo>
                    <a:pt x="910" y="258"/>
                  </a:lnTo>
                  <a:lnTo>
                    <a:pt x="878" y="323"/>
                  </a:lnTo>
                  <a:lnTo>
                    <a:pt x="847" y="399"/>
                  </a:lnTo>
                  <a:close/>
                  <a:moveTo>
                    <a:pt x="134" y="4150"/>
                  </a:moveTo>
                  <a:lnTo>
                    <a:pt x="127" y="4136"/>
                  </a:lnTo>
                  <a:lnTo>
                    <a:pt x="124" y="4112"/>
                  </a:lnTo>
                  <a:lnTo>
                    <a:pt x="120" y="4087"/>
                  </a:lnTo>
                  <a:lnTo>
                    <a:pt x="120" y="4054"/>
                  </a:lnTo>
                  <a:lnTo>
                    <a:pt x="130" y="3981"/>
                  </a:lnTo>
                  <a:lnTo>
                    <a:pt x="145" y="3902"/>
                  </a:lnTo>
                  <a:lnTo>
                    <a:pt x="165" y="3813"/>
                  </a:lnTo>
                  <a:lnTo>
                    <a:pt x="186" y="3729"/>
                  </a:lnTo>
                  <a:lnTo>
                    <a:pt x="224" y="3582"/>
                  </a:lnTo>
                  <a:lnTo>
                    <a:pt x="276" y="3381"/>
                  </a:lnTo>
                  <a:lnTo>
                    <a:pt x="462" y="2400"/>
                  </a:lnTo>
                  <a:lnTo>
                    <a:pt x="516" y="2129"/>
                  </a:lnTo>
                  <a:lnTo>
                    <a:pt x="603" y="1701"/>
                  </a:lnTo>
                  <a:lnTo>
                    <a:pt x="647" y="1487"/>
                  </a:lnTo>
                  <a:lnTo>
                    <a:pt x="699" y="1274"/>
                  </a:lnTo>
                  <a:lnTo>
                    <a:pt x="754" y="1060"/>
                  </a:lnTo>
                  <a:lnTo>
                    <a:pt x="816" y="854"/>
                  </a:lnTo>
                  <a:lnTo>
                    <a:pt x="847" y="750"/>
                  </a:lnTo>
                  <a:lnTo>
                    <a:pt x="885" y="647"/>
                  </a:lnTo>
                  <a:lnTo>
                    <a:pt x="923" y="547"/>
                  </a:lnTo>
                  <a:lnTo>
                    <a:pt x="961" y="448"/>
                  </a:lnTo>
                  <a:lnTo>
                    <a:pt x="1013" y="330"/>
                  </a:lnTo>
                  <a:lnTo>
                    <a:pt x="1033" y="282"/>
                  </a:lnTo>
                  <a:lnTo>
                    <a:pt x="1054" y="241"/>
                  </a:lnTo>
                  <a:lnTo>
                    <a:pt x="1074" y="210"/>
                  </a:lnTo>
                  <a:lnTo>
                    <a:pt x="1095" y="182"/>
                  </a:lnTo>
                  <a:lnTo>
                    <a:pt x="1120" y="158"/>
                  </a:lnTo>
                  <a:lnTo>
                    <a:pt x="1143" y="144"/>
                  </a:lnTo>
                  <a:lnTo>
                    <a:pt x="1167" y="131"/>
                  </a:lnTo>
                  <a:lnTo>
                    <a:pt x="1199" y="123"/>
                  </a:lnTo>
                  <a:lnTo>
                    <a:pt x="1233" y="120"/>
                  </a:lnTo>
                  <a:lnTo>
                    <a:pt x="1274" y="120"/>
                  </a:lnTo>
                  <a:lnTo>
                    <a:pt x="1319" y="123"/>
                  </a:lnTo>
                  <a:lnTo>
                    <a:pt x="1371" y="131"/>
                  </a:lnTo>
                  <a:lnTo>
                    <a:pt x="1499" y="151"/>
                  </a:lnTo>
                  <a:lnTo>
                    <a:pt x="1560" y="161"/>
                  </a:lnTo>
                  <a:lnTo>
                    <a:pt x="2008" y="223"/>
                  </a:lnTo>
                  <a:lnTo>
                    <a:pt x="2690" y="327"/>
                  </a:lnTo>
                  <a:lnTo>
                    <a:pt x="2710" y="327"/>
                  </a:lnTo>
                  <a:lnTo>
                    <a:pt x="3393" y="223"/>
                  </a:lnTo>
                  <a:lnTo>
                    <a:pt x="3841" y="161"/>
                  </a:lnTo>
                  <a:lnTo>
                    <a:pt x="3903" y="151"/>
                  </a:lnTo>
                  <a:lnTo>
                    <a:pt x="4030" y="131"/>
                  </a:lnTo>
                  <a:lnTo>
                    <a:pt x="4082" y="123"/>
                  </a:lnTo>
                  <a:lnTo>
                    <a:pt x="4127" y="120"/>
                  </a:lnTo>
                  <a:lnTo>
                    <a:pt x="4164" y="120"/>
                  </a:lnTo>
                  <a:lnTo>
                    <a:pt x="4199" y="123"/>
                  </a:lnTo>
                  <a:lnTo>
                    <a:pt x="4230" y="131"/>
                  </a:lnTo>
                  <a:lnTo>
                    <a:pt x="4258" y="144"/>
                  </a:lnTo>
                  <a:lnTo>
                    <a:pt x="4281" y="158"/>
                  </a:lnTo>
                  <a:lnTo>
                    <a:pt x="4306" y="182"/>
                  </a:lnTo>
                  <a:lnTo>
                    <a:pt x="4327" y="210"/>
                  </a:lnTo>
                  <a:lnTo>
                    <a:pt x="4347" y="241"/>
                  </a:lnTo>
                  <a:lnTo>
                    <a:pt x="4368" y="282"/>
                  </a:lnTo>
                  <a:lnTo>
                    <a:pt x="4389" y="330"/>
                  </a:lnTo>
                  <a:lnTo>
                    <a:pt x="4440" y="448"/>
                  </a:lnTo>
                  <a:lnTo>
                    <a:pt x="4478" y="547"/>
                  </a:lnTo>
                  <a:lnTo>
                    <a:pt x="4516" y="647"/>
                  </a:lnTo>
                  <a:lnTo>
                    <a:pt x="4550" y="750"/>
                  </a:lnTo>
                  <a:lnTo>
                    <a:pt x="4585" y="854"/>
                  </a:lnTo>
                  <a:lnTo>
                    <a:pt x="4647" y="1060"/>
                  </a:lnTo>
                  <a:lnTo>
                    <a:pt x="4702" y="1274"/>
                  </a:lnTo>
                  <a:lnTo>
                    <a:pt x="4754" y="1484"/>
                  </a:lnTo>
                  <a:lnTo>
                    <a:pt x="4798" y="1701"/>
                  </a:lnTo>
                  <a:lnTo>
                    <a:pt x="4885" y="2129"/>
                  </a:lnTo>
                  <a:lnTo>
                    <a:pt x="4939" y="2400"/>
                  </a:lnTo>
                  <a:lnTo>
                    <a:pt x="5126" y="3381"/>
                  </a:lnTo>
                  <a:lnTo>
                    <a:pt x="5177" y="3582"/>
                  </a:lnTo>
                  <a:lnTo>
                    <a:pt x="5208" y="3698"/>
                  </a:lnTo>
                  <a:lnTo>
                    <a:pt x="5243" y="3836"/>
                  </a:lnTo>
                  <a:lnTo>
                    <a:pt x="5256" y="3905"/>
                  </a:lnTo>
                  <a:lnTo>
                    <a:pt x="5267" y="3974"/>
                  </a:lnTo>
                  <a:lnTo>
                    <a:pt x="5277" y="4033"/>
                  </a:lnTo>
                  <a:lnTo>
                    <a:pt x="5280" y="4087"/>
                  </a:lnTo>
                  <a:lnTo>
                    <a:pt x="5277" y="4126"/>
                  </a:lnTo>
                  <a:lnTo>
                    <a:pt x="5274" y="4140"/>
                  </a:lnTo>
                  <a:lnTo>
                    <a:pt x="5267" y="4150"/>
                  </a:lnTo>
                  <a:lnTo>
                    <a:pt x="5249" y="4174"/>
                  </a:lnTo>
                  <a:lnTo>
                    <a:pt x="5229" y="4195"/>
                  </a:lnTo>
                  <a:lnTo>
                    <a:pt x="5205" y="4215"/>
                  </a:lnTo>
                  <a:lnTo>
                    <a:pt x="5177" y="4230"/>
                  </a:lnTo>
                  <a:lnTo>
                    <a:pt x="5149" y="4243"/>
                  </a:lnTo>
                  <a:lnTo>
                    <a:pt x="5123" y="4256"/>
                  </a:lnTo>
                  <a:lnTo>
                    <a:pt x="5060" y="4274"/>
                  </a:lnTo>
                  <a:lnTo>
                    <a:pt x="4998" y="4284"/>
                  </a:lnTo>
                  <a:lnTo>
                    <a:pt x="4939" y="4291"/>
                  </a:lnTo>
                  <a:lnTo>
                    <a:pt x="4888" y="4291"/>
                  </a:lnTo>
                  <a:lnTo>
                    <a:pt x="4847" y="4291"/>
                  </a:lnTo>
                  <a:lnTo>
                    <a:pt x="4110" y="4260"/>
                  </a:lnTo>
                  <a:lnTo>
                    <a:pt x="4033" y="4256"/>
                  </a:lnTo>
                  <a:lnTo>
                    <a:pt x="3961" y="4246"/>
                  </a:lnTo>
                  <a:lnTo>
                    <a:pt x="3900" y="4233"/>
                  </a:lnTo>
                  <a:lnTo>
                    <a:pt x="3844" y="4212"/>
                  </a:lnTo>
                  <a:lnTo>
                    <a:pt x="3813" y="4198"/>
                  </a:lnTo>
                  <a:lnTo>
                    <a:pt x="3785" y="4174"/>
                  </a:lnTo>
                  <a:lnTo>
                    <a:pt x="3762" y="4143"/>
                  </a:lnTo>
                  <a:lnTo>
                    <a:pt x="3734" y="4105"/>
                  </a:lnTo>
                  <a:lnTo>
                    <a:pt x="3710" y="4064"/>
                  </a:lnTo>
                  <a:lnTo>
                    <a:pt x="3689" y="4015"/>
                  </a:lnTo>
                  <a:lnTo>
                    <a:pt x="3665" y="3967"/>
                  </a:lnTo>
                  <a:lnTo>
                    <a:pt x="3644" y="3913"/>
                  </a:lnTo>
                  <a:lnTo>
                    <a:pt x="3606" y="3802"/>
                  </a:lnTo>
                  <a:lnTo>
                    <a:pt x="3572" y="3688"/>
                  </a:lnTo>
                  <a:lnTo>
                    <a:pt x="3521" y="3485"/>
                  </a:lnTo>
                  <a:lnTo>
                    <a:pt x="3475" y="3316"/>
                  </a:lnTo>
                  <a:lnTo>
                    <a:pt x="3111" y="2025"/>
                  </a:lnTo>
                  <a:lnTo>
                    <a:pt x="3021" y="1687"/>
                  </a:lnTo>
                  <a:lnTo>
                    <a:pt x="2973" y="1491"/>
                  </a:lnTo>
                  <a:lnTo>
                    <a:pt x="2963" y="1474"/>
                  </a:lnTo>
                  <a:lnTo>
                    <a:pt x="2952" y="1460"/>
                  </a:lnTo>
                  <a:lnTo>
                    <a:pt x="2935" y="1449"/>
                  </a:lnTo>
                  <a:lnTo>
                    <a:pt x="2914" y="1446"/>
                  </a:lnTo>
                  <a:lnTo>
                    <a:pt x="2704" y="1443"/>
                  </a:lnTo>
                  <a:lnTo>
                    <a:pt x="2474" y="1471"/>
                  </a:lnTo>
                  <a:lnTo>
                    <a:pt x="2456" y="1477"/>
                  </a:lnTo>
                  <a:lnTo>
                    <a:pt x="2439" y="1484"/>
                  </a:lnTo>
                  <a:lnTo>
                    <a:pt x="2428" y="1498"/>
                  </a:lnTo>
                  <a:lnTo>
                    <a:pt x="2421" y="1515"/>
                  </a:lnTo>
                  <a:lnTo>
                    <a:pt x="2377" y="1697"/>
                  </a:lnTo>
                  <a:lnTo>
                    <a:pt x="2290" y="2025"/>
                  </a:lnTo>
                  <a:lnTo>
                    <a:pt x="1926" y="3316"/>
                  </a:lnTo>
                  <a:lnTo>
                    <a:pt x="1881" y="3485"/>
                  </a:lnTo>
                  <a:lnTo>
                    <a:pt x="1826" y="3688"/>
                  </a:lnTo>
                  <a:lnTo>
                    <a:pt x="1794" y="3802"/>
                  </a:lnTo>
                  <a:lnTo>
                    <a:pt x="1753" y="3913"/>
                  </a:lnTo>
                  <a:lnTo>
                    <a:pt x="1732" y="3967"/>
                  </a:lnTo>
                  <a:lnTo>
                    <a:pt x="1712" y="4015"/>
                  </a:lnTo>
                  <a:lnTo>
                    <a:pt x="1688" y="4064"/>
                  </a:lnTo>
                  <a:lnTo>
                    <a:pt x="1663" y="4105"/>
                  </a:lnTo>
                  <a:lnTo>
                    <a:pt x="1640" y="4143"/>
                  </a:lnTo>
                  <a:lnTo>
                    <a:pt x="1612" y="4174"/>
                  </a:lnTo>
                  <a:lnTo>
                    <a:pt x="1584" y="4198"/>
                  </a:lnTo>
                  <a:lnTo>
                    <a:pt x="1557" y="4212"/>
                  </a:lnTo>
                  <a:lnTo>
                    <a:pt x="1502" y="4233"/>
                  </a:lnTo>
                  <a:lnTo>
                    <a:pt x="1440" y="4246"/>
                  </a:lnTo>
                  <a:lnTo>
                    <a:pt x="1367" y="4256"/>
                  </a:lnTo>
                  <a:lnTo>
                    <a:pt x="1292" y="4260"/>
                  </a:lnTo>
                  <a:lnTo>
                    <a:pt x="672" y="4291"/>
                  </a:lnTo>
                  <a:lnTo>
                    <a:pt x="603" y="4291"/>
                  </a:lnTo>
                  <a:lnTo>
                    <a:pt x="527" y="4287"/>
                  </a:lnTo>
                  <a:lnTo>
                    <a:pt x="444" y="4281"/>
                  </a:lnTo>
                  <a:lnTo>
                    <a:pt x="365" y="4267"/>
                  </a:lnTo>
                  <a:lnTo>
                    <a:pt x="289" y="4246"/>
                  </a:lnTo>
                  <a:lnTo>
                    <a:pt x="255" y="4236"/>
                  </a:lnTo>
                  <a:lnTo>
                    <a:pt x="224" y="4222"/>
                  </a:lnTo>
                  <a:lnTo>
                    <a:pt x="196" y="4205"/>
                  </a:lnTo>
                  <a:lnTo>
                    <a:pt x="168" y="4187"/>
                  </a:lnTo>
                  <a:lnTo>
                    <a:pt x="148" y="4171"/>
                  </a:lnTo>
                  <a:lnTo>
                    <a:pt x="134" y="4150"/>
                  </a:lnTo>
                  <a:close/>
                </a:path>
              </a:pathLst>
            </a:custGeom>
            <a:solidFill>
              <a:srgbClr val="677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1896850" y="3561729"/>
              <a:ext cx="238430" cy="331270"/>
            </a:xfrm>
            <a:custGeom>
              <a:avLst/>
              <a:gdLst>
                <a:gd name="T0" fmla="*/ 1699 w 1702"/>
                <a:gd name="T1" fmla="*/ 307 h 2349"/>
                <a:gd name="T2" fmla="*/ 1161 w 1702"/>
                <a:gd name="T3" fmla="*/ 128 h 2349"/>
                <a:gd name="T4" fmla="*/ 844 w 1702"/>
                <a:gd name="T5" fmla="*/ 0 h 2349"/>
                <a:gd name="T6" fmla="*/ 813 w 1702"/>
                <a:gd name="T7" fmla="*/ 72 h 2349"/>
                <a:gd name="T8" fmla="*/ 724 w 1702"/>
                <a:gd name="T9" fmla="*/ 533 h 2349"/>
                <a:gd name="T10" fmla="*/ 665 w 1702"/>
                <a:gd name="T11" fmla="*/ 716 h 2349"/>
                <a:gd name="T12" fmla="*/ 552 w 1702"/>
                <a:gd name="T13" fmla="*/ 857 h 2349"/>
                <a:gd name="T14" fmla="*/ 320 w 1702"/>
                <a:gd name="T15" fmla="*/ 1091 h 2349"/>
                <a:gd name="T16" fmla="*/ 176 w 1702"/>
                <a:gd name="T17" fmla="*/ 1323 h 2349"/>
                <a:gd name="T18" fmla="*/ 76 w 1702"/>
                <a:gd name="T19" fmla="*/ 1512 h 2349"/>
                <a:gd name="T20" fmla="*/ 0 w 1702"/>
                <a:gd name="T21" fmla="*/ 1671 h 2349"/>
                <a:gd name="T22" fmla="*/ 28 w 1702"/>
                <a:gd name="T23" fmla="*/ 1766 h 2349"/>
                <a:gd name="T24" fmla="*/ 72 w 1702"/>
                <a:gd name="T25" fmla="*/ 1787 h 2349"/>
                <a:gd name="T26" fmla="*/ 162 w 1702"/>
                <a:gd name="T27" fmla="*/ 1728 h 2349"/>
                <a:gd name="T28" fmla="*/ 282 w 1702"/>
                <a:gd name="T29" fmla="*/ 1574 h 2349"/>
                <a:gd name="T30" fmla="*/ 361 w 1702"/>
                <a:gd name="T31" fmla="*/ 1495 h 2349"/>
                <a:gd name="T32" fmla="*/ 335 w 1702"/>
                <a:gd name="T33" fmla="*/ 1587 h 2349"/>
                <a:gd name="T34" fmla="*/ 179 w 1702"/>
                <a:gd name="T35" fmla="*/ 1891 h 2349"/>
                <a:gd name="T36" fmla="*/ 141 w 1702"/>
                <a:gd name="T37" fmla="*/ 2028 h 2349"/>
                <a:gd name="T38" fmla="*/ 172 w 1702"/>
                <a:gd name="T39" fmla="*/ 2135 h 2349"/>
                <a:gd name="T40" fmla="*/ 224 w 1702"/>
                <a:gd name="T41" fmla="*/ 2166 h 2349"/>
                <a:gd name="T42" fmla="*/ 297 w 1702"/>
                <a:gd name="T43" fmla="*/ 2149 h 2349"/>
                <a:gd name="T44" fmla="*/ 369 w 1702"/>
                <a:gd name="T45" fmla="*/ 2035 h 2349"/>
                <a:gd name="T46" fmla="*/ 530 w 1702"/>
                <a:gd name="T47" fmla="*/ 1701 h 2349"/>
                <a:gd name="T48" fmla="*/ 599 w 1702"/>
                <a:gd name="T49" fmla="*/ 1587 h 2349"/>
                <a:gd name="T50" fmla="*/ 562 w 1702"/>
                <a:gd name="T51" fmla="*/ 1738 h 2349"/>
                <a:gd name="T52" fmla="*/ 414 w 1702"/>
                <a:gd name="T53" fmla="*/ 2145 h 2349"/>
                <a:gd name="T54" fmla="*/ 417 w 1702"/>
                <a:gd name="T55" fmla="*/ 2242 h 2349"/>
                <a:gd name="T56" fmla="*/ 468 w 1702"/>
                <a:gd name="T57" fmla="*/ 2324 h 2349"/>
                <a:gd name="T58" fmla="*/ 562 w 1702"/>
                <a:gd name="T59" fmla="*/ 2342 h 2349"/>
                <a:gd name="T60" fmla="*/ 637 w 1702"/>
                <a:gd name="T61" fmla="*/ 2266 h 2349"/>
                <a:gd name="T62" fmla="*/ 714 w 1702"/>
                <a:gd name="T63" fmla="*/ 2066 h 2349"/>
                <a:gd name="T64" fmla="*/ 841 w 1702"/>
                <a:gd name="T65" fmla="*/ 1697 h 2349"/>
                <a:gd name="T66" fmla="*/ 896 w 1702"/>
                <a:gd name="T67" fmla="*/ 1636 h 2349"/>
                <a:gd name="T68" fmla="*/ 906 w 1702"/>
                <a:gd name="T69" fmla="*/ 1660 h 2349"/>
                <a:gd name="T70" fmla="*/ 786 w 1702"/>
                <a:gd name="T71" fmla="*/ 2011 h 2349"/>
                <a:gd name="T72" fmla="*/ 758 w 1702"/>
                <a:gd name="T73" fmla="*/ 2201 h 2349"/>
                <a:gd name="T74" fmla="*/ 793 w 1702"/>
                <a:gd name="T75" fmla="*/ 2262 h 2349"/>
                <a:gd name="T76" fmla="*/ 865 w 1702"/>
                <a:gd name="T77" fmla="*/ 2280 h 2349"/>
                <a:gd name="T78" fmla="*/ 934 w 1702"/>
                <a:gd name="T79" fmla="*/ 2228 h 2349"/>
                <a:gd name="T80" fmla="*/ 1031 w 1702"/>
                <a:gd name="T81" fmla="*/ 2022 h 2349"/>
                <a:gd name="T82" fmla="*/ 1137 w 1702"/>
                <a:gd name="T83" fmla="*/ 1712 h 2349"/>
                <a:gd name="T84" fmla="*/ 1251 w 1702"/>
                <a:gd name="T85" fmla="*/ 1701 h 2349"/>
                <a:gd name="T86" fmla="*/ 1336 w 1702"/>
                <a:gd name="T87" fmla="*/ 1876 h 2349"/>
                <a:gd name="T88" fmla="*/ 1416 w 1702"/>
                <a:gd name="T89" fmla="*/ 1963 h 2349"/>
                <a:gd name="T90" fmla="*/ 1523 w 1702"/>
                <a:gd name="T91" fmla="*/ 1987 h 2349"/>
                <a:gd name="T92" fmla="*/ 1574 w 1702"/>
                <a:gd name="T93" fmla="*/ 1960 h 2349"/>
                <a:gd name="T94" fmla="*/ 1602 w 1702"/>
                <a:gd name="T95" fmla="*/ 1894 h 2349"/>
                <a:gd name="T96" fmla="*/ 1578 w 1702"/>
                <a:gd name="T97" fmla="*/ 1794 h 2349"/>
                <a:gd name="T98" fmla="*/ 1530 w 1702"/>
                <a:gd name="T99" fmla="*/ 1584 h 2349"/>
                <a:gd name="T100" fmla="*/ 1509 w 1702"/>
                <a:gd name="T101" fmla="*/ 1405 h 2349"/>
                <a:gd name="T102" fmla="*/ 1423 w 1702"/>
                <a:gd name="T103" fmla="*/ 1170 h 2349"/>
                <a:gd name="T104" fmla="*/ 1392 w 1702"/>
                <a:gd name="T105" fmla="*/ 1001 h 2349"/>
                <a:gd name="T106" fmla="*/ 1420 w 1702"/>
                <a:gd name="T107" fmla="*/ 847 h 2349"/>
                <a:gd name="T108" fmla="*/ 1546 w 1702"/>
                <a:gd name="T109" fmla="*/ 571 h 2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02" h="2349">
                  <a:moveTo>
                    <a:pt x="1546" y="571"/>
                  </a:moveTo>
                  <a:lnTo>
                    <a:pt x="1650" y="382"/>
                  </a:lnTo>
                  <a:lnTo>
                    <a:pt x="1684" y="323"/>
                  </a:lnTo>
                  <a:lnTo>
                    <a:pt x="1699" y="307"/>
                  </a:lnTo>
                  <a:lnTo>
                    <a:pt x="1702" y="302"/>
                  </a:lnTo>
                  <a:lnTo>
                    <a:pt x="1485" y="238"/>
                  </a:lnTo>
                  <a:lnTo>
                    <a:pt x="1267" y="165"/>
                  </a:lnTo>
                  <a:lnTo>
                    <a:pt x="1161" y="128"/>
                  </a:lnTo>
                  <a:lnTo>
                    <a:pt x="1054" y="89"/>
                  </a:lnTo>
                  <a:lnTo>
                    <a:pt x="947" y="44"/>
                  </a:lnTo>
                  <a:lnTo>
                    <a:pt x="847" y="0"/>
                  </a:lnTo>
                  <a:lnTo>
                    <a:pt x="844" y="0"/>
                  </a:lnTo>
                  <a:lnTo>
                    <a:pt x="841" y="3"/>
                  </a:lnTo>
                  <a:lnTo>
                    <a:pt x="831" y="17"/>
                  </a:lnTo>
                  <a:lnTo>
                    <a:pt x="824" y="41"/>
                  </a:lnTo>
                  <a:lnTo>
                    <a:pt x="813" y="72"/>
                  </a:lnTo>
                  <a:lnTo>
                    <a:pt x="793" y="151"/>
                  </a:lnTo>
                  <a:lnTo>
                    <a:pt x="775" y="244"/>
                  </a:lnTo>
                  <a:lnTo>
                    <a:pt x="741" y="427"/>
                  </a:lnTo>
                  <a:lnTo>
                    <a:pt x="724" y="533"/>
                  </a:lnTo>
                  <a:lnTo>
                    <a:pt x="717" y="581"/>
                  </a:lnTo>
                  <a:lnTo>
                    <a:pt x="703" y="630"/>
                  </a:lnTo>
                  <a:lnTo>
                    <a:pt x="686" y="675"/>
                  </a:lnTo>
                  <a:lnTo>
                    <a:pt x="665" y="716"/>
                  </a:lnTo>
                  <a:lnTo>
                    <a:pt x="640" y="754"/>
                  </a:lnTo>
                  <a:lnTo>
                    <a:pt x="614" y="788"/>
                  </a:lnTo>
                  <a:lnTo>
                    <a:pt x="586" y="822"/>
                  </a:lnTo>
                  <a:lnTo>
                    <a:pt x="552" y="857"/>
                  </a:lnTo>
                  <a:lnTo>
                    <a:pt x="486" y="922"/>
                  </a:lnTo>
                  <a:lnTo>
                    <a:pt x="417" y="988"/>
                  </a:lnTo>
                  <a:lnTo>
                    <a:pt x="351" y="1057"/>
                  </a:lnTo>
                  <a:lnTo>
                    <a:pt x="320" y="1091"/>
                  </a:lnTo>
                  <a:lnTo>
                    <a:pt x="289" y="1129"/>
                  </a:lnTo>
                  <a:lnTo>
                    <a:pt x="248" y="1195"/>
                  </a:lnTo>
                  <a:lnTo>
                    <a:pt x="210" y="1257"/>
                  </a:lnTo>
                  <a:lnTo>
                    <a:pt x="176" y="1323"/>
                  </a:lnTo>
                  <a:lnTo>
                    <a:pt x="148" y="1392"/>
                  </a:lnTo>
                  <a:lnTo>
                    <a:pt x="135" y="1422"/>
                  </a:lnTo>
                  <a:lnTo>
                    <a:pt x="117" y="1453"/>
                  </a:lnTo>
                  <a:lnTo>
                    <a:pt x="76" y="1512"/>
                  </a:lnTo>
                  <a:lnTo>
                    <a:pt x="38" y="1574"/>
                  </a:lnTo>
                  <a:lnTo>
                    <a:pt x="21" y="1605"/>
                  </a:lnTo>
                  <a:lnTo>
                    <a:pt x="7" y="1639"/>
                  </a:lnTo>
                  <a:lnTo>
                    <a:pt x="0" y="1671"/>
                  </a:lnTo>
                  <a:lnTo>
                    <a:pt x="0" y="1701"/>
                  </a:lnTo>
                  <a:lnTo>
                    <a:pt x="7" y="1732"/>
                  </a:lnTo>
                  <a:lnTo>
                    <a:pt x="18" y="1756"/>
                  </a:lnTo>
                  <a:lnTo>
                    <a:pt x="28" y="1766"/>
                  </a:lnTo>
                  <a:lnTo>
                    <a:pt x="35" y="1777"/>
                  </a:lnTo>
                  <a:lnTo>
                    <a:pt x="48" y="1784"/>
                  </a:lnTo>
                  <a:lnTo>
                    <a:pt x="59" y="1787"/>
                  </a:lnTo>
                  <a:lnTo>
                    <a:pt x="72" y="1787"/>
                  </a:lnTo>
                  <a:lnTo>
                    <a:pt x="87" y="1784"/>
                  </a:lnTo>
                  <a:lnTo>
                    <a:pt x="104" y="1777"/>
                  </a:lnTo>
                  <a:lnTo>
                    <a:pt x="120" y="1766"/>
                  </a:lnTo>
                  <a:lnTo>
                    <a:pt x="162" y="1728"/>
                  </a:lnTo>
                  <a:lnTo>
                    <a:pt x="204" y="1687"/>
                  </a:lnTo>
                  <a:lnTo>
                    <a:pt x="238" y="1643"/>
                  </a:lnTo>
                  <a:lnTo>
                    <a:pt x="266" y="1597"/>
                  </a:lnTo>
                  <a:lnTo>
                    <a:pt x="282" y="1574"/>
                  </a:lnTo>
                  <a:lnTo>
                    <a:pt x="317" y="1536"/>
                  </a:lnTo>
                  <a:lnTo>
                    <a:pt x="348" y="1502"/>
                  </a:lnTo>
                  <a:lnTo>
                    <a:pt x="358" y="1495"/>
                  </a:lnTo>
                  <a:lnTo>
                    <a:pt x="361" y="1495"/>
                  </a:lnTo>
                  <a:lnTo>
                    <a:pt x="361" y="1505"/>
                  </a:lnTo>
                  <a:lnTo>
                    <a:pt x="361" y="1518"/>
                  </a:lnTo>
                  <a:lnTo>
                    <a:pt x="351" y="1549"/>
                  </a:lnTo>
                  <a:lnTo>
                    <a:pt x="335" y="1587"/>
                  </a:lnTo>
                  <a:lnTo>
                    <a:pt x="314" y="1625"/>
                  </a:lnTo>
                  <a:lnTo>
                    <a:pt x="245" y="1760"/>
                  </a:lnTo>
                  <a:lnTo>
                    <a:pt x="214" y="1822"/>
                  </a:lnTo>
                  <a:lnTo>
                    <a:pt x="179" y="1891"/>
                  </a:lnTo>
                  <a:lnTo>
                    <a:pt x="166" y="1925"/>
                  </a:lnTo>
                  <a:lnTo>
                    <a:pt x="151" y="1960"/>
                  </a:lnTo>
                  <a:lnTo>
                    <a:pt x="145" y="1994"/>
                  </a:lnTo>
                  <a:lnTo>
                    <a:pt x="141" y="2028"/>
                  </a:lnTo>
                  <a:lnTo>
                    <a:pt x="141" y="2056"/>
                  </a:lnTo>
                  <a:lnTo>
                    <a:pt x="145" y="2083"/>
                  </a:lnTo>
                  <a:lnTo>
                    <a:pt x="155" y="2111"/>
                  </a:lnTo>
                  <a:lnTo>
                    <a:pt x="172" y="2135"/>
                  </a:lnTo>
                  <a:lnTo>
                    <a:pt x="189" y="2152"/>
                  </a:lnTo>
                  <a:lnTo>
                    <a:pt x="200" y="2159"/>
                  </a:lnTo>
                  <a:lnTo>
                    <a:pt x="214" y="2163"/>
                  </a:lnTo>
                  <a:lnTo>
                    <a:pt x="224" y="2166"/>
                  </a:lnTo>
                  <a:lnTo>
                    <a:pt x="238" y="2170"/>
                  </a:lnTo>
                  <a:lnTo>
                    <a:pt x="255" y="2166"/>
                  </a:lnTo>
                  <a:lnTo>
                    <a:pt x="269" y="2163"/>
                  </a:lnTo>
                  <a:lnTo>
                    <a:pt x="297" y="2149"/>
                  </a:lnTo>
                  <a:lnTo>
                    <a:pt x="317" y="2132"/>
                  </a:lnTo>
                  <a:lnTo>
                    <a:pt x="335" y="2111"/>
                  </a:lnTo>
                  <a:lnTo>
                    <a:pt x="348" y="2086"/>
                  </a:lnTo>
                  <a:lnTo>
                    <a:pt x="369" y="2035"/>
                  </a:lnTo>
                  <a:lnTo>
                    <a:pt x="393" y="1983"/>
                  </a:lnTo>
                  <a:lnTo>
                    <a:pt x="455" y="1866"/>
                  </a:lnTo>
                  <a:lnTo>
                    <a:pt x="514" y="1746"/>
                  </a:lnTo>
                  <a:lnTo>
                    <a:pt x="530" y="1701"/>
                  </a:lnTo>
                  <a:lnTo>
                    <a:pt x="555" y="1649"/>
                  </a:lnTo>
                  <a:lnTo>
                    <a:pt x="568" y="1625"/>
                  </a:lnTo>
                  <a:lnTo>
                    <a:pt x="583" y="1605"/>
                  </a:lnTo>
                  <a:lnTo>
                    <a:pt x="599" y="1587"/>
                  </a:lnTo>
                  <a:lnTo>
                    <a:pt x="620" y="1574"/>
                  </a:lnTo>
                  <a:lnTo>
                    <a:pt x="617" y="1587"/>
                  </a:lnTo>
                  <a:lnTo>
                    <a:pt x="606" y="1622"/>
                  </a:lnTo>
                  <a:lnTo>
                    <a:pt x="562" y="1738"/>
                  </a:lnTo>
                  <a:lnTo>
                    <a:pt x="479" y="1953"/>
                  </a:lnTo>
                  <a:lnTo>
                    <a:pt x="441" y="2042"/>
                  </a:lnTo>
                  <a:lnTo>
                    <a:pt x="427" y="2094"/>
                  </a:lnTo>
                  <a:lnTo>
                    <a:pt x="414" y="2145"/>
                  </a:lnTo>
                  <a:lnTo>
                    <a:pt x="410" y="2170"/>
                  </a:lnTo>
                  <a:lnTo>
                    <a:pt x="410" y="2193"/>
                  </a:lnTo>
                  <a:lnTo>
                    <a:pt x="410" y="2218"/>
                  </a:lnTo>
                  <a:lnTo>
                    <a:pt x="417" y="2242"/>
                  </a:lnTo>
                  <a:lnTo>
                    <a:pt x="424" y="2266"/>
                  </a:lnTo>
                  <a:lnTo>
                    <a:pt x="435" y="2286"/>
                  </a:lnTo>
                  <a:lnTo>
                    <a:pt x="448" y="2304"/>
                  </a:lnTo>
                  <a:lnTo>
                    <a:pt x="468" y="2324"/>
                  </a:lnTo>
                  <a:lnTo>
                    <a:pt x="493" y="2342"/>
                  </a:lnTo>
                  <a:lnTo>
                    <a:pt x="517" y="2349"/>
                  </a:lnTo>
                  <a:lnTo>
                    <a:pt x="541" y="2349"/>
                  </a:lnTo>
                  <a:lnTo>
                    <a:pt x="562" y="2342"/>
                  </a:lnTo>
                  <a:lnTo>
                    <a:pt x="583" y="2328"/>
                  </a:lnTo>
                  <a:lnTo>
                    <a:pt x="603" y="2311"/>
                  </a:lnTo>
                  <a:lnTo>
                    <a:pt x="620" y="2290"/>
                  </a:lnTo>
                  <a:lnTo>
                    <a:pt x="637" y="2266"/>
                  </a:lnTo>
                  <a:lnTo>
                    <a:pt x="665" y="2211"/>
                  </a:lnTo>
                  <a:lnTo>
                    <a:pt x="686" y="2155"/>
                  </a:lnTo>
                  <a:lnTo>
                    <a:pt x="703" y="2104"/>
                  </a:lnTo>
                  <a:lnTo>
                    <a:pt x="714" y="2066"/>
                  </a:lnTo>
                  <a:lnTo>
                    <a:pt x="744" y="1966"/>
                  </a:lnTo>
                  <a:lnTo>
                    <a:pt x="793" y="1825"/>
                  </a:lnTo>
                  <a:lnTo>
                    <a:pt x="816" y="1756"/>
                  </a:lnTo>
                  <a:lnTo>
                    <a:pt x="841" y="1697"/>
                  </a:lnTo>
                  <a:lnTo>
                    <a:pt x="862" y="1656"/>
                  </a:lnTo>
                  <a:lnTo>
                    <a:pt x="868" y="1646"/>
                  </a:lnTo>
                  <a:lnTo>
                    <a:pt x="875" y="1639"/>
                  </a:lnTo>
                  <a:lnTo>
                    <a:pt x="896" y="1636"/>
                  </a:lnTo>
                  <a:lnTo>
                    <a:pt x="899" y="1636"/>
                  </a:lnTo>
                  <a:lnTo>
                    <a:pt x="903" y="1639"/>
                  </a:lnTo>
                  <a:lnTo>
                    <a:pt x="906" y="1649"/>
                  </a:lnTo>
                  <a:lnTo>
                    <a:pt x="906" y="1660"/>
                  </a:lnTo>
                  <a:lnTo>
                    <a:pt x="893" y="1694"/>
                  </a:lnTo>
                  <a:lnTo>
                    <a:pt x="882" y="1715"/>
                  </a:lnTo>
                  <a:lnTo>
                    <a:pt x="831" y="1863"/>
                  </a:lnTo>
                  <a:lnTo>
                    <a:pt x="786" y="2011"/>
                  </a:lnTo>
                  <a:lnTo>
                    <a:pt x="768" y="2080"/>
                  </a:lnTo>
                  <a:lnTo>
                    <a:pt x="762" y="2121"/>
                  </a:lnTo>
                  <a:lnTo>
                    <a:pt x="758" y="2163"/>
                  </a:lnTo>
                  <a:lnTo>
                    <a:pt x="758" y="2201"/>
                  </a:lnTo>
                  <a:lnTo>
                    <a:pt x="765" y="2218"/>
                  </a:lnTo>
                  <a:lnTo>
                    <a:pt x="768" y="2235"/>
                  </a:lnTo>
                  <a:lnTo>
                    <a:pt x="778" y="2249"/>
                  </a:lnTo>
                  <a:lnTo>
                    <a:pt x="793" y="2262"/>
                  </a:lnTo>
                  <a:lnTo>
                    <a:pt x="806" y="2270"/>
                  </a:lnTo>
                  <a:lnTo>
                    <a:pt x="827" y="2276"/>
                  </a:lnTo>
                  <a:lnTo>
                    <a:pt x="847" y="2280"/>
                  </a:lnTo>
                  <a:lnTo>
                    <a:pt x="865" y="2280"/>
                  </a:lnTo>
                  <a:lnTo>
                    <a:pt x="885" y="2273"/>
                  </a:lnTo>
                  <a:lnTo>
                    <a:pt x="903" y="2259"/>
                  </a:lnTo>
                  <a:lnTo>
                    <a:pt x="916" y="2245"/>
                  </a:lnTo>
                  <a:lnTo>
                    <a:pt x="934" y="2228"/>
                  </a:lnTo>
                  <a:lnTo>
                    <a:pt x="962" y="2186"/>
                  </a:lnTo>
                  <a:lnTo>
                    <a:pt x="982" y="2142"/>
                  </a:lnTo>
                  <a:lnTo>
                    <a:pt x="1003" y="2094"/>
                  </a:lnTo>
                  <a:lnTo>
                    <a:pt x="1031" y="2022"/>
                  </a:lnTo>
                  <a:lnTo>
                    <a:pt x="1065" y="1914"/>
                  </a:lnTo>
                  <a:lnTo>
                    <a:pt x="1100" y="1815"/>
                  </a:lnTo>
                  <a:lnTo>
                    <a:pt x="1116" y="1763"/>
                  </a:lnTo>
                  <a:lnTo>
                    <a:pt x="1137" y="1712"/>
                  </a:lnTo>
                  <a:lnTo>
                    <a:pt x="1161" y="1663"/>
                  </a:lnTo>
                  <a:lnTo>
                    <a:pt x="1185" y="1615"/>
                  </a:lnTo>
                  <a:lnTo>
                    <a:pt x="1220" y="1656"/>
                  </a:lnTo>
                  <a:lnTo>
                    <a:pt x="1251" y="1701"/>
                  </a:lnTo>
                  <a:lnTo>
                    <a:pt x="1279" y="1750"/>
                  </a:lnTo>
                  <a:lnTo>
                    <a:pt x="1302" y="1797"/>
                  </a:lnTo>
                  <a:lnTo>
                    <a:pt x="1320" y="1838"/>
                  </a:lnTo>
                  <a:lnTo>
                    <a:pt x="1336" y="1876"/>
                  </a:lnTo>
                  <a:lnTo>
                    <a:pt x="1361" y="1911"/>
                  </a:lnTo>
                  <a:lnTo>
                    <a:pt x="1374" y="1928"/>
                  </a:lnTo>
                  <a:lnTo>
                    <a:pt x="1389" y="1945"/>
                  </a:lnTo>
                  <a:lnTo>
                    <a:pt x="1416" y="1963"/>
                  </a:lnTo>
                  <a:lnTo>
                    <a:pt x="1443" y="1976"/>
                  </a:lnTo>
                  <a:lnTo>
                    <a:pt x="1478" y="1987"/>
                  </a:lnTo>
                  <a:lnTo>
                    <a:pt x="1509" y="1987"/>
                  </a:lnTo>
                  <a:lnTo>
                    <a:pt x="1523" y="1987"/>
                  </a:lnTo>
                  <a:lnTo>
                    <a:pt x="1536" y="1983"/>
                  </a:lnTo>
                  <a:lnTo>
                    <a:pt x="1551" y="1976"/>
                  </a:lnTo>
                  <a:lnTo>
                    <a:pt x="1564" y="1970"/>
                  </a:lnTo>
                  <a:lnTo>
                    <a:pt x="1574" y="1960"/>
                  </a:lnTo>
                  <a:lnTo>
                    <a:pt x="1585" y="1945"/>
                  </a:lnTo>
                  <a:lnTo>
                    <a:pt x="1592" y="1932"/>
                  </a:lnTo>
                  <a:lnTo>
                    <a:pt x="1599" y="1914"/>
                  </a:lnTo>
                  <a:lnTo>
                    <a:pt x="1602" y="1894"/>
                  </a:lnTo>
                  <a:lnTo>
                    <a:pt x="1602" y="1873"/>
                  </a:lnTo>
                  <a:lnTo>
                    <a:pt x="1599" y="1853"/>
                  </a:lnTo>
                  <a:lnTo>
                    <a:pt x="1592" y="1832"/>
                  </a:lnTo>
                  <a:lnTo>
                    <a:pt x="1578" y="1794"/>
                  </a:lnTo>
                  <a:lnTo>
                    <a:pt x="1564" y="1753"/>
                  </a:lnTo>
                  <a:lnTo>
                    <a:pt x="1546" y="1694"/>
                  </a:lnTo>
                  <a:lnTo>
                    <a:pt x="1536" y="1639"/>
                  </a:lnTo>
                  <a:lnTo>
                    <a:pt x="1530" y="1584"/>
                  </a:lnTo>
                  <a:lnTo>
                    <a:pt x="1526" y="1522"/>
                  </a:lnTo>
                  <a:lnTo>
                    <a:pt x="1523" y="1484"/>
                  </a:lnTo>
                  <a:lnTo>
                    <a:pt x="1516" y="1446"/>
                  </a:lnTo>
                  <a:lnTo>
                    <a:pt x="1509" y="1405"/>
                  </a:lnTo>
                  <a:lnTo>
                    <a:pt x="1499" y="1367"/>
                  </a:lnTo>
                  <a:lnTo>
                    <a:pt x="1471" y="1288"/>
                  </a:lnTo>
                  <a:lnTo>
                    <a:pt x="1440" y="1216"/>
                  </a:lnTo>
                  <a:lnTo>
                    <a:pt x="1423" y="1170"/>
                  </a:lnTo>
                  <a:lnTo>
                    <a:pt x="1409" y="1129"/>
                  </a:lnTo>
                  <a:lnTo>
                    <a:pt x="1399" y="1085"/>
                  </a:lnTo>
                  <a:lnTo>
                    <a:pt x="1395" y="1044"/>
                  </a:lnTo>
                  <a:lnTo>
                    <a:pt x="1392" y="1001"/>
                  </a:lnTo>
                  <a:lnTo>
                    <a:pt x="1395" y="964"/>
                  </a:lnTo>
                  <a:lnTo>
                    <a:pt x="1399" y="926"/>
                  </a:lnTo>
                  <a:lnTo>
                    <a:pt x="1409" y="885"/>
                  </a:lnTo>
                  <a:lnTo>
                    <a:pt x="1420" y="847"/>
                  </a:lnTo>
                  <a:lnTo>
                    <a:pt x="1433" y="809"/>
                  </a:lnTo>
                  <a:lnTo>
                    <a:pt x="1464" y="733"/>
                  </a:lnTo>
                  <a:lnTo>
                    <a:pt x="1505" y="654"/>
                  </a:lnTo>
                  <a:lnTo>
                    <a:pt x="1546" y="571"/>
                  </a:lnTo>
                  <a:close/>
                </a:path>
              </a:pathLst>
            </a:custGeom>
            <a:solidFill>
              <a:srgbClr val="EFC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1972811" y="3291649"/>
              <a:ext cx="246870" cy="360810"/>
            </a:xfrm>
            <a:custGeom>
              <a:avLst/>
              <a:gdLst>
                <a:gd name="T0" fmla="*/ 135 w 1757"/>
                <a:gd name="T1" fmla="*/ 1622 h 2559"/>
                <a:gd name="T2" fmla="*/ 66 w 1757"/>
                <a:gd name="T3" fmla="*/ 1838 h 2559"/>
                <a:gd name="T4" fmla="*/ 14 w 1757"/>
                <a:gd name="T5" fmla="*/ 2039 h 2559"/>
                <a:gd name="T6" fmla="*/ 0 w 1757"/>
                <a:gd name="T7" fmla="*/ 2125 h 2559"/>
                <a:gd name="T8" fmla="*/ 0 w 1757"/>
                <a:gd name="T9" fmla="*/ 2191 h 2559"/>
                <a:gd name="T10" fmla="*/ 14 w 1757"/>
                <a:gd name="T11" fmla="*/ 2218 h 2559"/>
                <a:gd name="T12" fmla="*/ 151 w 1757"/>
                <a:gd name="T13" fmla="*/ 2276 h 2559"/>
                <a:gd name="T14" fmla="*/ 430 w 1757"/>
                <a:gd name="T15" fmla="*/ 2380 h 2559"/>
                <a:gd name="T16" fmla="*/ 716 w 1757"/>
                <a:gd name="T17" fmla="*/ 2469 h 2559"/>
                <a:gd name="T18" fmla="*/ 1006 w 1757"/>
                <a:gd name="T19" fmla="*/ 2538 h 2559"/>
                <a:gd name="T20" fmla="*/ 1154 w 1757"/>
                <a:gd name="T21" fmla="*/ 2559 h 2559"/>
                <a:gd name="T22" fmla="*/ 1182 w 1757"/>
                <a:gd name="T23" fmla="*/ 2528 h 2559"/>
                <a:gd name="T24" fmla="*/ 1230 w 1757"/>
                <a:gd name="T25" fmla="*/ 2439 h 2559"/>
                <a:gd name="T26" fmla="*/ 1282 w 1757"/>
                <a:gd name="T27" fmla="*/ 2304 h 2559"/>
                <a:gd name="T28" fmla="*/ 1389 w 1757"/>
                <a:gd name="T29" fmla="*/ 1991 h 2559"/>
                <a:gd name="T30" fmla="*/ 1461 w 1757"/>
                <a:gd name="T31" fmla="*/ 1728 h 2559"/>
                <a:gd name="T32" fmla="*/ 1484 w 1757"/>
                <a:gd name="T33" fmla="*/ 1598 h 2559"/>
                <a:gd name="T34" fmla="*/ 1526 w 1757"/>
                <a:gd name="T35" fmla="*/ 1436 h 2559"/>
                <a:gd name="T36" fmla="*/ 1612 w 1757"/>
                <a:gd name="T37" fmla="*/ 1157 h 2559"/>
                <a:gd name="T38" fmla="*/ 1702 w 1757"/>
                <a:gd name="T39" fmla="*/ 865 h 2559"/>
                <a:gd name="T40" fmla="*/ 1743 w 1757"/>
                <a:gd name="T41" fmla="*/ 675 h 2559"/>
                <a:gd name="T42" fmla="*/ 1757 w 1757"/>
                <a:gd name="T43" fmla="*/ 540 h 2559"/>
                <a:gd name="T44" fmla="*/ 1757 w 1757"/>
                <a:gd name="T45" fmla="*/ 458 h 2559"/>
                <a:gd name="T46" fmla="*/ 1747 w 1757"/>
                <a:gd name="T47" fmla="*/ 382 h 2559"/>
                <a:gd name="T48" fmla="*/ 1722 w 1757"/>
                <a:gd name="T49" fmla="*/ 313 h 2559"/>
                <a:gd name="T50" fmla="*/ 1694 w 1757"/>
                <a:gd name="T51" fmla="*/ 261 h 2559"/>
                <a:gd name="T52" fmla="*/ 1640 w 1757"/>
                <a:gd name="T53" fmla="*/ 207 h 2559"/>
                <a:gd name="T54" fmla="*/ 1533 w 1757"/>
                <a:gd name="T55" fmla="*/ 141 h 2559"/>
                <a:gd name="T56" fmla="*/ 1405 w 1757"/>
                <a:gd name="T57" fmla="*/ 82 h 2559"/>
                <a:gd name="T58" fmla="*/ 1257 w 1757"/>
                <a:gd name="T59" fmla="*/ 38 h 2559"/>
                <a:gd name="T60" fmla="*/ 1110 w 1757"/>
                <a:gd name="T61" fmla="*/ 10 h 2559"/>
                <a:gd name="T62" fmla="*/ 968 w 1757"/>
                <a:gd name="T63" fmla="*/ 0 h 2559"/>
                <a:gd name="T64" fmla="*/ 844 w 1757"/>
                <a:gd name="T65" fmla="*/ 18 h 2559"/>
                <a:gd name="T66" fmla="*/ 793 w 1757"/>
                <a:gd name="T67" fmla="*/ 38 h 2559"/>
                <a:gd name="T68" fmla="*/ 751 w 1757"/>
                <a:gd name="T69" fmla="*/ 62 h 2559"/>
                <a:gd name="T70" fmla="*/ 672 w 1757"/>
                <a:gd name="T71" fmla="*/ 141 h 2559"/>
                <a:gd name="T72" fmla="*/ 589 w 1757"/>
                <a:gd name="T73" fmla="*/ 248 h 2559"/>
                <a:gd name="T74" fmla="*/ 517 w 1757"/>
                <a:gd name="T75" fmla="*/ 361 h 2559"/>
                <a:gd name="T76" fmla="*/ 468 w 1757"/>
                <a:gd name="T77" fmla="*/ 458 h 2559"/>
                <a:gd name="T78" fmla="*/ 417 w 1757"/>
                <a:gd name="T79" fmla="*/ 592 h 2559"/>
                <a:gd name="T80" fmla="*/ 386 w 1757"/>
                <a:gd name="T81" fmla="*/ 712 h 2559"/>
                <a:gd name="T82" fmla="*/ 334 w 1757"/>
                <a:gd name="T83" fmla="*/ 899 h 2559"/>
                <a:gd name="T84" fmla="*/ 283 w 1757"/>
                <a:gd name="T85" fmla="*/ 1050 h 2559"/>
                <a:gd name="T86" fmla="*/ 238 w 1757"/>
                <a:gd name="T87" fmla="*/ 1209 h 2559"/>
                <a:gd name="T88" fmla="*/ 179 w 1757"/>
                <a:gd name="T89" fmla="*/ 1449 h 2559"/>
                <a:gd name="T90" fmla="*/ 138 w 1757"/>
                <a:gd name="T91" fmla="*/ 1612 h 2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57" h="2559">
                  <a:moveTo>
                    <a:pt x="138" y="1612"/>
                  </a:moveTo>
                  <a:lnTo>
                    <a:pt x="135" y="1622"/>
                  </a:lnTo>
                  <a:lnTo>
                    <a:pt x="92" y="1746"/>
                  </a:lnTo>
                  <a:lnTo>
                    <a:pt x="66" y="1838"/>
                  </a:lnTo>
                  <a:lnTo>
                    <a:pt x="35" y="1939"/>
                  </a:lnTo>
                  <a:lnTo>
                    <a:pt x="14" y="2039"/>
                  </a:lnTo>
                  <a:lnTo>
                    <a:pt x="7" y="2083"/>
                  </a:lnTo>
                  <a:lnTo>
                    <a:pt x="0" y="2125"/>
                  </a:lnTo>
                  <a:lnTo>
                    <a:pt x="0" y="2163"/>
                  </a:lnTo>
                  <a:lnTo>
                    <a:pt x="0" y="2191"/>
                  </a:lnTo>
                  <a:lnTo>
                    <a:pt x="7" y="2211"/>
                  </a:lnTo>
                  <a:lnTo>
                    <a:pt x="14" y="2218"/>
                  </a:lnTo>
                  <a:lnTo>
                    <a:pt x="20" y="2221"/>
                  </a:lnTo>
                  <a:lnTo>
                    <a:pt x="151" y="2276"/>
                  </a:lnTo>
                  <a:lnTo>
                    <a:pt x="289" y="2332"/>
                  </a:lnTo>
                  <a:lnTo>
                    <a:pt x="430" y="2380"/>
                  </a:lnTo>
                  <a:lnTo>
                    <a:pt x="572" y="2428"/>
                  </a:lnTo>
                  <a:lnTo>
                    <a:pt x="716" y="2469"/>
                  </a:lnTo>
                  <a:lnTo>
                    <a:pt x="861" y="2508"/>
                  </a:lnTo>
                  <a:lnTo>
                    <a:pt x="1006" y="2538"/>
                  </a:lnTo>
                  <a:lnTo>
                    <a:pt x="1147" y="2559"/>
                  </a:lnTo>
                  <a:lnTo>
                    <a:pt x="1154" y="2559"/>
                  </a:lnTo>
                  <a:lnTo>
                    <a:pt x="1164" y="2552"/>
                  </a:lnTo>
                  <a:lnTo>
                    <a:pt x="1182" y="2528"/>
                  </a:lnTo>
                  <a:lnTo>
                    <a:pt x="1205" y="2490"/>
                  </a:lnTo>
                  <a:lnTo>
                    <a:pt x="1230" y="2439"/>
                  </a:lnTo>
                  <a:lnTo>
                    <a:pt x="1254" y="2373"/>
                  </a:lnTo>
                  <a:lnTo>
                    <a:pt x="1282" y="2304"/>
                  </a:lnTo>
                  <a:lnTo>
                    <a:pt x="1336" y="2149"/>
                  </a:lnTo>
                  <a:lnTo>
                    <a:pt x="1389" y="1991"/>
                  </a:lnTo>
                  <a:lnTo>
                    <a:pt x="1433" y="1843"/>
                  </a:lnTo>
                  <a:lnTo>
                    <a:pt x="1461" y="1728"/>
                  </a:lnTo>
                  <a:lnTo>
                    <a:pt x="1474" y="1667"/>
                  </a:lnTo>
                  <a:lnTo>
                    <a:pt x="1484" y="1598"/>
                  </a:lnTo>
                  <a:lnTo>
                    <a:pt x="1502" y="1518"/>
                  </a:lnTo>
                  <a:lnTo>
                    <a:pt x="1526" y="1436"/>
                  </a:lnTo>
                  <a:lnTo>
                    <a:pt x="1550" y="1346"/>
                  </a:lnTo>
                  <a:lnTo>
                    <a:pt x="1612" y="1157"/>
                  </a:lnTo>
                  <a:lnTo>
                    <a:pt x="1674" y="960"/>
                  </a:lnTo>
                  <a:lnTo>
                    <a:pt x="1702" y="865"/>
                  </a:lnTo>
                  <a:lnTo>
                    <a:pt x="1725" y="768"/>
                  </a:lnTo>
                  <a:lnTo>
                    <a:pt x="1743" y="675"/>
                  </a:lnTo>
                  <a:lnTo>
                    <a:pt x="1753" y="586"/>
                  </a:lnTo>
                  <a:lnTo>
                    <a:pt x="1757" y="540"/>
                  </a:lnTo>
                  <a:lnTo>
                    <a:pt x="1757" y="499"/>
                  </a:lnTo>
                  <a:lnTo>
                    <a:pt x="1757" y="458"/>
                  </a:lnTo>
                  <a:lnTo>
                    <a:pt x="1753" y="420"/>
                  </a:lnTo>
                  <a:lnTo>
                    <a:pt x="1747" y="382"/>
                  </a:lnTo>
                  <a:lnTo>
                    <a:pt x="1737" y="348"/>
                  </a:lnTo>
                  <a:lnTo>
                    <a:pt x="1722" y="313"/>
                  </a:lnTo>
                  <a:lnTo>
                    <a:pt x="1705" y="282"/>
                  </a:lnTo>
                  <a:lnTo>
                    <a:pt x="1694" y="261"/>
                  </a:lnTo>
                  <a:lnTo>
                    <a:pt x="1678" y="244"/>
                  </a:lnTo>
                  <a:lnTo>
                    <a:pt x="1640" y="207"/>
                  </a:lnTo>
                  <a:lnTo>
                    <a:pt x="1591" y="172"/>
                  </a:lnTo>
                  <a:lnTo>
                    <a:pt x="1533" y="141"/>
                  </a:lnTo>
                  <a:lnTo>
                    <a:pt x="1471" y="110"/>
                  </a:lnTo>
                  <a:lnTo>
                    <a:pt x="1405" y="82"/>
                  </a:lnTo>
                  <a:lnTo>
                    <a:pt x="1333" y="59"/>
                  </a:lnTo>
                  <a:lnTo>
                    <a:pt x="1257" y="38"/>
                  </a:lnTo>
                  <a:lnTo>
                    <a:pt x="1185" y="21"/>
                  </a:lnTo>
                  <a:lnTo>
                    <a:pt x="1110" y="10"/>
                  </a:lnTo>
                  <a:lnTo>
                    <a:pt x="1037" y="3"/>
                  </a:lnTo>
                  <a:lnTo>
                    <a:pt x="968" y="0"/>
                  </a:lnTo>
                  <a:lnTo>
                    <a:pt x="903" y="6"/>
                  </a:lnTo>
                  <a:lnTo>
                    <a:pt x="844" y="18"/>
                  </a:lnTo>
                  <a:lnTo>
                    <a:pt x="816" y="28"/>
                  </a:lnTo>
                  <a:lnTo>
                    <a:pt x="793" y="38"/>
                  </a:lnTo>
                  <a:lnTo>
                    <a:pt x="768" y="48"/>
                  </a:lnTo>
                  <a:lnTo>
                    <a:pt x="751" y="62"/>
                  </a:lnTo>
                  <a:lnTo>
                    <a:pt x="713" y="96"/>
                  </a:lnTo>
                  <a:lnTo>
                    <a:pt x="672" y="141"/>
                  </a:lnTo>
                  <a:lnTo>
                    <a:pt x="630" y="193"/>
                  </a:lnTo>
                  <a:lnTo>
                    <a:pt x="589" y="248"/>
                  </a:lnTo>
                  <a:lnTo>
                    <a:pt x="552" y="307"/>
                  </a:lnTo>
                  <a:lnTo>
                    <a:pt x="517" y="361"/>
                  </a:lnTo>
                  <a:lnTo>
                    <a:pt x="489" y="413"/>
                  </a:lnTo>
                  <a:lnTo>
                    <a:pt x="468" y="458"/>
                  </a:lnTo>
                  <a:lnTo>
                    <a:pt x="440" y="527"/>
                  </a:lnTo>
                  <a:lnTo>
                    <a:pt x="417" y="592"/>
                  </a:lnTo>
                  <a:lnTo>
                    <a:pt x="403" y="655"/>
                  </a:lnTo>
                  <a:lnTo>
                    <a:pt x="386" y="712"/>
                  </a:lnTo>
                  <a:lnTo>
                    <a:pt x="355" y="834"/>
                  </a:lnTo>
                  <a:lnTo>
                    <a:pt x="334" y="899"/>
                  </a:lnTo>
                  <a:lnTo>
                    <a:pt x="310" y="971"/>
                  </a:lnTo>
                  <a:lnTo>
                    <a:pt x="283" y="1050"/>
                  </a:lnTo>
                  <a:lnTo>
                    <a:pt x="258" y="1129"/>
                  </a:lnTo>
                  <a:lnTo>
                    <a:pt x="238" y="1209"/>
                  </a:lnTo>
                  <a:lnTo>
                    <a:pt x="217" y="1288"/>
                  </a:lnTo>
                  <a:lnTo>
                    <a:pt x="179" y="1449"/>
                  </a:lnTo>
                  <a:lnTo>
                    <a:pt x="158" y="1529"/>
                  </a:lnTo>
                  <a:lnTo>
                    <a:pt x="138" y="1612"/>
                  </a:lnTo>
                  <a:close/>
                </a:path>
              </a:pathLst>
            </a:custGeom>
            <a:solidFill>
              <a:srgbClr val="C3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2010791" y="3027899"/>
              <a:ext cx="462090" cy="696301"/>
            </a:xfrm>
            <a:custGeom>
              <a:avLst/>
              <a:gdLst>
                <a:gd name="T0" fmla="*/ 2335 w 3287"/>
                <a:gd name="T1" fmla="*/ 4957 h 4960"/>
                <a:gd name="T2" fmla="*/ 1902 w 3287"/>
                <a:gd name="T3" fmla="*/ 4954 h 4960"/>
                <a:gd name="T4" fmla="*/ 1629 w 3287"/>
                <a:gd name="T5" fmla="*/ 4929 h 4960"/>
                <a:gd name="T6" fmla="*/ 1475 w 3287"/>
                <a:gd name="T7" fmla="*/ 4895 h 4960"/>
                <a:gd name="T8" fmla="*/ 1388 w 3287"/>
                <a:gd name="T9" fmla="*/ 4854 h 4960"/>
                <a:gd name="T10" fmla="*/ 1323 w 3287"/>
                <a:gd name="T11" fmla="*/ 4801 h 4960"/>
                <a:gd name="T12" fmla="*/ 1278 w 3287"/>
                <a:gd name="T13" fmla="*/ 4734 h 4960"/>
                <a:gd name="T14" fmla="*/ 1219 w 3287"/>
                <a:gd name="T15" fmla="*/ 4544 h 4960"/>
                <a:gd name="T16" fmla="*/ 1196 w 3287"/>
                <a:gd name="T17" fmla="*/ 4337 h 4960"/>
                <a:gd name="T18" fmla="*/ 1203 w 3287"/>
                <a:gd name="T19" fmla="*/ 4127 h 4960"/>
                <a:gd name="T20" fmla="*/ 1250 w 3287"/>
                <a:gd name="T21" fmla="*/ 3710 h 4960"/>
                <a:gd name="T22" fmla="*/ 1303 w 3287"/>
                <a:gd name="T23" fmla="*/ 3176 h 4960"/>
                <a:gd name="T24" fmla="*/ 1350 w 3287"/>
                <a:gd name="T25" fmla="*/ 2766 h 4960"/>
                <a:gd name="T26" fmla="*/ 1437 w 3287"/>
                <a:gd name="T27" fmla="*/ 2380 h 4960"/>
                <a:gd name="T28" fmla="*/ 1385 w 3287"/>
                <a:gd name="T29" fmla="*/ 2590 h 4960"/>
                <a:gd name="T30" fmla="*/ 1360 w 3287"/>
                <a:gd name="T31" fmla="*/ 2725 h 4960"/>
                <a:gd name="T32" fmla="*/ 1240 w 3287"/>
                <a:gd name="T33" fmla="*/ 2777 h 4960"/>
                <a:gd name="T34" fmla="*/ 613 w 3287"/>
                <a:gd name="T35" fmla="*/ 2677 h 4960"/>
                <a:gd name="T36" fmla="*/ 14 w 3287"/>
                <a:gd name="T37" fmla="*/ 2574 h 4960"/>
                <a:gd name="T38" fmla="*/ 52 w 3287"/>
                <a:gd name="T39" fmla="*/ 2429 h 4960"/>
                <a:gd name="T40" fmla="*/ 210 w 3287"/>
                <a:gd name="T41" fmla="*/ 2016 h 4960"/>
                <a:gd name="T42" fmla="*/ 386 w 3287"/>
                <a:gd name="T43" fmla="*/ 1658 h 4960"/>
                <a:gd name="T44" fmla="*/ 576 w 3287"/>
                <a:gd name="T45" fmla="*/ 1341 h 4960"/>
                <a:gd name="T46" fmla="*/ 776 w 3287"/>
                <a:gd name="T47" fmla="*/ 1065 h 4960"/>
                <a:gd name="T48" fmla="*/ 992 w 3287"/>
                <a:gd name="T49" fmla="*/ 827 h 4960"/>
                <a:gd name="T50" fmla="*/ 1216 w 3287"/>
                <a:gd name="T51" fmla="*/ 624 h 4960"/>
                <a:gd name="T52" fmla="*/ 1457 w 3287"/>
                <a:gd name="T53" fmla="*/ 445 h 4960"/>
                <a:gd name="T54" fmla="*/ 1705 w 3287"/>
                <a:gd name="T55" fmla="*/ 294 h 4960"/>
                <a:gd name="T56" fmla="*/ 1964 w 3287"/>
                <a:gd name="T57" fmla="*/ 156 h 4960"/>
                <a:gd name="T58" fmla="*/ 2332 w 3287"/>
                <a:gd name="T59" fmla="*/ 0 h 4960"/>
                <a:gd name="T60" fmla="*/ 2422 w 3287"/>
                <a:gd name="T61" fmla="*/ 74 h 4960"/>
                <a:gd name="T62" fmla="*/ 2752 w 3287"/>
                <a:gd name="T63" fmla="*/ 442 h 4960"/>
                <a:gd name="T64" fmla="*/ 3118 w 3287"/>
                <a:gd name="T65" fmla="*/ 906 h 4960"/>
                <a:gd name="T66" fmla="*/ 3166 w 3287"/>
                <a:gd name="T67" fmla="*/ 1003 h 4960"/>
                <a:gd name="T68" fmla="*/ 3177 w 3287"/>
                <a:gd name="T69" fmla="*/ 1158 h 4960"/>
                <a:gd name="T70" fmla="*/ 3149 w 3287"/>
                <a:gd name="T71" fmla="*/ 1416 h 4960"/>
                <a:gd name="T72" fmla="*/ 3152 w 3287"/>
                <a:gd name="T73" fmla="*/ 1830 h 4960"/>
                <a:gd name="T74" fmla="*/ 3193 w 3287"/>
                <a:gd name="T75" fmla="*/ 2725 h 4960"/>
                <a:gd name="T76" fmla="*/ 3207 w 3287"/>
                <a:gd name="T77" fmla="*/ 3710 h 4960"/>
                <a:gd name="T78" fmla="*/ 3231 w 3287"/>
                <a:gd name="T79" fmla="*/ 4317 h 4960"/>
                <a:gd name="T80" fmla="*/ 3272 w 3287"/>
                <a:gd name="T81" fmla="*/ 4737 h 4960"/>
                <a:gd name="T82" fmla="*/ 3287 w 3287"/>
                <a:gd name="T83" fmla="*/ 4960 h 4960"/>
                <a:gd name="T84" fmla="*/ 3031 w 3287"/>
                <a:gd name="T85" fmla="*/ 4947 h 4960"/>
                <a:gd name="T86" fmla="*/ 2680 w 3287"/>
                <a:gd name="T87" fmla="*/ 4957 h 4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87" h="4960">
                  <a:moveTo>
                    <a:pt x="2598" y="4957"/>
                  </a:moveTo>
                  <a:lnTo>
                    <a:pt x="2470" y="4954"/>
                  </a:lnTo>
                  <a:lnTo>
                    <a:pt x="2335" y="4957"/>
                  </a:lnTo>
                  <a:lnTo>
                    <a:pt x="2191" y="4957"/>
                  </a:lnTo>
                  <a:lnTo>
                    <a:pt x="2046" y="4957"/>
                  </a:lnTo>
                  <a:lnTo>
                    <a:pt x="1902" y="4954"/>
                  </a:lnTo>
                  <a:lnTo>
                    <a:pt x="1761" y="4943"/>
                  </a:lnTo>
                  <a:lnTo>
                    <a:pt x="1692" y="4936"/>
                  </a:lnTo>
                  <a:lnTo>
                    <a:pt x="1629" y="4929"/>
                  </a:lnTo>
                  <a:lnTo>
                    <a:pt x="1567" y="4916"/>
                  </a:lnTo>
                  <a:lnTo>
                    <a:pt x="1509" y="4901"/>
                  </a:lnTo>
                  <a:lnTo>
                    <a:pt x="1475" y="4895"/>
                  </a:lnTo>
                  <a:lnTo>
                    <a:pt x="1444" y="4881"/>
                  </a:lnTo>
                  <a:lnTo>
                    <a:pt x="1416" y="4867"/>
                  </a:lnTo>
                  <a:lnTo>
                    <a:pt x="1388" y="4854"/>
                  </a:lnTo>
                  <a:lnTo>
                    <a:pt x="1365" y="4840"/>
                  </a:lnTo>
                  <a:lnTo>
                    <a:pt x="1344" y="4823"/>
                  </a:lnTo>
                  <a:lnTo>
                    <a:pt x="1323" y="4801"/>
                  </a:lnTo>
                  <a:lnTo>
                    <a:pt x="1309" y="4781"/>
                  </a:lnTo>
                  <a:lnTo>
                    <a:pt x="1292" y="4757"/>
                  </a:lnTo>
                  <a:lnTo>
                    <a:pt x="1278" y="4734"/>
                  </a:lnTo>
                  <a:lnTo>
                    <a:pt x="1254" y="4678"/>
                  </a:lnTo>
                  <a:lnTo>
                    <a:pt x="1237" y="4616"/>
                  </a:lnTo>
                  <a:lnTo>
                    <a:pt x="1219" y="4544"/>
                  </a:lnTo>
                  <a:lnTo>
                    <a:pt x="1209" y="4475"/>
                  </a:lnTo>
                  <a:lnTo>
                    <a:pt x="1203" y="4406"/>
                  </a:lnTo>
                  <a:lnTo>
                    <a:pt x="1196" y="4337"/>
                  </a:lnTo>
                  <a:lnTo>
                    <a:pt x="1196" y="4268"/>
                  </a:lnTo>
                  <a:lnTo>
                    <a:pt x="1196" y="4196"/>
                  </a:lnTo>
                  <a:lnTo>
                    <a:pt x="1203" y="4127"/>
                  </a:lnTo>
                  <a:lnTo>
                    <a:pt x="1213" y="3985"/>
                  </a:lnTo>
                  <a:lnTo>
                    <a:pt x="1230" y="3848"/>
                  </a:lnTo>
                  <a:lnTo>
                    <a:pt x="1250" y="3710"/>
                  </a:lnTo>
                  <a:lnTo>
                    <a:pt x="1268" y="3572"/>
                  </a:lnTo>
                  <a:lnTo>
                    <a:pt x="1281" y="3434"/>
                  </a:lnTo>
                  <a:lnTo>
                    <a:pt x="1303" y="3176"/>
                  </a:lnTo>
                  <a:lnTo>
                    <a:pt x="1316" y="3038"/>
                  </a:lnTo>
                  <a:lnTo>
                    <a:pt x="1334" y="2904"/>
                  </a:lnTo>
                  <a:lnTo>
                    <a:pt x="1350" y="2766"/>
                  </a:lnTo>
                  <a:lnTo>
                    <a:pt x="1375" y="2633"/>
                  </a:lnTo>
                  <a:lnTo>
                    <a:pt x="1403" y="2505"/>
                  </a:lnTo>
                  <a:lnTo>
                    <a:pt x="1437" y="2380"/>
                  </a:lnTo>
                  <a:lnTo>
                    <a:pt x="1413" y="2474"/>
                  </a:lnTo>
                  <a:lnTo>
                    <a:pt x="1395" y="2543"/>
                  </a:lnTo>
                  <a:lnTo>
                    <a:pt x="1385" y="2590"/>
                  </a:lnTo>
                  <a:lnTo>
                    <a:pt x="1382" y="2625"/>
                  </a:lnTo>
                  <a:lnTo>
                    <a:pt x="1372" y="2684"/>
                  </a:lnTo>
                  <a:lnTo>
                    <a:pt x="1360" y="2725"/>
                  </a:lnTo>
                  <a:lnTo>
                    <a:pt x="1344" y="2784"/>
                  </a:lnTo>
                  <a:lnTo>
                    <a:pt x="1303" y="2784"/>
                  </a:lnTo>
                  <a:lnTo>
                    <a:pt x="1240" y="2777"/>
                  </a:lnTo>
                  <a:lnTo>
                    <a:pt x="1068" y="2756"/>
                  </a:lnTo>
                  <a:lnTo>
                    <a:pt x="851" y="2718"/>
                  </a:lnTo>
                  <a:lnTo>
                    <a:pt x="613" y="2677"/>
                  </a:lnTo>
                  <a:lnTo>
                    <a:pt x="190" y="2601"/>
                  </a:lnTo>
                  <a:lnTo>
                    <a:pt x="52" y="2580"/>
                  </a:lnTo>
                  <a:lnTo>
                    <a:pt x="14" y="2574"/>
                  </a:lnTo>
                  <a:lnTo>
                    <a:pt x="3" y="2577"/>
                  </a:lnTo>
                  <a:lnTo>
                    <a:pt x="0" y="2577"/>
                  </a:lnTo>
                  <a:lnTo>
                    <a:pt x="52" y="2429"/>
                  </a:lnTo>
                  <a:lnTo>
                    <a:pt x="103" y="2285"/>
                  </a:lnTo>
                  <a:lnTo>
                    <a:pt x="155" y="2150"/>
                  </a:lnTo>
                  <a:lnTo>
                    <a:pt x="210" y="2016"/>
                  </a:lnTo>
                  <a:lnTo>
                    <a:pt x="269" y="1891"/>
                  </a:lnTo>
                  <a:lnTo>
                    <a:pt x="328" y="1771"/>
                  </a:lnTo>
                  <a:lnTo>
                    <a:pt x="386" y="1658"/>
                  </a:lnTo>
                  <a:lnTo>
                    <a:pt x="448" y="1548"/>
                  </a:lnTo>
                  <a:lnTo>
                    <a:pt x="510" y="1441"/>
                  </a:lnTo>
                  <a:lnTo>
                    <a:pt x="576" y="1341"/>
                  </a:lnTo>
                  <a:lnTo>
                    <a:pt x="641" y="1244"/>
                  </a:lnTo>
                  <a:lnTo>
                    <a:pt x="710" y="1154"/>
                  </a:lnTo>
                  <a:lnTo>
                    <a:pt x="776" y="1065"/>
                  </a:lnTo>
                  <a:lnTo>
                    <a:pt x="848" y="982"/>
                  </a:lnTo>
                  <a:lnTo>
                    <a:pt x="920" y="903"/>
                  </a:lnTo>
                  <a:lnTo>
                    <a:pt x="992" y="827"/>
                  </a:lnTo>
                  <a:lnTo>
                    <a:pt x="1065" y="755"/>
                  </a:lnTo>
                  <a:lnTo>
                    <a:pt x="1140" y="689"/>
                  </a:lnTo>
                  <a:lnTo>
                    <a:pt x="1216" y="624"/>
                  </a:lnTo>
                  <a:lnTo>
                    <a:pt x="1296" y="562"/>
                  </a:lnTo>
                  <a:lnTo>
                    <a:pt x="1375" y="504"/>
                  </a:lnTo>
                  <a:lnTo>
                    <a:pt x="1457" y="445"/>
                  </a:lnTo>
                  <a:lnTo>
                    <a:pt x="1536" y="394"/>
                  </a:lnTo>
                  <a:lnTo>
                    <a:pt x="1619" y="342"/>
                  </a:lnTo>
                  <a:lnTo>
                    <a:pt x="1705" y="294"/>
                  </a:lnTo>
                  <a:lnTo>
                    <a:pt x="1788" y="245"/>
                  </a:lnTo>
                  <a:lnTo>
                    <a:pt x="1877" y="200"/>
                  </a:lnTo>
                  <a:lnTo>
                    <a:pt x="1964" y="156"/>
                  </a:lnTo>
                  <a:lnTo>
                    <a:pt x="2143" y="77"/>
                  </a:lnTo>
                  <a:lnTo>
                    <a:pt x="2325" y="0"/>
                  </a:lnTo>
                  <a:lnTo>
                    <a:pt x="2332" y="0"/>
                  </a:lnTo>
                  <a:lnTo>
                    <a:pt x="2343" y="5"/>
                  </a:lnTo>
                  <a:lnTo>
                    <a:pt x="2378" y="31"/>
                  </a:lnTo>
                  <a:lnTo>
                    <a:pt x="2422" y="74"/>
                  </a:lnTo>
                  <a:lnTo>
                    <a:pt x="2477" y="128"/>
                  </a:lnTo>
                  <a:lnTo>
                    <a:pt x="2608" y="273"/>
                  </a:lnTo>
                  <a:lnTo>
                    <a:pt x="2752" y="442"/>
                  </a:lnTo>
                  <a:lnTo>
                    <a:pt x="2898" y="621"/>
                  </a:lnTo>
                  <a:lnTo>
                    <a:pt x="3025" y="783"/>
                  </a:lnTo>
                  <a:lnTo>
                    <a:pt x="3118" y="906"/>
                  </a:lnTo>
                  <a:lnTo>
                    <a:pt x="3146" y="952"/>
                  </a:lnTo>
                  <a:lnTo>
                    <a:pt x="3159" y="979"/>
                  </a:lnTo>
                  <a:lnTo>
                    <a:pt x="3166" y="1003"/>
                  </a:lnTo>
                  <a:lnTo>
                    <a:pt x="3172" y="1031"/>
                  </a:lnTo>
                  <a:lnTo>
                    <a:pt x="3177" y="1093"/>
                  </a:lnTo>
                  <a:lnTo>
                    <a:pt x="3177" y="1158"/>
                  </a:lnTo>
                  <a:lnTo>
                    <a:pt x="3169" y="1223"/>
                  </a:lnTo>
                  <a:lnTo>
                    <a:pt x="3152" y="1358"/>
                  </a:lnTo>
                  <a:lnTo>
                    <a:pt x="3149" y="1416"/>
                  </a:lnTo>
                  <a:lnTo>
                    <a:pt x="3146" y="1471"/>
                  </a:lnTo>
                  <a:lnTo>
                    <a:pt x="3146" y="1651"/>
                  </a:lnTo>
                  <a:lnTo>
                    <a:pt x="3152" y="1830"/>
                  </a:lnTo>
                  <a:lnTo>
                    <a:pt x="3169" y="2188"/>
                  </a:lnTo>
                  <a:lnTo>
                    <a:pt x="3187" y="2546"/>
                  </a:lnTo>
                  <a:lnTo>
                    <a:pt x="3193" y="2725"/>
                  </a:lnTo>
                  <a:lnTo>
                    <a:pt x="3197" y="2904"/>
                  </a:lnTo>
                  <a:lnTo>
                    <a:pt x="3200" y="3307"/>
                  </a:lnTo>
                  <a:lnTo>
                    <a:pt x="3207" y="3710"/>
                  </a:lnTo>
                  <a:lnTo>
                    <a:pt x="3210" y="3913"/>
                  </a:lnTo>
                  <a:lnTo>
                    <a:pt x="3221" y="4113"/>
                  </a:lnTo>
                  <a:lnTo>
                    <a:pt x="3231" y="4317"/>
                  </a:lnTo>
                  <a:lnTo>
                    <a:pt x="3249" y="4516"/>
                  </a:lnTo>
                  <a:lnTo>
                    <a:pt x="3262" y="4626"/>
                  </a:lnTo>
                  <a:lnTo>
                    <a:pt x="3272" y="4737"/>
                  </a:lnTo>
                  <a:lnTo>
                    <a:pt x="3284" y="4850"/>
                  </a:lnTo>
                  <a:lnTo>
                    <a:pt x="3287" y="4905"/>
                  </a:lnTo>
                  <a:lnTo>
                    <a:pt x="3287" y="4960"/>
                  </a:lnTo>
                  <a:lnTo>
                    <a:pt x="3204" y="4950"/>
                  </a:lnTo>
                  <a:lnTo>
                    <a:pt x="3118" y="4947"/>
                  </a:lnTo>
                  <a:lnTo>
                    <a:pt x="3031" y="4947"/>
                  </a:lnTo>
                  <a:lnTo>
                    <a:pt x="2942" y="4947"/>
                  </a:lnTo>
                  <a:lnTo>
                    <a:pt x="2770" y="4954"/>
                  </a:lnTo>
                  <a:lnTo>
                    <a:pt x="2680" y="4957"/>
                  </a:lnTo>
                  <a:lnTo>
                    <a:pt x="2598" y="49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 noEditPoints="1"/>
            </p:cNvSpPr>
            <p:nvPr/>
          </p:nvSpPr>
          <p:spPr bwMode="auto">
            <a:xfrm>
              <a:off x="2002351" y="3019459"/>
              <a:ext cx="478970" cy="715291"/>
            </a:xfrm>
            <a:custGeom>
              <a:avLst/>
              <a:gdLst>
                <a:gd name="T0" fmla="*/ 1804 w 3409"/>
                <a:gd name="T1" fmla="*/ 261 h 5084"/>
                <a:gd name="T2" fmla="*/ 1377 w 3409"/>
                <a:gd name="T3" fmla="*/ 534 h 5084"/>
                <a:gd name="T4" fmla="*/ 988 w 3409"/>
                <a:gd name="T5" fmla="*/ 867 h 5084"/>
                <a:gd name="T6" fmla="*/ 637 w 3409"/>
                <a:gd name="T7" fmla="*/ 1292 h 5084"/>
                <a:gd name="T8" fmla="*/ 323 w 3409"/>
                <a:gd name="T9" fmla="*/ 1822 h 5084"/>
                <a:gd name="T10" fmla="*/ 51 w 3409"/>
                <a:gd name="T11" fmla="*/ 2472 h 5084"/>
                <a:gd name="T12" fmla="*/ 16 w 3409"/>
                <a:gd name="T13" fmla="*/ 2673 h 5084"/>
                <a:gd name="T14" fmla="*/ 126 w 3409"/>
                <a:gd name="T15" fmla="*/ 2704 h 5084"/>
                <a:gd name="T16" fmla="*/ 1208 w 3409"/>
                <a:gd name="T17" fmla="*/ 2889 h 5084"/>
                <a:gd name="T18" fmla="*/ 1291 w 3409"/>
                <a:gd name="T19" fmla="*/ 3344 h 5084"/>
                <a:gd name="T20" fmla="*/ 1198 w 3409"/>
                <a:gd name="T21" fmla="*/ 4205 h 5084"/>
                <a:gd name="T22" fmla="*/ 1219 w 3409"/>
                <a:gd name="T23" fmla="*/ 4615 h 5084"/>
                <a:gd name="T24" fmla="*/ 1301 w 3409"/>
                <a:gd name="T25" fmla="*/ 4852 h 5084"/>
                <a:gd name="T26" fmla="*/ 1415 w 3409"/>
                <a:gd name="T27" fmla="*/ 4966 h 5084"/>
                <a:gd name="T28" fmla="*/ 1643 w 3409"/>
                <a:gd name="T29" fmla="*/ 5046 h 5084"/>
                <a:gd name="T30" fmla="*/ 2163 w 3409"/>
                <a:gd name="T31" fmla="*/ 5080 h 5084"/>
                <a:gd name="T32" fmla="*/ 3127 w 3409"/>
                <a:gd name="T33" fmla="*/ 5069 h 5084"/>
                <a:gd name="T34" fmla="*/ 3368 w 3409"/>
                <a:gd name="T35" fmla="*/ 5084 h 5084"/>
                <a:gd name="T36" fmla="*/ 3409 w 3409"/>
                <a:gd name="T37" fmla="*/ 5038 h 5084"/>
                <a:gd name="T38" fmla="*/ 3345 w 3409"/>
                <a:gd name="T39" fmla="*/ 4198 h 5084"/>
                <a:gd name="T40" fmla="*/ 3320 w 3409"/>
                <a:gd name="T41" fmla="*/ 2962 h 5084"/>
                <a:gd name="T42" fmla="*/ 3299 w 3409"/>
                <a:gd name="T43" fmla="*/ 1192 h 5084"/>
                <a:gd name="T44" fmla="*/ 3265 w 3409"/>
                <a:gd name="T45" fmla="*/ 992 h 5084"/>
                <a:gd name="T46" fmla="*/ 2748 w 3409"/>
                <a:gd name="T47" fmla="*/ 330 h 5084"/>
                <a:gd name="T48" fmla="*/ 2439 w 3409"/>
                <a:gd name="T49" fmla="*/ 13 h 5084"/>
                <a:gd name="T50" fmla="*/ 2362 w 3409"/>
                <a:gd name="T51" fmla="*/ 3 h 5084"/>
                <a:gd name="T52" fmla="*/ 61 w 3409"/>
                <a:gd name="T53" fmla="*/ 2576 h 5084"/>
                <a:gd name="T54" fmla="*/ 2675 w 3409"/>
                <a:gd name="T55" fmla="*/ 434 h 5084"/>
                <a:gd name="T56" fmla="*/ 3148 w 3409"/>
                <a:gd name="T57" fmla="*/ 1036 h 5084"/>
                <a:gd name="T58" fmla="*/ 3176 w 3409"/>
                <a:gd name="T59" fmla="*/ 1212 h 5084"/>
                <a:gd name="T60" fmla="*/ 3196 w 3409"/>
                <a:gd name="T61" fmla="*/ 2965 h 5084"/>
                <a:gd name="T62" fmla="*/ 3220 w 3409"/>
                <a:gd name="T63" fmla="*/ 4205 h 5084"/>
                <a:gd name="T64" fmla="*/ 3189 w 3409"/>
                <a:gd name="T65" fmla="*/ 4949 h 5084"/>
                <a:gd name="T66" fmla="*/ 2380 w 3409"/>
                <a:gd name="T67" fmla="*/ 4956 h 5084"/>
                <a:gd name="T68" fmla="*/ 1759 w 3409"/>
                <a:gd name="T69" fmla="*/ 4936 h 5084"/>
                <a:gd name="T70" fmla="*/ 1467 w 3409"/>
                <a:gd name="T71" fmla="*/ 4852 h 5084"/>
                <a:gd name="T72" fmla="*/ 1395 w 3409"/>
                <a:gd name="T73" fmla="*/ 4763 h 5084"/>
                <a:gd name="T74" fmla="*/ 1326 w 3409"/>
                <a:gd name="T75" fmla="*/ 4463 h 5084"/>
                <a:gd name="T76" fmla="*/ 1346 w 3409"/>
                <a:gd name="T77" fmla="*/ 3964 h 5084"/>
                <a:gd name="T78" fmla="*/ 1459 w 3409"/>
                <a:gd name="T79" fmla="*/ 2934 h 5084"/>
                <a:gd name="T80" fmla="*/ 1556 w 3409"/>
                <a:gd name="T81" fmla="*/ 2425 h 5084"/>
                <a:gd name="T82" fmla="*/ 1487 w 3409"/>
                <a:gd name="T83" fmla="*/ 2383 h 5084"/>
                <a:gd name="T84" fmla="*/ 1443 w 3409"/>
                <a:gd name="T85" fmla="*/ 2415 h 5084"/>
                <a:gd name="T86" fmla="*/ 1367 w 3409"/>
                <a:gd name="T87" fmla="*/ 2735 h 5084"/>
                <a:gd name="T88" fmla="*/ 774 w 3409"/>
                <a:gd name="T89" fmla="*/ 2694 h 5084"/>
                <a:gd name="T90" fmla="*/ 244 w 3409"/>
                <a:gd name="T91" fmla="*/ 2318 h 5084"/>
                <a:gd name="T92" fmla="*/ 512 w 3409"/>
                <a:gd name="T93" fmla="*/ 1735 h 5084"/>
                <a:gd name="T94" fmla="*/ 819 w 3409"/>
                <a:gd name="T95" fmla="*/ 1261 h 5084"/>
                <a:gd name="T96" fmla="*/ 1157 w 3409"/>
                <a:gd name="T97" fmla="*/ 882 h 5084"/>
                <a:gd name="T98" fmla="*/ 1533 w 3409"/>
                <a:gd name="T99" fmla="*/ 575 h 5084"/>
                <a:gd name="T100" fmla="*/ 1942 w 3409"/>
                <a:gd name="T101" fmla="*/ 330 h 5084"/>
                <a:gd name="T102" fmla="*/ 3345 w 3409"/>
                <a:gd name="T103" fmla="*/ 4959 h 5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09" h="5084">
                  <a:moveTo>
                    <a:pt x="2362" y="3"/>
                  </a:moveTo>
                  <a:lnTo>
                    <a:pt x="2169" y="82"/>
                  </a:lnTo>
                  <a:lnTo>
                    <a:pt x="1984" y="168"/>
                  </a:lnTo>
                  <a:lnTo>
                    <a:pt x="1894" y="217"/>
                  </a:lnTo>
                  <a:lnTo>
                    <a:pt x="1804" y="261"/>
                  </a:lnTo>
                  <a:lnTo>
                    <a:pt x="1715" y="314"/>
                  </a:lnTo>
                  <a:lnTo>
                    <a:pt x="1628" y="365"/>
                  </a:lnTo>
                  <a:lnTo>
                    <a:pt x="1543" y="417"/>
                  </a:lnTo>
                  <a:lnTo>
                    <a:pt x="1459" y="471"/>
                  </a:lnTo>
                  <a:lnTo>
                    <a:pt x="1377" y="534"/>
                  </a:lnTo>
                  <a:lnTo>
                    <a:pt x="1295" y="593"/>
                  </a:lnTo>
                  <a:lnTo>
                    <a:pt x="1215" y="657"/>
                  </a:lnTo>
                  <a:lnTo>
                    <a:pt x="1139" y="726"/>
                  </a:lnTo>
                  <a:lnTo>
                    <a:pt x="1060" y="795"/>
                  </a:lnTo>
                  <a:lnTo>
                    <a:pt x="988" y="867"/>
                  </a:lnTo>
                  <a:lnTo>
                    <a:pt x="912" y="947"/>
                  </a:lnTo>
                  <a:lnTo>
                    <a:pt x="843" y="1026"/>
                  </a:lnTo>
                  <a:lnTo>
                    <a:pt x="771" y="1112"/>
                  </a:lnTo>
                  <a:lnTo>
                    <a:pt x="702" y="1202"/>
                  </a:lnTo>
                  <a:lnTo>
                    <a:pt x="637" y="1292"/>
                  </a:lnTo>
                  <a:lnTo>
                    <a:pt x="571" y="1387"/>
                  </a:lnTo>
                  <a:lnTo>
                    <a:pt x="505" y="1491"/>
                  </a:lnTo>
                  <a:lnTo>
                    <a:pt x="443" y="1594"/>
                  </a:lnTo>
                  <a:lnTo>
                    <a:pt x="382" y="1704"/>
                  </a:lnTo>
                  <a:lnTo>
                    <a:pt x="323" y="1822"/>
                  </a:lnTo>
                  <a:lnTo>
                    <a:pt x="268" y="1942"/>
                  </a:lnTo>
                  <a:lnTo>
                    <a:pt x="210" y="2067"/>
                  </a:lnTo>
                  <a:lnTo>
                    <a:pt x="154" y="2197"/>
                  </a:lnTo>
                  <a:lnTo>
                    <a:pt x="103" y="2331"/>
                  </a:lnTo>
                  <a:lnTo>
                    <a:pt x="51" y="2472"/>
                  </a:lnTo>
                  <a:lnTo>
                    <a:pt x="3" y="2617"/>
                  </a:lnTo>
                  <a:lnTo>
                    <a:pt x="0" y="2635"/>
                  </a:lnTo>
                  <a:lnTo>
                    <a:pt x="3" y="2648"/>
                  </a:lnTo>
                  <a:lnTo>
                    <a:pt x="6" y="2662"/>
                  </a:lnTo>
                  <a:lnTo>
                    <a:pt x="16" y="2673"/>
                  </a:lnTo>
                  <a:lnTo>
                    <a:pt x="26" y="2683"/>
                  </a:lnTo>
                  <a:lnTo>
                    <a:pt x="41" y="2694"/>
                  </a:lnTo>
                  <a:lnTo>
                    <a:pt x="54" y="2697"/>
                  </a:lnTo>
                  <a:lnTo>
                    <a:pt x="68" y="2697"/>
                  </a:lnTo>
                  <a:lnTo>
                    <a:pt x="126" y="2704"/>
                  </a:lnTo>
                  <a:lnTo>
                    <a:pt x="236" y="2724"/>
                  </a:lnTo>
                  <a:lnTo>
                    <a:pt x="527" y="2776"/>
                  </a:lnTo>
                  <a:lnTo>
                    <a:pt x="799" y="2824"/>
                  </a:lnTo>
                  <a:lnTo>
                    <a:pt x="1026" y="2861"/>
                  </a:lnTo>
                  <a:lnTo>
                    <a:pt x="1208" y="2889"/>
                  </a:lnTo>
                  <a:lnTo>
                    <a:pt x="1280" y="2896"/>
                  </a:lnTo>
                  <a:lnTo>
                    <a:pt x="1339" y="2904"/>
                  </a:lnTo>
                  <a:lnTo>
                    <a:pt x="1322" y="3048"/>
                  </a:lnTo>
                  <a:lnTo>
                    <a:pt x="1305" y="3196"/>
                  </a:lnTo>
                  <a:lnTo>
                    <a:pt x="1291" y="3344"/>
                  </a:lnTo>
                  <a:lnTo>
                    <a:pt x="1280" y="3492"/>
                  </a:lnTo>
                  <a:lnTo>
                    <a:pt x="1242" y="3823"/>
                  </a:lnTo>
                  <a:lnTo>
                    <a:pt x="1226" y="3950"/>
                  </a:lnTo>
                  <a:lnTo>
                    <a:pt x="1208" y="4078"/>
                  </a:lnTo>
                  <a:lnTo>
                    <a:pt x="1198" y="4205"/>
                  </a:lnTo>
                  <a:lnTo>
                    <a:pt x="1195" y="4332"/>
                  </a:lnTo>
                  <a:lnTo>
                    <a:pt x="1195" y="4404"/>
                  </a:lnTo>
                  <a:lnTo>
                    <a:pt x="1201" y="4473"/>
                  </a:lnTo>
                  <a:lnTo>
                    <a:pt x="1208" y="4546"/>
                  </a:lnTo>
                  <a:lnTo>
                    <a:pt x="1219" y="4615"/>
                  </a:lnTo>
                  <a:lnTo>
                    <a:pt x="1239" y="4695"/>
                  </a:lnTo>
                  <a:lnTo>
                    <a:pt x="1260" y="4763"/>
                  </a:lnTo>
                  <a:lnTo>
                    <a:pt x="1270" y="4795"/>
                  </a:lnTo>
                  <a:lnTo>
                    <a:pt x="1288" y="4825"/>
                  </a:lnTo>
                  <a:lnTo>
                    <a:pt x="1301" y="4852"/>
                  </a:lnTo>
                  <a:lnTo>
                    <a:pt x="1318" y="4880"/>
                  </a:lnTo>
                  <a:lnTo>
                    <a:pt x="1339" y="4905"/>
                  </a:lnTo>
                  <a:lnTo>
                    <a:pt x="1364" y="4925"/>
                  </a:lnTo>
                  <a:lnTo>
                    <a:pt x="1387" y="4946"/>
                  </a:lnTo>
                  <a:lnTo>
                    <a:pt x="1415" y="4966"/>
                  </a:lnTo>
                  <a:lnTo>
                    <a:pt x="1446" y="4984"/>
                  </a:lnTo>
                  <a:lnTo>
                    <a:pt x="1477" y="4997"/>
                  </a:lnTo>
                  <a:lnTo>
                    <a:pt x="1515" y="5011"/>
                  </a:lnTo>
                  <a:lnTo>
                    <a:pt x="1556" y="5025"/>
                  </a:lnTo>
                  <a:lnTo>
                    <a:pt x="1643" y="5046"/>
                  </a:lnTo>
                  <a:lnTo>
                    <a:pt x="1738" y="5059"/>
                  </a:lnTo>
                  <a:lnTo>
                    <a:pt x="1842" y="5069"/>
                  </a:lnTo>
                  <a:lnTo>
                    <a:pt x="1945" y="5077"/>
                  </a:lnTo>
                  <a:lnTo>
                    <a:pt x="2056" y="5080"/>
                  </a:lnTo>
                  <a:lnTo>
                    <a:pt x="2163" y="5080"/>
                  </a:lnTo>
                  <a:lnTo>
                    <a:pt x="2380" y="5080"/>
                  </a:lnTo>
                  <a:lnTo>
                    <a:pt x="2655" y="5080"/>
                  </a:lnTo>
                  <a:lnTo>
                    <a:pt x="2913" y="5073"/>
                  </a:lnTo>
                  <a:lnTo>
                    <a:pt x="3020" y="5069"/>
                  </a:lnTo>
                  <a:lnTo>
                    <a:pt x="3127" y="5069"/>
                  </a:lnTo>
                  <a:lnTo>
                    <a:pt x="3233" y="5073"/>
                  </a:lnTo>
                  <a:lnTo>
                    <a:pt x="3289" y="5077"/>
                  </a:lnTo>
                  <a:lnTo>
                    <a:pt x="3340" y="5084"/>
                  </a:lnTo>
                  <a:lnTo>
                    <a:pt x="3355" y="5084"/>
                  </a:lnTo>
                  <a:lnTo>
                    <a:pt x="3368" y="5084"/>
                  </a:lnTo>
                  <a:lnTo>
                    <a:pt x="3379" y="5080"/>
                  </a:lnTo>
                  <a:lnTo>
                    <a:pt x="3392" y="5069"/>
                  </a:lnTo>
                  <a:lnTo>
                    <a:pt x="3399" y="5059"/>
                  </a:lnTo>
                  <a:lnTo>
                    <a:pt x="3406" y="5049"/>
                  </a:lnTo>
                  <a:lnTo>
                    <a:pt x="3409" y="5038"/>
                  </a:lnTo>
                  <a:lnTo>
                    <a:pt x="3409" y="5025"/>
                  </a:lnTo>
                  <a:lnTo>
                    <a:pt x="3389" y="4708"/>
                  </a:lnTo>
                  <a:lnTo>
                    <a:pt x="3371" y="4570"/>
                  </a:lnTo>
                  <a:lnTo>
                    <a:pt x="3358" y="4384"/>
                  </a:lnTo>
                  <a:lnTo>
                    <a:pt x="3345" y="4198"/>
                  </a:lnTo>
                  <a:lnTo>
                    <a:pt x="3337" y="4009"/>
                  </a:lnTo>
                  <a:lnTo>
                    <a:pt x="3330" y="3820"/>
                  </a:lnTo>
                  <a:lnTo>
                    <a:pt x="3323" y="3444"/>
                  </a:lnTo>
                  <a:lnTo>
                    <a:pt x="3320" y="3072"/>
                  </a:lnTo>
                  <a:lnTo>
                    <a:pt x="3320" y="2962"/>
                  </a:lnTo>
                  <a:lnTo>
                    <a:pt x="3292" y="2277"/>
                  </a:lnTo>
                  <a:lnTo>
                    <a:pt x="3268" y="1532"/>
                  </a:lnTo>
                  <a:lnTo>
                    <a:pt x="3282" y="1377"/>
                  </a:lnTo>
                  <a:lnTo>
                    <a:pt x="3292" y="1284"/>
                  </a:lnTo>
                  <a:lnTo>
                    <a:pt x="3299" y="1192"/>
                  </a:lnTo>
                  <a:lnTo>
                    <a:pt x="3299" y="1143"/>
                  </a:lnTo>
                  <a:lnTo>
                    <a:pt x="3296" y="1102"/>
                  </a:lnTo>
                  <a:lnTo>
                    <a:pt x="3289" y="1057"/>
                  </a:lnTo>
                  <a:lnTo>
                    <a:pt x="3279" y="1019"/>
                  </a:lnTo>
                  <a:lnTo>
                    <a:pt x="3265" y="992"/>
                  </a:lnTo>
                  <a:lnTo>
                    <a:pt x="3238" y="951"/>
                  </a:lnTo>
                  <a:lnTo>
                    <a:pt x="3151" y="829"/>
                  </a:lnTo>
                  <a:lnTo>
                    <a:pt x="3031" y="672"/>
                  </a:lnTo>
                  <a:lnTo>
                    <a:pt x="2893" y="499"/>
                  </a:lnTo>
                  <a:lnTo>
                    <a:pt x="2748" y="330"/>
                  </a:lnTo>
                  <a:lnTo>
                    <a:pt x="2611" y="179"/>
                  </a:lnTo>
                  <a:lnTo>
                    <a:pt x="2552" y="117"/>
                  </a:lnTo>
                  <a:lnTo>
                    <a:pt x="2500" y="66"/>
                  </a:lnTo>
                  <a:lnTo>
                    <a:pt x="2455" y="27"/>
                  </a:lnTo>
                  <a:lnTo>
                    <a:pt x="2439" y="13"/>
                  </a:lnTo>
                  <a:lnTo>
                    <a:pt x="2424" y="7"/>
                  </a:lnTo>
                  <a:lnTo>
                    <a:pt x="2411" y="3"/>
                  </a:lnTo>
                  <a:lnTo>
                    <a:pt x="2393" y="0"/>
                  </a:lnTo>
                  <a:lnTo>
                    <a:pt x="2376" y="0"/>
                  </a:lnTo>
                  <a:lnTo>
                    <a:pt x="2362" y="3"/>
                  </a:lnTo>
                  <a:close/>
                  <a:moveTo>
                    <a:pt x="61" y="2576"/>
                  </a:moveTo>
                  <a:lnTo>
                    <a:pt x="37" y="2579"/>
                  </a:lnTo>
                  <a:lnTo>
                    <a:pt x="23" y="2590"/>
                  </a:lnTo>
                  <a:lnTo>
                    <a:pt x="41" y="2579"/>
                  </a:lnTo>
                  <a:lnTo>
                    <a:pt x="61" y="2576"/>
                  </a:lnTo>
                  <a:close/>
                  <a:moveTo>
                    <a:pt x="2383" y="130"/>
                  </a:moveTo>
                  <a:lnTo>
                    <a:pt x="2414" y="151"/>
                  </a:lnTo>
                  <a:lnTo>
                    <a:pt x="2452" y="189"/>
                  </a:lnTo>
                  <a:lnTo>
                    <a:pt x="2552" y="296"/>
                  </a:lnTo>
                  <a:lnTo>
                    <a:pt x="2675" y="434"/>
                  </a:lnTo>
                  <a:lnTo>
                    <a:pt x="2807" y="588"/>
                  </a:lnTo>
                  <a:lnTo>
                    <a:pt x="2931" y="747"/>
                  </a:lnTo>
                  <a:lnTo>
                    <a:pt x="3041" y="888"/>
                  </a:lnTo>
                  <a:lnTo>
                    <a:pt x="3123" y="998"/>
                  </a:lnTo>
                  <a:lnTo>
                    <a:pt x="3148" y="1036"/>
                  </a:lnTo>
                  <a:lnTo>
                    <a:pt x="3161" y="1061"/>
                  </a:lnTo>
                  <a:lnTo>
                    <a:pt x="3169" y="1085"/>
                  </a:lnTo>
                  <a:lnTo>
                    <a:pt x="3172" y="1108"/>
                  </a:lnTo>
                  <a:lnTo>
                    <a:pt x="3176" y="1164"/>
                  </a:lnTo>
                  <a:lnTo>
                    <a:pt x="3176" y="1212"/>
                  </a:lnTo>
                  <a:lnTo>
                    <a:pt x="3172" y="1261"/>
                  </a:lnTo>
                  <a:lnTo>
                    <a:pt x="3158" y="1364"/>
                  </a:lnTo>
                  <a:lnTo>
                    <a:pt x="3144" y="1532"/>
                  </a:lnTo>
                  <a:lnTo>
                    <a:pt x="3169" y="2283"/>
                  </a:lnTo>
                  <a:lnTo>
                    <a:pt x="3196" y="2965"/>
                  </a:lnTo>
                  <a:lnTo>
                    <a:pt x="3196" y="3072"/>
                  </a:lnTo>
                  <a:lnTo>
                    <a:pt x="3199" y="3447"/>
                  </a:lnTo>
                  <a:lnTo>
                    <a:pt x="3207" y="3826"/>
                  </a:lnTo>
                  <a:lnTo>
                    <a:pt x="3213" y="4015"/>
                  </a:lnTo>
                  <a:lnTo>
                    <a:pt x="3220" y="4205"/>
                  </a:lnTo>
                  <a:lnTo>
                    <a:pt x="3233" y="4394"/>
                  </a:lnTo>
                  <a:lnTo>
                    <a:pt x="3248" y="4580"/>
                  </a:lnTo>
                  <a:lnTo>
                    <a:pt x="3265" y="4726"/>
                  </a:lnTo>
                  <a:lnTo>
                    <a:pt x="3282" y="4956"/>
                  </a:lnTo>
                  <a:lnTo>
                    <a:pt x="3189" y="4949"/>
                  </a:lnTo>
                  <a:lnTo>
                    <a:pt x="3092" y="4946"/>
                  </a:lnTo>
                  <a:lnTo>
                    <a:pt x="3000" y="4946"/>
                  </a:lnTo>
                  <a:lnTo>
                    <a:pt x="2907" y="4949"/>
                  </a:lnTo>
                  <a:lnTo>
                    <a:pt x="2659" y="4956"/>
                  </a:lnTo>
                  <a:lnTo>
                    <a:pt x="2380" y="4956"/>
                  </a:lnTo>
                  <a:lnTo>
                    <a:pt x="2169" y="4956"/>
                  </a:lnTo>
                  <a:lnTo>
                    <a:pt x="2063" y="4956"/>
                  </a:lnTo>
                  <a:lnTo>
                    <a:pt x="1959" y="4952"/>
                  </a:lnTo>
                  <a:lnTo>
                    <a:pt x="1856" y="4946"/>
                  </a:lnTo>
                  <a:lnTo>
                    <a:pt x="1759" y="4936"/>
                  </a:lnTo>
                  <a:lnTo>
                    <a:pt x="1670" y="4921"/>
                  </a:lnTo>
                  <a:lnTo>
                    <a:pt x="1587" y="4905"/>
                  </a:lnTo>
                  <a:lnTo>
                    <a:pt x="1533" y="4887"/>
                  </a:lnTo>
                  <a:lnTo>
                    <a:pt x="1484" y="4862"/>
                  </a:lnTo>
                  <a:lnTo>
                    <a:pt x="1467" y="4852"/>
                  </a:lnTo>
                  <a:lnTo>
                    <a:pt x="1446" y="4839"/>
                  </a:lnTo>
                  <a:lnTo>
                    <a:pt x="1433" y="4821"/>
                  </a:lnTo>
                  <a:lnTo>
                    <a:pt x="1418" y="4805"/>
                  </a:lnTo>
                  <a:lnTo>
                    <a:pt x="1405" y="4783"/>
                  </a:lnTo>
                  <a:lnTo>
                    <a:pt x="1395" y="4763"/>
                  </a:lnTo>
                  <a:lnTo>
                    <a:pt x="1374" y="4715"/>
                  </a:lnTo>
                  <a:lnTo>
                    <a:pt x="1357" y="4660"/>
                  </a:lnTo>
                  <a:lnTo>
                    <a:pt x="1342" y="4591"/>
                  </a:lnTo>
                  <a:lnTo>
                    <a:pt x="1332" y="4529"/>
                  </a:lnTo>
                  <a:lnTo>
                    <a:pt x="1326" y="4463"/>
                  </a:lnTo>
                  <a:lnTo>
                    <a:pt x="1318" y="4398"/>
                  </a:lnTo>
                  <a:lnTo>
                    <a:pt x="1318" y="4332"/>
                  </a:lnTo>
                  <a:lnTo>
                    <a:pt x="1322" y="4212"/>
                  </a:lnTo>
                  <a:lnTo>
                    <a:pt x="1332" y="4088"/>
                  </a:lnTo>
                  <a:lnTo>
                    <a:pt x="1346" y="3964"/>
                  </a:lnTo>
                  <a:lnTo>
                    <a:pt x="1364" y="3840"/>
                  </a:lnTo>
                  <a:lnTo>
                    <a:pt x="1405" y="3503"/>
                  </a:lnTo>
                  <a:lnTo>
                    <a:pt x="1418" y="3309"/>
                  </a:lnTo>
                  <a:lnTo>
                    <a:pt x="1436" y="3120"/>
                  </a:lnTo>
                  <a:lnTo>
                    <a:pt x="1459" y="2934"/>
                  </a:lnTo>
                  <a:lnTo>
                    <a:pt x="1490" y="2755"/>
                  </a:lnTo>
                  <a:lnTo>
                    <a:pt x="1501" y="2700"/>
                  </a:lnTo>
                  <a:lnTo>
                    <a:pt x="1556" y="2459"/>
                  </a:lnTo>
                  <a:lnTo>
                    <a:pt x="1559" y="2445"/>
                  </a:lnTo>
                  <a:lnTo>
                    <a:pt x="1556" y="2425"/>
                  </a:lnTo>
                  <a:lnTo>
                    <a:pt x="1546" y="2407"/>
                  </a:lnTo>
                  <a:lnTo>
                    <a:pt x="1533" y="2393"/>
                  </a:lnTo>
                  <a:lnTo>
                    <a:pt x="1511" y="2383"/>
                  </a:lnTo>
                  <a:lnTo>
                    <a:pt x="1501" y="2383"/>
                  </a:lnTo>
                  <a:lnTo>
                    <a:pt x="1487" y="2383"/>
                  </a:lnTo>
                  <a:lnTo>
                    <a:pt x="1477" y="2383"/>
                  </a:lnTo>
                  <a:lnTo>
                    <a:pt x="1467" y="2390"/>
                  </a:lnTo>
                  <a:lnTo>
                    <a:pt x="1456" y="2393"/>
                  </a:lnTo>
                  <a:lnTo>
                    <a:pt x="1449" y="2403"/>
                  </a:lnTo>
                  <a:lnTo>
                    <a:pt x="1443" y="2415"/>
                  </a:lnTo>
                  <a:lnTo>
                    <a:pt x="1439" y="2425"/>
                  </a:lnTo>
                  <a:lnTo>
                    <a:pt x="1436" y="2428"/>
                  </a:lnTo>
                  <a:lnTo>
                    <a:pt x="1418" y="2500"/>
                  </a:lnTo>
                  <a:lnTo>
                    <a:pt x="1398" y="2576"/>
                  </a:lnTo>
                  <a:lnTo>
                    <a:pt x="1367" y="2735"/>
                  </a:lnTo>
                  <a:lnTo>
                    <a:pt x="1357" y="2779"/>
                  </a:lnTo>
                  <a:lnTo>
                    <a:pt x="1295" y="2776"/>
                  </a:lnTo>
                  <a:lnTo>
                    <a:pt x="1211" y="2766"/>
                  </a:lnTo>
                  <a:lnTo>
                    <a:pt x="1005" y="2731"/>
                  </a:lnTo>
                  <a:lnTo>
                    <a:pt x="774" y="2694"/>
                  </a:lnTo>
                  <a:lnTo>
                    <a:pt x="550" y="2651"/>
                  </a:lnTo>
                  <a:lnTo>
                    <a:pt x="295" y="2607"/>
                  </a:lnTo>
                  <a:lnTo>
                    <a:pt x="147" y="2582"/>
                  </a:lnTo>
                  <a:lnTo>
                    <a:pt x="195" y="2445"/>
                  </a:lnTo>
                  <a:lnTo>
                    <a:pt x="244" y="2318"/>
                  </a:lnTo>
                  <a:lnTo>
                    <a:pt x="295" y="2190"/>
                  </a:lnTo>
                  <a:lnTo>
                    <a:pt x="348" y="2070"/>
                  </a:lnTo>
                  <a:lnTo>
                    <a:pt x="402" y="1952"/>
                  </a:lnTo>
                  <a:lnTo>
                    <a:pt x="458" y="1842"/>
                  </a:lnTo>
                  <a:lnTo>
                    <a:pt x="512" y="1735"/>
                  </a:lnTo>
                  <a:lnTo>
                    <a:pt x="571" y="1632"/>
                  </a:lnTo>
                  <a:lnTo>
                    <a:pt x="630" y="1532"/>
                  </a:lnTo>
                  <a:lnTo>
                    <a:pt x="691" y="1440"/>
                  </a:lnTo>
                  <a:lnTo>
                    <a:pt x="753" y="1350"/>
                  </a:lnTo>
                  <a:lnTo>
                    <a:pt x="819" y="1261"/>
                  </a:lnTo>
                  <a:lnTo>
                    <a:pt x="884" y="1177"/>
                  </a:lnTo>
                  <a:lnTo>
                    <a:pt x="950" y="1098"/>
                  </a:lnTo>
                  <a:lnTo>
                    <a:pt x="1019" y="1023"/>
                  </a:lnTo>
                  <a:lnTo>
                    <a:pt x="1088" y="951"/>
                  </a:lnTo>
                  <a:lnTo>
                    <a:pt x="1157" y="882"/>
                  </a:lnTo>
                  <a:lnTo>
                    <a:pt x="1229" y="816"/>
                  </a:lnTo>
                  <a:lnTo>
                    <a:pt x="1305" y="750"/>
                  </a:lnTo>
                  <a:lnTo>
                    <a:pt x="1377" y="688"/>
                  </a:lnTo>
                  <a:lnTo>
                    <a:pt x="1456" y="634"/>
                  </a:lnTo>
                  <a:lnTo>
                    <a:pt x="1533" y="575"/>
                  </a:lnTo>
                  <a:lnTo>
                    <a:pt x="1611" y="524"/>
                  </a:lnTo>
                  <a:lnTo>
                    <a:pt x="1694" y="471"/>
                  </a:lnTo>
                  <a:lnTo>
                    <a:pt x="1774" y="424"/>
                  </a:lnTo>
                  <a:lnTo>
                    <a:pt x="1856" y="375"/>
                  </a:lnTo>
                  <a:lnTo>
                    <a:pt x="1942" y="330"/>
                  </a:lnTo>
                  <a:lnTo>
                    <a:pt x="2028" y="289"/>
                  </a:lnTo>
                  <a:lnTo>
                    <a:pt x="2204" y="207"/>
                  </a:lnTo>
                  <a:lnTo>
                    <a:pt x="2383" y="130"/>
                  </a:lnTo>
                  <a:close/>
                  <a:moveTo>
                    <a:pt x="3358" y="4962"/>
                  </a:moveTo>
                  <a:lnTo>
                    <a:pt x="3345" y="4959"/>
                  </a:lnTo>
                  <a:lnTo>
                    <a:pt x="3358" y="4962"/>
                  </a:lnTo>
                  <a:close/>
                </a:path>
              </a:pathLst>
            </a:custGeom>
            <a:solidFill>
              <a:srgbClr val="677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2365271" y="3030009"/>
              <a:ext cx="519060" cy="711071"/>
            </a:xfrm>
            <a:custGeom>
              <a:avLst/>
              <a:gdLst>
                <a:gd name="T0" fmla="*/ 2364 w 3682"/>
                <a:gd name="T1" fmla="*/ 369 h 5049"/>
                <a:gd name="T2" fmla="*/ 2101 w 3682"/>
                <a:gd name="T3" fmla="*/ 204 h 5049"/>
                <a:gd name="T4" fmla="*/ 1826 w 3682"/>
                <a:gd name="T5" fmla="*/ 73 h 5049"/>
                <a:gd name="T6" fmla="*/ 1640 w 3682"/>
                <a:gd name="T7" fmla="*/ 21 h 5049"/>
                <a:gd name="T8" fmla="*/ 1502 w 3682"/>
                <a:gd name="T9" fmla="*/ 0 h 5049"/>
                <a:gd name="T10" fmla="*/ 1368 w 3682"/>
                <a:gd name="T11" fmla="*/ 7 h 5049"/>
                <a:gd name="T12" fmla="*/ 1240 w 3682"/>
                <a:gd name="T13" fmla="*/ 42 h 5049"/>
                <a:gd name="T14" fmla="*/ 1054 w 3682"/>
                <a:gd name="T15" fmla="*/ 138 h 5049"/>
                <a:gd name="T16" fmla="*/ 754 w 3682"/>
                <a:gd name="T17" fmla="*/ 342 h 5049"/>
                <a:gd name="T18" fmla="*/ 368 w 3682"/>
                <a:gd name="T19" fmla="*/ 647 h 5049"/>
                <a:gd name="T20" fmla="*/ 186 w 3682"/>
                <a:gd name="T21" fmla="*/ 810 h 5049"/>
                <a:gd name="T22" fmla="*/ 121 w 3682"/>
                <a:gd name="T23" fmla="*/ 916 h 5049"/>
                <a:gd name="T24" fmla="*/ 55 w 3682"/>
                <a:gd name="T25" fmla="*/ 1113 h 5049"/>
                <a:gd name="T26" fmla="*/ 28 w 3682"/>
                <a:gd name="T27" fmla="*/ 1340 h 5049"/>
                <a:gd name="T28" fmla="*/ 7 w 3682"/>
                <a:gd name="T29" fmla="*/ 2091 h 5049"/>
                <a:gd name="T30" fmla="*/ 0 w 3682"/>
                <a:gd name="T31" fmla="*/ 3327 h 5049"/>
                <a:gd name="T32" fmla="*/ 25 w 3682"/>
                <a:gd name="T33" fmla="*/ 4261 h 5049"/>
                <a:gd name="T34" fmla="*/ 38 w 3682"/>
                <a:gd name="T35" fmla="*/ 4716 h 5049"/>
                <a:gd name="T36" fmla="*/ 63 w 3682"/>
                <a:gd name="T37" fmla="*/ 4823 h 5049"/>
                <a:gd name="T38" fmla="*/ 114 w 3682"/>
                <a:gd name="T39" fmla="*/ 4895 h 5049"/>
                <a:gd name="T40" fmla="*/ 210 w 3682"/>
                <a:gd name="T41" fmla="*/ 4943 h 5049"/>
                <a:gd name="T42" fmla="*/ 427 w 3682"/>
                <a:gd name="T43" fmla="*/ 4998 h 5049"/>
                <a:gd name="T44" fmla="*/ 806 w 3682"/>
                <a:gd name="T45" fmla="*/ 5046 h 5049"/>
                <a:gd name="T46" fmla="*/ 1216 w 3682"/>
                <a:gd name="T47" fmla="*/ 5043 h 5049"/>
                <a:gd name="T48" fmla="*/ 1612 w 3682"/>
                <a:gd name="T49" fmla="*/ 5012 h 5049"/>
                <a:gd name="T50" fmla="*/ 2149 w 3682"/>
                <a:gd name="T51" fmla="*/ 4926 h 5049"/>
                <a:gd name="T52" fmla="*/ 2353 w 3682"/>
                <a:gd name="T53" fmla="*/ 4874 h 5049"/>
                <a:gd name="T54" fmla="*/ 2433 w 3682"/>
                <a:gd name="T55" fmla="*/ 4833 h 5049"/>
                <a:gd name="T56" fmla="*/ 2490 w 3682"/>
                <a:gd name="T57" fmla="*/ 4777 h 5049"/>
                <a:gd name="T58" fmla="*/ 2543 w 3682"/>
                <a:gd name="T59" fmla="*/ 4688 h 5049"/>
                <a:gd name="T60" fmla="*/ 2574 w 3682"/>
                <a:gd name="T61" fmla="*/ 4526 h 5049"/>
                <a:gd name="T62" fmla="*/ 2566 w 3682"/>
                <a:gd name="T63" fmla="*/ 4209 h 5049"/>
                <a:gd name="T64" fmla="*/ 2570 w 3682"/>
                <a:gd name="T65" fmla="*/ 3886 h 5049"/>
                <a:gd name="T66" fmla="*/ 2574 w 3682"/>
                <a:gd name="T67" fmla="*/ 3410 h 5049"/>
                <a:gd name="T68" fmla="*/ 2539 w 3682"/>
                <a:gd name="T69" fmla="*/ 3076 h 5049"/>
                <a:gd name="T70" fmla="*/ 2453 w 3682"/>
                <a:gd name="T71" fmla="*/ 2477 h 5049"/>
                <a:gd name="T72" fmla="*/ 2490 w 3682"/>
                <a:gd name="T73" fmla="*/ 2405 h 5049"/>
                <a:gd name="T74" fmla="*/ 2577 w 3682"/>
                <a:gd name="T75" fmla="*/ 2535 h 5049"/>
                <a:gd name="T76" fmla="*/ 2649 w 3682"/>
                <a:gd name="T77" fmla="*/ 2638 h 5049"/>
                <a:gd name="T78" fmla="*/ 2722 w 3682"/>
                <a:gd name="T79" fmla="*/ 2697 h 5049"/>
                <a:gd name="T80" fmla="*/ 3022 w 3682"/>
                <a:gd name="T81" fmla="*/ 2522 h 5049"/>
                <a:gd name="T82" fmla="*/ 3331 w 3682"/>
                <a:gd name="T83" fmla="*/ 2277 h 5049"/>
                <a:gd name="T84" fmla="*/ 3490 w 3682"/>
                <a:gd name="T85" fmla="*/ 2118 h 5049"/>
                <a:gd name="T86" fmla="*/ 3603 w 3682"/>
                <a:gd name="T87" fmla="*/ 1995 h 5049"/>
                <a:gd name="T88" fmla="*/ 3669 w 3682"/>
                <a:gd name="T89" fmla="*/ 1895 h 5049"/>
                <a:gd name="T90" fmla="*/ 3682 w 3682"/>
                <a:gd name="T91" fmla="*/ 1829 h 5049"/>
                <a:gd name="T92" fmla="*/ 3665 w 3682"/>
                <a:gd name="T93" fmla="*/ 1740 h 5049"/>
                <a:gd name="T94" fmla="*/ 3603 w 3682"/>
                <a:gd name="T95" fmla="*/ 1626 h 5049"/>
                <a:gd name="T96" fmla="*/ 3400 w 3682"/>
                <a:gd name="T97" fmla="*/ 1385 h 5049"/>
                <a:gd name="T98" fmla="*/ 3101 w 3682"/>
                <a:gd name="T99" fmla="*/ 1023 h 5049"/>
                <a:gd name="T100" fmla="*/ 2804 w 3682"/>
                <a:gd name="T101" fmla="*/ 713 h 5049"/>
                <a:gd name="T102" fmla="*/ 2594 w 3682"/>
                <a:gd name="T103" fmla="*/ 537 h 5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82" h="5049">
                  <a:moveTo>
                    <a:pt x="2594" y="537"/>
                  </a:moveTo>
                  <a:lnTo>
                    <a:pt x="2443" y="427"/>
                  </a:lnTo>
                  <a:lnTo>
                    <a:pt x="2364" y="369"/>
                  </a:lnTo>
                  <a:lnTo>
                    <a:pt x="2280" y="314"/>
                  </a:lnTo>
                  <a:lnTo>
                    <a:pt x="2191" y="258"/>
                  </a:lnTo>
                  <a:lnTo>
                    <a:pt x="2101" y="204"/>
                  </a:lnTo>
                  <a:lnTo>
                    <a:pt x="2012" y="155"/>
                  </a:lnTo>
                  <a:lnTo>
                    <a:pt x="1919" y="110"/>
                  </a:lnTo>
                  <a:lnTo>
                    <a:pt x="1826" y="73"/>
                  </a:lnTo>
                  <a:lnTo>
                    <a:pt x="1733" y="42"/>
                  </a:lnTo>
                  <a:lnTo>
                    <a:pt x="1685" y="31"/>
                  </a:lnTo>
                  <a:lnTo>
                    <a:pt x="1640" y="21"/>
                  </a:lnTo>
                  <a:lnTo>
                    <a:pt x="1596" y="10"/>
                  </a:lnTo>
                  <a:lnTo>
                    <a:pt x="1547" y="4"/>
                  </a:lnTo>
                  <a:lnTo>
                    <a:pt x="1502" y="0"/>
                  </a:lnTo>
                  <a:lnTo>
                    <a:pt x="1458" y="0"/>
                  </a:lnTo>
                  <a:lnTo>
                    <a:pt x="1412" y="4"/>
                  </a:lnTo>
                  <a:lnTo>
                    <a:pt x="1368" y="7"/>
                  </a:lnTo>
                  <a:lnTo>
                    <a:pt x="1327" y="18"/>
                  </a:lnTo>
                  <a:lnTo>
                    <a:pt x="1282" y="28"/>
                  </a:lnTo>
                  <a:lnTo>
                    <a:pt x="1240" y="42"/>
                  </a:lnTo>
                  <a:lnTo>
                    <a:pt x="1199" y="63"/>
                  </a:lnTo>
                  <a:lnTo>
                    <a:pt x="1130" y="97"/>
                  </a:lnTo>
                  <a:lnTo>
                    <a:pt x="1054" y="138"/>
                  </a:lnTo>
                  <a:lnTo>
                    <a:pt x="982" y="186"/>
                  </a:lnTo>
                  <a:lnTo>
                    <a:pt x="906" y="235"/>
                  </a:lnTo>
                  <a:lnTo>
                    <a:pt x="754" y="342"/>
                  </a:lnTo>
                  <a:lnTo>
                    <a:pt x="610" y="452"/>
                  </a:lnTo>
                  <a:lnTo>
                    <a:pt x="479" y="558"/>
                  </a:lnTo>
                  <a:lnTo>
                    <a:pt x="368" y="647"/>
                  </a:lnTo>
                  <a:lnTo>
                    <a:pt x="231" y="765"/>
                  </a:lnTo>
                  <a:lnTo>
                    <a:pt x="207" y="785"/>
                  </a:lnTo>
                  <a:lnTo>
                    <a:pt x="186" y="810"/>
                  </a:lnTo>
                  <a:lnTo>
                    <a:pt x="169" y="834"/>
                  </a:lnTo>
                  <a:lnTo>
                    <a:pt x="148" y="859"/>
                  </a:lnTo>
                  <a:lnTo>
                    <a:pt x="121" y="916"/>
                  </a:lnTo>
                  <a:lnTo>
                    <a:pt x="93" y="979"/>
                  </a:lnTo>
                  <a:lnTo>
                    <a:pt x="73" y="1044"/>
                  </a:lnTo>
                  <a:lnTo>
                    <a:pt x="55" y="1113"/>
                  </a:lnTo>
                  <a:lnTo>
                    <a:pt x="45" y="1189"/>
                  </a:lnTo>
                  <a:lnTo>
                    <a:pt x="35" y="1264"/>
                  </a:lnTo>
                  <a:lnTo>
                    <a:pt x="28" y="1340"/>
                  </a:lnTo>
                  <a:lnTo>
                    <a:pt x="25" y="1443"/>
                  </a:lnTo>
                  <a:lnTo>
                    <a:pt x="14" y="1729"/>
                  </a:lnTo>
                  <a:lnTo>
                    <a:pt x="7" y="2091"/>
                  </a:lnTo>
                  <a:lnTo>
                    <a:pt x="0" y="2500"/>
                  </a:lnTo>
                  <a:lnTo>
                    <a:pt x="0" y="2921"/>
                  </a:lnTo>
                  <a:lnTo>
                    <a:pt x="0" y="3327"/>
                  </a:lnTo>
                  <a:lnTo>
                    <a:pt x="4" y="3685"/>
                  </a:lnTo>
                  <a:lnTo>
                    <a:pt x="10" y="3961"/>
                  </a:lnTo>
                  <a:lnTo>
                    <a:pt x="25" y="4261"/>
                  </a:lnTo>
                  <a:lnTo>
                    <a:pt x="31" y="4554"/>
                  </a:lnTo>
                  <a:lnTo>
                    <a:pt x="35" y="4667"/>
                  </a:lnTo>
                  <a:lnTo>
                    <a:pt x="38" y="4716"/>
                  </a:lnTo>
                  <a:lnTo>
                    <a:pt x="42" y="4757"/>
                  </a:lnTo>
                  <a:lnTo>
                    <a:pt x="52" y="4792"/>
                  </a:lnTo>
                  <a:lnTo>
                    <a:pt x="63" y="4823"/>
                  </a:lnTo>
                  <a:lnTo>
                    <a:pt x="76" y="4849"/>
                  </a:lnTo>
                  <a:lnTo>
                    <a:pt x="93" y="4874"/>
                  </a:lnTo>
                  <a:lnTo>
                    <a:pt x="114" y="4895"/>
                  </a:lnTo>
                  <a:lnTo>
                    <a:pt x="142" y="4912"/>
                  </a:lnTo>
                  <a:lnTo>
                    <a:pt x="173" y="4929"/>
                  </a:lnTo>
                  <a:lnTo>
                    <a:pt x="210" y="4943"/>
                  </a:lnTo>
                  <a:lnTo>
                    <a:pt x="255" y="4956"/>
                  </a:lnTo>
                  <a:lnTo>
                    <a:pt x="304" y="4970"/>
                  </a:lnTo>
                  <a:lnTo>
                    <a:pt x="427" y="4998"/>
                  </a:lnTo>
                  <a:lnTo>
                    <a:pt x="548" y="5018"/>
                  </a:lnTo>
                  <a:lnTo>
                    <a:pt x="675" y="5036"/>
                  </a:lnTo>
                  <a:lnTo>
                    <a:pt x="806" y="5046"/>
                  </a:lnTo>
                  <a:lnTo>
                    <a:pt x="941" y="5049"/>
                  </a:lnTo>
                  <a:lnTo>
                    <a:pt x="1079" y="5049"/>
                  </a:lnTo>
                  <a:lnTo>
                    <a:pt x="1216" y="5043"/>
                  </a:lnTo>
                  <a:lnTo>
                    <a:pt x="1351" y="5036"/>
                  </a:lnTo>
                  <a:lnTo>
                    <a:pt x="1484" y="5025"/>
                  </a:lnTo>
                  <a:lnTo>
                    <a:pt x="1612" y="5012"/>
                  </a:lnTo>
                  <a:lnTo>
                    <a:pt x="1737" y="4995"/>
                  </a:lnTo>
                  <a:lnTo>
                    <a:pt x="1964" y="4960"/>
                  </a:lnTo>
                  <a:lnTo>
                    <a:pt x="2149" y="4926"/>
                  </a:lnTo>
                  <a:lnTo>
                    <a:pt x="2287" y="4895"/>
                  </a:lnTo>
                  <a:lnTo>
                    <a:pt x="2322" y="4884"/>
                  </a:lnTo>
                  <a:lnTo>
                    <a:pt x="2353" y="4874"/>
                  </a:lnTo>
                  <a:lnTo>
                    <a:pt x="2384" y="4860"/>
                  </a:lnTo>
                  <a:lnTo>
                    <a:pt x="2408" y="4846"/>
                  </a:lnTo>
                  <a:lnTo>
                    <a:pt x="2433" y="4833"/>
                  </a:lnTo>
                  <a:lnTo>
                    <a:pt x="2456" y="4815"/>
                  </a:lnTo>
                  <a:lnTo>
                    <a:pt x="2474" y="4795"/>
                  </a:lnTo>
                  <a:lnTo>
                    <a:pt x="2490" y="4777"/>
                  </a:lnTo>
                  <a:lnTo>
                    <a:pt x="2508" y="4757"/>
                  </a:lnTo>
                  <a:lnTo>
                    <a:pt x="2522" y="4733"/>
                  </a:lnTo>
                  <a:lnTo>
                    <a:pt x="2543" y="4688"/>
                  </a:lnTo>
                  <a:lnTo>
                    <a:pt x="2556" y="4636"/>
                  </a:lnTo>
                  <a:lnTo>
                    <a:pt x="2566" y="4581"/>
                  </a:lnTo>
                  <a:lnTo>
                    <a:pt x="2574" y="4526"/>
                  </a:lnTo>
                  <a:lnTo>
                    <a:pt x="2574" y="4464"/>
                  </a:lnTo>
                  <a:lnTo>
                    <a:pt x="2570" y="4340"/>
                  </a:lnTo>
                  <a:lnTo>
                    <a:pt x="2566" y="4209"/>
                  </a:lnTo>
                  <a:lnTo>
                    <a:pt x="2563" y="4143"/>
                  </a:lnTo>
                  <a:lnTo>
                    <a:pt x="2566" y="4075"/>
                  </a:lnTo>
                  <a:lnTo>
                    <a:pt x="2570" y="3886"/>
                  </a:lnTo>
                  <a:lnTo>
                    <a:pt x="2577" y="3695"/>
                  </a:lnTo>
                  <a:lnTo>
                    <a:pt x="2574" y="3506"/>
                  </a:lnTo>
                  <a:lnTo>
                    <a:pt x="2574" y="3410"/>
                  </a:lnTo>
                  <a:lnTo>
                    <a:pt x="2566" y="3317"/>
                  </a:lnTo>
                  <a:lnTo>
                    <a:pt x="2556" y="3196"/>
                  </a:lnTo>
                  <a:lnTo>
                    <a:pt x="2539" y="3076"/>
                  </a:lnTo>
                  <a:lnTo>
                    <a:pt x="2505" y="2838"/>
                  </a:lnTo>
                  <a:lnTo>
                    <a:pt x="2467" y="2597"/>
                  </a:lnTo>
                  <a:lnTo>
                    <a:pt x="2453" y="2477"/>
                  </a:lnTo>
                  <a:lnTo>
                    <a:pt x="2443" y="2356"/>
                  </a:lnTo>
                  <a:lnTo>
                    <a:pt x="2467" y="2380"/>
                  </a:lnTo>
                  <a:lnTo>
                    <a:pt x="2490" y="2405"/>
                  </a:lnTo>
                  <a:lnTo>
                    <a:pt x="2525" y="2449"/>
                  </a:lnTo>
                  <a:lnTo>
                    <a:pt x="2553" y="2494"/>
                  </a:lnTo>
                  <a:lnTo>
                    <a:pt x="2577" y="2535"/>
                  </a:lnTo>
                  <a:lnTo>
                    <a:pt x="2601" y="2577"/>
                  </a:lnTo>
                  <a:lnTo>
                    <a:pt x="2632" y="2618"/>
                  </a:lnTo>
                  <a:lnTo>
                    <a:pt x="2649" y="2638"/>
                  </a:lnTo>
                  <a:lnTo>
                    <a:pt x="2669" y="2659"/>
                  </a:lnTo>
                  <a:lnTo>
                    <a:pt x="2694" y="2676"/>
                  </a:lnTo>
                  <a:lnTo>
                    <a:pt x="2722" y="2697"/>
                  </a:lnTo>
                  <a:lnTo>
                    <a:pt x="2815" y="2653"/>
                  </a:lnTo>
                  <a:lnTo>
                    <a:pt x="2914" y="2591"/>
                  </a:lnTo>
                  <a:lnTo>
                    <a:pt x="3022" y="2522"/>
                  </a:lnTo>
                  <a:lnTo>
                    <a:pt x="3132" y="2443"/>
                  </a:lnTo>
                  <a:lnTo>
                    <a:pt x="3235" y="2363"/>
                  </a:lnTo>
                  <a:lnTo>
                    <a:pt x="3331" y="2277"/>
                  </a:lnTo>
                  <a:lnTo>
                    <a:pt x="3418" y="2198"/>
                  </a:lnTo>
                  <a:lnTo>
                    <a:pt x="3455" y="2157"/>
                  </a:lnTo>
                  <a:lnTo>
                    <a:pt x="3490" y="2118"/>
                  </a:lnTo>
                  <a:lnTo>
                    <a:pt x="3531" y="2074"/>
                  </a:lnTo>
                  <a:lnTo>
                    <a:pt x="3569" y="2032"/>
                  </a:lnTo>
                  <a:lnTo>
                    <a:pt x="3603" y="1995"/>
                  </a:lnTo>
                  <a:lnTo>
                    <a:pt x="3634" y="1957"/>
                  </a:lnTo>
                  <a:lnTo>
                    <a:pt x="3659" y="1916"/>
                  </a:lnTo>
                  <a:lnTo>
                    <a:pt x="3669" y="1895"/>
                  </a:lnTo>
                  <a:lnTo>
                    <a:pt x="3675" y="1875"/>
                  </a:lnTo>
                  <a:lnTo>
                    <a:pt x="3679" y="1850"/>
                  </a:lnTo>
                  <a:lnTo>
                    <a:pt x="3682" y="1829"/>
                  </a:lnTo>
                  <a:lnTo>
                    <a:pt x="3679" y="1801"/>
                  </a:lnTo>
                  <a:lnTo>
                    <a:pt x="3675" y="1775"/>
                  </a:lnTo>
                  <a:lnTo>
                    <a:pt x="3665" y="1740"/>
                  </a:lnTo>
                  <a:lnTo>
                    <a:pt x="3649" y="1702"/>
                  </a:lnTo>
                  <a:lnTo>
                    <a:pt x="3628" y="1663"/>
                  </a:lnTo>
                  <a:lnTo>
                    <a:pt x="3603" y="1626"/>
                  </a:lnTo>
                  <a:lnTo>
                    <a:pt x="3549" y="1557"/>
                  </a:lnTo>
                  <a:lnTo>
                    <a:pt x="3497" y="1495"/>
                  </a:lnTo>
                  <a:lnTo>
                    <a:pt x="3400" y="1385"/>
                  </a:lnTo>
                  <a:lnTo>
                    <a:pt x="3304" y="1268"/>
                  </a:lnTo>
                  <a:lnTo>
                    <a:pt x="3204" y="1148"/>
                  </a:lnTo>
                  <a:lnTo>
                    <a:pt x="3101" y="1023"/>
                  </a:lnTo>
                  <a:lnTo>
                    <a:pt x="2987" y="900"/>
                  </a:lnTo>
                  <a:lnTo>
                    <a:pt x="2866" y="775"/>
                  </a:lnTo>
                  <a:lnTo>
                    <a:pt x="2804" y="713"/>
                  </a:lnTo>
                  <a:lnTo>
                    <a:pt x="2735" y="655"/>
                  </a:lnTo>
                  <a:lnTo>
                    <a:pt x="2666" y="596"/>
                  </a:lnTo>
                  <a:lnTo>
                    <a:pt x="2594" y="5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 noEditPoints="1"/>
            </p:cNvSpPr>
            <p:nvPr/>
          </p:nvSpPr>
          <p:spPr bwMode="auto">
            <a:xfrm>
              <a:off x="2356831" y="3021569"/>
              <a:ext cx="535940" cy="727951"/>
            </a:xfrm>
            <a:custGeom>
              <a:avLst/>
              <a:gdLst>
                <a:gd name="T0" fmla="*/ 816 w 3809"/>
                <a:gd name="T1" fmla="*/ 331 h 5174"/>
                <a:gd name="T2" fmla="*/ 254 w 3809"/>
                <a:gd name="T3" fmla="*/ 783 h 5174"/>
                <a:gd name="T4" fmla="*/ 85 w 3809"/>
                <a:gd name="T5" fmla="*/ 1062 h 5174"/>
                <a:gd name="T6" fmla="*/ 28 w 3809"/>
                <a:gd name="T7" fmla="*/ 1502 h 5174"/>
                <a:gd name="T8" fmla="*/ 3 w 3809"/>
                <a:gd name="T9" fmla="*/ 3389 h 5174"/>
                <a:gd name="T10" fmla="*/ 41 w 3809"/>
                <a:gd name="T11" fmla="*/ 4795 h 5174"/>
                <a:gd name="T12" fmla="*/ 110 w 3809"/>
                <a:gd name="T13" fmla="*/ 4977 h 5174"/>
                <a:gd name="T14" fmla="*/ 292 w 3809"/>
                <a:gd name="T15" fmla="*/ 5074 h 5174"/>
                <a:gd name="T16" fmla="*/ 744 w 3809"/>
                <a:gd name="T17" fmla="*/ 5159 h 5174"/>
                <a:gd name="T18" fmla="*/ 1450 w 3809"/>
                <a:gd name="T19" fmla="*/ 5156 h 5174"/>
                <a:gd name="T20" fmla="*/ 2245 w 3809"/>
                <a:gd name="T21" fmla="*/ 5046 h 5174"/>
                <a:gd name="T22" fmla="*/ 2542 w 3809"/>
                <a:gd name="T23" fmla="*/ 4939 h 5174"/>
                <a:gd name="T24" fmla="*/ 2659 w 3809"/>
                <a:gd name="T25" fmla="*/ 4788 h 5174"/>
                <a:gd name="T26" fmla="*/ 2697 w 3809"/>
                <a:gd name="T27" fmla="*/ 4598 h 5174"/>
                <a:gd name="T28" fmla="*/ 2693 w 3809"/>
                <a:gd name="T29" fmla="*/ 4071 h 5174"/>
                <a:gd name="T30" fmla="*/ 2631 w 3809"/>
                <a:gd name="T31" fmla="*/ 2897 h 5174"/>
                <a:gd name="T32" fmla="*/ 2697 w 3809"/>
                <a:gd name="T33" fmla="*/ 2769 h 5174"/>
                <a:gd name="T34" fmla="*/ 2797 w 3809"/>
                <a:gd name="T35" fmla="*/ 2821 h 5174"/>
                <a:gd name="T36" fmla="*/ 3128 w 3809"/>
                <a:gd name="T37" fmla="*/ 2631 h 5174"/>
                <a:gd name="T38" fmla="*/ 3568 w 3809"/>
                <a:gd name="T39" fmla="*/ 2260 h 5174"/>
                <a:gd name="T40" fmla="*/ 3778 w 3809"/>
                <a:gd name="T41" fmla="*/ 2009 h 5174"/>
                <a:gd name="T42" fmla="*/ 3806 w 3809"/>
                <a:gd name="T43" fmla="*/ 1853 h 5174"/>
                <a:gd name="T44" fmla="*/ 3727 w 3809"/>
                <a:gd name="T45" fmla="*/ 1668 h 5174"/>
                <a:gd name="T46" fmla="*/ 3255 w 3809"/>
                <a:gd name="T47" fmla="*/ 1099 h 5174"/>
                <a:gd name="T48" fmla="*/ 2803 w 3809"/>
                <a:gd name="T49" fmla="*/ 637 h 5174"/>
                <a:gd name="T50" fmla="*/ 2253 w 3809"/>
                <a:gd name="T51" fmla="*/ 245 h 5174"/>
                <a:gd name="T52" fmla="*/ 1777 w 3809"/>
                <a:gd name="T53" fmla="*/ 35 h 5174"/>
                <a:gd name="T54" fmla="*/ 1546 w 3809"/>
                <a:gd name="T55" fmla="*/ 0 h 5174"/>
                <a:gd name="T56" fmla="*/ 1323 w 3809"/>
                <a:gd name="T57" fmla="*/ 31 h 5174"/>
                <a:gd name="T58" fmla="*/ 307 w 3809"/>
                <a:gd name="T59" fmla="*/ 4954 h 5174"/>
                <a:gd name="T60" fmla="*/ 189 w 3809"/>
                <a:gd name="T61" fmla="*/ 4877 h 5174"/>
                <a:gd name="T62" fmla="*/ 158 w 3809"/>
                <a:gd name="T63" fmla="*/ 4616 h 5174"/>
                <a:gd name="T64" fmla="*/ 128 w 3809"/>
                <a:gd name="T65" fmla="*/ 2566 h 5174"/>
                <a:gd name="T66" fmla="*/ 162 w 3809"/>
                <a:gd name="T67" fmla="*/ 1333 h 5174"/>
                <a:gd name="T68" fmla="*/ 244 w 3809"/>
                <a:gd name="T69" fmla="*/ 996 h 5174"/>
                <a:gd name="T70" fmla="*/ 527 w 3809"/>
                <a:gd name="T71" fmla="*/ 714 h 5174"/>
                <a:gd name="T72" fmla="*/ 1147 w 3809"/>
                <a:gd name="T73" fmla="*/ 259 h 5174"/>
                <a:gd name="T74" fmla="*/ 1405 w 3809"/>
                <a:gd name="T75" fmla="*/ 138 h 5174"/>
                <a:gd name="T76" fmla="*/ 1608 w 3809"/>
                <a:gd name="T77" fmla="*/ 131 h 5174"/>
                <a:gd name="T78" fmla="*/ 1960 w 3809"/>
                <a:gd name="T79" fmla="*/ 231 h 5174"/>
                <a:gd name="T80" fmla="*/ 2391 w 3809"/>
                <a:gd name="T81" fmla="*/ 479 h 5174"/>
                <a:gd name="T82" fmla="*/ 2914 w 3809"/>
                <a:gd name="T83" fmla="*/ 909 h 5174"/>
                <a:gd name="T84" fmla="*/ 3517 w 3809"/>
                <a:gd name="T85" fmla="*/ 1599 h 5174"/>
                <a:gd name="T86" fmla="*/ 3672 w 3809"/>
                <a:gd name="T87" fmla="*/ 1815 h 5174"/>
                <a:gd name="T88" fmla="*/ 3668 w 3809"/>
                <a:gd name="T89" fmla="*/ 1950 h 5174"/>
                <a:gd name="T90" fmla="*/ 3445 w 3809"/>
                <a:gd name="T91" fmla="*/ 2211 h 5174"/>
                <a:gd name="T92" fmla="*/ 2983 w 3809"/>
                <a:gd name="T93" fmla="*/ 2577 h 5174"/>
                <a:gd name="T94" fmla="*/ 2711 w 3809"/>
                <a:gd name="T95" fmla="*/ 2590 h 5174"/>
                <a:gd name="T96" fmla="*/ 2577 w 3809"/>
                <a:gd name="T97" fmla="*/ 2398 h 5174"/>
                <a:gd name="T98" fmla="*/ 2477 w 3809"/>
                <a:gd name="T99" fmla="*/ 2360 h 5174"/>
                <a:gd name="T100" fmla="*/ 2508 w 3809"/>
                <a:gd name="T101" fmla="*/ 2918 h 5174"/>
                <a:gd name="T102" fmla="*/ 2577 w 3809"/>
                <a:gd name="T103" fmla="*/ 3900 h 5174"/>
                <a:gd name="T104" fmla="*/ 2577 w 3809"/>
                <a:gd name="T105" fmla="*/ 4563 h 5174"/>
                <a:gd name="T106" fmla="*/ 2539 w 3809"/>
                <a:gd name="T107" fmla="*/ 4750 h 5174"/>
                <a:gd name="T108" fmla="*/ 2418 w 3809"/>
                <a:gd name="T109" fmla="*/ 4870 h 5174"/>
                <a:gd name="T110" fmla="*/ 1828 w 3809"/>
                <a:gd name="T111" fmla="*/ 4991 h 5174"/>
                <a:gd name="T112" fmla="*/ 1167 w 3809"/>
                <a:gd name="T113" fmla="*/ 5049 h 5174"/>
                <a:gd name="T114" fmla="*/ 568 w 3809"/>
                <a:gd name="T115" fmla="*/ 5011 h 5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09" h="5174">
                  <a:moveTo>
                    <a:pt x="1236" y="69"/>
                  </a:moveTo>
                  <a:lnTo>
                    <a:pt x="1144" y="118"/>
                  </a:lnTo>
                  <a:lnTo>
                    <a:pt x="1044" y="176"/>
                  </a:lnTo>
                  <a:lnTo>
                    <a:pt x="934" y="248"/>
                  </a:lnTo>
                  <a:lnTo>
                    <a:pt x="816" y="331"/>
                  </a:lnTo>
                  <a:lnTo>
                    <a:pt x="692" y="424"/>
                  </a:lnTo>
                  <a:lnTo>
                    <a:pt x="561" y="527"/>
                  </a:lnTo>
                  <a:lnTo>
                    <a:pt x="420" y="641"/>
                  </a:lnTo>
                  <a:lnTo>
                    <a:pt x="272" y="768"/>
                  </a:lnTo>
                  <a:lnTo>
                    <a:pt x="254" y="783"/>
                  </a:lnTo>
                  <a:lnTo>
                    <a:pt x="210" y="824"/>
                  </a:lnTo>
                  <a:lnTo>
                    <a:pt x="172" y="872"/>
                  </a:lnTo>
                  <a:lnTo>
                    <a:pt x="138" y="927"/>
                  </a:lnTo>
                  <a:lnTo>
                    <a:pt x="110" y="993"/>
                  </a:lnTo>
                  <a:lnTo>
                    <a:pt x="85" y="1062"/>
                  </a:lnTo>
                  <a:lnTo>
                    <a:pt x="65" y="1141"/>
                  </a:lnTo>
                  <a:lnTo>
                    <a:pt x="48" y="1226"/>
                  </a:lnTo>
                  <a:lnTo>
                    <a:pt x="38" y="1320"/>
                  </a:lnTo>
                  <a:lnTo>
                    <a:pt x="31" y="1395"/>
                  </a:lnTo>
                  <a:lnTo>
                    <a:pt x="28" y="1502"/>
                  </a:lnTo>
                  <a:lnTo>
                    <a:pt x="17" y="1791"/>
                  </a:lnTo>
                  <a:lnTo>
                    <a:pt x="10" y="2153"/>
                  </a:lnTo>
                  <a:lnTo>
                    <a:pt x="3" y="2562"/>
                  </a:lnTo>
                  <a:lnTo>
                    <a:pt x="0" y="2986"/>
                  </a:lnTo>
                  <a:lnTo>
                    <a:pt x="3" y="3389"/>
                  </a:lnTo>
                  <a:lnTo>
                    <a:pt x="6" y="3747"/>
                  </a:lnTo>
                  <a:lnTo>
                    <a:pt x="13" y="4026"/>
                  </a:lnTo>
                  <a:lnTo>
                    <a:pt x="34" y="4616"/>
                  </a:lnTo>
                  <a:lnTo>
                    <a:pt x="38" y="4743"/>
                  </a:lnTo>
                  <a:lnTo>
                    <a:pt x="41" y="4795"/>
                  </a:lnTo>
                  <a:lnTo>
                    <a:pt x="48" y="4839"/>
                  </a:lnTo>
                  <a:lnTo>
                    <a:pt x="59" y="4881"/>
                  </a:lnTo>
                  <a:lnTo>
                    <a:pt x="72" y="4919"/>
                  </a:lnTo>
                  <a:lnTo>
                    <a:pt x="90" y="4949"/>
                  </a:lnTo>
                  <a:lnTo>
                    <a:pt x="110" y="4977"/>
                  </a:lnTo>
                  <a:lnTo>
                    <a:pt x="134" y="5001"/>
                  </a:lnTo>
                  <a:lnTo>
                    <a:pt x="165" y="5022"/>
                  </a:lnTo>
                  <a:lnTo>
                    <a:pt x="200" y="5043"/>
                  </a:lnTo>
                  <a:lnTo>
                    <a:pt x="241" y="5060"/>
                  </a:lnTo>
                  <a:lnTo>
                    <a:pt x="292" y="5074"/>
                  </a:lnTo>
                  <a:lnTo>
                    <a:pt x="348" y="5091"/>
                  </a:lnTo>
                  <a:lnTo>
                    <a:pt x="479" y="5121"/>
                  </a:lnTo>
                  <a:lnTo>
                    <a:pt x="544" y="5132"/>
                  </a:lnTo>
                  <a:lnTo>
                    <a:pt x="609" y="5143"/>
                  </a:lnTo>
                  <a:lnTo>
                    <a:pt x="744" y="5159"/>
                  </a:lnTo>
                  <a:lnTo>
                    <a:pt x="881" y="5170"/>
                  </a:lnTo>
                  <a:lnTo>
                    <a:pt x="1023" y="5174"/>
                  </a:lnTo>
                  <a:lnTo>
                    <a:pt x="1164" y="5170"/>
                  </a:lnTo>
                  <a:lnTo>
                    <a:pt x="1308" y="5167"/>
                  </a:lnTo>
                  <a:lnTo>
                    <a:pt x="1450" y="5156"/>
                  </a:lnTo>
                  <a:lnTo>
                    <a:pt x="1584" y="5143"/>
                  </a:lnTo>
                  <a:lnTo>
                    <a:pt x="1718" y="5129"/>
                  </a:lnTo>
                  <a:lnTo>
                    <a:pt x="1843" y="5111"/>
                  </a:lnTo>
                  <a:lnTo>
                    <a:pt x="2066" y="5077"/>
                  </a:lnTo>
                  <a:lnTo>
                    <a:pt x="2245" y="5046"/>
                  </a:lnTo>
                  <a:lnTo>
                    <a:pt x="2366" y="5018"/>
                  </a:lnTo>
                  <a:lnTo>
                    <a:pt x="2418" y="5001"/>
                  </a:lnTo>
                  <a:lnTo>
                    <a:pt x="2463" y="4984"/>
                  </a:lnTo>
                  <a:lnTo>
                    <a:pt x="2504" y="4964"/>
                  </a:lnTo>
                  <a:lnTo>
                    <a:pt x="2542" y="4939"/>
                  </a:lnTo>
                  <a:lnTo>
                    <a:pt x="2573" y="4916"/>
                  </a:lnTo>
                  <a:lnTo>
                    <a:pt x="2601" y="4885"/>
                  </a:lnTo>
                  <a:lnTo>
                    <a:pt x="2621" y="4857"/>
                  </a:lnTo>
                  <a:lnTo>
                    <a:pt x="2642" y="4822"/>
                  </a:lnTo>
                  <a:lnTo>
                    <a:pt x="2659" y="4788"/>
                  </a:lnTo>
                  <a:lnTo>
                    <a:pt x="2673" y="4753"/>
                  </a:lnTo>
                  <a:lnTo>
                    <a:pt x="2683" y="4716"/>
                  </a:lnTo>
                  <a:lnTo>
                    <a:pt x="2690" y="4678"/>
                  </a:lnTo>
                  <a:lnTo>
                    <a:pt x="2693" y="4637"/>
                  </a:lnTo>
                  <a:lnTo>
                    <a:pt x="2697" y="4598"/>
                  </a:lnTo>
                  <a:lnTo>
                    <a:pt x="2700" y="4512"/>
                  </a:lnTo>
                  <a:lnTo>
                    <a:pt x="2700" y="4437"/>
                  </a:lnTo>
                  <a:lnTo>
                    <a:pt x="2697" y="4358"/>
                  </a:lnTo>
                  <a:lnTo>
                    <a:pt x="2693" y="4140"/>
                  </a:lnTo>
                  <a:lnTo>
                    <a:pt x="2693" y="4071"/>
                  </a:lnTo>
                  <a:lnTo>
                    <a:pt x="2700" y="3879"/>
                  </a:lnTo>
                  <a:lnTo>
                    <a:pt x="2704" y="3679"/>
                  </a:lnTo>
                  <a:lnTo>
                    <a:pt x="2700" y="3527"/>
                  </a:lnTo>
                  <a:lnTo>
                    <a:pt x="2693" y="3372"/>
                  </a:lnTo>
                  <a:lnTo>
                    <a:pt x="2631" y="2897"/>
                  </a:lnTo>
                  <a:lnTo>
                    <a:pt x="2597" y="2642"/>
                  </a:lnTo>
                  <a:lnTo>
                    <a:pt x="2624" y="2684"/>
                  </a:lnTo>
                  <a:lnTo>
                    <a:pt x="2656" y="2725"/>
                  </a:lnTo>
                  <a:lnTo>
                    <a:pt x="2673" y="2746"/>
                  </a:lnTo>
                  <a:lnTo>
                    <a:pt x="2697" y="2769"/>
                  </a:lnTo>
                  <a:lnTo>
                    <a:pt x="2721" y="2790"/>
                  </a:lnTo>
                  <a:lnTo>
                    <a:pt x="2752" y="2810"/>
                  </a:lnTo>
                  <a:lnTo>
                    <a:pt x="2766" y="2818"/>
                  </a:lnTo>
                  <a:lnTo>
                    <a:pt x="2780" y="2821"/>
                  </a:lnTo>
                  <a:lnTo>
                    <a:pt x="2797" y="2821"/>
                  </a:lnTo>
                  <a:lnTo>
                    <a:pt x="2811" y="2818"/>
                  </a:lnTo>
                  <a:lnTo>
                    <a:pt x="2859" y="2794"/>
                  </a:lnTo>
                  <a:lnTo>
                    <a:pt x="2910" y="2766"/>
                  </a:lnTo>
                  <a:lnTo>
                    <a:pt x="3018" y="2704"/>
                  </a:lnTo>
                  <a:lnTo>
                    <a:pt x="3128" y="2631"/>
                  </a:lnTo>
                  <a:lnTo>
                    <a:pt x="3238" y="2552"/>
                  </a:lnTo>
                  <a:lnTo>
                    <a:pt x="3345" y="2467"/>
                  </a:lnTo>
                  <a:lnTo>
                    <a:pt x="3445" y="2383"/>
                  </a:lnTo>
                  <a:lnTo>
                    <a:pt x="3530" y="2298"/>
                  </a:lnTo>
                  <a:lnTo>
                    <a:pt x="3568" y="2260"/>
                  </a:lnTo>
                  <a:lnTo>
                    <a:pt x="3603" y="2222"/>
                  </a:lnTo>
                  <a:lnTo>
                    <a:pt x="3668" y="2147"/>
                  </a:lnTo>
                  <a:lnTo>
                    <a:pt x="3727" y="2081"/>
                  </a:lnTo>
                  <a:lnTo>
                    <a:pt x="3755" y="2047"/>
                  </a:lnTo>
                  <a:lnTo>
                    <a:pt x="3778" y="2009"/>
                  </a:lnTo>
                  <a:lnTo>
                    <a:pt x="3796" y="1970"/>
                  </a:lnTo>
                  <a:lnTo>
                    <a:pt x="3806" y="1925"/>
                  </a:lnTo>
                  <a:lnTo>
                    <a:pt x="3806" y="1902"/>
                  </a:lnTo>
                  <a:lnTo>
                    <a:pt x="3809" y="1878"/>
                  </a:lnTo>
                  <a:lnTo>
                    <a:pt x="3806" y="1853"/>
                  </a:lnTo>
                  <a:lnTo>
                    <a:pt x="3803" y="1825"/>
                  </a:lnTo>
                  <a:lnTo>
                    <a:pt x="3793" y="1788"/>
                  </a:lnTo>
                  <a:lnTo>
                    <a:pt x="3775" y="1747"/>
                  </a:lnTo>
                  <a:lnTo>
                    <a:pt x="3755" y="1705"/>
                  </a:lnTo>
                  <a:lnTo>
                    <a:pt x="3727" y="1668"/>
                  </a:lnTo>
                  <a:lnTo>
                    <a:pt x="3699" y="1626"/>
                  </a:lnTo>
                  <a:lnTo>
                    <a:pt x="3668" y="1589"/>
                  </a:lnTo>
                  <a:lnTo>
                    <a:pt x="3610" y="1516"/>
                  </a:lnTo>
                  <a:lnTo>
                    <a:pt x="3407" y="1278"/>
                  </a:lnTo>
                  <a:lnTo>
                    <a:pt x="3255" y="1099"/>
                  </a:lnTo>
                  <a:lnTo>
                    <a:pt x="3176" y="1006"/>
                  </a:lnTo>
                  <a:lnTo>
                    <a:pt x="3090" y="913"/>
                  </a:lnTo>
                  <a:lnTo>
                    <a:pt x="3000" y="820"/>
                  </a:lnTo>
                  <a:lnTo>
                    <a:pt x="2907" y="727"/>
                  </a:lnTo>
                  <a:lnTo>
                    <a:pt x="2803" y="637"/>
                  </a:lnTo>
                  <a:lnTo>
                    <a:pt x="2697" y="551"/>
                  </a:lnTo>
                  <a:lnTo>
                    <a:pt x="2524" y="424"/>
                  </a:lnTo>
                  <a:lnTo>
                    <a:pt x="2435" y="362"/>
                  </a:lnTo>
                  <a:lnTo>
                    <a:pt x="2345" y="300"/>
                  </a:lnTo>
                  <a:lnTo>
                    <a:pt x="2253" y="245"/>
                  </a:lnTo>
                  <a:lnTo>
                    <a:pt x="2156" y="190"/>
                  </a:lnTo>
                  <a:lnTo>
                    <a:pt x="2063" y="141"/>
                  </a:lnTo>
                  <a:lnTo>
                    <a:pt x="1966" y="100"/>
                  </a:lnTo>
                  <a:lnTo>
                    <a:pt x="1874" y="62"/>
                  </a:lnTo>
                  <a:lnTo>
                    <a:pt x="1777" y="35"/>
                  </a:lnTo>
                  <a:lnTo>
                    <a:pt x="1733" y="25"/>
                  </a:lnTo>
                  <a:lnTo>
                    <a:pt x="1684" y="15"/>
                  </a:lnTo>
                  <a:lnTo>
                    <a:pt x="1636" y="7"/>
                  </a:lnTo>
                  <a:lnTo>
                    <a:pt x="1592" y="3"/>
                  </a:lnTo>
                  <a:lnTo>
                    <a:pt x="1546" y="0"/>
                  </a:lnTo>
                  <a:lnTo>
                    <a:pt x="1498" y="0"/>
                  </a:lnTo>
                  <a:lnTo>
                    <a:pt x="1454" y="3"/>
                  </a:lnTo>
                  <a:lnTo>
                    <a:pt x="1408" y="11"/>
                  </a:lnTo>
                  <a:lnTo>
                    <a:pt x="1364" y="21"/>
                  </a:lnTo>
                  <a:lnTo>
                    <a:pt x="1323" y="31"/>
                  </a:lnTo>
                  <a:lnTo>
                    <a:pt x="1278" y="49"/>
                  </a:lnTo>
                  <a:lnTo>
                    <a:pt x="1236" y="69"/>
                  </a:lnTo>
                  <a:close/>
                  <a:moveTo>
                    <a:pt x="506" y="5001"/>
                  </a:moveTo>
                  <a:lnTo>
                    <a:pt x="392" y="4974"/>
                  </a:lnTo>
                  <a:lnTo>
                    <a:pt x="307" y="4954"/>
                  </a:lnTo>
                  <a:lnTo>
                    <a:pt x="272" y="4942"/>
                  </a:lnTo>
                  <a:lnTo>
                    <a:pt x="244" y="4929"/>
                  </a:lnTo>
                  <a:lnTo>
                    <a:pt x="223" y="4916"/>
                  </a:lnTo>
                  <a:lnTo>
                    <a:pt x="203" y="4898"/>
                  </a:lnTo>
                  <a:lnTo>
                    <a:pt x="189" y="4877"/>
                  </a:lnTo>
                  <a:lnTo>
                    <a:pt x="179" y="4854"/>
                  </a:lnTo>
                  <a:lnTo>
                    <a:pt x="172" y="4829"/>
                  </a:lnTo>
                  <a:lnTo>
                    <a:pt x="165" y="4795"/>
                  </a:lnTo>
                  <a:lnTo>
                    <a:pt x="158" y="4719"/>
                  </a:lnTo>
                  <a:lnTo>
                    <a:pt x="158" y="4616"/>
                  </a:lnTo>
                  <a:lnTo>
                    <a:pt x="138" y="4023"/>
                  </a:lnTo>
                  <a:lnTo>
                    <a:pt x="131" y="3747"/>
                  </a:lnTo>
                  <a:lnTo>
                    <a:pt x="128" y="3393"/>
                  </a:lnTo>
                  <a:lnTo>
                    <a:pt x="128" y="2990"/>
                  </a:lnTo>
                  <a:lnTo>
                    <a:pt x="128" y="2566"/>
                  </a:lnTo>
                  <a:lnTo>
                    <a:pt x="134" y="2160"/>
                  </a:lnTo>
                  <a:lnTo>
                    <a:pt x="141" y="1794"/>
                  </a:lnTo>
                  <a:lnTo>
                    <a:pt x="151" y="1509"/>
                  </a:lnTo>
                  <a:lnTo>
                    <a:pt x="154" y="1405"/>
                  </a:lnTo>
                  <a:lnTo>
                    <a:pt x="162" y="1333"/>
                  </a:lnTo>
                  <a:lnTo>
                    <a:pt x="172" y="1251"/>
                  </a:lnTo>
                  <a:lnTo>
                    <a:pt x="186" y="1178"/>
                  </a:lnTo>
                  <a:lnTo>
                    <a:pt x="200" y="1110"/>
                  </a:lnTo>
                  <a:lnTo>
                    <a:pt x="220" y="1051"/>
                  </a:lnTo>
                  <a:lnTo>
                    <a:pt x="244" y="996"/>
                  </a:lnTo>
                  <a:lnTo>
                    <a:pt x="272" y="947"/>
                  </a:lnTo>
                  <a:lnTo>
                    <a:pt x="300" y="909"/>
                  </a:lnTo>
                  <a:lnTo>
                    <a:pt x="334" y="875"/>
                  </a:lnTo>
                  <a:lnTo>
                    <a:pt x="351" y="862"/>
                  </a:lnTo>
                  <a:lnTo>
                    <a:pt x="527" y="714"/>
                  </a:lnTo>
                  <a:lnTo>
                    <a:pt x="686" y="586"/>
                  </a:lnTo>
                  <a:lnTo>
                    <a:pt x="827" y="479"/>
                  </a:lnTo>
                  <a:lnTo>
                    <a:pt x="950" y="389"/>
                  </a:lnTo>
                  <a:lnTo>
                    <a:pt x="1057" y="317"/>
                  </a:lnTo>
                  <a:lnTo>
                    <a:pt x="1147" y="259"/>
                  </a:lnTo>
                  <a:lnTo>
                    <a:pt x="1226" y="214"/>
                  </a:lnTo>
                  <a:lnTo>
                    <a:pt x="1292" y="179"/>
                  </a:lnTo>
                  <a:lnTo>
                    <a:pt x="1329" y="162"/>
                  </a:lnTo>
                  <a:lnTo>
                    <a:pt x="1367" y="148"/>
                  </a:lnTo>
                  <a:lnTo>
                    <a:pt x="1405" y="138"/>
                  </a:lnTo>
                  <a:lnTo>
                    <a:pt x="1446" y="131"/>
                  </a:lnTo>
                  <a:lnTo>
                    <a:pt x="1485" y="128"/>
                  </a:lnTo>
                  <a:lnTo>
                    <a:pt x="1526" y="125"/>
                  </a:lnTo>
                  <a:lnTo>
                    <a:pt x="1567" y="128"/>
                  </a:lnTo>
                  <a:lnTo>
                    <a:pt x="1608" y="131"/>
                  </a:lnTo>
                  <a:lnTo>
                    <a:pt x="1653" y="135"/>
                  </a:lnTo>
                  <a:lnTo>
                    <a:pt x="1695" y="145"/>
                  </a:lnTo>
                  <a:lnTo>
                    <a:pt x="1784" y="166"/>
                  </a:lnTo>
                  <a:lnTo>
                    <a:pt x="1871" y="197"/>
                  </a:lnTo>
                  <a:lnTo>
                    <a:pt x="1960" y="231"/>
                  </a:lnTo>
                  <a:lnTo>
                    <a:pt x="2046" y="272"/>
                  </a:lnTo>
                  <a:lnTo>
                    <a:pt x="2135" y="320"/>
                  </a:lnTo>
                  <a:lnTo>
                    <a:pt x="2222" y="372"/>
                  </a:lnTo>
                  <a:lnTo>
                    <a:pt x="2308" y="424"/>
                  </a:lnTo>
                  <a:lnTo>
                    <a:pt x="2391" y="479"/>
                  </a:lnTo>
                  <a:lnTo>
                    <a:pt x="2470" y="538"/>
                  </a:lnTo>
                  <a:lnTo>
                    <a:pt x="2621" y="648"/>
                  </a:lnTo>
                  <a:lnTo>
                    <a:pt x="2724" y="734"/>
                  </a:lnTo>
                  <a:lnTo>
                    <a:pt x="2824" y="820"/>
                  </a:lnTo>
                  <a:lnTo>
                    <a:pt x="2914" y="909"/>
                  </a:lnTo>
                  <a:lnTo>
                    <a:pt x="3003" y="999"/>
                  </a:lnTo>
                  <a:lnTo>
                    <a:pt x="3087" y="1092"/>
                  </a:lnTo>
                  <a:lnTo>
                    <a:pt x="3166" y="1182"/>
                  </a:lnTo>
                  <a:lnTo>
                    <a:pt x="3310" y="1357"/>
                  </a:lnTo>
                  <a:lnTo>
                    <a:pt x="3517" y="1599"/>
                  </a:lnTo>
                  <a:lnTo>
                    <a:pt x="3555" y="1643"/>
                  </a:lnTo>
                  <a:lnTo>
                    <a:pt x="3606" y="1709"/>
                  </a:lnTo>
                  <a:lnTo>
                    <a:pt x="3630" y="1743"/>
                  </a:lnTo>
                  <a:lnTo>
                    <a:pt x="3655" y="1781"/>
                  </a:lnTo>
                  <a:lnTo>
                    <a:pt x="3672" y="1815"/>
                  </a:lnTo>
                  <a:lnTo>
                    <a:pt x="3683" y="1850"/>
                  </a:lnTo>
                  <a:lnTo>
                    <a:pt x="3686" y="1884"/>
                  </a:lnTo>
                  <a:lnTo>
                    <a:pt x="3683" y="1905"/>
                  </a:lnTo>
                  <a:lnTo>
                    <a:pt x="3678" y="1929"/>
                  </a:lnTo>
                  <a:lnTo>
                    <a:pt x="3668" y="1950"/>
                  </a:lnTo>
                  <a:lnTo>
                    <a:pt x="3658" y="1970"/>
                  </a:lnTo>
                  <a:lnTo>
                    <a:pt x="3624" y="2012"/>
                  </a:lnTo>
                  <a:lnTo>
                    <a:pt x="3579" y="2063"/>
                  </a:lnTo>
                  <a:lnTo>
                    <a:pt x="3507" y="2142"/>
                  </a:lnTo>
                  <a:lnTo>
                    <a:pt x="3445" y="2211"/>
                  </a:lnTo>
                  <a:lnTo>
                    <a:pt x="3366" y="2283"/>
                  </a:lnTo>
                  <a:lnTo>
                    <a:pt x="3279" y="2360"/>
                  </a:lnTo>
                  <a:lnTo>
                    <a:pt x="3182" y="2436"/>
                  </a:lnTo>
                  <a:lnTo>
                    <a:pt x="3082" y="2511"/>
                  </a:lnTo>
                  <a:lnTo>
                    <a:pt x="2983" y="2577"/>
                  </a:lnTo>
                  <a:lnTo>
                    <a:pt x="2887" y="2635"/>
                  </a:lnTo>
                  <a:lnTo>
                    <a:pt x="2793" y="2687"/>
                  </a:lnTo>
                  <a:lnTo>
                    <a:pt x="2762" y="2656"/>
                  </a:lnTo>
                  <a:lnTo>
                    <a:pt x="2734" y="2625"/>
                  </a:lnTo>
                  <a:lnTo>
                    <a:pt x="2711" y="2590"/>
                  </a:lnTo>
                  <a:lnTo>
                    <a:pt x="2690" y="2556"/>
                  </a:lnTo>
                  <a:lnTo>
                    <a:pt x="2666" y="2515"/>
                  </a:lnTo>
                  <a:lnTo>
                    <a:pt x="2639" y="2470"/>
                  </a:lnTo>
                  <a:lnTo>
                    <a:pt x="2601" y="2421"/>
                  </a:lnTo>
                  <a:lnTo>
                    <a:pt x="2577" y="2398"/>
                  </a:lnTo>
                  <a:lnTo>
                    <a:pt x="2549" y="2370"/>
                  </a:lnTo>
                  <a:lnTo>
                    <a:pt x="2532" y="2360"/>
                  </a:lnTo>
                  <a:lnTo>
                    <a:pt x="2514" y="2356"/>
                  </a:lnTo>
                  <a:lnTo>
                    <a:pt x="2498" y="2356"/>
                  </a:lnTo>
                  <a:lnTo>
                    <a:pt x="2477" y="2360"/>
                  </a:lnTo>
                  <a:lnTo>
                    <a:pt x="2463" y="2373"/>
                  </a:lnTo>
                  <a:lnTo>
                    <a:pt x="2452" y="2387"/>
                  </a:lnTo>
                  <a:lnTo>
                    <a:pt x="2445" y="2405"/>
                  </a:lnTo>
                  <a:lnTo>
                    <a:pt x="2445" y="2421"/>
                  </a:lnTo>
                  <a:lnTo>
                    <a:pt x="2508" y="2918"/>
                  </a:lnTo>
                  <a:lnTo>
                    <a:pt x="2570" y="3383"/>
                  </a:lnTo>
                  <a:lnTo>
                    <a:pt x="2573" y="3468"/>
                  </a:lnTo>
                  <a:lnTo>
                    <a:pt x="2577" y="3555"/>
                  </a:lnTo>
                  <a:lnTo>
                    <a:pt x="2580" y="3724"/>
                  </a:lnTo>
                  <a:lnTo>
                    <a:pt x="2577" y="3900"/>
                  </a:lnTo>
                  <a:lnTo>
                    <a:pt x="2570" y="4068"/>
                  </a:lnTo>
                  <a:lnTo>
                    <a:pt x="2570" y="4137"/>
                  </a:lnTo>
                  <a:lnTo>
                    <a:pt x="2573" y="4364"/>
                  </a:lnTo>
                  <a:lnTo>
                    <a:pt x="2577" y="4471"/>
                  </a:lnTo>
                  <a:lnTo>
                    <a:pt x="2577" y="4563"/>
                  </a:lnTo>
                  <a:lnTo>
                    <a:pt x="2573" y="4609"/>
                  </a:lnTo>
                  <a:lnTo>
                    <a:pt x="2570" y="4647"/>
                  </a:lnTo>
                  <a:lnTo>
                    <a:pt x="2562" y="4685"/>
                  </a:lnTo>
                  <a:lnTo>
                    <a:pt x="2552" y="4719"/>
                  </a:lnTo>
                  <a:lnTo>
                    <a:pt x="2539" y="4750"/>
                  </a:lnTo>
                  <a:lnTo>
                    <a:pt x="2521" y="4781"/>
                  </a:lnTo>
                  <a:lnTo>
                    <a:pt x="2504" y="4805"/>
                  </a:lnTo>
                  <a:lnTo>
                    <a:pt x="2480" y="4829"/>
                  </a:lnTo>
                  <a:lnTo>
                    <a:pt x="2449" y="4850"/>
                  </a:lnTo>
                  <a:lnTo>
                    <a:pt x="2418" y="4870"/>
                  </a:lnTo>
                  <a:lnTo>
                    <a:pt x="2380" y="4885"/>
                  </a:lnTo>
                  <a:lnTo>
                    <a:pt x="2335" y="4898"/>
                  </a:lnTo>
                  <a:lnTo>
                    <a:pt x="2219" y="4922"/>
                  </a:lnTo>
                  <a:lnTo>
                    <a:pt x="2046" y="4957"/>
                  </a:lnTo>
                  <a:lnTo>
                    <a:pt x="1828" y="4991"/>
                  </a:lnTo>
                  <a:lnTo>
                    <a:pt x="1705" y="5005"/>
                  </a:lnTo>
                  <a:lnTo>
                    <a:pt x="1577" y="5022"/>
                  </a:lnTo>
                  <a:lnTo>
                    <a:pt x="1443" y="5032"/>
                  </a:lnTo>
                  <a:lnTo>
                    <a:pt x="1308" y="5043"/>
                  </a:lnTo>
                  <a:lnTo>
                    <a:pt x="1167" y="5049"/>
                  </a:lnTo>
                  <a:lnTo>
                    <a:pt x="1029" y="5049"/>
                  </a:lnTo>
                  <a:lnTo>
                    <a:pt x="892" y="5046"/>
                  </a:lnTo>
                  <a:lnTo>
                    <a:pt x="758" y="5036"/>
                  </a:lnTo>
                  <a:lnTo>
                    <a:pt x="630" y="5022"/>
                  </a:lnTo>
                  <a:lnTo>
                    <a:pt x="568" y="5011"/>
                  </a:lnTo>
                  <a:lnTo>
                    <a:pt x="506" y="5001"/>
                  </a:lnTo>
                  <a:close/>
                </a:path>
              </a:pathLst>
            </a:custGeom>
            <a:solidFill>
              <a:srgbClr val="677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2162711" y="3652459"/>
              <a:ext cx="576031" cy="151920"/>
            </a:xfrm>
            <a:custGeom>
              <a:avLst/>
              <a:gdLst>
                <a:gd name="T0" fmla="*/ 2173 w 4089"/>
                <a:gd name="T1" fmla="*/ 276 h 1085"/>
                <a:gd name="T2" fmla="*/ 2466 w 4089"/>
                <a:gd name="T3" fmla="*/ 269 h 1085"/>
                <a:gd name="T4" fmla="*/ 2756 w 4089"/>
                <a:gd name="T5" fmla="*/ 242 h 1085"/>
                <a:gd name="T6" fmla="*/ 3045 w 4089"/>
                <a:gd name="T7" fmla="*/ 204 h 1085"/>
                <a:gd name="T8" fmla="*/ 3334 w 4089"/>
                <a:gd name="T9" fmla="*/ 153 h 1085"/>
                <a:gd name="T10" fmla="*/ 3582 w 4089"/>
                <a:gd name="T11" fmla="*/ 104 h 1085"/>
                <a:gd name="T12" fmla="*/ 3762 w 4089"/>
                <a:gd name="T13" fmla="*/ 53 h 1085"/>
                <a:gd name="T14" fmla="*/ 3861 w 4089"/>
                <a:gd name="T15" fmla="*/ 18 h 1085"/>
                <a:gd name="T16" fmla="*/ 3930 w 4089"/>
                <a:gd name="T17" fmla="*/ 0 h 1085"/>
                <a:gd name="T18" fmla="*/ 3968 w 4089"/>
                <a:gd name="T19" fmla="*/ 4 h 1085"/>
                <a:gd name="T20" fmla="*/ 3989 w 4089"/>
                <a:gd name="T21" fmla="*/ 18 h 1085"/>
                <a:gd name="T22" fmla="*/ 4002 w 4089"/>
                <a:gd name="T23" fmla="*/ 46 h 1085"/>
                <a:gd name="T24" fmla="*/ 4017 w 4089"/>
                <a:gd name="T25" fmla="*/ 111 h 1085"/>
                <a:gd name="T26" fmla="*/ 4033 w 4089"/>
                <a:gd name="T27" fmla="*/ 235 h 1085"/>
                <a:gd name="T28" fmla="*/ 4075 w 4089"/>
                <a:gd name="T29" fmla="*/ 486 h 1085"/>
                <a:gd name="T30" fmla="*/ 4089 w 4089"/>
                <a:gd name="T31" fmla="*/ 614 h 1085"/>
                <a:gd name="T32" fmla="*/ 4089 w 4089"/>
                <a:gd name="T33" fmla="*/ 700 h 1085"/>
                <a:gd name="T34" fmla="*/ 4079 w 4089"/>
                <a:gd name="T35" fmla="*/ 772 h 1085"/>
                <a:gd name="T36" fmla="*/ 4061 w 4089"/>
                <a:gd name="T37" fmla="*/ 827 h 1085"/>
                <a:gd name="T38" fmla="*/ 4030 w 4089"/>
                <a:gd name="T39" fmla="*/ 872 h 1085"/>
                <a:gd name="T40" fmla="*/ 3989 w 4089"/>
                <a:gd name="T41" fmla="*/ 903 h 1085"/>
                <a:gd name="T42" fmla="*/ 3933 w 4089"/>
                <a:gd name="T43" fmla="*/ 928 h 1085"/>
                <a:gd name="T44" fmla="*/ 3864 w 4089"/>
                <a:gd name="T45" fmla="*/ 944 h 1085"/>
                <a:gd name="T46" fmla="*/ 3590 w 4089"/>
                <a:gd name="T47" fmla="*/ 975 h 1085"/>
                <a:gd name="T48" fmla="*/ 3179 w 4089"/>
                <a:gd name="T49" fmla="*/ 1028 h 1085"/>
                <a:gd name="T50" fmla="*/ 2528 w 4089"/>
                <a:gd name="T51" fmla="*/ 1082 h 1085"/>
                <a:gd name="T52" fmla="*/ 2359 w 4089"/>
                <a:gd name="T53" fmla="*/ 1085 h 1085"/>
                <a:gd name="T54" fmla="*/ 2026 w 4089"/>
                <a:gd name="T55" fmla="*/ 1075 h 1085"/>
                <a:gd name="T56" fmla="*/ 1773 w 4089"/>
                <a:gd name="T57" fmla="*/ 1069 h 1085"/>
                <a:gd name="T58" fmla="*/ 1522 w 4089"/>
                <a:gd name="T59" fmla="*/ 1082 h 1085"/>
                <a:gd name="T60" fmla="*/ 1357 w 4089"/>
                <a:gd name="T61" fmla="*/ 1085 h 1085"/>
                <a:gd name="T62" fmla="*/ 1192 w 4089"/>
                <a:gd name="T63" fmla="*/ 1079 h 1085"/>
                <a:gd name="T64" fmla="*/ 775 w 4089"/>
                <a:gd name="T65" fmla="*/ 1054 h 1085"/>
                <a:gd name="T66" fmla="*/ 358 w 4089"/>
                <a:gd name="T67" fmla="*/ 1051 h 1085"/>
                <a:gd name="T68" fmla="*/ 207 w 4089"/>
                <a:gd name="T69" fmla="*/ 1044 h 1085"/>
                <a:gd name="T70" fmla="*/ 145 w 4089"/>
                <a:gd name="T71" fmla="*/ 1031 h 1085"/>
                <a:gd name="T72" fmla="*/ 107 w 4089"/>
                <a:gd name="T73" fmla="*/ 1010 h 1085"/>
                <a:gd name="T74" fmla="*/ 72 w 4089"/>
                <a:gd name="T75" fmla="*/ 979 h 1085"/>
                <a:gd name="T76" fmla="*/ 41 w 4089"/>
                <a:gd name="T77" fmla="*/ 934 h 1085"/>
                <a:gd name="T78" fmla="*/ 20 w 4089"/>
                <a:gd name="T79" fmla="*/ 885 h 1085"/>
                <a:gd name="T80" fmla="*/ 3 w 4089"/>
                <a:gd name="T81" fmla="*/ 755 h 1085"/>
                <a:gd name="T82" fmla="*/ 3 w 4089"/>
                <a:gd name="T83" fmla="*/ 490 h 1085"/>
                <a:gd name="T84" fmla="*/ 17 w 4089"/>
                <a:gd name="T85" fmla="*/ 297 h 1085"/>
                <a:gd name="T86" fmla="*/ 35 w 4089"/>
                <a:gd name="T87" fmla="*/ 197 h 1085"/>
                <a:gd name="T88" fmla="*/ 58 w 4089"/>
                <a:gd name="T89" fmla="*/ 153 h 1085"/>
                <a:gd name="T90" fmla="*/ 76 w 4089"/>
                <a:gd name="T91" fmla="*/ 138 h 1085"/>
                <a:gd name="T92" fmla="*/ 138 w 4089"/>
                <a:gd name="T93" fmla="*/ 142 h 1085"/>
                <a:gd name="T94" fmla="*/ 286 w 4089"/>
                <a:gd name="T95" fmla="*/ 173 h 1085"/>
                <a:gd name="T96" fmla="*/ 482 w 4089"/>
                <a:gd name="T97" fmla="*/ 228 h 1085"/>
                <a:gd name="T98" fmla="*/ 582 w 4089"/>
                <a:gd name="T99" fmla="*/ 248 h 1085"/>
                <a:gd name="T100" fmla="*/ 685 w 4089"/>
                <a:gd name="T101" fmla="*/ 259 h 1085"/>
                <a:gd name="T102" fmla="*/ 892 w 4089"/>
                <a:gd name="T103" fmla="*/ 266 h 1085"/>
                <a:gd name="T104" fmla="*/ 1120 w 4089"/>
                <a:gd name="T105" fmla="*/ 279 h 1085"/>
                <a:gd name="T106" fmla="*/ 1574 w 4089"/>
                <a:gd name="T107" fmla="*/ 283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89" h="1085">
                  <a:moveTo>
                    <a:pt x="1804" y="279"/>
                  </a:moveTo>
                  <a:lnTo>
                    <a:pt x="2173" y="276"/>
                  </a:lnTo>
                  <a:lnTo>
                    <a:pt x="2321" y="276"/>
                  </a:lnTo>
                  <a:lnTo>
                    <a:pt x="2466" y="269"/>
                  </a:lnTo>
                  <a:lnTo>
                    <a:pt x="2611" y="256"/>
                  </a:lnTo>
                  <a:lnTo>
                    <a:pt x="2756" y="242"/>
                  </a:lnTo>
                  <a:lnTo>
                    <a:pt x="2900" y="225"/>
                  </a:lnTo>
                  <a:lnTo>
                    <a:pt x="3045" y="204"/>
                  </a:lnTo>
                  <a:lnTo>
                    <a:pt x="3189" y="179"/>
                  </a:lnTo>
                  <a:lnTo>
                    <a:pt x="3334" y="153"/>
                  </a:lnTo>
                  <a:lnTo>
                    <a:pt x="3458" y="128"/>
                  </a:lnTo>
                  <a:lnTo>
                    <a:pt x="3582" y="104"/>
                  </a:lnTo>
                  <a:lnTo>
                    <a:pt x="3703" y="73"/>
                  </a:lnTo>
                  <a:lnTo>
                    <a:pt x="3762" y="53"/>
                  </a:lnTo>
                  <a:lnTo>
                    <a:pt x="3823" y="32"/>
                  </a:lnTo>
                  <a:lnTo>
                    <a:pt x="3861" y="18"/>
                  </a:lnTo>
                  <a:lnTo>
                    <a:pt x="3900" y="7"/>
                  </a:lnTo>
                  <a:lnTo>
                    <a:pt x="3930" y="0"/>
                  </a:lnTo>
                  <a:lnTo>
                    <a:pt x="3958" y="0"/>
                  </a:lnTo>
                  <a:lnTo>
                    <a:pt x="3968" y="4"/>
                  </a:lnTo>
                  <a:lnTo>
                    <a:pt x="3979" y="11"/>
                  </a:lnTo>
                  <a:lnTo>
                    <a:pt x="3989" y="18"/>
                  </a:lnTo>
                  <a:lnTo>
                    <a:pt x="3995" y="32"/>
                  </a:lnTo>
                  <a:lnTo>
                    <a:pt x="4002" y="46"/>
                  </a:lnTo>
                  <a:lnTo>
                    <a:pt x="4010" y="63"/>
                  </a:lnTo>
                  <a:lnTo>
                    <a:pt x="4017" y="111"/>
                  </a:lnTo>
                  <a:lnTo>
                    <a:pt x="4023" y="173"/>
                  </a:lnTo>
                  <a:lnTo>
                    <a:pt x="4033" y="235"/>
                  </a:lnTo>
                  <a:lnTo>
                    <a:pt x="4054" y="363"/>
                  </a:lnTo>
                  <a:lnTo>
                    <a:pt x="4075" y="486"/>
                  </a:lnTo>
                  <a:lnTo>
                    <a:pt x="4085" y="548"/>
                  </a:lnTo>
                  <a:lnTo>
                    <a:pt x="4089" y="614"/>
                  </a:lnTo>
                  <a:lnTo>
                    <a:pt x="4089" y="659"/>
                  </a:lnTo>
                  <a:lnTo>
                    <a:pt x="4089" y="700"/>
                  </a:lnTo>
                  <a:lnTo>
                    <a:pt x="4085" y="737"/>
                  </a:lnTo>
                  <a:lnTo>
                    <a:pt x="4079" y="772"/>
                  </a:lnTo>
                  <a:lnTo>
                    <a:pt x="4071" y="800"/>
                  </a:lnTo>
                  <a:lnTo>
                    <a:pt x="4061" y="827"/>
                  </a:lnTo>
                  <a:lnTo>
                    <a:pt x="4048" y="852"/>
                  </a:lnTo>
                  <a:lnTo>
                    <a:pt x="4030" y="872"/>
                  </a:lnTo>
                  <a:lnTo>
                    <a:pt x="4013" y="890"/>
                  </a:lnTo>
                  <a:lnTo>
                    <a:pt x="3989" y="903"/>
                  </a:lnTo>
                  <a:lnTo>
                    <a:pt x="3961" y="916"/>
                  </a:lnTo>
                  <a:lnTo>
                    <a:pt x="3933" y="928"/>
                  </a:lnTo>
                  <a:lnTo>
                    <a:pt x="3900" y="938"/>
                  </a:lnTo>
                  <a:lnTo>
                    <a:pt x="3864" y="944"/>
                  </a:lnTo>
                  <a:lnTo>
                    <a:pt x="3779" y="954"/>
                  </a:lnTo>
                  <a:lnTo>
                    <a:pt x="3590" y="975"/>
                  </a:lnTo>
                  <a:lnTo>
                    <a:pt x="3396" y="1000"/>
                  </a:lnTo>
                  <a:lnTo>
                    <a:pt x="3179" y="1028"/>
                  </a:lnTo>
                  <a:lnTo>
                    <a:pt x="2963" y="1048"/>
                  </a:lnTo>
                  <a:lnTo>
                    <a:pt x="2528" y="1082"/>
                  </a:lnTo>
                  <a:lnTo>
                    <a:pt x="2442" y="1085"/>
                  </a:lnTo>
                  <a:lnTo>
                    <a:pt x="2359" y="1085"/>
                  </a:lnTo>
                  <a:lnTo>
                    <a:pt x="2190" y="1082"/>
                  </a:lnTo>
                  <a:lnTo>
                    <a:pt x="2026" y="1075"/>
                  </a:lnTo>
                  <a:lnTo>
                    <a:pt x="1857" y="1069"/>
                  </a:lnTo>
                  <a:lnTo>
                    <a:pt x="1773" y="1069"/>
                  </a:lnTo>
                  <a:lnTo>
                    <a:pt x="1688" y="1072"/>
                  </a:lnTo>
                  <a:lnTo>
                    <a:pt x="1522" y="1082"/>
                  </a:lnTo>
                  <a:lnTo>
                    <a:pt x="1440" y="1085"/>
                  </a:lnTo>
                  <a:lnTo>
                    <a:pt x="1357" y="1085"/>
                  </a:lnTo>
                  <a:lnTo>
                    <a:pt x="1274" y="1085"/>
                  </a:lnTo>
                  <a:lnTo>
                    <a:pt x="1192" y="1079"/>
                  </a:lnTo>
                  <a:lnTo>
                    <a:pt x="985" y="1065"/>
                  </a:lnTo>
                  <a:lnTo>
                    <a:pt x="775" y="1054"/>
                  </a:lnTo>
                  <a:lnTo>
                    <a:pt x="565" y="1051"/>
                  </a:lnTo>
                  <a:lnTo>
                    <a:pt x="358" y="1051"/>
                  </a:lnTo>
                  <a:lnTo>
                    <a:pt x="255" y="1051"/>
                  </a:lnTo>
                  <a:lnTo>
                    <a:pt x="207" y="1044"/>
                  </a:lnTo>
                  <a:lnTo>
                    <a:pt x="165" y="1038"/>
                  </a:lnTo>
                  <a:lnTo>
                    <a:pt x="145" y="1031"/>
                  </a:lnTo>
                  <a:lnTo>
                    <a:pt x="124" y="1020"/>
                  </a:lnTo>
                  <a:lnTo>
                    <a:pt x="107" y="1010"/>
                  </a:lnTo>
                  <a:lnTo>
                    <a:pt x="89" y="996"/>
                  </a:lnTo>
                  <a:lnTo>
                    <a:pt x="72" y="979"/>
                  </a:lnTo>
                  <a:lnTo>
                    <a:pt x="55" y="959"/>
                  </a:lnTo>
                  <a:lnTo>
                    <a:pt x="41" y="934"/>
                  </a:lnTo>
                  <a:lnTo>
                    <a:pt x="27" y="906"/>
                  </a:lnTo>
                  <a:lnTo>
                    <a:pt x="20" y="885"/>
                  </a:lnTo>
                  <a:lnTo>
                    <a:pt x="14" y="852"/>
                  </a:lnTo>
                  <a:lnTo>
                    <a:pt x="3" y="755"/>
                  </a:lnTo>
                  <a:lnTo>
                    <a:pt x="0" y="627"/>
                  </a:lnTo>
                  <a:lnTo>
                    <a:pt x="3" y="490"/>
                  </a:lnTo>
                  <a:lnTo>
                    <a:pt x="10" y="355"/>
                  </a:lnTo>
                  <a:lnTo>
                    <a:pt x="17" y="297"/>
                  </a:lnTo>
                  <a:lnTo>
                    <a:pt x="24" y="242"/>
                  </a:lnTo>
                  <a:lnTo>
                    <a:pt x="35" y="197"/>
                  </a:lnTo>
                  <a:lnTo>
                    <a:pt x="48" y="163"/>
                  </a:lnTo>
                  <a:lnTo>
                    <a:pt x="58" y="153"/>
                  </a:lnTo>
                  <a:lnTo>
                    <a:pt x="65" y="142"/>
                  </a:lnTo>
                  <a:lnTo>
                    <a:pt x="76" y="138"/>
                  </a:lnTo>
                  <a:lnTo>
                    <a:pt x="82" y="135"/>
                  </a:lnTo>
                  <a:lnTo>
                    <a:pt x="138" y="142"/>
                  </a:lnTo>
                  <a:lnTo>
                    <a:pt x="186" y="148"/>
                  </a:lnTo>
                  <a:lnTo>
                    <a:pt x="286" y="173"/>
                  </a:lnTo>
                  <a:lnTo>
                    <a:pt x="383" y="201"/>
                  </a:lnTo>
                  <a:lnTo>
                    <a:pt x="482" y="228"/>
                  </a:lnTo>
                  <a:lnTo>
                    <a:pt x="530" y="242"/>
                  </a:lnTo>
                  <a:lnTo>
                    <a:pt x="582" y="248"/>
                  </a:lnTo>
                  <a:lnTo>
                    <a:pt x="634" y="256"/>
                  </a:lnTo>
                  <a:lnTo>
                    <a:pt x="685" y="259"/>
                  </a:lnTo>
                  <a:lnTo>
                    <a:pt x="788" y="259"/>
                  </a:lnTo>
                  <a:lnTo>
                    <a:pt x="892" y="266"/>
                  </a:lnTo>
                  <a:lnTo>
                    <a:pt x="1005" y="273"/>
                  </a:lnTo>
                  <a:lnTo>
                    <a:pt x="1120" y="279"/>
                  </a:lnTo>
                  <a:lnTo>
                    <a:pt x="1346" y="283"/>
                  </a:lnTo>
                  <a:lnTo>
                    <a:pt x="1574" y="283"/>
                  </a:lnTo>
                  <a:lnTo>
                    <a:pt x="1804" y="2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 noEditPoints="1"/>
            </p:cNvSpPr>
            <p:nvPr/>
          </p:nvSpPr>
          <p:spPr bwMode="auto">
            <a:xfrm>
              <a:off x="2154271" y="3644019"/>
              <a:ext cx="592911" cy="170910"/>
            </a:xfrm>
            <a:custGeom>
              <a:avLst/>
              <a:gdLst>
                <a:gd name="T0" fmla="*/ 3634 w 4213"/>
                <a:gd name="T1" fmla="*/ 104 h 1210"/>
                <a:gd name="T2" fmla="*/ 2993 w 4213"/>
                <a:gd name="T3" fmla="*/ 218 h 1210"/>
                <a:gd name="T4" fmla="*/ 2394 w 4213"/>
                <a:gd name="T5" fmla="*/ 273 h 1210"/>
                <a:gd name="T6" fmla="*/ 1405 w 4213"/>
                <a:gd name="T7" fmla="*/ 284 h 1210"/>
                <a:gd name="T8" fmla="*/ 823 w 4213"/>
                <a:gd name="T9" fmla="*/ 259 h 1210"/>
                <a:gd name="T10" fmla="*/ 561 w 4213"/>
                <a:gd name="T11" fmla="*/ 231 h 1210"/>
                <a:gd name="T12" fmla="*/ 241 w 4213"/>
                <a:gd name="T13" fmla="*/ 146 h 1210"/>
                <a:gd name="T14" fmla="*/ 113 w 4213"/>
                <a:gd name="T15" fmla="*/ 141 h 1210"/>
                <a:gd name="T16" fmla="*/ 65 w 4213"/>
                <a:gd name="T17" fmla="*/ 180 h 1210"/>
                <a:gd name="T18" fmla="*/ 17 w 4213"/>
                <a:gd name="T19" fmla="*/ 353 h 1210"/>
                <a:gd name="T20" fmla="*/ 3 w 4213"/>
                <a:gd name="T21" fmla="*/ 737 h 1210"/>
                <a:gd name="T22" fmla="*/ 31 w 4213"/>
                <a:gd name="T23" fmla="*/ 996 h 1210"/>
                <a:gd name="T24" fmla="*/ 103 w 4213"/>
                <a:gd name="T25" fmla="*/ 1100 h 1210"/>
                <a:gd name="T26" fmla="*/ 192 w 4213"/>
                <a:gd name="T27" fmla="*/ 1151 h 1210"/>
                <a:gd name="T28" fmla="*/ 389 w 4213"/>
                <a:gd name="T29" fmla="*/ 1175 h 1210"/>
                <a:gd name="T30" fmla="*/ 1033 w 4213"/>
                <a:gd name="T31" fmla="*/ 1189 h 1210"/>
                <a:gd name="T32" fmla="*/ 1454 w 4213"/>
                <a:gd name="T33" fmla="*/ 1210 h 1210"/>
                <a:gd name="T34" fmla="*/ 2153 w 4213"/>
                <a:gd name="T35" fmla="*/ 1203 h 1210"/>
                <a:gd name="T36" fmla="*/ 2593 w 4213"/>
                <a:gd name="T37" fmla="*/ 1203 h 1210"/>
                <a:gd name="T38" fmla="*/ 3899 w 4213"/>
                <a:gd name="T39" fmla="*/ 1072 h 1210"/>
                <a:gd name="T40" fmla="*/ 4061 w 4213"/>
                <a:gd name="T41" fmla="*/ 1031 h 1210"/>
                <a:gd name="T42" fmla="*/ 4161 w 4213"/>
                <a:gd name="T43" fmla="*/ 944 h 1210"/>
                <a:gd name="T44" fmla="*/ 4210 w 4213"/>
                <a:gd name="T45" fmla="*/ 811 h 1210"/>
                <a:gd name="T46" fmla="*/ 4175 w 4213"/>
                <a:gd name="T47" fmla="*/ 390 h 1210"/>
                <a:gd name="T48" fmla="*/ 4116 w 4213"/>
                <a:gd name="T49" fmla="*/ 66 h 1210"/>
                <a:gd name="T50" fmla="*/ 4047 w 4213"/>
                <a:gd name="T51" fmla="*/ 8 h 1210"/>
                <a:gd name="T52" fmla="*/ 3951 w 4213"/>
                <a:gd name="T53" fmla="*/ 8 h 1210"/>
                <a:gd name="T54" fmla="*/ 3537 w 4213"/>
                <a:gd name="T55" fmla="*/ 253 h 1210"/>
                <a:gd name="T56" fmla="*/ 3906 w 4213"/>
                <a:gd name="T57" fmla="*/ 152 h 1210"/>
                <a:gd name="T58" fmla="*/ 4010 w 4213"/>
                <a:gd name="T59" fmla="*/ 135 h 1210"/>
                <a:gd name="T60" fmla="*/ 4089 w 4213"/>
                <a:gd name="T61" fmla="*/ 676 h 1210"/>
                <a:gd name="T62" fmla="*/ 4079 w 4213"/>
                <a:gd name="T63" fmla="*/ 834 h 1210"/>
                <a:gd name="T64" fmla="*/ 4041 w 4213"/>
                <a:gd name="T65" fmla="*/ 900 h 1210"/>
                <a:gd name="T66" fmla="*/ 3962 w 4213"/>
                <a:gd name="T67" fmla="*/ 934 h 1210"/>
                <a:gd name="T68" fmla="*/ 2783 w 4213"/>
                <a:gd name="T69" fmla="*/ 1065 h 1210"/>
                <a:gd name="T70" fmla="*/ 2267 w 4213"/>
                <a:gd name="T71" fmla="*/ 1082 h 1210"/>
                <a:gd name="T72" fmla="*/ 1550 w 4213"/>
                <a:gd name="T73" fmla="*/ 1082 h 1210"/>
                <a:gd name="T74" fmla="*/ 1150 w 4213"/>
                <a:gd name="T75" fmla="*/ 1072 h 1210"/>
                <a:gd name="T76" fmla="*/ 420 w 4213"/>
                <a:gd name="T77" fmla="*/ 1051 h 1210"/>
                <a:gd name="T78" fmla="*/ 234 w 4213"/>
                <a:gd name="T79" fmla="*/ 1037 h 1210"/>
                <a:gd name="T80" fmla="*/ 144 w 4213"/>
                <a:gd name="T81" fmla="*/ 944 h 1210"/>
                <a:gd name="T82" fmla="*/ 123 w 4213"/>
                <a:gd name="T83" fmla="*/ 755 h 1210"/>
                <a:gd name="T84" fmla="*/ 138 w 4213"/>
                <a:gd name="T85" fmla="*/ 369 h 1210"/>
                <a:gd name="T86" fmla="*/ 238 w 4213"/>
                <a:gd name="T87" fmla="*/ 273 h 1210"/>
                <a:gd name="T88" fmla="*/ 527 w 4213"/>
                <a:gd name="T89" fmla="*/ 353 h 1210"/>
                <a:gd name="T90" fmla="*/ 747 w 4213"/>
                <a:gd name="T91" fmla="*/ 383 h 1210"/>
                <a:gd name="T92" fmla="*/ 1178 w 4213"/>
                <a:gd name="T93" fmla="*/ 404 h 1210"/>
                <a:gd name="T94" fmla="*/ 2235 w 4213"/>
                <a:gd name="T95" fmla="*/ 400 h 1210"/>
                <a:gd name="T96" fmla="*/ 2862 w 4213"/>
                <a:gd name="T97" fmla="*/ 363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13" h="1210">
                  <a:moveTo>
                    <a:pt x="3868" y="35"/>
                  </a:moveTo>
                  <a:lnTo>
                    <a:pt x="3810" y="56"/>
                  </a:lnTo>
                  <a:lnTo>
                    <a:pt x="3751" y="73"/>
                  </a:lnTo>
                  <a:lnTo>
                    <a:pt x="3634" y="104"/>
                  </a:lnTo>
                  <a:lnTo>
                    <a:pt x="3514" y="131"/>
                  </a:lnTo>
                  <a:lnTo>
                    <a:pt x="3386" y="156"/>
                  </a:lnTo>
                  <a:lnTo>
                    <a:pt x="3131" y="197"/>
                  </a:lnTo>
                  <a:lnTo>
                    <a:pt x="2993" y="218"/>
                  </a:lnTo>
                  <a:lnTo>
                    <a:pt x="2849" y="238"/>
                  </a:lnTo>
                  <a:lnTo>
                    <a:pt x="2700" y="253"/>
                  </a:lnTo>
                  <a:lnTo>
                    <a:pt x="2549" y="266"/>
                  </a:lnTo>
                  <a:lnTo>
                    <a:pt x="2394" y="273"/>
                  </a:lnTo>
                  <a:lnTo>
                    <a:pt x="2235" y="276"/>
                  </a:lnTo>
                  <a:lnTo>
                    <a:pt x="1853" y="279"/>
                  </a:lnTo>
                  <a:lnTo>
                    <a:pt x="1633" y="284"/>
                  </a:lnTo>
                  <a:lnTo>
                    <a:pt x="1405" y="284"/>
                  </a:lnTo>
                  <a:lnTo>
                    <a:pt x="1182" y="279"/>
                  </a:lnTo>
                  <a:lnTo>
                    <a:pt x="1071" y="273"/>
                  </a:lnTo>
                  <a:lnTo>
                    <a:pt x="960" y="266"/>
                  </a:lnTo>
                  <a:lnTo>
                    <a:pt x="823" y="259"/>
                  </a:lnTo>
                  <a:lnTo>
                    <a:pt x="754" y="259"/>
                  </a:lnTo>
                  <a:lnTo>
                    <a:pt x="689" y="253"/>
                  </a:lnTo>
                  <a:lnTo>
                    <a:pt x="624" y="245"/>
                  </a:lnTo>
                  <a:lnTo>
                    <a:pt x="561" y="231"/>
                  </a:lnTo>
                  <a:lnTo>
                    <a:pt x="486" y="210"/>
                  </a:lnTo>
                  <a:lnTo>
                    <a:pt x="406" y="187"/>
                  </a:lnTo>
                  <a:lnTo>
                    <a:pt x="323" y="166"/>
                  </a:lnTo>
                  <a:lnTo>
                    <a:pt x="241" y="146"/>
                  </a:lnTo>
                  <a:lnTo>
                    <a:pt x="196" y="141"/>
                  </a:lnTo>
                  <a:lnTo>
                    <a:pt x="151" y="135"/>
                  </a:lnTo>
                  <a:lnTo>
                    <a:pt x="134" y="135"/>
                  </a:lnTo>
                  <a:lnTo>
                    <a:pt x="113" y="141"/>
                  </a:lnTo>
                  <a:lnTo>
                    <a:pt x="100" y="149"/>
                  </a:lnTo>
                  <a:lnTo>
                    <a:pt x="89" y="156"/>
                  </a:lnTo>
                  <a:lnTo>
                    <a:pt x="79" y="166"/>
                  </a:lnTo>
                  <a:lnTo>
                    <a:pt x="65" y="180"/>
                  </a:lnTo>
                  <a:lnTo>
                    <a:pt x="51" y="210"/>
                  </a:lnTo>
                  <a:lnTo>
                    <a:pt x="38" y="249"/>
                  </a:lnTo>
                  <a:lnTo>
                    <a:pt x="28" y="297"/>
                  </a:lnTo>
                  <a:lnTo>
                    <a:pt x="17" y="353"/>
                  </a:lnTo>
                  <a:lnTo>
                    <a:pt x="10" y="410"/>
                  </a:lnTo>
                  <a:lnTo>
                    <a:pt x="7" y="476"/>
                  </a:lnTo>
                  <a:lnTo>
                    <a:pt x="0" y="607"/>
                  </a:lnTo>
                  <a:lnTo>
                    <a:pt x="3" y="737"/>
                  </a:lnTo>
                  <a:lnTo>
                    <a:pt x="10" y="855"/>
                  </a:lnTo>
                  <a:lnTo>
                    <a:pt x="20" y="944"/>
                  </a:lnTo>
                  <a:lnTo>
                    <a:pt x="24" y="975"/>
                  </a:lnTo>
                  <a:lnTo>
                    <a:pt x="31" y="996"/>
                  </a:lnTo>
                  <a:lnTo>
                    <a:pt x="48" y="1027"/>
                  </a:lnTo>
                  <a:lnTo>
                    <a:pt x="65" y="1055"/>
                  </a:lnTo>
                  <a:lnTo>
                    <a:pt x="86" y="1079"/>
                  </a:lnTo>
                  <a:lnTo>
                    <a:pt x="103" y="1100"/>
                  </a:lnTo>
                  <a:lnTo>
                    <a:pt x="123" y="1116"/>
                  </a:lnTo>
                  <a:lnTo>
                    <a:pt x="148" y="1131"/>
                  </a:lnTo>
                  <a:lnTo>
                    <a:pt x="169" y="1144"/>
                  </a:lnTo>
                  <a:lnTo>
                    <a:pt x="192" y="1151"/>
                  </a:lnTo>
                  <a:lnTo>
                    <a:pt x="238" y="1165"/>
                  </a:lnTo>
                  <a:lnTo>
                    <a:pt x="289" y="1172"/>
                  </a:lnTo>
                  <a:lnTo>
                    <a:pt x="338" y="1175"/>
                  </a:lnTo>
                  <a:lnTo>
                    <a:pt x="389" y="1175"/>
                  </a:lnTo>
                  <a:lnTo>
                    <a:pt x="420" y="1175"/>
                  </a:lnTo>
                  <a:lnTo>
                    <a:pt x="612" y="1175"/>
                  </a:lnTo>
                  <a:lnTo>
                    <a:pt x="819" y="1179"/>
                  </a:lnTo>
                  <a:lnTo>
                    <a:pt x="1033" y="1189"/>
                  </a:lnTo>
                  <a:lnTo>
                    <a:pt x="1140" y="1196"/>
                  </a:lnTo>
                  <a:lnTo>
                    <a:pt x="1247" y="1203"/>
                  </a:lnTo>
                  <a:lnTo>
                    <a:pt x="1351" y="1210"/>
                  </a:lnTo>
                  <a:lnTo>
                    <a:pt x="1454" y="1210"/>
                  </a:lnTo>
                  <a:lnTo>
                    <a:pt x="1556" y="1206"/>
                  </a:lnTo>
                  <a:lnTo>
                    <a:pt x="1656" y="1203"/>
                  </a:lnTo>
                  <a:lnTo>
                    <a:pt x="1919" y="1192"/>
                  </a:lnTo>
                  <a:lnTo>
                    <a:pt x="2153" y="1203"/>
                  </a:lnTo>
                  <a:lnTo>
                    <a:pt x="2263" y="1206"/>
                  </a:lnTo>
                  <a:lnTo>
                    <a:pt x="2373" y="1210"/>
                  </a:lnTo>
                  <a:lnTo>
                    <a:pt x="2483" y="1210"/>
                  </a:lnTo>
                  <a:lnTo>
                    <a:pt x="2593" y="1203"/>
                  </a:lnTo>
                  <a:lnTo>
                    <a:pt x="2790" y="1189"/>
                  </a:lnTo>
                  <a:lnTo>
                    <a:pt x="3465" y="1124"/>
                  </a:lnTo>
                  <a:lnTo>
                    <a:pt x="3847" y="1079"/>
                  </a:lnTo>
                  <a:lnTo>
                    <a:pt x="3899" y="1072"/>
                  </a:lnTo>
                  <a:lnTo>
                    <a:pt x="3947" y="1065"/>
                  </a:lnTo>
                  <a:lnTo>
                    <a:pt x="3988" y="1055"/>
                  </a:lnTo>
                  <a:lnTo>
                    <a:pt x="4026" y="1044"/>
                  </a:lnTo>
                  <a:lnTo>
                    <a:pt x="4061" y="1031"/>
                  </a:lnTo>
                  <a:lnTo>
                    <a:pt x="4092" y="1013"/>
                  </a:lnTo>
                  <a:lnTo>
                    <a:pt x="4120" y="993"/>
                  </a:lnTo>
                  <a:lnTo>
                    <a:pt x="4144" y="972"/>
                  </a:lnTo>
                  <a:lnTo>
                    <a:pt x="4161" y="944"/>
                  </a:lnTo>
                  <a:lnTo>
                    <a:pt x="4179" y="917"/>
                  </a:lnTo>
                  <a:lnTo>
                    <a:pt x="4192" y="886"/>
                  </a:lnTo>
                  <a:lnTo>
                    <a:pt x="4202" y="852"/>
                  </a:lnTo>
                  <a:lnTo>
                    <a:pt x="4210" y="811"/>
                  </a:lnTo>
                  <a:lnTo>
                    <a:pt x="4213" y="768"/>
                  </a:lnTo>
                  <a:lnTo>
                    <a:pt x="4213" y="724"/>
                  </a:lnTo>
                  <a:lnTo>
                    <a:pt x="4213" y="673"/>
                  </a:lnTo>
                  <a:lnTo>
                    <a:pt x="4175" y="390"/>
                  </a:lnTo>
                  <a:lnTo>
                    <a:pt x="4141" y="166"/>
                  </a:lnTo>
                  <a:lnTo>
                    <a:pt x="4133" y="128"/>
                  </a:lnTo>
                  <a:lnTo>
                    <a:pt x="4123" y="87"/>
                  </a:lnTo>
                  <a:lnTo>
                    <a:pt x="4116" y="66"/>
                  </a:lnTo>
                  <a:lnTo>
                    <a:pt x="4103" y="49"/>
                  </a:lnTo>
                  <a:lnTo>
                    <a:pt x="4089" y="31"/>
                  </a:lnTo>
                  <a:lnTo>
                    <a:pt x="4072" y="18"/>
                  </a:lnTo>
                  <a:lnTo>
                    <a:pt x="4047" y="8"/>
                  </a:lnTo>
                  <a:lnTo>
                    <a:pt x="4026" y="0"/>
                  </a:lnTo>
                  <a:lnTo>
                    <a:pt x="4003" y="0"/>
                  </a:lnTo>
                  <a:lnTo>
                    <a:pt x="3975" y="0"/>
                  </a:lnTo>
                  <a:lnTo>
                    <a:pt x="3951" y="8"/>
                  </a:lnTo>
                  <a:lnTo>
                    <a:pt x="3923" y="15"/>
                  </a:lnTo>
                  <a:lnTo>
                    <a:pt x="3868" y="35"/>
                  </a:lnTo>
                  <a:close/>
                  <a:moveTo>
                    <a:pt x="3407" y="276"/>
                  </a:moveTo>
                  <a:lnTo>
                    <a:pt x="3537" y="253"/>
                  </a:lnTo>
                  <a:lnTo>
                    <a:pt x="3665" y="225"/>
                  </a:lnTo>
                  <a:lnTo>
                    <a:pt x="3785" y="194"/>
                  </a:lnTo>
                  <a:lnTo>
                    <a:pt x="3847" y="173"/>
                  </a:lnTo>
                  <a:lnTo>
                    <a:pt x="3906" y="152"/>
                  </a:lnTo>
                  <a:lnTo>
                    <a:pt x="3962" y="131"/>
                  </a:lnTo>
                  <a:lnTo>
                    <a:pt x="3985" y="125"/>
                  </a:lnTo>
                  <a:lnTo>
                    <a:pt x="4003" y="125"/>
                  </a:lnTo>
                  <a:lnTo>
                    <a:pt x="4010" y="135"/>
                  </a:lnTo>
                  <a:lnTo>
                    <a:pt x="4013" y="152"/>
                  </a:lnTo>
                  <a:lnTo>
                    <a:pt x="4016" y="176"/>
                  </a:lnTo>
                  <a:lnTo>
                    <a:pt x="4051" y="410"/>
                  </a:lnTo>
                  <a:lnTo>
                    <a:pt x="4089" y="676"/>
                  </a:lnTo>
                  <a:lnTo>
                    <a:pt x="4089" y="727"/>
                  </a:lnTo>
                  <a:lnTo>
                    <a:pt x="4089" y="786"/>
                  </a:lnTo>
                  <a:lnTo>
                    <a:pt x="4085" y="811"/>
                  </a:lnTo>
                  <a:lnTo>
                    <a:pt x="4079" y="834"/>
                  </a:lnTo>
                  <a:lnTo>
                    <a:pt x="4072" y="852"/>
                  </a:lnTo>
                  <a:lnTo>
                    <a:pt x="4064" y="868"/>
                  </a:lnTo>
                  <a:lnTo>
                    <a:pt x="4054" y="886"/>
                  </a:lnTo>
                  <a:lnTo>
                    <a:pt x="4041" y="900"/>
                  </a:lnTo>
                  <a:lnTo>
                    <a:pt x="4023" y="910"/>
                  </a:lnTo>
                  <a:lnTo>
                    <a:pt x="4006" y="921"/>
                  </a:lnTo>
                  <a:lnTo>
                    <a:pt x="3985" y="927"/>
                  </a:lnTo>
                  <a:lnTo>
                    <a:pt x="3962" y="934"/>
                  </a:lnTo>
                  <a:lnTo>
                    <a:pt x="3906" y="947"/>
                  </a:lnTo>
                  <a:lnTo>
                    <a:pt x="3834" y="955"/>
                  </a:lnTo>
                  <a:lnTo>
                    <a:pt x="3448" y="1000"/>
                  </a:lnTo>
                  <a:lnTo>
                    <a:pt x="2783" y="1065"/>
                  </a:lnTo>
                  <a:lnTo>
                    <a:pt x="2583" y="1082"/>
                  </a:lnTo>
                  <a:lnTo>
                    <a:pt x="2480" y="1085"/>
                  </a:lnTo>
                  <a:lnTo>
                    <a:pt x="2373" y="1085"/>
                  </a:lnTo>
                  <a:lnTo>
                    <a:pt x="2267" y="1082"/>
                  </a:lnTo>
                  <a:lnTo>
                    <a:pt x="2160" y="1079"/>
                  </a:lnTo>
                  <a:lnTo>
                    <a:pt x="1919" y="1068"/>
                  </a:lnTo>
                  <a:lnTo>
                    <a:pt x="1650" y="1079"/>
                  </a:lnTo>
                  <a:lnTo>
                    <a:pt x="1550" y="1082"/>
                  </a:lnTo>
                  <a:lnTo>
                    <a:pt x="1454" y="1085"/>
                  </a:lnTo>
                  <a:lnTo>
                    <a:pt x="1357" y="1085"/>
                  </a:lnTo>
                  <a:lnTo>
                    <a:pt x="1257" y="1079"/>
                  </a:lnTo>
                  <a:lnTo>
                    <a:pt x="1150" y="1072"/>
                  </a:lnTo>
                  <a:lnTo>
                    <a:pt x="1040" y="1065"/>
                  </a:lnTo>
                  <a:lnTo>
                    <a:pt x="827" y="1055"/>
                  </a:lnTo>
                  <a:lnTo>
                    <a:pt x="617" y="1051"/>
                  </a:lnTo>
                  <a:lnTo>
                    <a:pt x="420" y="1051"/>
                  </a:lnTo>
                  <a:lnTo>
                    <a:pt x="389" y="1051"/>
                  </a:lnTo>
                  <a:lnTo>
                    <a:pt x="299" y="1047"/>
                  </a:lnTo>
                  <a:lnTo>
                    <a:pt x="265" y="1044"/>
                  </a:lnTo>
                  <a:lnTo>
                    <a:pt x="234" y="1037"/>
                  </a:lnTo>
                  <a:lnTo>
                    <a:pt x="207" y="1024"/>
                  </a:lnTo>
                  <a:lnTo>
                    <a:pt x="182" y="1003"/>
                  </a:lnTo>
                  <a:lnTo>
                    <a:pt x="161" y="978"/>
                  </a:lnTo>
                  <a:lnTo>
                    <a:pt x="144" y="944"/>
                  </a:lnTo>
                  <a:lnTo>
                    <a:pt x="141" y="927"/>
                  </a:lnTo>
                  <a:lnTo>
                    <a:pt x="134" y="903"/>
                  </a:lnTo>
                  <a:lnTo>
                    <a:pt x="131" y="837"/>
                  </a:lnTo>
                  <a:lnTo>
                    <a:pt x="123" y="755"/>
                  </a:lnTo>
                  <a:lnTo>
                    <a:pt x="123" y="658"/>
                  </a:lnTo>
                  <a:lnTo>
                    <a:pt x="127" y="535"/>
                  </a:lnTo>
                  <a:lnTo>
                    <a:pt x="134" y="420"/>
                  </a:lnTo>
                  <a:lnTo>
                    <a:pt x="138" y="369"/>
                  </a:lnTo>
                  <a:lnTo>
                    <a:pt x="144" y="325"/>
                  </a:lnTo>
                  <a:lnTo>
                    <a:pt x="154" y="290"/>
                  </a:lnTo>
                  <a:lnTo>
                    <a:pt x="165" y="263"/>
                  </a:lnTo>
                  <a:lnTo>
                    <a:pt x="238" y="273"/>
                  </a:lnTo>
                  <a:lnTo>
                    <a:pt x="310" y="290"/>
                  </a:lnTo>
                  <a:lnTo>
                    <a:pt x="379" y="307"/>
                  </a:lnTo>
                  <a:lnTo>
                    <a:pt x="451" y="328"/>
                  </a:lnTo>
                  <a:lnTo>
                    <a:pt x="527" y="353"/>
                  </a:lnTo>
                  <a:lnTo>
                    <a:pt x="565" y="359"/>
                  </a:lnTo>
                  <a:lnTo>
                    <a:pt x="599" y="369"/>
                  </a:lnTo>
                  <a:lnTo>
                    <a:pt x="671" y="376"/>
                  </a:lnTo>
                  <a:lnTo>
                    <a:pt x="747" y="383"/>
                  </a:lnTo>
                  <a:lnTo>
                    <a:pt x="819" y="383"/>
                  </a:lnTo>
                  <a:lnTo>
                    <a:pt x="950" y="390"/>
                  </a:lnTo>
                  <a:lnTo>
                    <a:pt x="1064" y="397"/>
                  </a:lnTo>
                  <a:lnTo>
                    <a:pt x="1178" y="404"/>
                  </a:lnTo>
                  <a:lnTo>
                    <a:pt x="1405" y="407"/>
                  </a:lnTo>
                  <a:lnTo>
                    <a:pt x="1630" y="407"/>
                  </a:lnTo>
                  <a:lnTo>
                    <a:pt x="1856" y="404"/>
                  </a:lnTo>
                  <a:lnTo>
                    <a:pt x="2235" y="400"/>
                  </a:lnTo>
                  <a:lnTo>
                    <a:pt x="2398" y="397"/>
                  </a:lnTo>
                  <a:lnTo>
                    <a:pt x="2556" y="390"/>
                  </a:lnTo>
                  <a:lnTo>
                    <a:pt x="2711" y="376"/>
                  </a:lnTo>
                  <a:lnTo>
                    <a:pt x="2862" y="363"/>
                  </a:lnTo>
                  <a:lnTo>
                    <a:pt x="3010" y="341"/>
                  </a:lnTo>
                  <a:lnTo>
                    <a:pt x="3148" y="321"/>
                  </a:lnTo>
                  <a:lnTo>
                    <a:pt x="3407" y="276"/>
                  </a:lnTo>
                  <a:close/>
                </a:path>
              </a:pathLst>
            </a:custGeom>
            <a:solidFill>
              <a:srgbClr val="677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2380041" y="3677779"/>
              <a:ext cx="137150" cy="135040"/>
            </a:xfrm>
            <a:custGeom>
              <a:avLst/>
              <a:gdLst>
                <a:gd name="T0" fmla="*/ 961 w 988"/>
                <a:gd name="T1" fmla="*/ 278 h 957"/>
                <a:gd name="T2" fmla="*/ 982 w 988"/>
                <a:gd name="T3" fmla="*/ 424 h 957"/>
                <a:gd name="T4" fmla="*/ 988 w 988"/>
                <a:gd name="T5" fmla="*/ 603 h 957"/>
                <a:gd name="T6" fmla="*/ 978 w 988"/>
                <a:gd name="T7" fmla="*/ 719 h 957"/>
                <a:gd name="T8" fmla="*/ 961 w 988"/>
                <a:gd name="T9" fmla="*/ 767 h 957"/>
                <a:gd name="T10" fmla="*/ 936 w 988"/>
                <a:gd name="T11" fmla="*/ 813 h 957"/>
                <a:gd name="T12" fmla="*/ 902 w 988"/>
                <a:gd name="T13" fmla="*/ 851 h 957"/>
                <a:gd name="T14" fmla="*/ 861 w 988"/>
                <a:gd name="T15" fmla="*/ 882 h 957"/>
                <a:gd name="T16" fmla="*/ 813 w 988"/>
                <a:gd name="T17" fmla="*/ 905 h 957"/>
                <a:gd name="T18" fmla="*/ 754 w 988"/>
                <a:gd name="T19" fmla="*/ 926 h 957"/>
                <a:gd name="T20" fmla="*/ 606 w 988"/>
                <a:gd name="T21" fmla="*/ 954 h 957"/>
                <a:gd name="T22" fmla="*/ 437 w 988"/>
                <a:gd name="T23" fmla="*/ 954 h 957"/>
                <a:gd name="T24" fmla="*/ 351 w 988"/>
                <a:gd name="T25" fmla="*/ 943 h 957"/>
                <a:gd name="T26" fmla="*/ 271 w 988"/>
                <a:gd name="T27" fmla="*/ 926 h 957"/>
                <a:gd name="T28" fmla="*/ 199 w 988"/>
                <a:gd name="T29" fmla="*/ 895 h 957"/>
                <a:gd name="T30" fmla="*/ 138 w 988"/>
                <a:gd name="T31" fmla="*/ 857 h 957"/>
                <a:gd name="T32" fmla="*/ 103 w 988"/>
                <a:gd name="T33" fmla="*/ 823 h 957"/>
                <a:gd name="T34" fmla="*/ 76 w 988"/>
                <a:gd name="T35" fmla="*/ 782 h 957"/>
                <a:gd name="T36" fmla="*/ 30 w 988"/>
                <a:gd name="T37" fmla="*/ 675 h 957"/>
                <a:gd name="T38" fmla="*/ 7 w 988"/>
                <a:gd name="T39" fmla="*/ 544 h 957"/>
                <a:gd name="T40" fmla="*/ 0 w 988"/>
                <a:gd name="T41" fmla="*/ 409 h 957"/>
                <a:gd name="T42" fmla="*/ 17 w 988"/>
                <a:gd name="T43" fmla="*/ 278 h 957"/>
                <a:gd name="T44" fmla="*/ 55 w 988"/>
                <a:gd name="T45" fmla="*/ 161 h 957"/>
                <a:gd name="T46" fmla="*/ 86 w 988"/>
                <a:gd name="T47" fmla="*/ 114 h 957"/>
                <a:gd name="T48" fmla="*/ 120 w 988"/>
                <a:gd name="T49" fmla="*/ 76 h 957"/>
                <a:gd name="T50" fmla="*/ 161 w 988"/>
                <a:gd name="T51" fmla="*/ 48 h 957"/>
                <a:gd name="T52" fmla="*/ 210 w 988"/>
                <a:gd name="T53" fmla="*/ 30 h 957"/>
                <a:gd name="T54" fmla="*/ 368 w 988"/>
                <a:gd name="T55" fmla="*/ 7 h 957"/>
                <a:gd name="T56" fmla="*/ 568 w 988"/>
                <a:gd name="T57" fmla="*/ 0 h 957"/>
                <a:gd name="T58" fmla="*/ 665 w 988"/>
                <a:gd name="T59" fmla="*/ 7 h 957"/>
                <a:gd name="T60" fmla="*/ 757 w 988"/>
                <a:gd name="T61" fmla="*/ 24 h 957"/>
                <a:gd name="T62" fmla="*/ 834 w 988"/>
                <a:gd name="T63" fmla="*/ 58 h 957"/>
                <a:gd name="T64" fmla="*/ 888 w 988"/>
                <a:gd name="T65" fmla="*/ 104 h 957"/>
                <a:gd name="T66" fmla="*/ 923 w 988"/>
                <a:gd name="T67" fmla="*/ 165 h 957"/>
                <a:gd name="T68" fmla="*/ 951 w 988"/>
                <a:gd name="T69" fmla="*/ 234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88" h="957">
                  <a:moveTo>
                    <a:pt x="951" y="234"/>
                  </a:moveTo>
                  <a:lnTo>
                    <a:pt x="961" y="278"/>
                  </a:lnTo>
                  <a:lnTo>
                    <a:pt x="971" y="327"/>
                  </a:lnTo>
                  <a:lnTo>
                    <a:pt x="982" y="424"/>
                  </a:lnTo>
                  <a:lnTo>
                    <a:pt x="988" y="519"/>
                  </a:lnTo>
                  <a:lnTo>
                    <a:pt x="988" y="603"/>
                  </a:lnTo>
                  <a:lnTo>
                    <a:pt x="988" y="665"/>
                  </a:lnTo>
                  <a:lnTo>
                    <a:pt x="978" y="719"/>
                  </a:lnTo>
                  <a:lnTo>
                    <a:pt x="971" y="744"/>
                  </a:lnTo>
                  <a:lnTo>
                    <a:pt x="961" y="767"/>
                  </a:lnTo>
                  <a:lnTo>
                    <a:pt x="947" y="792"/>
                  </a:lnTo>
                  <a:lnTo>
                    <a:pt x="936" y="813"/>
                  </a:lnTo>
                  <a:lnTo>
                    <a:pt x="919" y="830"/>
                  </a:lnTo>
                  <a:lnTo>
                    <a:pt x="902" y="851"/>
                  </a:lnTo>
                  <a:lnTo>
                    <a:pt x="882" y="864"/>
                  </a:lnTo>
                  <a:lnTo>
                    <a:pt x="861" y="882"/>
                  </a:lnTo>
                  <a:lnTo>
                    <a:pt x="837" y="895"/>
                  </a:lnTo>
                  <a:lnTo>
                    <a:pt x="813" y="905"/>
                  </a:lnTo>
                  <a:lnTo>
                    <a:pt x="785" y="916"/>
                  </a:lnTo>
                  <a:lnTo>
                    <a:pt x="754" y="926"/>
                  </a:lnTo>
                  <a:lnTo>
                    <a:pt x="682" y="943"/>
                  </a:lnTo>
                  <a:lnTo>
                    <a:pt x="606" y="954"/>
                  </a:lnTo>
                  <a:lnTo>
                    <a:pt x="520" y="957"/>
                  </a:lnTo>
                  <a:lnTo>
                    <a:pt x="437" y="954"/>
                  </a:lnTo>
                  <a:lnTo>
                    <a:pt x="392" y="951"/>
                  </a:lnTo>
                  <a:lnTo>
                    <a:pt x="351" y="943"/>
                  </a:lnTo>
                  <a:lnTo>
                    <a:pt x="309" y="936"/>
                  </a:lnTo>
                  <a:lnTo>
                    <a:pt x="271" y="926"/>
                  </a:lnTo>
                  <a:lnTo>
                    <a:pt x="234" y="913"/>
                  </a:lnTo>
                  <a:lnTo>
                    <a:pt x="199" y="895"/>
                  </a:lnTo>
                  <a:lnTo>
                    <a:pt x="165" y="878"/>
                  </a:lnTo>
                  <a:lnTo>
                    <a:pt x="138" y="857"/>
                  </a:lnTo>
                  <a:lnTo>
                    <a:pt x="120" y="844"/>
                  </a:lnTo>
                  <a:lnTo>
                    <a:pt x="103" y="823"/>
                  </a:lnTo>
                  <a:lnTo>
                    <a:pt x="89" y="806"/>
                  </a:lnTo>
                  <a:lnTo>
                    <a:pt x="76" y="782"/>
                  </a:lnTo>
                  <a:lnTo>
                    <a:pt x="51" y="729"/>
                  </a:lnTo>
                  <a:lnTo>
                    <a:pt x="30" y="675"/>
                  </a:lnTo>
                  <a:lnTo>
                    <a:pt x="17" y="609"/>
                  </a:lnTo>
                  <a:lnTo>
                    <a:pt x="7" y="544"/>
                  </a:lnTo>
                  <a:lnTo>
                    <a:pt x="0" y="478"/>
                  </a:lnTo>
                  <a:lnTo>
                    <a:pt x="0" y="409"/>
                  </a:lnTo>
                  <a:lnTo>
                    <a:pt x="7" y="340"/>
                  </a:lnTo>
                  <a:lnTo>
                    <a:pt x="17" y="278"/>
                  </a:lnTo>
                  <a:lnTo>
                    <a:pt x="35" y="217"/>
                  </a:lnTo>
                  <a:lnTo>
                    <a:pt x="55" y="161"/>
                  </a:lnTo>
                  <a:lnTo>
                    <a:pt x="69" y="137"/>
                  </a:lnTo>
                  <a:lnTo>
                    <a:pt x="86" y="114"/>
                  </a:lnTo>
                  <a:lnTo>
                    <a:pt x="103" y="92"/>
                  </a:lnTo>
                  <a:lnTo>
                    <a:pt x="120" y="76"/>
                  </a:lnTo>
                  <a:lnTo>
                    <a:pt x="141" y="61"/>
                  </a:lnTo>
                  <a:lnTo>
                    <a:pt x="161" y="48"/>
                  </a:lnTo>
                  <a:lnTo>
                    <a:pt x="186" y="38"/>
                  </a:lnTo>
                  <a:lnTo>
                    <a:pt x="210" y="30"/>
                  </a:lnTo>
                  <a:lnTo>
                    <a:pt x="282" y="17"/>
                  </a:lnTo>
                  <a:lnTo>
                    <a:pt x="368" y="7"/>
                  </a:lnTo>
                  <a:lnTo>
                    <a:pt x="465" y="0"/>
                  </a:lnTo>
                  <a:lnTo>
                    <a:pt x="568" y="0"/>
                  </a:lnTo>
                  <a:lnTo>
                    <a:pt x="616" y="0"/>
                  </a:lnTo>
                  <a:lnTo>
                    <a:pt x="665" y="7"/>
                  </a:lnTo>
                  <a:lnTo>
                    <a:pt x="713" y="14"/>
                  </a:lnTo>
                  <a:lnTo>
                    <a:pt x="757" y="24"/>
                  </a:lnTo>
                  <a:lnTo>
                    <a:pt x="799" y="38"/>
                  </a:lnTo>
                  <a:lnTo>
                    <a:pt x="834" y="58"/>
                  </a:lnTo>
                  <a:lnTo>
                    <a:pt x="864" y="79"/>
                  </a:lnTo>
                  <a:lnTo>
                    <a:pt x="888" y="104"/>
                  </a:lnTo>
                  <a:lnTo>
                    <a:pt x="909" y="134"/>
                  </a:lnTo>
                  <a:lnTo>
                    <a:pt x="923" y="165"/>
                  </a:lnTo>
                  <a:lnTo>
                    <a:pt x="941" y="199"/>
                  </a:lnTo>
                  <a:lnTo>
                    <a:pt x="951" y="234"/>
                  </a:lnTo>
                  <a:close/>
                </a:path>
              </a:pathLst>
            </a:custGeom>
            <a:solidFill>
              <a:srgbClr val="36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0" name="Freeform 27"/>
            <p:cNvSpPr>
              <a:spLocks/>
            </p:cNvSpPr>
            <p:nvPr/>
          </p:nvSpPr>
          <p:spPr bwMode="auto">
            <a:xfrm>
              <a:off x="2413801" y="3711539"/>
              <a:ext cx="69630" cy="67520"/>
            </a:xfrm>
            <a:custGeom>
              <a:avLst/>
              <a:gdLst>
                <a:gd name="T0" fmla="*/ 475 w 496"/>
                <a:gd name="T1" fmla="*/ 118 h 479"/>
                <a:gd name="T2" fmla="*/ 486 w 496"/>
                <a:gd name="T3" fmla="*/ 166 h 479"/>
                <a:gd name="T4" fmla="*/ 492 w 496"/>
                <a:gd name="T5" fmla="*/ 213 h 479"/>
                <a:gd name="T6" fmla="*/ 492 w 496"/>
                <a:gd name="T7" fmla="*/ 262 h 479"/>
                <a:gd name="T8" fmla="*/ 496 w 496"/>
                <a:gd name="T9" fmla="*/ 303 h 479"/>
                <a:gd name="T10" fmla="*/ 492 w 496"/>
                <a:gd name="T11" fmla="*/ 335 h 479"/>
                <a:gd name="T12" fmla="*/ 489 w 496"/>
                <a:gd name="T13" fmla="*/ 362 h 479"/>
                <a:gd name="T14" fmla="*/ 478 w 496"/>
                <a:gd name="T15" fmla="*/ 386 h 479"/>
                <a:gd name="T16" fmla="*/ 468 w 496"/>
                <a:gd name="T17" fmla="*/ 407 h 479"/>
                <a:gd name="T18" fmla="*/ 451 w 496"/>
                <a:gd name="T19" fmla="*/ 424 h 479"/>
                <a:gd name="T20" fmla="*/ 430 w 496"/>
                <a:gd name="T21" fmla="*/ 441 h 479"/>
                <a:gd name="T22" fmla="*/ 406 w 496"/>
                <a:gd name="T23" fmla="*/ 455 h 479"/>
                <a:gd name="T24" fmla="*/ 375 w 496"/>
                <a:gd name="T25" fmla="*/ 466 h 479"/>
                <a:gd name="T26" fmla="*/ 340 w 496"/>
                <a:gd name="T27" fmla="*/ 472 h 479"/>
                <a:gd name="T28" fmla="*/ 302 w 496"/>
                <a:gd name="T29" fmla="*/ 479 h 479"/>
                <a:gd name="T30" fmla="*/ 261 w 496"/>
                <a:gd name="T31" fmla="*/ 479 h 479"/>
                <a:gd name="T32" fmla="*/ 217 w 496"/>
                <a:gd name="T33" fmla="*/ 479 h 479"/>
                <a:gd name="T34" fmla="*/ 176 w 496"/>
                <a:gd name="T35" fmla="*/ 472 h 479"/>
                <a:gd name="T36" fmla="*/ 134 w 496"/>
                <a:gd name="T37" fmla="*/ 466 h 479"/>
                <a:gd name="T38" fmla="*/ 100 w 496"/>
                <a:gd name="T39" fmla="*/ 448 h 479"/>
                <a:gd name="T40" fmla="*/ 69 w 496"/>
                <a:gd name="T41" fmla="*/ 431 h 479"/>
                <a:gd name="T42" fmla="*/ 51 w 496"/>
                <a:gd name="T43" fmla="*/ 414 h 479"/>
                <a:gd name="T44" fmla="*/ 38 w 496"/>
                <a:gd name="T45" fmla="*/ 393 h 479"/>
                <a:gd name="T46" fmla="*/ 23 w 496"/>
                <a:gd name="T47" fmla="*/ 366 h 479"/>
                <a:gd name="T48" fmla="*/ 17 w 496"/>
                <a:gd name="T49" fmla="*/ 338 h 479"/>
                <a:gd name="T50" fmla="*/ 7 w 496"/>
                <a:gd name="T51" fmla="*/ 307 h 479"/>
                <a:gd name="T52" fmla="*/ 3 w 496"/>
                <a:gd name="T53" fmla="*/ 272 h 479"/>
                <a:gd name="T54" fmla="*/ 0 w 496"/>
                <a:gd name="T55" fmla="*/ 241 h 479"/>
                <a:gd name="T56" fmla="*/ 0 w 496"/>
                <a:gd name="T57" fmla="*/ 207 h 479"/>
                <a:gd name="T58" fmla="*/ 3 w 496"/>
                <a:gd name="T59" fmla="*/ 172 h 479"/>
                <a:gd name="T60" fmla="*/ 7 w 496"/>
                <a:gd name="T61" fmla="*/ 138 h 479"/>
                <a:gd name="T62" fmla="*/ 17 w 496"/>
                <a:gd name="T63" fmla="*/ 110 h 479"/>
                <a:gd name="T64" fmla="*/ 28 w 496"/>
                <a:gd name="T65" fmla="*/ 83 h 479"/>
                <a:gd name="T66" fmla="*/ 41 w 496"/>
                <a:gd name="T67" fmla="*/ 59 h 479"/>
                <a:gd name="T68" fmla="*/ 58 w 496"/>
                <a:gd name="T69" fmla="*/ 38 h 479"/>
                <a:gd name="T70" fmla="*/ 82 w 496"/>
                <a:gd name="T71" fmla="*/ 24 h 479"/>
                <a:gd name="T72" fmla="*/ 107 w 496"/>
                <a:gd name="T73" fmla="*/ 18 h 479"/>
                <a:gd name="T74" fmla="*/ 182 w 496"/>
                <a:gd name="T75" fmla="*/ 3 h 479"/>
                <a:gd name="T76" fmla="*/ 233 w 496"/>
                <a:gd name="T77" fmla="*/ 0 h 479"/>
                <a:gd name="T78" fmla="*/ 282 w 496"/>
                <a:gd name="T79" fmla="*/ 0 h 479"/>
                <a:gd name="T80" fmla="*/ 334 w 496"/>
                <a:gd name="T81" fmla="*/ 3 h 479"/>
                <a:gd name="T82" fmla="*/ 379 w 496"/>
                <a:gd name="T83" fmla="*/ 14 h 479"/>
                <a:gd name="T84" fmla="*/ 399 w 496"/>
                <a:gd name="T85" fmla="*/ 21 h 479"/>
                <a:gd name="T86" fmla="*/ 417 w 496"/>
                <a:gd name="T87" fmla="*/ 28 h 479"/>
                <a:gd name="T88" fmla="*/ 430 w 496"/>
                <a:gd name="T89" fmla="*/ 41 h 479"/>
                <a:gd name="T90" fmla="*/ 444 w 496"/>
                <a:gd name="T91" fmla="*/ 52 h 479"/>
                <a:gd name="T92" fmla="*/ 461 w 496"/>
                <a:gd name="T93" fmla="*/ 83 h 479"/>
                <a:gd name="T94" fmla="*/ 475 w 496"/>
                <a:gd name="T95" fmla="*/ 118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96" h="479">
                  <a:moveTo>
                    <a:pt x="475" y="118"/>
                  </a:moveTo>
                  <a:lnTo>
                    <a:pt x="486" y="166"/>
                  </a:lnTo>
                  <a:lnTo>
                    <a:pt x="492" y="213"/>
                  </a:lnTo>
                  <a:lnTo>
                    <a:pt x="492" y="262"/>
                  </a:lnTo>
                  <a:lnTo>
                    <a:pt x="496" y="303"/>
                  </a:lnTo>
                  <a:lnTo>
                    <a:pt x="492" y="335"/>
                  </a:lnTo>
                  <a:lnTo>
                    <a:pt x="489" y="362"/>
                  </a:lnTo>
                  <a:lnTo>
                    <a:pt x="478" y="386"/>
                  </a:lnTo>
                  <a:lnTo>
                    <a:pt x="468" y="407"/>
                  </a:lnTo>
                  <a:lnTo>
                    <a:pt x="451" y="424"/>
                  </a:lnTo>
                  <a:lnTo>
                    <a:pt x="430" y="441"/>
                  </a:lnTo>
                  <a:lnTo>
                    <a:pt x="406" y="455"/>
                  </a:lnTo>
                  <a:lnTo>
                    <a:pt x="375" y="466"/>
                  </a:lnTo>
                  <a:lnTo>
                    <a:pt x="340" y="472"/>
                  </a:lnTo>
                  <a:lnTo>
                    <a:pt x="302" y="479"/>
                  </a:lnTo>
                  <a:lnTo>
                    <a:pt x="261" y="479"/>
                  </a:lnTo>
                  <a:lnTo>
                    <a:pt x="217" y="479"/>
                  </a:lnTo>
                  <a:lnTo>
                    <a:pt x="176" y="472"/>
                  </a:lnTo>
                  <a:lnTo>
                    <a:pt x="134" y="466"/>
                  </a:lnTo>
                  <a:lnTo>
                    <a:pt x="100" y="448"/>
                  </a:lnTo>
                  <a:lnTo>
                    <a:pt x="69" y="431"/>
                  </a:lnTo>
                  <a:lnTo>
                    <a:pt x="51" y="414"/>
                  </a:lnTo>
                  <a:lnTo>
                    <a:pt x="38" y="393"/>
                  </a:lnTo>
                  <a:lnTo>
                    <a:pt x="23" y="366"/>
                  </a:lnTo>
                  <a:lnTo>
                    <a:pt x="17" y="338"/>
                  </a:lnTo>
                  <a:lnTo>
                    <a:pt x="7" y="307"/>
                  </a:lnTo>
                  <a:lnTo>
                    <a:pt x="3" y="272"/>
                  </a:lnTo>
                  <a:lnTo>
                    <a:pt x="0" y="241"/>
                  </a:lnTo>
                  <a:lnTo>
                    <a:pt x="0" y="207"/>
                  </a:lnTo>
                  <a:lnTo>
                    <a:pt x="3" y="172"/>
                  </a:lnTo>
                  <a:lnTo>
                    <a:pt x="7" y="138"/>
                  </a:lnTo>
                  <a:lnTo>
                    <a:pt x="17" y="110"/>
                  </a:lnTo>
                  <a:lnTo>
                    <a:pt x="28" y="83"/>
                  </a:lnTo>
                  <a:lnTo>
                    <a:pt x="41" y="59"/>
                  </a:lnTo>
                  <a:lnTo>
                    <a:pt x="58" y="38"/>
                  </a:lnTo>
                  <a:lnTo>
                    <a:pt x="82" y="24"/>
                  </a:lnTo>
                  <a:lnTo>
                    <a:pt x="107" y="18"/>
                  </a:lnTo>
                  <a:lnTo>
                    <a:pt x="182" y="3"/>
                  </a:lnTo>
                  <a:lnTo>
                    <a:pt x="233" y="0"/>
                  </a:lnTo>
                  <a:lnTo>
                    <a:pt x="282" y="0"/>
                  </a:lnTo>
                  <a:lnTo>
                    <a:pt x="334" y="3"/>
                  </a:lnTo>
                  <a:lnTo>
                    <a:pt x="379" y="14"/>
                  </a:lnTo>
                  <a:lnTo>
                    <a:pt x="399" y="21"/>
                  </a:lnTo>
                  <a:lnTo>
                    <a:pt x="417" y="28"/>
                  </a:lnTo>
                  <a:lnTo>
                    <a:pt x="430" y="41"/>
                  </a:lnTo>
                  <a:lnTo>
                    <a:pt x="444" y="52"/>
                  </a:lnTo>
                  <a:lnTo>
                    <a:pt x="461" y="83"/>
                  </a:lnTo>
                  <a:lnTo>
                    <a:pt x="475" y="118"/>
                  </a:lnTo>
                  <a:close/>
                </a:path>
              </a:pathLst>
            </a:custGeom>
            <a:solidFill>
              <a:srgbClr val="656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1" name="Freeform 28"/>
            <p:cNvSpPr>
              <a:spLocks/>
            </p:cNvSpPr>
            <p:nvPr/>
          </p:nvSpPr>
          <p:spPr bwMode="auto">
            <a:xfrm>
              <a:off x="2247111" y="3677779"/>
              <a:ext cx="35870" cy="132930"/>
            </a:xfrm>
            <a:custGeom>
              <a:avLst/>
              <a:gdLst>
                <a:gd name="T0" fmla="*/ 254 w 258"/>
                <a:gd name="T1" fmla="*/ 248 h 944"/>
                <a:gd name="T2" fmla="*/ 258 w 258"/>
                <a:gd name="T3" fmla="*/ 486 h 944"/>
                <a:gd name="T4" fmla="*/ 258 w 258"/>
                <a:gd name="T5" fmla="*/ 734 h 944"/>
                <a:gd name="T6" fmla="*/ 258 w 258"/>
                <a:gd name="T7" fmla="*/ 778 h 944"/>
                <a:gd name="T8" fmla="*/ 254 w 258"/>
                <a:gd name="T9" fmla="*/ 820 h 944"/>
                <a:gd name="T10" fmla="*/ 244 w 258"/>
                <a:gd name="T11" fmla="*/ 855 h 944"/>
                <a:gd name="T12" fmla="*/ 233 w 258"/>
                <a:gd name="T13" fmla="*/ 886 h 944"/>
                <a:gd name="T14" fmla="*/ 220 w 258"/>
                <a:gd name="T15" fmla="*/ 903 h 944"/>
                <a:gd name="T16" fmla="*/ 202 w 258"/>
                <a:gd name="T17" fmla="*/ 919 h 944"/>
                <a:gd name="T18" fmla="*/ 185 w 258"/>
                <a:gd name="T19" fmla="*/ 931 h 944"/>
                <a:gd name="T20" fmla="*/ 164 w 258"/>
                <a:gd name="T21" fmla="*/ 941 h 944"/>
                <a:gd name="T22" fmla="*/ 141 w 258"/>
                <a:gd name="T23" fmla="*/ 944 h 944"/>
                <a:gd name="T24" fmla="*/ 116 w 258"/>
                <a:gd name="T25" fmla="*/ 944 h 944"/>
                <a:gd name="T26" fmla="*/ 95 w 258"/>
                <a:gd name="T27" fmla="*/ 944 h 944"/>
                <a:gd name="T28" fmla="*/ 75 w 258"/>
                <a:gd name="T29" fmla="*/ 937 h 944"/>
                <a:gd name="T30" fmla="*/ 47 w 258"/>
                <a:gd name="T31" fmla="*/ 924 h 944"/>
                <a:gd name="T32" fmla="*/ 31 w 258"/>
                <a:gd name="T33" fmla="*/ 906 h 944"/>
                <a:gd name="T34" fmla="*/ 20 w 258"/>
                <a:gd name="T35" fmla="*/ 886 h 944"/>
                <a:gd name="T36" fmla="*/ 13 w 258"/>
                <a:gd name="T37" fmla="*/ 865 h 944"/>
                <a:gd name="T38" fmla="*/ 13 w 258"/>
                <a:gd name="T39" fmla="*/ 841 h 944"/>
                <a:gd name="T40" fmla="*/ 13 w 258"/>
                <a:gd name="T41" fmla="*/ 817 h 944"/>
                <a:gd name="T42" fmla="*/ 16 w 258"/>
                <a:gd name="T43" fmla="*/ 762 h 944"/>
                <a:gd name="T44" fmla="*/ 16 w 258"/>
                <a:gd name="T45" fmla="*/ 703 h 944"/>
                <a:gd name="T46" fmla="*/ 13 w 258"/>
                <a:gd name="T47" fmla="*/ 645 h 944"/>
                <a:gd name="T48" fmla="*/ 10 w 258"/>
                <a:gd name="T49" fmla="*/ 524 h 944"/>
                <a:gd name="T50" fmla="*/ 3 w 258"/>
                <a:gd name="T51" fmla="*/ 404 h 944"/>
                <a:gd name="T52" fmla="*/ 0 w 258"/>
                <a:gd name="T53" fmla="*/ 345 h 944"/>
                <a:gd name="T54" fmla="*/ 3 w 258"/>
                <a:gd name="T55" fmla="*/ 282 h 944"/>
                <a:gd name="T56" fmla="*/ 3 w 258"/>
                <a:gd name="T57" fmla="*/ 241 h 944"/>
                <a:gd name="T58" fmla="*/ 6 w 258"/>
                <a:gd name="T59" fmla="*/ 187 h 944"/>
                <a:gd name="T60" fmla="*/ 16 w 258"/>
                <a:gd name="T61" fmla="*/ 131 h 944"/>
                <a:gd name="T62" fmla="*/ 23 w 258"/>
                <a:gd name="T63" fmla="*/ 103 h 944"/>
                <a:gd name="T64" fmla="*/ 31 w 258"/>
                <a:gd name="T65" fmla="*/ 80 h 944"/>
                <a:gd name="T66" fmla="*/ 41 w 258"/>
                <a:gd name="T67" fmla="*/ 56 h 944"/>
                <a:gd name="T68" fmla="*/ 51 w 258"/>
                <a:gd name="T69" fmla="*/ 35 h 944"/>
                <a:gd name="T70" fmla="*/ 64 w 258"/>
                <a:gd name="T71" fmla="*/ 18 h 944"/>
                <a:gd name="T72" fmla="*/ 82 w 258"/>
                <a:gd name="T73" fmla="*/ 7 h 944"/>
                <a:gd name="T74" fmla="*/ 103 w 258"/>
                <a:gd name="T75" fmla="*/ 0 h 944"/>
                <a:gd name="T76" fmla="*/ 123 w 258"/>
                <a:gd name="T77" fmla="*/ 0 h 944"/>
                <a:gd name="T78" fmla="*/ 147 w 258"/>
                <a:gd name="T79" fmla="*/ 7 h 944"/>
                <a:gd name="T80" fmla="*/ 175 w 258"/>
                <a:gd name="T81" fmla="*/ 25 h 944"/>
                <a:gd name="T82" fmla="*/ 199 w 258"/>
                <a:gd name="T83" fmla="*/ 41 h 944"/>
                <a:gd name="T84" fmla="*/ 216 w 258"/>
                <a:gd name="T85" fmla="*/ 66 h 944"/>
                <a:gd name="T86" fmla="*/ 230 w 258"/>
                <a:gd name="T87" fmla="*/ 90 h 944"/>
                <a:gd name="T88" fmla="*/ 241 w 258"/>
                <a:gd name="T89" fmla="*/ 118 h 944"/>
                <a:gd name="T90" fmla="*/ 248 w 258"/>
                <a:gd name="T91" fmla="*/ 148 h 944"/>
                <a:gd name="T92" fmla="*/ 251 w 258"/>
                <a:gd name="T93" fmla="*/ 182 h 944"/>
                <a:gd name="T94" fmla="*/ 254 w 258"/>
                <a:gd name="T95" fmla="*/ 248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8" h="944">
                  <a:moveTo>
                    <a:pt x="254" y="248"/>
                  </a:moveTo>
                  <a:lnTo>
                    <a:pt x="258" y="486"/>
                  </a:lnTo>
                  <a:lnTo>
                    <a:pt x="258" y="734"/>
                  </a:lnTo>
                  <a:lnTo>
                    <a:pt x="258" y="778"/>
                  </a:lnTo>
                  <a:lnTo>
                    <a:pt x="254" y="820"/>
                  </a:lnTo>
                  <a:lnTo>
                    <a:pt x="244" y="855"/>
                  </a:lnTo>
                  <a:lnTo>
                    <a:pt x="233" y="886"/>
                  </a:lnTo>
                  <a:lnTo>
                    <a:pt x="220" y="903"/>
                  </a:lnTo>
                  <a:lnTo>
                    <a:pt x="202" y="919"/>
                  </a:lnTo>
                  <a:lnTo>
                    <a:pt x="185" y="931"/>
                  </a:lnTo>
                  <a:lnTo>
                    <a:pt x="164" y="941"/>
                  </a:lnTo>
                  <a:lnTo>
                    <a:pt x="141" y="944"/>
                  </a:lnTo>
                  <a:lnTo>
                    <a:pt x="116" y="944"/>
                  </a:lnTo>
                  <a:lnTo>
                    <a:pt x="95" y="944"/>
                  </a:lnTo>
                  <a:lnTo>
                    <a:pt x="75" y="937"/>
                  </a:lnTo>
                  <a:lnTo>
                    <a:pt x="47" y="924"/>
                  </a:lnTo>
                  <a:lnTo>
                    <a:pt x="31" y="906"/>
                  </a:lnTo>
                  <a:lnTo>
                    <a:pt x="20" y="886"/>
                  </a:lnTo>
                  <a:lnTo>
                    <a:pt x="13" y="865"/>
                  </a:lnTo>
                  <a:lnTo>
                    <a:pt x="13" y="841"/>
                  </a:lnTo>
                  <a:lnTo>
                    <a:pt x="13" y="817"/>
                  </a:lnTo>
                  <a:lnTo>
                    <a:pt x="16" y="762"/>
                  </a:lnTo>
                  <a:lnTo>
                    <a:pt x="16" y="703"/>
                  </a:lnTo>
                  <a:lnTo>
                    <a:pt x="13" y="645"/>
                  </a:lnTo>
                  <a:lnTo>
                    <a:pt x="10" y="524"/>
                  </a:lnTo>
                  <a:lnTo>
                    <a:pt x="3" y="404"/>
                  </a:lnTo>
                  <a:lnTo>
                    <a:pt x="0" y="345"/>
                  </a:lnTo>
                  <a:lnTo>
                    <a:pt x="3" y="282"/>
                  </a:lnTo>
                  <a:lnTo>
                    <a:pt x="3" y="241"/>
                  </a:lnTo>
                  <a:lnTo>
                    <a:pt x="6" y="187"/>
                  </a:lnTo>
                  <a:lnTo>
                    <a:pt x="16" y="131"/>
                  </a:lnTo>
                  <a:lnTo>
                    <a:pt x="23" y="103"/>
                  </a:lnTo>
                  <a:lnTo>
                    <a:pt x="31" y="80"/>
                  </a:lnTo>
                  <a:lnTo>
                    <a:pt x="41" y="56"/>
                  </a:lnTo>
                  <a:lnTo>
                    <a:pt x="51" y="35"/>
                  </a:lnTo>
                  <a:lnTo>
                    <a:pt x="64" y="18"/>
                  </a:lnTo>
                  <a:lnTo>
                    <a:pt x="82" y="7"/>
                  </a:lnTo>
                  <a:lnTo>
                    <a:pt x="103" y="0"/>
                  </a:lnTo>
                  <a:lnTo>
                    <a:pt x="123" y="0"/>
                  </a:lnTo>
                  <a:lnTo>
                    <a:pt x="147" y="7"/>
                  </a:lnTo>
                  <a:lnTo>
                    <a:pt x="175" y="25"/>
                  </a:lnTo>
                  <a:lnTo>
                    <a:pt x="199" y="41"/>
                  </a:lnTo>
                  <a:lnTo>
                    <a:pt x="216" y="66"/>
                  </a:lnTo>
                  <a:lnTo>
                    <a:pt x="230" y="90"/>
                  </a:lnTo>
                  <a:lnTo>
                    <a:pt x="241" y="118"/>
                  </a:lnTo>
                  <a:lnTo>
                    <a:pt x="248" y="148"/>
                  </a:lnTo>
                  <a:lnTo>
                    <a:pt x="251" y="182"/>
                  </a:lnTo>
                  <a:lnTo>
                    <a:pt x="254" y="2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3" name="Freeform 29"/>
            <p:cNvSpPr>
              <a:spLocks noEditPoints="1"/>
            </p:cNvSpPr>
            <p:nvPr/>
          </p:nvSpPr>
          <p:spPr bwMode="auto">
            <a:xfrm>
              <a:off x="2238671" y="3669339"/>
              <a:ext cx="52750" cy="149810"/>
            </a:xfrm>
            <a:custGeom>
              <a:avLst/>
              <a:gdLst>
                <a:gd name="T0" fmla="*/ 85 w 379"/>
                <a:gd name="T1" fmla="*/ 31 h 1068"/>
                <a:gd name="T2" fmla="*/ 44 w 379"/>
                <a:gd name="T3" fmla="*/ 83 h 1068"/>
                <a:gd name="T4" fmla="*/ 16 w 379"/>
                <a:gd name="T5" fmla="*/ 165 h 1068"/>
                <a:gd name="T6" fmla="*/ 3 w 379"/>
                <a:gd name="T7" fmla="*/ 276 h 1068"/>
                <a:gd name="T8" fmla="*/ 13 w 379"/>
                <a:gd name="T9" fmla="*/ 824 h 1068"/>
                <a:gd name="T10" fmla="*/ 10 w 379"/>
                <a:gd name="T11" fmla="*/ 906 h 1068"/>
                <a:gd name="T12" fmla="*/ 16 w 379"/>
                <a:gd name="T13" fmla="*/ 961 h 1068"/>
                <a:gd name="T14" fmla="*/ 48 w 379"/>
                <a:gd name="T15" fmla="*/ 1013 h 1068"/>
                <a:gd name="T16" fmla="*/ 75 w 379"/>
                <a:gd name="T17" fmla="*/ 1037 h 1068"/>
                <a:gd name="T18" fmla="*/ 110 w 379"/>
                <a:gd name="T19" fmla="*/ 1058 h 1068"/>
                <a:gd name="T20" fmla="*/ 175 w 379"/>
                <a:gd name="T21" fmla="*/ 1068 h 1068"/>
                <a:gd name="T22" fmla="*/ 244 w 379"/>
                <a:gd name="T23" fmla="*/ 1058 h 1068"/>
                <a:gd name="T24" fmla="*/ 303 w 379"/>
                <a:gd name="T25" fmla="*/ 1027 h 1068"/>
                <a:gd name="T26" fmla="*/ 348 w 379"/>
                <a:gd name="T27" fmla="*/ 978 h 1068"/>
                <a:gd name="T28" fmla="*/ 361 w 379"/>
                <a:gd name="T29" fmla="*/ 937 h 1068"/>
                <a:gd name="T30" fmla="*/ 379 w 379"/>
                <a:gd name="T31" fmla="*/ 845 h 1068"/>
                <a:gd name="T32" fmla="*/ 375 w 379"/>
                <a:gd name="T33" fmla="*/ 386 h 1068"/>
                <a:gd name="T34" fmla="*/ 372 w 379"/>
                <a:gd name="T35" fmla="*/ 234 h 1068"/>
                <a:gd name="T36" fmla="*/ 354 w 379"/>
                <a:gd name="T37" fmla="*/ 159 h 1068"/>
                <a:gd name="T38" fmla="*/ 323 w 379"/>
                <a:gd name="T39" fmla="*/ 90 h 1068"/>
                <a:gd name="T40" fmla="*/ 285 w 379"/>
                <a:gd name="T41" fmla="*/ 45 h 1068"/>
                <a:gd name="T42" fmla="*/ 244 w 379"/>
                <a:gd name="T43" fmla="*/ 18 h 1068"/>
                <a:gd name="T44" fmla="*/ 200 w 379"/>
                <a:gd name="T45" fmla="*/ 0 h 1068"/>
                <a:gd name="T46" fmla="*/ 158 w 379"/>
                <a:gd name="T47" fmla="*/ 0 h 1068"/>
                <a:gd name="T48" fmla="*/ 113 w 379"/>
                <a:gd name="T49" fmla="*/ 14 h 1068"/>
                <a:gd name="T50" fmla="*/ 144 w 379"/>
                <a:gd name="T51" fmla="*/ 934 h 1068"/>
                <a:gd name="T52" fmla="*/ 138 w 379"/>
                <a:gd name="T53" fmla="*/ 924 h 1068"/>
                <a:gd name="T54" fmla="*/ 134 w 379"/>
                <a:gd name="T55" fmla="*/ 861 h 1068"/>
                <a:gd name="T56" fmla="*/ 123 w 379"/>
                <a:gd name="T57" fmla="*/ 348 h 1068"/>
                <a:gd name="T58" fmla="*/ 131 w 379"/>
                <a:gd name="T59" fmla="*/ 228 h 1068"/>
                <a:gd name="T60" fmla="*/ 148 w 379"/>
                <a:gd name="T61" fmla="*/ 162 h 1068"/>
                <a:gd name="T62" fmla="*/ 162 w 379"/>
                <a:gd name="T63" fmla="*/ 131 h 1068"/>
                <a:gd name="T64" fmla="*/ 175 w 379"/>
                <a:gd name="T65" fmla="*/ 124 h 1068"/>
                <a:gd name="T66" fmla="*/ 200 w 379"/>
                <a:gd name="T67" fmla="*/ 138 h 1068"/>
                <a:gd name="T68" fmla="*/ 227 w 379"/>
                <a:gd name="T69" fmla="*/ 169 h 1068"/>
                <a:gd name="T70" fmla="*/ 241 w 379"/>
                <a:gd name="T71" fmla="*/ 210 h 1068"/>
                <a:gd name="T72" fmla="*/ 251 w 379"/>
                <a:gd name="T73" fmla="*/ 310 h 1068"/>
                <a:gd name="T74" fmla="*/ 254 w 379"/>
                <a:gd name="T75" fmla="*/ 792 h 1068"/>
                <a:gd name="T76" fmla="*/ 251 w 379"/>
                <a:gd name="T77" fmla="*/ 871 h 1068"/>
                <a:gd name="T78" fmla="*/ 238 w 379"/>
                <a:gd name="T79" fmla="*/ 917 h 1068"/>
                <a:gd name="T80" fmla="*/ 223 w 379"/>
                <a:gd name="T81" fmla="*/ 934 h 1068"/>
                <a:gd name="T82" fmla="*/ 179 w 379"/>
                <a:gd name="T83" fmla="*/ 944 h 1068"/>
                <a:gd name="T84" fmla="*/ 158 w 379"/>
                <a:gd name="T85" fmla="*/ 940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9" h="1068">
                  <a:moveTo>
                    <a:pt x="113" y="14"/>
                  </a:moveTo>
                  <a:lnTo>
                    <a:pt x="85" y="31"/>
                  </a:lnTo>
                  <a:lnTo>
                    <a:pt x="65" y="55"/>
                  </a:lnTo>
                  <a:lnTo>
                    <a:pt x="44" y="83"/>
                  </a:lnTo>
                  <a:lnTo>
                    <a:pt x="31" y="121"/>
                  </a:lnTo>
                  <a:lnTo>
                    <a:pt x="16" y="165"/>
                  </a:lnTo>
                  <a:lnTo>
                    <a:pt x="6" y="218"/>
                  </a:lnTo>
                  <a:lnTo>
                    <a:pt x="3" y="276"/>
                  </a:lnTo>
                  <a:lnTo>
                    <a:pt x="0" y="344"/>
                  </a:lnTo>
                  <a:lnTo>
                    <a:pt x="13" y="824"/>
                  </a:lnTo>
                  <a:lnTo>
                    <a:pt x="10" y="855"/>
                  </a:lnTo>
                  <a:lnTo>
                    <a:pt x="10" y="906"/>
                  </a:lnTo>
                  <a:lnTo>
                    <a:pt x="10" y="934"/>
                  </a:lnTo>
                  <a:lnTo>
                    <a:pt x="16" y="961"/>
                  </a:lnTo>
                  <a:lnTo>
                    <a:pt x="31" y="989"/>
                  </a:lnTo>
                  <a:lnTo>
                    <a:pt x="48" y="1013"/>
                  </a:lnTo>
                  <a:lnTo>
                    <a:pt x="59" y="1027"/>
                  </a:lnTo>
                  <a:lnTo>
                    <a:pt x="75" y="1037"/>
                  </a:lnTo>
                  <a:lnTo>
                    <a:pt x="90" y="1047"/>
                  </a:lnTo>
                  <a:lnTo>
                    <a:pt x="110" y="1058"/>
                  </a:lnTo>
                  <a:lnTo>
                    <a:pt x="141" y="1065"/>
                  </a:lnTo>
                  <a:lnTo>
                    <a:pt x="175" y="1068"/>
                  </a:lnTo>
                  <a:lnTo>
                    <a:pt x="210" y="1068"/>
                  </a:lnTo>
                  <a:lnTo>
                    <a:pt x="244" y="1058"/>
                  </a:lnTo>
                  <a:lnTo>
                    <a:pt x="275" y="1047"/>
                  </a:lnTo>
                  <a:lnTo>
                    <a:pt x="303" y="1027"/>
                  </a:lnTo>
                  <a:lnTo>
                    <a:pt x="327" y="1006"/>
                  </a:lnTo>
                  <a:lnTo>
                    <a:pt x="348" y="978"/>
                  </a:lnTo>
                  <a:lnTo>
                    <a:pt x="354" y="958"/>
                  </a:lnTo>
                  <a:lnTo>
                    <a:pt x="361" y="937"/>
                  </a:lnTo>
                  <a:lnTo>
                    <a:pt x="372" y="892"/>
                  </a:lnTo>
                  <a:lnTo>
                    <a:pt x="379" y="845"/>
                  </a:lnTo>
                  <a:lnTo>
                    <a:pt x="379" y="796"/>
                  </a:lnTo>
                  <a:lnTo>
                    <a:pt x="375" y="386"/>
                  </a:lnTo>
                  <a:lnTo>
                    <a:pt x="375" y="310"/>
                  </a:lnTo>
                  <a:lnTo>
                    <a:pt x="372" y="234"/>
                  </a:lnTo>
                  <a:lnTo>
                    <a:pt x="364" y="197"/>
                  </a:lnTo>
                  <a:lnTo>
                    <a:pt x="354" y="159"/>
                  </a:lnTo>
                  <a:lnTo>
                    <a:pt x="344" y="124"/>
                  </a:lnTo>
                  <a:lnTo>
                    <a:pt x="323" y="90"/>
                  </a:lnTo>
                  <a:lnTo>
                    <a:pt x="300" y="59"/>
                  </a:lnTo>
                  <a:lnTo>
                    <a:pt x="285" y="45"/>
                  </a:lnTo>
                  <a:lnTo>
                    <a:pt x="272" y="34"/>
                  </a:lnTo>
                  <a:lnTo>
                    <a:pt x="244" y="18"/>
                  </a:lnTo>
                  <a:lnTo>
                    <a:pt x="220" y="8"/>
                  </a:lnTo>
                  <a:lnTo>
                    <a:pt x="200" y="0"/>
                  </a:lnTo>
                  <a:lnTo>
                    <a:pt x="179" y="0"/>
                  </a:lnTo>
                  <a:lnTo>
                    <a:pt x="158" y="0"/>
                  </a:lnTo>
                  <a:lnTo>
                    <a:pt x="141" y="4"/>
                  </a:lnTo>
                  <a:lnTo>
                    <a:pt x="113" y="14"/>
                  </a:lnTo>
                  <a:close/>
                  <a:moveTo>
                    <a:pt x="158" y="940"/>
                  </a:moveTo>
                  <a:lnTo>
                    <a:pt x="144" y="934"/>
                  </a:lnTo>
                  <a:lnTo>
                    <a:pt x="138" y="930"/>
                  </a:lnTo>
                  <a:lnTo>
                    <a:pt x="138" y="924"/>
                  </a:lnTo>
                  <a:lnTo>
                    <a:pt x="134" y="899"/>
                  </a:lnTo>
                  <a:lnTo>
                    <a:pt x="134" y="861"/>
                  </a:lnTo>
                  <a:lnTo>
                    <a:pt x="138" y="827"/>
                  </a:lnTo>
                  <a:lnTo>
                    <a:pt x="123" y="348"/>
                  </a:lnTo>
                  <a:lnTo>
                    <a:pt x="128" y="279"/>
                  </a:lnTo>
                  <a:lnTo>
                    <a:pt x="131" y="228"/>
                  </a:lnTo>
                  <a:lnTo>
                    <a:pt x="141" y="190"/>
                  </a:lnTo>
                  <a:lnTo>
                    <a:pt x="148" y="162"/>
                  </a:lnTo>
                  <a:lnTo>
                    <a:pt x="154" y="142"/>
                  </a:lnTo>
                  <a:lnTo>
                    <a:pt x="162" y="131"/>
                  </a:lnTo>
                  <a:lnTo>
                    <a:pt x="169" y="124"/>
                  </a:lnTo>
                  <a:lnTo>
                    <a:pt x="175" y="124"/>
                  </a:lnTo>
                  <a:lnTo>
                    <a:pt x="185" y="128"/>
                  </a:lnTo>
                  <a:lnTo>
                    <a:pt x="200" y="138"/>
                  </a:lnTo>
                  <a:lnTo>
                    <a:pt x="217" y="149"/>
                  </a:lnTo>
                  <a:lnTo>
                    <a:pt x="227" y="169"/>
                  </a:lnTo>
                  <a:lnTo>
                    <a:pt x="234" y="190"/>
                  </a:lnTo>
                  <a:lnTo>
                    <a:pt x="241" y="210"/>
                  </a:lnTo>
                  <a:lnTo>
                    <a:pt x="248" y="262"/>
                  </a:lnTo>
                  <a:lnTo>
                    <a:pt x="251" y="310"/>
                  </a:lnTo>
                  <a:lnTo>
                    <a:pt x="251" y="386"/>
                  </a:lnTo>
                  <a:lnTo>
                    <a:pt x="254" y="792"/>
                  </a:lnTo>
                  <a:lnTo>
                    <a:pt x="254" y="837"/>
                  </a:lnTo>
                  <a:lnTo>
                    <a:pt x="251" y="871"/>
                  </a:lnTo>
                  <a:lnTo>
                    <a:pt x="244" y="899"/>
                  </a:lnTo>
                  <a:lnTo>
                    <a:pt x="238" y="917"/>
                  </a:lnTo>
                  <a:lnTo>
                    <a:pt x="231" y="927"/>
                  </a:lnTo>
                  <a:lnTo>
                    <a:pt x="223" y="934"/>
                  </a:lnTo>
                  <a:lnTo>
                    <a:pt x="203" y="940"/>
                  </a:lnTo>
                  <a:lnTo>
                    <a:pt x="179" y="944"/>
                  </a:lnTo>
                  <a:lnTo>
                    <a:pt x="169" y="944"/>
                  </a:lnTo>
                  <a:lnTo>
                    <a:pt x="158" y="940"/>
                  </a:lnTo>
                  <a:close/>
                </a:path>
              </a:pathLst>
            </a:custGeom>
            <a:solidFill>
              <a:srgbClr val="677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4" name="Freeform 30"/>
            <p:cNvSpPr>
              <a:spLocks/>
            </p:cNvSpPr>
            <p:nvPr/>
          </p:nvSpPr>
          <p:spPr bwMode="auto">
            <a:xfrm>
              <a:off x="2620581" y="3671449"/>
              <a:ext cx="35870" cy="132930"/>
            </a:xfrm>
            <a:custGeom>
              <a:avLst/>
              <a:gdLst>
                <a:gd name="T0" fmla="*/ 252 w 258"/>
                <a:gd name="T1" fmla="*/ 252 h 947"/>
                <a:gd name="T2" fmla="*/ 255 w 258"/>
                <a:gd name="T3" fmla="*/ 489 h 947"/>
                <a:gd name="T4" fmla="*/ 258 w 258"/>
                <a:gd name="T5" fmla="*/ 734 h 947"/>
                <a:gd name="T6" fmla="*/ 255 w 258"/>
                <a:gd name="T7" fmla="*/ 778 h 947"/>
                <a:gd name="T8" fmla="*/ 252 w 258"/>
                <a:gd name="T9" fmla="*/ 821 h 947"/>
                <a:gd name="T10" fmla="*/ 245 w 258"/>
                <a:gd name="T11" fmla="*/ 858 h 947"/>
                <a:gd name="T12" fmla="*/ 231 w 258"/>
                <a:gd name="T13" fmla="*/ 890 h 947"/>
                <a:gd name="T14" fmla="*/ 221 w 258"/>
                <a:gd name="T15" fmla="*/ 906 h 947"/>
                <a:gd name="T16" fmla="*/ 204 w 258"/>
                <a:gd name="T17" fmla="*/ 920 h 947"/>
                <a:gd name="T18" fmla="*/ 183 w 258"/>
                <a:gd name="T19" fmla="*/ 934 h 947"/>
                <a:gd name="T20" fmla="*/ 162 w 258"/>
                <a:gd name="T21" fmla="*/ 941 h 947"/>
                <a:gd name="T22" fmla="*/ 138 w 258"/>
                <a:gd name="T23" fmla="*/ 947 h 947"/>
                <a:gd name="T24" fmla="*/ 117 w 258"/>
                <a:gd name="T25" fmla="*/ 947 h 947"/>
                <a:gd name="T26" fmla="*/ 93 w 258"/>
                <a:gd name="T27" fmla="*/ 944 h 947"/>
                <a:gd name="T28" fmla="*/ 73 w 258"/>
                <a:gd name="T29" fmla="*/ 941 h 947"/>
                <a:gd name="T30" fmla="*/ 48 w 258"/>
                <a:gd name="T31" fmla="*/ 924 h 947"/>
                <a:gd name="T32" fmla="*/ 31 w 258"/>
                <a:gd name="T33" fmla="*/ 906 h 947"/>
                <a:gd name="T34" fmla="*/ 17 w 258"/>
                <a:gd name="T35" fmla="*/ 890 h 947"/>
                <a:gd name="T36" fmla="*/ 14 w 258"/>
                <a:gd name="T37" fmla="*/ 865 h 947"/>
                <a:gd name="T38" fmla="*/ 10 w 258"/>
                <a:gd name="T39" fmla="*/ 841 h 947"/>
                <a:gd name="T40" fmla="*/ 10 w 258"/>
                <a:gd name="T41" fmla="*/ 816 h 947"/>
                <a:gd name="T42" fmla="*/ 14 w 258"/>
                <a:gd name="T43" fmla="*/ 765 h 947"/>
                <a:gd name="T44" fmla="*/ 14 w 258"/>
                <a:gd name="T45" fmla="*/ 706 h 947"/>
                <a:gd name="T46" fmla="*/ 14 w 258"/>
                <a:gd name="T47" fmla="*/ 645 h 947"/>
                <a:gd name="T48" fmla="*/ 7 w 258"/>
                <a:gd name="T49" fmla="*/ 527 h 947"/>
                <a:gd name="T50" fmla="*/ 0 w 258"/>
                <a:gd name="T51" fmla="*/ 407 h 947"/>
                <a:gd name="T52" fmla="*/ 0 w 258"/>
                <a:gd name="T53" fmla="*/ 345 h 947"/>
                <a:gd name="T54" fmla="*/ 0 w 258"/>
                <a:gd name="T55" fmla="*/ 286 h 947"/>
                <a:gd name="T56" fmla="*/ 0 w 258"/>
                <a:gd name="T57" fmla="*/ 242 h 947"/>
                <a:gd name="T58" fmla="*/ 7 w 258"/>
                <a:gd name="T59" fmla="*/ 190 h 947"/>
                <a:gd name="T60" fmla="*/ 14 w 258"/>
                <a:gd name="T61" fmla="*/ 135 h 947"/>
                <a:gd name="T62" fmla="*/ 20 w 258"/>
                <a:gd name="T63" fmla="*/ 107 h 947"/>
                <a:gd name="T64" fmla="*/ 28 w 258"/>
                <a:gd name="T65" fmla="*/ 79 h 947"/>
                <a:gd name="T66" fmla="*/ 38 w 258"/>
                <a:gd name="T67" fmla="*/ 56 h 947"/>
                <a:gd name="T68" fmla="*/ 52 w 258"/>
                <a:gd name="T69" fmla="*/ 35 h 947"/>
                <a:gd name="T70" fmla="*/ 66 w 258"/>
                <a:gd name="T71" fmla="*/ 21 h 947"/>
                <a:gd name="T72" fmla="*/ 83 w 258"/>
                <a:gd name="T73" fmla="*/ 7 h 947"/>
                <a:gd name="T74" fmla="*/ 100 w 258"/>
                <a:gd name="T75" fmla="*/ 0 h 947"/>
                <a:gd name="T76" fmla="*/ 120 w 258"/>
                <a:gd name="T77" fmla="*/ 4 h 947"/>
                <a:gd name="T78" fmla="*/ 148 w 258"/>
                <a:gd name="T79" fmla="*/ 10 h 947"/>
                <a:gd name="T80" fmla="*/ 176 w 258"/>
                <a:gd name="T81" fmla="*/ 25 h 947"/>
                <a:gd name="T82" fmla="*/ 196 w 258"/>
                <a:gd name="T83" fmla="*/ 45 h 947"/>
                <a:gd name="T84" fmla="*/ 214 w 258"/>
                <a:gd name="T85" fmla="*/ 66 h 947"/>
                <a:gd name="T86" fmla="*/ 227 w 258"/>
                <a:gd name="T87" fmla="*/ 94 h 947"/>
                <a:gd name="T88" fmla="*/ 238 w 258"/>
                <a:gd name="T89" fmla="*/ 121 h 947"/>
                <a:gd name="T90" fmla="*/ 245 w 258"/>
                <a:gd name="T91" fmla="*/ 153 h 947"/>
                <a:gd name="T92" fmla="*/ 248 w 258"/>
                <a:gd name="T93" fmla="*/ 183 h 947"/>
                <a:gd name="T94" fmla="*/ 252 w 258"/>
                <a:gd name="T95" fmla="*/ 252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8" h="947">
                  <a:moveTo>
                    <a:pt x="252" y="252"/>
                  </a:moveTo>
                  <a:lnTo>
                    <a:pt x="255" y="489"/>
                  </a:lnTo>
                  <a:lnTo>
                    <a:pt x="258" y="734"/>
                  </a:lnTo>
                  <a:lnTo>
                    <a:pt x="255" y="778"/>
                  </a:lnTo>
                  <a:lnTo>
                    <a:pt x="252" y="821"/>
                  </a:lnTo>
                  <a:lnTo>
                    <a:pt x="245" y="858"/>
                  </a:lnTo>
                  <a:lnTo>
                    <a:pt x="231" y="890"/>
                  </a:lnTo>
                  <a:lnTo>
                    <a:pt x="221" y="906"/>
                  </a:lnTo>
                  <a:lnTo>
                    <a:pt x="204" y="920"/>
                  </a:lnTo>
                  <a:lnTo>
                    <a:pt x="183" y="934"/>
                  </a:lnTo>
                  <a:lnTo>
                    <a:pt x="162" y="941"/>
                  </a:lnTo>
                  <a:lnTo>
                    <a:pt x="138" y="947"/>
                  </a:lnTo>
                  <a:lnTo>
                    <a:pt x="117" y="947"/>
                  </a:lnTo>
                  <a:lnTo>
                    <a:pt x="93" y="944"/>
                  </a:lnTo>
                  <a:lnTo>
                    <a:pt x="73" y="941"/>
                  </a:lnTo>
                  <a:lnTo>
                    <a:pt x="48" y="924"/>
                  </a:lnTo>
                  <a:lnTo>
                    <a:pt x="31" y="906"/>
                  </a:lnTo>
                  <a:lnTo>
                    <a:pt x="17" y="890"/>
                  </a:lnTo>
                  <a:lnTo>
                    <a:pt x="14" y="865"/>
                  </a:lnTo>
                  <a:lnTo>
                    <a:pt x="10" y="841"/>
                  </a:lnTo>
                  <a:lnTo>
                    <a:pt x="10" y="816"/>
                  </a:lnTo>
                  <a:lnTo>
                    <a:pt x="14" y="765"/>
                  </a:lnTo>
                  <a:lnTo>
                    <a:pt x="14" y="706"/>
                  </a:lnTo>
                  <a:lnTo>
                    <a:pt x="14" y="645"/>
                  </a:lnTo>
                  <a:lnTo>
                    <a:pt x="7" y="527"/>
                  </a:lnTo>
                  <a:lnTo>
                    <a:pt x="0" y="407"/>
                  </a:lnTo>
                  <a:lnTo>
                    <a:pt x="0" y="345"/>
                  </a:lnTo>
                  <a:lnTo>
                    <a:pt x="0" y="286"/>
                  </a:lnTo>
                  <a:lnTo>
                    <a:pt x="0" y="242"/>
                  </a:lnTo>
                  <a:lnTo>
                    <a:pt x="7" y="190"/>
                  </a:lnTo>
                  <a:lnTo>
                    <a:pt x="14" y="135"/>
                  </a:lnTo>
                  <a:lnTo>
                    <a:pt x="20" y="107"/>
                  </a:lnTo>
                  <a:lnTo>
                    <a:pt x="28" y="79"/>
                  </a:lnTo>
                  <a:lnTo>
                    <a:pt x="38" y="56"/>
                  </a:lnTo>
                  <a:lnTo>
                    <a:pt x="52" y="35"/>
                  </a:lnTo>
                  <a:lnTo>
                    <a:pt x="66" y="21"/>
                  </a:lnTo>
                  <a:lnTo>
                    <a:pt x="83" y="7"/>
                  </a:lnTo>
                  <a:lnTo>
                    <a:pt x="100" y="0"/>
                  </a:lnTo>
                  <a:lnTo>
                    <a:pt x="120" y="4"/>
                  </a:lnTo>
                  <a:lnTo>
                    <a:pt x="148" y="10"/>
                  </a:lnTo>
                  <a:lnTo>
                    <a:pt x="176" y="25"/>
                  </a:lnTo>
                  <a:lnTo>
                    <a:pt x="196" y="45"/>
                  </a:lnTo>
                  <a:lnTo>
                    <a:pt x="214" y="66"/>
                  </a:lnTo>
                  <a:lnTo>
                    <a:pt x="227" y="94"/>
                  </a:lnTo>
                  <a:lnTo>
                    <a:pt x="238" y="121"/>
                  </a:lnTo>
                  <a:lnTo>
                    <a:pt x="245" y="153"/>
                  </a:lnTo>
                  <a:lnTo>
                    <a:pt x="248" y="183"/>
                  </a:lnTo>
                  <a:lnTo>
                    <a:pt x="252" y="2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5" name="Freeform 31"/>
            <p:cNvSpPr>
              <a:spLocks noEditPoints="1"/>
            </p:cNvSpPr>
            <p:nvPr/>
          </p:nvSpPr>
          <p:spPr bwMode="auto">
            <a:xfrm>
              <a:off x="2612141" y="3663009"/>
              <a:ext cx="52750" cy="151920"/>
            </a:xfrm>
            <a:custGeom>
              <a:avLst/>
              <a:gdLst>
                <a:gd name="T0" fmla="*/ 90 w 382"/>
                <a:gd name="T1" fmla="*/ 31 h 1072"/>
                <a:gd name="T2" fmla="*/ 48 w 382"/>
                <a:gd name="T3" fmla="*/ 87 h 1072"/>
                <a:gd name="T4" fmla="*/ 21 w 382"/>
                <a:gd name="T5" fmla="*/ 169 h 1072"/>
                <a:gd name="T6" fmla="*/ 3 w 382"/>
                <a:gd name="T7" fmla="*/ 279 h 1072"/>
                <a:gd name="T8" fmla="*/ 13 w 382"/>
                <a:gd name="T9" fmla="*/ 824 h 1072"/>
                <a:gd name="T10" fmla="*/ 10 w 382"/>
                <a:gd name="T11" fmla="*/ 906 h 1072"/>
                <a:gd name="T12" fmla="*/ 21 w 382"/>
                <a:gd name="T13" fmla="*/ 962 h 1072"/>
                <a:gd name="T14" fmla="*/ 48 w 382"/>
                <a:gd name="T15" fmla="*/ 1016 h 1072"/>
                <a:gd name="T16" fmla="*/ 76 w 382"/>
                <a:gd name="T17" fmla="*/ 1041 h 1072"/>
                <a:gd name="T18" fmla="*/ 110 w 382"/>
                <a:gd name="T19" fmla="*/ 1058 h 1072"/>
                <a:gd name="T20" fmla="*/ 179 w 382"/>
                <a:gd name="T21" fmla="*/ 1072 h 1072"/>
                <a:gd name="T22" fmla="*/ 245 w 382"/>
                <a:gd name="T23" fmla="*/ 1062 h 1072"/>
                <a:gd name="T24" fmla="*/ 307 w 382"/>
                <a:gd name="T25" fmla="*/ 1031 h 1072"/>
                <a:gd name="T26" fmla="*/ 348 w 382"/>
                <a:gd name="T27" fmla="*/ 982 h 1072"/>
                <a:gd name="T28" fmla="*/ 372 w 382"/>
                <a:gd name="T29" fmla="*/ 909 h 1072"/>
                <a:gd name="T30" fmla="*/ 382 w 382"/>
                <a:gd name="T31" fmla="*/ 799 h 1072"/>
                <a:gd name="T32" fmla="*/ 376 w 382"/>
                <a:gd name="T33" fmla="*/ 310 h 1072"/>
                <a:gd name="T34" fmla="*/ 372 w 382"/>
                <a:gd name="T35" fmla="*/ 238 h 1072"/>
                <a:gd name="T36" fmla="*/ 358 w 382"/>
                <a:gd name="T37" fmla="*/ 162 h 1072"/>
                <a:gd name="T38" fmla="*/ 327 w 382"/>
                <a:gd name="T39" fmla="*/ 93 h 1072"/>
                <a:gd name="T40" fmla="*/ 289 w 382"/>
                <a:gd name="T41" fmla="*/ 49 h 1072"/>
                <a:gd name="T42" fmla="*/ 245 w 382"/>
                <a:gd name="T43" fmla="*/ 21 h 1072"/>
                <a:gd name="T44" fmla="*/ 200 w 382"/>
                <a:gd name="T45" fmla="*/ 3 h 1072"/>
                <a:gd name="T46" fmla="*/ 159 w 382"/>
                <a:gd name="T47" fmla="*/ 0 h 1072"/>
                <a:gd name="T48" fmla="*/ 114 w 382"/>
                <a:gd name="T49" fmla="*/ 14 h 1072"/>
                <a:gd name="T50" fmla="*/ 145 w 382"/>
                <a:gd name="T51" fmla="*/ 937 h 1072"/>
                <a:gd name="T52" fmla="*/ 138 w 382"/>
                <a:gd name="T53" fmla="*/ 927 h 1072"/>
                <a:gd name="T54" fmla="*/ 138 w 382"/>
                <a:gd name="T55" fmla="*/ 865 h 1072"/>
                <a:gd name="T56" fmla="*/ 125 w 382"/>
                <a:gd name="T57" fmla="*/ 348 h 1072"/>
                <a:gd name="T58" fmla="*/ 135 w 382"/>
                <a:gd name="T59" fmla="*/ 228 h 1072"/>
                <a:gd name="T60" fmla="*/ 148 w 382"/>
                <a:gd name="T61" fmla="*/ 162 h 1072"/>
                <a:gd name="T62" fmla="*/ 166 w 382"/>
                <a:gd name="T63" fmla="*/ 131 h 1072"/>
                <a:gd name="T64" fmla="*/ 179 w 382"/>
                <a:gd name="T65" fmla="*/ 128 h 1072"/>
                <a:gd name="T66" fmla="*/ 204 w 382"/>
                <a:gd name="T67" fmla="*/ 138 h 1072"/>
                <a:gd name="T68" fmla="*/ 228 w 382"/>
                <a:gd name="T69" fmla="*/ 169 h 1072"/>
                <a:gd name="T70" fmla="*/ 245 w 382"/>
                <a:gd name="T71" fmla="*/ 215 h 1072"/>
                <a:gd name="T72" fmla="*/ 251 w 382"/>
                <a:gd name="T73" fmla="*/ 314 h 1072"/>
                <a:gd name="T74" fmla="*/ 258 w 382"/>
                <a:gd name="T75" fmla="*/ 796 h 1072"/>
                <a:gd name="T76" fmla="*/ 251 w 382"/>
                <a:gd name="T77" fmla="*/ 875 h 1072"/>
                <a:gd name="T78" fmla="*/ 241 w 382"/>
                <a:gd name="T79" fmla="*/ 920 h 1072"/>
                <a:gd name="T80" fmla="*/ 224 w 382"/>
                <a:gd name="T81" fmla="*/ 934 h 1072"/>
                <a:gd name="T82" fmla="*/ 179 w 382"/>
                <a:gd name="T83" fmla="*/ 947 h 1072"/>
                <a:gd name="T84" fmla="*/ 159 w 382"/>
                <a:gd name="T85" fmla="*/ 944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82" h="1072">
                  <a:moveTo>
                    <a:pt x="114" y="14"/>
                  </a:moveTo>
                  <a:lnTo>
                    <a:pt x="90" y="31"/>
                  </a:lnTo>
                  <a:lnTo>
                    <a:pt x="66" y="56"/>
                  </a:lnTo>
                  <a:lnTo>
                    <a:pt x="48" y="87"/>
                  </a:lnTo>
                  <a:lnTo>
                    <a:pt x="31" y="125"/>
                  </a:lnTo>
                  <a:lnTo>
                    <a:pt x="21" y="169"/>
                  </a:lnTo>
                  <a:lnTo>
                    <a:pt x="10" y="221"/>
                  </a:lnTo>
                  <a:lnTo>
                    <a:pt x="3" y="279"/>
                  </a:lnTo>
                  <a:lnTo>
                    <a:pt x="0" y="345"/>
                  </a:lnTo>
                  <a:lnTo>
                    <a:pt x="13" y="824"/>
                  </a:lnTo>
                  <a:lnTo>
                    <a:pt x="13" y="855"/>
                  </a:lnTo>
                  <a:lnTo>
                    <a:pt x="10" y="906"/>
                  </a:lnTo>
                  <a:lnTo>
                    <a:pt x="13" y="934"/>
                  </a:lnTo>
                  <a:lnTo>
                    <a:pt x="21" y="962"/>
                  </a:lnTo>
                  <a:lnTo>
                    <a:pt x="31" y="989"/>
                  </a:lnTo>
                  <a:lnTo>
                    <a:pt x="48" y="1016"/>
                  </a:lnTo>
                  <a:lnTo>
                    <a:pt x="62" y="1027"/>
                  </a:lnTo>
                  <a:lnTo>
                    <a:pt x="76" y="1041"/>
                  </a:lnTo>
                  <a:lnTo>
                    <a:pt x="93" y="1051"/>
                  </a:lnTo>
                  <a:lnTo>
                    <a:pt x="110" y="1058"/>
                  </a:lnTo>
                  <a:lnTo>
                    <a:pt x="145" y="1068"/>
                  </a:lnTo>
                  <a:lnTo>
                    <a:pt x="179" y="1072"/>
                  </a:lnTo>
                  <a:lnTo>
                    <a:pt x="214" y="1068"/>
                  </a:lnTo>
                  <a:lnTo>
                    <a:pt x="245" y="1062"/>
                  </a:lnTo>
                  <a:lnTo>
                    <a:pt x="276" y="1047"/>
                  </a:lnTo>
                  <a:lnTo>
                    <a:pt x="307" y="1031"/>
                  </a:lnTo>
                  <a:lnTo>
                    <a:pt x="331" y="1006"/>
                  </a:lnTo>
                  <a:lnTo>
                    <a:pt x="348" y="982"/>
                  </a:lnTo>
                  <a:lnTo>
                    <a:pt x="361" y="947"/>
                  </a:lnTo>
                  <a:lnTo>
                    <a:pt x="372" y="909"/>
                  </a:lnTo>
                  <a:lnTo>
                    <a:pt x="379" y="858"/>
                  </a:lnTo>
                  <a:lnTo>
                    <a:pt x="382" y="799"/>
                  </a:lnTo>
                  <a:lnTo>
                    <a:pt x="379" y="389"/>
                  </a:lnTo>
                  <a:lnTo>
                    <a:pt x="376" y="310"/>
                  </a:lnTo>
                  <a:lnTo>
                    <a:pt x="376" y="276"/>
                  </a:lnTo>
                  <a:lnTo>
                    <a:pt x="372" y="238"/>
                  </a:lnTo>
                  <a:lnTo>
                    <a:pt x="366" y="200"/>
                  </a:lnTo>
                  <a:lnTo>
                    <a:pt x="358" y="162"/>
                  </a:lnTo>
                  <a:lnTo>
                    <a:pt x="345" y="125"/>
                  </a:lnTo>
                  <a:lnTo>
                    <a:pt x="327" y="93"/>
                  </a:lnTo>
                  <a:lnTo>
                    <a:pt x="304" y="62"/>
                  </a:lnTo>
                  <a:lnTo>
                    <a:pt x="289" y="49"/>
                  </a:lnTo>
                  <a:lnTo>
                    <a:pt x="272" y="35"/>
                  </a:lnTo>
                  <a:lnTo>
                    <a:pt x="245" y="21"/>
                  </a:lnTo>
                  <a:lnTo>
                    <a:pt x="220" y="11"/>
                  </a:lnTo>
                  <a:lnTo>
                    <a:pt x="200" y="3"/>
                  </a:lnTo>
                  <a:lnTo>
                    <a:pt x="179" y="0"/>
                  </a:lnTo>
                  <a:lnTo>
                    <a:pt x="159" y="0"/>
                  </a:lnTo>
                  <a:lnTo>
                    <a:pt x="145" y="3"/>
                  </a:lnTo>
                  <a:lnTo>
                    <a:pt x="114" y="14"/>
                  </a:lnTo>
                  <a:close/>
                  <a:moveTo>
                    <a:pt x="159" y="944"/>
                  </a:moveTo>
                  <a:lnTo>
                    <a:pt x="145" y="937"/>
                  </a:lnTo>
                  <a:lnTo>
                    <a:pt x="141" y="930"/>
                  </a:lnTo>
                  <a:lnTo>
                    <a:pt x="138" y="927"/>
                  </a:lnTo>
                  <a:lnTo>
                    <a:pt x="135" y="903"/>
                  </a:lnTo>
                  <a:lnTo>
                    <a:pt x="138" y="865"/>
                  </a:lnTo>
                  <a:lnTo>
                    <a:pt x="138" y="827"/>
                  </a:lnTo>
                  <a:lnTo>
                    <a:pt x="125" y="348"/>
                  </a:lnTo>
                  <a:lnTo>
                    <a:pt x="128" y="282"/>
                  </a:lnTo>
                  <a:lnTo>
                    <a:pt x="135" y="228"/>
                  </a:lnTo>
                  <a:lnTo>
                    <a:pt x="141" y="190"/>
                  </a:lnTo>
                  <a:lnTo>
                    <a:pt x="148" y="162"/>
                  </a:lnTo>
                  <a:lnTo>
                    <a:pt x="159" y="146"/>
                  </a:lnTo>
                  <a:lnTo>
                    <a:pt x="166" y="131"/>
                  </a:lnTo>
                  <a:lnTo>
                    <a:pt x="172" y="125"/>
                  </a:lnTo>
                  <a:lnTo>
                    <a:pt x="179" y="128"/>
                  </a:lnTo>
                  <a:lnTo>
                    <a:pt x="189" y="131"/>
                  </a:lnTo>
                  <a:lnTo>
                    <a:pt x="204" y="138"/>
                  </a:lnTo>
                  <a:lnTo>
                    <a:pt x="217" y="152"/>
                  </a:lnTo>
                  <a:lnTo>
                    <a:pt x="228" y="169"/>
                  </a:lnTo>
                  <a:lnTo>
                    <a:pt x="238" y="190"/>
                  </a:lnTo>
                  <a:lnTo>
                    <a:pt x="245" y="215"/>
                  </a:lnTo>
                  <a:lnTo>
                    <a:pt x="251" y="266"/>
                  </a:lnTo>
                  <a:lnTo>
                    <a:pt x="251" y="314"/>
                  </a:lnTo>
                  <a:lnTo>
                    <a:pt x="255" y="394"/>
                  </a:lnTo>
                  <a:lnTo>
                    <a:pt x="258" y="796"/>
                  </a:lnTo>
                  <a:lnTo>
                    <a:pt x="255" y="840"/>
                  </a:lnTo>
                  <a:lnTo>
                    <a:pt x="251" y="875"/>
                  </a:lnTo>
                  <a:lnTo>
                    <a:pt x="248" y="903"/>
                  </a:lnTo>
                  <a:lnTo>
                    <a:pt x="241" y="920"/>
                  </a:lnTo>
                  <a:lnTo>
                    <a:pt x="235" y="927"/>
                  </a:lnTo>
                  <a:lnTo>
                    <a:pt x="224" y="934"/>
                  </a:lnTo>
                  <a:lnTo>
                    <a:pt x="204" y="944"/>
                  </a:lnTo>
                  <a:lnTo>
                    <a:pt x="179" y="947"/>
                  </a:lnTo>
                  <a:lnTo>
                    <a:pt x="169" y="947"/>
                  </a:lnTo>
                  <a:lnTo>
                    <a:pt x="159" y="944"/>
                  </a:lnTo>
                  <a:close/>
                </a:path>
              </a:pathLst>
            </a:custGeom>
            <a:solidFill>
              <a:srgbClr val="677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6" name="Freeform 32"/>
            <p:cNvSpPr>
              <a:spLocks/>
            </p:cNvSpPr>
            <p:nvPr/>
          </p:nvSpPr>
          <p:spPr bwMode="auto">
            <a:xfrm>
              <a:off x="2090971" y="2728278"/>
              <a:ext cx="164580" cy="158250"/>
            </a:xfrm>
            <a:custGeom>
              <a:avLst/>
              <a:gdLst>
                <a:gd name="T0" fmla="*/ 16 w 1170"/>
                <a:gd name="T1" fmla="*/ 723 h 1139"/>
                <a:gd name="T2" fmla="*/ 51 w 1170"/>
                <a:gd name="T3" fmla="*/ 809 h 1139"/>
                <a:gd name="T4" fmla="*/ 100 w 1170"/>
                <a:gd name="T5" fmla="*/ 888 h 1139"/>
                <a:gd name="T6" fmla="*/ 162 w 1170"/>
                <a:gd name="T7" fmla="*/ 954 h 1139"/>
                <a:gd name="T8" fmla="*/ 237 w 1170"/>
                <a:gd name="T9" fmla="*/ 1012 h 1139"/>
                <a:gd name="T10" fmla="*/ 320 w 1170"/>
                <a:gd name="T11" fmla="*/ 1060 h 1139"/>
                <a:gd name="T12" fmla="*/ 410 w 1170"/>
                <a:gd name="T13" fmla="*/ 1098 h 1139"/>
                <a:gd name="T14" fmla="*/ 502 w 1170"/>
                <a:gd name="T15" fmla="*/ 1123 h 1139"/>
                <a:gd name="T16" fmla="*/ 599 w 1170"/>
                <a:gd name="T17" fmla="*/ 1136 h 1139"/>
                <a:gd name="T18" fmla="*/ 695 w 1170"/>
                <a:gd name="T19" fmla="*/ 1139 h 1139"/>
                <a:gd name="T20" fmla="*/ 784 w 1170"/>
                <a:gd name="T21" fmla="*/ 1126 h 1139"/>
                <a:gd name="T22" fmla="*/ 874 w 1170"/>
                <a:gd name="T23" fmla="*/ 1102 h 1139"/>
                <a:gd name="T24" fmla="*/ 953 w 1170"/>
                <a:gd name="T25" fmla="*/ 1064 h 1139"/>
                <a:gd name="T26" fmla="*/ 1026 w 1170"/>
                <a:gd name="T27" fmla="*/ 1008 h 1139"/>
                <a:gd name="T28" fmla="*/ 1085 w 1170"/>
                <a:gd name="T29" fmla="*/ 939 h 1139"/>
                <a:gd name="T30" fmla="*/ 1129 w 1170"/>
                <a:gd name="T31" fmla="*/ 854 h 1139"/>
                <a:gd name="T32" fmla="*/ 1157 w 1170"/>
                <a:gd name="T33" fmla="*/ 760 h 1139"/>
                <a:gd name="T34" fmla="*/ 1170 w 1170"/>
                <a:gd name="T35" fmla="*/ 660 h 1139"/>
                <a:gd name="T36" fmla="*/ 1167 w 1170"/>
                <a:gd name="T37" fmla="*/ 561 h 1139"/>
                <a:gd name="T38" fmla="*/ 1153 w 1170"/>
                <a:gd name="T39" fmla="*/ 461 h 1139"/>
                <a:gd name="T40" fmla="*/ 1122 w 1170"/>
                <a:gd name="T41" fmla="*/ 365 h 1139"/>
                <a:gd name="T42" fmla="*/ 1078 w 1170"/>
                <a:gd name="T43" fmla="*/ 274 h 1139"/>
                <a:gd name="T44" fmla="*/ 1019 w 1170"/>
                <a:gd name="T45" fmla="*/ 196 h 1139"/>
                <a:gd name="T46" fmla="*/ 950 w 1170"/>
                <a:gd name="T47" fmla="*/ 127 h 1139"/>
                <a:gd name="T48" fmla="*/ 868 w 1170"/>
                <a:gd name="T49" fmla="*/ 75 h 1139"/>
                <a:gd name="T50" fmla="*/ 789 w 1170"/>
                <a:gd name="T51" fmla="*/ 38 h 1139"/>
                <a:gd name="T52" fmla="*/ 702 w 1170"/>
                <a:gd name="T53" fmla="*/ 13 h 1139"/>
                <a:gd name="T54" fmla="*/ 620 w 1170"/>
                <a:gd name="T55" fmla="*/ 3 h 1139"/>
                <a:gd name="T56" fmla="*/ 537 w 1170"/>
                <a:gd name="T57" fmla="*/ 3 h 1139"/>
                <a:gd name="T58" fmla="*/ 454 w 1170"/>
                <a:gd name="T59" fmla="*/ 13 h 1139"/>
                <a:gd name="T60" fmla="*/ 379 w 1170"/>
                <a:gd name="T61" fmla="*/ 38 h 1139"/>
                <a:gd name="T62" fmla="*/ 303 w 1170"/>
                <a:gd name="T63" fmla="*/ 72 h 1139"/>
                <a:gd name="T64" fmla="*/ 237 w 1170"/>
                <a:gd name="T65" fmla="*/ 113 h 1139"/>
                <a:gd name="T66" fmla="*/ 175 w 1170"/>
                <a:gd name="T67" fmla="*/ 164 h 1139"/>
                <a:gd name="T68" fmla="*/ 120 w 1170"/>
                <a:gd name="T69" fmla="*/ 227 h 1139"/>
                <a:gd name="T70" fmla="*/ 75 w 1170"/>
                <a:gd name="T71" fmla="*/ 296 h 1139"/>
                <a:gd name="T72" fmla="*/ 37 w 1170"/>
                <a:gd name="T73" fmla="*/ 368 h 1139"/>
                <a:gd name="T74" fmla="*/ 13 w 1170"/>
                <a:gd name="T75" fmla="*/ 450 h 1139"/>
                <a:gd name="T76" fmla="*/ 3 w 1170"/>
                <a:gd name="T77" fmla="*/ 537 h 1139"/>
                <a:gd name="T78" fmla="*/ 3 w 1170"/>
                <a:gd name="T79" fmla="*/ 629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70" h="1139">
                  <a:moveTo>
                    <a:pt x="10" y="678"/>
                  </a:moveTo>
                  <a:lnTo>
                    <a:pt x="16" y="723"/>
                  </a:lnTo>
                  <a:lnTo>
                    <a:pt x="34" y="767"/>
                  </a:lnTo>
                  <a:lnTo>
                    <a:pt x="51" y="809"/>
                  </a:lnTo>
                  <a:lnTo>
                    <a:pt x="75" y="850"/>
                  </a:lnTo>
                  <a:lnTo>
                    <a:pt x="100" y="888"/>
                  </a:lnTo>
                  <a:lnTo>
                    <a:pt x="131" y="923"/>
                  </a:lnTo>
                  <a:lnTo>
                    <a:pt x="162" y="954"/>
                  </a:lnTo>
                  <a:lnTo>
                    <a:pt x="200" y="985"/>
                  </a:lnTo>
                  <a:lnTo>
                    <a:pt x="237" y="1012"/>
                  </a:lnTo>
                  <a:lnTo>
                    <a:pt x="279" y="1036"/>
                  </a:lnTo>
                  <a:lnTo>
                    <a:pt x="320" y="1060"/>
                  </a:lnTo>
                  <a:lnTo>
                    <a:pt x="364" y="1080"/>
                  </a:lnTo>
                  <a:lnTo>
                    <a:pt x="410" y="1098"/>
                  </a:lnTo>
                  <a:lnTo>
                    <a:pt x="454" y="1112"/>
                  </a:lnTo>
                  <a:lnTo>
                    <a:pt x="502" y="1123"/>
                  </a:lnTo>
                  <a:lnTo>
                    <a:pt x="551" y="1133"/>
                  </a:lnTo>
                  <a:lnTo>
                    <a:pt x="599" y="1136"/>
                  </a:lnTo>
                  <a:lnTo>
                    <a:pt x="647" y="1139"/>
                  </a:lnTo>
                  <a:lnTo>
                    <a:pt x="695" y="1139"/>
                  </a:lnTo>
                  <a:lnTo>
                    <a:pt x="740" y="1133"/>
                  </a:lnTo>
                  <a:lnTo>
                    <a:pt x="784" y="1126"/>
                  </a:lnTo>
                  <a:lnTo>
                    <a:pt x="830" y="1115"/>
                  </a:lnTo>
                  <a:lnTo>
                    <a:pt x="874" y="1102"/>
                  </a:lnTo>
                  <a:lnTo>
                    <a:pt x="916" y="1084"/>
                  </a:lnTo>
                  <a:lnTo>
                    <a:pt x="953" y="1064"/>
                  </a:lnTo>
                  <a:lnTo>
                    <a:pt x="991" y="1036"/>
                  </a:lnTo>
                  <a:lnTo>
                    <a:pt x="1026" y="1008"/>
                  </a:lnTo>
                  <a:lnTo>
                    <a:pt x="1057" y="977"/>
                  </a:lnTo>
                  <a:lnTo>
                    <a:pt x="1085" y="939"/>
                  </a:lnTo>
                  <a:lnTo>
                    <a:pt x="1109" y="898"/>
                  </a:lnTo>
                  <a:lnTo>
                    <a:pt x="1129" y="854"/>
                  </a:lnTo>
                  <a:lnTo>
                    <a:pt x="1147" y="806"/>
                  </a:lnTo>
                  <a:lnTo>
                    <a:pt x="1157" y="760"/>
                  </a:lnTo>
                  <a:lnTo>
                    <a:pt x="1167" y="709"/>
                  </a:lnTo>
                  <a:lnTo>
                    <a:pt x="1170" y="660"/>
                  </a:lnTo>
                  <a:lnTo>
                    <a:pt x="1170" y="609"/>
                  </a:lnTo>
                  <a:lnTo>
                    <a:pt x="1167" y="561"/>
                  </a:lnTo>
                  <a:lnTo>
                    <a:pt x="1164" y="509"/>
                  </a:lnTo>
                  <a:lnTo>
                    <a:pt x="1153" y="461"/>
                  </a:lnTo>
                  <a:lnTo>
                    <a:pt x="1140" y="412"/>
                  </a:lnTo>
                  <a:lnTo>
                    <a:pt x="1122" y="365"/>
                  </a:lnTo>
                  <a:lnTo>
                    <a:pt x="1101" y="320"/>
                  </a:lnTo>
                  <a:lnTo>
                    <a:pt x="1078" y="274"/>
                  </a:lnTo>
                  <a:lnTo>
                    <a:pt x="1050" y="233"/>
                  </a:lnTo>
                  <a:lnTo>
                    <a:pt x="1019" y="196"/>
                  </a:lnTo>
                  <a:lnTo>
                    <a:pt x="984" y="161"/>
                  </a:lnTo>
                  <a:lnTo>
                    <a:pt x="950" y="127"/>
                  </a:lnTo>
                  <a:lnTo>
                    <a:pt x="909" y="99"/>
                  </a:lnTo>
                  <a:lnTo>
                    <a:pt x="868" y="75"/>
                  </a:lnTo>
                  <a:lnTo>
                    <a:pt x="827" y="54"/>
                  </a:lnTo>
                  <a:lnTo>
                    <a:pt x="789" y="38"/>
                  </a:lnTo>
                  <a:lnTo>
                    <a:pt x="743" y="23"/>
                  </a:lnTo>
                  <a:lnTo>
                    <a:pt x="702" y="13"/>
                  </a:lnTo>
                  <a:lnTo>
                    <a:pt x="661" y="7"/>
                  </a:lnTo>
                  <a:lnTo>
                    <a:pt x="620" y="3"/>
                  </a:lnTo>
                  <a:lnTo>
                    <a:pt x="578" y="0"/>
                  </a:lnTo>
                  <a:lnTo>
                    <a:pt x="537" y="3"/>
                  </a:lnTo>
                  <a:lnTo>
                    <a:pt x="495" y="7"/>
                  </a:lnTo>
                  <a:lnTo>
                    <a:pt x="454" y="13"/>
                  </a:lnTo>
                  <a:lnTo>
                    <a:pt x="416" y="23"/>
                  </a:lnTo>
                  <a:lnTo>
                    <a:pt x="379" y="38"/>
                  </a:lnTo>
                  <a:lnTo>
                    <a:pt x="341" y="54"/>
                  </a:lnTo>
                  <a:lnTo>
                    <a:pt x="303" y="72"/>
                  </a:lnTo>
                  <a:lnTo>
                    <a:pt x="269" y="92"/>
                  </a:lnTo>
                  <a:lnTo>
                    <a:pt x="237" y="113"/>
                  </a:lnTo>
                  <a:lnTo>
                    <a:pt x="203" y="141"/>
                  </a:lnTo>
                  <a:lnTo>
                    <a:pt x="175" y="164"/>
                  </a:lnTo>
                  <a:lnTo>
                    <a:pt x="144" y="196"/>
                  </a:lnTo>
                  <a:lnTo>
                    <a:pt x="120" y="227"/>
                  </a:lnTo>
                  <a:lnTo>
                    <a:pt x="96" y="261"/>
                  </a:lnTo>
                  <a:lnTo>
                    <a:pt x="75" y="296"/>
                  </a:lnTo>
                  <a:lnTo>
                    <a:pt x="54" y="330"/>
                  </a:lnTo>
                  <a:lnTo>
                    <a:pt x="37" y="368"/>
                  </a:lnTo>
                  <a:lnTo>
                    <a:pt x="24" y="409"/>
                  </a:lnTo>
                  <a:lnTo>
                    <a:pt x="13" y="450"/>
                  </a:lnTo>
                  <a:lnTo>
                    <a:pt x="6" y="496"/>
                  </a:lnTo>
                  <a:lnTo>
                    <a:pt x="3" y="537"/>
                  </a:lnTo>
                  <a:lnTo>
                    <a:pt x="0" y="585"/>
                  </a:lnTo>
                  <a:lnTo>
                    <a:pt x="3" y="629"/>
                  </a:lnTo>
                  <a:lnTo>
                    <a:pt x="10" y="678"/>
                  </a:lnTo>
                  <a:close/>
                </a:path>
              </a:pathLst>
            </a:custGeom>
            <a:solidFill>
              <a:srgbClr val="EFC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7" name="Freeform 33"/>
            <p:cNvSpPr>
              <a:spLocks/>
            </p:cNvSpPr>
            <p:nvPr/>
          </p:nvSpPr>
          <p:spPr bwMode="auto">
            <a:xfrm>
              <a:off x="2120511" y="2768368"/>
              <a:ext cx="80180" cy="80180"/>
            </a:xfrm>
            <a:custGeom>
              <a:avLst/>
              <a:gdLst>
                <a:gd name="T0" fmla="*/ 3 w 584"/>
                <a:gd name="T1" fmla="*/ 337 h 568"/>
                <a:gd name="T2" fmla="*/ 10 w 584"/>
                <a:gd name="T3" fmla="*/ 361 h 568"/>
                <a:gd name="T4" fmla="*/ 16 w 584"/>
                <a:gd name="T5" fmla="*/ 382 h 568"/>
                <a:gd name="T6" fmla="*/ 26 w 584"/>
                <a:gd name="T7" fmla="*/ 406 h 568"/>
                <a:gd name="T8" fmla="*/ 37 w 584"/>
                <a:gd name="T9" fmla="*/ 423 h 568"/>
                <a:gd name="T10" fmla="*/ 51 w 584"/>
                <a:gd name="T11" fmla="*/ 444 h 568"/>
                <a:gd name="T12" fmla="*/ 64 w 584"/>
                <a:gd name="T13" fmla="*/ 461 h 568"/>
                <a:gd name="T14" fmla="*/ 99 w 584"/>
                <a:gd name="T15" fmla="*/ 492 h 568"/>
                <a:gd name="T16" fmla="*/ 137 w 584"/>
                <a:gd name="T17" fmla="*/ 520 h 568"/>
                <a:gd name="T18" fmla="*/ 182 w 584"/>
                <a:gd name="T19" fmla="*/ 540 h 568"/>
                <a:gd name="T20" fmla="*/ 226 w 584"/>
                <a:gd name="T21" fmla="*/ 554 h 568"/>
                <a:gd name="T22" fmla="*/ 275 w 584"/>
                <a:gd name="T23" fmla="*/ 564 h 568"/>
                <a:gd name="T24" fmla="*/ 323 w 584"/>
                <a:gd name="T25" fmla="*/ 568 h 568"/>
                <a:gd name="T26" fmla="*/ 371 w 584"/>
                <a:gd name="T27" fmla="*/ 568 h 568"/>
                <a:gd name="T28" fmla="*/ 416 w 584"/>
                <a:gd name="T29" fmla="*/ 558 h 568"/>
                <a:gd name="T30" fmla="*/ 458 w 584"/>
                <a:gd name="T31" fmla="*/ 540 h 568"/>
                <a:gd name="T32" fmla="*/ 478 w 584"/>
                <a:gd name="T33" fmla="*/ 530 h 568"/>
                <a:gd name="T34" fmla="*/ 495 w 584"/>
                <a:gd name="T35" fmla="*/ 520 h 568"/>
                <a:gd name="T36" fmla="*/ 512 w 584"/>
                <a:gd name="T37" fmla="*/ 502 h 568"/>
                <a:gd name="T38" fmla="*/ 530 w 584"/>
                <a:gd name="T39" fmla="*/ 489 h 568"/>
                <a:gd name="T40" fmla="*/ 543 w 584"/>
                <a:gd name="T41" fmla="*/ 468 h 568"/>
                <a:gd name="T42" fmla="*/ 554 w 584"/>
                <a:gd name="T43" fmla="*/ 451 h 568"/>
                <a:gd name="T44" fmla="*/ 564 w 584"/>
                <a:gd name="T45" fmla="*/ 427 h 568"/>
                <a:gd name="T46" fmla="*/ 574 w 584"/>
                <a:gd name="T47" fmla="*/ 402 h 568"/>
                <a:gd name="T48" fmla="*/ 581 w 584"/>
                <a:gd name="T49" fmla="*/ 354 h 568"/>
                <a:gd name="T50" fmla="*/ 584 w 584"/>
                <a:gd name="T51" fmla="*/ 306 h 568"/>
                <a:gd name="T52" fmla="*/ 581 w 584"/>
                <a:gd name="T53" fmla="*/ 254 h 568"/>
                <a:gd name="T54" fmla="*/ 568 w 584"/>
                <a:gd name="T55" fmla="*/ 206 h 568"/>
                <a:gd name="T56" fmla="*/ 550 w 584"/>
                <a:gd name="T57" fmla="*/ 162 h 568"/>
                <a:gd name="T58" fmla="*/ 527 w 584"/>
                <a:gd name="T59" fmla="*/ 116 h 568"/>
                <a:gd name="T60" fmla="*/ 509 w 584"/>
                <a:gd name="T61" fmla="*/ 100 h 568"/>
                <a:gd name="T62" fmla="*/ 492 w 584"/>
                <a:gd name="T63" fmla="*/ 79 h 568"/>
                <a:gd name="T64" fmla="*/ 474 w 584"/>
                <a:gd name="T65" fmla="*/ 65 h 568"/>
                <a:gd name="T66" fmla="*/ 454 w 584"/>
                <a:gd name="T67" fmla="*/ 47 h 568"/>
                <a:gd name="T68" fmla="*/ 412 w 584"/>
                <a:gd name="T69" fmla="*/ 27 h 568"/>
                <a:gd name="T70" fmla="*/ 371 w 584"/>
                <a:gd name="T71" fmla="*/ 10 h 568"/>
                <a:gd name="T72" fmla="*/ 330 w 584"/>
                <a:gd name="T73" fmla="*/ 3 h 568"/>
                <a:gd name="T74" fmla="*/ 289 w 584"/>
                <a:gd name="T75" fmla="*/ 0 h 568"/>
                <a:gd name="T76" fmla="*/ 248 w 584"/>
                <a:gd name="T77" fmla="*/ 3 h 568"/>
                <a:gd name="T78" fmla="*/ 210 w 584"/>
                <a:gd name="T79" fmla="*/ 13 h 568"/>
                <a:gd name="T80" fmla="*/ 172 w 584"/>
                <a:gd name="T81" fmla="*/ 27 h 568"/>
                <a:gd name="T82" fmla="*/ 133 w 584"/>
                <a:gd name="T83" fmla="*/ 44 h 568"/>
                <a:gd name="T84" fmla="*/ 103 w 584"/>
                <a:gd name="T85" fmla="*/ 69 h 568"/>
                <a:gd name="T86" fmla="*/ 72 w 584"/>
                <a:gd name="T87" fmla="*/ 96 h 568"/>
                <a:gd name="T88" fmla="*/ 47 w 584"/>
                <a:gd name="T89" fmla="*/ 131 h 568"/>
                <a:gd name="T90" fmla="*/ 26 w 584"/>
                <a:gd name="T91" fmla="*/ 165 h 568"/>
                <a:gd name="T92" fmla="*/ 13 w 584"/>
                <a:gd name="T93" fmla="*/ 203 h 568"/>
                <a:gd name="T94" fmla="*/ 3 w 584"/>
                <a:gd name="T95" fmla="*/ 248 h 568"/>
                <a:gd name="T96" fmla="*/ 0 w 584"/>
                <a:gd name="T97" fmla="*/ 292 h 568"/>
                <a:gd name="T98" fmla="*/ 3 w 584"/>
                <a:gd name="T99" fmla="*/ 337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84" h="568">
                  <a:moveTo>
                    <a:pt x="3" y="337"/>
                  </a:moveTo>
                  <a:lnTo>
                    <a:pt x="10" y="361"/>
                  </a:lnTo>
                  <a:lnTo>
                    <a:pt x="16" y="382"/>
                  </a:lnTo>
                  <a:lnTo>
                    <a:pt x="26" y="406"/>
                  </a:lnTo>
                  <a:lnTo>
                    <a:pt x="37" y="423"/>
                  </a:lnTo>
                  <a:lnTo>
                    <a:pt x="51" y="444"/>
                  </a:lnTo>
                  <a:lnTo>
                    <a:pt x="64" y="461"/>
                  </a:lnTo>
                  <a:lnTo>
                    <a:pt x="99" y="492"/>
                  </a:lnTo>
                  <a:lnTo>
                    <a:pt x="137" y="520"/>
                  </a:lnTo>
                  <a:lnTo>
                    <a:pt x="182" y="540"/>
                  </a:lnTo>
                  <a:lnTo>
                    <a:pt x="226" y="554"/>
                  </a:lnTo>
                  <a:lnTo>
                    <a:pt x="275" y="564"/>
                  </a:lnTo>
                  <a:lnTo>
                    <a:pt x="323" y="568"/>
                  </a:lnTo>
                  <a:lnTo>
                    <a:pt x="371" y="568"/>
                  </a:lnTo>
                  <a:lnTo>
                    <a:pt x="416" y="558"/>
                  </a:lnTo>
                  <a:lnTo>
                    <a:pt x="458" y="540"/>
                  </a:lnTo>
                  <a:lnTo>
                    <a:pt x="478" y="530"/>
                  </a:lnTo>
                  <a:lnTo>
                    <a:pt x="495" y="520"/>
                  </a:lnTo>
                  <a:lnTo>
                    <a:pt x="512" y="502"/>
                  </a:lnTo>
                  <a:lnTo>
                    <a:pt x="530" y="489"/>
                  </a:lnTo>
                  <a:lnTo>
                    <a:pt x="543" y="468"/>
                  </a:lnTo>
                  <a:lnTo>
                    <a:pt x="554" y="451"/>
                  </a:lnTo>
                  <a:lnTo>
                    <a:pt x="564" y="427"/>
                  </a:lnTo>
                  <a:lnTo>
                    <a:pt x="574" y="402"/>
                  </a:lnTo>
                  <a:lnTo>
                    <a:pt x="581" y="354"/>
                  </a:lnTo>
                  <a:lnTo>
                    <a:pt x="584" y="306"/>
                  </a:lnTo>
                  <a:lnTo>
                    <a:pt x="581" y="254"/>
                  </a:lnTo>
                  <a:lnTo>
                    <a:pt x="568" y="206"/>
                  </a:lnTo>
                  <a:lnTo>
                    <a:pt x="550" y="162"/>
                  </a:lnTo>
                  <a:lnTo>
                    <a:pt x="527" y="116"/>
                  </a:lnTo>
                  <a:lnTo>
                    <a:pt x="509" y="100"/>
                  </a:lnTo>
                  <a:lnTo>
                    <a:pt x="492" y="79"/>
                  </a:lnTo>
                  <a:lnTo>
                    <a:pt x="474" y="65"/>
                  </a:lnTo>
                  <a:lnTo>
                    <a:pt x="454" y="47"/>
                  </a:lnTo>
                  <a:lnTo>
                    <a:pt x="412" y="27"/>
                  </a:lnTo>
                  <a:lnTo>
                    <a:pt x="371" y="10"/>
                  </a:lnTo>
                  <a:lnTo>
                    <a:pt x="330" y="3"/>
                  </a:lnTo>
                  <a:lnTo>
                    <a:pt x="289" y="0"/>
                  </a:lnTo>
                  <a:lnTo>
                    <a:pt x="248" y="3"/>
                  </a:lnTo>
                  <a:lnTo>
                    <a:pt x="210" y="13"/>
                  </a:lnTo>
                  <a:lnTo>
                    <a:pt x="172" y="27"/>
                  </a:lnTo>
                  <a:lnTo>
                    <a:pt x="133" y="44"/>
                  </a:lnTo>
                  <a:lnTo>
                    <a:pt x="103" y="69"/>
                  </a:lnTo>
                  <a:lnTo>
                    <a:pt x="72" y="96"/>
                  </a:lnTo>
                  <a:lnTo>
                    <a:pt x="47" y="131"/>
                  </a:lnTo>
                  <a:lnTo>
                    <a:pt x="26" y="165"/>
                  </a:lnTo>
                  <a:lnTo>
                    <a:pt x="13" y="203"/>
                  </a:lnTo>
                  <a:lnTo>
                    <a:pt x="3" y="248"/>
                  </a:lnTo>
                  <a:lnTo>
                    <a:pt x="0" y="292"/>
                  </a:lnTo>
                  <a:lnTo>
                    <a:pt x="3" y="337"/>
                  </a:lnTo>
                  <a:close/>
                </a:path>
              </a:pathLst>
            </a:custGeom>
            <a:solidFill>
              <a:srgbClr val="F1B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8" name="Freeform 34"/>
            <p:cNvSpPr>
              <a:spLocks/>
            </p:cNvSpPr>
            <p:nvPr/>
          </p:nvSpPr>
          <p:spPr bwMode="auto">
            <a:xfrm>
              <a:off x="2664891" y="2728278"/>
              <a:ext cx="164580" cy="158250"/>
            </a:xfrm>
            <a:custGeom>
              <a:avLst/>
              <a:gdLst>
                <a:gd name="T0" fmla="*/ 1154 w 1172"/>
                <a:gd name="T1" fmla="*/ 723 h 1139"/>
                <a:gd name="T2" fmla="*/ 1120 w 1172"/>
                <a:gd name="T3" fmla="*/ 809 h 1139"/>
                <a:gd name="T4" fmla="*/ 1072 w 1172"/>
                <a:gd name="T5" fmla="*/ 888 h 1139"/>
                <a:gd name="T6" fmla="*/ 1010 w 1172"/>
                <a:gd name="T7" fmla="*/ 954 h 1139"/>
                <a:gd name="T8" fmla="*/ 934 w 1172"/>
                <a:gd name="T9" fmla="*/ 1012 h 1139"/>
                <a:gd name="T10" fmla="*/ 851 w 1172"/>
                <a:gd name="T11" fmla="*/ 1060 h 1139"/>
                <a:gd name="T12" fmla="*/ 762 w 1172"/>
                <a:gd name="T13" fmla="*/ 1098 h 1139"/>
                <a:gd name="T14" fmla="*/ 669 w 1172"/>
                <a:gd name="T15" fmla="*/ 1123 h 1139"/>
                <a:gd name="T16" fmla="*/ 572 w 1172"/>
                <a:gd name="T17" fmla="*/ 1136 h 1139"/>
                <a:gd name="T18" fmla="*/ 480 w 1172"/>
                <a:gd name="T19" fmla="*/ 1139 h 1139"/>
                <a:gd name="T20" fmla="*/ 386 w 1172"/>
                <a:gd name="T21" fmla="*/ 1126 h 1139"/>
                <a:gd name="T22" fmla="*/ 296 w 1172"/>
                <a:gd name="T23" fmla="*/ 1102 h 1139"/>
                <a:gd name="T24" fmla="*/ 217 w 1172"/>
                <a:gd name="T25" fmla="*/ 1064 h 1139"/>
                <a:gd name="T26" fmla="*/ 145 w 1172"/>
                <a:gd name="T27" fmla="*/ 1008 h 1139"/>
                <a:gd name="T28" fmla="*/ 86 w 1172"/>
                <a:gd name="T29" fmla="*/ 939 h 1139"/>
                <a:gd name="T30" fmla="*/ 42 w 1172"/>
                <a:gd name="T31" fmla="*/ 854 h 1139"/>
                <a:gd name="T32" fmla="*/ 14 w 1172"/>
                <a:gd name="T33" fmla="*/ 760 h 1139"/>
                <a:gd name="T34" fmla="*/ 0 w 1172"/>
                <a:gd name="T35" fmla="*/ 660 h 1139"/>
                <a:gd name="T36" fmla="*/ 4 w 1172"/>
                <a:gd name="T37" fmla="*/ 561 h 1139"/>
                <a:gd name="T38" fmla="*/ 22 w 1172"/>
                <a:gd name="T39" fmla="*/ 461 h 1139"/>
                <a:gd name="T40" fmla="*/ 48 w 1172"/>
                <a:gd name="T41" fmla="*/ 365 h 1139"/>
                <a:gd name="T42" fmla="*/ 94 w 1172"/>
                <a:gd name="T43" fmla="*/ 274 h 1139"/>
                <a:gd name="T44" fmla="*/ 152 w 1172"/>
                <a:gd name="T45" fmla="*/ 196 h 1139"/>
                <a:gd name="T46" fmla="*/ 224 w 1172"/>
                <a:gd name="T47" fmla="*/ 127 h 1139"/>
                <a:gd name="T48" fmla="*/ 304 w 1172"/>
                <a:gd name="T49" fmla="*/ 75 h 1139"/>
                <a:gd name="T50" fmla="*/ 386 w 1172"/>
                <a:gd name="T51" fmla="*/ 38 h 1139"/>
                <a:gd name="T52" fmla="*/ 469 w 1172"/>
                <a:gd name="T53" fmla="*/ 13 h 1139"/>
                <a:gd name="T54" fmla="*/ 552 w 1172"/>
                <a:gd name="T55" fmla="*/ 3 h 1139"/>
                <a:gd name="T56" fmla="*/ 634 w 1172"/>
                <a:gd name="T57" fmla="*/ 3 h 1139"/>
                <a:gd name="T58" fmla="*/ 717 w 1172"/>
                <a:gd name="T59" fmla="*/ 13 h 1139"/>
                <a:gd name="T60" fmla="*/ 793 w 1172"/>
                <a:gd name="T61" fmla="*/ 38 h 1139"/>
                <a:gd name="T62" fmla="*/ 869 w 1172"/>
                <a:gd name="T63" fmla="*/ 72 h 1139"/>
                <a:gd name="T64" fmla="*/ 938 w 1172"/>
                <a:gd name="T65" fmla="*/ 113 h 1139"/>
                <a:gd name="T66" fmla="*/ 1000 w 1172"/>
                <a:gd name="T67" fmla="*/ 164 h 1139"/>
                <a:gd name="T68" fmla="*/ 1051 w 1172"/>
                <a:gd name="T69" fmla="*/ 227 h 1139"/>
                <a:gd name="T70" fmla="*/ 1100 w 1172"/>
                <a:gd name="T71" fmla="*/ 296 h 1139"/>
                <a:gd name="T72" fmla="*/ 1134 w 1172"/>
                <a:gd name="T73" fmla="*/ 368 h 1139"/>
                <a:gd name="T74" fmla="*/ 1158 w 1172"/>
                <a:gd name="T75" fmla="*/ 450 h 1139"/>
                <a:gd name="T76" fmla="*/ 1172 w 1172"/>
                <a:gd name="T77" fmla="*/ 537 h 1139"/>
                <a:gd name="T78" fmla="*/ 1169 w 1172"/>
                <a:gd name="T79" fmla="*/ 629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72" h="1139">
                  <a:moveTo>
                    <a:pt x="1164" y="678"/>
                  </a:moveTo>
                  <a:lnTo>
                    <a:pt x="1154" y="723"/>
                  </a:lnTo>
                  <a:lnTo>
                    <a:pt x="1141" y="767"/>
                  </a:lnTo>
                  <a:lnTo>
                    <a:pt x="1120" y="809"/>
                  </a:lnTo>
                  <a:lnTo>
                    <a:pt x="1100" y="850"/>
                  </a:lnTo>
                  <a:lnTo>
                    <a:pt x="1072" y="888"/>
                  </a:lnTo>
                  <a:lnTo>
                    <a:pt x="1041" y="923"/>
                  </a:lnTo>
                  <a:lnTo>
                    <a:pt x="1010" y="954"/>
                  </a:lnTo>
                  <a:lnTo>
                    <a:pt x="975" y="985"/>
                  </a:lnTo>
                  <a:lnTo>
                    <a:pt x="934" y="1012"/>
                  </a:lnTo>
                  <a:lnTo>
                    <a:pt x="896" y="1036"/>
                  </a:lnTo>
                  <a:lnTo>
                    <a:pt x="851" y="1060"/>
                  </a:lnTo>
                  <a:lnTo>
                    <a:pt x="810" y="1080"/>
                  </a:lnTo>
                  <a:lnTo>
                    <a:pt x="762" y="1098"/>
                  </a:lnTo>
                  <a:lnTo>
                    <a:pt x="717" y="1112"/>
                  </a:lnTo>
                  <a:lnTo>
                    <a:pt x="669" y="1123"/>
                  </a:lnTo>
                  <a:lnTo>
                    <a:pt x="621" y="1133"/>
                  </a:lnTo>
                  <a:lnTo>
                    <a:pt x="572" y="1136"/>
                  </a:lnTo>
                  <a:lnTo>
                    <a:pt x="527" y="1139"/>
                  </a:lnTo>
                  <a:lnTo>
                    <a:pt x="480" y="1139"/>
                  </a:lnTo>
                  <a:lnTo>
                    <a:pt x="431" y="1133"/>
                  </a:lnTo>
                  <a:lnTo>
                    <a:pt x="386" y="1126"/>
                  </a:lnTo>
                  <a:lnTo>
                    <a:pt x="342" y="1115"/>
                  </a:lnTo>
                  <a:lnTo>
                    <a:pt x="296" y="1102"/>
                  </a:lnTo>
                  <a:lnTo>
                    <a:pt x="255" y="1084"/>
                  </a:lnTo>
                  <a:lnTo>
                    <a:pt x="217" y="1064"/>
                  </a:lnTo>
                  <a:lnTo>
                    <a:pt x="180" y="1036"/>
                  </a:lnTo>
                  <a:lnTo>
                    <a:pt x="145" y="1008"/>
                  </a:lnTo>
                  <a:lnTo>
                    <a:pt x="114" y="977"/>
                  </a:lnTo>
                  <a:lnTo>
                    <a:pt x="86" y="939"/>
                  </a:lnTo>
                  <a:lnTo>
                    <a:pt x="63" y="898"/>
                  </a:lnTo>
                  <a:lnTo>
                    <a:pt x="42" y="854"/>
                  </a:lnTo>
                  <a:lnTo>
                    <a:pt x="25" y="806"/>
                  </a:lnTo>
                  <a:lnTo>
                    <a:pt x="14" y="760"/>
                  </a:lnTo>
                  <a:lnTo>
                    <a:pt x="4" y="709"/>
                  </a:lnTo>
                  <a:lnTo>
                    <a:pt x="0" y="660"/>
                  </a:lnTo>
                  <a:lnTo>
                    <a:pt x="0" y="609"/>
                  </a:lnTo>
                  <a:lnTo>
                    <a:pt x="4" y="561"/>
                  </a:lnTo>
                  <a:lnTo>
                    <a:pt x="11" y="509"/>
                  </a:lnTo>
                  <a:lnTo>
                    <a:pt x="22" y="461"/>
                  </a:lnTo>
                  <a:lnTo>
                    <a:pt x="35" y="412"/>
                  </a:lnTo>
                  <a:lnTo>
                    <a:pt x="48" y="365"/>
                  </a:lnTo>
                  <a:lnTo>
                    <a:pt x="69" y="320"/>
                  </a:lnTo>
                  <a:lnTo>
                    <a:pt x="94" y="274"/>
                  </a:lnTo>
                  <a:lnTo>
                    <a:pt x="121" y="233"/>
                  </a:lnTo>
                  <a:lnTo>
                    <a:pt x="152" y="196"/>
                  </a:lnTo>
                  <a:lnTo>
                    <a:pt x="186" y="161"/>
                  </a:lnTo>
                  <a:lnTo>
                    <a:pt x="224" y="127"/>
                  </a:lnTo>
                  <a:lnTo>
                    <a:pt x="263" y="99"/>
                  </a:lnTo>
                  <a:lnTo>
                    <a:pt x="304" y="75"/>
                  </a:lnTo>
                  <a:lnTo>
                    <a:pt x="345" y="54"/>
                  </a:lnTo>
                  <a:lnTo>
                    <a:pt x="386" y="38"/>
                  </a:lnTo>
                  <a:lnTo>
                    <a:pt x="427" y="23"/>
                  </a:lnTo>
                  <a:lnTo>
                    <a:pt x="469" y="13"/>
                  </a:lnTo>
                  <a:lnTo>
                    <a:pt x="511" y="7"/>
                  </a:lnTo>
                  <a:lnTo>
                    <a:pt x="552" y="3"/>
                  </a:lnTo>
                  <a:lnTo>
                    <a:pt x="593" y="0"/>
                  </a:lnTo>
                  <a:lnTo>
                    <a:pt x="634" y="3"/>
                  </a:lnTo>
                  <a:lnTo>
                    <a:pt x="675" y="7"/>
                  </a:lnTo>
                  <a:lnTo>
                    <a:pt x="717" y="13"/>
                  </a:lnTo>
                  <a:lnTo>
                    <a:pt x="755" y="23"/>
                  </a:lnTo>
                  <a:lnTo>
                    <a:pt x="793" y="38"/>
                  </a:lnTo>
                  <a:lnTo>
                    <a:pt x="831" y="54"/>
                  </a:lnTo>
                  <a:lnTo>
                    <a:pt x="869" y="72"/>
                  </a:lnTo>
                  <a:lnTo>
                    <a:pt x="903" y="92"/>
                  </a:lnTo>
                  <a:lnTo>
                    <a:pt x="938" y="113"/>
                  </a:lnTo>
                  <a:lnTo>
                    <a:pt x="969" y="141"/>
                  </a:lnTo>
                  <a:lnTo>
                    <a:pt x="1000" y="164"/>
                  </a:lnTo>
                  <a:lnTo>
                    <a:pt x="1027" y="196"/>
                  </a:lnTo>
                  <a:lnTo>
                    <a:pt x="1051" y="227"/>
                  </a:lnTo>
                  <a:lnTo>
                    <a:pt x="1075" y="261"/>
                  </a:lnTo>
                  <a:lnTo>
                    <a:pt x="1100" y="296"/>
                  </a:lnTo>
                  <a:lnTo>
                    <a:pt x="1117" y="330"/>
                  </a:lnTo>
                  <a:lnTo>
                    <a:pt x="1134" y="368"/>
                  </a:lnTo>
                  <a:lnTo>
                    <a:pt x="1148" y="409"/>
                  </a:lnTo>
                  <a:lnTo>
                    <a:pt x="1158" y="450"/>
                  </a:lnTo>
                  <a:lnTo>
                    <a:pt x="1164" y="496"/>
                  </a:lnTo>
                  <a:lnTo>
                    <a:pt x="1172" y="537"/>
                  </a:lnTo>
                  <a:lnTo>
                    <a:pt x="1172" y="585"/>
                  </a:lnTo>
                  <a:lnTo>
                    <a:pt x="1169" y="629"/>
                  </a:lnTo>
                  <a:lnTo>
                    <a:pt x="1164" y="678"/>
                  </a:lnTo>
                  <a:close/>
                </a:path>
              </a:pathLst>
            </a:custGeom>
            <a:solidFill>
              <a:srgbClr val="EFC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9" name="Freeform 35"/>
            <p:cNvSpPr>
              <a:spLocks/>
            </p:cNvSpPr>
            <p:nvPr/>
          </p:nvSpPr>
          <p:spPr bwMode="auto">
            <a:xfrm>
              <a:off x="2719751" y="2768368"/>
              <a:ext cx="82290" cy="80180"/>
            </a:xfrm>
            <a:custGeom>
              <a:avLst/>
              <a:gdLst>
                <a:gd name="T0" fmla="*/ 583 w 586"/>
                <a:gd name="T1" fmla="*/ 337 h 568"/>
                <a:gd name="T2" fmla="*/ 576 w 586"/>
                <a:gd name="T3" fmla="*/ 361 h 568"/>
                <a:gd name="T4" fmla="*/ 568 w 586"/>
                <a:gd name="T5" fmla="*/ 382 h 568"/>
                <a:gd name="T6" fmla="*/ 562 w 586"/>
                <a:gd name="T7" fmla="*/ 406 h 568"/>
                <a:gd name="T8" fmla="*/ 548 w 586"/>
                <a:gd name="T9" fmla="*/ 423 h 568"/>
                <a:gd name="T10" fmla="*/ 537 w 586"/>
                <a:gd name="T11" fmla="*/ 444 h 568"/>
                <a:gd name="T12" fmla="*/ 520 w 586"/>
                <a:gd name="T13" fmla="*/ 461 h 568"/>
                <a:gd name="T14" fmla="*/ 486 w 586"/>
                <a:gd name="T15" fmla="*/ 492 h 568"/>
                <a:gd name="T16" fmla="*/ 448 w 586"/>
                <a:gd name="T17" fmla="*/ 520 h 568"/>
                <a:gd name="T18" fmla="*/ 404 w 586"/>
                <a:gd name="T19" fmla="*/ 540 h 568"/>
                <a:gd name="T20" fmla="*/ 358 w 586"/>
                <a:gd name="T21" fmla="*/ 554 h 568"/>
                <a:gd name="T22" fmla="*/ 310 w 586"/>
                <a:gd name="T23" fmla="*/ 564 h 568"/>
                <a:gd name="T24" fmla="*/ 263 w 586"/>
                <a:gd name="T25" fmla="*/ 568 h 568"/>
                <a:gd name="T26" fmla="*/ 217 w 586"/>
                <a:gd name="T27" fmla="*/ 568 h 568"/>
                <a:gd name="T28" fmla="*/ 169 w 586"/>
                <a:gd name="T29" fmla="*/ 558 h 568"/>
                <a:gd name="T30" fmla="*/ 128 w 586"/>
                <a:gd name="T31" fmla="*/ 540 h 568"/>
                <a:gd name="T32" fmla="*/ 107 w 586"/>
                <a:gd name="T33" fmla="*/ 530 h 568"/>
                <a:gd name="T34" fmla="*/ 90 w 586"/>
                <a:gd name="T35" fmla="*/ 520 h 568"/>
                <a:gd name="T36" fmla="*/ 73 w 586"/>
                <a:gd name="T37" fmla="*/ 502 h 568"/>
                <a:gd name="T38" fmla="*/ 59 w 586"/>
                <a:gd name="T39" fmla="*/ 489 h 568"/>
                <a:gd name="T40" fmla="*/ 45 w 586"/>
                <a:gd name="T41" fmla="*/ 468 h 568"/>
                <a:gd name="T42" fmla="*/ 31 w 586"/>
                <a:gd name="T43" fmla="*/ 451 h 568"/>
                <a:gd name="T44" fmla="*/ 21 w 586"/>
                <a:gd name="T45" fmla="*/ 427 h 568"/>
                <a:gd name="T46" fmla="*/ 14 w 586"/>
                <a:gd name="T47" fmla="*/ 402 h 568"/>
                <a:gd name="T48" fmla="*/ 4 w 586"/>
                <a:gd name="T49" fmla="*/ 354 h 568"/>
                <a:gd name="T50" fmla="*/ 0 w 586"/>
                <a:gd name="T51" fmla="*/ 306 h 568"/>
                <a:gd name="T52" fmla="*/ 4 w 586"/>
                <a:gd name="T53" fmla="*/ 254 h 568"/>
                <a:gd name="T54" fmla="*/ 18 w 586"/>
                <a:gd name="T55" fmla="*/ 206 h 568"/>
                <a:gd name="T56" fmla="*/ 35 w 586"/>
                <a:gd name="T57" fmla="*/ 162 h 568"/>
                <a:gd name="T58" fmla="*/ 63 w 586"/>
                <a:gd name="T59" fmla="*/ 116 h 568"/>
                <a:gd name="T60" fmla="*/ 76 w 586"/>
                <a:gd name="T61" fmla="*/ 100 h 568"/>
                <a:gd name="T62" fmla="*/ 94 w 586"/>
                <a:gd name="T63" fmla="*/ 79 h 568"/>
                <a:gd name="T64" fmla="*/ 110 w 586"/>
                <a:gd name="T65" fmla="*/ 65 h 568"/>
                <a:gd name="T66" fmla="*/ 131 w 586"/>
                <a:gd name="T67" fmla="*/ 47 h 568"/>
                <a:gd name="T68" fmla="*/ 173 w 586"/>
                <a:gd name="T69" fmla="*/ 27 h 568"/>
                <a:gd name="T70" fmla="*/ 214 w 586"/>
                <a:gd name="T71" fmla="*/ 10 h 568"/>
                <a:gd name="T72" fmla="*/ 255 w 586"/>
                <a:gd name="T73" fmla="*/ 3 h 568"/>
                <a:gd name="T74" fmla="*/ 297 w 586"/>
                <a:gd name="T75" fmla="*/ 0 h 568"/>
                <a:gd name="T76" fmla="*/ 338 w 586"/>
                <a:gd name="T77" fmla="*/ 3 h 568"/>
                <a:gd name="T78" fmla="*/ 379 w 586"/>
                <a:gd name="T79" fmla="*/ 13 h 568"/>
                <a:gd name="T80" fmla="*/ 417 w 586"/>
                <a:gd name="T81" fmla="*/ 27 h 568"/>
                <a:gd name="T82" fmla="*/ 452 w 586"/>
                <a:gd name="T83" fmla="*/ 44 h 568"/>
                <a:gd name="T84" fmla="*/ 486 w 586"/>
                <a:gd name="T85" fmla="*/ 69 h 568"/>
                <a:gd name="T86" fmla="*/ 514 w 586"/>
                <a:gd name="T87" fmla="*/ 96 h 568"/>
                <a:gd name="T88" fmla="*/ 537 w 586"/>
                <a:gd name="T89" fmla="*/ 131 h 568"/>
                <a:gd name="T90" fmla="*/ 558 w 586"/>
                <a:gd name="T91" fmla="*/ 165 h 568"/>
                <a:gd name="T92" fmla="*/ 576 w 586"/>
                <a:gd name="T93" fmla="*/ 203 h 568"/>
                <a:gd name="T94" fmla="*/ 583 w 586"/>
                <a:gd name="T95" fmla="*/ 248 h 568"/>
                <a:gd name="T96" fmla="*/ 586 w 586"/>
                <a:gd name="T97" fmla="*/ 292 h 568"/>
                <a:gd name="T98" fmla="*/ 583 w 586"/>
                <a:gd name="T99" fmla="*/ 337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86" h="568">
                  <a:moveTo>
                    <a:pt x="583" y="337"/>
                  </a:moveTo>
                  <a:lnTo>
                    <a:pt x="576" y="361"/>
                  </a:lnTo>
                  <a:lnTo>
                    <a:pt x="568" y="382"/>
                  </a:lnTo>
                  <a:lnTo>
                    <a:pt x="562" y="406"/>
                  </a:lnTo>
                  <a:lnTo>
                    <a:pt x="548" y="423"/>
                  </a:lnTo>
                  <a:lnTo>
                    <a:pt x="537" y="444"/>
                  </a:lnTo>
                  <a:lnTo>
                    <a:pt x="520" y="461"/>
                  </a:lnTo>
                  <a:lnTo>
                    <a:pt x="486" y="492"/>
                  </a:lnTo>
                  <a:lnTo>
                    <a:pt x="448" y="520"/>
                  </a:lnTo>
                  <a:lnTo>
                    <a:pt x="404" y="540"/>
                  </a:lnTo>
                  <a:lnTo>
                    <a:pt x="358" y="554"/>
                  </a:lnTo>
                  <a:lnTo>
                    <a:pt x="310" y="564"/>
                  </a:lnTo>
                  <a:lnTo>
                    <a:pt x="263" y="568"/>
                  </a:lnTo>
                  <a:lnTo>
                    <a:pt x="217" y="568"/>
                  </a:lnTo>
                  <a:lnTo>
                    <a:pt x="169" y="558"/>
                  </a:lnTo>
                  <a:lnTo>
                    <a:pt x="128" y="540"/>
                  </a:lnTo>
                  <a:lnTo>
                    <a:pt x="107" y="530"/>
                  </a:lnTo>
                  <a:lnTo>
                    <a:pt x="90" y="520"/>
                  </a:lnTo>
                  <a:lnTo>
                    <a:pt x="73" y="502"/>
                  </a:lnTo>
                  <a:lnTo>
                    <a:pt x="59" y="489"/>
                  </a:lnTo>
                  <a:lnTo>
                    <a:pt x="45" y="468"/>
                  </a:lnTo>
                  <a:lnTo>
                    <a:pt x="31" y="451"/>
                  </a:lnTo>
                  <a:lnTo>
                    <a:pt x="21" y="427"/>
                  </a:lnTo>
                  <a:lnTo>
                    <a:pt x="14" y="402"/>
                  </a:lnTo>
                  <a:lnTo>
                    <a:pt x="4" y="354"/>
                  </a:lnTo>
                  <a:lnTo>
                    <a:pt x="0" y="306"/>
                  </a:lnTo>
                  <a:lnTo>
                    <a:pt x="4" y="254"/>
                  </a:lnTo>
                  <a:lnTo>
                    <a:pt x="18" y="206"/>
                  </a:lnTo>
                  <a:lnTo>
                    <a:pt x="35" y="162"/>
                  </a:lnTo>
                  <a:lnTo>
                    <a:pt x="63" y="116"/>
                  </a:lnTo>
                  <a:lnTo>
                    <a:pt x="76" y="100"/>
                  </a:lnTo>
                  <a:lnTo>
                    <a:pt x="94" y="79"/>
                  </a:lnTo>
                  <a:lnTo>
                    <a:pt x="110" y="65"/>
                  </a:lnTo>
                  <a:lnTo>
                    <a:pt x="131" y="47"/>
                  </a:lnTo>
                  <a:lnTo>
                    <a:pt x="173" y="27"/>
                  </a:lnTo>
                  <a:lnTo>
                    <a:pt x="214" y="10"/>
                  </a:lnTo>
                  <a:lnTo>
                    <a:pt x="255" y="3"/>
                  </a:lnTo>
                  <a:lnTo>
                    <a:pt x="297" y="0"/>
                  </a:lnTo>
                  <a:lnTo>
                    <a:pt x="338" y="3"/>
                  </a:lnTo>
                  <a:lnTo>
                    <a:pt x="379" y="13"/>
                  </a:lnTo>
                  <a:lnTo>
                    <a:pt x="417" y="27"/>
                  </a:lnTo>
                  <a:lnTo>
                    <a:pt x="452" y="44"/>
                  </a:lnTo>
                  <a:lnTo>
                    <a:pt x="486" y="69"/>
                  </a:lnTo>
                  <a:lnTo>
                    <a:pt x="514" y="96"/>
                  </a:lnTo>
                  <a:lnTo>
                    <a:pt x="537" y="131"/>
                  </a:lnTo>
                  <a:lnTo>
                    <a:pt x="558" y="165"/>
                  </a:lnTo>
                  <a:lnTo>
                    <a:pt x="576" y="203"/>
                  </a:lnTo>
                  <a:lnTo>
                    <a:pt x="583" y="248"/>
                  </a:lnTo>
                  <a:lnTo>
                    <a:pt x="586" y="292"/>
                  </a:lnTo>
                  <a:lnTo>
                    <a:pt x="583" y="337"/>
                  </a:lnTo>
                  <a:close/>
                </a:path>
              </a:pathLst>
            </a:custGeom>
            <a:solidFill>
              <a:srgbClr val="F1B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0" name="Freeform 36"/>
            <p:cNvSpPr>
              <a:spLocks/>
            </p:cNvSpPr>
            <p:nvPr/>
          </p:nvSpPr>
          <p:spPr bwMode="auto">
            <a:xfrm>
              <a:off x="2143721" y="2420218"/>
              <a:ext cx="626671" cy="639331"/>
            </a:xfrm>
            <a:custGeom>
              <a:avLst/>
              <a:gdLst>
                <a:gd name="T0" fmla="*/ 4453 w 4457"/>
                <a:gd name="T1" fmla="*/ 1512 h 4557"/>
                <a:gd name="T2" fmla="*/ 4419 w 4457"/>
                <a:gd name="T3" fmla="*/ 1333 h 4557"/>
                <a:gd name="T4" fmla="*/ 4312 w 4457"/>
                <a:gd name="T5" fmla="*/ 1075 h 4557"/>
                <a:gd name="T6" fmla="*/ 4158 w 4457"/>
                <a:gd name="T7" fmla="*/ 841 h 4557"/>
                <a:gd name="T8" fmla="*/ 3972 w 4457"/>
                <a:gd name="T9" fmla="*/ 631 h 4557"/>
                <a:gd name="T10" fmla="*/ 3761 w 4457"/>
                <a:gd name="T11" fmla="*/ 452 h 4557"/>
                <a:gd name="T12" fmla="*/ 3496 w 4457"/>
                <a:gd name="T13" fmla="*/ 283 h 4557"/>
                <a:gd name="T14" fmla="*/ 3186 w 4457"/>
                <a:gd name="T15" fmla="*/ 145 h 4557"/>
                <a:gd name="T16" fmla="*/ 2859 w 4457"/>
                <a:gd name="T17" fmla="*/ 59 h 4557"/>
                <a:gd name="T18" fmla="*/ 2390 w 4457"/>
                <a:gd name="T19" fmla="*/ 4 h 4557"/>
                <a:gd name="T20" fmla="*/ 1925 w 4457"/>
                <a:gd name="T21" fmla="*/ 15 h 4557"/>
                <a:gd name="T22" fmla="*/ 1498 w 4457"/>
                <a:gd name="T23" fmla="*/ 79 h 4557"/>
                <a:gd name="T24" fmla="*/ 1171 w 4457"/>
                <a:gd name="T25" fmla="*/ 183 h 4557"/>
                <a:gd name="T26" fmla="*/ 864 w 4457"/>
                <a:gd name="T27" fmla="*/ 338 h 4557"/>
                <a:gd name="T28" fmla="*/ 627 w 4457"/>
                <a:gd name="T29" fmla="*/ 507 h 4557"/>
                <a:gd name="T30" fmla="*/ 424 w 4457"/>
                <a:gd name="T31" fmla="*/ 696 h 4557"/>
                <a:gd name="T32" fmla="*/ 240 w 4457"/>
                <a:gd name="T33" fmla="*/ 916 h 4557"/>
                <a:gd name="T34" fmla="*/ 103 w 4457"/>
                <a:gd name="T35" fmla="*/ 1161 h 4557"/>
                <a:gd name="T36" fmla="*/ 17 w 4457"/>
                <a:gd name="T37" fmla="*/ 1423 h 4557"/>
                <a:gd name="T38" fmla="*/ 0 w 4457"/>
                <a:gd name="T39" fmla="*/ 1558 h 4557"/>
                <a:gd name="T40" fmla="*/ 3 w 4457"/>
                <a:gd name="T41" fmla="*/ 1847 h 4557"/>
                <a:gd name="T42" fmla="*/ 34 w 4457"/>
                <a:gd name="T43" fmla="*/ 2349 h 4557"/>
                <a:gd name="T44" fmla="*/ 103 w 4457"/>
                <a:gd name="T45" fmla="*/ 2773 h 4557"/>
                <a:gd name="T46" fmla="*/ 168 w 4457"/>
                <a:gd name="T47" fmla="*/ 3021 h 4557"/>
                <a:gd name="T48" fmla="*/ 251 w 4457"/>
                <a:gd name="T49" fmla="*/ 3262 h 4557"/>
                <a:gd name="T50" fmla="*/ 358 w 4457"/>
                <a:gd name="T51" fmla="*/ 3490 h 4557"/>
                <a:gd name="T52" fmla="*/ 489 w 4457"/>
                <a:gd name="T53" fmla="*/ 3700 h 4557"/>
                <a:gd name="T54" fmla="*/ 647 w 4457"/>
                <a:gd name="T55" fmla="*/ 3892 h 4557"/>
                <a:gd name="T56" fmla="*/ 833 w 4457"/>
                <a:gd name="T57" fmla="*/ 4064 h 4557"/>
                <a:gd name="T58" fmla="*/ 1061 w 4457"/>
                <a:gd name="T59" fmla="*/ 4219 h 4557"/>
                <a:gd name="T60" fmla="*/ 1302 w 4457"/>
                <a:gd name="T61" fmla="*/ 4350 h 4557"/>
                <a:gd name="T62" fmla="*/ 1553 w 4457"/>
                <a:gd name="T63" fmla="*/ 4447 h 4557"/>
                <a:gd name="T64" fmla="*/ 1804 w 4457"/>
                <a:gd name="T65" fmla="*/ 4516 h 4557"/>
                <a:gd name="T66" fmla="*/ 2060 w 4457"/>
                <a:gd name="T67" fmla="*/ 4550 h 4557"/>
                <a:gd name="T68" fmla="*/ 2314 w 4457"/>
                <a:gd name="T69" fmla="*/ 4557 h 4557"/>
                <a:gd name="T70" fmla="*/ 2569 w 4457"/>
                <a:gd name="T71" fmla="*/ 4529 h 4557"/>
                <a:gd name="T72" fmla="*/ 2820 w 4457"/>
                <a:gd name="T73" fmla="*/ 4475 h 4557"/>
                <a:gd name="T74" fmla="*/ 3072 w 4457"/>
                <a:gd name="T75" fmla="*/ 4385 h 4557"/>
                <a:gd name="T76" fmla="*/ 3317 w 4457"/>
                <a:gd name="T77" fmla="*/ 4268 h 4557"/>
                <a:gd name="T78" fmla="*/ 3555 w 4457"/>
                <a:gd name="T79" fmla="*/ 4117 h 4557"/>
                <a:gd name="T80" fmla="*/ 3754 w 4457"/>
                <a:gd name="T81" fmla="*/ 3954 h 4557"/>
                <a:gd name="T82" fmla="*/ 3920 w 4457"/>
                <a:gd name="T83" fmla="*/ 3769 h 4557"/>
                <a:gd name="T84" fmla="*/ 4061 w 4457"/>
                <a:gd name="T85" fmla="*/ 3562 h 4557"/>
                <a:gd name="T86" fmla="*/ 4174 w 4457"/>
                <a:gd name="T87" fmla="*/ 3337 h 4557"/>
                <a:gd name="T88" fmla="*/ 4264 w 4457"/>
                <a:gd name="T89" fmla="*/ 3104 h 4557"/>
                <a:gd name="T90" fmla="*/ 4336 w 4457"/>
                <a:gd name="T91" fmla="*/ 2856 h 4557"/>
                <a:gd name="T92" fmla="*/ 4402 w 4457"/>
                <a:gd name="T93" fmla="*/ 2521 h 4557"/>
                <a:gd name="T94" fmla="*/ 4450 w 4457"/>
                <a:gd name="T95" fmla="*/ 2011 h 4557"/>
                <a:gd name="T96" fmla="*/ 4457 w 4457"/>
                <a:gd name="T97" fmla="*/ 1605 h 4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57" h="4557">
                  <a:moveTo>
                    <a:pt x="4457" y="1605"/>
                  </a:moveTo>
                  <a:lnTo>
                    <a:pt x="4457" y="1558"/>
                  </a:lnTo>
                  <a:lnTo>
                    <a:pt x="4453" y="1512"/>
                  </a:lnTo>
                  <a:lnTo>
                    <a:pt x="4447" y="1468"/>
                  </a:lnTo>
                  <a:lnTo>
                    <a:pt x="4440" y="1423"/>
                  </a:lnTo>
                  <a:lnTo>
                    <a:pt x="4419" y="1333"/>
                  </a:lnTo>
                  <a:lnTo>
                    <a:pt x="4392" y="1247"/>
                  </a:lnTo>
                  <a:lnTo>
                    <a:pt x="4353" y="1161"/>
                  </a:lnTo>
                  <a:lnTo>
                    <a:pt x="4312" y="1075"/>
                  </a:lnTo>
                  <a:lnTo>
                    <a:pt x="4268" y="995"/>
                  </a:lnTo>
                  <a:lnTo>
                    <a:pt x="4216" y="916"/>
                  </a:lnTo>
                  <a:lnTo>
                    <a:pt x="4158" y="841"/>
                  </a:lnTo>
                  <a:lnTo>
                    <a:pt x="4099" y="768"/>
                  </a:lnTo>
                  <a:lnTo>
                    <a:pt x="4036" y="696"/>
                  </a:lnTo>
                  <a:lnTo>
                    <a:pt x="3972" y="631"/>
                  </a:lnTo>
                  <a:lnTo>
                    <a:pt x="3903" y="568"/>
                  </a:lnTo>
                  <a:lnTo>
                    <a:pt x="3834" y="507"/>
                  </a:lnTo>
                  <a:lnTo>
                    <a:pt x="3761" y="452"/>
                  </a:lnTo>
                  <a:lnTo>
                    <a:pt x="3693" y="404"/>
                  </a:lnTo>
                  <a:lnTo>
                    <a:pt x="3596" y="341"/>
                  </a:lnTo>
                  <a:lnTo>
                    <a:pt x="3496" y="283"/>
                  </a:lnTo>
                  <a:lnTo>
                    <a:pt x="3396" y="231"/>
                  </a:lnTo>
                  <a:lnTo>
                    <a:pt x="3289" y="186"/>
                  </a:lnTo>
                  <a:lnTo>
                    <a:pt x="3186" y="145"/>
                  </a:lnTo>
                  <a:lnTo>
                    <a:pt x="3079" y="110"/>
                  </a:lnTo>
                  <a:lnTo>
                    <a:pt x="2969" y="83"/>
                  </a:lnTo>
                  <a:lnTo>
                    <a:pt x="2859" y="59"/>
                  </a:lnTo>
                  <a:lnTo>
                    <a:pt x="2700" y="35"/>
                  </a:lnTo>
                  <a:lnTo>
                    <a:pt x="2546" y="18"/>
                  </a:lnTo>
                  <a:lnTo>
                    <a:pt x="2390" y="4"/>
                  </a:lnTo>
                  <a:lnTo>
                    <a:pt x="2235" y="0"/>
                  </a:lnTo>
                  <a:lnTo>
                    <a:pt x="2080" y="4"/>
                  </a:lnTo>
                  <a:lnTo>
                    <a:pt x="1925" y="15"/>
                  </a:lnTo>
                  <a:lnTo>
                    <a:pt x="1766" y="35"/>
                  </a:lnTo>
                  <a:lnTo>
                    <a:pt x="1612" y="59"/>
                  </a:lnTo>
                  <a:lnTo>
                    <a:pt x="1498" y="79"/>
                  </a:lnTo>
                  <a:lnTo>
                    <a:pt x="1387" y="110"/>
                  </a:lnTo>
                  <a:lnTo>
                    <a:pt x="1277" y="145"/>
                  </a:lnTo>
                  <a:lnTo>
                    <a:pt x="1171" y="183"/>
                  </a:lnTo>
                  <a:lnTo>
                    <a:pt x="1067" y="231"/>
                  </a:lnTo>
                  <a:lnTo>
                    <a:pt x="964" y="283"/>
                  </a:lnTo>
                  <a:lnTo>
                    <a:pt x="864" y="338"/>
                  </a:lnTo>
                  <a:lnTo>
                    <a:pt x="768" y="404"/>
                  </a:lnTo>
                  <a:lnTo>
                    <a:pt x="696" y="452"/>
                  </a:lnTo>
                  <a:lnTo>
                    <a:pt x="627" y="507"/>
                  </a:lnTo>
                  <a:lnTo>
                    <a:pt x="554" y="568"/>
                  </a:lnTo>
                  <a:lnTo>
                    <a:pt x="489" y="631"/>
                  </a:lnTo>
                  <a:lnTo>
                    <a:pt x="424" y="696"/>
                  </a:lnTo>
                  <a:lnTo>
                    <a:pt x="358" y="768"/>
                  </a:lnTo>
                  <a:lnTo>
                    <a:pt x="299" y="841"/>
                  </a:lnTo>
                  <a:lnTo>
                    <a:pt x="240" y="916"/>
                  </a:lnTo>
                  <a:lnTo>
                    <a:pt x="189" y="995"/>
                  </a:lnTo>
                  <a:lnTo>
                    <a:pt x="144" y="1075"/>
                  </a:lnTo>
                  <a:lnTo>
                    <a:pt x="103" y="1161"/>
                  </a:lnTo>
                  <a:lnTo>
                    <a:pt x="69" y="1247"/>
                  </a:lnTo>
                  <a:lnTo>
                    <a:pt x="38" y="1333"/>
                  </a:lnTo>
                  <a:lnTo>
                    <a:pt x="17" y="1423"/>
                  </a:lnTo>
                  <a:lnTo>
                    <a:pt x="10" y="1468"/>
                  </a:lnTo>
                  <a:lnTo>
                    <a:pt x="3" y="1512"/>
                  </a:lnTo>
                  <a:lnTo>
                    <a:pt x="0" y="1558"/>
                  </a:lnTo>
                  <a:lnTo>
                    <a:pt x="0" y="1605"/>
                  </a:lnTo>
                  <a:lnTo>
                    <a:pt x="0" y="1684"/>
                  </a:lnTo>
                  <a:lnTo>
                    <a:pt x="3" y="1847"/>
                  </a:lnTo>
                  <a:lnTo>
                    <a:pt x="7" y="2011"/>
                  </a:lnTo>
                  <a:lnTo>
                    <a:pt x="17" y="2180"/>
                  </a:lnTo>
                  <a:lnTo>
                    <a:pt x="34" y="2349"/>
                  </a:lnTo>
                  <a:lnTo>
                    <a:pt x="54" y="2521"/>
                  </a:lnTo>
                  <a:lnTo>
                    <a:pt x="86" y="2690"/>
                  </a:lnTo>
                  <a:lnTo>
                    <a:pt x="103" y="2773"/>
                  </a:lnTo>
                  <a:lnTo>
                    <a:pt x="123" y="2856"/>
                  </a:lnTo>
                  <a:lnTo>
                    <a:pt x="144" y="2938"/>
                  </a:lnTo>
                  <a:lnTo>
                    <a:pt x="168" y="3021"/>
                  </a:lnTo>
                  <a:lnTo>
                    <a:pt x="192" y="3104"/>
                  </a:lnTo>
                  <a:lnTo>
                    <a:pt x="220" y="3183"/>
                  </a:lnTo>
                  <a:lnTo>
                    <a:pt x="251" y="3262"/>
                  </a:lnTo>
                  <a:lnTo>
                    <a:pt x="282" y="3337"/>
                  </a:lnTo>
                  <a:lnTo>
                    <a:pt x="320" y="3413"/>
                  </a:lnTo>
                  <a:lnTo>
                    <a:pt x="358" y="3490"/>
                  </a:lnTo>
                  <a:lnTo>
                    <a:pt x="399" y="3562"/>
                  </a:lnTo>
                  <a:lnTo>
                    <a:pt x="440" y="3631"/>
                  </a:lnTo>
                  <a:lnTo>
                    <a:pt x="489" y="3700"/>
                  </a:lnTo>
                  <a:lnTo>
                    <a:pt x="537" y="3769"/>
                  </a:lnTo>
                  <a:lnTo>
                    <a:pt x="588" y="3830"/>
                  </a:lnTo>
                  <a:lnTo>
                    <a:pt x="647" y="3892"/>
                  </a:lnTo>
                  <a:lnTo>
                    <a:pt x="706" y="3954"/>
                  </a:lnTo>
                  <a:lnTo>
                    <a:pt x="768" y="4010"/>
                  </a:lnTo>
                  <a:lnTo>
                    <a:pt x="833" y="4064"/>
                  </a:lnTo>
                  <a:lnTo>
                    <a:pt x="902" y="4117"/>
                  </a:lnTo>
                  <a:lnTo>
                    <a:pt x="982" y="4168"/>
                  </a:lnTo>
                  <a:lnTo>
                    <a:pt x="1061" y="4219"/>
                  </a:lnTo>
                  <a:lnTo>
                    <a:pt x="1139" y="4268"/>
                  </a:lnTo>
                  <a:lnTo>
                    <a:pt x="1223" y="4309"/>
                  </a:lnTo>
                  <a:lnTo>
                    <a:pt x="1302" y="4350"/>
                  </a:lnTo>
                  <a:lnTo>
                    <a:pt x="1384" y="4385"/>
                  </a:lnTo>
                  <a:lnTo>
                    <a:pt x="1467" y="4419"/>
                  </a:lnTo>
                  <a:lnTo>
                    <a:pt x="1553" y="4447"/>
                  </a:lnTo>
                  <a:lnTo>
                    <a:pt x="1635" y="4475"/>
                  </a:lnTo>
                  <a:lnTo>
                    <a:pt x="1719" y="4495"/>
                  </a:lnTo>
                  <a:lnTo>
                    <a:pt x="1804" y="4516"/>
                  </a:lnTo>
                  <a:lnTo>
                    <a:pt x="1888" y="4529"/>
                  </a:lnTo>
                  <a:lnTo>
                    <a:pt x="1973" y="4543"/>
                  </a:lnTo>
                  <a:lnTo>
                    <a:pt x="2060" y="4550"/>
                  </a:lnTo>
                  <a:lnTo>
                    <a:pt x="2142" y="4557"/>
                  </a:lnTo>
                  <a:lnTo>
                    <a:pt x="2229" y="4557"/>
                  </a:lnTo>
                  <a:lnTo>
                    <a:pt x="2314" y="4557"/>
                  </a:lnTo>
                  <a:lnTo>
                    <a:pt x="2400" y="4550"/>
                  </a:lnTo>
                  <a:lnTo>
                    <a:pt x="2483" y="4543"/>
                  </a:lnTo>
                  <a:lnTo>
                    <a:pt x="2569" y="4529"/>
                  </a:lnTo>
                  <a:lnTo>
                    <a:pt x="2652" y="4516"/>
                  </a:lnTo>
                  <a:lnTo>
                    <a:pt x="2738" y="4495"/>
                  </a:lnTo>
                  <a:lnTo>
                    <a:pt x="2820" y="4475"/>
                  </a:lnTo>
                  <a:lnTo>
                    <a:pt x="2907" y="4447"/>
                  </a:lnTo>
                  <a:lnTo>
                    <a:pt x="2989" y="4419"/>
                  </a:lnTo>
                  <a:lnTo>
                    <a:pt x="3072" y="4385"/>
                  </a:lnTo>
                  <a:lnTo>
                    <a:pt x="3155" y="4350"/>
                  </a:lnTo>
                  <a:lnTo>
                    <a:pt x="3234" y="4309"/>
                  </a:lnTo>
                  <a:lnTo>
                    <a:pt x="3317" y="4268"/>
                  </a:lnTo>
                  <a:lnTo>
                    <a:pt x="3396" y="4219"/>
                  </a:lnTo>
                  <a:lnTo>
                    <a:pt x="3475" y="4168"/>
                  </a:lnTo>
                  <a:lnTo>
                    <a:pt x="3555" y="4117"/>
                  </a:lnTo>
                  <a:lnTo>
                    <a:pt x="3624" y="4064"/>
                  </a:lnTo>
                  <a:lnTo>
                    <a:pt x="3688" y="4010"/>
                  </a:lnTo>
                  <a:lnTo>
                    <a:pt x="3754" y="3954"/>
                  </a:lnTo>
                  <a:lnTo>
                    <a:pt x="3813" y="3892"/>
                  </a:lnTo>
                  <a:lnTo>
                    <a:pt x="3868" y="3830"/>
                  </a:lnTo>
                  <a:lnTo>
                    <a:pt x="3920" y="3769"/>
                  </a:lnTo>
                  <a:lnTo>
                    <a:pt x="3967" y="3700"/>
                  </a:lnTo>
                  <a:lnTo>
                    <a:pt x="4016" y="3631"/>
                  </a:lnTo>
                  <a:lnTo>
                    <a:pt x="4061" y="3562"/>
                  </a:lnTo>
                  <a:lnTo>
                    <a:pt x="4099" y="3490"/>
                  </a:lnTo>
                  <a:lnTo>
                    <a:pt x="4136" y="3413"/>
                  </a:lnTo>
                  <a:lnTo>
                    <a:pt x="4174" y="3337"/>
                  </a:lnTo>
                  <a:lnTo>
                    <a:pt x="4205" y="3262"/>
                  </a:lnTo>
                  <a:lnTo>
                    <a:pt x="4236" y="3183"/>
                  </a:lnTo>
                  <a:lnTo>
                    <a:pt x="4264" y="3104"/>
                  </a:lnTo>
                  <a:lnTo>
                    <a:pt x="4292" y="3021"/>
                  </a:lnTo>
                  <a:lnTo>
                    <a:pt x="4315" y="2938"/>
                  </a:lnTo>
                  <a:lnTo>
                    <a:pt x="4336" y="2856"/>
                  </a:lnTo>
                  <a:lnTo>
                    <a:pt x="4353" y="2773"/>
                  </a:lnTo>
                  <a:lnTo>
                    <a:pt x="4371" y="2690"/>
                  </a:lnTo>
                  <a:lnTo>
                    <a:pt x="4402" y="2521"/>
                  </a:lnTo>
                  <a:lnTo>
                    <a:pt x="4422" y="2349"/>
                  </a:lnTo>
                  <a:lnTo>
                    <a:pt x="4440" y="2180"/>
                  </a:lnTo>
                  <a:lnTo>
                    <a:pt x="4450" y="2011"/>
                  </a:lnTo>
                  <a:lnTo>
                    <a:pt x="4457" y="1847"/>
                  </a:lnTo>
                  <a:lnTo>
                    <a:pt x="4457" y="1684"/>
                  </a:lnTo>
                  <a:lnTo>
                    <a:pt x="4457" y="1605"/>
                  </a:lnTo>
                  <a:close/>
                </a:path>
              </a:pathLst>
            </a:custGeom>
            <a:solidFill>
              <a:srgbClr val="EFC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1" name="Freeform 37"/>
            <p:cNvSpPr>
              <a:spLocks/>
            </p:cNvSpPr>
            <p:nvPr/>
          </p:nvSpPr>
          <p:spPr bwMode="auto">
            <a:xfrm>
              <a:off x="2620581" y="2747268"/>
              <a:ext cx="59080" cy="59080"/>
            </a:xfrm>
            <a:custGeom>
              <a:avLst/>
              <a:gdLst>
                <a:gd name="T0" fmla="*/ 6 w 420"/>
                <a:gd name="T1" fmla="*/ 282 h 424"/>
                <a:gd name="T2" fmla="*/ 16 w 420"/>
                <a:gd name="T3" fmla="*/ 309 h 424"/>
                <a:gd name="T4" fmla="*/ 31 w 420"/>
                <a:gd name="T5" fmla="*/ 334 h 424"/>
                <a:gd name="T6" fmla="*/ 47 w 420"/>
                <a:gd name="T7" fmla="*/ 355 h 424"/>
                <a:gd name="T8" fmla="*/ 64 w 420"/>
                <a:gd name="T9" fmla="*/ 375 h 424"/>
                <a:gd name="T10" fmla="*/ 85 w 420"/>
                <a:gd name="T11" fmla="*/ 389 h 424"/>
                <a:gd name="T12" fmla="*/ 106 w 420"/>
                <a:gd name="T13" fmla="*/ 403 h 424"/>
                <a:gd name="T14" fmla="*/ 130 w 420"/>
                <a:gd name="T15" fmla="*/ 413 h 424"/>
                <a:gd name="T16" fmla="*/ 154 w 420"/>
                <a:gd name="T17" fmla="*/ 420 h 424"/>
                <a:gd name="T18" fmla="*/ 179 w 420"/>
                <a:gd name="T19" fmla="*/ 424 h 424"/>
                <a:gd name="T20" fmla="*/ 206 w 420"/>
                <a:gd name="T21" fmla="*/ 424 h 424"/>
                <a:gd name="T22" fmla="*/ 230 w 420"/>
                <a:gd name="T23" fmla="*/ 424 h 424"/>
                <a:gd name="T24" fmla="*/ 258 w 420"/>
                <a:gd name="T25" fmla="*/ 416 h 424"/>
                <a:gd name="T26" fmla="*/ 282 w 420"/>
                <a:gd name="T27" fmla="*/ 409 h 424"/>
                <a:gd name="T28" fmla="*/ 305 w 420"/>
                <a:gd name="T29" fmla="*/ 399 h 424"/>
                <a:gd name="T30" fmla="*/ 330 w 420"/>
                <a:gd name="T31" fmla="*/ 386 h 424"/>
                <a:gd name="T32" fmla="*/ 354 w 420"/>
                <a:gd name="T33" fmla="*/ 368 h 424"/>
                <a:gd name="T34" fmla="*/ 374 w 420"/>
                <a:gd name="T35" fmla="*/ 347 h 424"/>
                <a:gd name="T36" fmla="*/ 392 w 420"/>
                <a:gd name="T37" fmla="*/ 327 h 424"/>
                <a:gd name="T38" fmla="*/ 405 w 420"/>
                <a:gd name="T39" fmla="*/ 302 h 424"/>
                <a:gd name="T40" fmla="*/ 412 w 420"/>
                <a:gd name="T41" fmla="*/ 278 h 424"/>
                <a:gd name="T42" fmla="*/ 420 w 420"/>
                <a:gd name="T43" fmla="*/ 255 h 424"/>
                <a:gd name="T44" fmla="*/ 420 w 420"/>
                <a:gd name="T45" fmla="*/ 230 h 424"/>
                <a:gd name="T46" fmla="*/ 420 w 420"/>
                <a:gd name="T47" fmla="*/ 206 h 424"/>
                <a:gd name="T48" fmla="*/ 417 w 420"/>
                <a:gd name="T49" fmla="*/ 179 h 424"/>
                <a:gd name="T50" fmla="*/ 405 w 420"/>
                <a:gd name="T51" fmla="*/ 155 h 424"/>
                <a:gd name="T52" fmla="*/ 399 w 420"/>
                <a:gd name="T53" fmla="*/ 130 h 424"/>
                <a:gd name="T54" fmla="*/ 385 w 420"/>
                <a:gd name="T55" fmla="*/ 110 h 424"/>
                <a:gd name="T56" fmla="*/ 368 w 420"/>
                <a:gd name="T57" fmla="*/ 86 h 424"/>
                <a:gd name="T58" fmla="*/ 351 w 420"/>
                <a:gd name="T59" fmla="*/ 69 h 424"/>
                <a:gd name="T60" fmla="*/ 333 w 420"/>
                <a:gd name="T61" fmla="*/ 48 h 424"/>
                <a:gd name="T62" fmla="*/ 313 w 420"/>
                <a:gd name="T63" fmla="*/ 30 h 424"/>
                <a:gd name="T64" fmla="*/ 289 w 420"/>
                <a:gd name="T65" fmla="*/ 17 h 424"/>
                <a:gd name="T66" fmla="*/ 261 w 420"/>
                <a:gd name="T67" fmla="*/ 7 h 424"/>
                <a:gd name="T68" fmla="*/ 230 w 420"/>
                <a:gd name="T69" fmla="*/ 0 h 424"/>
                <a:gd name="T70" fmla="*/ 202 w 420"/>
                <a:gd name="T71" fmla="*/ 0 h 424"/>
                <a:gd name="T72" fmla="*/ 175 w 420"/>
                <a:gd name="T73" fmla="*/ 3 h 424"/>
                <a:gd name="T74" fmla="*/ 148 w 420"/>
                <a:gd name="T75" fmla="*/ 13 h 424"/>
                <a:gd name="T76" fmla="*/ 120 w 420"/>
                <a:gd name="T77" fmla="*/ 23 h 424"/>
                <a:gd name="T78" fmla="*/ 95 w 420"/>
                <a:gd name="T79" fmla="*/ 41 h 424"/>
                <a:gd name="T80" fmla="*/ 72 w 420"/>
                <a:gd name="T81" fmla="*/ 61 h 424"/>
                <a:gd name="T82" fmla="*/ 54 w 420"/>
                <a:gd name="T83" fmla="*/ 86 h 424"/>
                <a:gd name="T84" fmla="*/ 34 w 420"/>
                <a:gd name="T85" fmla="*/ 110 h 424"/>
                <a:gd name="T86" fmla="*/ 20 w 420"/>
                <a:gd name="T87" fmla="*/ 137 h 424"/>
                <a:gd name="T88" fmla="*/ 10 w 420"/>
                <a:gd name="T89" fmla="*/ 165 h 424"/>
                <a:gd name="T90" fmla="*/ 3 w 420"/>
                <a:gd name="T91" fmla="*/ 192 h 424"/>
                <a:gd name="T92" fmla="*/ 0 w 420"/>
                <a:gd name="T93" fmla="*/ 224 h 424"/>
                <a:gd name="T94" fmla="*/ 0 w 420"/>
                <a:gd name="T95" fmla="*/ 251 h 424"/>
                <a:gd name="T96" fmla="*/ 6 w 420"/>
                <a:gd name="T97" fmla="*/ 28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0" h="424">
                  <a:moveTo>
                    <a:pt x="6" y="282"/>
                  </a:moveTo>
                  <a:lnTo>
                    <a:pt x="16" y="309"/>
                  </a:lnTo>
                  <a:lnTo>
                    <a:pt x="31" y="334"/>
                  </a:lnTo>
                  <a:lnTo>
                    <a:pt x="47" y="355"/>
                  </a:lnTo>
                  <a:lnTo>
                    <a:pt x="64" y="375"/>
                  </a:lnTo>
                  <a:lnTo>
                    <a:pt x="85" y="389"/>
                  </a:lnTo>
                  <a:lnTo>
                    <a:pt x="106" y="403"/>
                  </a:lnTo>
                  <a:lnTo>
                    <a:pt x="130" y="413"/>
                  </a:lnTo>
                  <a:lnTo>
                    <a:pt x="154" y="420"/>
                  </a:lnTo>
                  <a:lnTo>
                    <a:pt x="179" y="424"/>
                  </a:lnTo>
                  <a:lnTo>
                    <a:pt x="206" y="424"/>
                  </a:lnTo>
                  <a:lnTo>
                    <a:pt x="230" y="424"/>
                  </a:lnTo>
                  <a:lnTo>
                    <a:pt x="258" y="416"/>
                  </a:lnTo>
                  <a:lnTo>
                    <a:pt x="282" y="409"/>
                  </a:lnTo>
                  <a:lnTo>
                    <a:pt x="305" y="399"/>
                  </a:lnTo>
                  <a:lnTo>
                    <a:pt x="330" y="386"/>
                  </a:lnTo>
                  <a:lnTo>
                    <a:pt x="354" y="368"/>
                  </a:lnTo>
                  <a:lnTo>
                    <a:pt x="374" y="347"/>
                  </a:lnTo>
                  <a:lnTo>
                    <a:pt x="392" y="327"/>
                  </a:lnTo>
                  <a:lnTo>
                    <a:pt x="405" y="302"/>
                  </a:lnTo>
                  <a:lnTo>
                    <a:pt x="412" y="278"/>
                  </a:lnTo>
                  <a:lnTo>
                    <a:pt x="420" y="255"/>
                  </a:lnTo>
                  <a:lnTo>
                    <a:pt x="420" y="230"/>
                  </a:lnTo>
                  <a:lnTo>
                    <a:pt x="420" y="206"/>
                  </a:lnTo>
                  <a:lnTo>
                    <a:pt x="417" y="179"/>
                  </a:lnTo>
                  <a:lnTo>
                    <a:pt x="405" y="155"/>
                  </a:lnTo>
                  <a:lnTo>
                    <a:pt x="399" y="130"/>
                  </a:lnTo>
                  <a:lnTo>
                    <a:pt x="385" y="110"/>
                  </a:lnTo>
                  <a:lnTo>
                    <a:pt x="368" y="86"/>
                  </a:lnTo>
                  <a:lnTo>
                    <a:pt x="351" y="69"/>
                  </a:lnTo>
                  <a:lnTo>
                    <a:pt x="333" y="48"/>
                  </a:lnTo>
                  <a:lnTo>
                    <a:pt x="313" y="30"/>
                  </a:lnTo>
                  <a:lnTo>
                    <a:pt x="289" y="17"/>
                  </a:lnTo>
                  <a:lnTo>
                    <a:pt x="261" y="7"/>
                  </a:lnTo>
                  <a:lnTo>
                    <a:pt x="230" y="0"/>
                  </a:lnTo>
                  <a:lnTo>
                    <a:pt x="202" y="0"/>
                  </a:lnTo>
                  <a:lnTo>
                    <a:pt x="175" y="3"/>
                  </a:lnTo>
                  <a:lnTo>
                    <a:pt x="148" y="13"/>
                  </a:lnTo>
                  <a:lnTo>
                    <a:pt x="120" y="23"/>
                  </a:lnTo>
                  <a:lnTo>
                    <a:pt x="95" y="41"/>
                  </a:lnTo>
                  <a:lnTo>
                    <a:pt x="72" y="61"/>
                  </a:lnTo>
                  <a:lnTo>
                    <a:pt x="54" y="86"/>
                  </a:lnTo>
                  <a:lnTo>
                    <a:pt x="34" y="110"/>
                  </a:lnTo>
                  <a:lnTo>
                    <a:pt x="20" y="137"/>
                  </a:lnTo>
                  <a:lnTo>
                    <a:pt x="10" y="165"/>
                  </a:lnTo>
                  <a:lnTo>
                    <a:pt x="3" y="192"/>
                  </a:lnTo>
                  <a:lnTo>
                    <a:pt x="0" y="224"/>
                  </a:lnTo>
                  <a:lnTo>
                    <a:pt x="0" y="251"/>
                  </a:lnTo>
                  <a:lnTo>
                    <a:pt x="6" y="282"/>
                  </a:lnTo>
                  <a:close/>
                </a:path>
              </a:pathLst>
            </a:custGeom>
            <a:solidFill>
              <a:srgbClr val="856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2" name="Freeform 38"/>
            <p:cNvSpPr>
              <a:spLocks/>
            </p:cNvSpPr>
            <p:nvPr/>
          </p:nvSpPr>
          <p:spPr bwMode="auto">
            <a:xfrm>
              <a:off x="2631131" y="2757818"/>
              <a:ext cx="35870" cy="40090"/>
            </a:xfrm>
            <a:custGeom>
              <a:avLst/>
              <a:gdLst>
                <a:gd name="T0" fmla="*/ 158 w 265"/>
                <a:gd name="T1" fmla="*/ 0 h 279"/>
                <a:gd name="T2" fmla="*/ 135 w 265"/>
                <a:gd name="T3" fmla="*/ 0 h 279"/>
                <a:gd name="T4" fmla="*/ 114 w 265"/>
                <a:gd name="T5" fmla="*/ 0 h 279"/>
                <a:gd name="T6" fmla="*/ 93 w 265"/>
                <a:gd name="T7" fmla="*/ 4 h 279"/>
                <a:gd name="T8" fmla="*/ 73 w 265"/>
                <a:gd name="T9" fmla="*/ 10 h 279"/>
                <a:gd name="T10" fmla="*/ 55 w 265"/>
                <a:gd name="T11" fmla="*/ 17 h 279"/>
                <a:gd name="T12" fmla="*/ 41 w 265"/>
                <a:gd name="T13" fmla="*/ 31 h 279"/>
                <a:gd name="T14" fmla="*/ 31 w 265"/>
                <a:gd name="T15" fmla="*/ 41 h 279"/>
                <a:gd name="T16" fmla="*/ 20 w 265"/>
                <a:gd name="T17" fmla="*/ 59 h 279"/>
                <a:gd name="T18" fmla="*/ 10 w 265"/>
                <a:gd name="T19" fmla="*/ 76 h 279"/>
                <a:gd name="T20" fmla="*/ 7 w 265"/>
                <a:gd name="T21" fmla="*/ 94 h 279"/>
                <a:gd name="T22" fmla="*/ 4 w 265"/>
                <a:gd name="T23" fmla="*/ 110 h 279"/>
                <a:gd name="T24" fmla="*/ 0 w 265"/>
                <a:gd name="T25" fmla="*/ 131 h 279"/>
                <a:gd name="T26" fmla="*/ 4 w 265"/>
                <a:gd name="T27" fmla="*/ 152 h 279"/>
                <a:gd name="T28" fmla="*/ 7 w 265"/>
                <a:gd name="T29" fmla="*/ 173 h 279"/>
                <a:gd name="T30" fmla="*/ 10 w 265"/>
                <a:gd name="T31" fmla="*/ 193 h 279"/>
                <a:gd name="T32" fmla="*/ 20 w 265"/>
                <a:gd name="T33" fmla="*/ 214 h 279"/>
                <a:gd name="T34" fmla="*/ 31 w 265"/>
                <a:gd name="T35" fmla="*/ 231 h 279"/>
                <a:gd name="T36" fmla="*/ 45 w 265"/>
                <a:gd name="T37" fmla="*/ 245 h 279"/>
                <a:gd name="T38" fmla="*/ 58 w 265"/>
                <a:gd name="T39" fmla="*/ 258 h 279"/>
                <a:gd name="T40" fmla="*/ 76 w 265"/>
                <a:gd name="T41" fmla="*/ 265 h 279"/>
                <a:gd name="T42" fmla="*/ 93 w 265"/>
                <a:gd name="T43" fmla="*/ 273 h 279"/>
                <a:gd name="T44" fmla="*/ 110 w 265"/>
                <a:gd name="T45" fmla="*/ 279 h 279"/>
                <a:gd name="T46" fmla="*/ 127 w 265"/>
                <a:gd name="T47" fmla="*/ 279 h 279"/>
                <a:gd name="T48" fmla="*/ 148 w 265"/>
                <a:gd name="T49" fmla="*/ 279 h 279"/>
                <a:gd name="T50" fmla="*/ 166 w 265"/>
                <a:gd name="T51" fmla="*/ 276 h 279"/>
                <a:gd name="T52" fmla="*/ 183 w 265"/>
                <a:gd name="T53" fmla="*/ 269 h 279"/>
                <a:gd name="T54" fmla="*/ 200 w 265"/>
                <a:gd name="T55" fmla="*/ 262 h 279"/>
                <a:gd name="T56" fmla="*/ 217 w 265"/>
                <a:gd name="T57" fmla="*/ 252 h 279"/>
                <a:gd name="T58" fmla="*/ 230 w 265"/>
                <a:gd name="T59" fmla="*/ 238 h 279"/>
                <a:gd name="T60" fmla="*/ 245 w 265"/>
                <a:gd name="T61" fmla="*/ 224 h 279"/>
                <a:gd name="T62" fmla="*/ 255 w 265"/>
                <a:gd name="T63" fmla="*/ 207 h 279"/>
                <a:gd name="T64" fmla="*/ 262 w 265"/>
                <a:gd name="T65" fmla="*/ 189 h 279"/>
                <a:gd name="T66" fmla="*/ 265 w 265"/>
                <a:gd name="T67" fmla="*/ 163 h 279"/>
                <a:gd name="T68" fmla="*/ 262 w 265"/>
                <a:gd name="T69" fmla="*/ 135 h 279"/>
                <a:gd name="T70" fmla="*/ 255 w 265"/>
                <a:gd name="T71" fmla="*/ 104 h 279"/>
                <a:gd name="T72" fmla="*/ 241 w 265"/>
                <a:gd name="T73" fmla="*/ 76 h 279"/>
                <a:gd name="T74" fmla="*/ 227 w 265"/>
                <a:gd name="T75" fmla="*/ 48 h 279"/>
                <a:gd name="T76" fmla="*/ 207 w 265"/>
                <a:gd name="T77" fmla="*/ 28 h 279"/>
                <a:gd name="T78" fmla="*/ 183 w 265"/>
                <a:gd name="T79" fmla="*/ 10 h 279"/>
                <a:gd name="T80" fmla="*/ 173 w 265"/>
                <a:gd name="T81" fmla="*/ 4 h 279"/>
                <a:gd name="T82" fmla="*/ 158 w 265"/>
                <a:gd name="T8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5" h="279">
                  <a:moveTo>
                    <a:pt x="158" y="0"/>
                  </a:moveTo>
                  <a:lnTo>
                    <a:pt x="135" y="0"/>
                  </a:lnTo>
                  <a:lnTo>
                    <a:pt x="114" y="0"/>
                  </a:lnTo>
                  <a:lnTo>
                    <a:pt x="93" y="4"/>
                  </a:lnTo>
                  <a:lnTo>
                    <a:pt x="73" y="10"/>
                  </a:lnTo>
                  <a:lnTo>
                    <a:pt x="55" y="17"/>
                  </a:lnTo>
                  <a:lnTo>
                    <a:pt x="41" y="31"/>
                  </a:lnTo>
                  <a:lnTo>
                    <a:pt x="31" y="41"/>
                  </a:lnTo>
                  <a:lnTo>
                    <a:pt x="20" y="59"/>
                  </a:lnTo>
                  <a:lnTo>
                    <a:pt x="10" y="76"/>
                  </a:lnTo>
                  <a:lnTo>
                    <a:pt x="7" y="94"/>
                  </a:lnTo>
                  <a:lnTo>
                    <a:pt x="4" y="110"/>
                  </a:lnTo>
                  <a:lnTo>
                    <a:pt x="0" y="131"/>
                  </a:lnTo>
                  <a:lnTo>
                    <a:pt x="4" y="152"/>
                  </a:lnTo>
                  <a:lnTo>
                    <a:pt x="7" y="173"/>
                  </a:lnTo>
                  <a:lnTo>
                    <a:pt x="10" y="193"/>
                  </a:lnTo>
                  <a:lnTo>
                    <a:pt x="20" y="214"/>
                  </a:lnTo>
                  <a:lnTo>
                    <a:pt x="31" y="231"/>
                  </a:lnTo>
                  <a:lnTo>
                    <a:pt x="45" y="245"/>
                  </a:lnTo>
                  <a:lnTo>
                    <a:pt x="58" y="258"/>
                  </a:lnTo>
                  <a:lnTo>
                    <a:pt x="76" y="265"/>
                  </a:lnTo>
                  <a:lnTo>
                    <a:pt x="93" y="273"/>
                  </a:lnTo>
                  <a:lnTo>
                    <a:pt x="110" y="279"/>
                  </a:lnTo>
                  <a:lnTo>
                    <a:pt x="127" y="279"/>
                  </a:lnTo>
                  <a:lnTo>
                    <a:pt x="148" y="279"/>
                  </a:lnTo>
                  <a:lnTo>
                    <a:pt x="166" y="276"/>
                  </a:lnTo>
                  <a:lnTo>
                    <a:pt x="183" y="269"/>
                  </a:lnTo>
                  <a:lnTo>
                    <a:pt x="200" y="262"/>
                  </a:lnTo>
                  <a:lnTo>
                    <a:pt x="217" y="252"/>
                  </a:lnTo>
                  <a:lnTo>
                    <a:pt x="230" y="238"/>
                  </a:lnTo>
                  <a:lnTo>
                    <a:pt x="245" y="224"/>
                  </a:lnTo>
                  <a:lnTo>
                    <a:pt x="255" y="207"/>
                  </a:lnTo>
                  <a:lnTo>
                    <a:pt x="262" y="189"/>
                  </a:lnTo>
                  <a:lnTo>
                    <a:pt x="265" y="163"/>
                  </a:lnTo>
                  <a:lnTo>
                    <a:pt x="262" y="135"/>
                  </a:lnTo>
                  <a:lnTo>
                    <a:pt x="255" y="104"/>
                  </a:lnTo>
                  <a:lnTo>
                    <a:pt x="241" y="76"/>
                  </a:lnTo>
                  <a:lnTo>
                    <a:pt x="227" y="48"/>
                  </a:lnTo>
                  <a:lnTo>
                    <a:pt x="207" y="28"/>
                  </a:lnTo>
                  <a:lnTo>
                    <a:pt x="183" y="10"/>
                  </a:lnTo>
                  <a:lnTo>
                    <a:pt x="173" y="4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69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3" name="Freeform 39"/>
            <p:cNvSpPr>
              <a:spLocks/>
            </p:cNvSpPr>
            <p:nvPr/>
          </p:nvSpPr>
          <p:spPr bwMode="auto">
            <a:xfrm>
              <a:off x="2637461" y="2770478"/>
              <a:ext cx="18990" cy="16880"/>
            </a:xfrm>
            <a:custGeom>
              <a:avLst/>
              <a:gdLst>
                <a:gd name="T0" fmla="*/ 7 w 131"/>
                <a:gd name="T1" fmla="*/ 41 h 128"/>
                <a:gd name="T2" fmla="*/ 3 w 131"/>
                <a:gd name="T3" fmla="*/ 52 h 128"/>
                <a:gd name="T4" fmla="*/ 0 w 131"/>
                <a:gd name="T5" fmla="*/ 63 h 128"/>
                <a:gd name="T6" fmla="*/ 0 w 131"/>
                <a:gd name="T7" fmla="*/ 76 h 128"/>
                <a:gd name="T8" fmla="*/ 3 w 131"/>
                <a:gd name="T9" fmla="*/ 90 h 128"/>
                <a:gd name="T10" fmla="*/ 11 w 131"/>
                <a:gd name="T11" fmla="*/ 100 h 128"/>
                <a:gd name="T12" fmla="*/ 18 w 131"/>
                <a:gd name="T13" fmla="*/ 110 h 128"/>
                <a:gd name="T14" fmla="*/ 28 w 131"/>
                <a:gd name="T15" fmla="*/ 117 h 128"/>
                <a:gd name="T16" fmla="*/ 34 w 131"/>
                <a:gd name="T17" fmla="*/ 121 h 128"/>
                <a:gd name="T18" fmla="*/ 55 w 131"/>
                <a:gd name="T19" fmla="*/ 128 h 128"/>
                <a:gd name="T20" fmla="*/ 80 w 131"/>
                <a:gd name="T21" fmla="*/ 128 h 128"/>
                <a:gd name="T22" fmla="*/ 100 w 131"/>
                <a:gd name="T23" fmla="*/ 117 h 128"/>
                <a:gd name="T24" fmla="*/ 118 w 131"/>
                <a:gd name="T25" fmla="*/ 107 h 128"/>
                <a:gd name="T26" fmla="*/ 124 w 131"/>
                <a:gd name="T27" fmla="*/ 97 h 128"/>
                <a:gd name="T28" fmla="*/ 128 w 131"/>
                <a:gd name="T29" fmla="*/ 90 h 128"/>
                <a:gd name="T30" fmla="*/ 131 w 131"/>
                <a:gd name="T31" fmla="*/ 76 h 128"/>
                <a:gd name="T32" fmla="*/ 131 w 131"/>
                <a:gd name="T33" fmla="*/ 66 h 128"/>
                <a:gd name="T34" fmla="*/ 131 w 131"/>
                <a:gd name="T35" fmla="*/ 49 h 128"/>
                <a:gd name="T36" fmla="*/ 128 w 131"/>
                <a:gd name="T37" fmla="*/ 35 h 128"/>
                <a:gd name="T38" fmla="*/ 124 w 131"/>
                <a:gd name="T39" fmla="*/ 25 h 128"/>
                <a:gd name="T40" fmla="*/ 118 w 131"/>
                <a:gd name="T41" fmla="*/ 18 h 128"/>
                <a:gd name="T42" fmla="*/ 107 w 131"/>
                <a:gd name="T43" fmla="*/ 10 h 128"/>
                <a:gd name="T44" fmla="*/ 100 w 131"/>
                <a:gd name="T45" fmla="*/ 4 h 128"/>
                <a:gd name="T46" fmla="*/ 80 w 131"/>
                <a:gd name="T47" fmla="*/ 0 h 128"/>
                <a:gd name="T48" fmla="*/ 59 w 131"/>
                <a:gd name="T49" fmla="*/ 4 h 128"/>
                <a:gd name="T50" fmla="*/ 38 w 131"/>
                <a:gd name="T51" fmla="*/ 10 h 128"/>
                <a:gd name="T52" fmla="*/ 21 w 131"/>
                <a:gd name="T53" fmla="*/ 25 h 128"/>
                <a:gd name="T54" fmla="*/ 7 w 131"/>
                <a:gd name="T55" fmla="*/ 4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1" h="128">
                  <a:moveTo>
                    <a:pt x="7" y="41"/>
                  </a:moveTo>
                  <a:lnTo>
                    <a:pt x="3" y="52"/>
                  </a:lnTo>
                  <a:lnTo>
                    <a:pt x="0" y="63"/>
                  </a:lnTo>
                  <a:lnTo>
                    <a:pt x="0" y="76"/>
                  </a:lnTo>
                  <a:lnTo>
                    <a:pt x="3" y="90"/>
                  </a:lnTo>
                  <a:lnTo>
                    <a:pt x="11" y="100"/>
                  </a:lnTo>
                  <a:lnTo>
                    <a:pt x="18" y="110"/>
                  </a:lnTo>
                  <a:lnTo>
                    <a:pt x="28" y="117"/>
                  </a:lnTo>
                  <a:lnTo>
                    <a:pt x="34" y="121"/>
                  </a:lnTo>
                  <a:lnTo>
                    <a:pt x="55" y="128"/>
                  </a:lnTo>
                  <a:lnTo>
                    <a:pt x="80" y="128"/>
                  </a:lnTo>
                  <a:lnTo>
                    <a:pt x="100" y="117"/>
                  </a:lnTo>
                  <a:lnTo>
                    <a:pt x="118" y="107"/>
                  </a:lnTo>
                  <a:lnTo>
                    <a:pt x="124" y="97"/>
                  </a:lnTo>
                  <a:lnTo>
                    <a:pt x="128" y="90"/>
                  </a:lnTo>
                  <a:lnTo>
                    <a:pt x="131" y="76"/>
                  </a:lnTo>
                  <a:lnTo>
                    <a:pt x="131" y="66"/>
                  </a:lnTo>
                  <a:lnTo>
                    <a:pt x="131" y="49"/>
                  </a:lnTo>
                  <a:lnTo>
                    <a:pt x="128" y="35"/>
                  </a:lnTo>
                  <a:lnTo>
                    <a:pt x="124" y="25"/>
                  </a:lnTo>
                  <a:lnTo>
                    <a:pt x="118" y="18"/>
                  </a:lnTo>
                  <a:lnTo>
                    <a:pt x="107" y="10"/>
                  </a:lnTo>
                  <a:lnTo>
                    <a:pt x="100" y="4"/>
                  </a:lnTo>
                  <a:lnTo>
                    <a:pt x="80" y="0"/>
                  </a:lnTo>
                  <a:lnTo>
                    <a:pt x="59" y="4"/>
                  </a:lnTo>
                  <a:lnTo>
                    <a:pt x="38" y="10"/>
                  </a:lnTo>
                  <a:lnTo>
                    <a:pt x="21" y="25"/>
                  </a:lnTo>
                  <a:lnTo>
                    <a:pt x="7" y="41"/>
                  </a:lnTo>
                  <a:close/>
                </a:path>
              </a:pathLst>
            </a:custGeom>
            <a:solidFill>
              <a:srgbClr val="39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4" name="Freeform 40"/>
            <p:cNvSpPr>
              <a:spLocks/>
            </p:cNvSpPr>
            <p:nvPr/>
          </p:nvSpPr>
          <p:spPr bwMode="auto">
            <a:xfrm>
              <a:off x="2234451" y="2749378"/>
              <a:ext cx="67520" cy="65410"/>
            </a:xfrm>
            <a:custGeom>
              <a:avLst/>
              <a:gdLst>
                <a:gd name="T0" fmla="*/ 10 w 476"/>
                <a:gd name="T1" fmla="*/ 304 h 465"/>
                <a:gd name="T2" fmla="*/ 21 w 476"/>
                <a:gd name="T3" fmla="*/ 334 h 465"/>
                <a:gd name="T4" fmla="*/ 38 w 476"/>
                <a:gd name="T5" fmla="*/ 362 h 465"/>
                <a:gd name="T6" fmla="*/ 56 w 476"/>
                <a:gd name="T7" fmla="*/ 386 h 465"/>
                <a:gd name="T8" fmla="*/ 76 w 476"/>
                <a:gd name="T9" fmla="*/ 407 h 465"/>
                <a:gd name="T10" fmla="*/ 97 w 476"/>
                <a:gd name="T11" fmla="*/ 424 h 465"/>
                <a:gd name="T12" fmla="*/ 121 w 476"/>
                <a:gd name="T13" fmla="*/ 437 h 465"/>
                <a:gd name="T14" fmla="*/ 145 w 476"/>
                <a:gd name="T15" fmla="*/ 452 h 465"/>
                <a:gd name="T16" fmla="*/ 172 w 476"/>
                <a:gd name="T17" fmla="*/ 458 h 465"/>
                <a:gd name="T18" fmla="*/ 200 w 476"/>
                <a:gd name="T19" fmla="*/ 462 h 465"/>
                <a:gd name="T20" fmla="*/ 231 w 476"/>
                <a:gd name="T21" fmla="*/ 465 h 465"/>
                <a:gd name="T22" fmla="*/ 259 w 476"/>
                <a:gd name="T23" fmla="*/ 462 h 465"/>
                <a:gd name="T24" fmla="*/ 286 w 476"/>
                <a:gd name="T25" fmla="*/ 458 h 465"/>
                <a:gd name="T26" fmla="*/ 317 w 476"/>
                <a:gd name="T27" fmla="*/ 448 h 465"/>
                <a:gd name="T28" fmla="*/ 345 w 476"/>
                <a:gd name="T29" fmla="*/ 437 h 465"/>
                <a:gd name="T30" fmla="*/ 372 w 476"/>
                <a:gd name="T31" fmla="*/ 424 h 465"/>
                <a:gd name="T32" fmla="*/ 397 w 476"/>
                <a:gd name="T33" fmla="*/ 403 h 465"/>
                <a:gd name="T34" fmla="*/ 424 w 476"/>
                <a:gd name="T35" fmla="*/ 379 h 465"/>
                <a:gd name="T36" fmla="*/ 445 w 476"/>
                <a:gd name="T37" fmla="*/ 355 h 465"/>
                <a:gd name="T38" fmla="*/ 458 w 476"/>
                <a:gd name="T39" fmla="*/ 331 h 465"/>
                <a:gd name="T40" fmla="*/ 469 w 476"/>
                <a:gd name="T41" fmla="*/ 304 h 465"/>
                <a:gd name="T42" fmla="*/ 476 w 476"/>
                <a:gd name="T43" fmla="*/ 276 h 465"/>
                <a:gd name="T44" fmla="*/ 476 w 476"/>
                <a:gd name="T45" fmla="*/ 248 h 465"/>
                <a:gd name="T46" fmla="*/ 472 w 476"/>
                <a:gd name="T47" fmla="*/ 221 h 465"/>
                <a:gd name="T48" fmla="*/ 465 w 476"/>
                <a:gd name="T49" fmla="*/ 193 h 465"/>
                <a:gd name="T50" fmla="*/ 458 w 476"/>
                <a:gd name="T51" fmla="*/ 166 h 465"/>
                <a:gd name="T52" fmla="*/ 445 w 476"/>
                <a:gd name="T53" fmla="*/ 142 h 465"/>
                <a:gd name="T54" fmla="*/ 427 w 476"/>
                <a:gd name="T55" fmla="*/ 114 h 465"/>
                <a:gd name="T56" fmla="*/ 410 w 476"/>
                <a:gd name="T57" fmla="*/ 94 h 465"/>
                <a:gd name="T58" fmla="*/ 389 w 476"/>
                <a:gd name="T59" fmla="*/ 69 h 465"/>
                <a:gd name="T60" fmla="*/ 366 w 476"/>
                <a:gd name="T61" fmla="*/ 52 h 465"/>
                <a:gd name="T62" fmla="*/ 341 w 476"/>
                <a:gd name="T63" fmla="*/ 35 h 465"/>
                <a:gd name="T64" fmla="*/ 313 w 476"/>
                <a:gd name="T65" fmla="*/ 17 h 465"/>
                <a:gd name="T66" fmla="*/ 282 w 476"/>
                <a:gd name="T67" fmla="*/ 7 h 465"/>
                <a:gd name="T68" fmla="*/ 248 w 476"/>
                <a:gd name="T69" fmla="*/ 0 h 465"/>
                <a:gd name="T70" fmla="*/ 217 w 476"/>
                <a:gd name="T71" fmla="*/ 0 h 465"/>
                <a:gd name="T72" fmla="*/ 186 w 476"/>
                <a:gd name="T73" fmla="*/ 4 h 465"/>
                <a:gd name="T74" fmla="*/ 159 w 476"/>
                <a:gd name="T75" fmla="*/ 14 h 465"/>
                <a:gd name="T76" fmla="*/ 128 w 476"/>
                <a:gd name="T77" fmla="*/ 25 h 465"/>
                <a:gd name="T78" fmla="*/ 103 w 476"/>
                <a:gd name="T79" fmla="*/ 42 h 465"/>
                <a:gd name="T80" fmla="*/ 79 w 476"/>
                <a:gd name="T81" fmla="*/ 63 h 465"/>
                <a:gd name="T82" fmla="*/ 56 w 476"/>
                <a:gd name="T83" fmla="*/ 86 h 465"/>
                <a:gd name="T84" fmla="*/ 38 w 476"/>
                <a:gd name="T85" fmla="*/ 114 h 465"/>
                <a:gd name="T86" fmla="*/ 21 w 476"/>
                <a:gd name="T87" fmla="*/ 142 h 465"/>
                <a:gd name="T88" fmla="*/ 10 w 476"/>
                <a:gd name="T89" fmla="*/ 173 h 465"/>
                <a:gd name="T90" fmla="*/ 3 w 476"/>
                <a:gd name="T91" fmla="*/ 204 h 465"/>
                <a:gd name="T92" fmla="*/ 0 w 476"/>
                <a:gd name="T93" fmla="*/ 238 h 465"/>
                <a:gd name="T94" fmla="*/ 3 w 476"/>
                <a:gd name="T95" fmla="*/ 269 h 465"/>
                <a:gd name="T96" fmla="*/ 10 w 476"/>
                <a:gd name="T97" fmla="*/ 304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6" h="465">
                  <a:moveTo>
                    <a:pt x="10" y="304"/>
                  </a:moveTo>
                  <a:lnTo>
                    <a:pt x="21" y="334"/>
                  </a:lnTo>
                  <a:lnTo>
                    <a:pt x="38" y="362"/>
                  </a:lnTo>
                  <a:lnTo>
                    <a:pt x="56" y="386"/>
                  </a:lnTo>
                  <a:lnTo>
                    <a:pt x="76" y="407"/>
                  </a:lnTo>
                  <a:lnTo>
                    <a:pt x="97" y="424"/>
                  </a:lnTo>
                  <a:lnTo>
                    <a:pt x="121" y="437"/>
                  </a:lnTo>
                  <a:lnTo>
                    <a:pt x="145" y="452"/>
                  </a:lnTo>
                  <a:lnTo>
                    <a:pt x="172" y="458"/>
                  </a:lnTo>
                  <a:lnTo>
                    <a:pt x="200" y="462"/>
                  </a:lnTo>
                  <a:lnTo>
                    <a:pt x="231" y="465"/>
                  </a:lnTo>
                  <a:lnTo>
                    <a:pt x="259" y="462"/>
                  </a:lnTo>
                  <a:lnTo>
                    <a:pt x="286" y="458"/>
                  </a:lnTo>
                  <a:lnTo>
                    <a:pt x="317" y="448"/>
                  </a:lnTo>
                  <a:lnTo>
                    <a:pt x="345" y="437"/>
                  </a:lnTo>
                  <a:lnTo>
                    <a:pt x="372" y="424"/>
                  </a:lnTo>
                  <a:lnTo>
                    <a:pt x="397" y="403"/>
                  </a:lnTo>
                  <a:lnTo>
                    <a:pt x="424" y="379"/>
                  </a:lnTo>
                  <a:lnTo>
                    <a:pt x="445" y="355"/>
                  </a:lnTo>
                  <a:lnTo>
                    <a:pt x="458" y="331"/>
                  </a:lnTo>
                  <a:lnTo>
                    <a:pt x="469" y="304"/>
                  </a:lnTo>
                  <a:lnTo>
                    <a:pt x="476" y="276"/>
                  </a:lnTo>
                  <a:lnTo>
                    <a:pt x="476" y="248"/>
                  </a:lnTo>
                  <a:lnTo>
                    <a:pt x="472" y="221"/>
                  </a:lnTo>
                  <a:lnTo>
                    <a:pt x="465" y="193"/>
                  </a:lnTo>
                  <a:lnTo>
                    <a:pt x="458" y="166"/>
                  </a:lnTo>
                  <a:lnTo>
                    <a:pt x="445" y="142"/>
                  </a:lnTo>
                  <a:lnTo>
                    <a:pt x="427" y="114"/>
                  </a:lnTo>
                  <a:lnTo>
                    <a:pt x="410" y="94"/>
                  </a:lnTo>
                  <a:lnTo>
                    <a:pt x="389" y="69"/>
                  </a:lnTo>
                  <a:lnTo>
                    <a:pt x="366" y="52"/>
                  </a:lnTo>
                  <a:lnTo>
                    <a:pt x="341" y="35"/>
                  </a:lnTo>
                  <a:lnTo>
                    <a:pt x="313" y="17"/>
                  </a:lnTo>
                  <a:lnTo>
                    <a:pt x="282" y="7"/>
                  </a:lnTo>
                  <a:lnTo>
                    <a:pt x="248" y="0"/>
                  </a:lnTo>
                  <a:lnTo>
                    <a:pt x="217" y="0"/>
                  </a:lnTo>
                  <a:lnTo>
                    <a:pt x="186" y="4"/>
                  </a:lnTo>
                  <a:lnTo>
                    <a:pt x="159" y="14"/>
                  </a:lnTo>
                  <a:lnTo>
                    <a:pt x="128" y="25"/>
                  </a:lnTo>
                  <a:lnTo>
                    <a:pt x="103" y="42"/>
                  </a:lnTo>
                  <a:lnTo>
                    <a:pt x="79" y="63"/>
                  </a:lnTo>
                  <a:lnTo>
                    <a:pt x="56" y="86"/>
                  </a:lnTo>
                  <a:lnTo>
                    <a:pt x="38" y="114"/>
                  </a:lnTo>
                  <a:lnTo>
                    <a:pt x="21" y="142"/>
                  </a:lnTo>
                  <a:lnTo>
                    <a:pt x="10" y="173"/>
                  </a:lnTo>
                  <a:lnTo>
                    <a:pt x="3" y="204"/>
                  </a:lnTo>
                  <a:lnTo>
                    <a:pt x="0" y="238"/>
                  </a:lnTo>
                  <a:lnTo>
                    <a:pt x="3" y="269"/>
                  </a:lnTo>
                  <a:lnTo>
                    <a:pt x="10" y="304"/>
                  </a:lnTo>
                  <a:close/>
                </a:path>
              </a:pathLst>
            </a:custGeom>
            <a:solidFill>
              <a:srgbClr val="856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5" name="Freeform 41"/>
            <p:cNvSpPr>
              <a:spLocks/>
            </p:cNvSpPr>
            <p:nvPr/>
          </p:nvSpPr>
          <p:spPr bwMode="auto">
            <a:xfrm>
              <a:off x="2247111" y="2759928"/>
              <a:ext cx="42200" cy="44310"/>
            </a:xfrm>
            <a:custGeom>
              <a:avLst/>
              <a:gdLst>
                <a:gd name="T0" fmla="*/ 179 w 299"/>
                <a:gd name="T1" fmla="*/ 4 h 314"/>
                <a:gd name="T2" fmla="*/ 151 w 299"/>
                <a:gd name="T3" fmla="*/ 0 h 314"/>
                <a:gd name="T4" fmla="*/ 126 w 299"/>
                <a:gd name="T5" fmla="*/ 0 h 314"/>
                <a:gd name="T6" fmla="*/ 103 w 299"/>
                <a:gd name="T7" fmla="*/ 4 h 314"/>
                <a:gd name="T8" fmla="*/ 82 w 299"/>
                <a:gd name="T9" fmla="*/ 10 h 314"/>
                <a:gd name="T10" fmla="*/ 64 w 299"/>
                <a:gd name="T11" fmla="*/ 21 h 314"/>
                <a:gd name="T12" fmla="*/ 47 w 299"/>
                <a:gd name="T13" fmla="*/ 35 h 314"/>
                <a:gd name="T14" fmla="*/ 34 w 299"/>
                <a:gd name="T15" fmla="*/ 49 h 314"/>
                <a:gd name="T16" fmla="*/ 23 w 299"/>
                <a:gd name="T17" fmla="*/ 66 h 314"/>
                <a:gd name="T18" fmla="*/ 13 w 299"/>
                <a:gd name="T19" fmla="*/ 84 h 314"/>
                <a:gd name="T20" fmla="*/ 6 w 299"/>
                <a:gd name="T21" fmla="*/ 104 h 314"/>
                <a:gd name="T22" fmla="*/ 3 w 299"/>
                <a:gd name="T23" fmla="*/ 125 h 314"/>
                <a:gd name="T24" fmla="*/ 0 w 299"/>
                <a:gd name="T25" fmla="*/ 148 h 314"/>
                <a:gd name="T26" fmla="*/ 3 w 299"/>
                <a:gd name="T27" fmla="*/ 169 h 314"/>
                <a:gd name="T28" fmla="*/ 6 w 299"/>
                <a:gd name="T29" fmla="*/ 194 h 314"/>
                <a:gd name="T30" fmla="*/ 13 w 299"/>
                <a:gd name="T31" fmla="*/ 217 h 314"/>
                <a:gd name="T32" fmla="*/ 23 w 299"/>
                <a:gd name="T33" fmla="*/ 242 h 314"/>
                <a:gd name="T34" fmla="*/ 34 w 299"/>
                <a:gd name="T35" fmla="*/ 259 h 314"/>
                <a:gd name="T36" fmla="*/ 47 w 299"/>
                <a:gd name="T37" fmla="*/ 276 h 314"/>
                <a:gd name="T38" fmla="*/ 64 w 299"/>
                <a:gd name="T39" fmla="*/ 289 h 314"/>
                <a:gd name="T40" fmla="*/ 82 w 299"/>
                <a:gd name="T41" fmla="*/ 300 h 314"/>
                <a:gd name="T42" fmla="*/ 103 w 299"/>
                <a:gd name="T43" fmla="*/ 307 h 314"/>
                <a:gd name="T44" fmla="*/ 123 w 299"/>
                <a:gd name="T45" fmla="*/ 314 h 314"/>
                <a:gd name="T46" fmla="*/ 144 w 299"/>
                <a:gd name="T47" fmla="*/ 314 h 314"/>
                <a:gd name="T48" fmla="*/ 164 w 299"/>
                <a:gd name="T49" fmla="*/ 314 h 314"/>
                <a:gd name="T50" fmla="*/ 185 w 299"/>
                <a:gd name="T51" fmla="*/ 311 h 314"/>
                <a:gd name="T52" fmla="*/ 206 w 299"/>
                <a:gd name="T53" fmla="*/ 304 h 314"/>
                <a:gd name="T54" fmla="*/ 226 w 299"/>
                <a:gd name="T55" fmla="*/ 294 h 314"/>
                <a:gd name="T56" fmla="*/ 244 w 299"/>
                <a:gd name="T57" fmla="*/ 283 h 314"/>
                <a:gd name="T58" fmla="*/ 258 w 299"/>
                <a:gd name="T59" fmla="*/ 269 h 314"/>
                <a:gd name="T60" fmla="*/ 271 w 299"/>
                <a:gd name="T61" fmla="*/ 252 h 314"/>
                <a:gd name="T62" fmla="*/ 285 w 299"/>
                <a:gd name="T63" fmla="*/ 235 h 314"/>
                <a:gd name="T64" fmla="*/ 292 w 299"/>
                <a:gd name="T65" fmla="*/ 214 h 314"/>
                <a:gd name="T66" fmla="*/ 295 w 299"/>
                <a:gd name="T67" fmla="*/ 200 h 314"/>
                <a:gd name="T68" fmla="*/ 299 w 299"/>
                <a:gd name="T69" fmla="*/ 183 h 314"/>
                <a:gd name="T70" fmla="*/ 295 w 299"/>
                <a:gd name="T71" fmla="*/ 153 h 314"/>
                <a:gd name="T72" fmla="*/ 285 w 299"/>
                <a:gd name="T73" fmla="*/ 118 h 314"/>
                <a:gd name="T74" fmla="*/ 271 w 299"/>
                <a:gd name="T75" fmla="*/ 87 h 314"/>
                <a:gd name="T76" fmla="*/ 254 w 299"/>
                <a:gd name="T77" fmla="*/ 56 h 314"/>
                <a:gd name="T78" fmla="*/ 230 w 299"/>
                <a:gd name="T79" fmla="*/ 31 h 314"/>
                <a:gd name="T80" fmla="*/ 206 w 299"/>
                <a:gd name="T81" fmla="*/ 15 h 314"/>
                <a:gd name="T82" fmla="*/ 192 w 299"/>
                <a:gd name="T83" fmla="*/ 7 h 314"/>
                <a:gd name="T84" fmla="*/ 179 w 299"/>
                <a:gd name="T85" fmla="*/ 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9" h="314">
                  <a:moveTo>
                    <a:pt x="179" y="4"/>
                  </a:moveTo>
                  <a:lnTo>
                    <a:pt x="151" y="0"/>
                  </a:lnTo>
                  <a:lnTo>
                    <a:pt x="126" y="0"/>
                  </a:lnTo>
                  <a:lnTo>
                    <a:pt x="103" y="4"/>
                  </a:lnTo>
                  <a:lnTo>
                    <a:pt x="82" y="10"/>
                  </a:lnTo>
                  <a:lnTo>
                    <a:pt x="64" y="21"/>
                  </a:lnTo>
                  <a:lnTo>
                    <a:pt x="47" y="35"/>
                  </a:lnTo>
                  <a:lnTo>
                    <a:pt x="34" y="49"/>
                  </a:lnTo>
                  <a:lnTo>
                    <a:pt x="23" y="66"/>
                  </a:lnTo>
                  <a:lnTo>
                    <a:pt x="13" y="84"/>
                  </a:lnTo>
                  <a:lnTo>
                    <a:pt x="6" y="104"/>
                  </a:lnTo>
                  <a:lnTo>
                    <a:pt x="3" y="125"/>
                  </a:lnTo>
                  <a:lnTo>
                    <a:pt x="0" y="148"/>
                  </a:lnTo>
                  <a:lnTo>
                    <a:pt x="3" y="169"/>
                  </a:lnTo>
                  <a:lnTo>
                    <a:pt x="6" y="194"/>
                  </a:lnTo>
                  <a:lnTo>
                    <a:pt x="13" y="217"/>
                  </a:lnTo>
                  <a:lnTo>
                    <a:pt x="23" y="242"/>
                  </a:lnTo>
                  <a:lnTo>
                    <a:pt x="34" y="259"/>
                  </a:lnTo>
                  <a:lnTo>
                    <a:pt x="47" y="276"/>
                  </a:lnTo>
                  <a:lnTo>
                    <a:pt x="64" y="289"/>
                  </a:lnTo>
                  <a:lnTo>
                    <a:pt x="82" y="300"/>
                  </a:lnTo>
                  <a:lnTo>
                    <a:pt x="103" y="307"/>
                  </a:lnTo>
                  <a:lnTo>
                    <a:pt x="123" y="314"/>
                  </a:lnTo>
                  <a:lnTo>
                    <a:pt x="144" y="314"/>
                  </a:lnTo>
                  <a:lnTo>
                    <a:pt x="164" y="314"/>
                  </a:lnTo>
                  <a:lnTo>
                    <a:pt x="185" y="311"/>
                  </a:lnTo>
                  <a:lnTo>
                    <a:pt x="206" y="304"/>
                  </a:lnTo>
                  <a:lnTo>
                    <a:pt x="226" y="294"/>
                  </a:lnTo>
                  <a:lnTo>
                    <a:pt x="244" y="283"/>
                  </a:lnTo>
                  <a:lnTo>
                    <a:pt x="258" y="269"/>
                  </a:lnTo>
                  <a:lnTo>
                    <a:pt x="271" y="252"/>
                  </a:lnTo>
                  <a:lnTo>
                    <a:pt x="285" y="235"/>
                  </a:lnTo>
                  <a:lnTo>
                    <a:pt x="292" y="214"/>
                  </a:lnTo>
                  <a:lnTo>
                    <a:pt x="295" y="200"/>
                  </a:lnTo>
                  <a:lnTo>
                    <a:pt x="299" y="183"/>
                  </a:lnTo>
                  <a:lnTo>
                    <a:pt x="295" y="153"/>
                  </a:lnTo>
                  <a:lnTo>
                    <a:pt x="285" y="118"/>
                  </a:lnTo>
                  <a:lnTo>
                    <a:pt x="271" y="87"/>
                  </a:lnTo>
                  <a:lnTo>
                    <a:pt x="254" y="56"/>
                  </a:lnTo>
                  <a:lnTo>
                    <a:pt x="230" y="31"/>
                  </a:lnTo>
                  <a:lnTo>
                    <a:pt x="206" y="15"/>
                  </a:lnTo>
                  <a:lnTo>
                    <a:pt x="192" y="7"/>
                  </a:lnTo>
                  <a:lnTo>
                    <a:pt x="179" y="4"/>
                  </a:lnTo>
                  <a:close/>
                </a:path>
              </a:pathLst>
            </a:custGeom>
            <a:solidFill>
              <a:srgbClr val="69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6" name="Freeform 42"/>
            <p:cNvSpPr>
              <a:spLocks/>
            </p:cNvSpPr>
            <p:nvPr/>
          </p:nvSpPr>
          <p:spPr bwMode="auto">
            <a:xfrm>
              <a:off x="2255551" y="2772589"/>
              <a:ext cx="21100" cy="21100"/>
            </a:xfrm>
            <a:custGeom>
              <a:avLst/>
              <a:gdLst>
                <a:gd name="T0" fmla="*/ 8 w 149"/>
                <a:gd name="T1" fmla="*/ 45 h 142"/>
                <a:gd name="T2" fmla="*/ 3 w 149"/>
                <a:gd name="T3" fmla="*/ 58 h 142"/>
                <a:gd name="T4" fmla="*/ 0 w 149"/>
                <a:gd name="T5" fmla="*/ 73 h 142"/>
                <a:gd name="T6" fmla="*/ 3 w 149"/>
                <a:gd name="T7" fmla="*/ 86 h 142"/>
                <a:gd name="T8" fmla="*/ 8 w 149"/>
                <a:gd name="T9" fmla="*/ 100 h 142"/>
                <a:gd name="T10" fmla="*/ 14 w 149"/>
                <a:gd name="T11" fmla="*/ 114 h 142"/>
                <a:gd name="T12" fmla="*/ 21 w 149"/>
                <a:gd name="T13" fmla="*/ 124 h 142"/>
                <a:gd name="T14" fmla="*/ 31 w 149"/>
                <a:gd name="T15" fmla="*/ 131 h 142"/>
                <a:gd name="T16" fmla="*/ 42 w 149"/>
                <a:gd name="T17" fmla="*/ 138 h 142"/>
                <a:gd name="T18" fmla="*/ 62 w 149"/>
                <a:gd name="T19" fmla="*/ 142 h 142"/>
                <a:gd name="T20" fmla="*/ 90 w 149"/>
                <a:gd name="T21" fmla="*/ 142 h 142"/>
                <a:gd name="T22" fmla="*/ 111 w 149"/>
                <a:gd name="T23" fmla="*/ 135 h 142"/>
                <a:gd name="T24" fmla="*/ 131 w 149"/>
                <a:gd name="T25" fmla="*/ 120 h 142"/>
                <a:gd name="T26" fmla="*/ 138 w 149"/>
                <a:gd name="T27" fmla="*/ 110 h 142"/>
                <a:gd name="T28" fmla="*/ 145 w 149"/>
                <a:gd name="T29" fmla="*/ 100 h 142"/>
                <a:gd name="T30" fmla="*/ 149 w 149"/>
                <a:gd name="T31" fmla="*/ 86 h 142"/>
                <a:gd name="T32" fmla="*/ 149 w 149"/>
                <a:gd name="T33" fmla="*/ 73 h 142"/>
                <a:gd name="T34" fmla="*/ 149 w 149"/>
                <a:gd name="T35" fmla="*/ 55 h 142"/>
                <a:gd name="T36" fmla="*/ 145 w 149"/>
                <a:gd name="T37" fmla="*/ 42 h 142"/>
                <a:gd name="T38" fmla="*/ 138 w 149"/>
                <a:gd name="T39" fmla="*/ 28 h 142"/>
                <a:gd name="T40" fmla="*/ 131 w 149"/>
                <a:gd name="T41" fmla="*/ 17 h 142"/>
                <a:gd name="T42" fmla="*/ 121 w 149"/>
                <a:gd name="T43" fmla="*/ 10 h 142"/>
                <a:gd name="T44" fmla="*/ 114 w 149"/>
                <a:gd name="T45" fmla="*/ 4 h 142"/>
                <a:gd name="T46" fmla="*/ 100 w 149"/>
                <a:gd name="T47" fmla="*/ 0 h 142"/>
                <a:gd name="T48" fmla="*/ 90 w 149"/>
                <a:gd name="T49" fmla="*/ 0 h 142"/>
                <a:gd name="T50" fmla="*/ 65 w 149"/>
                <a:gd name="T51" fmla="*/ 4 h 142"/>
                <a:gd name="T52" fmla="*/ 42 w 149"/>
                <a:gd name="T53" fmla="*/ 10 h 142"/>
                <a:gd name="T54" fmla="*/ 24 w 149"/>
                <a:gd name="T55" fmla="*/ 28 h 142"/>
                <a:gd name="T56" fmla="*/ 8 w 149"/>
                <a:gd name="T57" fmla="*/ 4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9" h="142">
                  <a:moveTo>
                    <a:pt x="8" y="45"/>
                  </a:moveTo>
                  <a:lnTo>
                    <a:pt x="3" y="58"/>
                  </a:lnTo>
                  <a:lnTo>
                    <a:pt x="0" y="73"/>
                  </a:lnTo>
                  <a:lnTo>
                    <a:pt x="3" y="86"/>
                  </a:lnTo>
                  <a:lnTo>
                    <a:pt x="8" y="100"/>
                  </a:lnTo>
                  <a:lnTo>
                    <a:pt x="14" y="114"/>
                  </a:lnTo>
                  <a:lnTo>
                    <a:pt x="21" y="124"/>
                  </a:lnTo>
                  <a:lnTo>
                    <a:pt x="31" y="131"/>
                  </a:lnTo>
                  <a:lnTo>
                    <a:pt x="42" y="138"/>
                  </a:lnTo>
                  <a:lnTo>
                    <a:pt x="62" y="142"/>
                  </a:lnTo>
                  <a:lnTo>
                    <a:pt x="90" y="142"/>
                  </a:lnTo>
                  <a:lnTo>
                    <a:pt x="111" y="135"/>
                  </a:lnTo>
                  <a:lnTo>
                    <a:pt x="131" y="120"/>
                  </a:lnTo>
                  <a:lnTo>
                    <a:pt x="138" y="110"/>
                  </a:lnTo>
                  <a:lnTo>
                    <a:pt x="145" y="100"/>
                  </a:lnTo>
                  <a:lnTo>
                    <a:pt x="149" y="86"/>
                  </a:lnTo>
                  <a:lnTo>
                    <a:pt x="149" y="73"/>
                  </a:lnTo>
                  <a:lnTo>
                    <a:pt x="149" y="55"/>
                  </a:lnTo>
                  <a:lnTo>
                    <a:pt x="145" y="42"/>
                  </a:lnTo>
                  <a:lnTo>
                    <a:pt x="138" y="28"/>
                  </a:lnTo>
                  <a:lnTo>
                    <a:pt x="131" y="17"/>
                  </a:lnTo>
                  <a:lnTo>
                    <a:pt x="121" y="10"/>
                  </a:lnTo>
                  <a:lnTo>
                    <a:pt x="114" y="4"/>
                  </a:lnTo>
                  <a:lnTo>
                    <a:pt x="100" y="0"/>
                  </a:lnTo>
                  <a:lnTo>
                    <a:pt x="90" y="0"/>
                  </a:lnTo>
                  <a:lnTo>
                    <a:pt x="65" y="4"/>
                  </a:lnTo>
                  <a:lnTo>
                    <a:pt x="42" y="10"/>
                  </a:lnTo>
                  <a:lnTo>
                    <a:pt x="24" y="28"/>
                  </a:lnTo>
                  <a:lnTo>
                    <a:pt x="8" y="45"/>
                  </a:lnTo>
                  <a:close/>
                </a:path>
              </a:pathLst>
            </a:custGeom>
            <a:solidFill>
              <a:srgbClr val="39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7" name="Freeform 43"/>
            <p:cNvSpPr>
              <a:spLocks/>
            </p:cNvSpPr>
            <p:nvPr/>
          </p:nvSpPr>
          <p:spPr bwMode="auto">
            <a:xfrm>
              <a:off x="2456001" y="2749378"/>
              <a:ext cx="33760" cy="65410"/>
            </a:xfrm>
            <a:custGeom>
              <a:avLst/>
              <a:gdLst>
                <a:gd name="T0" fmla="*/ 6 w 238"/>
                <a:gd name="T1" fmla="*/ 407 h 468"/>
                <a:gd name="T2" fmla="*/ 17 w 238"/>
                <a:gd name="T3" fmla="*/ 407 h 468"/>
                <a:gd name="T4" fmla="*/ 27 w 238"/>
                <a:gd name="T5" fmla="*/ 407 h 468"/>
                <a:gd name="T6" fmla="*/ 52 w 238"/>
                <a:gd name="T7" fmla="*/ 414 h 468"/>
                <a:gd name="T8" fmla="*/ 79 w 238"/>
                <a:gd name="T9" fmla="*/ 420 h 468"/>
                <a:gd name="T10" fmla="*/ 103 w 238"/>
                <a:gd name="T11" fmla="*/ 427 h 468"/>
                <a:gd name="T12" fmla="*/ 131 w 238"/>
                <a:gd name="T13" fmla="*/ 424 h 468"/>
                <a:gd name="T14" fmla="*/ 155 w 238"/>
                <a:gd name="T15" fmla="*/ 417 h 468"/>
                <a:gd name="T16" fmla="*/ 172 w 238"/>
                <a:gd name="T17" fmla="*/ 404 h 468"/>
                <a:gd name="T18" fmla="*/ 182 w 238"/>
                <a:gd name="T19" fmla="*/ 383 h 468"/>
                <a:gd name="T20" fmla="*/ 190 w 238"/>
                <a:gd name="T21" fmla="*/ 361 h 468"/>
                <a:gd name="T22" fmla="*/ 193 w 238"/>
                <a:gd name="T23" fmla="*/ 338 h 468"/>
                <a:gd name="T24" fmla="*/ 193 w 238"/>
                <a:gd name="T25" fmla="*/ 314 h 468"/>
                <a:gd name="T26" fmla="*/ 186 w 238"/>
                <a:gd name="T27" fmla="*/ 286 h 468"/>
                <a:gd name="T28" fmla="*/ 165 w 238"/>
                <a:gd name="T29" fmla="*/ 217 h 468"/>
                <a:gd name="T30" fmla="*/ 152 w 238"/>
                <a:gd name="T31" fmla="*/ 145 h 468"/>
                <a:gd name="T32" fmla="*/ 144 w 238"/>
                <a:gd name="T33" fmla="*/ 107 h 468"/>
                <a:gd name="T34" fmla="*/ 141 w 238"/>
                <a:gd name="T35" fmla="*/ 69 h 468"/>
                <a:gd name="T36" fmla="*/ 144 w 238"/>
                <a:gd name="T37" fmla="*/ 35 h 468"/>
                <a:gd name="T38" fmla="*/ 152 w 238"/>
                <a:gd name="T39" fmla="*/ 0 h 468"/>
                <a:gd name="T40" fmla="*/ 155 w 238"/>
                <a:gd name="T41" fmla="*/ 52 h 468"/>
                <a:gd name="T42" fmla="*/ 165 w 238"/>
                <a:gd name="T43" fmla="*/ 103 h 468"/>
                <a:gd name="T44" fmla="*/ 179 w 238"/>
                <a:gd name="T45" fmla="*/ 151 h 468"/>
                <a:gd name="T46" fmla="*/ 193 w 238"/>
                <a:gd name="T47" fmla="*/ 204 h 468"/>
                <a:gd name="T48" fmla="*/ 224 w 238"/>
                <a:gd name="T49" fmla="*/ 289 h 468"/>
                <a:gd name="T50" fmla="*/ 234 w 238"/>
                <a:gd name="T51" fmla="*/ 338 h 468"/>
                <a:gd name="T52" fmla="*/ 238 w 238"/>
                <a:gd name="T53" fmla="*/ 361 h 468"/>
                <a:gd name="T54" fmla="*/ 238 w 238"/>
                <a:gd name="T55" fmla="*/ 383 h 468"/>
                <a:gd name="T56" fmla="*/ 234 w 238"/>
                <a:gd name="T57" fmla="*/ 400 h 468"/>
                <a:gd name="T58" fmla="*/ 228 w 238"/>
                <a:gd name="T59" fmla="*/ 414 h 468"/>
                <a:gd name="T60" fmla="*/ 221 w 238"/>
                <a:gd name="T61" fmla="*/ 424 h 468"/>
                <a:gd name="T62" fmla="*/ 210 w 238"/>
                <a:gd name="T63" fmla="*/ 438 h 468"/>
                <a:gd name="T64" fmla="*/ 200 w 238"/>
                <a:gd name="T65" fmla="*/ 445 h 468"/>
                <a:gd name="T66" fmla="*/ 186 w 238"/>
                <a:gd name="T67" fmla="*/ 455 h 468"/>
                <a:gd name="T68" fmla="*/ 159 w 238"/>
                <a:gd name="T69" fmla="*/ 465 h 468"/>
                <a:gd name="T70" fmla="*/ 128 w 238"/>
                <a:gd name="T71" fmla="*/ 468 h 468"/>
                <a:gd name="T72" fmla="*/ 93 w 238"/>
                <a:gd name="T73" fmla="*/ 468 h 468"/>
                <a:gd name="T74" fmla="*/ 62 w 238"/>
                <a:gd name="T75" fmla="*/ 461 h 468"/>
                <a:gd name="T76" fmla="*/ 34 w 238"/>
                <a:gd name="T77" fmla="*/ 451 h 468"/>
                <a:gd name="T78" fmla="*/ 11 w 238"/>
                <a:gd name="T79" fmla="*/ 430 h 468"/>
                <a:gd name="T80" fmla="*/ 0 w 238"/>
                <a:gd name="T81" fmla="*/ 414 h 468"/>
                <a:gd name="T82" fmla="*/ 0 w 238"/>
                <a:gd name="T83" fmla="*/ 410 h 468"/>
                <a:gd name="T84" fmla="*/ 6 w 238"/>
                <a:gd name="T85" fmla="*/ 407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8" h="468">
                  <a:moveTo>
                    <a:pt x="6" y="407"/>
                  </a:moveTo>
                  <a:lnTo>
                    <a:pt x="17" y="407"/>
                  </a:lnTo>
                  <a:lnTo>
                    <a:pt x="27" y="407"/>
                  </a:lnTo>
                  <a:lnTo>
                    <a:pt x="52" y="414"/>
                  </a:lnTo>
                  <a:lnTo>
                    <a:pt x="79" y="420"/>
                  </a:lnTo>
                  <a:lnTo>
                    <a:pt x="103" y="427"/>
                  </a:lnTo>
                  <a:lnTo>
                    <a:pt x="131" y="424"/>
                  </a:lnTo>
                  <a:lnTo>
                    <a:pt x="155" y="417"/>
                  </a:lnTo>
                  <a:lnTo>
                    <a:pt x="172" y="404"/>
                  </a:lnTo>
                  <a:lnTo>
                    <a:pt x="182" y="383"/>
                  </a:lnTo>
                  <a:lnTo>
                    <a:pt x="190" y="361"/>
                  </a:lnTo>
                  <a:lnTo>
                    <a:pt x="193" y="338"/>
                  </a:lnTo>
                  <a:lnTo>
                    <a:pt x="193" y="314"/>
                  </a:lnTo>
                  <a:lnTo>
                    <a:pt x="186" y="286"/>
                  </a:lnTo>
                  <a:lnTo>
                    <a:pt x="165" y="217"/>
                  </a:lnTo>
                  <a:lnTo>
                    <a:pt x="152" y="145"/>
                  </a:lnTo>
                  <a:lnTo>
                    <a:pt x="144" y="107"/>
                  </a:lnTo>
                  <a:lnTo>
                    <a:pt x="141" y="69"/>
                  </a:lnTo>
                  <a:lnTo>
                    <a:pt x="144" y="35"/>
                  </a:lnTo>
                  <a:lnTo>
                    <a:pt x="152" y="0"/>
                  </a:lnTo>
                  <a:lnTo>
                    <a:pt x="155" y="52"/>
                  </a:lnTo>
                  <a:lnTo>
                    <a:pt x="165" y="103"/>
                  </a:lnTo>
                  <a:lnTo>
                    <a:pt x="179" y="151"/>
                  </a:lnTo>
                  <a:lnTo>
                    <a:pt x="193" y="204"/>
                  </a:lnTo>
                  <a:lnTo>
                    <a:pt x="224" y="289"/>
                  </a:lnTo>
                  <a:lnTo>
                    <a:pt x="234" y="338"/>
                  </a:lnTo>
                  <a:lnTo>
                    <a:pt x="238" y="361"/>
                  </a:lnTo>
                  <a:lnTo>
                    <a:pt x="238" y="383"/>
                  </a:lnTo>
                  <a:lnTo>
                    <a:pt x="234" y="400"/>
                  </a:lnTo>
                  <a:lnTo>
                    <a:pt x="228" y="414"/>
                  </a:lnTo>
                  <a:lnTo>
                    <a:pt x="221" y="424"/>
                  </a:lnTo>
                  <a:lnTo>
                    <a:pt x="210" y="438"/>
                  </a:lnTo>
                  <a:lnTo>
                    <a:pt x="200" y="445"/>
                  </a:lnTo>
                  <a:lnTo>
                    <a:pt x="186" y="455"/>
                  </a:lnTo>
                  <a:lnTo>
                    <a:pt x="159" y="465"/>
                  </a:lnTo>
                  <a:lnTo>
                    <a:pt x="128" y="468"/>
                  </a:lnTo>
                  <a:lnTo>
                    <a:pt x="93" y="468"/>
                  </a:lnTo>
                  <a:lnTo>
                    <a:pt x="62" y="461"/>
                  </a:lnTo>
                  <a:lnTo>
                    <a:pt x="34" y="451"/>
                  </a:lnTo>
                  <a:lnTo>
                    <a:pt x="11" y="430"/>
                  </a:lnTo>
                  <a:lnTo>
                    <a:pt x="0" y="414"/>
                  </a:lnTo>
                  <a:lnTo>
                    <a:pt x="0" y="410"/>
                  </a:lnTo>
                  <a:lnTo>
                    <a:pt x="6" y="407"/>
                  </a:lnTo>
                  <a:close/>
                </a:path>
              </a:pathLst>
            </a:custGeom>
            <a:solidFill>
              <a:srgbClr val="B56E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8" name="Freeform 44"/>
            <p:cNvSpPr>
              <a:spLocks/>
            </p:cNvSpPr>
            <p:nvPr/>
          </p:nvSpPr>
          <p:spPr bwMode="auto">
            <a:xfrm>
              <a:off x="2626911" y="2677638"/>
              <a:ext cx="40090" cy="8440"/>
            </a:xfrm>
            <a:custGeom>
              <a:avLst/>
              <a:gdLst>
                <a:gd name="T0" fmla="*/ 286 w 286"/>
                <a:gd name="T1" fmla="*/ 65 h 65"/>
                <a:gd name="T2" fmla="*/ 266 w 286"/>
                <a:gd name="T3" fmla="*/ 45 h 65"/>
                <a:gd name="T4" fmla="*/ 238 w 286"/>
                <a:gd name="T5" fmla="*/ 28 h 65"/>
                <a:gd name="T6" fmla="*/ 204 w 286"/>
                <a:gd name="T7" fmla="*/ 11 h 65"/>
                <a:gd name="T8" fmla="*/ 183 w 286"/>
                <a:gd name="T9" fmla="*/ 3 h 65"/>
                <a:gd name="T10" fmla="*/ 163 w 286"/>
                <a:gd name="T11" fmla="*/ 0 h 65"/>
                <a:gd name="T12" fmla="*/ 138 w 286"/>
                <a:gd name="T13" fmla="*/ 0 h 65"/>
                <a:gd name="T14" fmla="*/ 114 w 286"/>
                <a:gd name="T15" fmla="*/ 0 h 65"/>
                <a:gd name="T16" fmla="*/ 86 w 286"/>
                <a:gd name="T17" fmla="*/ 7 h 65"/>
                <a:gd name="T18" fmla="*/ 59 w 286"/>
                <a:gd name="T19" fmla="*/ 14 h 65"/>
                <a:gd name="T20" fmla="*/ 32 w 286"/>
                <a:gd name="T21" fmla="*/ 31 h 65"/>
                <a:gd name="T22" fmla="*/ 0 w 286"/>
                <a:gd name="T23" fmla="*/ 52 h 65"/>
                <a:gd name="T24" fmla="*/ 28 w 286"/>
                <a:gd name="T25" fmla="*/ 41 h 65"/>
                <a:gd name="T26" fmla="*/ 56 w 286"/>
                <a:gd name="T27" fmla="*/ 31 h 65"/>
                <a:gd name="T28" fmla="*/ 94 w 286"/>
                <a:gd name="T29" fmla="*/ 21 h 65"/>
                <a:gd name="T30" fmla="*/ 138 w 286"/>
                <a:gd name="T31" fmla="*/ 18 h 65"/>
                <a:gd name="T32" fmla="*/ 163 w 286"/>
                <a:gd name="T33" fmla="*/ 21 h 65"/>
                <a:gd name="T34" fmla="*/ 186 w 286"/>
                <a:gd name="T35" fmla="*/ 24 h 65"/>
                <a:gd name="T36" fmla="*/ 214 w 286"/>
                <a:gd name="T37" fmla="*/ 28 h 65"/>
                <a:gd name="T38" fmla="*/ 238 w 286"/>
                <a:gd name="T39" fmla="*/ 38 h 65"/>
                <a:gd name="T40" fmla="*/ 263 w 286"/>
                <a:gd name="T41" fmla="*/ 49 h 65"/>
                <a:gd name="T42" fmla="*/ 286 w 286"/>
                <a:gd name="T4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6" h="65">
                  <a:moveTo>
                    <a:pt x="286" y="65"/>
                  </a:moveTo>
                  <a:lnTo>
                    <a:pt x="266" y="45"/>
                  </a:lnTo>
                  <a:lnTo>
                    <a:pt x="238" y="28"/>
                  </a:lnTo>
                  <a:lnTo>
                    <a:pt x="204" y="11"/>
                  </a:lnTo>
                  <a:lnTo>
                    <a:pt x="183" y="3"/>
                  </a:lnTo>
                  <a:lnTo>
                    <a:pt x="163" y="0"/>
                  </a:lnTo>
                  <a:lnTo>
                    <a:pt x="138" y="0"/>
                  </a:lnTo>
                  <a:lnTo>
                    <a:pt x="114" y="0"/>
                  </a:lnTo>
                  <a:lnTo>
                    <a:pt x="86" y="7"/>
                  </a:lnTo>
                  <a:lnTo>
                    <a:pt x="59" y="14"/>
                  </a:lnTo>
                  <a:lnTo>
                    <a:pt x="32" y="31"/>
                  </a:lnTo>
                  <a:lnTo>
                    <a:pt x="0" y="52"/>
                  </a:lnTo>
                  <a:lnTo>
                    <a:pt x="28" y="41"/>
                  </a:lnTo>
                  <a:lnTo>
                    <a:pt x="56" y="31"/>
                  </a:lnTo>
                  <a:lnTo>
                    <a:pt x="94" y="21"/>
                  </a:lnTo>
                  <a:lnTo>
                    <a:pt x="138" y="18"/>
                  </a:lnTo>
                  <a:lnTo>
                    <a:pt x="163" y="21"/>
                  </a:lnTo>
                  <a:lnTo>
                    <a:pt x="186" y="24"/>
                  </a:lnTo>
                  <a:lnTo>
                    <a:pt x="214" y="28"/>
                  </a:lnTo>
                  <a:lnTo>
                    <a:pt x="238" y="38"/>
                  </a:lnTo>
                  <a:lnTo>
                    <a:pt x="263" y="49"/>
                  </a:lnTo>
                  <a:lnTo>
                    <a:pt x="286" y="65"/>
                  </a:lnTo>
                  <a:close/>
                </a:path>
              </a:pathLst>
            </a:custGeom>
            <a:solidFill>
              <a:srgbClr val="B56E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9" name="Freeform 45"/>
            <p:cNvSpPr>
              <a:spLocks/>
            </p:cNvSpPr>
            <p:nvPr/>
          </p:nvSpPr>
          <p:spPr bwMode="auto">
            <a:xfrm>
              <a:off x="2251331" y="2681858"/>
              <a:ext cx="46420" cy="10550"/>
            </a:xfrm>
            <a:custGeom>
              <a:avLst/>
              <a:gdLst>
                <a:gd name="T0" fmla="*/ 323 w 323"/>
                <a:gd name="T1" fmla="*/ 69 h 69"/>
                <a:gd name="T2" fmla="*/ 317 w 323"/>
                <a:gd name="T3" fmla="*/ 62 h 69"/>
                <a:gd name="T4" fmla="*/ 296 w 323"/>
                <a:gd name="T5" fmla="*/ 49 h 69"/>
                <a:gd name="T6" fmla="*/ 268 w 323"/>
                <a:gd name="T7" fmla="*/ 28 h 69"/>
                <a:gd name="T8" fmla="*/ 227 w 323"/>
                <a:gd name="T9" fmla="*/ 11 h 69"/>
                <a:gd name="T10" fmla="*/ 202 w 323"/>
                <a:gd name="T11" fmla="*/ 4 h 69"/>
                <a:gd name="T12" fmla="*/ 179 w 323"/>
                <a:gd name="T13" fmla="*/ 0 h 69"/>
                <a:gd name="T14" fmla="*/ 151 w 323"/>
                <a:gd name="T15" fmla="*/ 0 h 69"/>
                <a:gd name="T16" fmla="*/ 123 w 323"/>
                <a:gd name="T17" fmla="*/ 4 h 69"/>
                <a:gd name="T18" fmla="*/ 95 w 323"/>
                <a:gd name="T19" fmla="*/ 11 h 69"/>
                <a:gd name="T20" fmla="*/ 64 w 323"/>
                <a:gd name="T21" fmla="*/ 24 h 69"/>
                <a:gd name="T22" fmla="*/ 33 w 323"/>
                <a:gd name="T23" fmla="*/ 42 h 69"/>
                <a:gd name="T24" fmla="*/ 0 w 323"/>
                <a:gd name="T25" fmla="*/ 66 h 69"/>
                <a:gd name="T26" fmla="*/ 30 w 323"/>
                <a:gd name="T27" fmla="*/ 52 h 69"/>
                <a:gd name="T28" fmla="*/ 61 w 323"/>
                <a:gd name="T29" fmla="*/ 42 h 69"/>
                <a:gd name="T30" fmla="*/ 102 w 323"/>
                <a:gd name="T31" fmla="*/ 28 h 69"/>
                <a:gd name="T32" fmla="*/ 154 w 323"/>
                <a:gd name="T33" fmla="*/ 24 h 69"/>
                <a:gd name="T34" fmla="*/ 182 w 323"/>
                <a:gd name="T35" fmla="*/ 24 h 69"/>
                <a:gd name="T36" fmla="*/ 210 w 323"/>
                <a:gd name="T37" fmla="*/ 24 h 69"/>
                <a:gd name="T38" fmla="*/ 237 w 323"/>
                <a:gd name="T39" fmla="*/ 31 h 69"/>
                <a:gd name="T40" fmla="*/ 264 w 323"/>
                <a:gd name="T41" fmla="*/ 39 h 69"/>
                <a:gd name="T42" fmla="*/ 296 w 323"/>
                <a:gd name="T43" fmla="*/ 52 h 69"/>
                <a:gd name="T44" fmla="*/ 323 w 323"/>
                <a:gd name="T4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3" h="69">
                  <a:moveTo>
                    <a:pt x="323" y="69"/>
                  </a:moveTo>
                  <a:lnTo>
                    <a:pt x="317" y="62"/>
                  </a:lnTo>
                  <a:lnTo>
                    <a:pt x="296" y="49"/>
                  </a:lnTo>
                  <a:lnTo>
                    <a:pt x="268" y="28"/>
                  </a:lnTo>
                  <a:lnTo>
                    <a:pt x="227" y="11"/>
                  </a:lnTo>
                  <a:lnTo>
                    <a:pt x="202" y="4"/>
                  </a:lnTo>
                  <a:lnTo>
                    <a:pt x="179" y="0"/>
                  </a:lnTo>
                  <a:lnTo>
                    <a:pt x="151" y="0"/>
                  </a:lnTo>
                  <a:lnTo>
                    <a:pt x="123" y="4"/>
                  </a:lnTo>
                  <a:lnTo>
                    <a:pt x="95" y="11"/>
                  </a:lnTo>
                  <a:lnTo>
                    <a:pt x="64" y="24"/>
                  </a:lnTo>
                  <a:lnTo>
                    <a:pt x="33" y="42"/>
                  </a:lnTo>
                  <a:lnTo>
                    <a:pt x="0" y="66"/>
                  </a:lnTo>
                  <a:lnTo>
                    <a:pt x="30" y="52"/>
                  </a:lnTo>
                  <a:lnTo>
                    <a:pt x="61" y="42"/>
                  </a:lnTo>
                  <a:lnTo>
                    <a:pt x="102" y="28"/>
                  </a:lnTo>
                  <a:lnTo>
                    <a:pt x="154" y="24"/>
                  </a:lnTo>
                  <a:lnTo>
                    <a:pt x="182" y="24"/>
                  </a:lnTo>
                  <a:lnTo>
                    <a:pt x="210" y="24"/>
                  </a:lnTo>
                  <a:lnTo>
                    <a:pt x="237" y="31"/>
                  </a:lnTo>
                  <a:lnTo>
                    <a:pt x="264" y="39"/>
                  </a:lnTo>
                  <a:lnTo>
                    <a:pt x="296" y="52"/>
                  </a:lnTo>
                  <a:lnTo>
                    <a:pt x="323" y="69"/>
                  </a:lnTo>
                  <a:close/>
                </a:path>
              </a:pathLst>
            </a:custGeom>
            <a:solidFill>
              <a:srgbClr val="B56E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0" name="Freeform 46"/>
            <p:cNvSpPr>
              <a:spLocks/>
            </p:cNvSpPr>
            <p:nvPr/>
          </p:nvSpPr>
          <p:spPr bwMode="auto">
            <a:xfrm>
              <a:off x="2207021" y="2827449"/>
              <a:ext cx="126600" cy="97060"/>
            </a:xfrm>
            <a:custGeom>
              <a:avLst/>
              <a:gdLst>
                <a:gd name="T0" fmla="*/ 807 w 906"/>
                <a:gd name="T1" fmla="*/ 555 h 690"/>
                <a:gd name="T2" fmla="*/ 769 w 906"/>
                <a:gd name="T3" fmla="*/ 586 h 690"/>
                <a:gd name="T4" fmla="*/ 735 w 906"/>
                <a:gd name="T5" fmla="*/ 610 h 690"/>
                <a:gd name="T6" fmla="*/ 693 w 906"/>
                <a:gd name="T7" fmla="*/ 634 h 690"/>
                <a:gd name="T8" fmla="*/ 652 w 906"/>
                <a:gd name="T9" fmla="*/ 651 h 690"/>
                <a:gd name="T10" fmla="*/ 611 w 906"/>
                <a:gd name="T11" fmla="*/ 669 h 690"/>
                <a:gd name="T12" fmla="*/ 566 w 906"/>
                <a:gd name="T13" fmla="*/ 679 h 690"/>
                <a:gd name="T14" fmla="*/ 520 w 906"/>
                <a:gd name="T15" fmla="*/ 685 h 690"/>
                <a:gd name="T16" fmla="*/ 476 w 906"/>
                <a:gd name="T17" fmla="*/ 690 h 690"/>
                <a:gd name="T18" fmla="*/ 431 w 906"/>
                <a:gd name="T19" fmla="*/ 685 h 690"/>
                <a:gd name="T20" fmla="*/ 383 w 906"/>
                <a:gd name="T21" fmla="*/ 682 h 690"/>
                <a:gd name="T22" fmla="*/ 342 w 906"/>
                <a:gd name="T23" fmla="*/ 675 h 690"/>
                <a:gd name="T24" fmla="*/ 297 w 906"/>
                <a:gd name="T25" fmla="*/ 662 h 690"/>
                <a:gd name="T26" fmla="*/ 253 w 906"/>
                <a:gd name="T27" fmla="*/ 644 h 690"/>
                <a:gd name="T28" fmla="*/ 211 w 906"/>
                <a:gd name="T29" fmla="*/ 624 h 690"/>
                <a:gd name="T30" fmla="*/ 173 w 906"/>
                <a:gd name="T31" fmla="*/ 603 h 690"/>
                <a:gd name="T32" fmla="*/ 135 w 906"/>
                <a:gd name="T33" fmla="*/ 575 h 690"/>
                <a:gd name="T34" fmla="*/ 97 w 906"/>
                <a:gd name="T35" fmla="*/ 537 h 690"/>
                <a:gd name="T36" fmla="*/ 62 w 906"/>
                <a:gd name="T37" fmla="*/ 500 h 690"/>
                <a:gd name="T38" fmla="*/ 39 w 906"/>
                <a:gd name="T39" fmla="*/ 458 h 690"/>
                <a:gd name="T40" fmla="*/ 18 w 906"/>
                <a:gd name="T41" fmla="*/ 417 h 690"/>
                <a:gd name="T42" fmla="*/ 8 w 906"/>
                <a:gd name="T43" fmla="*/ 376 h 690"/>
                <a:gd name="T44" fmla="*/ 0 w 906"/>
                <a:gd name="T45" fmla="*/ 334 h 690"/>
                <a:gd name="T46" fmla="*/ 0 w 906"/>
                <a:gd name="T47" fmla="*/ 293 h 690"/>
                <a:gd name="T48" fmla="*/ 8 w 906"/>
                <a:gd name="T49" fmla="*/ 252 h 690"/>
                <a:gd name="T50" fmla="*/ 21 w 906"/>
                <a:gd name="T51" fmla="*/ 214 h 690"/>
                <a:gd name="T52" fmla="*/ 39 w 906"/>
                <a:gd name="T53" fmla="*/ 176 h 690"/>
                <a:gd name="T54" fmla="*/ 62 w 906"/>
                <a:gd name="T55" fmla="*/ 142 h 690"/>
                <a:gd name="T56" fmla="*/ 94 w 906"/>
                <a:gd name="T57" fmla="*/ 111 h 690"/>
                <a:gd name="T58" fmla="*/ 128 w 906"/>
                <a:gd name="T59" fmla="*/ 79 h 690"/>
                <a:gd name="T60" fmla="*/ 169 w 906"/>
                <a:gd name="T61" fmla="*/ 55 h 690"/>
                <a:gd name="T62" fmla="*/ 215 w 906"/>
                <a:gd name="T63" fmla="*/ 35 h 690"/>
                <a:gd name="T64" fmla="*/ 266 w 906"/>
                <a:gd name="T65" fmla="*/ 17 h 690"/>
                <a:gd name="T66" fmla="*/ 315 w 906"/>
                <a:gd name="T67" fmla="*/ 7 h 690"/>
                <a:gd name="T68" fmla="*/ 363 w 906"/>
                <a:gd name="T69" fmla="*/ 0 h 690"/>
                <a:gd name="T70" fmla="*/ 414 w 906"/>
                <a:gd name="T71" fmla="*/ 0 h 690"/>
                <a:gd name="T72" fmla="*/ 463 w 906"/>
                <a:gd name="T73" fmla="*/ 0 h 690"/>
                <a:gd name="T74" fmla="*/ 514 w 906"/>
                <a:gd name="T75" fmla="*/ 7 h 690"/>
                <a:gd name="T76" fmla="*/ 563 w 906"/>
                <a:gd name="T77" fmla="*/ 17 h 690"/>
                <a:gd name="T78" fmla="*/ 614 w 906"/>
                <a:gd name="T79" fmla="*/ 28 h 690"/>
                <a:gd name="T80" fmla="*/ 658 w 906"/>
                <a:gd name="T81" fmla="*/ 45 h 690"/>
                <a:gd name="T82" fmla="*/ 717 w 906"/>
                <a:gd name="T83" fmla="*/ 73 h 690"/>
                <a:gd name="T84" fmla="*/ 745 w 906"/>
                <a:gd name="T85" fmla="*/ 89 h 690"/>
                <a:gd name="T86" fmla="*/ 773 w 906"/>
                <a:gd name="T87" fmla="*/ 111 h 690"/>
                <a:gd name="T88" fmla="*/ 800 w 906"/>
                <a:gd name="T89" fmla="*/ 132 h 690"/>
                <a:gd name="T90" fmla="*/ 824 w 906"/>
                <a:gd name="T91" fmla="*/ 155 h 690"/>
                <a:gd name="T92" fmla="*/ 845 w 906"/>
                <a:gd name="T93" fmla="*/ 179 h 690"/>
                <a:gd name="T94" fmla="*/ 862 w 906"/>
                <a:gd name="T95" fmla="*/ 204 h 690"/>
                <a:gd name="T96" fmla="*/ 886 w 906"/>
                <a:gd name="T97" fmla="*/ 252 h 690"/>
                <a:gd name="T98" fmla="*/ 893 w 906"/>
                <a:gd name="T99" fmla="*/ 276 h 690"/>
                <a:gd name="T100" fmla="*/ 900 w 906"/>
                <a:gd name="T101" fmla="*/ 300 h 690"/>
                <a:gd name="T102" fmla="*/ 903 w 906"/>
                <a:gd name="T103" fmla="*/ 324 h 690"/>
                <a:gd name="T104" fmla="*/ 906 w 906"/>
                <a:gd name="T105" fmla="*/ 345 h 690"/>
                <a:gd name="T106" fmla="*/ 903 w 906"/>
                <a:gd name="T107" fmla="*/ 368 h 690"/>
                <a:gd name="T108" fmla="*/ 903 w 906"/>
                <a:gd name="T109" fmla="*/ 390 h 690"/>
                <a:gd name="T110" fmla="*/ 896 w 906"/>
                <a:gd name="T111" fmla="*/ 414 h 690"/>
                <a:gd name="T112" fmla="*/ 890 w 906"/>
                <a:gd name="T113" fmla="*/ 434 h 690"/>
                <a:gd name="T114" fmla="*/ 868 w 906"/>
                <a:gd name="T115" fmla="*/ 475 h 690"/>
                <a:gd name="T116" fmla="*/ 842 w 906"/>
                <a:gd name="T117" fmla="*/ 517 h 690"/>
                <a:gd name="T118" fmla="*/ 807 w 906"/>
                <a:gd name="T119" fmla="*/ 555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06" h="690">
                  <a:moveTo>
                    <a:pt x="807" y="555"/>
                  </a:moveTo>
                  <a:lnTo>
                    <a:pt x="769" y="586"/>
                  </a:lnTo>
                  <a:lnTo>
                    <a:pt x="735" y="610"/>
                  </a:lnTo>
                  <a:lnTo>
                    <a:pt x="693" y="634"/>
                  </a:lnTo>
                  <a:lnTo>
                    <a:pt x="652" y="651"/>
                  </a:lnTo>
                  <a:lnTo>
                    <a:pt x="611" y="669"/>
                  </a:lnTo>
                  <a:lnTo>
                    <a:pt x="566" y="679"/>
                  </a:lnTo>
                  <a:lnTo>
                    <a:pt x="520" y="685"/>
                  </a:lnTo>
                  <a:lnTo>
                    <a:pt x="476" y="690"/>
                  </a:lnTo>
                  <a:lnTo>
                    <a:pt x="431" y="685"/>
                  </a:lnTo>
                  <a:lnTo>
                    <a:pt x="383" y="682"/>
                  </a:lnTo>
                  <a:lnTo>
                    <a:pt x="342" y="675"/>
                  </a:lnTo>
                  <a:lnTo>
                    <a:pt x="297" y="662"/>
                  </a:lnTo>
                  <a:lnTo>
                    <a:pt x="253" y="644"/>
                  </a:lnTo>
                  <a:lnTo>
                    <a:pt x="211" y="624"/>
                  </a:lnTo>
                  <a:lnTo>
                    <a:pt x="173" y="603"/>
                  </a:lnTo>
                  <a:lnTo>
                    <a:pt x="135" y="575"/>
                  </a:lnTo>
                  <a:lnTo>
                    <a:pt x="97" y="537"/>
                  </a:lnTo>
                  <a:lnTo>
                    <a:pt x="62" y="500"/>
                  </a:lnTo>
                  <a:lnTo>
                    <a:pt x="39" y="458"/>
                  </a:lnTo>
                  <a:lnTo>
                    <a:pt x="18" y="417"/>
                  </a:lnTo>
                  <a:lnTo>
                    <a:pt x="8" y="376"/>
                  </a:lnTo>
                  <a:lnTo>
                    <a:pt x="0" y="334"/>
                  </a:lnTo>
                  <a:lnTo>
                    <a:pt x="0" y="293"/>
                  </a:lnTo>
                  <a:lnTo>
                    <a:pt x="8" y="252"/>
                  </a:lnTo>
                  <a:lnTo>
                    <a:pt x="21" y="214"/>
                  </a:lnTo>
                  <a:lnTo>
                    <a:pt x="39" y="176"/>
                  </a:lnTo>
                  <a:lnTo>
                    <a:pt x="62" y="142"/>
                  </a:lnTo>
                  <a:lnTo>
                    <a:pt x="94" y="111"/>
                  </a:lnTo>
                  <a:lnTo>
                    <a:pt x="128" y="79"/>
                  </a:lnTo>
                  <a:lnTo>
                    <a:pt x="169" y="55"/>
                  </a:lnTo>
                  <a:lnTo>
                    <a:pt x="215" y="35"/>
                  </a:lnTo>
                  <a:lnTo>
                    <a:pt x="266" y="17"/>
                  </a:lnTo>
                  <a:lnTo>
                    <a:pt x="315" y="7"/>
                  </a:lnTo>
                  <a:lnTo>
                    <a:pt x="363" y="0"/>
                  </a:lnTo>
                  <a:lnTo>
                    <a:pt x="414" y="0"/>
                  </a:lnTo>
                  <a:lnTo>
                    <a:pt x="463" y="0"/>
                  </a:lnTo>
                  <a:lnTo>
                    <a:pt x="514" y="7"/>
                  </a:lnTo>
                  <a:lnTo>
                    <a:pt x="563" y="17"/>
                  </a:lnTo>
                  <a:lnTo>
                    <a:pt x="614" y="28"/>
                  </a:lnTo>
                  <a:lnTo>
                    <a:pt x="658" y="45"/>
                  </a:lnTo>
                  <a:lnTo>
                    <a:pt x="717" y="73"/>
                  </a:lnTo>
                  <a:lnTo>
                    <a:pt x="745" y="89"/>
                  </a:lnTo>
                  <a:lnTo>
                    <a:pt x="773" y="111"/>
                  </a:lnTo>
                  <a:lnTo>
                    <a:pt x="800" y="132"/>
                  </a:lnTo>
                  <a:lnTo>
                    <a:pt x="824" y="155"/>
                  </a:lnTo>
                  <a:lnTo>
                    <a:pt x="845" y="179"/>
                  </a:lnTo>
                  <a:lnTo>
                    <a:pt x="862" y="204"/>
                  </a:lnTo>
                  <a:lnTo>
                    <a:pt x="886" y="252"/>
                  </a:lnTo>
                  <a:lnTo>
                    <a:pt x="893" y="276"/>
                  </a:lnTo>
                  <a:lnTo>
                    <a:pt x="900" y="300"/>
                  </a:lnTo>
                  <a:lnTo>
                    <a:pt x="903" y="324"/>
                  </a:lnTo>
                  <a:lnTo>
                    <a:pt x="906" y="345"/>
                  </a:lnTo>
                  <a:lnTo>
                    <a:pt x="903" y="368"/>
                  </a:lnTo>
                  <a:lnTo>
                    <a:pt x="903" y="390"/>
                  </a:lnTo>
                  <a:lnTo>
                    <a:pt x="896" y="414"/>
                  </a:lnTo>
                  <a:lnTo>
                    <a:pt x="890" y="434"/>
                  </a:lnTo>
                  <a:lnTo>
                    <a:pt x="868" y="475"/>
                  </a:lnTo>
                  <a:lnTo>
                    <a:pt x="842" y="517"/>
                  </a:lnTo>
                  <a:lnTo>
                    <a:pt x="807" y="555"/>
                  </a:lnTo>
                  <a:close/>
                </a:path>
              </a:pathLst>
            </a:custGeom>
            <a:solidFill>
              <a:srgbClr val="EFC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1" name="Freeform 47"/>
            <p:cNvSpPr>
              <a:spLocks/>
            </p:cNvSpPr>
            <p:nvPr/>
          </p:nvSpPr>
          <p:spPr bwMode="auto">
            <a:xfrm>
              <a:off x="2232341" y="2840109"/>
              <a:ext cx="84400" cy="65410"/>
            </a:xfrm>
            <a:custGeom>
              <a:avLst/>
              <a:gdLst>
                <a:gd name="T0" fmla="*/ 262 w 600"/>
                <a:gd name="T1" fmla="*/ 5 h 463"/>
                <a:gd name="T2" fmla="*/ 290 w 600"/>
                <a:gd name="T3" fmla="*/ 0 h 463"/>
                <a:gd name="T4" fmla="*/ 321 w 600"/>
                <a:gd name="T5" fmla="*/ 0 h 463"/>
                <a:gd name="T6" fmla="*/ 355 w 600"/>
                <a:gd name="T7" fmla="*/ 5 h 463"/>
                <a:gd name="T8" fmla="*/ 386 w 600"/>
                <a:gd name="T9" fmla="*/ 11 h 463"/>
                <a:gd name="T10" fmla="*/ 416 w 600"/>
                <a:gd name="T11" fmla="*/ 18 h 463"/>
                <a:gd name="T12" fmla="*/ 448 w 600"/>
                <a:gd name="T13" fmla="*/ 28 h 463"/>
                <a:gd name="T14" fmla="*/ 475 w 600"/>
                <a:gd name="T15" fmla="*/ 43 h 463"/>
                <a:gd name="T16" fmla="*/ 503 w 600"/>
                <a:gd name="T17" fmla="*/ 56 h 463"/>
                <a:gd name="T18" fmla="*/ 527 w 600"/>
                <a:gd name="T19" fmla="*/ 73 h 463"/>
                <a:gd name="T20" fmla="*/ 548 w 600"/>
                <a:gd name="T21" fmla="*/ 94 h 463"/>
                <a:gd name="T22" fmla="*/ 569 w 600"/>
                <a:gd name="T23" fmla="*/ 115 h 463"/>
                <a:gd name="T24" fmla="*/ 582 w 600"/>
                <a:gd name="T25" fmla="*/ 138 h 463"/>
                <a:gd name="T26" fmla="*/ 592 w 600"/>
                <a:gd name="T27" fmla="*/ 166 h 463"/>
                <a:gd name="T28" fmla="*/ 600 w 600"/>
                <a:gd name="T29" fmla="*/ 197 h 463"/>
                <a:gd name="T30" fmla="*/ 600 w 600"/>
                <a:gd name="T31" fmla="*/ 228 h 463"/>
                <a:gd name="T32" fmla="*/ 592 w 600"/>
                <a:gd name="T33" fmla="*/ 263 h 463"/>
                <a:gd name="T34" fmla="*/ 582 w 600"/>
                <a:gd name="T35" fmla="*/ 301 h 463"/>
                <a:gd name="T36" fmla="*/ 565 w 600"/>
                <a:gd name="T37" fmla="*/ 335 h 463"/>
                <a:gd name="T38" fmla="*/ 544 w 600"/>
                <a:gd name="T39" fmla="*/ 363 h 463"/>
                <a:gd name="T40" fmla="*/ 520 w 600"/>
                <a:gd name="T41" fmla="*/ 386 h 463"/>
                <a:gd name="T42" fmla="*/ 493 w 600"/>
                <a:gd name="T43" fmla="*/ 411 h 463"/>
                <a:gd name="T44" fmla="*/ 465 w 600"/>
                <a:gd name="T45" fmla="*/ 428 h 463"/>
                <a:gd name="T46" fmla="*/ 431 w 600"/>
                <a:gd name="T47" fmla="*/ 442 h 463"/>
                <a:gd name="T48" fmla="*/ 396 w 600"/>
                <a:gd name="T49" fmla="*/ 452 h 463"/>
                <a:gd name="T50" fmla="*/ 362 w 600"/>
                <a:gd name="T51" fmla="*/ 458 h 463"/>
                <a:gd name="T52" fmla="*/ 324 w 600"/>
                <a:gd name="T53" fmla="*/ 463 h 463"/>
                <a:gd name="T54" fmla="*/ 286 w 600"/>
                <a:gd name="T55" fmla="*/ 463 h 463"/>
                <a:gd name="T56" fmla="*/ 248 w 600"/>
                <a:gd name="T57" fmla="*/ 458 h 463"/>
                <a:gd name="T58" fmla="*/ 214 w 600"/>
                <a:gd name="T59" fmla="*/ 452 h 463"/>
                <a:gd name="T60" fmla="*/ 175 w 600"/>
                <a:gd name="T61" fmla="*/ 445 h 463"/>
                <a:gd name="T62" fmla="*/ 142 w 600"/>
                <a:gd name="T63" fmla="*/ 432 h 463"/>
                <a:gd name="T64" fmla="*/ 111 w 600"/>
                <a:gd name="T65" fmla="*/ 417 h 463"/>
                <a:gd name="T66" fmla="*/ 80 w 600"/>
                <a:gd name="T67" fmla="*/ 401 h 463"/>
                <a:gd name="T68" fmla="*/ 55 w 600"/>
                <a:gd name="T69" fmla="*/ 379 h 463"/>
                <a:gd name="T70" fmla="*/ 34 w 600"/>
                <a:gd name="T71" fmla="*/ 356 h 463"/>
                <a:gd name="T72" fmla="*/ 21 w 600"/>
                <a:gd name="T73" fmla="*/ 332 h 463"/>
                <a:gd name="T74" fmla="*/ 11 w 600"/>
                <a:gd name="T75" fmla="*/ 304 h 463"/>
                <a:gd name="T76" fmla="*/ 4 w 600"/>
                <a:gd name="T77" fmla="*/ 276 h 463"/>
                <a:gd name="T78" fmla="*/ 0 w 600"/>
                <a:gd name="T79" fmla="*/ 248 h 463"/>
                <a:gd name="T80" fmla="*/ 4 w 600"/>
                <a:gd name="T81" fmla="*/ 222 h 463"/>
                <a:gd name="T82" fmla="*/ 7 w 600"/>
                <a:gd name="T83" fmla="*/ 194 h 463"/>
                <a:gd name="T84" fmla="*/ 17 w 600"/>
                <a:gd name="T85" fmla="*/ 166 h 463"/>
                <a:gd name="T86" fmla="*/ 31 w 600"/>
                <a:gd name="T87" fmla="*/ 142 h 463"/>
                <a:gd name="T88" fmla="*/ 48 w 600"/>
                <a:gd name="T89" fmla="*/ 115 h 463"/>
                <a:gd name="T90" fmla="*/ 65 w 600"/>
                <a:gd name="T91" fmla="*/ 90 h 463"/>
                <a:gd name="T92" fmla="*/ 90 w 600"/>
                <a:gd name="T93" fmla="*/ 69 h 463"/>
                <a:gd name="T94" fmla="*/ 117 w 600"/>
                <a:gd name="T95" fmla="*/ 53 h 463"/>
                <a:gd name="T96" fmla="*/ 145 w 600"/>
                <a:gd name="T97" fmla="*/ 35 h 463"/>
                <a:gd name="T98" fmla="*/ 172 w 600"/>
                <a:gd name="T99" fmla="*/ 25 h 463"/>
                <a:gd name="T100" fmla="*/ 200 w 600"/>
                <a:gd name="T101" fmla="*/ 15 h 463"/>
                <a:gd name="T102" fmla="*/ 231 w 600"/>
                <a:gd name="T103" fmla="*/ 8 h 463"/>
                <a:gd name="T104" fmla="*/ 262 w 600"/>
                <a:gd name="T105" fmla="*/ 5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00" h="463">
                  <a:moveTo>
                    <a:pt x="262" y="5"/>
                  </a:moveTo>
                  <a:lnTo>
                    <a:pt x="290" y="0"/>
                  </a:lnTo>
                  <a:lnTo>
                    <a:pt x="321" y="0"/>
                  </a:lnTo>
                  <a:lnTo>
                    <a:pt x="355" y="5"/>
                  </a:lnTo>
                  <a:lnTo>
                    <a:pt x="386" y="11"/>
                  </a:lnTo>
                  <a:lnTo>
                    <a:pt x="416" y="18"/>
                  </a:lnTo>
                  <a:lnTo>
                    <a:pt x="448" y="28"/>
                  </a:lnTo>
                  <a:lnTo>
                    <a:pt x="475" y="43"/>
                  </a:lnTo>
                  <a:lnTo>
                    <a:pt x="503" y="56"/>
                  </a:lnTo>
                  <a:lnTo>
                    <a:pt x="527" y="73"/>
                  </a:lnTo>
                  <a:lnTo>
                    <a:pt x="548" y="94"/>
                  </a:lnTo>
                  <a:lnTo>
                    <a:pt x="569" y="115"/>
                  </a:lnTo>
                  <a:lnTo>
                    <a:pt x="582" y="138"/>
                  </a:lnTo>
                  <a:lnTo>
                    <a:pt x="592" y="166"/>
                  </a:lnTo>
                  <a:lnTo>
                    <a:pt x="600" y="197"/>
                  </a:lnTo>
                  <a:lnTo>
                    <a:pt x="600" y="228"/>
                  </a:lnTo>
                  <a:lnTo>
                    <a:pt x="592" y="263"/>
                  </a:lnTo>
                  <a:lnTo>
                    <a:pt x="582" y="301"/>
                  </a:lnTo>
                  <a:lnTo>
                    <a:pt x="565" y="335"/>
                  </a:lnTo>
                  <a:lnTo>
                    <a:pt x="544" y="363"/>
                  </a:lnTo>
                  <a:lnTo>
                    <a:pt x="520" y="386"/>
                  </a:lnTo>
                  <a:lnTo>
                    <a:pt x="493" y="411"/>
                  </a:lnTo>
                  <a:lnTo>
                    <a:pt x="465" y="428"/>
                  </a:lnTo>
                  <a:lnTo>
                    <a:pt x="431" y="442"/>
                  </a:lnTo>
                  <a:lnTo>
                    <a:pt x="396" y="452"/>
                  </a:lnTo>
                  <a:lnTo>
                    <a:pt x="362" y="458"/>
                  </a:lnTo>
                  <a:lnTo>
                    <a:pt x="324" y="463"/>
                  </a:lnTo>
                  <a:lnTo>
                    <a:pt x="286" y="463"/>
                  </a:lnTo>
                  <a:lnTo>
                    <a:pt x="248" y="458"/>
                  </a:lnTo>
                  <a:lnTo>
                    <a:pt x="214" y="452"/>
                  </a:lnTo>
                  <a:lnTo>
                    <a:pt x="175" y="445"/>
                  </a:lnTo>
                  <a:lnTo>
                    <a:pt x="142" y="432"/>
                  </a:lnTo>
                  <a:lnTo>
                    <a:pt x="111" y="417"/>
                  </a:lnTo>
                  <a:lnTo>
                    <a:pt x="80" y="401"/>
                  </a:lnTo>
                  <a:lnTo>
                    <a:pt x="55" y="379"/>
                  </a:lnTo>
                  <a:lnTo>
                    <a:pt x="34" y="356"/>
                  </a:lnTo>
                  <a:lnTo>
                    <a:pt x="21" y="332"/>
                  </a:lnTo>
                  <a:lnTo>
                    <a:pt x="11" y="304"/>
                  </a:lnTo>
                  <a:lnTo>
                    <a:pt x="4" y="276"/>
                  </a:lnTo>
                  <a:lnTo>
                    <a:pt x="0" y="248"/>
                  </a:lnTo>
                  <a:lnTo>
                    <a:pt x="4" y="222"/>
                  </a:lnTo>
                  <a:lnTo>
                    <a:pt x="7" y="194"/>
                  </a:lnTo>
                  <a:lnTo>
                    <a:pt x="17" y="166"/>
                  </a:lnTo>
                  <a:lnTo>
                    <a:pt x="31" y="142"/>
                  </a:lnTo>
                  <a:lnTo>
                    <a:pt x="48" y="115"/>
                  </a:lnTo>
                  <a:lnTo>
                    <a:pt x="65" y="90"/>
                  </a:lnTo>
                  <a:lnTo>
                    <a:pt x="90" y="69"/>
                  </a:lnTo>
                  <a:lnTo>
                    <a:pt x="117" y="53"/>
                  </a:lnTo>
                  <a:lnTo>
                    <a:pt x="145" y="35"/>
                  </a:lnTo>
                  <a:lnTo>
                    <a:pt x="172" y="25"/>
                  </a:lnTo>
                  <a:lnTo>
                    <a:pt x="200" y="15"/>
                  </a:lnTo>
                  <a:lnTo>
                    <a:pt x="231" y="8"/>
                  </a:lnTo>
                  <a:lnTo>
                    <a:pt x="262" y="5"/>
                  </a:lnTo>
                  <a:close/>
                </a:path>
              </a:pathLst>
            </a:custGeom>
            <a:solidFill>
              <a:srgbClr val="EA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2" name="Freeform 48"/>
            <p:cNvSpPr>
              <a:spLocks/>
            </p:cNvSpPr>
            <p:nvPr/>
          </p:nvSpPr>
          <p:spPr bwMode="auto">
            <a:xfrm>
              <a:off x="2251331" y="2854879"/>
              <a:ext cx="42200" cy="29540"/>
            </a:xfrm>
            <a:custGeom>
              <a:avLst/>
              <a:gdLst>
                <a:gd name="T0" fmla="*/ 279 w 307"/>
                <a:gd name="T1" fmla="*/ 52 h 221"/>
                <a:gd name="T2" fmla="*/ 297 w 307"/>
                <a:gd name="T3" fmla="*/ 68 h 221"/>
                <a:gd name="T4" fmla="*/ 304 w 307"/>
                <a:gd name="T5" fmla="*/ 89 h 221"/>
                <a:gd name="T6" fmla="*/ 307 w 307"/>
                <a:gd name="T7" fmla="*/ 100 h 221"/>
                <a:gd name="T8" fmla="*/ 304 w 307"/>
                <a:gd name="T9" fmla="*/ 110 h 221"/>
                <a:gd name="T10" fmla="*/ 304 w 307"/>
                <a:gd name="T11" fmla="*/ 124 h 221"/>
                <a:gd name="T12" fmla="*/ 297 w 307"/>
                <a:gd name="T13" fmla="*/ 137 h 221"/>
                <a:gd name="T14" fmla="*/ 287 w 307"/>
                <a:gd name="T15" fmla="*/ 155 h 221"/>
                <a:gd name="T16" fmla="*/ 276 w 307"/>
                <a:gd name="T17" fmla="*/ 172 h 221"/>
                <a:gd name="T18" fmla="*/ 259 w 307"/>
                <a:gd name="T19" fmla="*/ 186 h 221"/>
                <a:gd name="T20" fmla="*/ 245 w 307"/>
                <a:gd name="T21" fmla="*/ 196 h 221"/>
                <a:gd name="T22" fmla="*/ 228 w 307"/>
                <a:gd name="T23" fmla="*/ 206 h 221"/>
                <a:gd name="T24" fmla="*/ 207 w 307"/>
                <a:gd name="T25" fmla="*/ 213 h 221"/>
                <a:gd name="T26" fmla="*/ 190 w 307"/>
                <a:gd name="T27" fmla="*/ 216 h 221"/>
                <a:gd name="T28" fmla="*/ 169 w 307"/>
                <a:gd name="T29" fmla="*/ 221 h 221"/>
                <a:gd name="T30" fmla="*/ 149 w 307"/>
                <a:gd name="T31" fmla="*/ 221 h 221"/>
                <a:gd name="T32" fmla="*/ 128 w 307"/>
                <a:gd name="T33" fmla="*/ 221 h 221"/>
                <a:gd name="T34" fmla="*/ 107 w 307"/>
                <a:gd name="T35" fmla="*/ 213 h 221"/>
                <a:gd name="T36" fmla="*/ 87 w 307"/>
                <a:gd name="T37" fmla="*/ 210 h 221"/>
                <a:gd name="T38" fmla="*/ 69 w 307"/>
                <a:gd name="T39" fmla="*/ 200 h 221"/>
                <a:gd name="T40" fmla="*/ 53 w 307"/>
                <a:gd name="T41" fmla="*/ 190 h 221"/>
                <a:gd name="T42" fmla="*/ 35 w 307"/>
                <a:gd name="T43" fmla="*/ 175 h 221"/>
                <a:gd name="T44" fmla="*/ 21 w 307"/>
                <a:gd name="T45" fmla="*/ 162 h 221"/>
                <a:gd name="T46" fmla="*/ 11 w 307"/>
                <a:gd name="T47" fmla="*/ 144 h 221"/>
                <a:gd name="T48" fmla="*/ 5 w 307"/>
                <a:gd name="T49" fmla="*/ 131 h 221"/>
                <a:gd name="T50" fmla="*/ 0 w 307"/>
                <a:gd name="T51" fmla="*/ 114 h 221"/>
                <a:gd name="T52" fmla="*/ 5 w 307"/>
                <a:gd name="T53" fmla="*/ 100 h 221"/>
                <a:gd name="T54" fmla="*/ 8 w 307"/>
                <a:gd name="T55" fmla="*/ 86 h 221"/>
                <a:gd name="T56" fmla="*/ 15 w 307"/>
                <a:gd name="T57" fmla="*/ 72 h 221"/>
                <a:gd name="T58" fmla="*/ 25 w 307"/>
                <a:gd name="T59" fmla="*/ 58 h 221"/>
                <a:gd name="T60" fmla="*/ 35 w 307"/>
                <a:gd name="T61" fmla="*/ 45 h 221"/>
                <a:gd name="T62" fmla="*/ 49 w 307"/>
                <a:gd name="T63" fmla="*/ 31 h 221"/>
                <a:gd name="T64" fmla="*/ 63 w 307"/>
                <a:gd name="T65" fmla="*/ 24 h 221"/>
                <a:gd name="T66" fmla="*/ 90 w 307"/>
                <a:gd name="T67" fmla="*/ 11 h 221"/>
                <a:gd name="T68" fmla="*/ 125 w 307"/>
                <a:gd name="T69" fmla="*/ 0 h 221"/>
                <a:gd name="T70" fmla="*/ 156 w 307"/>
                <a:gd name="T71" fmla="*/ 0 h 221"/>
                <a:gd name="T72" fmla="*/ 190 w 307"/>
                <a:gd name="T73" fmla="*/ 6 h 221"/>
                <a:gd name="T74" fmla="*/ 225 w 307"/>
                <a:gd name="T75" fmla="*/ 17 h 221"/>
                <a:gd name="T76" fmla="*/ 256 w 307"/>
                <a:gd name="T77" fmla="*/ 31 h 221"/>
                <a:gd name="T78" fmla="*/ 279 w 307"/>
                <a:gd name="T79" fmla="*/ 52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07" h="221">
                  <a:moveTo>
                    <a:pt x="279" y="52"/>
                  </a:moveTo>
                  <a:lnTo>
                    <a:pt x="297" y="68"/>
                  </a:lnTo>
                  <a:lnTo>
                    <a:pt x="304" y="89"/>
                  </a:lnTo>
                  <a:lnTo>
                    <a:pt x="307" y="100"/>
                  </a:lnTo>
                  <a:lnTo>
                    <a:pt x="304" y="110"/>
                  </a:lnTo>
                  <a:lnTo>
                    <a:pt x="304" y="124"/>
                  </a:lnTo>
                  <a:lnTo>
                    <a:pt x="297" y="137"/>
                  </a:lnTo>
                  <a:lnTo>
                    <a:pt x="287" y="155"/>
                  </a:lnTo>
                  <a:lnTo>
                    <a:pt x="276" y="172"/>
                  </a:lnTo>
                  <a:lnTo>
                    <a:pt x="259" y="186"/>
                  </a:lnTo>
                  <a:lnTo>
                    <a:pt x="245" y="196"/>
                  </a:lnTo>
                  <a:lnTo>
                    <a:pt x="228" y="206"/>
                  </a:lnTo>
                  <a:lnTo>
                    <a:pt x="207" y="213"/>
                  </a:lnTo>
                  <a:lnTo>
                    <a:pt x="190" y="216"/>
                  </a:lnTo>
                  <a:lnTo>
                    <a:pt x="169" y="221"/>
                  </a:lnTo>
                  <a:lnTo>
                    <a:pt x="149" y="221"/>
                  </a:lnTo>
                  <a:lnTo>
                    <a:pt x="128" y="221"/>
                  </a:lnTo>
                  <a:lnTo>
                    <a:pt x="107" y="213"/>
                  </a:lnTo>
                  <a:lnTo>
                    <a:pt x="87" y="210"/>
                  </a:lnTo>
                  <a:lnTo>
                    <a:pt x="69" y="200"/>
                  </a:lnTo>
                  <a:lnTo>
                    <a:pt x="53" y="190"/>
                  </a:lnTo>
                  <a:lnTo>
                    <a:pt x="35" y="175"/>
                  </a:lnTo>
                  <a:lnTo>
                    <a:pt x="21" y="162"/>
                  </a:lnTo>
                  <a:lnTo>
                    <a:pt x="11" y="144"/>
                  </a:lnTo>
                  <a:lnTo>
                    <a:pt x="5" y="131"/>
                  </a:lnTo>
                  <a:lnTo>
                    <a:pt x="0" y="114"/>
                  </a:lnTo>
                  <a:lnTo>
                    <a:pt x="5" y="100"/>
                  </a:lnTo>
                  <a:lnTo>
                    <a:pt x="8" y="86"/>
                  </a:lnTo>
                  <a:lnTo>
                    <a:pt x="15" y="72"/>
                  </a:lnTo>
                  <a:lnTo>
                    <a:pt x="25" y="58"/>
                  </a:lnTo>
                  <a:lnTo>
                    <a:pt x="35" y="45"/>
                  </a:lnTo>
                  <a:lnTo>
                    <a:pt x="49" y="31"/>
                  </a:lnTo>
                  <a:lnTo>
                    <a:pt x="63" y="24"/>
                  </a:lnTo>
                  <a:lnTo>
                    <a:pt x="90" y="11"/>
                  </a:lnTo>
                  <a:lnTo>
                    <a:pt x="125" y="0"/>
                  </a:lnTo>
                  <a:lnTo>
                    <a:pt x="156" y="0"/>
                  </a:lnTo>
                  <a:lnTo>
                    <a:pt x="190" y="6"/>
                  </a:lnTo>
                  <a:lnTo>
                    <a:pt x="225" y="17"/>
                  </a:lnTo>
                  <a:lnTo>
                    <a:pt x="256" y="31"/>
                  </a:lnTo>
                  <a:lnTo>
                    <a:pt x="279" y="52"/>
                  </a:lnTo>
                  <a:close/>
                </a:path>
              </a:pathLst>
            </a:custGeom>
            <a:solidFill>
              <a:srgbClr val="E8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3" name="Freeform 49"/>
            <p:cNvSpPr>
              <a:spLocks/>
            </p:cNvSpPr>
            <p:nvPr/>
          </p:nvSpPr>
          <p:spPr bwMode="auto">
            <a:xfrm>
              <a:off x="2591041" y="2827449"/>
              <a:ext cx="126600" cy="97060"/>
            </a:xfrm>
            <a:custGeom>
              <a:avLst/>
              <a:gdLst>
                <a:gd name="T0" fmla="*/ 100 w 902"/>
                <a:gd name="T1" fmla="*/ 555 h 690"/>
                <a:gd name="T2" fmla="*/ 134 w 902"/>
                <a:gd name="T3" fmla="*/ 586 h 690"/>
                <a:gd name="T4" fmla="*/ 172 w 902"/>
                <a:gd name="T5" fmla="*/ 610 h 690"/>
                <a:gd name="T6" fmla="*/ 213 w 902"/>
                <a:gd name="T7" fmla="*/ 634 h 690"/>
                <a:gd name="T8" fmla="*/ 254 w 902"/>
                <a:gd name="T9" fmla="*/ 651 h 690"/>
                <a:gd name="T10" fmla="*/ 295 w 902"/>
                <a:gd name="T11" fmla="*/ 669 h 690"/>
                <a:gd name="T12" fmla="*/ 341 w 902"/>
                <a:gd name="T13" fmla="*/ 679 h 690"/>
                <a:gd name="T14" fmla="*/ 385 w 902"/>
                <a:gd name="T15" fmla="*/ 685 h 690"/>
                <a:gd name="T16" fmla="*/ 430 w 902"/>
                <a:gd name="T17" fmla="*/ 690 h 690"/>
                <a:gd name="T18" fmla="*/ 475 w 902"/>
                <a:gd name="T19" fmla="*/ 685 h 690"/>
                <a:gd name="T20" fmla="*/ 520 w 902"/>
                <a:gd name="T21" fmla="*/ 682 h 690"/>
                <a:gd name="T22" fmla="*/ 564 w 902"/>
                <a:gd name="T23" fmla="*/ 675 h 690"/>
                <a:gd name="T24" fmla="*/ 609 w 902"/>
                <a:gd name="T25" fmla="*/ 662 h 690"/>
                <a:gd name="T26" fmla="*/ 651 w 902"/>
                <a:gd name="T27" fmla="*/ 644 h 690"/>
                <a:gd name="T28" fmla="*/ 692 w 902"/>
                <a:gd name="T29" fmla="*/ 624 h 690"/>
                <a:gd name="T30" fmla="*/ 733 w 902"/>
                <a:gd name="T31" fmla="*/ 603 h 690"/>
                <a:gd name="T32" fmla="*/ 768 w 902"/>
                <a:gd name="T33" fmla="*/ 575 h 690"/>
                <a:gd name="T34" fmla="*/ 809 w 902"/>
                <a:gd name="T35" fmla="*/ 537 h 690"/>
                <a:gd name="T36" fmla="*/ 840 w 902"/>
                <a:gd name="T37" fmla="*/ 500 h 690"/>
                <a:gd name="T38" fmla="*/ 868 w 902"/>
                <a:gd name="T39" fmla="*/ 458 h 690"/>
                <a:gd name="T40" fmla="*/ 884 w 902"/>
                <a:gd name="T41" fmla="*/ 417 h 690"/>
                <a:gd name="T42" fmla="*/ 899 w 902"/>
                <a:gd name="T43" fmla="*/ 376 h 690"/>
                <a:gd name="T44" fmla="*/ 902 w 902"/>
                <a:gd name="T45" fmla="*/ 334 h 690"/>
                <a:gd name="T46" fmla="*/ 902 w 902"/>
                <a:gd name="T47" fmla="*/ 293 h 690"/>
                <a:gd name="T48" fmla="*/ 896 w 902"/>
                <a:gd name="T49" fmla="*/ 252 h 690"/>
                <a:gd name="T50" fmla="*/ 884 w 902"/>
                <a:gd name="T51" fmla="*/ 214 h 690"/>
                <a:gd name="T52" fmla="*/ 864 w 902"/>
                <a:gd name="T53" fmla="*/ 176 h 690"/>
                <a:gd name="T54" fmla="*/ 840 w 902"/>
                <a:gd name="T55" fmla="*/ 142 h 690"/>
                <a:gd name="T56" fmla="*/ 812 w 902"/>
                <a:gd name="T57" fmla="*/ 111 h 690"/>
                <a:gd name="T58" fmla="*/ 778 w 902"/>
                <a:gd name="T59" fmla="*/ 79 h 690"/>
                <a:gd name="T60" fmla="*/ 737 w 902"/>
                <a:gd name="T61" fmla="*/ 55 h 690"/>
                <a:gd name="T62" fmla="*/ 692 w 902"/>
                <a:gd name="T63" fmla="*/ 35 h 690"/>
                <a:gd name="T64" fmla="*/ 640 w 902"/>
                <a:gd name="T65" fmla="*/ 17 h 690"/>
                <a:gd name="T66" fmla="*/ 592 w 902"/>
                <a:gd name="T67" fmla="*/ 7 h 690"/>
                <a:gd name="T68" fmla="*/ 540 w 902"/>
                <a:gd name="T69" fmla="*/ 0 h 690"/>
                <a:gd name="T70" fmla="*/ 492 w 902"/>
                <a:gd name="T71" fmla="*/ 0 h 690"/>
                <a:gd name="T72" fmla="*/ 441 w 902"/>
                <a:gd name="T73" fmla="*/ 0 h 690"/>
                <a:gd name="T74" fmla="*/ 392 w 902"/>
                <a:gd name="T75" fmla="*/ 7 h 690"/>
                <a:gd name="T76" fmla="*/ 341 w 902"/>
                <a:gd name="T77" fmla="*/ 17 h 690"/>
                <a:gd name="T78" fmla="*/ 292 w 902"/>
                <a:gd name="T79" fmla="*/ 28 h 690"/>
                <a:gd name="T80" fmla="*/ 244 w 902"/>
                <a:gd name="T81" fmla="*/ 45 h 690"/>
                <a:gd name="T82" fmla="*/ 189 w 902"/>
                <a:gd name="T83" fmla="*/ 73 h 690"/>
                <a:gd name="T84" fmla="*/ 157 w 902"/>
                <a:gd name="T85" fmla="*/ 89 h 690"/>
                <a:gd name="T86" fmla="*/ 131 w 902"/>
                <a:gd name="T87" fmla="*/ 111 h 690"/>
                <a:gd name="T88" fmla="*/ 106 w 902"/>
                <a:gd name="T89" fmla="*/ 132 h 690"/>
                <a:gd name="T90" fmla="*/ 82 w 902"/>
                <a:gd name="T91" fmla="*/ 155 h 690"/>
                <a:gd name="T92" fmla="*/ 62 w 902"/>
                <a:gd name="T93" fmla="*/ 179 h 690"/>
                <a:gd name="T94" fmla="*/ 44 w 902"/>
                <a:gd name="T95" fmla="*/ 204 h 690"/>
                <a:gd name="T96" fmla="*/ 20 w 902"/>
                <a:gd name="T97" fmla="*/ 252 h 690"/>
                <a:gd name="T98" fmla="*/ 10 w 902"/>
                <a:gd name="T99" fmla="*/ 276 h 690"/>
                <a:gd name="T100" fmla="*/ 6 w 902"/>
                <a:gd name="T101" fmla="*/ 300 h 690"/>
                <a:gd name="T102" fmla="*/ 0 w 902"/>
                <a:gd name="T103" fmla="*/ 324 h 690"/>
                <a:gd name="T104" fmla="*/ 0 w 902"/>
                <a:gd name="T105" fmla="*/ 345 h 690"/>
                <a:gd name="T106" fmla="*/ 0 w 902"/>
                <a:gd name="T107" fmla="*/ 368 h 690"/>
                <a:gd name="T108" fmla="*/ 3 w 902"/>
                <a:gd name="T109" fmla="*/ 390 h 690"/>
                <a:gd name="T110" fmla="*/ 6 w 902"/>
                <a:gd name="T111" fmla="*/ 414 h 690"/>
                <a:gd name="T112" fmla="*/ 13 w 902"/>
                <a:gd name="T113" fmla="*/ 434 h 690"/>
                <a:gd name="T114" fmla="*/ 34 w 902"/>
                <a:gd name="T115" fmla="*/ 475 h 690"/>
                <a:gd name="T116" fmla="*/ 62 w 902"/>
                <a:gd name="T117" fmla="*/ 517 h 690"/>
                <a:gd name="T118" fmla="*/ 100 w 902"/>
                <a:gd name="T119" fmla="*/ 555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02" h="690">
                  <a:moveTo>
                    <a:pt x="100" y="555"/>
                  </a:moveTo>
                  <a:lnTo>
                    <a:pt x="134" y="586"/>
                  </a:lnTo>
                  <a:lnTo>
                    <a:pt x="172" y="610"/>
                  </a:lnTo>
                  <a:lnTo>
                    <a:pt x="213" y="634"/>
                  </a:lnTo>
                  <a:lnTo>
                    <a:pt x="254" y="651"/>
                  </a:lnTo>
                  <a:lnTo>
                    <a:pt x="295" y="669"/>
                  </a:lnTo>
                  <a:lnTo>
                    <a:pt x="341" y="679"/>
                  </a:lnTo>
                  <a:lnTo>
                    <a:pt x="385" y="685"/>
                  </a:lnTo>
                  <a:lnTo>
                    <a:pt x="430" y="690"/>
                  </a:lnTo>
                  <a:lnTo>
                    <a:pt x="475" y="685"/>
                  </a:lnTo>
                  <a:lnTo>
                    <a:pt x="520" y="682"/>
                  </a:lnTo>
                  <a:lnTo>
                    <a:pt x="564" y="675"/>
                  </a:lnTo>
                  <a:lnTo>
                    <a:pt x="609" y="662"/>
                  </a:lnTo>
                  <a:lnTo>
                    <a:pt x="651" y="644"/>
                  </a:lnTo>
                  <a:lnTo>
                    <a:pt x="692" y="624"/>
                  </a:lnTo>
                  <a:lnTo>
                    <a:pt x="733" y="603"/>
                  </a:lnTo>
                  <a:lnTo>
                    <a:pt x="768" y="575"/>
                  </a:lnTo>
                  <a:lnTo>
                    <a:pt x="809" y="537"/>
                  </a:lnTo>
                  <a:lnTo>
                    <a:pt x="840" y="500"/>
                  </a:lnTo>
                  <a:lnTo>
                    <a:pt x="868" y="458"/>
                  </a:lnTo>
                  <a:lnTo>
                    <a:pt x="884" y="417"/>
                  </a:lnTo>
                  <a:lnTo>
                    <a:pt x="899" y="376"/>
                  </a:lnTo>
                  <a:lnTo>
                    <a:pt x="902" y="334"/>
                  </a:lnTo>
                  <a:lnTo>
                    <a:pt x="902" y="293"/>
                  </a:lnTo>
                  <a:lnTo>
                    <a:pt x="896" y="252"/>
                  </a:lnTo>
                  <a:lnTo>
                    <a:pt x="884" y="214"/>
                  </a:lnTo>
                  <a:lnTo>
                    <a:pt x="864" y="176"/>
                  </a:lnTo>
                  <a:lnTo>
                    <a:pt x="840" y="142"/>
                  </a:lnTo>
                  <a:lnTo>
                    <a:pt x="812" y="111"/>
                  </a:lnTo>
                  <a:lnTo>
                    <a:pt x="778" y="79"/>
                  </a:lnTo>
                  <a:lnTo>
                    <a:pt x="737" y="55"/>
                  </a:lnTo>
                  <a:lnTo>
                    <a:pt x="692" y="35"/>
                  </a:lnTo>
                  <a:lnTo>
                    <a:pt x="640" y="17"/>
                  </a:lnTo>
                  <a:lnTo>
                    <a:pt x="592" y="7"/>
                  </a:lnTo>
                  <a:lnTo>
                    <a:pt x="540" y="0"/>
                  </a:lnTo>
                  <a:lnTo>
                    <a:pt x="492" y="0"/>
                  </a:lnTo>
                  <a:lnTo>
                    <a:pt x="441" y="0"/>
                  </a:lnTo>
                  <a:lnTo>
                    <a:pt x="392" y="7"/>
                  </a:lnTo>
                  <a:lnTo>
                    <a:pt x="341" y="17"/>
                  </a:lnTo>
                  <a:lnTo>
                    <a:pt x="292" y="28"/>
                  </a:lnTo>
                  <a:lnTo>
                    <a:pt x="244" y="45"/>
                  </a:lnTo>
                  <a:lnTo>
                    <a:pt x="189" y="73"/>
                  </a:lnTo>
                  <a:lnTo>
                    <a:pt x="157" y="89"/>
                  </a:lnTo>
                  <a:lnTo>
                    <a:pt x="131" y="111"/>
                  </a:lnTo>
                  <a:lnTo>
                    <a:pt x="106" y="132"/>
                  </a:lnTo>
                  <a:lnTo>
                    <a:pt x="82" y="155"/>
                  </a:lnTo>
                  <a:lnTo>
                    <a:pt x="62" y="179"/>
                  </a:lnTo>
                  <a:lnTo>
                    <a:pt x="44" y="204"/>
                  </a:lnTo>
                  <a:lnTo>
                    <a:pt x="20" y="252"/>
                  </a:lnTo>
                  <a:lnTo>
                    <a:pt x="10" y="276"/>
                  </a:lnTo>
                  <a:lnTo>
                    <a:pt x="6" y="300"/>
                  </a:lnTo>
                  <a:lnTo>
                    <a:pt x="0" y="324"/>
                  </a:lnTo>
                  <a:lnTo>
                    <a:pt x="0" y="345"/>
                  </a:lnTo>
                  <a:lnTo>
                    <a:pt x="0" y="368"/>
                  </a:lnTo>
                  <a:lnTo>
                    <a:pt x="3" y="390"/>
                  </a:lnTo>
                  <a:lnTo>
                    <a:pt x="6" y="414"/>
                  </a:lnTo>
                  <a:lnTo>
                    <a:pt x="13" y="434"/>
                  </a:lnTo>
                  <a:lnTo>
                    <a:pt x="34" y="475"/>
                  </a:lnTo>
                  <a:lnTo>
                    <a:pt x="62" y="517"/>
                  </a:lnTo>
                  <a:lnTo>
                    <a:pt x="100" y="555"/>
                  </a:lnTo>
                  <a:close/>
                </a:path>
              </a:pathLst>
            </a:custGeom>
            <a:solidFill>
              <a:srgbClr val="EFC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4" name="Freeform 50"/>
            <p:cNvSpPr>
              <a:spLocks/>
            </p:cNvSpPr>
            <p:nvPr/>
          </p:nvSpPr>
          <p:spPr bwMode="auto">
            <a:xfrm>
              <a:off x="2610031" y="2840109"/>
              <a:ext cx="84400" cy="65410"/>
            </a:xfrm>
            <a:custGeom>
              <a:avLst/>
              <a:gdLst>
                <a:gd name="T0" fmla="*/ 337 w 599"/>
                <a:gd name="T1" fmla="*/ 5 h 463"/>
                <a:gd name="T2" fmla="*/ 307 w 599"/>
                <a:gd name="T3" fmla="*/ 0 h 463"/>
                <a:gd name="T4" fmla="*/ 276 w 599"/>
                <a:gd name="T5" fmla="*/ 0 h 463"/>
                <a:gd name="T6" fmla="*/ 245 w 599"/>
                <a:gd name="T7" fmla="*/ 5 h 463"/>
                <a:gd name="T8" fmla="*/ 214 w 599"/>
                <a:gd name="T9" fmla="*/ 11 h 463"/>
                <a:gd name="T10" fmla="*/ 182 w 599"/>
                <a:gd name="T11" fmla="*/ 18 h 463"/>
                <a:gd name="T12" fmla="*/ 151 w 599"/>
                <a:gd name="T13" fmla="*/ 28 h 463"/>
                <a:gd name="T14" fmla="*/ 124 w 599"/>
                <a:gd name="T15" fmla="*/ 43 h 463"/>
                <a:gd name="T16" fmla="*/ 97 w 599"/>
                <a:gd name="T17" fmla="*/ 56 h 463"/>
                <a:gd name="T18" fmla="*/ 72 w 599"/>
                <a:gd name="T19" fmla="*/ 73 h 463"/>
                <a:gd name="T20" fmla="*/ 48 w 599"/>
                <a:gd name="T21" fmla="*/ 94 h 463"/>
                <a:gd name="T22" fmla="*/ 31 w 599"/>
                <a:gd name="T23" fmla="*/ 115 h 463"/>
                <a:gd name="T24" fmla="*/ 17 w 599"/>
                <a:gd name="T25" fmla="*/ 138 h 463"/>
                <a:gd name="T26" fmla="*/ 3 w 599"/>
                <a:gd name="T27" fmla="*/ 166 h 463"/>
                <a:gd name="T28" fmla="*/ 0 w 599"/>
                <a:gd name="T29" fmla="*/ 197 h 463"/>
                <a:gd name="T30" fmla="*/ 0 w 599"/>
                <a:gd name="T31" fmla="*/ 228 h 463"/>
                <a:gd name="T32" fmla="*/ 3 w 599"/>
                <a:gd name="T33" fmla="*/ 263 h 463"/>
                <a:gd name="T34" fmla="*/ 17 w 599"/>
                <a:gd name="T35" fmla="*/ 301 h 463"/>
                <a:gd name="T36" fmla="*/ 31 w 599"/>
                <a:gd name="T37" fmla="*/ 335 h 463"/>
                <a:gd name="T38" fmla="*/ 51 w 599"/>
                <a:gd name="T39" fmla="*/ 363 h 463"/>
                <a:gd name="T40" fmla="*/ 76 w 599"/>
                <a:gd name="T41" fmla="*/ 386 h 463"/>
                <a:gd name="T42" fmla="*/ 103 w 599"/>
                <a:gd name="T43" fmla="*/ 411 h 463"/>
                <a:gd name="T44" fmla="*/ 135 w 599"/>
                <a:gd name="T45" fmla="*/ 428 h 463"/>
                <a:gd name="T46" fmla="*/ 169 w 599"/>
                <a:gd name="T47" fmla="*/ 442 h 463"/>
                <a:gd name="T48" fmla="*/ 203 w 599"/>
                <a:gd name="T49" fmla="*/ 452 h 463"/>
                <a:gd name="T50" fmla="*/ 238 w 599"/>
                <a:gd name="T51" fmla="*/ 458 h 463"/>
                <a:gd name="T52" fmla="*/ 276 w 599"/>
                <a:gd name="T53" fmla="*/ 463 h 463"/>
                <a:gd name="T54" fmla="*/ 314 w 599"/>
                <a:gd name="T55" fmla="*/ 463 h 463"/>
                <a:gd name="T56" fmla="*/ 348 w 599"/>
                <a:gd name="T57" fmla="*/ 458 h 463"/>
                <a:gd name="T58" fmla="*/ 386 w 599"/>
                <a:gd name="T59" fmla="*/ 452 h 463"/>
                <a:gd name="T60" fmla="*/ 420 w 599"/>
                <a:gd name="T61" fmla="*/ 445 h 463"/>
                <a:gd name="T62" fmla="*/ 455 w 599"/>
                <a:gd name="T63" fmla="*/ 432 h 463"/>
                <a:gd name="T64" fmla="*/ 486 w 599"/>
                <a:gd name="T65" fmla="*/ 417 h 463"/>
                <a:gd name="T66" fmla="*/ 517 w 599"/>
                <a:gd name="T67" fmla="*/ 401 h 463"/>
                <a:gd name="T68" fmla="*/ 540 w 599"/>
                <a:gd name="T69" fmla="*/ 379 h 463"/>
                <a:gd name="T70" fmla="*/ 561 w 599"/>
                <a:gd name="T71" fmla="*/ 356 h 463"/>
                <a:gd name="T72" fmla="*/ 578 w 599"/>
                <a:gd name="T73" fmla="*/ 332 h 463"/>
                <a:gd name="T74" fmla="*/ 589 w 599"/>
                <a:gd name="T75" fmla="*/ 304 h 463"/>
                <a:gd name="T76" fmla="*/ 596 w 599"/>
                <a:gd name="T77" fmla="*/ 276 h 463"/>
                <a:gd name="T78" fmla="*/ 599 w 599"/>
                <a:gd name="T79" fmla="*/ 248 h 463"/>
                <a:gd name="T80" fmla="*/ 596 w 599"/>
                <a:gd name="T81" fmla="*/ 222 h 463"/>
                <a:gd name="T82" fmla="*/ 589 w 599"/>
                <a:gd name="T83" fmla="*/ 194 h 463"/>
                <a:gd name="T84" fmla="*/ 578 w 599"/>
                <a:gd name="T85" fmla="*/ 166 h 463"/>
                <a:gd name="T86" fmla="*/ 568 w 599"/>
                <a:gd name="T87" fmla="*/ 142 h 463"/>
                <a:gd name="T88" fmla="*/ 551 w 599"/>
                <a:gd name="T89" fmla="*/ 115 h 463"/>
                <a:gd name="T90" fmla="*/ 530 w 599"/>
                <a:gd name="T91" fmla="*/ 90 h 463"/>
                <a:gd name="T92" fmla="*/ 506 w 599"/>
                <a:gd name="T93" fmla="*/ 69 h 463"/>
                <a:gd name="T94" fmla="*/ 483 w 599"/>
                <a:gd name="T95" fmla="*/ 53 h 463"/>
                <a:gd name="T96" fmla="*/ 455 w 599"/>
                <a:gd name="T97" fmla="*/ 35 h 463"/>
                <a:gd name="T98" fmla="*/ 427 w 599"/>
                <a:gd name="T99" fmla="*/ 25 h 463"/>
                <a:gd name="T100" fmla="*/ 396 w 599"/>
                <a:gd name="T101" fmla="*/ 15 h 463"/>
                <a:gd name="T102" fmla="*/ 368 w 599"/>
                <a:gd name="T103" fmla="*/ 8 h 463"/>
                <a:gd name="T104" fmla="*/ 337 w 599"/>
                <a:gd name="T105" fmla="*/ 5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99" h="463">
                  <a:moveTo>
                    <a:pt x="337" y="5"/>
                  </a:moveTo>
                  <a:lnTo>
                    <a:pt x="307" y="0"/>
                  </a:lnTo>
                  <a:lnTo>
                    <a:pt x="276" y="0"/>
                  </a:lnTo>
                  <a:lnTo>
                    <a:pt x="245" y="5"/>
                  </a:lnTo>
                  <a:lnTo>
                    <a:pt x="214" y="11"/>
                  </a:lnTo>
                  <a:lnTo>
                    <a:pt x="182" y="18"/>
                  </a:lnTo>
                  <a:lnTo>
                    <a:pt x="151" y="28"/>
                  </a:lnTo>
                  <a:lnTo>
                    <a:pt x="124" y="43"/>
                  </a:lnTo>
                  <a:lnTo>
                    <a:pt x="97" y="56"/>
                  </a:lnTo>
                  <a:lnTo>
                    <a:pt x="72" y="73"/>
                  </a:lnTo>
                  <a:lnTo>
                    <a:pt x="48" y="94"/>
                  </a:lnTo>
                  <a:lnTo>
                    <a:pt x="31" y="115"/>
                  </a:lnTo>
                  <a:lnTo>
                    <a:pt x="17" y="138"/>
                  </a:lnTo>
                  <a:lnTo>
                    <a:pt x="3" y="166"/>
                  </a:lnTo>
                  <a:lnTo>
                    <a:pt x="0" y="197"/>
                  </a:lnTo>
                  <a:lnTo>
                    <a:pt x="0" y="228"/>
                  </a:lnTo>
                  <a:lnTo>
                    <a:pt x="3" y="263"/>
                  </a:lnTo>
                  <a:lnTo>
                    <a:pt x="17" y="301"/>
                  </a:lnTo>
                  <a:lnTo>
                    <a:pt x="31" y="335"/>
                  </a:lnTo>
                  <a:lnTo>
                    <a:pt x="51" y="363"/>
                  </a:lnTo>
                  <a:lnTo>
                    <a:pt x="76" y="386"/>
                  </a:lnTo>
                  <a:lnTo>
                    <a:pt x="103" y="411"/>
                  </a:lnTo>
                  <a:lnTo>
                    <a:pt x="135" y="428"/>
                  </a:lnTo>
                  <a:lnTo>
                    <a:pt x="169" y="442"/>
                  </a:lnTo>
                  <a:lnTo>
                    <a:pt x="203" y="452"/>
                  </a:lnTo>
                  <a:lnTo>
                    <a:pt x="238" y="458"/>
                  </a:lnTo>
                  <a:lnTo>
                    <a:pt x="276" y="463"/>
                  </a:lnTo>
                  <a:lnTo>
                    <a:pt x="314" y="463"/>
                  </a:lnTo>
                  <a:lnTo>
                    <a:pt x="348" y="458"/>
                  </a:lnTo>
                  <a:lnTo>
                    <a:pt x="386" y="452"/>
                  </a:lnTo>
                  <a:lnTo>
                    <a:pt x="420" y="445"/>
                  </a:lnTo>
                  <a:lnTo>
                    <a:pt x="455" y="432"/>
                  </a:lnTo>
                  <a:lnTo>
                    <a:pt x="486" y="417"/>
                  </a:lnTo>
                  <a:lnTo>
                    <a:pt x="517" y="401"/>
                  </a:lnTo>
                  <a:lnTo>
                    <a:pt x="540" y="379"/>
                  </a:lnTo>
                  <a:lnTo>
                    <a:pt x="561" y="356"/>
                  </a:lnTo>
                  <a:lnTo>
                    <a:pt x="578" y="332"/>
                  </a:lnTo>
                  <a:lnTo>
                    <a:pt x="589" y="304"/>
                  </a:lnTo>
                  <a:lnTo>
                    <a:pt x="596" y="276"/>
                  </a:lnTo>
                  <a:lnTo>
                    <a:pt x="599" y="248"/>
                  </a:lnTo>
                  <a:lnTo>
                    <a:pt x="596" y="222"/>
                  </a:lnTo>
                  <a:lnTo>
                    <a:pt x="589" y="194"/>
                  </a:lnTo>
                  <a:lnTo>
                    <a:pt x="578" y="166"/>
                  </a:lnTo>
                  <a:lnTo>
                    <a:pt x="568" y="142"/>
                  </a:lnTo>
                  <a:lnTo>
                    <a:pt x="551" y="115"/>
                  </a:lnTo>
                  <a:lnTo>
                    <a:pt x="530" y="90"/>
                  </a:lnTo>
                  <a:lnTo>
                    <a:pt x="506" y="69"/>
                  </a:lnTo>
                  <a:lnTo>
                    <a:pt x="483" y="53"/>
                  </a:lnTo>
                  <a:lnTo>
                    <a:pt x="455" y="35"/>
                  </a:lnTo>
                  <a:lnTo>
                    <a:pt x="427" y="25"/>
                  </a:lnTo>
                  <a:lnTo>
                    <a:pt x="396" y="15"/>
                  </a:lnTo>
                  <a:lnTo>
                    <a:pt x="368" y="8"/>
                  </a:lnTo>
                  <a:lnTo>
                    <a:pt x="337" y="5"/>
                  </a:lnTo>
                  <a:close/>
                </a:path>
              </a:pathLst>
            </a:custGeom>
            <a:solidFill>
              <a:srgbClr val="EA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5" name="Freeform 51"/>
            <p:cNvSpPr>
              <a:spLocks/>
            </p:cNvSpPr>
            <p:nvPr/>
          </p:nvSpPr>
          <p:spPr bwMode="auto">
            <a:xfrm>
              <a:off x="2631131" y="2854879"/>
              <a:ext cx="44310" cy="29540"/>
            </a:xfrm>
            <a:custGeom>
              <a:avLst/>
              <a:gdLst>
                <a:gd name="T0" fmla="*/ 24 w 303"/>
                <a:gd name="T1" fmla="*/ 52 h 221"/>
                <a:gd name="T2" fmla="*/ 10 w 303"/>
                <a:gd name="T3" fmla="*/ 68 h 221"/>
                <a:gd name="T4" fmla="*/ 0 w 303"/>
                <a:gd name="T5" fmla="*/ 89 h 221"/>
                <a:gd name="T6" fmla="*/ 0 w 303"/>
                <a:gd name="T7" fmla="*/ 100 h 221"/>
                <a:gd name="T8" fmla="*/ 0 w 303"/>
                <a:gd name="T9" fmla="*/ 110 h 221"/>
                <a:gd name="T10" fmla="*/ 3 w 303"/>
                <a:gd name="T11" fmla="*/ 124 h 221"/>
                <a:gd name="T12" fmla="*/ 10 w 303"/>
                <a:gd name="T13" fmla="*/ 137 h 221"/>
                <a:gd name="T14" fmla="*/ 17 w 303"/>
                <a:gd name="T15" fmla="*/ 155 h 221"/>
                <a:gd name="T16" fmla="*/ 31 w 303"/>
                <a:gd name="T17" fmla="*/ 172 h 221"/>
                <a:gd name="T18" fmla="*/ 44 w 303"/>
                <a:gd name="T19" fmla="*/ 186 h 221"/>
                <a:gd name="T20" fmla="*/ 62 w 303"/>
                <a:gd name="T21" fmla="*/ 196 h 221"/>
                <a:gd name="T22" fmla="*/ 79 w 303"/>
                <a:gd name="T23" fmla="*/ 206 h 221"/>
                <a:gd name="T24" fmla="*/ 96 w 303"/>
                <a:gd name="T25" fmla="*/ 213 h 221"/>
                <a:gd name="T26" fmla="*/ 117 w 303"/>
                <a:gd name="T27" fmla="*/ 216 h 221"/>
                <a:gd name="T28" fmla="*/ 138 w 303"/>
                <a:gd name="T29" fmla="*/ 221 h 221"/>
                <a:gd name="T30" fmla="*/ 159 w 303"/>
                <a:gd name="T31" fmla="*/ 221 h 221"/>
                <a:gd name="T32" fmla="*/ 179 w 303"/>
                <a:gd name="T33" fmla="*/ 221 h 221"/>
                <a:gd name="T34" fmla="*/ 200 w 303"/>
                <a:gd name="T35" fmla="*/ 213 h 221"/>
                <a:gd name="T36" fmla="*/ 216 w 303"/>
                <a:gd name="T37" fmla="*/ 210 h 221"/>
                <a:gd name="T38" fmla="*/ 237 w 303"/>
                <a:gd name="T39" fmla="*/ 200 h 221"/>
                <a:gd name="T40" fmla="*/ 254 w 303"/>
                <a:gd name="T41" fmla="*/ 190 h 221"/>
                <a:gd name="T42" fmla="*/ 269 w 303"/>
                <a:gd name="T43" fmla="*/ 175 h 221"/>
                <a:gd name="T44" fmla="*/ 282 w 303"/>
                <a:gd name="T45" fmla="*/ 162 h 221"/>
                <a:gd name="T46" fmla="*/ 293 w 303"/>
                <a:gd name="T47" fmla="*/ 144 h 221"/>
                <a:gd name="T48" fmla="*/ 300 w 303"/>
                <a:gd name="T49" fmla="*/ 131 h 221"/>
                <a:gd name="T50" fmla="*/ 303 w 303"/>
                <a:gd name="T51" fmla="*/ 114 h 221"/>
                <a:gd name="T52" fmla="*/ 303 w 303"/>
                <a:gd name="T53" fmla="*/ 100 h 221"/>
                <a:gd name="T54" fmla="*/ 300 w 303"/>
                <a:gd name="T55" fmla="*/ 86 h 221"/>
                <a:gd name="T56" fmla="*/ 293 w 303"/>
                <a:gd name="T57" fmla="*/ 72 h 221"/>
                <a:gd name="T58" fmla="*/ 282 w 303"/>
                <a:gd name="T59" fmla="*/ 58 h 221"/>
                <a:gd name="T60" fmla="*/ 269 w 303"/>
                <a:gd name="T61" fmla="*/ 45 h 221"/>
                <a:gd name="T62" fmla="*/ 259 w 303"/>
                <a:gd name="T63" fmla="*/ 31 h 221"/>
                <a:gd name="T64" fmla="*/ 244 w 303"/>
                <a:gd name="T65" fmla="*/ 24 h 221"/>
                <a:gd name="T66" fmla="*/ 213 w 303"/>
                <a:gd name="T67" fmla="*/ 11 h 221"/>
                <a:gd name="T68" fmla="*/ 182 w 303"/>
                <a:gd name="T69" fmla="*/ 0 h 221"/>
                <a:gd name="T70" fmla="*/ 148 w 303"/>
                <a:gd name="T71" fmla="*/ 0 h 221"/>
                <a:gd name="T72" fmla="*/ 113 w 303"/>
                <a:gd name="T73" fmla="*/ 6 h 221"/>
                <a:gd name="T74" fmla="*/ 83 w 303"/>
                <a:gd name="T75" fmla="*/ 17 h 221"/>
                <a:gd name="T76" fmla="*/ 52 w 303"/>
                <a:gd name="T77" fmla="*/ 31 h 221"/>
                <a:gd name="T78" fmla="*/ 24 w 303"/>
                <a:gd name="T79" fmla="*/ 52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03" h="221">
                  <a:moveTo>
                    <a:pt x="24" y="52"/>
                  </a:moveTo>
                  <a:lnTo>
                    <a:pt x="10" y="68"/>
                  </a:lnTo>
                  <a:lnTo>
                    <a:pt x="0" y="89"/>
                  </a:lnTo>
                  <a:lnTo>
                    <a:pt x="0" y="100"/>
                  </a:lnTo>
                  <a:lnTo>
                    <a:pt x="0" y="110"/>
                  </a:lnTo>
                  <a:lnTo>
                    <a:pt x="3" y="124"/>
                  </a:lnTo>
                  <a:lnTo>
                    <a:pt x="10" y="137"/>
                  </a:lnTo>
                  <a:lnTo>
                    <a:pt x="17" y="155"/>
                  </a:lnTo>
                  <a:lnTo>
                    <a:pt x="31" y="172"/>
                  </a:lnTo>
                  <a:lnTo>
                    <a:pt x="44" y="186"/>
                  </a:lnTo>
                  <a:lnTo>
                    <a:pt x="62" y="196"/>
                  </a:lnTo>
                  <a:lnTo>
                    <a:pt x="79" y="206"/>
                  </a:lnTo>
                  <a:lnTo>
                    <a:pt x="96" y="213"/>
                  </a:lnTo>
                  <a:lnTo>
                    <a:pt x="117" y="216"/>
                  </a:lnTo>
                  <a:lnTo>
                    <a:pt x="138" y="221"/>
                  </a:lnTo>
                  <a:lnTo>
                    <a:pt x="159" y="221"/>
                  </a:lnTo>
                  <a:lnTo>
                    <a:pt x="179" y="221"/>
                  </a:lnTo>
                  <a:lnTo>
                    <a:pt x="200" y="213"/>
                  </a:lnTo>
                  <a:lnTo>
                    <a:pt x="216" y="210"/>
                  </a:lnTo>
                  <a:lnTo>
                    <a:pt x="237" y="200"/>
                  </a:lnTo>
                  <a:lnTo>
                    <a:pt x="254" y="190"/>
                  </a:lnTo>
                  <a:lnTo>
                    <a:pt x="269" y="175"/>
                  </a:lnTo>
                  <a:lnTo>
                    <a:pt x="282" y="162"/>
                  </a:lnTo>
                  <a:lnTo>
                    <a:pt x="293" y="144"/>
                  </a:lnTo>
                  <a:lnTo>
                    <a:pt x="300" y="131"/>
                  </a:lnTo>
                  <a:lnTo>
                    <a:pt x="303" y="114"/>
                  </a:lnTo>
                  <a:lnTo>
                    <a:pt x="303" y="100"/>
                  </a:lnTo>
                  <a:lnTo>
                    <a:pt x="300" y="86"/>
                  </a:lnTo>
                  <a:lnTo>
                    <a:pt x="293" y="72"/>
                  </a:lnTo>
                  <a:lnTo>
                    <a:pt x="282" y="58"/>
                  </a:lnTo>
                  <a:lnTo>
                    <a:pt x="269" y="45"/>
                  </a:lnTo>
                  <a:lnTo>
                    <a:pt x="259" y="31"/>
                  </a:lnTo>
                  <a:lnTo>
                    <a:pt x="244" y="24"/>
                  </a:lnTo>
                  <a:lnTo>
                    <a:pt x="213" y="11"/>
                  </a:lnTo>
                  <a:lnTo>
                    <a:pt x="182" y="0"/>
                  </a:lnTo>
                  <a:lnTo>
                    <a:pt x="148" y="0"/>
                  </a:lnTo>
                  <a:lnTo>
                    <a:pt x="113" y="6"/>
                  </a:lnTo>
                  <a:lnTo>
                    <a:pt x="83" y="17"/>
                  </a:lnTo>
                  <a:lnTo>
                    <a:pt x="52" y="31"/>
                  </a:lnTo>
                  <a:lnTo>
                    <a:pt x="24" y="52"/>
                  </a:lnTo>
                  <a:close/>
                </a:path>
              </a:pathLst>
            </a:custGeom>
            <a:solidFill>
              <a:srgbClr val="E8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6" name="Freeform 52"/>
            <p:cNvSpPr>
              <a:spLocks/>
            </p:cNvSpPr>
            <p:nvPr/>
          </p:nvSpPr>
          <p:spPr bwMode="auto">
            <a:xfrm>
              <a:off x="2101521" y="2346368"/>
              <a:ext cx="717401" cy="491630"/>
            </a:xfrm>
            <a:custGeom>
              <a:avLst/>
              <a:gdLst>
                <a:gd name="T0" fmla="*/ 3675 w 5112"/>
                <a:gd name="T1" fmla="*/ 1674 h 3493"/>
                <a:gd name="T2" fmla="*/ 3969 w 5112"/>
                <a:gd name="T3" fmla="*/ 1764 h 3493"/>
                <a:gd name="T4" fmla="*/ 4220 w 5112"/>
                <a:gd name="T5" fmla="*/ 1922 h 3493"/>
                <a:gd name="T6" fmla="*/ 4420 w 5112"/>
                <a:gd name="T7" fmla="*/ 2153 h 3493"/>
                <a:gd name="T8" fmla="*/ 4553 w 5112"/>
                <a:gd name="T9" fmla="*/ 2442 h 3493"/>
                <a:gd name="T10" fmla="*/ 4627 w 5112"/>
                <a:gd name="T11" fmla="*/ 2752 h 3493"/>
                <a:gd name="T12" fmla="*/ 4654 w 5112"/>
                <a:gd name="T13" fmla="*/ 3151 h 3493"/>
                <a:gd name="T14" fmla="*/ 4688 w 5112"/>
                <a:gd name="T15" fmla="*/ 3334 h 3493"/>
                <a:gd name="T16" fmla="*/ 4860 w 5112"/>
                <a:gd name="T17" fmla="*/ 2951 h 3493"/>
                <a:gd name="T18" fmla="*/ 5029 w 5112"/>
                <a:gd name="T19" fmla="*/ 2566 h 3493"/>
                <a:gd name="T20" fmla="*/ 5091 w 5112"/>
                <a:gd name="T21" fmla="*/ 2304 h 3493"/>
                <a:gd name="T22" fmla="*/ 5112 w 5112"/>
                <a:gd name="T23" fmla="*/ 2050 h 3493"/>
                <a:gd name="T24" fmla="*/ 5054 w 5112"/>
                <a:gd name="T25" fmla="*/ 1533 h 3493"/>
                <a:gd name="T26" fmla="*/ 4960 w 5112"/>
                <a:gd name="T27" fmla="*/ 1244 h 3493"/>
                <a:gd name="T28" fmla="*/ 4829 w 5112"/>
                <a:gd name="T29" fmla="*/ 1040 h 3493"/>
                <a:gd name="T30" fmla="*/ 4619 w 5112"/>
                <a:gd name="T31" fmla="*/ 817 h 3493"/>
                <a:gd name="T32" fmla="*/ 4223 w 5112"/>
                <a:gd name="T33" fmla="*/ 500 h 3493"/>
                <a:gd name="T34" fmla="*/ 3751 w 5112"/>
                <a:gd name="T35" fmla="*/ 245 h 3493"/>
                <a:gd name="T36" fmla="*/ 3245 w 5112"/>
                <a:gd name="T37" fmla="*/ 76 h 3493"/>
                <a:gd name="T38" fmla="*/ 2715 w 5112"/>
                <a:gd name="T39" fmla="*/ 0 h 3493"/>
                <a:gd name="T40" fmla="*/ 2257 w 5112"/>
                <a:gd name="T41" fmla="*/ 18 h 3493"/>
                <a:gd name="T42" fmla="*/ 1884 w 5112"/>
                <a:gd name="T43" fmla="*/ 76 h 3493"/>
                <a:gd name="T44" fmla="*/ 1519 w 5112"/>
                <a:gd name="T45" fmla="*/ 176 h 3493"/>
                <a:gd name="T46" fmla="*/ 1167 w 5112"/>
                <a:gd name="T47" fmla="*/ 320 h 3493"/>
                <a:gd name="T48" fmla="*/ 878 w 5112"/>
                <a:gd name="T49" fmla="*/ 489 h 3493"/>
                <a:gd name="T50" fmla="*/ 665 w 5112"/>
                <a:gd name="T51" fmla="*/ 689 h 3493"/>
                <a:gd name="T52" fmla="*/ 506 w 5112"/>
                <a:gd name="T53" fmla="*/ 903 h 3493"/>
                <a:gd name="T54" fmla="*/ 265 w 5112"/>
                <a:gd name="T55" fmla="*/ 1144 h 3493"/>
                <a:gd name="T56" fmla="*/ 161 w 5112"/>
                <a:gd name="T57" fmla="*/ 1295 h 3493"/>
                <a:gd name="T58" fmla="*/ 76 w 5112"/>
                <a:gd name="T59" fmla="*/ 1543 h 3493"/>
                <a:gd name="T60" fmla="*/ 3 w 5112"/>
                <a:gd name="T61" fmla="*/ 1960 h 3493"/>
                <a:gd name="T62" fmla="*/ 28 w 5112"/>
                <a:gd name="T63" fmla="*/ 2421 h 3493"/>
                <a:gd name="T64" fmla="*/ 114 w 5112"/>
                <a:gd name="T65" fmla="*/ 2731 h 3493"/>
                <a:gd name="T66" fmla="*/ 299 w 5112"/>
                <a:gd name="T67" fmla="*/ 3148 h 3493"/>
                <a:gd name="T68" fmla="*/ 424 w 5112"/>
                <a:gd name="T69" fmla="*/ 2487 h 3493"/>
                <a:gd name="T70" fmla="*/ 440 w 5112"/>
                <a:gd name="T71" fmla="*/ 2139 h 3493"/>
                <a:gd name="T72" fmla="*/ 503 w 5112"/>
                <a:gd name="T73" fmla="*/ 1812 h 3493"/>
                <a:gd name="T74" fmla="*/ 624 w 5112"/>
                <a:gd name="T75" fmla="*/ 1505 h 3493"/>
                <a:gd name="T76" fmla="*/ 799 w 5112"/>
                <a:gd name="T77" fmla="*/ 1209 h 3493"/>
                <a:gd name="T78" fmla="*/ 1072 w 5112"/>
                <a:gd name="T79" fmla="*/ 1388 h 3493"/>
                <a:gd name="T80" fmla="*/ 1450 w 5112"/>
                <a:gd name="T81" fmla="*/ 1595 h 3493"/>
                <a:gd name="T82" fmla="*/ 1809 w 5112"/>
                <a:gd name="T83" fmla="*/ 1802 h 3493"/>
                <a:gd name="T84" fmla="*/ 2191 w 5112"/>
                <a:gd name="T85" fmla="*/ 1898 h 3493"/>
                <a:gd name="T86" fmla="*/ 2211 w 5112"/>
                <a:gd name="T87" fmla="*/ 1833 h 3493"/>
                <a:gd name="T88" fmla="*/ 2070 w 5112"/>
                <a:gd name="T89" fmla="*/ 1674 h 3493"/>
                <a:gd name="T90" fmla="*/ 2011 w 5112"/>
                <a:gd name="T91" fmla="*/ 1526 h 3493"/>
                <a:gd name="T92" fmla="*/ 2470 w 5112"/>
                <a:gd name="T93" fmla="*/ 1809 h 3493"/>
                <a:gd name="T94" fmla="*/ 2721 w 5112"/>
                <a:gd name="T95" fmla="*/ 1888 h 3493"/>
                <a:gd name="T96" fmla="*/ 2997 w 5112"/>
                <a:gd name="T97" fmla="*/ 1871 h 3493"/>
                <a:gd name="T98" fmla="*/ 2922 w 5112"/>
                <a:gd name="T99" fmla="*/ 1825 h 3493"/>
                <a:gd name="T100" fmla="*/ 2756 w 5112"/>
                <a:gd name="T101" fmla="*/ 1664 h 3493"/>
                <a:gd name="T102" fmla="*/ 2673 w 5112"/>
                <a:gd name="T103" fmla="*/ 1495 h 3493"/>
                <a:gd name="T104" fmla="*/ 2704 w 5112"/>
                <a:gd name="T105" fmla="*/ 1495 h 3493"/>
                <a:gd name="T106" fmla="*/ 2845 w 5112"/>
                <a:gd name="T107" fmla="*/ 1574 h 3493"/>
                <a:gd name="T108" fmla="*/ 3127 w 5112"/>
                <a:gd name="T109" fmla="*/ 1650 h 3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112" h="3493">
                  <a:moveTo>
                    <a:pt x="3437" y="1653"/>
                  </a:moveTo>
                  <a:lnTo>
                    <a:pt x="3517" y="1657"/>
                  </a:lnTo>
                  <a:lnTo>
                    <a:pt x="3596" y="1664"/>
                  </a:lnTo>
                  <a:lnTo>
                    <a:pt x="3675" y="1674"/>
                  </a:lnTo>
                  <a:lnTo>
                    <a:pt x="3751" y="1692"/>
                  </a:lnTo>
                  <a:lnTo>
                    <a:pt x="3823" y="1709"/>
                  </a:lnTo>
                  <a:lnTo>
                    <a:pt x="3896" y="1733"/>
                  </a:lnTo>
                  <a:lnTo>
                    <a:pt x="3969" y="1764"/>
                  </a:lnTo>
                  <a:lnTo>
                    <a:pt x="4033" y="1794"/>
                  </a:lnTo>
                  <a:lnTo>
                    <a:pt x="4099" y="1833"/>
                  </a:lnTo>
                  <a:lnTo>
                    <a:pt x="4161" y="1874"/>
                  </a:lnTo>
                  <a:lnTo>
                    <a:pt x="4220" y="1922"/>
                  </a:lnTo>
                  <a:lnTo>
                    <a:pt x="4274" y="1974"/>
                  </a:lnTo>
                  <a:lnTo>
                    <a:pt x="4327" y="2029"/>
                  </a:lnTo>
                  <a:lnTo>
                    <a:pt x="4374" y="2088"/>
                  </a:lnTo>
                  <a:lnTo>
                    <a:pt x="4420" y="2153"/>
                  </a:lnTo>
                  <a:lnTo>
                    <a:pt x="4461" y="2222"/>
                  </a:lnTo>
                  <a:lnTo>
                    <a:pt x="4496" y="2294"/>
                  </a:lnTo>
                  <a:lnTo>
                    <a:pt x="4527" y="2367"/>
                  </a:lnTo>
                  <a:lnTo>
                    <a:pt x="4553" y="2442"/>
                  </a:lnTo>
                  <a:lnTo>
                    <a:pt x="4578" y="2518"/>
                  </a:lnTo>
                  <a:lnTo>
                    <a:pt x="4599" y="2593"/>
                  </a:lnTo>
                  <a:lnTo>
                    <a:pt x="4612" y="2673"/>
                  </a:lnTo>
                  <a:lnTo>
                    <a:pt x="4627" y="2752"/>
                  </a:lnTo>
                  <a:lnTo>
                    <a:pt x="4637" y="2831"/>
                  </a:lnTo>
                  <a:lnTo>
                    <a:pt x="4643" y="2910"/>
                  </a:lnTo>
                  <a:lnTo>
                    <a:pt x="4650" y="2990"/>
                  </a:lnTo>
                  <a:lnTo>
                    <a:pt x="4654" y="3151"/>
                  </a:lnTo>
                  <a:lnTo>
                    <a:pt x="4654" y="3310"/>
                  </a:lnTo>
                  <a:lnTo>
                    <a:pt x="4647" y="3468"/>
                  </a:lnTo>
                  <a:lnTo>
                    <a:pt x="4668" y="3399"/>
                  </a:lnTo>
                  <a:lnTo>
                    <a:pt x="4688" y="3334"/>
                  </a:lnTo>
                  <a:lnTo>
                    <a:pt x="4712" y="3269"/>
                  </a:lnTo>
                  <a:lnTo>
                    <a:pt x="4740" y="3204"/>
                  </a:lnTo>
                  <a:lnTo>
                    <a:pt x="4798" y="3076"/>
                  </a:lnTo>
                  <a:lnTo>
                    <a:pt x="4860" y="2951"/>
                  </a:lnTo>
                  <a:lnTo>
                    <a:pt x="4922" y="2825"/>
                  </a:lnTo>
                  <a:lnTo>
                    <a:pt x="4981" y="2697"/>
                  </a:lnTo>
                  <a:lnTo>
                    <a:pt x="5005" y="2631"/>
                  </a:lnTo>
                  <a:lnTo>
                    <a:pt x="5029" y="2566"/>
                  </a:lnTo>
                  <a:lnTo>
                    <a:pt x="5050" y="2501"/>
                  </a:lnTo>
                  <a:lnTo>
                    <a:pt x="5067" y="2432"/>
                  </a:lnTo>
                  <a:lnTo>
                    <a:pt x="5081" y="2370"/>
                  </a:lnTo>
                  <a:lnTo>
                    <a:pt x="5091" y="2304"/>
                  </a:lnTo>
                  <a:lnTo>
                    <a:pt x="5101" y="2242"/>
                  </a:lnTo>
                  <a:lnTo>
                    <a:pt x="5105" y="2177"/>
                  </a:lnTo>
                  <a:lnTo>
                    <a:pt x="5108" y="2112"/>
                  </a:lnTo>
                  <a:lnTo>
                    <a:pt x="5112" y="2050"/>
                  </a:lnTo>
                  <a:lnTo>
                    <a:pt x="5108" y="1919"/>
                  </a:lnTo>
                  <a:lnTo>
                    <a:pt x="5095" y="1788"/>
                  </a:lnTo>
                  <a:lnTo>
                    <a:pt x="5077" y="1661"/>
                  </a:lnTo>
                  <a:lnTo>
                    <a:pt x="5054" y="1533"/>
                  </a:lnTo>
                  <a:lnTo>
                    <a:pt x="5026" y="1408"/>
                  </a:lnTo>
                  <a:lnTo>
                    <a:pt x="5008" y="1351"/>
                  </a:lnTo>
                  <a:lnTo>
                    <a:pt x="4988" y="1295"/>
                  </a:lnTo>
                  <a:lnTo>
                    <a:pt x="4960" y="1244"/>
                  </a:lnTo>
                  <a:lnTo>
                    <a:pt x="4933" y="1192"/>
                  </a:lnTo>
                  <a:lnTo>
                    <a:pt x="4901" y="1140"/>
                  </a:lnTo>
                  <a:lnTo>
                    <a:pt x="4867" y="1088"/>
                  </a:lnTo>
                  <a:lnTo>
                    <a:pt x="4829" y="1040"/>
                  </a:lnTo>
                  <a:lnTo>
                    <a:pt x="4791" y="993"/>
                  </a:lnTo>
                  <a:lnTo>
                    <a:pt x="4750" y="947"/>
                  </a:lnTo>
                  <a:lnTo>
                    <a:pt x="4709" y="903"/>
                  </a:lnTo>
                  <a:lnTo>
                    <a:pt x="4619" y="817"/>
                  </a:lnTo>
                  <a:lnTo>
                    <a:pt x="4527" y="737"/>
                  </a:lnTo>
                  <a:lnTo>
                    <a:pt x="4437" y="661"/>
                  </a:lnTo>
                  <a:lnTo>
                    <a:pt x="4330" y="579"/>
                  </a:lnTo>
                  <a:lnTo>
                    <a:pt x="4223" y="500"/>
                  </a:lnTo>
                  <a:lnTo>
                    <a:pt x="4110" y="427"/>
                  </a:lnTo>
                  <a:lnTo>
                    <a:pt x="3992" y="362"/>
                  </a:lnTo>
                  <a:lnTo>
                    <a:pt x="3875" y="300"/>
                  </a:lnTo>
                  <a:lnTo>
                    <a:pt x="3751" y="245"/>
                  </a:lnTo>
                  <a:lnTo>
                    <a:pt x="3627" y="193"/>
                  </a:lnTo>
                  <a:lnTo>
                    <a:pt x="3503" y="148"/>
                  </a:lnTo>
                  <a:lnTo>
                    <a:pt x="3376" y="107"/>
                  </a:lnTo>
                  <a:lnTo>
                    <a:pt x="3245" y="76"/>
                  </a:lnTo>
                  <a:lnTo>
                    <a:pt x="3114" y="49"/>
                  </a:lnTo>
                  <a:lnTo>
                    <a:pt x="2983" y="28"/>
                  </a:lnTo>
                  <a:lnTo>
                    <a:pt x="2848" y="11"/>
                  </a:lnTo>
                  <a:lnTo>
                    <a:pt x="2715" y="0"/>
                  </a:lnTo>
                  <a:lnTo>
                    <a:pt x="2580" y="0"/>
                  </a:lnTo>
                  <a:lnTo>
                    <a:pt x="2446" y="3"/>
                  </a:lnTo>
                  <a:lnTo>
                    <a:pt x="2352" y="7"/>
                  </a:lnTo>
                  <a:lnTo>
                    <a:pt x="2257" y="18"/>
                  </a:lnTo>
                  <a:lnTo>
                    <a:pt x="2163" y="28"/>
                  </a:lnTo>
                  <a:lnTo>
                    <a:pt x="2070" y="41"/>
                  </a:lnTo>
                  <a:lnTo>
                    <a:pt x="1977" y="55"/>
                  </a:lnTo>
                  <a:lnTo>
                    <a:pt x="1884" y="76"/>
                  </a:lnTo>
                  <a:lnTo>
                    <a:pt x="1791" y="97"/>
                  </a:lnTo>
                  <a:lnTo>
                    <a:pt x="1698" y="121"/>
                  </a:lnTo>
                  <a:lnTo>
                    <a:pt x="1609" y="148"/>
                  </a:lnTo>
                  <a:lnTo>
                    <a:pt x="1519" y="176"/>
                  </a:lnTo>
                  <a:lnTo>
                    <a:pt x="1430" y="207"/>
                  </a:lnTo>
                  <a:lnTo>
                    <a:pt x="1340" y="241"/>
                  </a:lnTo>
                  <a:lnTo>
                    <a:pt x="1254" y="279"/>
                  </a:lnTo>
                  <a:lnTo>
                    <a:pt x="1167" y="320"/>
                  </a:lnTo>
                  <a:lnTo>
                    <a:pt x="1085" y="362"/>
                  </a:lnTo>
                  <a:lnTo>
                    <a:pt x="1003" y="410"/>
                  </a:lnTo>
                  <a:lnTo>
                    <a:pt x="937" y="448"/>
                  </a:lnTo>
                  <a:lnTo>
                    <a:pt x="878" y="489"/>
                  </a:lnTo>
                  <a:lnTo>
                    <a:pt x="819" y="535"/>
                  </a:lnTo>
                  <a:lnTo>
                    <a:pt x="765" y="582"/>
                  </a:lnTo>
                  <a:lnTo>
                    <a:pt x="713" y="634"/>
                  </a:lnTo>
                  <a:lnTo>
                    <a:pt x="665" y="689"/>
                  </a:lnTo>
                  <a:lnTo>
                    <a:pt x="620" y="744"/>
                  </a:lnTo>
                  <a:lnTo>
                    <a:pt x="578" y="806"/>
                  </a:lnTo>
                  <a:lnTo>
                    <a:pt x="540" y="858"/>
                  </a:lnTo>
                  <a:lnTo>
                    <a:pt x="506" y="903"/>
                  </a:lnTo>
                  <a:lnTo>
                    <a:pt x="468" y="944"/>
                  </a:lnTo>
                  <a:lnTo>
                    <a:pt x="430" y="985"/>
                  </a:lnTo>
                  <a:lnTo>
                    <a:pt x="351" y="1062"/>
                  </a:lnTo>
                  <a:lnTo>
                    <a:pt x="265" y="1144"/>
                  </a:lnTo>
                  <a:lnTo>
                    <a:pt x="245" y="1164"/>
                  </a:lnTo>
                  <a:lnTo>
                    <a:pt x="227" y="1185"/>
                  </a:lnTo>
                  <a:lnTo>
                    <a:pt x="193" y="1237"/>
                  </a:lnTo>
                  <a:lnTo>
                    <a:pt x="161" y="1295"/>
                  </a:lnTo>
                  <a:lnTo>
                    <a:pt x="135" y="1357"/>
                  </a:lnTo>
                  <a:lnTo>
                    <a:pt x="110" y="1420"/>
                  </a:lnTo>
                  <a:lnTo>
                    <a:pt x="92" y="1482"/>
                  </a:lnTo>
                  <a:lnTo>
                    <a:pt x="76" y="1543"/>
                  </a:lnTo>
                  <a:lnTo>
                    <a:pt x="62" y="1602"/>
                  </a:lnTo>
                  <a:lnTo>
                    <a:pt x="35" y="1725"/>
                  </a:lnTo>
                  <a:lnTo>
                    <a:pt x="17" y="1843"/>
                  </a:lnTo>
                  <a:lnTo>
                    <a:pt x="3" y="1960"/>
                  </a:lnTo>
                  <a:lnTo>
                    <a:pt x="0" y="2073"/>
                  </a:lnTo>
                  <a:lnTo>
                    <a:pt x="0" y="2188"/>
                  </a:lnTo>
                  <a:lnTo>
                    <a:pt x="10" y="2304"/>
                  </a:lnTo>
                  <a:lnTo>
                    <a:pt x="28" y="2421"/>
                  </a:lnTo>
                  <a:lnTo>
                    <a:pt x="55" y="2549"/>
                  </a:lnTo>
                  <a:lnTo>
                    <a:pt x="72" y="2611"/>
                  </a:lnTo>
                  <a:lnTo>
                    <a:pt x="92" y="2673"/>
                  </a:lnTo>
                  <a:lnTo>
                    <a:pt x="114" y="2731"/>
                  </a:lnTo>
                  <a:lnTo>
                    <a:pt x="138" y="2790"/>
                  </a:lnTo>
                  <a:lnTo>
                    <a:pt x="193" y="2910"/>
                  </a:lnTo>
                  <a:lnTo>
                    <a:pt x="248" y="3025"/>
                  </a:lnTo>
                  <a:lnTo>
                    <a:pt x="299" y="3148"/>
                  </a:lnTo>
                  <a:lnTo>
                    <a:pt x="365" y="3304"/>
                  </a:lnTo>
                  <a:lnTo>
                    <a:pt x="440" y="3493"/>
                  </a:lnTo>
                  <a:lnTo>
                    <a:pt x="434" y="3117"/>
                  </a:lnTo>
                  <a:lnTo>
                    <a:pt x="424" y="2487"/>
                  </a:lnTo>
                  <a:lnTo>
                    <a:pt x="424" y="2398"/>
                  </a:lnTo>
                  <a:lnTo>
                    <a:pt x="427" y="2311"/>
                  </a:lnTo>
                  <a:lnTo>
                    <a:pt x="430" y="2225"/>
                  </a:lnTo>
                  <a:lnTo>
                    <a:pt x="440" y="2139"/>
                  </a:lnTo>
                  <a:lnTo>
                    <a:pt x="451" y="2056"/>
                  </a:lnTo>
                  <a:lnTo>
                    <a:pt x="465" y="1974"/>
                  </a:lnTo>
                  <a:lnTo>
                    <a:pt x="483" y="1894"/>
                  </a:lnTo>
                  <a:lnTo>
                    <a:pt x="503" y="1812"/>
                  </a:lnTo>
                  <a:lnTo>
                    <a:pt x="530" y="1736"/>
                  </a:lnTo>
                  <a:lnTo>
                    <a:pt x="558" y="1657"/>
                  </a:lnTo>
                  <a:lnTo>
                    <a:pt x="589" y="1581"/>
                  </a:lnTo>
                  <a:lnTo>
                    <a:pt x="624" y="1505"/>
                  </a:lnTo>
                  <a:lnTo>
                    <a:pt x="662" y="1430"/>
                  </a:lnTo>
                  <a:lnTo>
                    <a:pt x="703" y="1357"/>
                  </a:lnTo>
                  <a:lnTo>
                    <a:pt x="747" y="1282"/>
                  </a:lnTo>
                  <a:lnTo>
                    <a:pt x="799" y="1209"/>
                  </a:lnTo>
                  <a:lnTo>
                    <a:pt x="841" y="1244"/>
                  </a:lnTo>
                  <a:lnTo>
                    <a:pt x="885" y="1275"/>
                  </a:lnTo>
                  <a:lnTo>
                    <a:pt x="978" y="1333"/>
                  </a:lnTo>
                  <a:lnTo>
                    <a:pt x="1072" y="1388"/>
                  </a:lnTo>
                  <a:lnTo>
                    <a:pt x="1167" y="1440"/>
                  </a:lnTo>
                  <a:lnTo>
                    <a:pt x="1264" y="1492"/>
                  </a:lnTo>
                  <a:lnTo>
                    <a:pt x="1357" y="1540"/>
                  </a:lnTo>
                  <a:lnTo>
                    <a:pt x="1450" y="1595"/>
                  </a:lnTo>
                  <a:lnTo>
                    <a:pt x="1540" y="1657"/>
                  </a:lnTo>
                  <a:lnTo>
                    <a:pt x="1625" y="1712"/>
                  </a:lnTo>
                  <a:lnTo>
                    <a:pt x="1715" y="1760"/>
                  </a:lnTo>
                  <a:lnTo>
                    <a:pt x="1809" y="1802"/>
                  </a:lnTo>
                  <a:lnTo>
                    <a:pt x="1904" y="1840"/>
                  </a:lnTo>
                  <a:lnTo>
                    <a:pt x="2001" y="1867"/>
                  </a:lnTo>
                  <a:lnTo>
                    <a:pt x="2094" y="1884"/>
                  </a:lnTo>
                  <a:lnTo>
                    <a:pt x="2191" y="1898"/>
                  </a:lnTo>
                  <a:lnTo>
                    <a:pt x="2236" y="1902"/>
                  </a:lnTo>
                  <a:lnTo>
                    <a:pt x="2280" y="1902"/>
                  </a:lnTo>
                  <a:lnTo>
                    <a:pt x="2257" y="1877"/>
                  </a:lnTo>
                  <a:lnTo>
                    <a:pt x="2211" y="1833"/>
                  </a:lnTo>
                  <a:lnTo>
                    <a:pt x="2132" y="1750"/>
                  </a:lnTo>
                  <a:lnTo>
                    <a:pt x="2108" y="1725"/>
                  </a:lnTo>
                  <a:lnTo>
                    <a:pt x="2088" y="1702"/>
                  </a:lnTo>
                  <a:lnTo>
                    <a:pt x="2070" y="1674"/>
                  </a:lnTo>
                  <a:lnTo>
                    <a:pt x="2057" y="1650"/>
                  </a:lnTo>
                  <a:lnTo>
                    <a:pt x="2042" y="1623"/>
                  </a:lnTo>
                  <a:lnTo>
                    <a:pt x="2032" y="1592"/>
                  </a:lnTo>
                  <a:lnTo>
                    <a:pt x="2011" y="1526"/>
                  </a:lnTo>
                  <a:lnTo>
                    <a:pt x="2236" y="1674"/>
                  </a:lnTo>
                  <a:lnTo>
                    <a:pt x="2349" y="1746"/>
                  </a:lnTo>
                  <a:lnTo>
                    <a:pt x="2408" y="1781"/>
                  </a:lnTo>
                  <a:lnTo>
                    <a:pt x="2470" y="1809"/>
                  </a:lnTo>
                  <a:lnTo>
                    <a:pt x="2531" y="1836"/>
                  </a:lnTo>
                  <a:lnTo>
                    <a:pt x="2594" y="1856"/>
                  </a:lnTo>
                  <a:lnTo>
                    <a:pt x="2656" y="1874"/>
                  </a:lnTo>
                  <a:lnTo>
                    <a:pt x="2721" y="1888"/>
                  </a:lnTo>
                  <a:lnTo>
                    <a:pt x="2787" y="1894"/>
                  </a:lnTo>
                  <a:lnTo>
                    <a:pt x="2856" y="1891"/>
                  </a:lnTo>
                  <a:lnTo>
                    <a:pt x="2925" y="1884"/>
                  </a:lnTo>
                  <a:lnTo>
                    <a:pt x="2997" y="1871"/>
                  </a:lnTo>
                  <a:lnTo>
                    <a:pt x="2990" y="1871"/>
                  </a:lnTo>
                  <a:lnTo>
                    <a:pt x="2979" y="1867"/>
                  </a:lnTo>
                  <a:lnTo>
                    <a:pt x="2952" y="1850"/>
                  </a:lnTo>
                  <a:lnTo>
                    <a:pt x="2922" y="1825"/>
                  </a:lnTo>
                  <a:lnTo>
                    <a:pt x="2883" y="1799"/>
                  </a:lnTo>
                  <a:lnTo>
                    <a:pt x="2821" y="1736"/>
                  </a:lnTo>
                  <a:lnTo>
                    <a:pt x="2780" y="1695"/>
                  </a:lnTo>
                  <a:lnTo>
                    <a:pt x="2756" y="1664"/>
                  </a:lnTo>
                  <a:lnTo>
                    <a:pt x="2735" y="1633"/>
                  </a:lnTo>
                  <a:lnTo>
                    <a:pt x="2718" y="1598"/>
                  </a:lnTo>
                  <a:lnTo>
                    <a:pt x="2700" y="1564"/>
                  </a:lnTo>
                  <a:lnTo>
                    <a:pt x="2673" y="1495"/>
                  </a:lnTo>
                  <a:lnTo>
                    <a:pt x="2646" y="1423"/>
                  </a:lnTo>
                  <a:lnTo>
                    <a:pt x="2659" y="1447"/>
                  </a:lnTo>
                  <a:lnTo>
                    <a:pt x="2680" y="1471"/>
                  </a:lnTo>
                  <a:lnTo>
                    <a:pt x="2704" y="1495"/>
                  </a:lnTo>
                  <a:lnTo>
                    <a:pt x="2735" y="1515"/>
                  </a:lnTo>
                  <a:lnTo>
                    <a:pt x="2769" y="1536"/>
                  </a:lnTo>
                  <a:lnTo>
                    <a:pt x="2807" y="1557"/>
                  </a:lnTo>
                  <a:lnTo>
                    <a:pt x="2845" y="1574"/>
                  </a:lnTo>
                  <a:lnTo>
                    <a:pt x="2887" y="1592"/>
                  </a:lnTo>
                  <a:lnTo>
                    <a:pt x="2973" y="1619"/>
                  </a:lnTo>
                  <a:lnTo>
                    <a:pt x="3055" y="1640"/>
                  </a:lnTo>
                  <a:lnTo>
                    <a:pt x="3127" y="1650"/>
                  </a:lnTo>
                  <a:lnTo>
                    <a:pt x="3186" y="1657"/>
                  </a:lnTo>
                  <a:lnTo>
                    <a:pt x="3437" y="1653"/>
                  </a:lnTo>
                  <a:close/>
                </a:path>
              </a:pathLst>
            </a:custGeom>
            <a:solidFill>
              <a:srgbClr val="724F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7" name="Freeform 53"/>
            <p:cNvSpPr>
              <a:spLocks/>
            </p:cNvSpPr>
            <p:nvPr/>
          </p:nvSpPr>
          <p:spPr bwMode="auto">
            <a:xfrm>
              <a:off x="2405361" y="2510948"/>
              <a:ext cx="523280" cy="196230"/>
            </a:xfrm>
            <a:custGeom>
              <a:avLst/>
              <a:gdLst>
                <a:gd name="T0" fmla="*/ 13 w 3717"/>
                <a:gd name="T1" fmla="*/ 14 h 1395"/>
                <a:gd name="T2" fmla="*/ 69 w 3717"/>
                <a:gd name="T3" fmla="*/ 55 h 1395"/>
                <a:gd name="T4" fmla="*/ 317 w 3717"/>
                <a:gd name="T5" fmla="*/ 249 h 1395"/>
                <a:gd name="T6" fmla="*/ 651 w 3717"/>
                <a:gd name="T7" fmla="*/ 476 h 1395"/>
                <a:gd name="T8" fmla="*/ 951 w 3717"/>
                <a:gd name="T9" fmla="*/ 661 h 1395"/>
                <a:gd name="T10" fmla="*/ 1257 w 3717"/>
                <a:gd name="T11" fmla="*/ 830 h 1395"/>
                <a:gd name="T12" fmla="*/ 1574 w 3717"/>
                <a:gd name="T13" fmla="*/ 989 h 1395"/>
                <a:gd name="T14" fmla="*/ 1860 w 3717"/>
                <a:gd name="T15" fmla="*/ 1113 h 1395"/>
                <a:gd name="T16" fmla="*/ 2115 w 3717"/>
                <a:gd name="T17" fmla="*/ 1209 h 1395"/>
                <a:gd name="T18" fmla="*/ 2377 w 3717"/>
                <a:gd name="T19" fmla="*/ 1288 h 1395"/>
                <a:gd name="T20" fmla="*/ 2642 w 3717"/>
                <a:gd name="T21" fmla="*/ 1347 h 1395"/>
                <a:gd name="T22" fmla="*/ 2904 w 3717"/>
                <a:gd name="T23" fmla="*/ 1385 h 1395"/>
                <a:gd name="T24" fmla="*/ 3166 w 3717"/>
                <a:gd name="T25" fmla="*/ 1395 h 1395"/>
                <a:gd name="T26" fmla="*/ 3297 w 3717"/>
                <a:gd name="T27" fmla="*/ 1388 h 1395"/>
                <a:gd name="T28" fmla="*/ 3448 w 3717"/>
                <a:gd name="T29" fmla="*/ 1378 h 1395"/>
                <a:gd name="T30" fmla="*/ 3562 w 3717"/>
                <a:gd name="T31" fmla="*/ 1361 h 1395"/>
                <a:gd name="T32" fmla="*/ 3637 w 3717"/>
                <a:gd name="T33" fmla="*/ 1334 h 1395"/>
                <a:gd name="T34" fmla="*/ 3675 w 3717"/>
                <a:gd name="T35" fmla="*/ 1306 h 1395"/>
                <a:gd name="T36" fmla="*/ 3703 w 3717"/>
                <a:gd name="T37" fmla="*/ 1272 h 1395"/>
                <a:gd name="T38" fmla="*/ 3717 w 3717"/>
                <a:gd name="T39" fmla="*/ 1234 h 1395"/>
                <a:gd name="T40" fmla="*/ 3717 w 3717"/>
                <a:gd name="T41" fmla="*/ 1192 h 1395"/>
                <a:gd name="T42" fmla="*/ 3696 w 3717"/>
                <a:gd name="T43" fmla="*/ 1134 h 1395"/>
                <a:gd name="T44" fmla="*/ 3648 w 3717"/>
                <a:gd name="T45" fmla="*/ 1061 h 1395"/>
                <a:gd name="T46" fmla="*/ 3531 w 3717"/>
                <a:gd name="T47" fmla="*/ 924 h 1395"/>
                <a:gd name="T48" fmla="*/ 3386 w 3717"/>
                <a:gd name="T49" fmla="*/ 786 h 1395"/>
                <a:gd name="T50" fmla="*/ 3232 w 3717"/>
                <a:gd name="T51" fmla="*/ 661 h 1395"/>
                <a:gd name="T52" fmla="*/ 3066 w 3717"/>
                <a:gd name="T53" fmla="*/ 551 h 1395"/>
                <a:gd name="T54" fmla="*/ 2928 w 3717"/>
                <a:gd name="T55" fmla="*/ 476 h 1395"/>
                <a:gd name="T56" fmla="*/ 2780 w 3717"/>
                <a:gd name="T57" fmla="*/ 410 h 1395"/>
                <a:gd name="T58" fmla="*/ 2536 w 3717"/>
                <a:gd name="T59" fmla="*/ 321 h 1395"/>
                <a:gd name="T60" fmla="*/ 2201 w 3717"/>
                <a:gd name="T61" fmla="*/ 221 h 1395"/>
                <a:gd name="T62" fmla="*/ 1891 w 3717"/>
                <a:gd name="T63" fmla="*/ 145 h 1395"/>
                <a:gd name="T64" fmla="*/ 1657 w 3717"/>
                <a:gd name="T65" fmla="*/ 100 h 1395"/>
                <a:gd name="T66" fmla="*/ 1402 w 3717"/>
                <a:gd name="T67" fmla="*/ 62 h 1395"/>
                <a:gd name="T68" fmla="*/ 1126 w 3717"/>
                <a:gd name="T69" fmla="*/ 31 h 1395"/>
                <a:gd name="T70" fmla="*/ 830 w 3717"/>
                <a:gd name="T71" fmla="*/ 11 h 1395"/>
                <a:gd name="T72" fmla="*/ 514 w 3717"/>
                <a:gd name="T73" fmla="*/ 0 h 1395"/>
                <a:gd name="T74" fmla="*/ 176 w 3717"/>
                <a:gd name="T75" fmla="*/ 4 h 1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7" h="1395">
                  <a:moveTo>
                    <a:pt x="0" y="11"/>
                  </a:moveTo>
                  <a:lnTo>
                    <a:pt x="13" y="14"/>
                  </a:lnTo>
                  <a:lnTo>
                    <a:pt x="31" y="21"/>
                  </a:lnTo>
                  <a:lnTo>
                    <a:pt x="69" y="55"/>
                  </a:lnTo>
                  <a:lnTo>
                    <a:pt x="135" y="114"/>
                  </a:lnTo>
                  <a:lnTo>
                    <a:pt x="317" y="249"/>
                  </a:lnTo>
                  <a:lnTo>
                    <a:pt x="507" y="379"/>
                  </a:lnTo>
                  <a:lnTo>
                    <a:pt x="651" y="476"/>
                  </a:lnTo>
                  <a:lnTo>
                    <a:pt x="803" y="569"/>
                  </a:lnTo>
                  <a:lnTo>
                    <a:pt x="951" y="661"/>
                  </a:lnTo>
                  <a:lnTo>
                    <a:pt x="1106" y="748"/>
                  </a:lnTo>
                  <a:lnTo>
                    <a:pt x="1257" y="830"/>
                  </a:lnTo>
                  <a:lnTo>
                    <a:pt x="1416" y="914"/>
                  </a:lnTo>
                  <a:lnTo>
                    <a:pt x="1574" y="989"/>
                  </a:lnTo>
                  <a:lnTo>
                    <a:pt x="1733" y="1061"/>
                  </a:lnTo>
                  <a:lnTo>
                    <a:pt x="1860" y="1113"/>
                  </a:lnTo>
                  <a:lnTo>
                    <a:pt x="1988" y="1161"/>
                  </a:lnTo>
                  <a:lnTo>
                    <a:pt x="2115" y="1209"/>
                  </a:lnTo>
                  <a:lnTo>
                    <a:pt x="2246" y="1250"/>
                  </a:lnTo>
                  <a:lnTo>
                    <a:pt x="2377" y="1288"/>
                  </a:lnTo>
                  <a:lnTo>
                    <a:pt x="2508" y="1319"/>
                  </a:lnTo>
                  <a:lnTo>
                    <a:pt x="2642" y="1347"/>
                  </a:lnTo>
                  <a:lnTo>
                    <a:pt x="2777" y="1372"/>
                  </a:lnTo>
                  <a:lnTo>
                    <a:pt x="2904" y="1385"/>
                  </a:lnTo>
                  <a:lnTo>
                    <a:pt x="3035" y="1395"/>
                  </a:lnTo>
                  <a:lnTo>
                    <a:pt x="3166" y="1395"/>
                  </a:lnTo>
                  <a:lnTo>
                    <a:pt x="3232" y="1395"/>
                  </a:lnTo>
                  <a:lnTo>
                    <a:pt x="3297" y="1388"/>
                  </a:lnTo>
                  <a:lnTo>
                    <a:pt x="3389" y="1385"/>
                  </a:lnTo>
                  <a:lnTo>
                    <a:pt x="3448" y="1378"/>
                  </a:lnTo>
                  <a:lnTo>
                    <a:pt x="3504" y="1372"/>
                  </a:lnTo>
                  <a:lnTo>
                    <a:pt x="3562" y="1361"/>
                  </a:lnTo>
                  <a:lnTo>
                    <a:pt x="3614" y="1344"/>
                  </a:lnTo>
                  <a:lnTo>
                    <a:pt x="3637" y="1334"/>
                  </a:lnTo>
                  <a:lnTo>
                    <a:pt x="3658" y="1319"/>
                  </a:lnTo>
                  <a:lnTo>
                    <a:pt x="3675" y="1306"/>
                  </a:lnTo>
                  <a:lnTo>
                    <a:pt x="3693" y="1292"/>
                  </a:lnTo>
                  <a:lnTo>
                    <a:pt x="3703" y="1272"/>
                  </a:lnTo>
                  <a:lnTo>
                    <a:pt x="3710" y="1254"/>
                  </a:lnTo>
                  <a:lnTo>
                    <a:pt x="3717" y="1234"/>
                  </a:lnTo>
                  <a:lnTo>
                    <a:pt x="3717" y="1213"/>
                  </a:lnTo>
                  <a:lnTo>
                    <a:pt x="3717" y="1192"/>
                  </a:lnTo>
                  <a:lnTo>
                    <a:pt x="3710" y="1175"/>
                  </a:lnTo>
                  <a:lnTo>
                    <a:pt x="3696" y="1134"/>
                  </a:lnTo>
                  <a:lnTo>
                    <a:pt x="3675" y="1096"/>
                  </a:lnTo>
                  <a:lnTo>
                    <a:pt x="3648" y="1061"/>
                  </a:lnTo>
                  <a:lnTo>
                    <a:pt x="3596" y="996"/>
                  </a:lnTo>
                  <a:lnTo>
                    <a:pt x="3531" y="924"/>
                  </a:lnTo>
                  <a:lnTo>
                    <a:pt x="3462" y="851"/>
                  </a:lnTo>
                  <a:lnTo>
                    <a:pt x="3386" y="786"/>
                  </a:lnTo>
                  <a:lnTo>
                    <a:pt x="3311" y="720"/>
                  </a:lnTo>
                  <a:lnTo>
                    <a:pt x="3232" y="661"/>
                  </a:lnTo>
                  <a:lnTo>
                    <a:pt x="3148" y="603"/>
                  </a:lnTo>
                  <a:lnTo>
                    <a:pt x="3066" y="551"/>
                  </a:lnTo>
                  <a:lnTo>
                    <a:pt x="2980" y="503"/>
                  </a:lnTo>
                  <a:lnTo>
                    <a:pt x="2928" y="476"/>
                  </a:lnTo>
                  <a:lnTo>
                    <a:pt x="2866" y="448"/>
                  </a:lnTo>
                  <a:lnTo>
                    <a:pt x="2780" y="410"/>
                  </a:lnTo>
                  <a:lnTo>
                    <a:pt x="2670" y="369"/>
                  </a:lnTo>
                  <a:lnTo>
                    <a:pt x="2536" y="321"/>
                  </a:lnTo>
                  <a:lnTo>
                    <a:pt x="2380" y="272"/>
                  </a:lnTo>
                  <a:lnTo>
                    <a:pt x="2201" y="221"/>
                  </a:lnTo>
                  <a:lnTo>
                    <a:pt x="1998" y="169"/>
                  </a:lnTo>
                  <a:lnTo>
                    <a:pt x="1891" y="145"/>
                  </a:lnTo>
                  <a:lnTo>
                    <a:pt x="1778" y="124"/>
                  </a:lnTo>
                  <a:lnTo>
                    <a:pt x="1657" y="100"/>
                  </a:lnTo>
                  <a:lnTo>
                    <a:pt x="1533" y="83"/>
                  </a:lnTo>
                  <a:lnTo>
                    <a:pt x="1402" y="62"/>
                  </a:lnTo>
                  <a:lnTo>
                    <a:pt x="1264" y="45"/>
                  </a:lnTo>
                  <a:lnTo>
                    <a:pt x="1126" y="31"/>
                  </a:lnTo>
                  <a:lnTo>
                    <a:pt x="978" y="21"/>
                  </a:lnTo>
                  <a:lnTo>
                    <a:pt x="830" y="11"/>
                  </a:lnTo>
                  <a:lnTo>
                    <a:pt x="672" y="4"/>
                  </a:lnTo>
                  <a:lnTo>
                    <a:pt x="514" y="0"/>
                  </a:lnTo>
                  <a:lnTo>
                    <a:pt x="348" y="0"/>
                  </a:lnTo>
                  <a:lnTo>
                    <a:pt x="176" y="4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C3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8" name="Freeform 54"/>
            <p:cNvSpPr>
              <a:spLocks/>
            </p:cNvSpPr>
            <p:nvPr/>
          </p:nvSpPr>
          <p:spPr bwMode="auto">
            <a:xfrm>
              <a:off x="2095191" y="2295728"/>
              <a:ext cx="727951" cy="308060"/>
            </a:xfrm>
            <a:custGeom>
              <a:avLst/>
              <a:gdLst>
                <a:gd name="T0" fmla="*/ 5099 w 5181"/>
                <a:gd name="T1" fmla="*/ 2107 h 2186"/>
                <a:gd name="T2" fmla="*/ 4971 w 5181"/>
                <a:gd name="T3" fmla="*/ 2042 h 2186"/>
                <a:gd name="T4" fmla="*/ 4757 w 5181"/>
                <a:gd name="T5" fmla="*/ 1970 h 2186"/>
                <a:gd name="T6" fmla="*/ 4416 w 5181"/>
                <a:gd name="T7" fmla="*/ 1869 h 2186"/>
                <a:gd name="T8" fmla="*/ 3910 w 5181"/>
                <a:gd name="T9" fmla="*/ 1728 h 2186"/>
                <a:gd name="T10" fmla="*/ 3462 w 5181"/>
                <a:gd name="T11" fmla="*/ 1636 h 2186"/>
                <a:gd name="T12" fmla="*/ 3008 w 5181"/>
                <a:gd name="T13" fmla="*/ 1590 h 2186"/>
                <a:gd name="T14" fmla="*/ 2663 w 5181"/>
                <a:gd name="T15" fmla="*/ 1587 h 2186"/>
                <a:gd name="T16" fmla="*/ 2102 w 5181"/>
                <a:gd name="T17" fmla="*/ 1615 h 2186"/>
                <a:gd name="T18" fmla="*/ 1429 w 5181"/>
                <a:gd name="T19" fmla="*/ 1702 h 2186"/>
                <a:gd name="T20" fmla="*/ 1017 w 5181"/>
                <a:gd name="T21" fmla="*/ 1769 h 2186"/>
                <a:gd name="T22" fmla="*/ 730 w 5181"/>
                <a:gd name="T23" fmla="*/ 1846 h 2186"/>
                <a:gd name="T24" fmla="*/ 459 w 5181"/>
                <a:gd name="T25" fmla="*/ 1935 h 2186"/>
                <a:gd name="T26" fmla="*/ 296 w 5181"/>
                <a:gd name="T27" fmla="*/ 2025 h 2186"/>
                <a:gd name="T28" fmla="*/ 145 w 5181"/>
                <a:gd name="T29" fmla="*/ 2128 h 2186"/>
                <a:gd name="T30" fmla="*/ 21 w 5181"/>
                <a:gd name="T31" fmla="*/ 2142 h 2186"/>
                <a:gd name="T32" fmla="*/ 0 w 5181"/>
                <a:gd name="T33" fmla="*/ 2001 h 2186"/>
                <a:gd name="T34" fmla="*/ 17 w 5181"/>
                <a:gd name="T35" fmla="*/ 1843 h 2186"/>
                <a:gd name="T36" fmla="*/ 69 w 5181"/>
                <a:gd name="T37" fmla="*/ 1674 h 2186"/>
                <a:gd name="T38" fmla="*/ 176 w 5181"/>
                <a:gd name="T39" fmla="*/ 1443 h 2186"/>
                <a:gd name="T40" fmla="*/ 393 w 5181"/>
                <a:gd name="T41" fmla="*/ 1105 h 2186"/>
                <a:gd name="T42" fmla="*/ 627 w 5181"/>
                <a:gd name="T43" fmla="*/ 809 h 2186"/>
                <a:gd name="T44" fmla="*/ 833 w 5181"/>
                <a:gd name="T45" fmla="*/ 596 h 2186"/>
                <a:gd name="T46" fmla="*/ 986 w 5181"/>
                <a:gd name="T47" fmla="*/ 464 h 2186"/>
                <a:gd name="T48" fmla="*/ 1155 w 5181"/>
                <a:gd name="T49" fmla="*/ 354 h 2186"/>
                <a:gd name="T50" fmla="*/ 1391 w 5181"/>
                <a:gd name="T51" fmla="*/ 231 h 2186"/>
                <a:gd name="T52" fmla="*/ 1774 w 5181"/>
                <a:gd name="T53" fmla="*/ 100 h 2186"/>
                <a:gd name="T54" fmla="*/ 2177 w 5181"/>
                <a:gd name="T55" fmla="*/ 24 h 2186"/>
                <a:gd name="T56" fmla="*/ 2581 w 5181"/>
                <a:gd name="T57" fmla="*/ 0 h 2186"/>
                <a:gd name="T58" fmla="*/ 2942 w 5181"/>
                <a:gd name="T59" fmla="*/ 21 h 2186"/>
                <a:gd name="T60" fmla="*/ 3238 w 5181"/>
                <a:gd name="T61" fmla="*/ 72 h 2186"/>
                <a:gd name="T62" fmla="*/ 3545 w 5181"/>
                <a:gd name="T63" fmla="*/ 158 h 2186"/>
                <a:gd name="T64" fmla="*/ 3848 w 5181"/>
                <a:gd name="T65" fmla="*/ 272 h 2186"/>
                <a:gd name="T66" fmla="*/ 4137 w 5181"/>
                <a:gd name="T67" fmla="*/ 407 h 2186"/>
                <a:gd name="T68" fmla="*/ 4396 w 5181"/>
                <a:gd name="T69" fmla="*/ 558 h 2186"/>
                <a:gd name="T70" fmla="*/ 4534 w 5181"/>
                <a:gd name="T71" fmla="*/ 661 h 2186"/>
                <a:gd name="T72" fmla="*/ 4664 w 5181"/>
                <a:gd name="T73" fmla="*/ 785 h 2186"/>
                <a:gd name="T74" fmla="*/ 4809 w 5181"/>
                <a:gd name="T75" fmla="*/ 968 h 2186"/>
                <a:gd name="T76" fmla="*/ 4984 w 5181"/>
                <a:gd name="T77" fmla="*/ 1274 h 2186"/>
                <a:gd name="T78" fmla="*/ 5099 w 5181"/>
                <a:gd name="T79" fmla="*/ 1564 h 2186"/>
                <a:gd name="T80" fmla="*/ 5168 w 5181"/>
                <a:gd name="T81" fmla="*/ 1815 h 2186"/>
                <a:gd name="T82" fmla="*/ 5181 w 5181"/>
                <a:gd name="T83" fmla="*/ 1963 h 2186"/>
                <a:gd name="T84" fmla="*/ 5164 w 5181"/>
                <a:gd name="T85" fmla="*/ 2104 h 2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181" h="2186">
                  <a:moveTo>
                    <a:pt x="5146" y="2149"/>
                  </a:moveTo>
                  <a:lnTo>
                    <a:pt x="5122" y="2128"/>
                  </a:lnTo>
                  <a:lnTo>
                    <a:pt x="5099" y="2107"/>
                  </a:lnTo>
                  <a:lnTo>
                    <a:pt x="5068" y="2091"/>
                  </a:lnTo>
                  <a:lnTo>
                    <a:pt x="5036" y="2073"/>
                  </a:lnTo>
                  <a:lnTo>
                    <a:pt x="4971" y="2042"/>
                  </a:lnTo>
                  <a:lnTo>
                    <a:pt x="4902" y="2014"/>
                  </a:lnTo>
                  <a:lnTo>
                    <a:pt x="4830" y="1991"/>
                  </a:lnTo>
                  <a:lnTo>
                    <a:pt x="4757" y="1970"/>
                  </a:lnTo>
                  <a:lnTo>
                    <a:pt x="4626" y="1932"/>
                  </a:lnTo>
                  <a:lnTo>
                    <a:pt x="4523" y="1901"/>
                  </a:lnTo>
                  <a:lnTo>
                    <a:pt x="4416" y="1869"/>
                  </a:lnTo>
                  <a:lnTo>
                    <a:pt x="4206" y="1808"/>
                  </a:lnTo>
                  <a:lnTo>
                    <a:pt x="4058" y="1766"/>
                  </a:lnTo>
                  <a:lnTo>
                    <a:pt x="3910" y="1728"/>
                  </a:lnTo>
                  <a:lnTo>
                    <a:pt x="3761" y="1694"/>
                  </a:lnTo>
                  <a:lnTo>
                    <a:pt x="3614" y="1663"/>
                  </a:lnTo>
                  <a:lnTo>
                    <a:pt x="3462" y="1636"/>
                  </a:lnTo>
                  <a:lnTo>
                    <a:pt x="3310" y="1618"/>
                  </a:lnTo>
                  <a:lnTo>
                    <a:pt x="3159" y="1602"/>
                  </a:lnTo>
                  <a:lnTo>
                    <a:pt x="3008" y="1590"/>
                  </a:lnTo>
                  <a:lnTo>
                    <a:pt x="2890" y="1587"/>
                  </a:lnTo>
                  <a:lnTo>
                    <a:pt x="2776" y="1587"/>
                  </a:lnTo>
                  <a:lnTo>
                    <a:pt x="2663" y="1587"/>
                  </a:lnTo>
                  <a:lnTo>
                    <a:pt x="2550" y="1587"/>
                  </a:lnTo>
                  <a:lnTo>
                    <a:pt x="2325" y="1598"/>
                  </a:lnTo>
                  <a:lnTo>
                    <a:pt x="2102" y="1615"/>
                  </a:lnTo>
                  <a:lnTo>
                    <a:pt x="1877" y="1639"/>
                  </a:lnTo>
                  <a:lnTo>
                    <a:pt x="1654" y="1667"/>
                  </a:lnTo>
                  <a:lnTo>
                    <a:pt x="1429" y="1702"/>
                  </a:lnTo>
                  <a:lnTo>
                    <a:pt x="1202" y="1735"/>
                  </a:lnTo>
                  <a:lnTo>
                    <a:pt x="1109" y="1753"/>
                  </a:lnTo>
                  <a:lnTo>
                    <a:pt x="1017" y="1769"/>
                  </a:lnTo>
                  <a:lnTo>
                    <a:pt x="920" y="1794"/>
                  </a:lnTo>
                  <a:lnTo>
                    <a:pt x="827" y="1818"/>
                  </a:lnTo>
                  <a:lnTo>
                    <a:pt x="730" y="1846"/>
                  </a:lnTo>
                  <a:lnTo>
                    <a:pt x="638" y="1873"/>
                  </a:lnTo>
                  <a:lnTo>
                    <a:pt x="544" y="1904"/>
                  </a:lnTo>
                  <a:lnTo>
                    <a:pt x="459" y="1935"/>
                  </a:lnTo>
                  <a:lnTo>
                    <a:pt x="400" y="1963"/>
                  </a:lnTo>
                  <a:lnTo>
                    <a:pt x="348" y="1991"/>
                  </a:lnTo>
                  <a:lnTo>
                    <a:pt x="296" y="2025"/>
                  </a:lnTo>
                  <a:lnTo>
                    <a:pt x="244" y="2060"/>
                  </a:lnTo>
                  <a:lnTo>
                    <a:pt x="196" y="2097"/>
                  </a:lnTo>
                  <a:lnTo>
                    <a:pt x="145" y="2128"/>
                  </a:lnTo>
                  <a:lnTo>
                    <a:pt x="90" y="2160"/>
                  </a:lnTo>
                  <a:lnTo>
                    <a:pt x="34" y="2186"/>
                  </a:lnTo>
                  <a:lnTo>
                    <a:pt x="21" y="2142"/>
                  </a:lnTo>
                  <a:lnTo>
                    <a:pt x="7" y="2097"/>
                  </a:lnTo>
                  <a:lnTo>
                    <a:pt x="0" y="2048"/>
                  </a:lnTo>
                  <a:lnTo>
                    <a:pt x="0" y="2001"/>
                  </a:lnTo>
                  <a:lnTo>
                    <a:pt x="0" y="1949"/>
                  </a:lnTo>
                  <a:lnTo>
                    <a:pt x="7" y="1894"/>
                  </a:lnTo>
                  <a:lnTo>
                    <a:pt x="17" y="1843"/>
                  </a:lnTo>
                  <a:lnTo>
                    <a:pt x="31" y="1787"/>
                  </a:lnTo>
                  <a:lnTo>
                    <a:pt x="48" y="1728"/>
                  </a:lnTo>
                  <a:lnTo>
                    <a:pt x="69" y="1674"/>
                  </a:lnTo>
                  <a:lnTo>
                    <a:pt x="93" y="1615"/>
                  </a:lnTo>
                  <a:lnTo>
                    <a:pt x="117" y="1559"/>
                  </a:lnTo>
                  <a:lnTo>
                    <a:pt x="176" y="1443"/>
                  </a:lnTo>
                  <a:lnTo>
                    <a:pt x="241" y="1326"/>
                  </a:lnTo>
                  <a:lnTo>
                    <a:pt x="313" y="1216"/>
                  </a:lnTo>
                  <a:lnTo>
                    <a:pt x="393" y="1105"/>
                  </a:lnTo>
                  <a:lnTo>
                    <a:pt x="472" y="998"/>
                  </a:lnTo>
                  <a:lnTo>
                    <a:pt x="551" y="899"/>
                  </a:lnTo>
                  <a:lnTo>
                    <a:pt x="627" y="809"/>
                  </a:lnTo>
                  <a:lnTo>
                    <a:pt x="703" y="727"/>
                  </a:lnTo>
                  <a:lnTo>
                    <a:pt x="772" y="654"/>
                  </a:lnTo>
                  <a:lnTo>
                    <a:pt x="833" y="596"/>
                  </a:lnTo>
                  <a:lnTo>
                    <a:pt x="882" y="551"/>
                  </a:lnTo>
                  <a:lnTo>
                    <a:pt x="933" y="506"/>
                  </a:lnTo>
                  <a:lnTo>
                    <a:pt x="986" y="464"/>
                  </a:lnTo>
                  <a:lnTo>
                    <a:pt x="1040" y="427"/>
                  </a:lnTo>
                  <a:lnTo>
                    <a:pt x="1096" y="389"/>
                  </a:lnTo>
                  <a:lnTo>
                    <a:pt x="1155" y="354"/>
                  </a:lnTo>
                  <a:lnTo>
                    <a:pt x="1209" y="320"/>
                  </a:lnTo>
                  <a:lnTo>
                    <a:pt x="1271" y="289"/>
                  </a:lnTo>
                  <a:lnTo>
                    <a:pt x="1391" y="231"/>
                  </a:lnTo>
                  <a:lnTo>
                    <a:pt x="1516" y="182"/>
                  </a:lnTo>
                  <a:lnTo>
                    <a:pt x="1644" y="137"/>
                  </a:lnTo>
                  <a:lnTo>
                    <a:pt x="1774" y="100"/>
                  </a:lnTo>
                  <a:lnTo>
                    <a:pt x="1905" y="69"/>
                  </a:lnTo>
                  <a:lnTo>
                    <a:pt x="2039" y="44"/>
                  </a:lnTo>
                  <a:lnTo>
                    <a:pt x="2177" y="24"/>
                  </a:lnTo>
                  <a:lnTo>
                    <a:pt x="2312" y="10"/>
                  </a:lnTo>
                  <a:lnTo>
                    <a:pt x="2446" y="3"/>
                  </a:lnTo>
                  <a:lnTo>
                    <a:pt x="2581" y="0"/>
                  </a:lnTo>
                  <a:lnTo>
                    <a:pt x="2714" y="3"/>
                  </a:lnTo>
                  <a:lnTo>
                    <a:pt x="2845" y="10"/>
                  </a:lnTo>
                  <a:lnTo>
                    <a:pt x="2942" y="21"/>
                  </a:lnTo>
                  <a:lnTo>
                    <a:pt x="3039" y="34"/>
                  </a:lnTo>
                  <a:lnTo>
                    <a:pt x="3134" y="51"/>
                  </a:lnTo>
                  <a:lnTo>
                    <a:pt x="3238" y="72"/>
                  </a:lnTo>
                  <a:lnTo>
                    <a:pt x="3338" y="96"/>
                  </a:lnTo>
                  <a:lnTo>
                    <a:pt x="3441" y="123"/>
                  </a:lnTo>
                  <a:lnTo>
                    <a:pt x="3545" y="158"/>
                  </a:lnTo>
                  <a:lnTo>
                    <a:pt x="3648" y="192"/>
                  </a:lnTo>
                  <a:lnTo>
                    <a:pt x="3748" y="231"/>
                  </a:lnTo>
                  <a:lnTo>
                    <a:pt x="3848" y="272"/>
                  </a:lnTo>
                  <a:lnTo>
                    <a:pt x="3948" y="313"/>
                  </a:lnTo>
                  <a:lnTo>
                    <a:pt x="4045" y="358"/>
                  </a:lnTo>
                  <a:lnTo>
                    <a:pt x="4137" y="407"/>
                  </a:lnTo>
                  <a:lnTo>
                    <a:pt x="4227" y="454"/>
                  </a:lnTo>
                  <a:lnTo>
                    <a:pt x="4313" y="506"/>
                  </a:lnTo>
                  <a:lnTo>
                    <a:pt x="4396" y="558"/>
                  </a:lnTo>
                  <a:lnTo>
                    <a:pt x="4444" y="589"/>
                  </a:lnTo>
                  <a:lnTo>
                    <a:pt x="4488" y="623"/>
                  </a:lnTo>
                  <a:lnTo>
                    <a:pt x="4534" y="661"/>
                  </a:lnTo>
                  <a:lnTo>
                    <a:pt x="4578" y="702"/>
                  </a:lnTo>
                  <a:lnTo>
                    <a:pt x="4623" y="740"/>
                  </a:lnTo>
                  <a:lnTo>
                    <a:pt x="4664" y="785"/>
                  </a:lnTo>
                  <a:lnTo>
                    <a:pt x="4702" y="827"/>
                  </a:lnTo>
                  <a:lnTo>
                    <a:pt x="4740" y="875"/>
                  </a:lnTo>
                  <a:lnTo>
                    <a:pt x="4809" y="968"/>
                  </a:lnTo>
                  <a:lnTo>
                    <a:pt x="4874" y="1067"/>
                  </a:lnTo>
                  <a:lnTo>
                    <a:pt x="4933" y="1170"/>
                  </a:lnTo>
                  <a:lnTo>
                    <a:pt x="4984" y="1274"/>
                  </a:lnTo>
                  <a:lnTo>
                    <a:pt x="5030" y="1384"/>
                  </a:lnTo>
                  <a:lnTo>
                    <a:pt x="5064" y="1470"/>
                  </a:lnTo>
                  <a:lnTo>
                    <a:pt x="5099" y="1564"/>
                  </a:lnTo>
                  <a:lnTo>
                    <a:pt x="5130" y="1663"/>
                  </a:lnTo>
                  <a:lnTo>
                    <a:pt x="5157" y="1763"/>
                  </a:lnTo>
                  <a:lnTo>
                    <a:pt x="5168" y="1815"/>
                  </a:lnTo>
                  <a:lnTo>
                    <a:pt x="5174" y="1863"/>
                  </a:lnTo>
                  <a:lnTo>
                    <a:pt x="5181" y="1915"/>
                  </a:lnTo>
                  <a:lnTo>
                    <a:pt x="5181" y="1963"/>
                  </a:lnTo>
                  <a:lnTo>
                    <a:pt x="5178" y="2011"/>
                  </a:lnTo>
                  <a:lnTo>
                    <a:pt x="5174" y="2060"/>
                  </a:lnTo>
                  <a:lnTo>
                    <a:pt x="5164" y="2104"/>
                  </a:lnTo>
                  <a:lnTo>
                    <a:pt x="5146" y="2149"/>
                  </a:lnTo>
                  <a:close/>
                </a:path>
              </a:pathLst>
            </a:custGeom>
            <a:solidFill>
              <a:srgbClr val="C3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9" name="Freeform 55"/>
            <p:cNvSpPr>
              <a:spLocks/>
            </p:cNvSpPr>
            <p:nvPr/>
          </p:nvSpPr>
          <p:spPr bwMode="auto">
            <a:xfrm>
              <a:off x="2282981" y="2295728"/>
              <a:ext cx="394570" cy="251090"/>
            </a:xfrm>
            <a:custGeom>
              <a:avLst/>
              <a:gdLst>
                <a:gd name="T0" fmla="*/ 1153 w 2803"/>
                <a:gd name="T1" fmla="*/ 3 h 1791"/>
                <a:gd name="T2" fmla="*/ 988 w 2803"/>
                <a:gd name="T3" fmla="*/ 31 h 1791"/>
                <a:gd name="T4" fmla="*/ 871 w 2803"/>
                <a:gd name="T5" fmla="*/ 93 h 1791"/>
                <a:gd name="T6" fmla="*/ 764 w 2803"/>
                <a:gd name="T7" fmla="*/ 172 h 1791"/>
                <a:gd name="T8" fmla="*/ 664 w 2803"/>
                <a:gd name="T9" fmla="*/ 264 h 1791"/>
                <a:gd name="T10" fmla="*/ 571 w 2803"/>
                <a:gd name="T11" fmla="*/ 368 h 1791"/>
                <a:gd name="T12" fmla="*/ 489 w 2803"/>
                <a:gd name="T13" fmla="*/ 482 h 1791"/>
                <a:gd name="T14" fmla="*/ 410 w 2803"/>
                <a:gd name="T15" fmla="*/ 606 h 1791"/>
                <a:gd name="T16" fmla="*/ 306 w 2803"/>
                <a:gd name="T17" fmla="*/ 796 h 1791"/>
                <a:gd name="T18" fmla="*/ 193 w 2803"/>
                <a:gd name="T19" fmla="*/ 1057 h 1791"/>
                <a:gd name="T20" fmla="*/ 106 w 2803"/>
                <a:gd name="T21" fmla="*/ 1305 h 1791"/>
                <a:gd name="T22" fmla="*/ 41 w 2803"/>
                <a:gd name="T23" fmla="*/ 1533 h 1791"/>
                <a:gd name="T24" fmla="*/ 0 w 2803"/>
                <a:gd name="T25" fmla="*/ 1715 h 1791"/>
                <a:gd name="T26" fmla="*/ 413 w 2803"/>
                <a:gd name="T27" fmla="*/ 1653 h 1791"/>
                <a:gd name="T28" fmla="*/ 827 w 2803"/>
                <a:gd name="T29" fmla="*/ 1612 h 1791"/>
                <a:gd name="T30" fmla="*/ 1243 w 2803"/>
                <a:gd name="T31" fmla="*/ 1587 h 1791"/>
                <a:gd name="T32" fmla="*/ 1664 w 2803"/>
                <a:gd name="T33" fmla="*/ 1590 h 1791"/>
                <a:gd name="T34" fmla="*/ 1953 w 2803"/>
                <a:gd name="T35" fmla="*/ 1615 h 1791"/>
                <a:gd name="T36" fmla="*/ 2238 w 2803"/>
                <a:gd name="T37" fmla="*/ 1656 h 1791"/>
                <a:gd name="T38" fmla="*/ 2524 w 2803"/>
                <a:gd name="T39" fmla="*/ 1718 h 1791"/>
                <a:gd name="T40" fmla="*/ 2803 w 2803"/>
                <a:gd name="T41" fmla="*/ 1791 h 1791"/>
                <a:gd name="T42" fmla="*/ 2752 w 2803"/>
                <a:gd name="T43" fmla="*/ 1546 h 1791"/>
                <a:gd name="T44" fmla="*/ 2683 w 2803"/>
                <a:gd name="T45" fmla="*/ 1322 h 1791"/>
                <a:gd name="T46" fmla="*/ 2604 w 2803"/>
                <a:gd name="T47" fmla="*/ 1122 h 1791"/>
                <a:gd name="T48" fmla="*/ 2511 w 2803"/>
                <a:gd name="T49" fmla="*/ 943 h 1791"/>
                <a:gd name="T50" fmla="*/ 2411 w 2803"/>
                <a:gd name="T51" fmla="*/ 781 h 1791"/>
                <a:gd name="T52" fmla="*/ 2301 w 2803"/>
                <a:gd name="T53" fmla="*/ 640 h 1791"/>
                <a:gd name="T54" fmla="*/ 2187 w 2803"/>
                <a:gd name="T55" fmla="*/ 517 h 1791"/>
                <a:gd name="T56" fmla="*/ 2069 w 2803"/>
                <a:gd name="T57" fmla="*/ 410 h 1791"/>
                <a:gd name="T58" fmla="*/ 1953 w 2803"/>
                <a:gd name="T59" fmla="*/ 317 h 1791"/>
                <a:gd name="T60" fmla="*/ 1836 w 2803"/>
                <a:gd name="T61" fmla="*/ 238 h 1791"/>
                <a:gd name="T62" fmla="*/ 1718 w 2803"/>
                <a:gd name="T63" fmla="*/ 172 h 1791"/>
                <a:gd name="T64" fmla="*/ 1508 w 2803"/>
                <a:gd name="T65" fmla="*/ 75 h 1791"/>
                <a:gd name="T66" fmla="*/ 1329 w 2803"/>
                <a:gd name="T67" fmla="*/ 16 h 1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3" h="1791">
                  <a:moveTo>
                    <a:pt x="1257" y="0"/>
                  </a:moveTo>
                  <a:lnTo>
                    <a:pt x="1153" y="3"/>
                  </a:lnTo>
                  <a:lnTo>
                    <a:pt x="1050" y="6"/>
                  </a:lnTo>
                  <a:lnTo>
                    <a:pt x="988" y="31"/>
                  </a:lnTo>
                  <a:lnTo>
                    <a:pt x="930" y="62"/>
                  </a:lnTo>
                  <a:lnTo>
                    <a:pt x="871" y="93"/>
                  </a:lnTo>
                  <a:lnTo>
                    <a:pt x="816" y="131"/>
                  </a:lnTo>
                  <a:lnTo>
                    <a:pt x="764" y="172"/>
                  </a:lnTo>
                  <a:lnTo>
                    <a:pt x="712" y="216"/>
                  </a:lnTo>
                  <a:lnTo>
                    <a:pt x="664" y="264"/>
                  </a:lnTo>
                  <a:lnTo>
                    <a:pt x="616" y="317"/>
                  </a:lnTo>
                  <a:lnTo>
                    <a:pt x="571" y="368"/>
                  </a:lnTo>
                  <a:lnTo>
                    <a:pt x="530" y="427"/>
                  </a:lnTo>
                  <a:lnTo>
                    <a:pt x="489" y="482"/>
                  </a:lnTo>
                  <a:lnTo>
                    <a:pt x="448" y="543"/>
                  </a:lnTo>
                  <a:lnTo>
                    <a:pt x="410" y="606"/>
                  </a:lnTo>
                  <a:lnTo>
                    <a:pt x="375" y="668"/>
                  </a:lnTo>
                  <a:lnTo>
                    <a:pt x="306" y="796"/>
                  </a:lnTo>
                  <a:lnTo>
                    <a:pt x="247" y="926"/>
                  </a:lnTo>
                  <a:lnTo>
                    <a:pt x="193" y="1057"/>
                  </a:lnTo>
                  <a:lnTo>
                    <a:pt x="144" y="1185"/>
                  </a:lnTo>
                  <a:lnTo>
                    <a:pt x="106" y="1305"/>
                  </a:lnTo>
                  <a:lnTo>
                    <a:pt x="72" y="1423"/>
                  </a:lnTo>
                  <a:lnTo>
                    <a:pt x="41" y="1533"/>
                  </a:lnTo>
                  <a:lnTo>
                    <a:pt x="17" y="1628"/>
                  </a:lnTo>
                  <a:lnTo>
                    <a:pt x="0" y="1715"/>
                  </a:lnTo>
                  <a:lnTo>
                    <a:pt x="206" y="1680"/>
                  </a:lnTo>
                  <a:lnTo>
                    <a:pt x="413" y="1653"/>
                  </a:lnTo>
                  <a:lnTo>
                    <a:pt x="620" y="1628"/>
                  </a:lnTo>
                  <a:lnTo>
                    <a:pt x="827" y="1612"/>
                  </a:lnTo>
                  <a:lnTo>
                    <a:pt x="1033" y="1598"/>
                  </a:lnTo>
                  <a:lnTo>
                    <a:pt x="1243" y="1587"/>
                  </a:lnTo>
                  <a:lnTo>
                    <a:pt x="1450" y="1587"/>
                  </a:lnTo>
                  <a:lnTo>
                    <a:pt x="1664" y="1590"/>
                  </a:lnTo>
                  <a:lnTo>
                    <a:pt x="1808" y="1602"/>
                  </a:lnTo>
                  <a:lnTo>
                    <a:pt x="1953" y="1615"/>
                  </a:lnTo>
                  <a:lnTo>
                    <a:pt x="2094" y="1636"/>
                  </a:lnTo>
                  <a:lnTo>
                    <a:pt x="2238" y="1656"/>
                  </a:lnTo>
                  <a:lnTo>
                    <a:pt x="2383" y="1684"/>
                  </a:lnTo>
                  <a:lnTo>
                    <a:pt x="2524" y="1718"/>
                  </a:lnTo>
                  <a:lnTo>
                    <a:pt x="2666" y="1753"/>
                  </a:lnTo>
                  <a:lnTo>
                    <a:pt x="2803" y="1791"/>
                  </a:lnTo>
                  <a:lnTo>
                    <a:pt x="2780" y="1667"/>
                  </a:lnTo>
                  <a:lnTo>
                    <a:pt x="2752" y="1546"/>
                  </a:lnTo>
                  <a:lnTo>
                    <a:pt x="2721" y="1433"/>
                  </a:lnTo>
                  <a:lnTo>
                    <a:pt x="2683" y="1322"/>
                  </a:lnTo>
                  <a:lnTo>
                    <a:pt x="2645" y="1219"/>
                  </a:lnTo>
                  <a:lnTo>
                    <a:pt x="2604" y="1122"/>
                  </a:lnTo>
                  <a:lnTo>
                    <a:pt x="2559" y="1029"/>
                  </a:lnTo>
                  <a:lnTo>
                    <a:pt x="2511" y="943"/>
                  </a:lnTo>
                  <a:lnTo>
                    <a:pt x="2463" y="861"/>
                  </a:lnTo>
                  <a:lnTo>
                    <a:pt x="2411" y="781"/>
                  </a:lnTo>
                  <a:lnTo>
                    <a:pt x="2356" y="709"/>
                  </a:lnTo>
                  <a:lnTo>
                    <a:pt x="2301" y="640"/>
                  </a:lnTo>
                  <a:lnTo>
                    <a:pt x="2245" y="578"/>
                  </a:lnTo>
                  <a:lnTo>
                    <a:pt x="2187" y="517"/>
                  </a:lnTo>
                  <a:lnTo>
                    <a:pt x="2128" y="461"/>
                  </a:lnTo>
                  <a:lnTo>
                    <a:pt x="2069" y="410"/>
                  </a:lnTo>
                  <a:lnTo>
                    <a:pt x="2012" y="361"/>
                  </a:lnTo>
                  <a:lnTo>
                    <a:pt x="1953" y="317"/>
                  </a:lnTo>
                  <a:lnTo>
                    <a:pt x="1894" y="275"/>
                  </a:lnTo>
                  <a:lnTo>
                    <a:pt x="1836" y="238"/>
                  </a:lnTo>
                  <a:lnTo>
                    <a:pt x="1777" y="203"/>
                  </a:lnTo>
                  <a:lnTo>
                    <a:pt x="1718" y="172"/>
                  </a:lnTo>
                  <a:lnTo>
                    <a:pt x="1611" y="120"/>
                  </a:lnTo>
                  <a:lnTo>
                    <a:pt x="1508" y="75"/>
                  </a:lnTo>
                  <a:lnTo>
                    <a:pt x="1412" y="44"/>
                  </a:lnTo>
                  <a:lnTo>
                    <a:pt x="1329" y="16"/>
                  </a:lnTo>
                  <a:lnTo>
                    <a:pt x="12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0" name="Freeform 56"/>
            <p:cNvSpPr>
              <a:spLocks/>
            </p:cNvSpPr>
            <p:nvPr/>
          </p:nvSpPr>
          <p:spPr bwMode="auto">
            <a:xfrm>
              <a:off x="2415911" y="2873869"/>
              <a:ext cx="118160" cy="111830"/>
            </a:xfrm>
            <a:custGeom>
              <a:avLst/>
              <a:gdLst>
                <a:gd name="T0" fmla="*/ 0 w 847"/>
                <a:gd name="T1" fmla="*/ 0 h 799"/>
                <a:gd name="T2" fmla="*/ 18 w 847"/>
                <a:gd name="T3" fmla="*/ 10 h 799"/>
                <a:gd name="T4" fmla="*/ 69 w 847"/>
                <a:gd name="T5" fmla="*/ 31 h 799"/>
                <a:gd name="T6" fmla="*/ 107 w 847"/>
                <a:gd name="T7" fmla="*/ 48 h 799"/>
                <a:gd name="T8" fmla="*/ 148 w 847"/>
                <a:gd name="T9" fmla="*/ 62 h 799"/>
                <a:gd name="T10" fmla="*/ 200 w 847"/>
                <a:gd name="T11" fmla="*/ 76 h 799"/>
                <a:gd name="T12" fmla="*/ 255 w 847"/>
                <a:gd name="T13" fmla="*/ 87 h 799"/>
                <a:gd name="T14" fmla="*/ 317 w 847"/>
                <a:gd name="T15" fmla="*/ 97 h 799"/>
                <a:gd name="T16" fmla="*/ 383 w 847"/>
                <a:gd name="T17" fmla="*/ 103 h 799"/>
                <a:gd name="T18" fmla="*/ 452 w 847"/>
                <a:gd name="T19" fmla="*/ 103 h 799"/>
                <a:gd name="T20" fmla="*/ 527 w 847"/>
                <a:gd name="T21" fmla="*/ 100 h 799"/>
                <a:gd name="T22" fmla="*/ 603 w 847"/>
                <a:gd name="T23" fmla="*/ 87 h 799"/>
                <a:gd name="T24" fmla="*/ 683 w 847"/>
                <a:gd name="T25" fmla="*/ 66 h 799"/>
                <a:gd name="T26" fmla="*/ 724 w 847"/>
                <a:gd name="T27" fmla="*/ 56 h 799"/>
                <a:gd name="T28" fmla="*/ 765 w 847"/>
                <a:gd name="T29" fmla="*/ 38 h 799"/>
                <a:gd name="T30" fmla="*/ 806 w 847"/>
                <a:gd name="T31" fmla="*/ 21 h 799"/>
                <a:gd name="T32" fmla="*/ 847 w 847"/>
                <a:gd name="T33" fmla="*/ 0 h 799"/>
                <a:gd name="T34" fmla="*/ 847 w 847"/>
                <a:gd name="T35" fmla="*/ 34 h 799"/>
                <a:gd name="T36" fmla="*/ 841 w 847"/>
                <a:gd name="T37" fmla="*/ 124 h 799"/>
                <a:gd name="T38" fmla="*/ 837 w 847"/>
                <a:gd name="T39" fmla="*/ 182 h 799"/>
                <a:gd name="T40" fmla="*/ 827 w 847"/>
                <a:gd name="T41" fmla="*/ 248 h 799"/>
                <a:gd name="T42" fmla="*/ 817 w 847"/>
                <a:gd name="T43" fmla="*/ 320 h 799"/>
                <a:gd name="T44" fmla="*/ 800 w 847"/>
                <a:gd name="T45" fmla="*/ 396 h 799"/>
                <a:gd name="T46" fmla="*/ 775 w 847"/>
                <a:gd name="T47" fmla="*/ 468 h 799"/>
                <a:gd name="T48" fmla="*/ 748 w 847"/>
                <a:gd name="T49" fmla="*/ 541 h 799"/>
                <a:gd name="T50" fmla="*/ 734 w 847"/>
                <a:gd name="T51" fmla="*/ 576 h 799"/>
                <a:gd name="T52" fmla="*/ 714 w 847"/>
                <a:gd name="T53" fmla="*/ 609 h 799"/>
                <a:gd name="T54" fmla="*/ 696 w 847"/>
                <a:gd name="T55" fmla="*/ 640 h 799"/>
                <a:gd name="T56" fmla="*/ 672 w 847"/>
                <a:gd name="T57" fmla="*/ 668 h 799"/>
                <a:gd name="T58" fmla="*/ 652 w 847"/>
                <a:gd name="T59" fmla="*/ 696 h 799"/>
                <a:gd name="T60" fmla="*/ 624 w 847"/>
                <a:gd name="T61" fmla="*/ 720 h 799"/>
                <a:gd name="T62" fmla="*/ 596 w 847"/>
                <a:gd name="T63" fmla="*/ 744 h 799"/>
                <a:gd name="T64" fmla="*/ 565 w 847"/>
                <a:gd name="T65" fmla="*/ 761 h 799"/>
                <a:gd name="T66" fmla="*/ 534 w 847"/>
                <a:gd name="T67" fmla="*/ 778 h 799"/>
                <a:gd name="T68" fmla="*/ 500 w 847"/>
                <a:gd name="T69" fmla="*/ 789 h 799"/>
                <a:gd name="T70" fmla="*/ 462 w 847"/>
                <a:gd name="T71" fmla="*/ 796 h 799"/>
                <a:gd name="T72" fmla="*/ 424 w 847"/>
                <a:gd name="T73" fmla="*/ 799 h 799"/>
                <a:gd name="T74" fmla="*/ 407 w 847"/>
                <a:gd name="T75" fmla="*/ 799 h 799"/>
                <a:gd name="T76" fmla="*/ 386 w 847"/>
                <a:gd name="T77" fmla="*/ 799 h 799"/>
                <a:gd name="T78" fmla="*/ 358 w 847"/>
                <a:gd name="T79" fmla="*/ 793 h 799"/>
                <a:gd name="T80" fmla="*/ 327 w 847"/>
                <a:gd name="T81" fmla="*/ 786 h 799"/>
                <a:gd name="T82" fmla="*/ 294 w 847"/>
                <a:gd name="T83" fmla="*/ 771 h 799"/>
                <a:gd name="T84" fmla="*/ 255 w 847"/>
                <a:gd name="T85" fmla="*/ 747 h 799"/>
                <a:gd name="T86" fmla="*/ 217 w 847"/>
                <a:gd name="T87" fmla="*/ 717 h 799"/>
                <a:gd name="T88" fmla="*/ 176 w 847"/>
                <a:gd name="T89" fmla="*/ 675 h 799"/>
                <a:gd name="T90" fmla="*/ 159 w 847"/>
                <a:gd name="T91" fmla="*/ 651 h 799"/>
                <a:gd name="T92" fmla="*/ 138 w 847"/>
                <a:gd name="T93" fmla="*/ 624 h 799"/>
                <a:gd name="T94" fmla="*/ 121 w 847"/>
                <a:gd name="T95" fmla="*/ 596 h 799"/>
                <a:gd name="T96" fmla="*/ 104 w 847"/>
                <a:gd name="T97" fmla="*/ 561 h 799"/>
                <a:gd name="T98" fmla="*/ 87 w 847"/>
                <a:gd name="T99" fmla="*/ 524 h 799"/>
                <a:gd name="T100" fmla="*/ 69 w 847"/>
                <a:gd name="T101" fmla="*/ 482 h 799"/>
                <a:gd name="T102" fmla="*/ 56 w 847"/>
                <a:gd name="T103" fmla="*/ 438 h 799"/>
                <a:gd name="T104" fmla="*/ 42 w 847"/>
                <a:gd name="T105" fmla="*/ 389 h 799"/>
                <a:gd name="T106" fmla="*/ 31 w 847"/>
                <a:gd name="T107" fmla="*/ 335 h 799"/>
                <a:gd name="T108" fmla="*/ 21 w 847"/>
                <a:gd name="T109" fmla="*/ 276 h 799"/>
                <a:gd name="T110" fmla="*/ 15 w 847"/>
                <a:gd name="T111" fmla="*/ 213 h 799"/>
                <a:gd name="T112" fmla="*/ 7 w 847"/>
                <a:gd name="T113" fmla="*/ 148 h 799"/>
                <a:gd name="T114" fmla="*/ 0 w 847"/>
                <a:gd name="T115" fmla="*/ 76 h 799"/>
                <a:gd name="T116" fmla="*/ 0 w 847"/>
                <a:gd name="T117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47" h="799">
                  <a:moveTo>
                    <a:pt x="0" y="0"/>
                  </a:moveTo>
                  <a:lnTo>
                    <a:pt x="18" y="10"/>
                  </a:lnTo>
                  <a:lnTo>
                    <a:pt x="69" y="31"/>
                  </a:lnTo>
                  <a:lnTo>
                    <a:pt x="107" y="48"/>
                  </a:lnTo>
                  <a:lnTo>
                    <a:pt x="148" y="62"/>
                  </a:lnTo>
                  <a:lnTo>
                    <a:pt x="200" y="76"/>
                  </a:lnTo>
                  <a:lnTo>
                    <a:pt x="255" y="87"/>
                  </a:lnTo>
                  <a:lnTo>
                    <a:pt x="317" y="97"/>
                  </a:lnTo>
                  <a:lnTo>
                    <a:pt x="383" y="103"/>
                  </a:lnTo>
                  <a:lnTo>
                    <a:pt x="452" y="103"/>
                  </a:lnTo>
                  <a:lnTo>
                    <a:pt x="527" y="100"/>
                  </a:lnTo>
                  <a:lnTo>
                    <a:pt x="603" y="87"/>
                  </a:lnTo>
                  <a:lnTo>
                    <a:pt x="683" y="66"/>
                  </a:lnTo>
                  <a:lnTo>
                    <a:pt x="724" y="56"/>
                  </a:lnTo>
                  <a:lnTo>
                    <a:pt x="765" y="38"/>
                  </a:lnTo>
                  <a:lnTo>
                    <a:pt x="806" y="21"/>
                  </a:lnTo>
                  <a:lnTo>
                    <a:pt x="847" y="0"/>
                  </a:lnTo>
                  <a:lnTo>
                    <a:pt x="847" y="34"/>
                  </a:lnTo>
                  <a:lnTo>
                    <a:pt x="841" y="124"/>
                  </a:lnTo>
                  <a:lnTo>
                    <a:pt x="837" y="182"/>
                  </a:lnTo>
                  <a:lnTo>
                    <a:pt x="827" y="248"/>
                  </a:lnTo>
                  <a:lnTo>
                    <a:pt x="817" y="320"/>
                  </a:lnTo>
                  <a:lnTo>
                    <a:pt x="800" y="396"/>
                  </a:lnTo>
                  <a:lnTo>
                    <a:pt x="775" y="468"/>
                  </a:lnTo>
                  <a:lnTo>
                    <a:pt x="748" y="541"/>
                  </a:lnTo>
                  <a:lnTo>
                    <a:pt x="734" y="576"/>
                  </a:lnTo>
                  <a:lnTo>
                    <a:pt x="714" y="609"/>
                  </a:lnTo>
                  <a:lnTo>
                    <a:pt x="696" y="640"/>
                  </a:lnTo>
                  <a:lnTo>
                    <a:pt x="672" y="668"/>
                  </a:lnTo>
                  <a:lnTo>
                    <a:pt x="652" y="696"/>
                  </a:lnTo>
                  <a:lnTo>
                    <a:pt x="624" y="720"/>
                  </a:lnTo>
                  <a:lnTo>
                    <a:pt x="596" y="744"/>
                  </a:lnTo>
                  <a:lnTo>
                    <a:pt x="565" y="761"/>
                  </a:lnTo>
                  <a:lnTo>
                    <a:pt x="534" y="778"/>
                  </a:lnTo>
                  <a:lnTo>
                    <a:pt x="500" y="789"/>
                  </a:lnTo>
                  <a:lnTo>
                    <a:pt x="462" y="796"/>
                  </a:lnTo>
                  <a:lnTo>
                    <a:pt x="424" y="799"/>
                  </a:lnTo>
                  <a:lnTo>
                    <a:pt x="407" y="799"/>
                  </a:lnTo>
                  <a:lnTo>
                    <a:pt x="386" y="799"/>
                  </a:lnTo>
                  <a:lnTo>
                    <a:pt x="358" y="793"/>
                  </a:lnTo>
                  <a:lnTo>
                    <a:pt x="327" y="786"/>
                  </a:lnTo>
                  <a:lnTo>
                    <a:pt x="294" y="771"/>
                  </a:lnTo>
                  <a:lnTo>
                    <a:pt x="255" y="747"/>
                  </a:lnTo>
                  <a:lnTo>
                    <a:pt x="217" y="717"/>
                  </a:lnTo>
                  <a:lnTo>
                    <a:pt x="176" y="675"/>
                  </a:lnTo>
                  <a:lnTo>
                    <a:pt x="159" y="651"/>
                  </a:lnTo>
                  <a:lnTo>
                    <a:pt x="138" y="624"/>
                  </a:lnTo>
                  <a:lnTo>
                    <a:pt x="121" y="596"/>
                  </a:lnTo>
                  <a:lnTo>
                    <a:pt x="104" y="561"/>
                  </a:lnTo>
                  <a:lnTo>
                    <a:pt x="87" y="524"/>
                  </a:lnTo>
                  <a:lnTo>
                    <a:pt x="69" y="482"/>
                  </a:lnTo>
                  <a:lnTo>
                    <a:pt x="56" y="438"/>
                  </a:lnTo>
                  <a:lnTo>
                    <a:pt x="42" y="389"/>
                  </a:lnTo>
                  <a:lnTo>
                    <a:pt x="31" y="335"/>
                  </a:lnTo>
                  <a:lnTo>
                    <a:pt x="21" y="276"/>
                  </a:lnTo>
                  <a:lnTo>
                    <a:pt x="15" y="213"/>
                  </a:lnTo>
                  <a:lnTo>
                    <a:pt x="7" y="148"/>
                  </a:lnTo>
                  <a:lnTo>
                    <a:pt x="0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7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1" name="Freeform 57"/>
            <p:cNvSpPr>
              <a:spLocks/>
            </p:cNvSpPr>
            <p:nvPr/>
          </p:nvSpPr>
          <p:spPr bwMode="auto">
            <a:xfrm>
              <a:off x="2350501" y="3133399"/>
              <a:ext cx="280630" cy="280630"/>
            </a:xfrm>
            <a:custGeom>
              <a:avLst/>
              <a:gdLst>
                <a:gd name="T0" fmla="*/ 1329 w 1997"/>
                <a:gd name="T1" fmla="*/ 56 h 1988"/>
                <a:gd name="T2" fmla="*/ 1446 w 1997"/>
                <a:gd name="T3" fmla="*/ 110 h 1988"/>
                <a:gd name="T4" fmla="*/ 1560 w 1997"/>
                <a:gd name="T5" fmla="*/ 183 h 1988"/>
                <a:gd name="T6" fmla="*/ 1667 w 1997"/>
                <a:gd name="T7" fmla="*/ 273 h 1988"/>
                <a:gd name="T8" fmla="*/ 1763 w 1997"/>
                <a:gd name="T9" fmla="*/ 376 h 1988"/>
                <a:gd name="T10" fmla="*/ 1846 w 1997"/>
                <a:gd name="T11" fmla="*/ 486 h 1988"/>
                <a:gd name="T12" fmla="*/ 1912 w 1997"/>
                <a:gd name="T13" fmla="*/ 603 h 1988"/>
                <a:gd name="T14" fmla="*/ 1959 w 1997"/>
                <a:gd name="T15" fmla="*/ 724 h 1988"/>
                <a:gd name="T16" fmla="*/ 1991 w 1997"/>
                <a:gd name="T17" fmla="*/ 854 h 1988"/>
                <a:gd name="T18" fmla="*/ 1997 w 1997"/>
                <a:gd name="T19" fmla="*/ 1003 h 1988"/>
                <a:gd name="T20" fmla="*/ 1987 w 1997"/>
                <a:gd name="T21" fmla="*/ 1148 h 1988"/>
                <a:gd name="T22" fmla="*/ 1953 w 1997"/>
                <a:gd name="T23" fmla="*/ 1285 h 1988"/>
                <a:gd name="T24" fmla="*/ 1897 w 1997"/>
                <a:gd name="T25" fmla="*/ 1412 h 1988"/>
                <a:gd name="T26" fmla="*/ 1835 w 1997"/>
                <a:gd name="T27" fmla="*/ 1530 h 1988"/>
                <a:gd name="T28" fmla="*/ 1759 w 1997"/>
                <a:gd name="T29" fmla="*/ 1637 h 1988"/>
                <a:gd name="T30" fmla="*/ 1674 w 1997"/>
                <a:gd name="T31" fmla="*/ 1729 h 1988"/>
                <a:gd name="T32" fmla="*/ 1553 w 1997"/>
                <a:gd name="T33" fmla="*/ 1822 h 1988"/>
                <a:gd name="T34" fmla="*/ 1405 w 1997"/>
                <a:gd name="T35" fmla="*/ 1905 h 1988"/>
                <a:gd name="T36" fmla="*/ 1250 w 1997"/>
                <a:gd name="T37" fmla="*/ 1957 h 1988"/>
                <a:gd name="T38" fmla="*/ 1085 w 1997"/>
                <a:gd name="T39" fmla="*/ 1985 h 1988"/>
                <a:gd name="T40" fmla="*/ 922 w 1997"/>
                <a:gd name="T41" fmla="*/ 1985 h 1988"/>
                <a:gd name="T42" fmla="*/ 758 w 1997"/>
                <a:gd name="T43" fmla="*/ 1957 h 1988"/>
                <a:gd name="T44" fmla="*/ 599 w 1997"/>
                <a:gd name="T45" fmla="*/ 1905 h 1988"/>
                <a:gd name="T46" fmla="*/ 451 w 1997"/>
                <a:gd name="T47" fmla="*/ 1826 h 1988"/>
                <a:gd name="T48" fmla="*/ 344 w 1997"/>
                <a:gd name="T49" fmla="*/ 1750 h 1988"/>
                <a:gd name="T50" fmla="*/ 279 w 1997"/>
                <a:gd name="T51" fmla="*/ 1688 h 1988"/>
                <a:gd name="T52" fmla="*/ 220 w 1997"/>
                <a:gd name="T53" fmla="*/ 1619 h 1988"/>
                <a:gd name="T54" fmla="*/ 169 w 1997"/>
                <a:gd name="T55" fmla="*/ 1547 h 1988"/>
                <a:gd name="T56" fmla="*/ 100 w 1997"/>
                <a:gd name="T57" fmla="*/ 1423 h 1988"/>
                <a:gd name="T58" fmla="*/ 37 w 1997"/>
                <a:gd name="T59" fmla="*/ 1251 h 1988"/>
                <a:gd name="T60" fmla="*/ 6 w 1997"/>
                <a:gd name="T61" fmla="*/ 1064 h 1988"/>
                <a:gd name="T62" fmla="*/ 3 w 1997"/>
                <a:gd name="T63" fmla="*/ 879 h 1988"/>
                <a:gd name="T64" fmla="*/ 13 w 1997"/>
                <a:gd name="T65" fmla="*/ 785 h 1988"/>
                <a:gd name="T66" fmla="*/ 31 w 1997"/>
                <a:gd name="T67" fmla="*/ 696 h 1988"/>
                <a:gd name="T68" fmla="*/ 58 w 1997"/>
                <a:gd name="T69" fmla="*/ 610 h 1988"/>
                <a:gd name="T70" fmla="*/ 96 w 1997"/>
                <a:gd name="T71" fmla="*/ 527 h 1988"/>
                <a:gd name="T72" fmla="*/ 141 w 1997"/>
                <a:gd name="T73" fmla="*/ 448 h 1988"/>
                <a:gd name="T74" fmla="*/ 241 w 1997"/>
                <a:gd name="T75" fmla="*/ 314 h 1988"/>
                <a:gd name="T76" fmla="*/ 358 w 1997"/>
                <a:gd name="T77" fmla="*/ 204 h 1988"/>
                <a:gd name="T78" fmla="*/ 492 w 1997"/>
                <a:gd name="T79" fmla="*/ 117 h 1988"/>
                <a:gd name="T80" fmla="*/ 633 w 1997"/>
                <a:gd name="T81" fmla="*/ 56 h 1988"/>
                <a:gd name="T82" fmla="*/ 785 w 1997"/>
                <a:gd name="T83" fmla="*/ 18 h 1988"/>
                <a:gd name="T84" fmla="*/ 943 w 1997"/>
                <a:gd name="T85" fmla="*/ 0 h 1988"/>
                <a:gd name="T86" fmla="*/ 1105 w 1997"/>
                <a:gd name="T87" fmla="*/ 7 h 1988"/>
                <a:gd name="T88" fmla="*/ 1267 w 1997"/>
                <a:gd name="T89" fmla="*/ 38 h 1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97" h="1988">
                  <a:moveTo>
                    <a:pt x="1267" y="38"/>
                  </a:moveTo>
                  <a:lnTo>
                    <a:pt x="1329" y="56"/>
                  </a:lnTo>
                  <a:lnTo>
                    <a:pt x="1388" y="79"/>
                  </a:lnTo>
                  <a:lnTo>
                    <a:pt x="1446" y="110"/>
                  </a:lnTo>
                  <a:lnTo>
                    <a:pt x="1505" y="145"/>
                  </a:lnTo>
                  <a:lnTo>
                    <a:pt x="1560" y="183"/>
                  </a:lnTo>
                  <a:lnTo>
                    <a:pt x="1615" y="228"/>
                  </a:lnTo>
                  <a:lnTo>
                    <a:pt x="1667" y="273"/>
                  </a:lnTo>
                  <a:lnTo>
                    <a:pt x="1715" y="324"/>
                  </a:lnTo>
                  <a:lnTo>
                    <a:pt x="1763" y="376"/>
                  </a:lnTo>
                  <a:lnTo>
                    <a:pt x="1805" y="431"/>
                  </a:lnTo>
                  <a:lnTo>
                    <a:pt x="1846" y="486"/>
                  </a:lnTo>
                  <a:lnTo>
                    <a:pt x="1881" y="545"/>
                  </a:lnTo>
                  <a:lnTo>
                    <a:pt x="1912" y="603"/>
                  </a:lnTo>
                  <a:lnTo>
                    <a:pt x="1938" y="665"/>
                  </a:lnTo>
                  <a:lnTo>
                    <a:pt x="1959" y="724"/>
                  </a:lnTo>
                  <a:lnTo>
                    <a:pt x="1976" y="782"/>
                  </a:lnTo>
                  <a:lnTo>
                    <a:pt x="1991" y="854"/>
                  </a:lnTo>
                  <a:lnTo>
                    <a:pt x="1997" y="926"/>
                  </a:lnTo>
                  <a:lnTo>
                    <a:pt x="1997" y="1003"/>
                  </a:lnTo>
                  <a:lnTo>
                    <a:pt x="1994" y="1075"/>
                  </a:lnTo>
                  <a:lnTo>
                    <a:pt x="1987" y="1148"/>
                  </a:lnTo>
                  <a:lnTo>
                    <a:pt x="1973" y="1216"/>
                  </a:lnTo>
                  <a:lnTo>
                    <a:pt x="1953" y="1285"/>
                  </a:lnTo>
                  <a:lnTo>
                    <a:pt x="1925" y="1354"/>
                  </a:lnTo>
                  <a:lnTo>
                    <a:pt x="1897" y="1412"/>
                  </a:lnTo>
                  <a:lnTo>
                    <a:pt x="1869" y="1471"/>
                  </a:lnTo>
                  <a:lnTo>
                    <a:pt x="1835" y="1530"/>
                  </a:lnTo>
                  <a:lnTo>
                    <a:pt x="1801" y="1584"/>
                  </a:lnTo>
                  <a:lnTo>
                    <a:pt x="1759" y="1637"/>
                  </a:lnTo>
                  <a:lnTo>
                    <a:pt x="1718" y="1685"/>
                  </a:lnTo>
                  <a:lnTo>
                    <a:pt x="1674" y="1729"/>
                  </a:lnTo>
                  <a:lnTo>
                    <a:pt x="1622" y="1775"/>
                  </a:lnTo>
                  <a:lnTo>
                    <a:pt x="1553" y="1822"/>
                  </a:lnTo>
                  <a:lnTo>
                    <a:pt x="1480" y="1867"/>
                  </a:lnTo>
                  <a:lnTo>
                    <a:pt x="1405" y="1905"/>
                  </a:lnTo>
                  <a:lnTo>
                    <a:pt x="1329" y="1936"/>
                  </a:lnTo>
                  <a:lnTo>
                    <a:pt x="1250" y="1957"/>
                  </a:lnTo>
                  <a:lnTo>
                    <a:pt x="1167" y="1974"/>
                  </a:lnTo>
                  <a:lnTo>
                    <a:pt x="1085" y="1985"/>
                  </a:lnTo>
                  <a:lnTo>
                    <a:pt x="1006" y="1988"/>
                  </a:lnTo>
                  <a:lnTo>
                    <a:pt x="922" y="1985"/>
                  </a:lnTo>
                  <a:lnTo>
                    <a:pt x="840" y="1974"/>
                  </a:lnTo>
                  <a:lnTo>
                    <a:pt x="758" y="1957"/>
                  </a:lnTo>
                  <a:lnTo>
                    <a:pt x="678" y="1936"/>
                  </a:lnTo>
                  <a:lnTo>
                    <a:pt x="599" y="1905"/>
                  </a:lnTo>
                  <a:lnTo>
                    <a:pt x="523" y="1870"/>
                  </a:lnTo>
                  <a:lnTo>
                    <a:pt x="451" y="1826"/>
                  </a:lnTo>
                  <a:lnTo>
                    <a:pt x="379" y="1778"/>
                  </a:lnTo>
                  <a:lnTo>
                    <a:pt x="344" y="1750"/>
                  </a:lnTo>
                  <a:lnTo>
                    <a:pt x="310" y="1722"/>
                  </a:lnTo>
                  <a:lnTo>
                    <a:pt x="279" y="1688"/>
                  </a:lnTo>
                  <a:lnTo>
                    <a:pt x="248" y="1657"/>
                  </a:lnTo>
                  <a:lnTo>
                    <a:pt x="220" y="1619"/>
                  </a:lnTo>
                  <a:lnTo>
                    <a:pt x="192" y="1584"/>
                  </a:lnTo>
                  <a:lnTo>
                    <a:pt x="169" y="1547"/>
                  </a:lnTo>
                  <a:lnTo>
                    <a:pt x="144" y="1506"/>
                  </a:lnTo>
                  <a:lnTo>
                    <a:pt x="100" y="1423"/>
                  </a:lnTo>
                  <a:lnTo>
                    <a:pt x="65" y="1337"/>
                  </a:lnTo>
                  <a:lnTo>
                    <a:pt x="37" y="1251"/>
                  </a:lnTo>
                  <a:lnTo>
                    <a:pt x="16" y="1158"/>
                  </a:lnTo>
                  <a:lnTo>
                    <a:pt x="6" y="1064"/>
                  </a:lnTo>
                  <a:lnTo>
                    <a:pt x="0" y="972"/>
                  </a:lnTo>
                  <a:lnTo>
                    <a:pt x="3" y="879"/>
                  </a:lnTo>
                  <a:lnTo>
                    <a:pt x="6" y="834"/>
                  </a:lnTo>
                  <a:lnTo>
                    <a:pt x="13" y="785"/>
                  </a:lnTo>
                  <a:lnTo>
                    <a:pt x="20" y="741"/>
                  </a:lnTo>
                  <a:lnTo>
                    <a:pt x="31" y="696"/>
                  </a:lnTo>
                  <a:lnTo>
                    <a:pt x="44" y="652"/>
                  </a:lnTo>
                  <a:lnTo>
                    <a:pt x="58" y="610"/>
                  </a:lnTo>
                  <a:lnTo>
                    <a:pt x="75" y="568"/>
                  </a:lnTo>
                  <a:lnTo>
                    <a:pt x="96" y="527"/>
                  </a:lnTo>
                  <a:lnTo>
                    <a:pt x="116" y="486"/>
                  </a:lnTo>
                  <a:lnTo>
                    <a:pt x="141" y="448"/>
                  </a:lnTo>
                  <a:lnTo>
                    <a:pt x="189" y="379"/>
                  </a:lnTo>
                  <a:lnTo>
                    <a:pt x="241" y="314"/>
                  </a:lnTo>
                  <a:lnTo>
                    <a:pt x="299" y="255"/>
                  </a:lnTo>
                  <a:lnTo>
                    <a:pt x="358" y="204"/>
                  </a:lnTo>
                  <a:lnTo>
                    <a:pt x="423" y="159"/>
                  </a:lnTo>
                  <a:lnTo>
                    <a:pt x="492" y="117"/>
                  </a:lnTo>
                  <a:lnTo>
                    <a:pt x="561" y="83"/>
                  </a:lnTo>
                  <a:lnTo>
                    <a:pt x="633" y="56"/>
                  </a:lnTo>
                  <a:lnTo>
                    <a:pt x="709" y="35"/>
                  </a:lnTo>
                  <a:lnTo>
                    <a:pt x="785" y="18"/>
                  </a:lnTo>
                  <a:lnTo>
                    <a:pt x="865" y="7"/>
                  </a:lnTo>
                  <a:lnTo>
                    <a:pt x="943" y="0"/>
                  </a:lnTo>
                  <a:lnTo>
                    <a:pt x="1026" y="0"/>
                  </a:lnTo>
                  <a:lnTo>
                    <a:pt x="1105" y="7"/>
                  </a:lnTo>
                  <a:lnTo>
                    <a:pt x="1188" y="21"/>
                  </a:lnTo>
                  <a:lnTo>
                    <a:pt x="1267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2" name="Freeform 58"/>
            <p:cNvSpPr>
              <a:spLocks noEditPoints="1"/>
            </p:cNvSpPr>
            <p:nvPr/>
          </p:nvSpPr>
          <p:spPr bwMode="auto">
            <a:xfrm>
              <a:off x="2344171" y="3129179"/>
              <a:ext cx="293290" cy="291180"/>
            </a:xfrm>
            <a:custGeom>
              <a:avLst/>
              <a:gdLst>
                <a:gd name="T0" fmla="*/ 99 w 2079"/>
                <a:gd name="T1" fmla="*/ 548 h 2070"/>
                <a:gd name="T2" fmla="*/ 47 w 2079"/>
                <a:gd name="T3" fmla="*/ 678 h 2070"/>
                <a:gd name="T4" fmla="*/ 13 w 2079"/>
                <a:gd name="T5" fmla="*/ 820 h 2070"/>
                <a:gd name="T6" fmla="*/ 0 w 2079"/>
                <a:gd name="T7" fmla="*/ 964 h 2070"/>
                <a:gd name="T8" fmla="*/ 16 w 2079"/>
                <a:gd name="T9" fmla="*/ 1205 h 2070"/>
                <a:gd name="T10" fmla="*/ 85 w 2079"/>
                <a:gd name="T11" fmla="*/ 1440 h 2070"/>
                <a:gd name="T12" fmla="*/ 147 w 2079"/>
                <a:gd name="T13" fmla="*/ 1568 h 2070"/>
                <a:gd name="T14" fmla="*/ 226 w 2079"/>
                <a:gd name="T15" fmla="*/ 1688 h 2070"/>
                <a:gd name="T16" fmla="*/ 323 w 2079"/>
                <a:gd name="T17" fmla="*/ 1791 h 2070"/>
                <a:gd name="T18" fmla="*/ 471 w 2079"/>
                <a:gd name="T19" fmla="*/ 1905 h 2070"/>
                <a:gd name="T20" fmla="*/ 712 w 2079"/>
                <a:gd name="T21" fmla="*/ 2018 h 2070"/>
                <a:gd name="T22" fmla="*/ 963 w 2079"/>
                <a:gd name="T23" fmla="*/ 2067 h 2070"/>
                <a:gd name="T24" fmla="*/ 1222 w 2079"/>
                <a:gd name="T25" fmla="*/ 2057 h 2070"/>
                <a:gd name="T26" fmla="*/ 1467 w 2079"/>
                <a:gd name="T27" fmla="*/ 1983 h 2070"/>
                <a:gd name="T28" fmla="*/ 1690 w 2079"/>
                <a:gd name="T29" fmla="*/ 1847 h 2070"/>
                <a:gd name="T30" fmla="*/ 1825 w 2079"/>
                <a:gd name="T31" fmla="*/ 1709 h 2070"/>
                <a:gd name="T32" fmla="*/ 1942 w 2079"/>
                <a:gd name="T33" fmla="*/ 1540 h 2070"/>
                <a:gd name="T34" fmla="*/ 2032 w 2079"/>
                <a:gd name="T35" fmla="*/ 1340 h 2070"/>
                <a:gd name="T36" fmla="*/ 2076 w 2079"/>
                <a:gd name="T37" fmla="*/ 1120 h 2070"/>
                <a:gd name="T38" fmla="*/ 2069 w 2079"/>
                <a:gd name="T39" fmla="*/ 892 h 2070"/>
                <a:gd name="T40" fmla="*/ 2017 w 2079"/>
                <a:gd name="T41" fmla="*/ 685 h 2070"/>
                <a:gd name="T42" fmla="*/ 1918 w 2079"/>
                <a:gd name="T43" fmla="*/ 499 h 2070"/>
                <a:gd name="T44" fmla="*/ 1784 w 2079"/>
                <a:gd name="T45" fmla="*/ 330 h 2070"/>
                <a:gd name="T46" fmla="*/ 1621 w 2079"/>
                <a:gd name="T47" fmla="*/ 186 h 2070"/>
                <a:gd name="T48" fmla="*/ 1442 w 2079"/>
                <a:gd name="T49" fmla="*/ 83 h 2070"/>
                <a:gd name="T50" fmla="*/ 1232 w 2079"/>
                <a:gd name="T51" fmla="*/ 20 h 2070"/>
                <a:gd name="T52" fmla="*/ 970 w 2079"/>
                <a:gd name="T53" fmla="*/ 4 h 2070"/>
                <a:gd name="T54" fmla="*/ 725 w 2079"/>
                <a:gd name="T55" fmla="*/ 41 h 2070"/>
                <a:gd name="T56" fmla="*/ 499 w 2079"/>
                <a:gd name="T57" fmla="*/ 135 h 2070"/>
                <a:gd name="T58" fmla="*/ 302 w 2079"/>
                <a:gd name="T59" fmla="*/ 276 h 2070"/>
                <a:gd name="T60" fmla="*/ 144 w 2079"/>
                <a:gd name="T61" fmla="*/ 465 h 2070"/>
                <a:gd name="T62" fmla="*/ 1505 w 2079"/>
                <a:gd name="T63" fmla="*/ 1873 h 2070"/>
                <a:gd name="T64" fmla="*/ 1284 w 2079"/>
                <a:gd name="T65" fmla="*/ 1960 h 2070"/>
                <a:gd name="T66" fmla="*/ 1050 w 2079"/>
                <a:gd name="T67" fmla="*/ 1991 h 2070"/>
                <a:gd name="T68" fmla="*/ 812 w 2079"/>
                <a:gd name="T69" fmla="*/ 1960 h 2070"/>
                <a:gd name="T70" fmla="*/ 584 w 2079"/>
                <a:gd name="T71" fmla="*/ 1877 h 2070"/>
                <a:gd name="T72" fmla="*/ 409 w 2079"/>
                <a:gd name="T73" fmla="*/ 1760 h 2070"/>
                <a:gd name="T74" fmla="*/ 320 w 2079"/>
                <a:gd name="T75" fmla="*/ 1667 h 2070"/>
                <a:gd name="T76" fmla="*/ 240 w 2079"/>
                <a:gd name="T77" fmla="*/ 1564 h 2070"/>
                <a:gd name="T78" fmla="*/ 144 w 2079"/>
                <a:gd name="T79" fmla="*/ 1364 h 2070"/>
                <a:gd name="T80" fmla="*/ 85 w 2079"/>
                <a:gd name="T81" fmla="*/ 1102 h 2070"/>
                <a:gd name="T82" fmla="*/ 92 w 2079"/>
                <a:gd name="T83" fmla="*/ 837 h 2070"/>
                <a:gd name="T84" fmla="*/ 137 w 2079"/>
                <a:gd name="T85" fmla="*/ 665 h 2070"/>
                <a:gd name="T86" fmla="*/ 192 w 2079"/>
                <a:gd name="T87" fmla="*/ 548 h 2070"/>
                <a:gd name="T88" fmla="*/ 309 w 2079"/>
                <a:gd name="T89" fmla="*/ 386 h 2070"/>
                <a:gd name="T90" fmla="*/ 478 w 2079"/>
                <a:gd name="T91" fmla="*/ 241 h 2070"/>
                <a:gd name="T92" fmla="*/ 674 w 2079"/>
                <a:gd name="T93" fmla="*/ 138 h 2070"/>
                <a:gd name="T94" fmla="*/ 898 w 2079"/>
                <a:gd name="T95" fmla="*/ 89 h 2070"/>
                <a:gd name="T96" fmla="*/ 1136 w 2079"/>
                <a:gd name="T97" fmla="*/ 89 h 2070"/>
                <a:gd name="T98" fmla="*/ 1357 w 2079"/>
                <a:gd name="T99" fmla="*/ 135 h 2070"/>
                <a:gd name="T100" fmla="*/ 1521 w 2079"/>
                <a:gd name="T101" fmla="*/ 217 h 2070"/>
                <a:gd name="T102" fmla="*/ 1677 w 2079"/>
                <a:gd name="T103" fmla="*/ 341 h 2070"/>
                <a:gd name="T104" fmla="*/ 1811 w 2079"/>
                <a:gd name="T105" fmla="*/ 489 h 2070"/>
                <a:gd name="T106" fmla="*/ 1915 w 2079"/>
                <a:gd name="T107" fmla="*/ 658 h 2070"/>
                <a:gd name="T108" fmla="*/ 1976 w 2079"/>
                <a:gd name="T109" fmla="*/ 834 h 2070"/>
                <a:gd name="T110" fmla="*/ 1997 w 2079"/>
                <a:gd name="T111" fmla="*/ 1044 h 2070"/>
                <a:gd name="T112" fmla="*/ 1973 w 2079"/>
                <a:gd name="T113" fmla="*/ 1246 h 2070"/>
                <a:gd name="T114" fmla="*/ 1900 w 2079"/>
                <a:gd name="T115" fmla="*/ 1440 h 2070"/>
                <a:gd name="T116" fmla="*/ 1800 w 2079"/>
                <a:gd name="T117" fmla="*/ 1609 h 2070"/>
                <a:gd name="T118" fmla="*/ 1684 w 2079"/>
                <a:gd name="T119" fmla="*/ 1743 h 2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79" h="2070">
                  <a:moveTo>
                    <a:pt x="144" y="465"/>
                  </a:moveTo>
                  <a:lnTo>
                    <a:pt x="120" y="506"/>
                  </a:lnTo>
                  <a:lnTo>
                    <a:pt x="99" y="548"/>
                  </a:lnTo>
                  <a:lnTo>
                    <a:pt x="78" y="593"/>
                  </a:lnTo>
                  <a:lnTo>
                    <a:pt x="61" y="634"/>
                  </a:lnTo>
                  <a:lnTo>
                    <a:pt x="47" y="678"/>
                  </a:lnTo>
                  <a:lnTo>
                    <a:pt x="34" y="727"/>
                  </a:lnTo>
                  <a:lnTo>
                    <a:pt x="23" y="772"/>
                  </a:lnTo>
                  <a:lnTo>
                    <a:pt x="13" y="820"/>
                  </a:lnTo>
                  <a:lnTo>
                    <a:pt x="6" y="868"/>
                  </a:lnTo>
                  <a:lnTo>
                    <a:pt x="3" y="916"/>
                  </a:lnTo>
                  <a:lnTo>
                    <a:pt x="0" y="964"/>
                  </a:lnTo>
                  <a:lnTo>
                    <a:pt x="0" y="1013"/>
                  </a:lnTo>
                  <a:lnTo>
                    <a:pt x="6" y="1110"/>
                  </a:lnTo>
                  <a:lnTo>
                    <a:pt x="16" y="1205"/>
                  </a:lnTo>
                  <a:lnTo>
                    <a:pt x="41" y="1302"/>
                  </a:lnTo>
                  <a:lnTo>
                    <a:pt x="68" y="1395"/>
                  </a:lnTo>
                  <a:lnTo>
                    <a:pt x="85" y="1440"/>
                  </a:lnTo>
                  <a:lnTo>
                    <a:pt x="106" y="1484"/>
                  </a:lnTo>
                  <a:lnTo>
                    <a:pt x="126" y="1525"/>
                  </a:lnTo>
                  <a:lnTo>
                    <a:pt x="147" y="1568"/>
                  </a:lnTo>
                  <a:lnTo>
                    <a:pt x="175" y="1609"/>
                  </a:lnTo>
                  <a:lnTo>
                    <a:pt x="199" y="1650"/>
                  </a:lnTo>
                  <a:lnTo>
                    <a:pt x="226" y="1688"/>
                  </a:lnTo>
                  <a:lnTo>
                    <a:pt x="257" y="1722"/>
                  </a:lnTo>
                  <a:lnTo>
                    <a:pt x="289" y="1760"/>
                  </a:lnTo>
                  <a:lnTo>
                    <a:pt x="323" y="1791"/>
                  </a:lnTo>
                  <a:lnTo>
                    <a:pt x="357" y="1822"/>
                  </a:lnTo>
                  <a:lnTo>
                    <a:pt x="395" y="1853"/>
                  </a:lnTo>
                  <a:lnTo>
                    <a:pt x="471" y="1905"/>
                  </a:lnTo>
                  <a:lnTo>
                    <a:pt x="547" y="1950"/>
                  </a:lnTo>
                  <a:lnTo>
                    <a:pt x="630" y="1988"/>
                  </a:lnTo>
                  <a:lnTo>
                    <a:pt x="712" y="2018"/>
                  </a:lnTo>
                  <a:lnTo>
                    <a:pt x="794" y="2042"/>
                  </a:lnTo>
                  <a:lnTo>
                    <a:pt x="878" y="2060"/>
                  </a:lnTo>
                  <a:lnTo>
                    <a:pt x="963" y="2067"/>
                  </a:lnTo>
                  <a:lnTo>
                    <a:pt x="1050" y="2070"/>
                  </a:lnTo>
                  <a:lnTo>
                    <a:pt x="1136" y="2067"/>
                  </a:lnTo>
                  <a:lnTo>
                    <a:pt x="1222" y="2057"/>
                  </a:lnTo>
                  <a:lnTo>
                    <a:pt x="1305" y="2039"/>
                  </a:lnTo>
                  <a:lnTo>
                    <a:pt x="1387" y="2015"/>
                  </a:lnTo>
                  <a:lnTo>
                    <a:pt x="1467" y="1983"/>
                  </a:lnTo>
                  <a:lnTo>
                    <a:pt x="1542" y="1942"/>
                  </a:lnTo>
                  <a:lnTo>
                    <a:pt x="1618" y="1898"/>
                  </a:lnTo>
                  <a:lnTo>
                    <a:pt x="1690" y="1847"/>
                  </a:lnTo>
                  <a:lnTo>
                    <a:pt x="1738" y="1804"/>
                  </a:lnTo>
                  <a:lnTo>
                    <a:pt x="1784" y="1760"/>
                  </a:lnTo>
                  <a:lnTo>
                    <a:pt x="1825" y="1709"/>
                  </a:lnTo>
                  <a:lnTo>
                    <a:pt x="1866" y="1657"/>
                  </a:lnTo>
                  <a:lnTo>
                    <a:pt x="1904" y="1602"/>
                  </a:lnTo>
                  <a:lnTo>
                    <a:pt x="1942" y="1540"/>
                  </a:lnTo>
                  <a:lnTo>
                    <a:pt x="1973" y="1478"/>
                  </a:lnTo>
                  <a:lnTo>
                    <a:pt x="2004" y="1412"/>
                  </a:lnTo>
                  <a:lnTo>
                    <a:pt x="2032" y="1340"/>
                  </a:lnTo>
                  <a:lnTo>
                    <a:pt x="2052" y="1267"/>
                  </a:lnTo>
                  <a:lnTo>
                    <a:pt x="2069" y="1195"/>
                  </a:lnTo>
                  <a:lnTo>
                    <a:pt x="2076" y="1120"/>
                  </a:lnTo>
                  <a:lnTo>
                    <a:pt x="2079" y="1044"/>
                  </a:lnTo>
                  <a:lnTo>
                    <a:pt x="2079" y="967"/>
                  </a:lnTo>
                  <a:lnTo>
                    <a:pt x="2069" y="892"/>
                  </a:lnTo>
                  <a:lnTo>
                    <a:pt x="2056" y="816"/>
                  </a:lnTo>
                  <a:lnTo>
                    <a:pt x="2038" y="751"/>
                  </a:lnTo>
                  <a:lnTo>
                    <a:pt x="2017" y="685"/>
                  </a:lnTo>
                  <a:lnTo>
                    <a:pt x="1990" y="624"/>
                  </a:lnTo>
                  <a:lnTo>
                    <a:pt x="1956" y="562"/>
                  </a:lnTo>
                  <a:lnTo>
                    <a:pt x="1918" y="499"/>
                  </a:lnTo>
                  <a:lnTo>
                    <a:pt x="1876" y="441"/>
                  </a:lnTo>
                  <a:lnTo>
                    <a:pt x="1832" y="386"/>
                  </a:lnTo>
                  <a:lnTo>
                    <a:pt x="1784" y="330"/>
                  </a:lnTo>
                  <a:lnTo>
                    <a:pt x="1732" y="279"/>
                  </a:lnTo>
                  <a:lnTo>
                    <a:pt x="1677" y="230"/>
                  </a:lnTo>
                  <a:lnTo>
                    <a:pt x="1621" y="186"/>
                  </a:lnTo>
                  <a:lnTo>
                    <a:pt x="1563" y="148"/>
                  </a:lnTo>
                  <a:lnTo>
                    <a:pt x="1505" y="114"/>
                  </a:lnTo>
                  <a:lnTo>
                    <a:pt x="1442" y="83"/>
                  </a:lnTo>
                  <a:lnTo>
                    <a:pt x="1380" y="59"/>
                  </a:lnTo>
                  <a:lnTo>
                    <a:pt x="1318" y="38"/>
                  </a:lnTo>
                  <a:lnTo>
                    <a:pt x="1232" y="20"/>
                  </a:lnTo>
                  <a:lnTo>
                    <a:pt x="1142" y="7"/>
                  </a:lnTo>
                  <a:lnTo>
                    <a:pt x="1057" y="0"/>
                  </a:lnTo>
                  <a:lnTo>
                    <a:pt x="970" y="4"/>
                  </a:lnTo>
                  <a:lnTo>
                    <a:pt x="888" y="10"/>
                  </a:lnTo>
                  <a:lnTo>
                    <a:pt x="805" y="20"/>
                  </a:lnTo>
                  <a:lnTo>
                    <a:pt x="725" y="41"/>
                  </a:lnTo>
                  <a:lnTo>
                    <a:pt x="647" y="66"/>
                  </a:lnTo>
                  <a:lnTo>
                    <a:pt x="571" y="97"/>
                  </a:lnTo>
                  <a:lnTo>
                    <a:pt x="499" y="135"/>
                  </a:lnTo>
                  <a:lnTo>
                    <a:pt x="430" y="176"/>
                  </a:lnTo>
                  <a:lnTo>
                    <a:pt x="364" y="224"/>
                  </a:lnTo>
                  <a:lnTo>
                    <a:pt x="302" y="276"/>
                  </a:lnTo>
                  <a:lnTo>
                    <a:pt x="247" y="334"/>
                  </a:lnTo>
                  <a:lnTo>
                    <a:pt x="192" y="396"/>
                  </a:lnTo>
                  <a:lnTo>
                    <a:pt x="144" y="465"/>
                  </a:lnTo>
                  <a:close/>
                  <a:moveTo>
                    <a:pt x="1639" y="1781"/>
                  </a:moveTo>
                  <a:lnTo>
                    <a:pt x="1574" y="1829"/>
                  </a:lnTo>
                  <a:lnTo>
                    <a:pt x="1505" y="1873"/>
                  </a:lnTo>
                  <a:lnTo>
                    <a:pt x="1432" y="1908"/>
                  </a:lnTo>
                  <a:lnTo>
                    <a:pt x="1360" y="1936"/>
                  </a:lnTo>
                  <a:lnTo>
                    <a:pt x="1284" y="1960"/>
                  </a:lnTo>
                  <a:lnTo>
                    <a:pt x="1205" y="1977"/>
                  </a:lnTo>
                  <a:lnTo>
                    <a:pt x="1129" y="1983"/>
                  </a:lnTo>
                  <a:lnTo>
                    <a:pt x="1050" y="1991"/>
                  </a:lnTo>
                  <a:lnTo>
                    <a:pt x="970" y="1988"/>
                  </a:lnTo>
                  <a:lnTo>
                    <a:pt x="891" y="1977"/>
                  </a:lnTo>
                  <a:lnTo>
                    <a:pt x="812" y="1960"/>
                  </a:lnTo>
                  <a:lnTo>
                    <a:pt x="737" y="1939"/>
                  </a:lnTo>
                  <a:lnTo>
                    <a:pt x="661" y="1911"/>
                  </a:lnTo>
                  <a:lnTo>
                    <a:pt x="584" y="1877"/>
                  </a:lnTo>
                  <a:lnTo>
                    <a:pt x="512" y="1836"/>
                  </a:lnTo>
                  <a:lnTo>
                    <a:pt x="443" y="1788"/>
                  </a:lnTo>
                  <a:lnTo>
                    <a:pt x="409" y="1760"/>
                  </a:lnTo>
                  <a:lnTo>
                    <a:pt x="378" y="1732"/>
                  </a:lnTo>
                  <a:lnTo>
                    <a:pt x="347" y="1701"/>
                  </a:lnTo>
                  <a:lnTo>
                    <a:pt x="320" y="1667"/>
                  </a:lnTo>
                  <a:lnTo>
                    <a:pt x="292" y="1637"/>
                  </a:lnTo>
                  <a:lnTo>
                    <a:pt x="264" y="1598"/>
                  </a:lnTo>
                  <a:lnTo>
                    <a:pt x="240" y="1564"/>
                  </a:lnTo>
                  <a:lnTo>
                    <a:pt x="216" y="1525"/>
                  </a:lnTo>
                  <a:lnTo>
                    <a:pt x="178" y="1446"/>
                  </a:lnTo>
                  <a:lnTo>
                    <a:pt x="144" y="1364"/>
                  </a:lnTo>
                  <a:lnTo>
                    <a:pt x="116" y="1278"/>
                  </a:lnTo>
                  <a:lnTo>
                    <a:pt x="95" y="1192"/>
                  </a:lnTo>
                  <a:lnTo>
                    <a:pt x="85" y="1102"/>
                  </a:lnTo>
                  <a:lnTo>
                    <a:pt x="78" y="1013"/>
                  </a:lnTo>
                  <a:lnTo>
                    <a:pt x="82" y="923"/>
                  </a:lnTo>
                  <a:lnTo>
                    <a:pt x="92" y="837"/>
                  </a:lnTo>
                  <a:lnTo>
                    <a:pt x="113" y="751"/>
                  </a:lnTo>
                  <a:lnTo>
                    <a:pt x="123" y="706"/>
                  </a:lnTo>
                  <a:lnTo>
                    <a:pt x="137" y="665"/>
                  </a:lnTo>
                  <a:lnTo>
                    <a:pt x="154" y="627"/>
                  </a:lnTo>
                  <a:lnTo>
                    <a:pt x="172" y="586"/>
                  </a:lnTo>
                  <a:lnTo>
                    <a:pt x="192" y="548"/>
                  </a:lnTo>
                  <a:lnTo>
                    <a:pt x="213" y="509"/>
                  </a:lnTo>
                  <a:lnTo>
                    <a:pt x="257" y="448"/>
                  </a:lnTo>
                  <a:lnTo>
                    <a:pt x="309" y="386"/>
                  </a:lnTo>
                  <a:lnTo>
                    <a:pt x="361" y="334"/>
                  </a:lnTo>
                  <a:lnTo>
                    <a:pt x="416" y="283"/>
                  </a:lnTo>
                  <a:lnTo>
                    <a:pt x="478" y="241"/>
                  </a:lnTo>
                  <a:lnTo>
                    <a:pt x="540" y="200"/>
                  </a:lnTo>
                  <a:lnTo>
                    <a:pt x="605" y="169"/>
                  </a:lnTo>
                  <a:lnTo>
                    <a:pt x="674" y="138"/>
                  </a:lnTo>
                  <a:lnTo>
                    <a:pt x="747" y="117"/>
                  </a:lnTo>
                  <a:lnTo>
                    <a:pt x="822" y="100"/>
                  </a:lnTo>
                  <a:lnTo>
                    <a:pt x="898" y="89"/>
                  </a:lnTo>
                  <a:lnTo>
                    <a:pt x="974" y="83"/>
                  </a:lnTo>
                  <a:lnTo>
                    <a:pt x="1053" y="83"/>
                  </a:lnTo>
                  <a:lnTo>
                    <a:pt x="1136" y="89"/>
                  </a:lnTo>
                  <a:lnTo>
                    <a:pt x="1215" y="100"/>
                  </a:lnTo>
                  <a:lnTo>
                    <a:pt x="1298" y="117"/>
                  </a:lnTo>
                  <a:lnTo>
                    <a:pt x="1357" y="135"/>
                  </a:lnTo>
                  <a:lnTo>
                    <a:pt x="1411" y="158"/>
                  </a:lnTo>
                  <a:lnTo>
                    <a:pt x="1467" y="186"/>
                  </a:lnTo>
                  <a:lnTo>
                    <a:pt x="1521" y="217"/>
                  </a:lnTo>
                  <a:lnTo>
                    <a:pt x="1574" y="255"/>
                  </a:lnTo>
                  <a:lnTo>
                    <a:pt x="1625" y="296"/>
                  </a:lnTo>
                  <a:lnTo>
                    <a:pt x="1677" y="341"/>
                  </a:lnTo>
                  <a:lnTo>
                    <a:pt x="1725" y="389"/>
                  </a:lnTo>
                  <a:lnTo>
                    <a:pt x="1769" y="437"/>
                  </a:lnTo>
                  <a:lnTo>
                    <a:pt x="1811" y="489"/>
                  </a:lnTo>
                  <a:lnTo>
                    <a:pt x="1849" y="544"/>
                  </a:lnTo>
                  <a:lnTo>
                    <a:pt x="1884" y="599"/>
                  </a:lnTo>
                  <a:lnTo>
                    <a:pt x="1915" y="658"/>
                  </a:lnTo>
                  <a:lnTo>
                    <a:pt x="1938" y="716"/>
                  </a:lnTo>
                  <a:lnTo>
                    <a:pt x="1963" y="775"/>
                  </a:lnTo>
                  <a:lnTo>
                    <a:pt x="1976" y="834"/>
                  </a:lnTo>
                  <a:lnTo>
                    <a:pt x="1990" y="903"/>
                  </a:lnTo>
                  <a:lnTo>
                    <a:pt x="1997" y="972"/>
                  </a:lnTo>
                  <a:lnTo>
                    <a:pt x="1997" y="1044"/>
                  </a:lnTo>
                  <a:lnTo>
                    <a:pt x="1994" y="1113"/>
                  </a:lnTo>
                  <a:lnTo>
                    <a:pt x="1987" y="1182"/>
                  </a:lnTo>
                  <a:lnTo>
                    <a:pt x="1973" y="1246"/>
                  </a:lnTo>
                  <a:lnTo>
                    <a:pt x="1953" y="1315"/>
                  </a:lnTo>
                  <a:lnTo>
                    <a:pt x="1928" y="1378"/>
                  </a:lnTo>
                  <a:lnTo>
                    <a:pt x="1900" y="1440"/>
                  </a:lnTo>
                  <a:lnTo>
                    <a:pt x="1869" y="1499"/>
                  </a:lnTo>
                  <a:lnTo>
                    <a:pt x="1838" y="1557"/>
                  </a:lnTo>
                  <a:lnTo>
                    <a:pt x="1800" y="1609"/>
                  </a:lnTo>
                  <a:lnTo>
                    <a:pt x="1763" y="1657"/>
                  </a:lnTo>
                  <a:lnTo>
                    <a:pt x="1725" y="1701"/>
                  </a:lnTo>
                  <a:lnTo>
                    <a:pt x="1684" y="1743"/>
                  </a:lnTo>
                  <a:lnTo>
                    <a:pt x="1639" y="1781"/>
                  </a:lnTo>
                  <a:close/>
                </a:path>
              </a:pathLst>
            </a:custGeom>
            <a:solidFill>
              <a:srgbClr val="656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3" name="Freeform 59"/>
            <p:cNvSpPr>
              <a:spLocks/>
            </p:cNvSpPr>
            <p:nvPr/>
          </p:nvSpPr>
          <p:spPr bwMode="auto">
            <a:xfrm>
              <a:off x="2365271" y="3314859"/>
              <a:ext cx="208890" cy="73850"/>
            </a:xfrm>
            <a:custGeom>
              <a:avLst/>
              <a:gdLst>
                <a:gd name="T0" fmla="*/ 0 w 1492"/>
                <a:gd name="T1" fmla="*/ 99 h 537"/>
                <a:gd name="T2" fmla="*/ 34 w 1492"/>
                <a:gd name="T3" fmla="*/ 171 h 537"/>
                <a:gd name="T4" fmla="*/ 79 w 1492"/>
                <a:gd name="T5" fmla="*/ 154 h 537"/>
                <a:gd name="T6" fmla="*/ 138 w 1492"/>
                <a:gd name="T7" fmla="*/ 133 h 537"/>
                <a:gd name="T8" fmla="*/ 203 w 1492"/>
                <a:gd name="T9" fmla="*/ 116 h 537"/>
                <a:gd name="T10" fmla="*/ 276 w 1492"/>
                <a:gd name="T11" fmla="*/ 99 h 537"/>
                <a:gd name="T12" fmla="*/ 355 w 1492"/>
                <a:gd name="T13" fmla="*/ 85 h 537"/>
                <a:gd name="T14" fmla="*/ 437 w 1492"/>
                <a:gd name="T15" fmla="*/ 79 h 537"/>
                <a:gd name="T16" fmla="*/ 530 w 1492"/>
                <a:gd name="T17" fmla="*/ 75 h 537"/>
                <a:gd name="T18" fmla="*/ 624 w 1492"/>
                <a:gd name="T19" fmla="*/ 79 h 537"/>
                <a:gd name="T20" fmla="*/ 671 w 1492"/>
                <a:gd name="T21" fmla="*/ 85 h 537"/>
                <a:gd name="T22" fmla="*/ 719 w 1492"/>
                <a:gd name="T23" fmla="*/ 92 h 537"/>
                <a:gd name="T24" fmla="*/ 772 w 1492"/>
                <a:gd name="T25" fmla="*/ 102 h 537"/>
                <a:gd name="T26" fmla="*/ 819 w 1492"/>
                <a:gd name="T27" fmla="*/ 116 h 537"/>
                <a:gd name="T28" fmla="*/ 872 w 1492"/>
                <a:gd name="T29" fmla="*/ 130 h 537"/>
                <a:gd name="T30" fmla="*/ 923 w 1492"/>
                <a:gd name="T31" fmla="*/ 151 h 537"/>
                <a:gd name="T32" fmla="*/ 972 w 1492"/>
                <a:gd name="T33" fmla="*/ 171 h 537"/>
                <a:gd name="T34" fmla="*/ 1023 w 1492"/>
                <a:gd name="T35" fmla="*/ 195 h 537"/>
                <a:gd name="T36" fmla="*/ 1075 w 1492"/>
                <a:gd name="T37" fmla="*/ 227 h 537"/>
                <a:gd name="T38" fmla="*/ 1126 w 1492"/>
                <a:gd name="T39" fmla="*/ 258 h 537"/>
                <a:gd name="T40" fmla="*/ 1178 w 1492"/>
                <a:gd name="T41" fmla="*/ 292 h 537"/>
                <a:gd name="T42" fmla="*/ 1226 w 1492"/>
                <a:gd name="T43" fmla="*/ 333 h 537"/>
                <a:gd name="T44" fmla="*/ 1277 w 1492"/>
                <a:gd name="T45" fmla="*/ 378 h 537"/>
                <a:gd name="T46" fmla="*/ 1326 w 1492"/>
                <a:gd name="T47" fmla="*/ 427 h 537"/>
                <a:gd name="T48" fmla="*/ 1377 w 1492"/>
                <a:gd name="T49" fmla="*/ 478 h 537"/>
                <a:gd name="T50" fmla="*/ 1426 w 1492"/>
                <a:gd name="T51" fmla="*/ 537 h 537"/>
                <a:gd name="T52" fmla="*/ 1492 w 1492"/>
                <a:gd name="T53" fmla="*/ 492 h 537"/>
                <a:gd name="T54" fmla="*/ 1440 w 1492"/>
                <a:gd name="T55" fmla="*/ 430 h 537"/>
                <a:gd name="T56" fmla="*/ 1388 w 1492"/>
                <a:gd name="T57" fmla="*/ 374 h 537"/>
                <a:gd name="T58" fmla="*/ 1336 w 1492"/>
                <a:gd name="T59" fmla="*/ 323 h 537"/>
                <a:gd name="T60" fmla="*/ 1282 w 1492"/>
                <a:gd name="T61" fmla="*/ 274 h 537"/>
                <a:gd name="T62" fmla="*/ 1226 w 1492"/>
                <a:gd name="T63" fmla="*/ 233 h 537"/>
                <a:gd name="T64" fmla="*/ 1174 w 1492"/>
                <a:gd name="T65" fmla="*/ 192 h 537"/>
                <a:gd name="T66" fmla="*/ 1119 w 1492"/>
                <a:gd name="T67" fmla="*/ 161 h 537"/>
                <a:gd name="T68" fmla="*/ 1064 w 1492"/>
                <a:gd name="T69" fmla="*/ 130 h 537"/>
                <a:gd name="T70" fmla="*/ 1009 w 1492"/>
                <a:gd name="T71" fmla="*/ 102 h 537"/>
                <a:gd name="T72" fmla="*/ 954 w 1492"/>
                <a:gd name="T73" fmla="*/ 79 h 537"/>
                <a:gd name="T74" fmla="*/ 899 w 1492"/>
                <a:gd name="T75" fmla="*/ 58 h 537"/>
                <a:gd name="T76" fmla="*/ 847 w 1492"/>
                <a:gd name="T77" fmla="*/ 44 h 537"/>
                <a:gd name="T78" fmla="*/ 792 w 1492"/>
                <a:gd name="T79" fmla="*/ 30 h 537"/>
                <a:gd name="T80" fmla="*/ 740 w 1492"/>
                <a:gd name="T81" fmla="*/ 16 h 537"/>
                <a:gd name="T82" fmla="*/ 685 w 1492"/>
                <a:gd name="T83" fmla="*/ 10 h 537"/>
                <a:gd name="T84" fmla="*/ 634 w 1492"/>
                <a:gd name="T85" fmla="*/ 3 h 537"/>
                <a:gd name="T86" fmla="*/ 581 w 1492"/>
                <a:gd name="T87" fmla="*/ 0 h 537"/>
                <a:gd name="T88" fmla="*/ 534 w 1492"/>
                <a:gd name="T89" fmla="*/ 0 h 537"/>
                <a:gd name="T90" fmla="*/ 437 w 1492"/>
                <a:gd name="T91" fmla="*/ 3 h 537"/>
                <a:gd name="T92" fmla="*/ 345 w 1492"/>
                <a:gd name="T93" fmla="*/ 10 h 537"/>
                <a:gd name="T94" fmla="*/ 261 w 1492"/>
                <a:gd name="T95" fmla="*/ 23 h 537"/>
                <a:gd name="T96" fmla="*/ 182 w 1492"/>
                <a:gd name="T97" fmla="*/ 41 h 537"/>
                <a:gd name="T98" fmla="*/ 113 w 1492"/>
                <a:gd name="T99" fmla="*/ 61 h 537"/>
                <a:gd name="T100" fmla="*/ 51 w 1492"/>
                <a:gd name="T101" fmla="*/ 79 h 537"/>
                <a:gd name="T102" fmla="*/ 0 w 1492"/>
                <a:gd name="T103" fmla="*/ 99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2" h="537">
                  <a:moveTo>
                    <a:pt x="0" y="99"/>
                  </a:moveTo>
                  <a:lnTo>
                    <a:pt x="34" y="171"/>
                  </a:lnTo>
                  <a:lnTo>
                    <a:pt x="79" y="154"/>
                  </a:lnTo>
                  <a:lnTo>
                    <a:pt x="138" y="133"/>
                  </a:lnTo>
                  <a:lnTo>
                    <a:pt x="203" y="116"/>
                  </a:lnTo>
                  <a:lnTo>
                    <a:pt x="276" y="99"/>
                  </a:lnTo>
                  <a:lnTo>
                    <a:pt x="355" y="85"/>
                  </a:lnTo>
                  <a:lnTo>
                    <a:pt x="437" y="79"/>
                  </a:lnTo>
                  <a:lnTo>
                    <a:pt x="530" y="75"/>
                  </a:lnTo>
                  <a:lnTo>
                    <a:pt x="624" y="79"/>
                  </a:lnTo>
                  <a:lnTo>
                    <a:pt x="671" y="85"/>
                  </a:lnTo>
                  <a:lnTo>
                    <a:pt x="719" y="92"/>
                  </a:lnTo>
                  <a:lnTo>
                    <a:pt x="772" y="102"/>
                  </a:lnTo>
                  <a:lnTo>
                    <a:pt x="819" y="116"/>
                  </a:lnTo>
                  <a:lnTo>
                    <a:pt x="872" y="130"/>
                  </a:lnTo>
                  <a:lnTo>
                    <a:pt x="923" y="151"/>
                  </a:lnTo>
                  <a:lnTo>
                    <a:pt x="972" y="171"/>
                  </a:lnTo>
                  <a:lnTo>
                    <a:pt x="1023" y="195"/>
                  </a:lnTo>
                  <a:lnTo>
                    <a:pt x="1075" y="227"/>
                  </a:lnTo>
                  <a:lnTo>
                    <a:pt x="1126" y="258"/>
                  </a:lnTo>
                  <a:lnTo>
                    <a:pt x="1178" y="292"/>
                  </a:lnTo>
                  <a:lnTo>
                    <a:pt x="1226" y="333"/>
                  </a:lnTo>
                  <a:lnTo>
                    <a:pt x="1277" y="378"/>
                  </a:lnTo>
                  <a:lnTo>
                    <a:pt x="1326" y="427"/>
                  </a:lnTo>
                  <a:lnTo>
                    <a:pt x="1377" y="478"/>
                  </a:lnTo>
                  <a:lnTo>
                    <a:pt x="1426" y="537"/>
                  </a:lnTo>
                  <a:lnTo>
                    <a:pt x="1492" y="492"/>
                  </a:lnTo>
                  <a:lnTo>
                    <a:pt x="1440" y="430"/>
                  </a:lnTo>
                  <a:lnTo>
                    <a:pt x="1388" y="374"/>
                  </a:lnTo>
                  <a:lnTo>
                    <a:pt x="1336" y="323"/>
                  </a:lnTo>
                  <a:lnTo>
                    <a:pt x="1282" y="274"/>
                  </a:lnTo>
                  <a:lnTo>
                    <a:pt x="1226" y="233"/>
                  </a:lnTo>
                  <a:lnTo>
                    <a:pt x="1174" y="192"/>
                  </a:lnTo>
                  <a:lnTo>
                    <a:pt x="1119" y="161"/>
                  </a:lnTo>
                  <a:lnTo>
                    <a:pt x="1064" y="130"/>
                  </a:lnTo>
                  <a:lnTo>
                    <a:pt x="1009" y="102"/>
                  </a:lnTo>
                  <a:lnTo>
                    <a:pt x="954" y="79"/>
                  </a:lnTo>
                  <a:lnTo>
                    <a:pt x="899" y="58"/>
                  </a:lnTo>
                  <a:lnTo>
                    <a:pt x="847" y="44"/>
                  </a:lnTo>
                  <a:lnTo>
                    <a:pt x="792" y="30"/>
                  </a:lnTo>
                  <a:lnTo>
                    <a:pt x="740" y="16"/>
                  </a:lnTo>
                  <a:lnTo>
                    <a:pt x="685" y="10"/>
                  </a:lnTo>
                  <a:lnTo>
                    <a:pt x="634" y="3"/>
                  </a:lnTo>
                  <a:lnTo>
                    <a:pt x="581" y="0"/>
                  </a:lnTo>
                  <a:lnTo>
                    <a:pt x="534" y="0"/>
                  </a:lnTo>
                  <a:lnTo>
                    <a:pt x="437" y="3"/>
                  </a:lnTo>
                  <a:lnTo>
                    <a:pt x="345" y="10"/>
                  </a:lnTo>
                  <a:lnTo>
                    <a:pt x="261" y="23"/>
                  </a:lnTo>
                  <a:lnTo>
                    <a:pt x="182" y="41"/>
                  </a:lnTo>
                  <a:lnTo>
                    <a:pt x="113" y="61"/>
                  </a:lnTo>
                  <a:lnTo>
                    <a:pt x="51" y="79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rgbClr val="D82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4" name="Freeform 60"/>
            <p:cNvSpPr>
              <a:spLocks/>
            </p:cNvSpPr>
            <p:nvPr/>
          </p:nvSpPr>
          <p:spPr bwMode="auto">
            <a:xfrm>
              <a:off x="2407471" y="3154499"/>
              <a:ext cx="211000" cy="82290"/>
            </a:xfrm>
            <a:custGeom>
              <a:avLst/>
              <a:gdLst>
                <a:gd name="T0" fmla="*/ 64 w 1491"/>
                <a:gd name="T1" fmla="*/ 0 h 575"/>
                <a:gd name="T2" fmla="*/ 33 w 1491"/>
                <a:gd name="T3" fmla="*/ 21 h 575"/>
                <a:gd name="T4" fmla="*/ 0 w 1491"/>
                <a:gd name="T5" fmla="*/ 45 h 575"/>
                <a:gd name="T6" fmla="*/ 30 w 1491"/>
                <a:gd name="T7" fmla="*/ 83 h 575"/>
                <a:gd name="T8" fmla="*/ 72 w 1491"/>
                <a:gd name="T9" fmla="*/ 131 h 575"/>
                <a:gd name="T10" fmla="*/ 120 w 1491"/>
                <a:gd name="T11" fmla="*/ 183 h 575"/>
                <a:gd name="T12" fmla="*/ 179 w 1491"/>
                <a:gd name="T13" fmla="*/ 238 h 575"/>
                <a:gd name="T14" fmla="*/ 244 w 1491"/>
                <a:gd name="T15" fmla="*/ 293 h 575"/>
                <a:gd name="T16" fmla="*/ 317 w 1491"/>
                <a:gd name="T17" fmla="*/ 351 h 575"/>
                <a:gd name="T18" fmla="*/ 399 w 1491"/>
                <a:gd name="T19" fmla="*/ 403 h 575"/>
                <a:gd name="T20" fmla="*/ 443 w 1491"/>
                <a:gd name="T21" fmla="*/ 431 h 575"/>
                <a:gd name="T22" fmla="*/ 489 w 1491"/>
                <a:gd name="T23" fmla="*/ 454 h 575"/>
                <a:gd name="T24" fmla="*/ 537 w 1491"/>
                <a:gd name="T25" fmla="*/ 475 h 575"/>
                <a:gd name="T26" fmla="*/ 588 w 1491"/>
                <a:gd name="T27" fmla="*/ 496 h 575"/>
                <a:gd name="T28" fmla="*/ 640 w 1491"/>
                <a:gd name="T29" fmla="*/ 517 h 575"/>
                <a:gd name="T30" fmla="*/ 691 w 1491"/>
                <a:gd name="T31" fmla="*/ 534 h 575"/>
                <a:gd name="T32" fmla="*/ 750 w 1491"/>
                <a:gd name="T33" fmla="*/ 548 h 575"/>
                <a:gd name="T34" fmla="*/ 806 w 1491"/>
                <a:gd name="T35" fmla="*/ 558 h 575"/>
                <a:gd name="T36" fmla="*/ 867 w 1491"/>
                <a:gd name="T37" fmla="*/ 569 h 575"/>
                <a:gd name="T38" fmla="*/ 929 w 1491"/>
                <a:gd name="T39" fmla="*/ 575 h 575"/>
                <a:gd name="T40" fmla="*/ 991 w 1491"/>
                <a:gd name="T41" fmla="*/ 575 h 575"/>
                <a:gd name="T42" fmla="*/ 1057 w 1491"/>
                <a:gd name="T43" fmla="*/ 575 h 575"/>
                <a:gd name="T44" fmla="*/ 1126 w 1491"/>
                <a:gd name="T45" fmla="*/ 572 h 575"/>
                <a:gd name="T46" fmla="*/ 1195 w 1491"/>
                <a:gd name="T47" fmla="*/ 561 h 575"/>
                <a:gd name="T48" fmla="*/ 1267 w 1491"/>
                <a:gd name="T49" fmla="*/ 548 h 575"/>
                <a:gd name="T50" fmla="*/ 1339 w 1491"/>
                <a:gd name="T51" fmla="*/ 531 h 575"/>
                <a:gd name="T52" fmla="*/ 1415 w 1491"/>
                <a:gd name="T53" fmla="*/ 510 h 575"/>
                <a:gd name="T54" fmla="*/ 1491 w 1491"/>
                <a:gd name="T55" fmla="*/ 482 h 575"/>
                <a:gd name="T56" fmla="*/ 1474 w 1491"/>
                <a:gd name="T57" fmla="*/ 444 h 575"/>
                <a:gd name="T58" fmla="*/ 1456 w 1491"/>
                <a:gd name="T59" fmla="*/ 410 h 575"/>
                <a:gd name="T60" fmla="*/ 1384 w 1491"/>
                <a:gd name="T61" fmla="*/ 434 h 575"/>
                <a:gd name="T62" fmla="*/ 1312 w 1491"/>
                <a:gd name="T63" fmla="*/ 454 h 575"/>
                <a:gd name="T64" fmla="*/ 1243 w 1491"/>
                <a:gd name="T65" fmla="*/ 472 h 575"/>
                <a:gd name="T66" fmla="*/ 1177 w 1491"/>
                <a:gd name="T67" fmla="*/ 482 h 575"/>
                <a:gd name="T68" fmla="*/ 1112 w 1491"/>
                <a:gd name="T69" fmla="*/ 492 h 575"/>
                <a:gd name="T70" fmla="*/ 1050 w 1491"/>
                <a:gd name="T71" fmla="*/ 496 h 575"/>
                <a:gd name="T72" fmla="*/ 988 w 1491"/>
                <a:gd name="T73" fmla="*/ 496 h 575"/>
                <a:gd name="T74" fmla="*/ 929 w 1491"/>
                <a:gd name="T75" fmla="*/ 496 h 575"/>
                <a:gd name="T76" fmla="*/ 871 w 1491"/>
                <a:gd name="T77" fmla="*/ 489 h 575"/>
                <a:gd name="T78" fmla="*/ 816 w 1491"/>
                <a:gd name="T79" fmla="*/ 482 h 575"/>
                <a:gd name="T80" fmla="*/ 760 w 1491"/>
                <a:gd name="T81" fmla="*/ 472 h 575"/>
                <a:gd name="T82" fmla="*/ 709 w 1491"/>
                <a:gd name="T83" fmla="*/ 458 h 575"/>
                <a:gd name="T84" fmla="*/ 657 w 1491"/>
                <a:gd name="T85" fmla="*/ 441 h 575"/>
                <a:gd name="T86" fmla="*/ 609 w 1491"/>
                <a:gd name="T87" fmla="*/ 423 h 575"/>
                <a:gd name="T88" fmla="*/ 565 w 1491"/>
                <a:gd name="T89" fmla="*/ 406 h 575"/>
                <a:gd name="T90" fmla="*/ 519 w 1491"/>
                <a:gd name="T91" fmla="*/ 385 h 575"/>
                <a:gd name="T92" fmla="*/ 437 w 1491"/>
                <a:gd name="T93" fmla="*/ 338 h 575"/>
                <a:gd name="T94" fmla="*/ 361 w 1491"/>
                <a:gd name="T95" fmla="*/ 290 h 575"/>
                <a:gd name="T96" fmla="*/ 292 w 1491"/>
                <a:gd name="T97" fmla="*/ 234 h 575"/>
                <a:gd name="T98" fmla="*/ 230 w 1491"/>
                <a:gd name="T99" fmla="*/ 183 h 575"/>
                <a:gd name="T100" fmla="*/ 179 w 1491"/>
                <a:gd name="T101" fmla="*/ 131 h 575"/>
                <a:gd name="T102" fmla="*/ 133 w 1491"/>
                <a:gd name="T103" fmla="*/ 83 h 575"/>
                <a:gd name="T104" fmla="*/ 96 w 1491"/>
                <a:gd name="T105" fmla="*/ 37 h 575"/>
                <a:gd name="T106" fmla="*/ 64 w 1491"/>
                <a:gd name="T10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91" h="575">
                  <a:moveTo>
                    <a:pt x="64" y="0"/>
                  </a:moveTo>
                  <a:lnTo>
                    <a:pt x="33" y="21"/>
                  </a:lnTo>
                  <a:lnTo>
                    <a:pt x="0" y="45"/>
                  </a:lnTo>
                  <a:lnTo>
                    <a:pt x="30" y="83"/>
                  </a:lnTo>
                  <a:lnTo>
                    <a:pt x="72" y="131"/>
                  </a:lnTo>
                  <a:lnTo>
                    <a:pt x="120" y="183"/>
                  </a:lnTo>
                  <a:lnTo>
                    <a:pt x="179" y="238"/>
                  </a:lnTo>
                  <a:lnTo>
                    <a:pt x="244" y="293"/>
                  </a:lnTo>
                  <a:lnTo>
                    <a:pt x="317" y="351"/>
                  </a:lnTo>
                  <a:lnTo>
                    <a:pt x="399" y="403"/>
                  </a:lnTo>
                  <a:lnTo>
                    <a:pt x="443" y="431"/>
                  </a:lnTo>
                  <a:lnTo>
                    <a:pt x="489" y="454"/>
                  </a:lnTo>
                  <a:lnTo>
                    <a:pt x="537" y="475"/>
                  </a:lnTo>
                  <a:lnTo>
                    <a:pt x="588" y="496"/>
                  </a:lnTo>
                  <a:lnTo>
                    <a:pt x="640" y="517"/>
                  </a:lnTo>
                  <a:lnTo>
                    <a:pt x="691" y="534"/>
                  </a:lnTo>
                  <a:lnTo>
                    <a:pt x="750" y="548"/>
                  </a:lnTo>
                  <a:lnTo>
                    <a:pt x="806" y="558"/>
                  </a:lnTo>
                  <a:lnTo>
                    <a:pt x="867" y="569"/>
                  </a:lnTo>
                  <a:lnTo>
                    <a:pt x="929" y="575"/>
                  </a:lnTo>
                  <a:lnTo>
                    <a:pt x="991" y="575"/>
                  </a:lnTo>
                  <a:lnTo>
                    <a:pt x="1057" y="575"/>
                  </a:lnTo>
                  <a:lnTo>
                    <a:pt x="1126" y="572"/>
                  </a:lnTo>
                  <a:lnTo>
                    <a:pt x="1195" y="561"/>
                  </a:lnTo>
                  <a:lnTo>
                    <a:pt x="1267" y="548"/>
                  </a:lnTo>
                  <a:lnTo>
                    <a:pt x="1339" y="531"/>
                  </a:lnTo>
                  <a:lnTo>
                    <a:pt x="1415" y="510"/>
                  </a:lnTo>
                  <a:lnTo>
                    <a:pt x="1491" y="482"/>
                  </a:lnTo>
                  <a:lnTo>
                    <a:pt x="1474" y="444"/>
                  </a:lnTo>
                  <a:lnTo>
                    <a:pt x="1456" y="410"/>
                  </a:lnTo>
                  <a:lnTo>
                    <a:pt x="1384" y="434"/>
                  </a:lnTo>
                  <a:lnTo>
                    <a:pt x="1312" y="454"/>
                  </a:lnTo>
                  <a:lnTo>
                    <a:pt x="1243" y="472"/>
                  </a:lnTo>
                  <a:lnTo>
                    <a:pt x="1177" y="482"/>
                  </a:lnTo>
                  <a:lnTo>
                    <a:pt x="1112" y="492"/>
                  </a:lnTo>
                  <a:lnTo>
                    <a:pt x="1050" y="496"/>
                  </a:lnTo>
                  <a:lnTo>
                    <a:pt x="988" y="496"/>
                  </a:lnTo>
                  <a:lnTo>
                    <a:pt x="929" y="496"/>
                  </a:lnTo>
                  <a:lnTo>
                    <a:pt x="871" y="489"/>
                  </a:lnTo>
                  <a:lnTo>
                    <a:pt x="816" y="482"/>
                  </a:lnTo>
                  <a:lnTo>
                    <a:pt x="760" y="472"/>
                  </a:lnTo>
                  <a:lnTo>
                    <a:pt x="709" y="458"/>
                  </a:lnTo>
                  <a:lnTo>
                    <a:pt x="657" y="441"/>
                  </a:lnTo>
                  <a:lnTo>
                    <a:pt x="609" y="423"/>
                  </a:lnTo>
                  <a:lnTo>
                    <a:pt x="565" y="406"/>
                  </a:lnTo>
                  <a:lnTo>
                    <a:pt x="519" y="385"/>
                  </a:lnTo>
                  <a:lnTo>
                    <a:pt x="437" y="338"/>
                  </a:lnTo>
                  <a:lnTo>
                    <a:pt x="361" y="290"/>
                  </a:lnTo>
                  <a:lnTo>
                    <a:pt x="292" y="234"/>
                  </a:lnTo>
                  <a:lnTo>
                    <a:pt x="230" y="183"/>
                  </a:lnTo>
                  <a:lnTo>
                    <a:pt x="179" y="131"/>
                  </a:lnTo>
                  <a:lnTo>
                    <a:pt x="133" y="83"/>
                  </a:lnTo>
                  <a:lnTo>
                    <a:pt x="96" y="3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D82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5" name="Freeform 61"/>
            <p:cNvSpPr>
              <a:spLocks/>
            </p:cNvSpPr>
            <p:nvPr/>
          </p:nvSpPr>
          <p:spPr bwMode="auto">
            <a:xfrm>
              <a:off x="2445451" y="3213579"/>
              <a:ext cx="297510" cy="248980"/>
            </a:xfrm>
            <a:custGeom>
              <a:avLst/>
              <a:gdLst>
                <a:gd name="T0" fmla="*/ 637 w 2119"/>
                <a:gd name="T1" fmla="*/ 792 h 1764"/>
                <a:gd name="T2" fmla="*/ 599 w 2119"/>
                <a:gd name="T3" fmla="*/ 745 h 1764"/>
                <a:gd name="T4" fmla="*/ 272 w 2119"/>
                <a:gd name="T5" fmla="*/ 576 h 1764"/>
                <a:gd name="T6" fmla="*/ 169 w 2119"/>
                <a:gd name="T7" fmla="*/ 479 h 1764"/>
                <a:gd name="T8" fmla="*/ 148 w 2119"/>
                <a:gd name="T9" fmla="*/ 376 h 1764"/>
                <a:gd name="T10" fmla="*/ 197 w 2119"/>
                <a:gd name="T11" fmla="*/ 307 h 1764"/>
                <a:gd name="T12" fmla="*/ 279 w 2119"/>
                <a:gd name="T13" fmla="*/ 290 h 1764"/>
                <a:gd name="T14" fmla="*/ 476 w 2119"/>
                <a:gd name="T15" fmla="*/ 341 h 1764"/>
                <a:gd name="T16" fmla="*/ 799 w 2119"/>
                <a:gd name="T17" fmla="*/ 472 h 1764"/>
                <a:gd name="T18" fmla="*/ 858 w 2119"/>
                <a:gd name="T19" fmla="*/ 469 h 1764"/>
                <a:gd name="T20" fmla="*/ 683 w 2119"/>
                <a:gd name="T21" fmla="*/ 386 h 1764"/>
                <a:gd name="T22" fmla="*/ 468 w 2119"/>
                <a:gd name="T23" fmla="*/ 231 h 1764"/>
                <a:gd name="T24" fmla="*/ 399 w 2119"/>
                <a:gd name="T25" fmla="*/ 124 h 1764"/>
                <a:gd name="T26" fmla="*/ 420 w 2119"/>
                <a:gd name="T27" fmla="*/ 69 h 1764"/>
                <a:gd name="T28" fmla="*/ 483 w 2119"/>
                <a:gd name="T29" fmla="*/ 28 h 1764"/>
                <a:gd name="T30" fmla="*/ 624 w 2119"/>
                <a:gd name="T31" fmla="*/ 28 h 1764"/>
                <a:gd name="T32" fmla="*/ 796 w 2119"/>
                <a:gd name="T33" fmla="*/ 100 h 1764"/>
                <a:gd name="T34" fmla="*/ 1020 w 2119"/>
                <a:gd name="T35" fmla="*/ 238 h 1764"/>
                <a:gd name="T36" fmla="*/ 1141 w 2119"/>
                <a:gd name="T37" fmla="*/ 286 h 1764"/>
                <a:gd name="T38" fmla="*/ 1241 w 2119"/>
                <a:gd name="T39" fmla="*/ 265 h 1764"/>
                <a:gd name="T40" fmla="*/ 1305 w 2119"/>
                <a:gd name="T41" fmla="*/ 186 h 1764"/>
                <a:gd name="T42" fmla="*/ 1302 w 2119"/>
                <a:gd name="T43" fmla="*/ 83 h 1764"/>
                <a:gd name="T44" fmla="*/ 1351 w 2119"/>
                <a:gd name="T45" fmla="*/ 0 h 1764"/>
                <a:gd name="T46" fmla="*/ 1471 w 2119"/>
                <a:gd name="T47" fmla="*/ 42 h 1764"/>
                <a:gd name="T48" fmla="*/ 1561 w 2119"/>
                <a:gd name="T49" fmla="*/ 141 h 1764"/>
                <a:gd name="T50" fmla="*/ 1650 w 2119"/>
                <a:gd name="T51" fmla="*/ 359 h 1764"/>
                <a:gd name="T52" fmla="*/ 1730 w 2119"/>
                <a:gd name="T53" fmla="*/ 737 h 1764"/>
                <a:gd name="T54" fmla="*/ 1771 w 2119"/>
                <a:gd name="T55" fmla="*/ 875 h 1764"/>
                <a:gd name="T56" fmla="*/ 1937 w 2119"/>
                <a:gd name="T57" fmla="*/ 1050 h 1764"/>
                <a:gd name="T58" fmla="*/ 2119 w 2119"/>
                <a:gd name="T59" fmla="*/ 1219 h 1764"/>
                <a:gd name="T60" fmla="*/ 2016 w 2119"/>
                <a:gd name="T61" fmla="*/ 1457 h 1764"/>
                <a:gd name="T62" fmla="*/ 1878 w 2119"/>
                <a:gd name="T63" fmla="*/ 1698 h 1764"/>
                <a:gd name="T64" fmla="*/ 1719 w 2119"/>
                <a:gd name="T65" fmla="*/ 1667 h 1764"/>
                <a:gd name="T66" fmla="*/ 1557 w 2119"/>
                <a:gd name="T67" fmla="*/ 1529 h 1764"/>
                <a:gd name="T68" fmla="*/ 1436 w 2119"/>
                <a:gd name="T69" fmla="*/ 1492 h 1764"/>
                <a:gd name="T70" fmla="*/ 1220 w 2119"/>
                <a:gd name="T71" fmla="*/ 1485 h 1764"/>
                <a:gd name="T72" fmla="*/ 865 w 2119"/>
                <a:gd name="T73" fmla="*/ 1482 h 1764"/>
                <a:gd name="T74" fmla="*/ 355 w 2119"/>
                <a:gd name="T75" fmla="*/ 1347 h 1764"/>
                <a:gd name="T76" fmla="*/ 182 w 2119"/>
                <a:gd name="T77" fmla="*/ 1282 h 1764"/>
                <a:gd name="T78" fmla="*/ 110 w 2119"/>
                <a:gd name="T79" fmla="*/ 1216 h 1764"/>
                <a:gd name="T80" fmla="*/ 125 w 2119"/>
                <a:gd name="T81" fmla="*/ 1130 h 1764"/>
                <a:gd name="T82" fmla="*/ 204 w 2119"/>
                <a:gd name="T83" fmla="*/ 1081 h 1764"/>
                <a:gd name="T84" fmla="*/ 430 w 2119"/>
                <a:gd name="T85" fmla="*/ 1092 h 1764"/>
                <a:gd name="T86" fmla="*/ 572 w 2119"/>
                <a:gd name="T87" fmla="*/ 1088 h 1764"/>
                <a:gd name="T88" fmla="*/ 272 w 2119"/>
                <a:gd name="T89" fmla="*/ 992 h 1764"/>
                <a:gd name="T90" fmla="*/ 62 w 2119"/>
                <a:gd name="T91" fmla="*/ 889 h 1764"/>
                <a:gd name="T92" fmla="*/ 3 w 2119"/>
                <a:gd name="T93" fmla="*/ 809 h 1764"/>
                <a:gd name="T94" fmla="*/ 13 w 2119"/>
                <a:gd name="T95" fmla="*/ 758 h 1764"/>
                <a:gd name="T96" fmla="*/ 79 w 2119"/>
                <a:gd name="T97" fmla="*/ 710 h 1764"/>
                <a:gd name="T98" fmla="*/ 200 w 2119"/>
                <a:gd name="T99" fmla="*/ 679 h 1764"/>
                <a:gd name="T100" fmla="*/ 372 w 2119"/>
                <a:gd name="T101" fmla="*/ 702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19" h="1764">
                  <a:moveTo>
                    <a:pt x="551" y="761"/>
                  </a:moveTo>
                  <a:lnTo>
                    <a:pt x="589" y="771"/>
                  </a:lnTo>
                  <a:lnTo>
                    <a:pt x="620" y="786"/>
                  </a:lnTo>
                  <a:lnTo>
                    <a:pt x="637" y="792"/>
                  </a:lnTo>
                  <a:lnTo>
                    <a:pt x="655" y="792"/>
                  </a:lnTo>
                  <a:lnTo>
                    <a:pt x="672" y="796"/>
                  </a:lnTo>
                  <a:lnTo>
                    <a:pt x="693" y="792"/>
                  </a:lnTo>
                  <a:lnTo>
                    <a:pt x="599" y="745"/>
                  </a:lnTo>
                  <a:lnTo>
                    <a:pt x="486" y="689"/>
                  </a:lnTo>
                  <a:lnTo>
                    <a:pt x="372" y="630"/>
                  </a:lnTo>
                  <a:lnTo>
                    <a:pt x="317" y="603"/>
                  </a:lnTo>
                  <a:lnTo>
                    <a:pt x="272" y="576"/>
                  </a:lnTo>
                  <a:lnTo>
                    <a:pt x="231" y="544"/>
                  </a:lnTo>
                  <a:lnTo>
                    <a:pt x="207" y="523"/>
                  </a:lnTo>
                  <a:lnTo>
                    <a:pt x="186" y="503"/>
                  </a:lnTo>
                  <a:lnTo>
                    <a:pt x="169" y="479"/>
                  </a:lnTo>
                  <a:lnTo>
                    <a:pt x="155" y="454"/>
                  </a:lnTo>
                  <a:lnTo>
                    <a:pt x="145" y="431"/>
                  </a:lnTo>
                  <a:lnTo>
                    <a:pt x="145" y="403"/>
                  </a:lnTo>
                  <a:lnTo>
                    <a:pt x="148" y="376"/>
                  </a:lnTo>
                  <a:lnTo>
                    <a:pt x="159" y="351"/>
                  </a:lnTo>
                  <a:lnTo>
                    <a:pt x="169" y="334"/>
                  </a:lnTo>
                  <a:lnTo>
                    <a:pt x="179" y="317"/>
                  </a:lnTo>
                  <a:lnTo>
                    <a:pt x="197" y="307"/>
                  </a:lnTo>
                  <a:lnTo>
                    <a:pt x="214" y="297"/>
                  </a:lnTo>
                  <a:lnTo>
                    <a:pt x="235" y="290"/>
                  </a:lnTo>
                  <a:lnTo>
                    <a:pt x="255" y="290"/>
                  </a:lnTo>
                  <a:lnTo>
                    <a:pt x="279" y="290"/>
                  </a:lnTo>
                  <a:lnTo>
                    <a:pt x="304" y="290"/>
                  </a:lnTo>
                  <a:lnTo>
                    <a:pt x="358" y="300"/>
                  </a:lnTo>
                  <a:lnTo>
                    <a:pt x="414" y="317"/>
                  </a:lnTo>
                  <a:lnTo>
                    <a:pt x="476" y="341"/>
                  </a:lnTo>
                  <a:lnTo>
                    <a:pt x="596" y="393"/>
                  </a:lnTo>
                  <a:lnTo>
                    <a:pt x="706" y="441"/>
                  </a:lnTo>
                  <a:lnTo>
                    <a:pt x="758" y="458"/>
                  </a:lnTo>
                  <a:lnTo>
                    <a:pt x="799" y="472"/>
                  </a:lnTo>
                  <a:lnTo>
                    <a:pt x="816" y="476"/>
                  </a:lnTo>
                  <a:lnTo>
                    <a:pt x="834" y="476"/>
                  </a:lnTo>
                  <a:lnTo>
                    <a:pt x="847" y="476"/>
                  </a:lnTo>
                  <a:lnTo>
                    <a:pt x="858" y="469"/>
                  </a:lnTo>
                  <a:lnTo>
                    <a:pt x="847" y="469"/>
                  </a:lnTo>
                  <a:lnTo>
                    <a:pt x="827" y="462"/>
                  </a:lnTo>
                  <a:lnTo>
                    <a:pt x="765" y="434"/>
                  </a:lnTo>
                  <a:lnTo>
                    <a:pt x="683" y="386"/>
                  </a:lnTo>
                  <a:lnTo>
                    <a:pt x="593" y="328"/>
                  </a:lnTo>
                  <a:lnTo>
                    <a:pt x="548" y="297"/>
                  </a:lnTo>
                  <a:lnTo>
                    <a:pt x="507" y="262"/>
                  </a:lnTo>
                  <a:lnTo>
                    <a:pt x="468" y="231"/>
                  </a:lnTo>
                  <a:lnTo>
                    <a:pt x="438" y="197"/>
                  </a:lnTo>
                  <a:lnTo>
                    <a:pt x="417" y="165"/>
                  </a:lnTo>
                  <a:lnTo>
                    <a:pt x="404" y="138"/>
                  </a:lnTo>
                  <a:lnTo>
                    <a:pt x="399" y="124"/>
                  </a:lnTo>
                  <a:lnTo>
                    <a:pt x="399" y="111"/>
                  </a:lnTo>
                  <a:lnTo>
                    <a:pt x="399" y="97"/>
                  </a:lnTo>
                  <a:lnTo>
                    <a:pt x="407" y="86"/>
                  </a:lnTo>
                  <a:lnTo>
                    <a:pt x="420" y="69"/>
                  </a:lnTo>
                  <a:lnTo>
                    <a:pt x="434" y="55"/>
                  </a:lnTo>
                  <a:lnTo>
                    <a:pt x="448" y="45"/>
                  </a:lnTo>
                  <a:lnTo>
                    <a:pt x="465" y="34"/>
                  </a:lnTo>
                  <a:lnTo>
                    <a:pt x="483" y="28"/>
                  </a:lnTo>
                  <a:lnTo>
                    <a:pt x="499" y="24"/>
                  </a:lnTo>
                  <a:lnTo>
                    <a:pt x="541" y="21"/>
                  </a:lnTo>
                  <a:lnTo>
                    <a:pt x="579" y="21"/>
                  </a:lnTo>
                  <a:lnTo>
                    <a:pt x="624" y="28"/>
                  </a:lnTo>
                  <a:lnTo>
                    <a:pt x="665" y="42"/>
                  </a:lnTo>
                  <a:lnTo>
                    <a:pt x="709" y="59"/>
                  </a:lnTo>
                  <a:lnTo>
                    <a:pt x="755" y="80"/>
                  </a:lnTo>
                  <a:lnTo>
                    <a:pt x="796" y="100"/>
                  </a:lnTo>
                  <a:lnTo>
                    <a:pt x="875" y="145"/>
                  </a:lnTo>
                  <a:lnTo>
                    <a:pt x="941" y="190"/>
                  </a:lnTo>
                  <a:lnTo>
                    <a:pt x="988" y="221"/>
                  </a:lnTo>
                  <a:lnTo>
                    <a:pt x="1020" y="238"/>
                  </a:lnTo>
                  <a:lnTo>
                    <a:pt x="1051" y="255"/>
                  </a:lnTo>
                  <a:lnTo>
                    <a:pt x="1082" y="272"/>
                  </a:lnTo>
                  <a:lnTo>
                    <a:pt x="1113" y="279"/>
                  </a:lnTo>
                  <a:lnTo>
                    <a:pt x="1141" y="286"/>
                  </a:lnTo>
                  <a:lnTo>
                    <a:pt x="1164" y="286"/>
                  </a:lnTo>
                  <a:lnTo>
                    <a:pt x="1192" y="282"/>
                  </a:lnTo>
                  <a:lnTo>
                    <a:pt x="1216" y="276"/>
                  </a:lnTo>
                  <a:lnTo>
                    <a:pt x="1241" y="265"/>
                  </a:lnTo>
                  <a:lnTo>
                    <a:pt x="1261" y="252"/>
                  </a:lnTo>
                  <a:lnTo>
                    <a:pt x="1282" y="231"/>
                  </a:lnTo>
                  <a:lnTo>
                    <a:pt x="1295" y="210"/>
                  </a:lnTo>
                  <a:lnTo>
                    <a:pt x="1305" y="186"/>
                  </a:lnTo>
                  <a:lnTo>
                    <a:pt x="1310" y="162"/>
                  </a:lnTo>
                  <a:lnTo>
                    <a:pt x="1310" y="134"/>
                  </a:lnTo>
                  <a:lnTo>
                    <a:pt x="1305" y="107"/>
                  </a:lnTo>
                  <a:lnTo>
                    <a:pt x="1302" y="83"/>
                  </a:lnTo>
                  <a:lnTo>
                    <a:pt x="1295" y="59"/>
                  </a:lnTo>
                  <a:lnTo>
                    <a:pt x="1278" y="11"/>
                  </a:lnTo>
                  <a:lnTo>
                    <a:pt x="1316" y="3"/>
                  </a:lnTo>
                  <a:lnTo>
                    <a:pt x="1351" y="0"/>
                  </a:lnTo>
                  <a:lnTo>
                    <a:pt x="1385" y="7"/>
                  </a:lnTo>
                  <a:lnTo>
                    <a:pt x="1416" y="14"/>
                  </a:lnTo>
                  <a:lnTo>
                    <a:pt x="1443" y="28"/>
                  </a:lnTo>
                  <a:lnTo>
                    <a:pt x="1471" y="42"/>
                  </a:lnTo>
                  <a:lnTo>
                    <a:pt x="1495" y="62"/>
                  </a:lnTo>
                  <a:lnTo>
                    <a:pt x="1520" y="86"/>
                  </a:lnTo>
                  <a:lnTo>
                    <a:pt x="1540" y="114"/>
                  </a:lnTo>
                  <a:lnTo>
                    <a:pt x="1561" y="141"/>
                  </a:lnTo>
                  <a:lnTo>
                    <a:pt x="1578" y="172"/>
                  </a:lnTo>
                  <a:lnTo>
                    <a:pt x="1595" y="207"/>
                  </a:lnTo>
                  <a:lnTo>
                    <a:pt x="1623" y="279"/>
                  </a:lnTo>
                  <a:lnTo>
                    <a:pt x="1650" y="359"/>
                  </a:lnTo>
                  <a:lnTo>
                    <a:pt x="1671" y="438"/>
                  </a:lnTo>
                  <a:lnTo>
                    <a:pt x="1688" y="517"/>
                  </a:lnTo>
                  <a:lnTo>
                    <a:pt x="1715" y="672"/>
                  </a:lnTo>
                  <a:lnTo>
                    <a:pt x="1730" y="737"/>
                  </a:lnTo>
                  <a:lnTo>
                    <a:pt x="1740" y="796"/>
                  </a:lnTo>
                  <a:lnTo>
                    <a:pt x="1753" y="844"/>
                  </a:lnTo>
                  <a:lnTo>
                    <a:pt x="1761" y="861"/>
                  </a:lnTo>
                  <a:lnTo>
                    <a:pt x="1771" y="875"/>
                  </a:lnTo>
                  <a:lnTo>
                    <a:pt x="1805" y="924"/>
                  </a:lnTo>
                  <a:lnTo>
                    <a:pt x="1847" y="968"/>
                  </a:lnTo>
                  <a:lnTo>
                    <a:pt x="1891" y="1009"/>
                  </a:lnTo>
                  <a:lnTo>
                    <a:pt x="1937" y="1050"/>
                  </a:lnTo>
                  <a:lnTo>
                    <a:pt x="2032" y="1130"/>
                  </a:lnTo>
                  <a:lnTo>
                    <a:pt x="2078" y="1168"/>
                  </a:lnTo>
                  <a:lnTo>
                    <a:pt x="2119" y="1213"/>
                  </a:lnTo>
                  <a:lnTo>
                    <a:pt x="2119" y="1219"/>
                  </a:lnTo>
                  <a:lnTo>
                    <a:pt x="2116" y="1229"/>
                  </a:lnTo>
                  <a:lnTo>
                    <a:pt x="2104" y="1264"/>
                  </a:lnTo>
                  <a:lnTo>
                    <a:pt x="2063" y="1357"/>
                  </a:lnTo>
                  <a:lnTo>
                    <a:pt x="2016" y="1457"/>
                  </a:lnTo>
                  <a:lnTo>
                    <a:pt x="1984" y="1513"/>
                  </a:lnTo>
                  <a:lnTo>
                    <a:pt x="1950" y="1574"/>
                  </a:lnTo>
                  <a:lnTo>
                    <a:pt x="1912" y="1636"/>
                  </a:lnTo>
                  <a:lnTo>
                    <a:pt x="1878" y="1698"/>
                  </a:lnTo>
                  <a:lnTo>
                    <a:pt x="1843" y="1764"/>
                  </a:lnTo>
                  <a:lnTo>
                    <a:pt x="1799" y="1736"/>
                  </a:lnTo>
                  <a:lnTo>
                    <a:pt x="1757" y="1702"/>
                  </a:lnTo>
                  <a:lnTo>
                    <a:pt x="1719" y="1667"/>
                  </a:lnTo>
                  <a:lnTo>
                    <a:pt x="1681" y="1629"/>
                  </a:lnTo>
                  <a:lnTo>
                    <a:pt x="1643" y="1592"/>
                  </a:lnTo>
                  <a:lnTo>
                    <a:pt x="1602" y="1560"/>
                  </a:lnTo>
                  <a:lnTo>
                    <a:pt x="1557" y="1529"/>
                  </a:lnTo>
                  <a:lnTo>
                    <a:pt x="1533" y="1519"/>
                  </a:lnTo>
                  <a:lnTo>
                    <a:pt x="1509" y="1508"/>
                  </a:lnTo>
                  <a:lnTo>
                    <a:pt x="1474" y="1498"/>
                  </a:lnTo>
                  <a:lnTo>
                    <a:pt x="1436" y="1492"/>
                  </a:lnTo>
                  <a:lnTo>
                    <a:pt x="1402" y="1488"/>
                  </a:lnTo>
                  <a:lnTo>
                    <a:pt x="1364" y="1485"/>
                  </a:lnTo>
                  <a:lnTo>
                    <a:pt x="1292" y="1482"/>
                  </a:lnTo>
                  <a:lnTo>
                    <a:pt x="1220" y="1485"/>
                  </a:lnTo>
                  <a:lnTo>
                    <a:pt x="1072" y="1495"/>
                  </a:lnTo>
                  <a:lnTo>
                    <a:pt x="996" y="1495"/>
                  </a:lnTo>
                  <a:lnTo>
                    <a:pt x="924" y="1492"/>
                  </a:lnTo>
                  <a:lnTo>
                    <a:pt x="865" y="1482"/>
                  </a:lnTo>
                  <a:lnTo>
                    <a:pt x="793" y="1467"/>
                  </a:lnTo>
                  <a:lnTo>
                    <a:pt x="637" y="1426"/>
                  </a:lnTo>
                  <a:lnTo>
                    <a:pt x="486" y="1382"/>
                  </a:lnTo>
                  <a:lnTo>
                    <a:pt x="355" y="1347"/>
                  </a:lnTo>
                  <a:lnTo>
                    <a:pt x="310" y="1333"/>
                  </a:lnTo>
                  <a:lnTo>
                    <a:pt x="258" y="1319"/>
                  </a:lnTo>
                  <a:lnTo>
                    <a:pt x="207" y="1295"/>
                  </a:lnTo>
                  <a:lnTo>
                    <a:pt x="182" y="1282"/>
                  </a:lnTo>
                  <a:lnTo>
                    <a:pt x="159" y="1268"/>
                  </a:lnTo>
                  <a:lnTo>
                    <a:pt x="138" y="1254"/>
                  </a:lnTo>
                  <a:lnTo>
                    <a:pt x="125" y="1237"/>
                  </a:lnTo>
                  <a:lnTo>
                    <a:pt x="110" y="1216"/>
                  </a:lnTo>
                  <a:lnTo>
                    <a:pt x="103" y="1199"/>
                  </a:lnTo>
                  <a:lnTo>
                    <a:pt x="103" y="1175"/>
                  </a:lnTo>
                  <a:lnTo>
                    <a:pt x="110" y="1154"/>
                  </a:lnTo>
                  <a:lnTo>
                    <a:pt x="125" y="1130"/>
                  </a:lnTo>
                  <a:lnTo>
                    <a:pt x="145" y="1103"/>
                  </a:lnTo>
                  <a:lnTo>
                    <a:pt x="159" y="1092"/>
                  </a:lnTo>
                  <a:lnTo>
                    <a:pt x="179" y="1085"/>
                  </a:lnTo>
                  <a:lnTo>
                    <a:pt x="204" y="1081"/>
                  </a:lnTo>
                  <a:lnTo>
                    <a:pt x="231" y="1078"/>
                  </a:lnTo>
                  <a:lnTo>
                    <a:pt x="293" y="1078"/>
                  </a:lnTo>
                  <a:lnTo>
                    <a:pt x="361" y="1085"/>
                  </a:lnTo>
                  <a:lnTo>
                    <a:pt x="430" y="1092"/>
                  </a:lnTo>
                  <a:lnTo>
                    <a:pt x="493" y="1096"/>
                  </a:lnTo>
                  <a:lnTo>
                    <a:pt x="524" y="1096"/>
                  </a:lnTo>
                  <a:lnTo>
                    <a:pt x="548" y="1092"/>
                  </a:lnTo>
                  <a:lnTo>
                    <a:pt x="572" y="1088"/>
                  </a:lnTo>
                  <a:lnTo>
                    <a:pt x="589" y="1081"/>
                  </a:lnTo>
                  <a:lnTo>
                    <a:pt x="483" y="1054"/>
                  </a:lnTo>
                  <a:lnTo>
                    <a:pt x="341" y="1012"/>
                  </a:lnTo>
                  <a:lnTo>
                    <a:pt x="272" y="992"/>
                  </a:lnTo>
                  <a:lnTo>
                    <a:pt x="204" y="968"/>
                  </a:lnTo>
                  <a:lnTo>
                    <a:pt x="145" y="940"/>
                  </a:lnTo>
                  <a:lnTo>
                    <a:pt x="97" y="917"/>
                  </a:lnTo>
                  <a:lnTo>
                    <a:pt x="62" y="889"/>
                  </a:lnTo>
                  <a:lnTo>
                    <a:pt x="35" y="861"/>
                  </a:lnTo>
                  <a:lnTo>
                    <a:pt x="13" y="837"/>
                  </a:lnTo>
                  <a:lnTo>
                    <a:pt x="7" y="823"/>
                  </a:lnTo>
                  <a:lnTo>
                    <a:pt x="3" y="809"/>
                  </a:lnTo>
                  <a:lnTo>
                    <a:pt x="0" y="796"/>
                  </a:lnTo>
                  <a:lnTo>
                    <a:pt x="3" y="782"/>
                  </a:lnTo>
                  <a:lnTo>
                    <a:pt x="7" y="768"/>
                  </a:lnTo>
                  <a:lnTo>
                    <a:pt x="13" y="758"/>
                  </a:lnTo>
                  <a:lnTo>
                    <a:pt x="25" y="745"/>
                  </a:lnTo>
                  <a:lnTo>
                    <a:pt x="41" y="730"/>
                  </a:lnTo>
                  <a:lnTo>
                    <a:pt x="59" y="720"/>
                  </a:lnTo>
                  <a:lnTo>
                    <a:pt x="79" y="710"/>
                  </a:lnTo>
                  <a:lnTo>
                    <a:pt x="110" y="696"/>
                  </a:lnTo>
                  <a:lnTo>
                    <a:pt x="141" y="686"/>
                  </a:lnTo>
                  <a:lnTo>
                    <a:pt x="169" y="682"/>
                  </a:lnTo>
                  <a:lnTo>
                    <a:pt x="200" y="679"/>
                  </a:lnTo>
                  <a:lnTo>
                    <a:pt x="228" y="679"/>
                  </a:lnTo>
                  <a:lnTo>
                    <a:pt x="255" y="679"/>
                  </a:lnTo>
                  <a:lnTo>
                    <a:pt x="314" y="689"/>
                  </a:lnTo>
                  <a:lnTo>
                    <a:pt x="372" y="702"/>
                  </a:lnTo>
                  <a:lnTo>
                    <a:pt x="430" y="723"/>
                  </a:lnTo>
                  <a:lnTo>
                    <a:pt x="489" y="745"/>
                  </a:lnTo>
                  <a:lnTo>
                    <a:pt x="551" y="761"/>
                  </a:lnTo>
                  <a:close/>
                </a:path>
              </a:pathLst>
            </a:custGeom>
            <a:solidFill>
              <a:srgbClr val="EFC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6" name="Freeform 62"/>
            <p:cNvSpPr>
              <a:spLocks/>
            </p:cNvSpPr>
            <p:nvPr/>
          </p:nvSpPr>
          <p:spPr bwMode="auto">
            <a:xfrm>
              <a:off x="2643791" y="3319079"/>
              <a:ext cx="324940" cy="257420"/>
            </a:xfrm>
            <a:custGeom>
              <a:avLst/>
              <a:gdLst>
                <a:gd name="T0" fmla="*/ 2132 w 2311"/>
                <a:gd name="T1" fmla="*/ 1592 h 1840"/>
                <a:gd name="T2" fmla="*/ 2204 w 2311"/>
                <a:gd name="T3" fmla="*/ 1505 h 1840"/>
                <a:gd name="T4" fmla="*/ 2262 w 2311"/>
                <a:gd name="T5" fmla="*/ 1413 h 1840"/>
                <a:gd name="T6" fmla="*/ 2297 w 2311"/>
                <a:gd name="T7" fmla="*/ 1313 h 1840"/>
                <a:gd name="T8" fmla="*/ 2311 w 2311"/>
                <a:gd name="T9" fmla="*/ 1206 h 1840"/>
                <a:gd name="T10" fmla="*/ 2293 w 2311"/>
                <a:gd name="T11" fmla="*/ 1085 h 1840"/>
                <a:gd name="T12" fmla="*/ 2249 w 2311"/>
                <a:gd name="T13" fmla="*/ 965 h 1840"/>
                <a:gd name="T14" fmla="*/ 2177 w 2311"/>
                <a:gd name="T15" fmla="*/ 851 h 1840"/>
                <a:gd name="T16" fmla="*/ 2091 w 2311"/>
                <a:gd name="T17" fmla="*/ 748 h 1840"/>
                <a:gd name="T18" fmla="*/ 1988 w 2311"/>
                <a:gd name="T19" fmla="*/ 651 h 1840"/>
                <a:gd name="T20" fmla="*/ 1876 w 2311"/>
                <a:gd name="T21" fmla="*/ 569 h 1840"/>
                <a:gd name="T22" fmla="*/ 1709 w 2311"/>
                <a:gd name="T23" fmla="*/ 454 h 1840"/>
                <a:gd name="T24" fmla="*/ 1467 w 2311"/>
                <a:gd name="T25" fmla="*/ 321 h 1840"/>
                <a:gd name="T26" fmla="*/ 1195 w 2311"/>
                <a:gd name="T27" fmla="*/ 193 h 1840"/>
                <a:gd name="T28" fmla="*/ 906 w 2311"/>
                <a:gd name="T29" fmla="*/ 93 h 1840"/>
                <a:gd name="T30" fmla="*/ 688 w 2311"/>
                <a:gd name="T31" fmla="*/ 39 h 1840"/>
                <a:gd name="T32" fmla="*/ 540 w 2311"/>
                <a:gd name="T33" fmla="*/ 11 h 1840"/>
                <a:gd name="T34" fmla="*/ 461 w 2311"/>
                <a:gd name="T35" fmla="*/ 4 h 1840"/>
                <a:gd name="T36" fmla="*/ 440 w 2311"/>
                <a:gd name="T37" fmla="*/ 39 h 1840"/>
                <a:gd name="T38" fmla="*/ 340 w 2311"/>
                <a:gd name="T39" fmla="*/ 269 h 1840"/>
                <a:gd name="T40" fmla="*/ 48 w 2311"/>
                <a:gd name="T41" fmla="*/ 892 h 1840"/>
                <a:gd name="T42" fmla="*/ 3 w 2311"/>
                <a:gd name="T43" fmla="*/ 978 h 1840"/>
                <a:gd name="T44" fmla="*/ 151 w 2311"/>
                <a:gd name="T45" fmla="*/ 1113 h 1840"/>
                <a:gd name="T46" fmla="*/ 399 w 2311"/>
                <a:gd name="T47" fmla="*/ 1309 h 1840"/>
                <a:gd name="T48" fmla="*/ 571 w 2311"/>
                <a:gd name="T49" fmla="*/ 1433 h 1840"/>
                <a:gd name="T50" fmla="*/ 754 w 2311"/>
                <a:gd name="T51" fmla="*/ 1550 h 1840"/>
                <a:gd name="T52" fmla="*/ 944 w 2311"/>
                <a:gd name="T53" fmla="*/ 1654 h 1840"/>
                <a:gd name="T54" fmla="*/ 1133 w 2311"/>
                <a:gd name="T55" fmla="*/ 1739 h 1840"/>
                <a:gd name="T56" fmla="*/ 1326 w 2311"/>
                <a:gd name="T57" fmla="*/ 1802 h 1840"/>
                <a:gd name="T58" fmla="*/ 1471 w 2311"/>
                <a:gd name="T59" fmla="*/ 1833 h 1840"/>
                <a:gd name="T60" fmla="*/ 1563 w 2311"/>
                <a:gd name="T61" fmla="*/ 1840 h 1840"/>
                <a:gd name="T62" fmla="*/ 1653 w 2311"/>
                <a:gd name="T63" fmla="*/ 1833 h 1840"/>
                <a:gd name="T64" fmla="*/ 1739 w 2311"/>
                <a:gd name="T65" fmla="*/ 1818 h 1840"/>
                <a:gd name="T66" fmla="*/ 1825 w 2311"/>
                <a:gd name="T67" fmla="*/ 1792 h 1840"/>
                <a:gd name="T68" fmla="*/ 1904 w 2311"/>
                <a:gd name="T69" fmla="*/ 1757 h 1840"/>
                <a:gd name="T70" fmla="*/ 1983 w 2311"/>
                <a:gd name="T71" fmla="*/ 1712 h 1840"/>
                <a:gd name="T72" fmla="*/ 2056 w 2311"/>
                <a:gd name="T73" fmla="*/ 1661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11" h="1840">
                  <a:moveTo>
                    <a:pt x="2091" y="1629"/>
                  </a:moveTo>
                  <a:lnTo>
                    <a:pt x="2132" y="1592"/>
                  </a:lnTo>
                  <a:lnTo>
                    <a:pt x="2173" y="1547"/>
                  </a:lnTo>
                  <a:lnTo>
                    <a:pt x="2204" y="1505"/>
                  </a:lnTo>
                  <a:lnTo>
                    <a:pt x="2235" y="1457"/>
                  </a:lnTo>
                  <a:lnTo>
                    <a:pt x="2262" y="1413"/>
                  </a:lnTo>
                  <a:lnTo>
                    <a:pt x="2283" y="1360"/>
                  </a:lnTo>
                  <a:lnTo>
                    <a:pt x="2297" y="1313"/>
                  </a:lnTo>
                  <a:lnTo>
                    <a:pt x="2308" y="1257"/>
                  </a:lnTo>
                  <a:lnTo>
                    <a:pt x="2311" y="1206"/>
                  </a:lnTo>
                  <a:lnTo>
                    <a:pt x="2308" y="1150"/>
                  </a:lnTo>
                  <a:lnTo>
                    <a:pt x="2293" y="1085"/>
                  </a:lnTo>
                  <a:lnTo>
                    <a:pt x="2273" y="1024"/>
                  </a:lnTo>
                  <a:lnTo>
                    <a:pt x="2249" y="965"/>
                  </a:lnTo>
                  <a:lnTo>
                    <a:pt x="2214" y="906"/>
                  </a:lnTo>
                  <a:lnTo>
                    <a:pt x="2177" y="851"/>
                  </a:lnTo>
                  <a:lnTo>
                    <a:pt x="2135" y="799"/>
                  </a:lnTo>
                  <a:lnTo>
                    <a:pt x="2091" y="748"/>
                  </a:lnTo>
                  <a:lnTo>
                    <a:pt x="2039" y="699"/>
                  </a:lnTo>
                  <a:lnTo>
                    <a:pt x="1988" y="651"/>
                  </a:lnTo>
                  <a:lnTo>
                    <a:pt x="1932" y="610"/>
                  </a:lnTo>
                  <a:lnTo>
                    <a:pt x="1876" y="569"/>
                  </a:lnTo>
                  <a:lnTo>
                    <a:pt x="1822" y="527"/>
                  </a:lnTo>
                  <a:lnTo>
                    <a:pt x="1709" y="454"/>
                  </a:lnTo>
                  <a:lnTo>
                    <a:pt x="1597" y="393"/>
                  </a:lnTo>
                  <a:lnTo>
                    <a:pt x="1467" y="321"/>
                  </a:lnTo>
                  <a:lnTo>
                    <a:pt x="1333" y="255"/>
                  </a:lnTo>
                  <a:lnTo>
                    <a:pt x="1195" y="193"/>
                  </a:lnTo>
                  <a:lnTo>
                    <a:pt x="1050" y="141"/>
                  </a:lnTo>
                  <a:lnTo>
                    <a:pt x="906" y="93"/>
                  </a:lnTo>
                  <a:lnTo>
                    <a:pt x="760" y="55"/>
                  </a:lnTo>
                  <a:lnTo>
                    <a:pt x="688" y="39"/>
                  </a:lnTo>
                  <a:lnTo>
                    <a:pt x="613" y="24"/>
                  </a:lnTo>
                  <a:lnTo>
                    <a:pt x="540" y="11"/>
                  </a:lnTo>
                  <a:lnTo>
                    <a:pt x="468" y="0"/>
                  </a:lnTo>
                  <a:lnTo>
                    <a:pt x="461" y="4"/>
                  </a:lnTo>
                  <a:lnTo>
                    <a:pt x="455" y="11"/>
                  </a:lnTo>
                  <a:lnTo>
                    <a:pt x="440" y="39"/>
                  </a:lnTo>
                  <a:lnTo>
                    <a:pt x="399" y="124"/>
                  </a:lnTo>
                  <a:lnTo>
                    <a:pt x="340" y="269"/>
                  </a:lnTo>
                  <a:lnTo>
                    <a:pt x="148" y="679"/>
                  </a:lnTo>
                  <a:lnTo>
                    <a:pt x="48" y="892"/>
                  </a:lnTo>
                  <a:lnTo>
                    <a:pt x="13" y="961"/>
                  </a:lnTo>
                  <a:lnTo>
                    <a:pt x="3" y="978"/>
                  </a:lnTo>
                  <a:lnTo>
                    <a:pt x="0" y="981"/>
                  </a:lnTo>
                  <a:lnTo>
                    <a:pt x="151" y="1113"/>
                  </a:lnTo>
                  <a:lnTo>
                    <a:pt x="313" y="1244"/>
                  </a:lnTo>
                  <a:lnTo>
                    <a:pt x="399" y="1309"/>
                  </a:lnTo>
                  <a:lnTo>
                    <a:pt x="486" y="1371"/>
                  </a:lnTo>
                  <a:lnTo>
                    <a:pt x="571" y="1433"/>
                  </a:lnTo>
                  <a:lnTo>
                    <a:pt x="665" y="1495"/>
                  </a:lnTo>
                  <a:lnTo>
                    <a:pt x="754" y="1550"/>
                  </a:lnTo>
                  <a:lnTo>
                    <a:pt x="847" y="1605"/>
                  </a:lnTo>
                  <a:lnTo>
                    <a:pt x="944" y="1654"/>
                  </a:lnTo>
                  <a:lnTo>
                    <a:pt x="1036" y="1698"/>
                  </a:lnTo>
                  <a:lnTo>
                    <a:pt x="1133" y="1739"/>
                  </a:lnTo>
                  <a:lnTo>
                    <a:pt x="1229" y="1774"/>
                  </a:lnTo>
                  <a:lnTo>
                    <a:pt x="1326" y="1802"/>
                  </a:lnTo>
                  <a:lnTo>
                    <a:pt x="1425" y="1826"/>
                  </a:lnTo>
                  <a:lnTo>
                    <a:pt x="1471" y="1833"/>
                  </a:lnTo>
                  <a:lnTo>
                    <a:pt x="1519" y="1836"/>
                  </a:lnTo>
                  <a:lnTo>
                    <a:pt x="1563" y="1840"/>
                  </a:lnTo>
                  <a:lnTo>
                    <a:pt x="1609" y="1836"/>
                  </a:lnTo>
                  <a:lnTo>
                    <a:pt x="1653" y="1833"/>
                  </a:lnTo>
                  <a:lnTo>
                    <a:pt x="1697" y="1826"/>
                  </a:lnTo>
                  <a:lnTo>
                    <a:pt x="1739" y="1818"/>
                  </a:lnTo>
                  <a:lnTo>
                    <a:pt x="1784" y="1805"/>
                  </a:lnTo>
                  <a:lnTo>
                    <a:pt x="1825" y="1792"/>
                  </a:lnTo>
                  <a:lnTo>
                    <a:pt x="1866" y="1777"/>
                  </a:lnTo>
                  <a:lnTo>
                    <a:pt x="1904" y="1757"/>
                  </a:lnTo>
                  <a:lnTo>
                    <a:pt x="1945" y="1736"/>
                  </a:lnTo>
                  <a:lnTo>
                    <a:pt x="1983" y="1712"/>
                  </a:lnTo>
                  <a:lnTo>
                    <a:pt x="2022" y="1688"/>
                  </a:lnTo>
                  <a:lnTo>
                    <a:pt x="2056" y="1661"/>
                  </a:lnTo>
                  <a:lnTo>
                    <a:pt x="2091" y="1629"/>
                  </a:lnTo>
                  <a:close/>
                </a:path>
              </a:pathLst>
            </a:custGeom>
            <a:solidFill>
              <a:srgbClr val="C3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07" name="Group 94"/>
          <p:cNvGrpSpPr>
            <a:grpSpLocks noChangeAspect="1"/>
          </p:cNvGrpSpPr>
          <p:nvPr/>
        </p:nvGrpSpPr>
        <p:grpSpPr bwMode="auto">
          <a:xfrm>
            <a:off x="3143895" y="3529757"/>
            <a:ext cx="708025" cy="1195387"/>
            <a:chOff x="3330" y="1601"/>
            <a:chExt cx="446" cy="753"/>
          </a:xfrm>
        </p:grpSpPr>
        <p:sp>
          <p:nvSpPr>
            <p:cNvPr id="10314" name="Freeform 100"/>
            <p:cNvSpPr>
              <a:spLocks/>
            </p:cNvSpPr>
            <p:nvPr/>
          </p:nvSpPr>
          <p:spPr bwMode="auto">
            <a:xfrm>
              <a:off x="3586" y="2303"/>
              <a:ext cx="111" cy="51"/>
            </a:xfrm>
            <a:custGeom>
              <a:avLst/>
              <a:gdLst>
                <a:gd name="T0" fmla="*/ 929 w 1877"/>
                <a:gd name="T1" fmla="*/ 663 h 859"/>
                <a:gd name="T2" fmla="*/ 1011 w 1877"/>
                <a:gd name="T3" fmla="*/ 681 h 859"/>
                <a:gd name="T4" fmla="*/ 1090 w 1877"/>
                <a:gd name="T5" fmla="*/ 693 h 859"/>
                <a:gd name="T6" fmla="*/ 1166 w 1877"/>
                <a:gd name="T7" fmla="*/ 702 h 859"/>
                <a:gd name="T8" fmla="*/ 1240 w 1877"/>
                <a:gd name="T9" fmla="*/ 706 h 859"/>
                <a:gd name="T10" fmla="*/ 1311 w 1877"/>
                <a:gd name="T11" fmla="*/ 705 h 859"/>
                <a:gd name="T12" fmla="*/ 1379 w 1877"/>
                <a:gd name="T13" fmla="*/ 702 h 859"/>
                <a:gd name="T14" fmla="*/ 1445 w 1877"/>
                <a:gd name="T15" fmla="*/ 694 h 859"/>
                <a:gd name="T16" fmla="*/ 1508 w 1877"/>
                <a:gd name="T17" fmla="*/ 685 h 859"/>
                <a:gd name="T18" fmla="*/ 1568 w 1877"/>
                <a:gd name="T19" fmla="*/ 672 h 859"/>
                <a:gd name="T20" fmla="*/ 1625 w 1877"/>
                <a:gd name="T21" fmla="*/ 659 h 859"/>
                <a:gd name="T22" fmla="*/ 1678 w 1877"/>
                <a:gd name="T23" fmla="*/ 642 h 859"/>
                <a:gd name="T24" fmla="*/ 1752 w 1877"/>
                <a:gd name="T25" fmla="*/ 616 h 859"/>
                <a:gd name="T26" fmla="*/ 1840 w 1877"/>
                <a:gd name="T27" fmla="*/ 579 h 859"/>
                <a:gd name="T28" fmla="*/ 1876 w 1877"/>
                <a:gd name="T29" fmla="*/ 565 h 859"/>
                <a:gd name="T30" fmla="*/ 1868 w 1877"/>
                <a:gd name="T31" fmla="*/ 598 h 859"/>
                <a:gd name="T32" fmla="*/ 1841 w 1877"/>
                <a:gd name="T33" fmla="*/ 649 h 859"/>
                <a:gd name="T34" fmla="*/ 1802 w 1877"/>
                <a:gd name="T35" fmla="*/ 695 h 859"/>
                <a:gd name="T36" fmla="*/ 1752 w 1877"/>
                <a:gd name="T37" fmla="*/ 736 h 859"/>
                <a:gd name="T38" fmla="*/ 1693 w 1877"/>
                <a:gd name="T39" fmla="*/ 772 h 859"/>
                <a:gd name="T40" fmla="*/ 1624 w 1877"/>
                <a:gd name="T41" fmla="*/ 801 h 859"/>
                <a:gd name="T42" fmla="*/ 1547 w 1877"/>
                <a:gd name="T43" fmla="*/ 824 h 859"/>
                <a:gd name="T44" fmla="*/ 1464 w 1877"/>
                <a:gd name="T45" fmla="*/ 842 h 859"/>
                <a:gd name="T46" fmla="*/ 1376 w 1877"/>
                <a:gd name="T47" fmla="*/ 854 h 859"/>
                <a:gd name="T48" fmla="*/ 1285 w 1877"/>
                <a:gd name="T49" fmla="*/ 859 h 859"/>
                <a:gd name="T50" fmla="*/ 1189 w 1877"/>
                <a:gd name="T51" fmla="*/ 858 h 859"/>
                <a:gd name="T52" fmla="*/ 1093 w 1877"/>
                <a:gd name="T53" fmla="*/ 851 h 859"/>
                <a:gd name="T54" fmla="*/ 995 w 1877"/>
                <a:gd name="T55" fmla="*/ 836 h 859"/>
                <a:gd name="T56" fmla="*/ 899 w 1877"/>
                <a:gd name="T57" fmla="*/ 816 h 859"/>
                <a:gd name="T58" fmla="*/ 804 w 1877"/>
                <a:gd name="T59" fmla="*/ 788 h 859"/>
                <a:gd name="T60" fmla="*/ 713 w 1877"/>
                <a:gd name="T61" fmla="*/ 754 h 859"/>
                <a:gd name="T62" fmla="*/ 92 w 1877"/>
                <a:gd name="T63" fmla="*/ 240 h 859"/>
                <a:gd name="T64" fmla="*/ 81 w 1877"/>
                <a:gd name="T65" fmla="*/ 219 h 859"/>
                <a:gd name="T66" fmla="*/ 53 w 1877"/>
                <a:gd name="T67" fmla="*/ 165 h 859"/>
                <a:gd name="T68" fmla="*/ 37 w 1877"/>
                <a:gd name="T69" fmla="*/ 128 h 859"/>
                <a:gd name="T70" fmla="*/ 22 w 1877"/>
                <a:gd name="T71" fmla="*/ 87 h 859"/>
                <a:gd name="T72" fmla="*/ 10 w 1877"/>
                <a:gd name="T73" fmla="*/ 44 h 859"/>
                <a:gd name="T74" fmla="*/ 0 w 1877"/>
                <a:gd name="T75" fmla="*/ 0 h 859"/>
                <a:gd name="T76" fmla="*/ 86 w 1877"/>
                <a:gd name="T77" fmla="*/ 91 h 859"/>
                <a:gd name="T78" fmla="*/ 170 w 1877"/>
                <a:gd name="T79" fmla="*/ 174 h 859"/>
                <a:gd name="T80" fmla="*/ 253 w 1877"/>
                <a:gd name="T81" fmla="*/ 249 h 859"/>
                <a:gd name="T82" fmla="*/ 333 w 1877"/>
                <a:gd name="T83" fmla="*/ 316 h 859"/>
                <a:gd name="T84" fmla="*/ 409 w 1877"/>
                <a:gd name="T85" fmla="*/ 377 h 859"/>
                <a:gd name="T86" fmla="*/ 483 w 1877"/>
                <a:gd name="T87" fmla="*/ 430 h 859"/>
                <a:gd name="T88" fmla="*/ 552 w 1877"/>
                <a:gd name="T89" fmla="*/ 476 h 859"/>
                <a:gd name="T90" fmla="*/ 616 w 1877"/>
                <a:gd name="T91" fmla="*/ 516 h 859"/>
                <a:gd name="T92" fmla="*/ 728 w 1877"/>
                <a:gd name="T93" fmla="*/ 580 h 859"/>
                <a:gd name="T94" fmla="*/ 814 w 1877"/>
                <a:gd name="T95" fmla="*/ 622 h 859"/>
                <a:gd name="T96" fmla="*/ 868 w 1877"/>
                <a:gd name="T97" fmla="*/ 645 h 859"/>
                <a:gd name="T98" fmla="*/ 888 w 1877"/>
                <a:gd name="T99" fmla="*/ 652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77" h="859">
                  <a:moveTo>
                    <a:pt x="888" y="652"/>
                  </a:moveTo>
                  <a:lnTo>
                    <a:pt x="929" y="663"/>
                  </a:lnTo>
                  <a:lnTo>
                    <a:pt x="970" y="672"/>
                  </a:lnTo>
                  <a:lnTo>
                    <a:pt x="1011" y="681"/>
                  </a:lnTo>
                  <a:lnTo>
                    <a:pt x="1051" y="688"/>
                  </a:lnTo>
                  <a:lnTo>
                    <a:pt x="1090" y="693"/>
                  </a:lnTo>
                  <a:lnTo>
                    <a:pt x="1129" y="699"/>
                  </a:lnTo>
                  <a:lnTo>
                    <a:pt x="1166" y="702"/>
                  </a:lnTo>
                  <a:lnTo>
                    <a:pt x="1203" y="704"/>
                  </a:lnTo>
                  <a:lnTo>
                    <a:pt x="1240" y="706"/>
                  </a:lnTo>
                  <a:lnTo>
                    <a:pt x="1275" y="706"/>
                  </a:lnTo>
                  <a:lnTo>
                    <a:pt x="1311" y="705"/>
                  </a:lnTo>
                  <a:lnTo>
                    <a:pt x="1346" y="704"/>
                  </a:lnTo>
                  <a:lnTo>
                    <a:pt x="1379" y="702"/>
                  </a:lnTo>
                  <a:lnTo>
                    <a:pt x="1413" y="699"/>
                  </a:lnTo>
                  <a:lnTo>
                    <a:pt x="1445" y="694"/>
                  </a:lnTo>
                  <a:lnTo>
                    <a:pt x="1477" y="690"/>
                  </a:lnTo>
                  <a:lnTo>
                    <a:pt x="1508" y="685"/>
                  </a:lnTo>
                  <a:lnTo>
                    <a:pt x="1539" y="679"/>
                  </a:lnTo>
                  <a:lnTo>
                    <a:pt x="1568" y="672"/>
                  </a:lnTo>
                  <a:lnTo>
                    <a:pt x="1597" y="665"/>
                  </a:lnTo>
                  <a:lnTo>
                    <a:pt x="1625" y="659"/>
                  </a:lnTo>
                  <a:lnTo>
                    <a:pt x="1652" y="650"/>
                  </a:lnTo>
                  <a:lnTo>
                    <a:pt x="1678" y="642"/>
                  </a:lnTo>
                  <a:lnTo>
                    <a:pt x="1704" y="634"/>
                  </a:lnTo>
                  <a:lnTo>
                    <a:pt x="1752" y="616"/>
                  </a:lnTo>
                  <a:lnTo>
                    <a:pt x="1798" y="598"/>
                  </a:lnTo>
                  <a:lnTo>
                    <a:pt x="1840" y="579"/>
                  </a:lnTo>
                  <a:lnTo>
                    <a:pt x="1877" y="561"/>
                  </a:lnTo>
                  <a:lnTo>
                    <a:pt x="1876" y="565"/>
                  </a:lnTo>
                  <a:lnTo>
                    <a:pt x="1876" y="570"/>
                  </a:lnTo>
                  <a:lnTo>
                    <a:pt x="1868" y="598"/>
                  </a:lnTo>
                  <a:lnTo>
                    <a:pt x="1856" y="624"/>
                  </a:lnTo>
                  <a:lnTo>
                    <a:pt x="1841" y="649"/>
                  </a:lnTo>
                  <a:lnTo>
                    <a:pt x="1823" y="673"/>
                  </a:lnTo>
                  <a:lnTo>
                    <a:pt x="1802" y="695"/>
                  </a:lnTo>
                  <a:lnTo>
                    <a:pt x="1779" y="717"/>
                  </a:lnTo>
                  <a:lnTo>
                    <a:pt x="1752" y="736"/>
                  </a:lnTo>
                  <a:lnTo>
                    <a:pt x="1723" y="755"/>
                  </a:lnTo>
                  <a:lnTo>
                    <a:pt x="1693" y="772"/>
                  </a:lnTo>
                  <a:lnTo>
                    <a:pt x="1659" y="788"/>
                  </a:lnTo>
                  <a:lnTo>
                    <a:pt x="1624" y="801"/>
                  </a:lnTo>
                  <a:lnTo>
                    <a:pt x="1586" y="814"/>
                  </a:lnTo>
                  <a:lnTo>
                    <a:pt x="1547" y="824"/>
                  </a:lnTo>
                  <a:lnTo>
                    <a:pt x="1506" y="834"/>
                  </a:lnTo>
                  <a:lnTo>
                    <a:pt x="1464" y="842"/>
                  </a:lnTo>
                  <a:lnTo>
                    <a:pt x="1421" y="849"/>
                  </a:lnTo>
                  <a:lnTo>
                    <a:pt x="1376" y="854"/>
                  </a:lnTo>
                  <a:lnTo>
                    <a:pt x="1331" y="857"/>
                  </a:lnTo>
                  <a:lnTo>
                    <a:pt x="1285" y="859"/>
                  </a:lnTo>
                  <a:lnTo>
                    <a:pt x="1238" y="859"/>
                  </a:lnTo>
                  <a:lnTo>
                    <a:pt x="1189" y="858"/>
                  </a:lnTo>
                  <a:lnTo>
                    <a:pt x="1141" y="855"/>
                  </a:lnTo>
                  <a:lnTo>
                    <a:pt x="1093" y="851"/>
                  </a:lnTo>
                  <a:lnTo>
                    <a:pt x="1045" y="844"/>
                  </a:lnTo>
                  <a:lnTo>
                    <a:pt x="995" y="836"/>
                  </a:lnTo>
                  <a:lnTo>
                    <a:pt x="947" y="826"/>
                  </a:lnTo>
                  <a:lnTo>
                    <a:pt x="899" y="816"/>
                  </a:lnTo>
                  <a:lnTo>
                    <a:pt x="852" y="802"/>
                  </a:lnTo>
                  <a:lnTo>
                    <a:pt x="804" y="788"/>
                  </a:lnTo>
                  <a:lnTo>
                    <a:pt x="758" y="772"/>
                  </a:lnTo>
                  <a:lnTo>
                    <a:pt x="713" y="754"/>
                  </a:lnTo>
                  <a:lnTo>
                    <a:pt x="669" y="734"/>
                  </a:lnTo>
                  <a:lnTo>
                    <a:pt x="92" y="240"/>
                  </a:lnTo>
                  <a:lnTo>
                    <a:pt x="89" y="235"/>
                  </a:lnTo>
                  <a:lnTo>
                    <a:pt x="81" y="219"/>
                  </a:lnTo>
                  <a:lnTo>
                    <a:pt x="68" y="195"/>
                  </a:lnTo>
                  <a:lnTo>
                    <a:pt x="53" y="165"/>
                  </a:lnTo>
                  <a:lnTo>
                    <a:pt x="45" y="147"/>
                  </a:lnTo>
                  <a:lnTo>
                    <a:pt x="37" y="128"/>
                  </a:lnTo>
                  <a:lnTo>
                    <a:pt x="30" y="108"/>
                  </a:lnTo>
                  <a:lnTo>
                    <a:pt x="22" y="87"/>
                  </a:lnTo>
                  <a:lnTo>
                    <a:pt x="15" y="66"/>
                  </a:lnTo>
                  <a:lnTo>
                    <a:pt x="10" y="44"/>
                  </a:lnTo>
                  <a:lnTo>
                    <a:pt x="4" y="22"/>
                  </a:lnTo>
                  <a:lnTo>
                    <a:pt x="0" y="0"/>
                  </a:lnTo>
                  <a:lnTo>
                    <a:pt x="43" y="46"/>
                  </a:lnTo>
                  <a:lnTo>
                    <a:pt x="86" y="91"/>
                  </a:lnTo>
                  <a:lnTo>
                    <a:pt x="128" y="133"/>
                  </a:lnTo>
                  <a:lnTo>
                    <a:pt x="170" y="174"/>
                  </a:lnTo>
                  <a:lnTo>
                    <a:pt x="212" y="212"/>
                  </a:lnTo>
                  <a:lnTo>
                    <a:pt x="253" y="249"/>
                  </a:lnTo>
                  <a:lnTo>
                    <a:pt x="293" y="283"/>
                  </a:lnTo>
                  <a:lnTo>
                    <a:pt x="333" y="316"/>
                  </a:lnTo>
                  <a:lnTo>
                    <a:pt x="371" y="347"/>
                  </a:lnTo>
                  <a:lnTo>
                    <a:pt x="409" y="377"/>
                  </a:lnTo>
                  <a:lnTo>
                    <a:pt x="447" y="404"/>
                  </a:lnTo>
                  <a:lnTo>
                    <a:pt x="483" y="430"/>
                  </a:lnTo>
                  <a:lnTo>
                    <a:pt x="518" y="454"/>
                  </a:lnTo>
                  <a:lnTo>
                    <a:pt x="552" y="476"/>
                  </a:lnTo>
                  <a:lnTo>
                    <a:pt x="584" y="497"/>
                  </a:lnTo>
                  <a:lnTo>
                    <a:pt x="616" y="516"/>
                  </a:lnTo>
                  <a:lnTo>
                    <a:pt x="675" y="551"/>
                  </a:lnTo>
                  <a:lnTo>
                    <a:pt x="728" y="580"/>
                  </a:lnTo>
                  <a:lnTo>
                    <a:pt x="774" y="603"/>
                  </a:lnTo>
                  <a:lnTo>
                    <a:pt x="814" y="622"/>
                  </a:lnTo>
                  <a:lnTo>
                    <a:pt x="845" y="636"/>
                  </a:lnTo>
                  <a:lnTo>
                    <a:pt x="868" y="645"/>
                  </a:lnTo>
                  <a:lnTo>
                    <a:pt x="883" y="650"/>
                  </a:lnTo>
                  <a:lnTo>
                    <a:pt x="888" y="652"/>
                  </a:lnTo>
                  <a:close/>
                </a:path>
              </a:pathLst>
            </a:custGeom>
            <a:solidFill>
              <a:srgbClr val="1E4C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5" name="Freeform 101"/>
            <p:cNvSpPr>
              <a:spLocks/>
            </p:cNvSpPr>
            <p:nvPr/>
          </p:nvSpPr>
          <p:spPr bwMode="auto">
            <a:xfrm>
              <a:off x="3623" y="2303"/>
              <a:ext cx="75" cy="42"/>
            </a:xfrm>
            <a:custGeom>
              <a:avLst/>
              <a:gdLst>
                <a:gd name="T0" fmla="*/ 973 w 1267"/>
                <a:gd name="T1" fmla="*/ 11 h 715"/>
                <a:gd name="T2" fmla="*/ 1026 w 1267"/>
                <a:gd name="T3" fmla="*/ 28 h 715"/>
                <a:gd name="T4" fmla="*/ 1062 w 1267"/>
                <a:gd name="T5" fmla="*/ 44 h 715"/>
                <a:gd name="T6" fmla="*/ 1095 w 1267"/>
                <a:gd name="T7" fmla="*/ 61 h 715"/>
                <a:gd name="T8" fmla="*/ 1128 w 1267"/>
                <a:gd name="T9" fmla="*/ 82 h 715"/>
                <a:gd name="T10" fmla="*/ 1158 w 1267"/>
                <a:gd name="T11" fmla="*/ 106 h 715"/>
                <a:gd name="T12" fmla="*/ 1186 w 1267"/>
                <a:gd name="T13" fmla="*/ 133 h 715"/>
                <a:gd name="T14" fmla="*/ 1210 w 1267"/>
                <a:gd name="T15" fmla="*/ 165 h 715"/>
                <a:gd name="T16" fmla="*/ 1231 w 1267"/>
                <a:gd name="T17" fmla="*/ 201 h 715"/>
                <a:gd name="T18" fmla="*/ 1248 w 1267"/>
                <a:gd name="T19" fmla="*/ 242 h 715"/>
                <a:gd name="T20" fmla="*/ 1259 w 1267"/>
                <a:gd name="T21" fmla="*/ 288 h 715"/>
                <a:gd name="T22" fmla="*/ 1266 w 1267"/>
                <a:gd name="T23" fmla="*/ 341 h 715"/>
                <a:gd name="T24" fmla="*/ 1267 w 1267"/>
                <a:gd name="T25" fmla="*/ 400 h 715"/>
                <a:gd name="T26" fmla="*/ 1262 w 1267"/>
                <a:gd name="T27" fmla="*/ 464 h 715"/>
                <a:gd name="T28" fmla="*/ 1250 w 1267"/>
                <a:gd name="T29" fmla="*/ 536 h 715"/>
                <a:gd name="T30" fmla="*/ 1203 w 1267"/>
                <a:gd name="T31" fmla="*/ 593 h 715"/>
                <a:gd name="T32" fmla="*/ 1116 w 1267"/>
                <a:gd name="T33" fmla="*/ 629 h 715"/>
                <a:gd name="T34" fmla="*/ 1042 w 1267"/>
                <a:gd name="T35" fmla="*/ 654 h 715"/>
                <a:gd name="T36" fmla="*/ 989 w 1267"/>
                <a:gd name="T37" fmla="*/ 670 h 715"/>
                <a:gd name="T38" fmla="*/ 932 w 1267"/>
                <a:gd name="T39" fmla="*/ 684 h 715"/>
                <a:gd name="T40" fmla="*/ 872 w 1267"/>
                <a:gd name="T41" fmla="*/ 695 h 715"/>
                <a:gd name="T42" fmla="*/ 809 w 1267"/>
                <a:gd name="T43" fmla="*/ 705 h 715"/>
                <a:gd name="T44" fmla="*/ 744 w 1267"/>
                <a:gd name="T45" fmla="*/ 711 h 715"/>
                <a:gd name="T46" fmla="*/ 675 w 1267"/>
                <a:gd name="T47" fmla="*/ 714 h 715"/>
                <a:gd name="T48" fmla="*/ 604 w 1267"/>
                <a:gd name="T49" fmla="*/ 714 h 715"/>
                <a:gd name="T50" fmla="*/ 530 w 1267"/>
                <a:gd name="T51" fmla="*/ 710 h 715"/>
                <a:gd name="T52" fmla="*/ 454 w 1267"/>
                <a:gd name="T53" fmla="*/ 702 h 715"/>
                <a:gd name="T54" fmla="*/ 375 w 1267"/>
                <a:gd name="T55" fmla="*/ 689 h 715"/>
                <a:gd name="T56" fmla="*/ 293 w 1267"/>
                <a:gd name="T57" fmla="*/ 671 h 715"/>
                <a:gd name="T58" fmla="*/ 248 w 1267"/>
                <a:gd name="T59" fmla="*/ 658 h 715"/>
                <a:gd name="T60" fmla="*/ 212 w 1267"/>
                <a:gd name="T61" fmla="*/ 644 h 715"/>
                <a:gd name="T62" fmla="*/ 145 w 1267"/>
                <a:gd name="T63" fmla="*/ 616 h 715"/>
                <a:gd name="T64" fmla="*/ 54 w 1267"/>
                <a:gd name="T65" fmla="*/ 568 h 715"/>
                <a:gd name="T66" fmla="*/ 31 w 1267"/>
                <a:gd name="T67" fmla="*/ 502 h 715"/>
                <a:gd name="T68" fmla="*/ 93 w 1267"/>
                <a:gd name="T69" fmla="*/ 435 h 715"/>
                <a:gd name="T70" fmla="*/ 155 w 1267"/>
                <a:gd name="T71" fmla="*/ 373 h 715"/>
                <a:gd name="T72" fmla="*/ 218 w 1267"/>
                <a:gd name="T73" fmla="*/ 318 h 715"/>
                <a:gd name="T74" fmla="*/ 280 w 1267"/>
                <a:gd name="T75" fmla="*/ 267 h 715"/>
                <a:gd name="T76" fmla="*/ 340 w 1267"/>
                <a:gd name="T77" fmla="*/ 221 h 715"/>
                <a:gd name="T78" fmla="*/ 401 w 1267"/>
                <a:gd name="T79" fmla="*/ 181 h 715"/>
                <a:gd name="T80" fmla="*/ 462 w 1267"/>
                <a:gd name="T81" fmla="*/ 145 h 715"/>
                <a:gd name="T82" fmla="*/ 522 w 1267"/>
                <a:gd name="T83" fmla="*/ 113 h 715"/>
                <a:gd name="T84" fmla="*/ 581 w 1267"/>
                <a:gd name="T85" fmla="*/ 87 h 715"/>
                <a:gd name="T86" fmla="*/ 639 w 1267"/>
                <a:gd name="T87" fmla="*/ 64 h 715"/>
                <a:gd name="T88" fmla="*/ 696 w 1267"/>
                <a:gd name="T89" fmla="*/ 44 h 715"/>
                <a:gd name="T90" fmla="*/ 752 w 1267"/>
                <a:gd name="T91" fmla="*/ 29 h 715"/>
                <a:gd name="T92" fmla="*/ 806 w 1267"/>
                <a:gd name="T93" fmla="*/ 17 h 715"/>
                <a:gd name="T94" fmla="*/ 860 w 1267"/>
                <a:gd name="T95" fmla="*/ 8 h 715"/>
                <a:gd name="T96" fmla="*/ 912 w 1267"/>
                <a:gd name="T97" fmla="*/ 2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67" h="715">
                  <a:moveTo>
                    <a:pt x="937" y="0"/>
                  </a:moveTo>
                  <a:lnTo>
                    <a:pt x="973" y="11"/>
                  </a:lnTo>
                  <a:lnTo>
                    <a:pt x="1008" y="22"/>
                  </a:lnTo>
                  <a:lnTo>
                    <a:pt x="1026" y="28"/>
                  </a:lnTo>
                  <a:lnTo>
                    <a:pt x="1044" y="36"/>
                  </a:lnTo>
                  <a:lnTo>
                    <a:pt x="1062" y="44"/>
                  </a:lnTo>
                  <a:lnTo>
                    <a:pt x="1079" y="52"/>
                  </a:lnTo>
                  <a:lnTo>
                    <a:pt x="1095" y="61"/>
                  </a:lnTo>
                  <a:lnTo>
                    <a:pt x="1112" y="71"/>
                  </a:lnTo>
                  <a:lnTo>
                    <a:pt x="1128" y="82"/>
                  </a:lnTo>
                  <a:lnTo>
                    <a:pt x="1144" y="93"/>
                  </a:lnTo>
                  <a:lnTo>
                    <a:pt x="1158" y="106"/>
                  </a:lnTo>
                  <a:lnTo>
                    <a:pt x="1172" y="119"/>
                  </a:lnTo>
                  <a:lnTo>
                    <a:pt x="1186" y="133"/>
                  </a:lnTo>
                  <a:lnTo>
                    <a:pt x="1198" y="148"/>
                  </a:lnTo>
                  <a:lnTo>
                    <a:pt x="1210" y="165"/>
                  </a:lnTo>
                  <a:lnTo>
                    <a:pt x="1221" y="183"/>
                  </a:lnTo>
                  <a:lnTo>
                    <a:pt x="1231" y="201"/>
                  </a:lnTo>
                  <a:lnTo>
                    <a:pt x="1239" y="221"/>
                  </a:lnTo>
                  <a:lnTo>
                    <a:pt x="1248" y="242"/>
                  </a:lnTo>
                  <a:lnTo>
                    <a:pt x="1254" y="265"/>
                  </a:lnTo>
                  <a:lnTo>
                    <a:pt x="1259" y="288"/>
                  </a:lnTo>
                  <a:lnTo>
                    <a:pt x="1263" y="315"/>
                  </a:lnTo>
                  <a:lnTo>
                    <a:pt x="1266" y="341"/>
                  </a:lnTo>
                  <a:lnTo>
                    <a:pt x="1267" y="369"/>
                  </a:lnTo>
                  <a:lnTo>
                    <a:pt x="1267" y="400"/>
                  </a:lnTo>
                  <a:lnTo>
                    <a:pt x="1265" y="431"/>
                  </a:lnTo>
                  <a:lnTo>
                    <a:pt x="1262" y="464"/>
                  </a:lnTo>
                  <a:lnTo>
                    <a:pt x="1257" y="499"/>
                  </a:lnTo>
                  <a:lnTo>
                    <a:pt x="1250" y="536"/>
                  </a:lnTo>
                  <a:lnTo>
                    <a:pt x="1241" y="574"/>
                  </a:lnTo>
                  <a:lnTo>
                    <a:pt x="1203" y="593"/>
                  </a:lnTo>
                  <a:lnTo>
                    <a:pt x="1162" y="611"/>
                  </a:lnTo>
                  <a:lnTo>
                    <a:pt x="1116" y="629"/>
                  </a:lnTo>
                  <a:lnTo>
                    <a:pt x="1068" y="646"/>
                  </a:lnTo>
                  <a:lnTo>
                    <a:pt x="1042" y="654"/>
                  </a:lnTo>
                  <a:lnTo>
                    <a:pt x="1016" y="663"/>
                  </a:lnTo>
                  <a:lnTo>
                    <a:pt x="989" y="670"/>
                  </a:lnTo>
                  <a:lnTo>
                    <a:pt x="961" y="678"/>
                  </a:lnTo>
                  <a:lnTo>
                    <a:pt x="932" y="684"/>
                  </a:lnTo>
                  <a:lnTo>
                    <a:pt x="903" y="690"/>
                  </a:lnTo>
                  <a:lnTo>
                    <a:pt x="872" y="695"/>
                  </a:lnTo>
                  <a:lnTo>
                    <a:pt x="842" y="701"/>
                  </a:lnTo>
                  <a:lnTo>
                    <a:pt x="809" y="705"/>
                  </a:lnTo>
                  <a:lnTo>
                    <a:pt x="777" y="708"/>
                  </a:lnTo>
                  <a:lnTo>
                    <a:pt x="744" y="711"/>
                  </a:lnTo>
                  <a:lnTo>
                    <a:pt x="710" y="713"/>
                  </a:lnTo>
                  <a:lnTo>
                    <a:pt x="675" y="714"/>
                  </a:lnTo>
                  <a:lnTo>
                    <a:pt x="640" y="715"/>
                  </a:lnTo>
                  <a:lnTo>
                    <a:pt x="604" y="714"/>
                  </a:lnTo>
                  <a:lnTo>
                    <a:pt x="567" y="712"/>
                  </a:lnTo>
                  <a:lnTo>
                    <a:pt x="530" y="710"/>
                  </a:lnTo>
                  <a:lnTo>
                    <a:pt x="492" y="707"/>
                  </a:lnTo>
                  <a:lnTo>
                    <a:pt x="454" y="702"/>
                  </a:lnTo>
                  <a:lnTo>
                    <a:pt x="415" y="695"/>
                  </a:lnTo>
                  <a:lnTo>
                    <a:pt x="375" y="689"/>
                  </a:lnTo>
                  <a:lnTo>
                    <a:pt x="334" y="681"/>
                  </a:lnTo>
                  <a:lnTo>
                    <a:pt x="293" y="671"/>
                  </a:lnTo>
                  <a:lnTo>
                    <a:pt x="252" y="660"/>
                  </a:lnTo>
                  <a:lnTo>
                    <a:pt x="248" y="658"/>
                  </a:lnTo>
                  <a:lnTo>
                    <a:pt x="235" y="653"/>
                  </a:lnTo>
                  <a:lnTo>
                    <a:pt x="212" y="644"/>
                  </a:lnTo>
                  <a:lnTo>
                    <a:pt x="182" y="631"/>
                  </a:lnTo>
                  <a:lnTo>
                    <a:pt x="145" y="616"/>
                  </a:lnTo>
                  <a:lnTo>
                    <a:pt x="102" y="595"/>
                  </a:lnTo>
                  <a:lnTo>
                    <a:pt x="54" y="568"/>
                  </a:lnTo>
                  <a:lnTo>
                    <a:pt x="0" y="538"/>
                  </a:lnTo>
                  <a:lnTo>
                    <a:pt x="31" y="502"/>
                  </a:lnTo>
                  <a:lnTo>
                    <a:pt x="63" y="468"/>
                  </a:lnTo>
                  <a:lnTo>
                    <a:pt x="93" y="435"/>
                  </a:lnTo>
                  <a:lnTo>
                    <a:pt x="124" y="404"/>
                  </a:lnTo>
                  <a:lnTo>
                    <a:pt x="155" y="373"/>
                  </a:lnTo>
                  <a:lnTo>
                    <a:pt x="186" y="345"/>
                  </a:lnTo>
                  <a:lnTo>
                    <a:pt x="218" y="318"/>
                  </a:lnTo>
                  <a:lnTo>
                    <a:pt x="248" y="292"/>
                  </a:lnTo>
                  <a:lnTo>
                    <a:pt x="280" y="267"/>
                  </a:lnTo>
                  <a:lnTo>
                    <a:pt x="310" y="243"/>
                  </a:lnTo>
                  <a:lnTo>
                    <a:pt x="340" y="221"/>
                  </a:lnTo>
                  <a:lnTo>
                    <a:pt x="371" y="200"/>
                  </a:lnTo>
                  <a:lnTo>
                    <a:pt x="401" y="181"/>
                  </a:lnTo>
                  <a:lnTo>
                    <a:pt x="432" y="163"/>
                  </a:lnTo>
                  <a:lnTo>
                    <a:pt x="462" y="145"/>
                  </a:lnTo>
                  <a:lnTo>
                    <a:pt x="492" y="129"/>
                  </a:lnTo>
                  <a:lnTo>
                    <a:pt x="522" y="113"/>
                  </a:lnTo>
                  <a:lnTo>
                    <a:pt x="551" y="100"/>
                  </a:lnTo>
                  <a:lnTo>
                    <a:pt x="581" y="87"/>
                  </a:lnTo>
                  <a:lnTo>
                    <a:pt x="610" y="74"/>
                  </a:lnTo>
                  <a:lnTo>
                    <a:pt x="639" y="64"/>
                  </a:lnTo>
                  <a:lnTo>
                    <a:pt x="668" y="54"/>
                  </a:lnTo>
                  <a:lnTo>
                    <a:pt x="696" y="44"/>
                  </a:lnTo>
                  <a:lnTo>
                    <a:pt x="724" y="37"/>
                  </a:lnTo>
                  <a:lnTo>
                    <a:pt x="752" y="29"/>
                  </a:lnTo>
                  <a:lnTo>
                    <a:pt x="779" y="22"/>
                  </a:lnTo>
                  <a:lnTo>
                    <a:pt x="806" y="17"/>
                  </a:lnTo>
                  <a:lnTo>
                    <a:pt x="833" y="12"/>
                  </a:lnTo>
                  <a:lnTo>
                    <a:pt x="860" y="8"/>
                  </a:lnTo>
                  <a:lnTo>
                    <a:pt x="886" y="4"/>
                  </a:lnTo>
                  <a:lnTo>
                    <a:pt x="912" y="2"/>
                  </a:lnTo>
                  <a:lnTo>
                    <a:pt x="937" y="0"/>
                  </a:lnTo>
                  <a:close/>
                </a:path>
              </a:pathLst>
            </a:custGeom>
            <a:solidFill>
              <a:srgbClr val="006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6" name="Freeform 102"/>
            <p:cNvSpPr>
              <a:spLocks/>
            </p:cNvSpPr>
            <p:nvPr/>
          </p:nvSpPr>
          <p:spPr bwMode="auto">
            <a:xfrm>
              <a:off x="3586" y="2287"/>
              <a:ext cx="10" cy="27"/>
            </a:xfrm>
            <a:custGeom>
              <a:avLst/>
              <a:gdLst>
                <a:gd name="T0" fmla="*/ 13 w 166"/>
                <a:gd name="T1" fmla="*/ 158 h 450"/>
                <a:gd name="T2" fmla="*/ 20 w 166"/>
                <a:gd name="T3" fmla="*/ 141 h 450"/>
                <a:gd name="T4" fmla="*/ 28 w 166"/>
                <a:gd name="T5" fmla="*/ 123 h 450"/>
                <a:gd name="T6" fmla="*/ 39 w 166"/>
                <a:gd name="T7" fmla="*/ 104 h 450"/>
                <a:gd name="T8" fmla="*/ 50 w 166"/>
                <a:gd name="T9" fmla="*/ 84 h 450"/>
                <a:gd name="T10" fmla="*/ 63 w 166"/>
                <a:gd name="T11" fmla="*/ 64 h 450"/>
                <a:gd name="T12" fmla="*/ 78 w 166"/>
                <a:gd name="T13" fmla="*/ 43 h 450"/>
                <a:gd name="T14" fmla="*/ 92 w 166"/>
                <a:gd name="T15" fmla="*/ 22 h 450"/>
                <a:gd name="T16" fmla="*/ 107 w 166"/>
                <a:gd name="T17" fmla="*/ 0 h 450"/>
                <a:gd name="T18" fmla="*/ 116 w 166"/>
                <a:gd name="T19" fmla="*/ 27 h 450"/>
                <a:gd name="T20" fmla="*/ 125 w 166"/>
                <a:gd name="T21" fmla="*/ 53 h 450"/>
                <a:gd name="T22" fmla="*/ 132 w 166"/>
                <a:gd name="T23" fmla="*/ 79 h 450"/>
                <a:gd name="T24" fmla="*/ 138 w 166"/>
                <a:gd name="T25" fmla="*/ 107 h 450"/>
                <a:gd name="T26" fmla="*/ 144 w 166"/>
                <a:gd name="T27" fmla="*/ 136 h 450"/>
                <a:gd name="T28" fmla="*/ 149 w 166"/>
                <a:gd name="T29" fmla="*/ 165 h 450"/>
                <a:gd name="T30" fmla="*/ 153 w 166"/>
                <a:gd name="T31" fmla="*/ 194 h 450"/>
                <a:gd name="T32" fmla="*/ 156 w 166"/>
                <a:gd name="T33" fmla="*/ 224 h 450"/>
                <a:gd name="T34" fmla="*/ 162 w 166"/>
                <a:gd name="T35" fmla="*/ 282 h 450"/>
                <a:gd name="T36" fmla="*/ 165 w 166"/>
                <a:gd name="T37" fmla="*/ 341 h 450"/>
                <a:gd name="T38" fmla="*/ 166 w 166"/>
                <a:gd name="T39" fmla="*/ 397 h 450"/>
                <a:gd name="T40" fmla="*/ 165 w 166"/>
                <a:gd name="T41" fmla="*/ 450 h 450"/>
                <a:gd name="T42" fmla="*/ 145 w 166"/>
                <a:gd name="T43" fmla="*/ 431 h 450"/>
                <a:gd name="T44" fmla="*/ 125 w 166"/>
                <a:gd name="T45" fmla="*/ 411 h 450"/>
                <a:gd name="T46" fmla="*/ 105 w 166"/>
                <a:gd name="T47" fmla="*/ 393 h 450"/>
                <a:gd name="T48" fmla="*/ 85 w 166"/>
                <a:gd name="T49" fmla="*/ 372 h 450"/>
                <a:gd name="T50" fmla="*/ 65 w 166"/>
                <a:gd name="T51" fmla="*/ 351 h 450"/>
                <a:gd name="T52" fmla="*/ 44 w 166"/>
                <a:gd name="T53" fmla="*/ 330 h 450"/>
                <a:gd name="T54" fmla="*/ 24 w 166"/>
                <a:gd name="T55" fmla="*/ 308 h 450"/>
                <a:gd name="T56" fmla="*/ 3 w 166"/>
                <a:gd name="T57" fmla="*/ 285 h 450"/>
                <a:gd name="T58" fmla="*/ 2 w 166"/>
                <a:gd name="T59" fmla="*/ 269 h 450"/>
                <a:gd name="T60" fmla="*/ 1 w 166"/>
                <a:gd name="T61" fmla="*/ 253 h 450"/>
                <a:gd name="T62" fmla="*/ 0 w 166"/>
                <a:gd name="T63" fmla="*/ 236 h 450"/>
                <a:gd name="T64" fmla="*/ 1 w 166"/>
                <a:gd name="T65" fmla="*/ 220 h 450"/>
                <a:gd name="T66" fmla="*/ 2 w 166"/>
                <a:gd name="T67" fmla="*/ 203 h 450"/>
                <a:gd name="T68" fmla="*/ 4 w 166"/>
                <a:gd name="T69" fmla="*/ 187 h 450"/>
                <a:gd name="T70" fmla="*/ 7 w 166"/>
                <a:gd name="T71" fmla="*/ 171 h 450"/>
                <a:gd name="T72" fmla="*/ 13 w 166"/>
                <a:gd name="T73" fmla="*/ 158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6" h="450">
                  <a:moveTo>
                    <a:pt x="13" y="158"/>
                  </a:moveTo>
                  <a:lnTo>
                    <a:pt x="20" y="141"/>
                  </a:lnTo>
                  <a:lnTo>
                    <a:pt x="28" y="123"/>
                  </a:lnTo>
                  <a:lnTo>
                    <a:pt x="39" y="104"/>
                  </a:lnTo>
                  <a:lnTo>
                    <a:pt x="50" y="84"/>
                  </a:lnTo>
                  <a:lnTo>
                    <a:pt x="63" y="64"/>
                  </a:lnTo>
                  <a:lnTo>
                    <a:pt x="78" y="43"/>
                  </a:lnTo>
                  <a:lnTo>
                    <a:pt x="92" y="22"/>
                  </a:lnTo>
                  <a:lnTo>
                    <a:pt x="107" y="0"/>
                  </a:lnTo>
                  <a:lnTo>
                    <a:pt x="116" y="27"/>
                  </a:lnTo>
                  <a:lnTo>
                    <a:pt x="125" y="53"/>
                  </a:lnTo>
                  <a:lnTo>
                    <a:pt x="132" y="79"/>
                  </a:lnTo>
                  <a:lnTo>
                    <a:pt x="138" y="107"/>
                  </a:lnTo>
                  <a:lnTo>
                    <a:pt x="144" y="136"/>
                  </a:lnTo>
                  <a:lnTo>
                    <a:pt x="149" y="165"/>
                  </a:lnTo>
                  <a:lnTo>
                    <a:pt x="153" y="194"/>
                  </a:lnTo>
                  <a:lnTo>
                    <a:pt x="156" y="224"/>
                  </a:lnTo>
                  <a:lnTo>
                    <a:pt x="162" y="282"/>
                  </a:lnTo>
                  <a:lnTo>
                    <a:pt x="165" y="341"/>
                  </a:lnTo>
                  <a:lnTo>
                    <a:pt x="166" y="397"/>
                  </a:lnTo>
                  <a:lnTo>
                    <a:pt x="165" y="450"/>
                  </a:lnTo>
                  <a:lnTo>
                    <a:pt x="145" y="431"/>
                  </a:lnTo>
                  <a:lnTo>
                    <a:pt x="125" y="411"/>
                  </a:lnTo>
                  <a:lnTo>
                    <a:pt x="105" y="393"/>
                  </a:lnTo>
                  <a:lnTo>
                    <a:pt x="85" y="372"/>
                  </a:lnTo>
                  <a:lnTo>
                    <a:pt x="65" y="351"/>
                  </a:lnTo>
                  <a:lnTo>
                    <a:pt x="44" y="330"/>
                  </a:lnTo>
                  <a:lnTo>
                    <a:pt x="24" y="308"/>
                  </a:lnTo>
                  <a:lnTo>
                    <a:pt x="3" y="285"/>
                  </a:lnTo>
                  <a:lnTo>
                    <a:pt x="2" y="269"/>
                  </a:lnTo>
                  <a:lnTo>
                    <a:pt x="1" y="253"/>
                  </a:lnTo>
                  <a:lnTo>
                    <a:pt x="0" y="236"/>
                  </a:lnTo>
                  <a:lnTo>
                    <a:pt x="1" y="220"/>
                  </a:lnTo>
                  <a:lnTo>
                    <a:pt x="2" y="203"/>
                  </a:lnTo>
                  <a:lnTo>
                    <a:pt x="4" y="187"/>
                  </a:lnTo>
                  <a:lnTo>
                    <a:pt x="7" y="171"/>
                  </a:lnTo>
                  <a:lnTo>
                    <a:pt x="13" y="158"/>
                  </a:lnTo>
                  <a:close/>
                </a:path>
              </a:pathLst>
            </a:custGeom>
            <a:solidFill>
              <a:srgbClr val="006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7" name="Freeform 103"/>
            <p:cNvSpPr>
              <a:spLocks/>
            </p:cNvSpPr>
            <p:nvPr/>
          </p:nvSpPr>
          <p:spPr bwMode="auto">
            <a:xfrm>
              <a:off x="3592" y="2272"/>
              <a:ext cx="88" cy="63"/>
            </a:xfrm>
            <a:custGeom>
              <a:avLst/>
              <a:gdLst>
                <a:gd name="T0" fmla="*/ 35 w 1492"/>
                <a:gd name="T1" fmla="*/ 215 h 1068"/>
                <a:gd name="T2" fmla="*/ 108 w 1492"/>
                <a:gd name="T3" fmla="*/ 123 h 1068"/>
                <a:gd name="T4" fmla="*/ 171 w 1492"/>
                <a:gd name="T5" fmla="*/ 49 h 1068"/>
                <a:gd name="T6" fmla="*/ 208 w 1492"/>
                <a:gd name="T7" fmla="*/ 6 h 1068"/>
                <a:gd name="T8" fmla="*/ 928 w 1492"/>
                <a:gd name="T9" fmla="*/ 0 h 1068"/>
                <a:gd name="T10" fmla="*/ 956 w 1492"/>
                <a:gd name="T11" fmla="*/ 60 h 1068"/>
                <a:gd name="T12" fmla="*/ 988 w 1492"/>
                <a:gd name="T13" fmla="*/ 125 h 1068"/>
                <a:gd name="T14" fmla="*/ 1031 w 1492"/>
                <a:gd name="T15" fmla="*/ 202 h 1068"/>
                <a:gd name="T16" fmla="*/ 1080 w 1492"/>
                <a:gd name="T17" fmla="*/ 282 h 1068"/>
                <a:gd name="T18" fmla="*/ 1107 w 1492"/>
                <a:gd name="T19" fmla="*/ 322 h 1068"/>
                <a:gd name="T20" fmla="*/ 1135 w 1492"/>
                <a:gd name="T21" fmla="*/ 358 h 1068"/>
                <a:gd name="T22" fmla="*/ 1165 w 1492"/>
                <a:gd name="T23" fmla="*/ 392 h 1068"/>
                <a:gd name="T24" fmla="*/ 1195 w 1492"/>
                <a:gd name="T25" fmla="*/ 422 h 1068"/>
                <a:gd name="T26" fmla="*/ 1226 w 1492"/>
                <a:gd name="T27" fmla="*/ 447 h 1068"/>
                <a:gd name="T28" fmla="*/ 1256 w 1492"/>
                <a:gd name="T29" fmla="*/ 465 h 1068"/>
                <a:gd name="T30" fmla="*/ 1302 w 1492"/>
                <a:gd name="T31" fmla="*/ 483 h 1068"/>
                <a:gd name="T32" fmla="*/ 1361 w 1492"/>
                <a:gd name="T33" fmla="*/ 500 h 1068"/>
                <a:gd name="T34" fmla="*/ 1426 w 1492"/>
                <a:gd name="T35" fmla="*/ 516 h 1068"/>
                <a:gd name="T36" fmla="*/ 1492 w 1492"/>
                <a:gd name="T37" fmla="*/ 531 h 1068"/>
                <a:gd name="T38" fmla="*/ 1441 w 1492"/>
                <a:gd name="T39" fmla="*/ 537 h 1068"/>
                <a:gd name="T40" fmla="*/ 1388 w 1492"/>
                <a:gd name="T41" fmla="*/ 544 h 1068"/>
                <a:gd name="T42" fmla="*/ 1334 w 1492"/>
                <a:gd name="T43" fmla="*/ 554 h 1068"/>
                <a:gd name="T44" fmla="*/ 1277 w 1492"/>
                <a:gd name="T45" fmla="*/ 568 h 1068"/>
                <a:gd name="T46" fmla="*/ 1220 w 1492"/>
                <a:gd name="T47" fmla="*/ 585 h 1068"/>
                <a:gd name="T48" fmla="*/ 1162 w 1492"/>
                <a:gd name="T49" fmla="*/ 606 h 1068"/>
                <a:gd name="T50" fmla="*/ 1102 w 1492"/>
                <a:gd name="T51" fmla="*/ 631 h 1068"/>
                <a:gd name="T52" fmla="*/ 1042 w 1492"/>
                <a:gd name="T53" fmla="*/ 659 h 1068"/>
                <a:gd name="T54" fmla="*/ 981 w 1492"/>
                <a:gd name="T55" fmla="*/ 693 h 1068"/>
                <a:gd name="T56" fmla="*/ 919 w 1492"/>
                <a:gd name="T57" fmla="*/ 732 h 1068"/>
                <a:gd name="T58" fmla="*/ 857 w 1492"/>
                <a:gd name="T59" fmla="*/ 775 h 1068"/>
                <a:gd name="T60" fmla="*/ 795 w 1492"/>
                <a:gd name="T61" fmla="*/ 822 h 1068"/>
                <a:gd name="T62" fmla="*/ 732 w 1492"/>
                <a:gd name="T63" fmla="*/ 875 h 1068"/>
                <a:gd name="T64" fmla="*/ 670 w 1492"/>
                <a:gd name="T65" fmla="*/ 934 h 1068"/>
                <a:gd name="T66" fmla="*/ 607 w 1492"/>
                <a:gd name="T67" fmla="*/ 998 h 1068"/>
                <a:gd name="T68" fmla="*/ 545 w 1492"/>
                <a:gd name="T69" fmla="*/ 1068 h 1068"/>
                <a:gd name="T70" fmla="*/ 440 w 1492"/>
                <a:gd name="T71" fmla="*/ 1002 h 1068"/>
                <a:gd name="T72" fmla="*/ 321 w 1492"/>
                <a:gd name="T73" fmla="*/ 919 h 1068"/>
                <a:gd name="T74" fmla="*/ 258 w 1492"/>
                <a:gd name="T75" fmla="*/ 870 h 1068"/>
                <a:gd name="T76" fmla="*/ 193 w 1492"/>
                <a:gd name="T77" fmla="*/ 818 h 1068"/>
                <a:gd name="T78" fmla="*/ 126 w 1492"/>
                <a:gd name="T79" fmla="*/ 760 h 1068"/>
                <a:gd name="T80" fmla="*/ 58 w 1492"/>
                <a:gd name="T81" fmla="*/ 697 h 1068"/>
                <a:gd name="T82" fmla="*/ 57 w 1492"/>
                <a:gd name="T83" fmla="*/ 589 h 1068"/>
                <a:gd name="T84" fmla="*/ 54 w 1492"/>
                <a:gd name="T85" fmla="*/ 533 h 1068"/>
                <a:gd name="T86" fmla="*/ 49 w 1492"/>
                <a:gd name="T87" fmla="*/ 477 h 1068"/>
                <a:gd name="T88" fmla="*/ 42 w 1492"/>
                <a:gd name="T89" fmla="*/ 421 h 1068"/>
                <a:gd name="T90" fmla="*/ 31 w 1492"/>
                <a:gd name="T91" fmla="*/ 366 h 1068"/>
                <a:gd name="T92" fmla="*/ 17 w 1492"/>
                <a:gd name="T93" fmla="*/ 312 h 1068"/>
                <a:gd name="T94" fmla="*/ 0 w 1492"/>
                <a:gd name="T95" fmla="*/ 262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92" h="1068">
                  <a:moveTo>
                    <a:pt x="0" y="262"/>
                  </a:moveTo>
                  <a:lnTo>
                    <a:pt x="35" y="215"/>
                  </a:lnTo>
                  <a:lnTo>
                    <a:pt x="72" y="167"/>
                  </a:lnTo>
                  <a:lnTo>
                    <a:pt x="108" y="123"/>
                  </a:lnTo>
                  <a:lnTo>
                    <a:pt x="141" y="83"/>
                  </a:lnTo>
                  <a:lnTo>
                    <a:pt x="171" y="49"/>
                  </a:lnTo>
                  <a:lnTo>
                    <a:pt x="194" y="23"/>
                  </a:lnTo>
                  <a:lnTo>
                    <a:pt x="208" y="6"/>
                  </a:lnTo>
                  <a:lnTo>
                    <a:pt x="214" y="0"/>
                  </a:lnTo>
                  <a:lnTo>
                    <a:pt x="928" y="0"/>
                  </a:lnTo>
                  <a:lnTo>
                    <a:pt x="935" y="16"/>
                  </a:lnTo>
                  <a:lnTo>
                    <a:pt x="956" y="60"/>
                  </a:lnTo>
                  <a:lnTo>
                    <a:pt x="971" y="91"/>
                  </a:lnTo>
                  <a:lnTo>
                    <a:pt x="988" y="125"/>
                  </a:lnTo>
                  <a:lnTo>
                    <a:pt x="1007" y="162"/>
                  </a:lnTo>
                  <a:lnTo>
                    <a:pt x="1031" y="202"/>
                  </a:lnTo>
                  <a:lnTo>
                    <a:pt x="1055" y="242"/>
                  </a:lnTo>
                  <a:lnTo>
                    <a:pt x="1080" y="282"/>
                  </a:lnTo>
                  <a:lnTo>
                    <a:pt x="1093" y="302"/>
                  </a:lnTo>
                  <a:lnTo>
                    <a:pt x="1107" y="322"/>
                  </a:lnTo>
                  <a:lnTo>
                    <a:pt x="1121" y="340"/>
                  </a:lnTo>
                  <a:lnTo>
                    <a:pt x="1135" y="358"/>
                  </a:lnTo>
                  <a:lnTo>
                    <a:pt x="1150" y="376"/>
                  </a:lnTo>
                  <a:lnTo>
                    <a:pt x="1165" y="392"/>
                  </a:lnTo>
                  <a:lnTo>
                    <a:pt x="1179" y="408"/>
                  </a:lnTo>
                  <a:lnTo>
                    <a:pt x="1195" y="422"/>
                  </a:lnTo>
                  <a:lnTo>
                    <a:pt x="1210" y="435"/>
                  </a:lnTo>
                  <a:lnTo>
                    <a:pt x="1226" y="447"/>
                  </a:lnTo>
                  <a:lnTo>
                    <a:pt x="1241" y="457"/>
                  </a:lnTo>
                  <a:lnTo>
                    <a:pt x="1256" y="465"/>
                  </a:lnTo>
                  <a:lnTo>
                    <a:pt x="1278" y="475"/>
                  </a:lnTo>
                  <a:lnTo>
                    <a:pt x="1302" y="483"/>
                  </a:lnTo>
                  <a:lnTo>
                    <a:pt x="1330" y="491"/>
                  </a:lnTo>
                  <a:lnTo>
                    <a:pt x="1361" y="500"/>
                  </a:lnTo>
                  <a:lnTo>
                    <a:pt x="1393" y="507"/>
                  </a:lnTo>
                  <a:lnTo>
                    <a:pt x="1426" y="516"/>
                  </a:lnTo>
                  <a:lnTo>
                    <a:pt x="1459" y="523"/>
                  </a:lnTo>
                  <a:lnTo>
                    <a:pt x="1492" y="531"/>
                  </a:lnTo>
                  <a:lnTo>
                    <a:pt x="1467" y="533"/>
                  </a:lnTo>
                  <a:lnTo>
                    <a:pt x="1441" y="537"/>
                  </a:lnTo>
                  <a:lnTo>
                    <a:pt x="1414" y="540"/>
                  </a:lnTo>
                  <a:lnTo>
                    <a:pt x="1388" y="544"/>
                  </a:lnTo>
                  <a:lnTo>
                    <a:pt x="1361" y="548"/>
                  </a:lnTo>
                  <a:lnTo>
                    <a:pt x="1334" y="554"/>
                  </a:lnTo>
                  <a:lnTo>
                    <a:pt x="1305" y="561"/>
                  </a:lnTo>
                  <a:lnTo>
                    <a:pt x="1277" y="568"/>
                  </a:lnTo>
                  <a:lnTo>
                    <a:pt x="1249" y="575"/>
                  </a:lnTo>
                  <a:lnTo>
                    <a:pt x="1220" y="585"/>
                  </a:lnTo>
                  <a:lnTo>
                    <a:pt x="1191" y="595"/>
                  </a:lnTo>
                  <a:lnTo>
                    <a:pt x="1162" y="606"/>
                  </a:lnTo>
                  <a:lnTo>
                    <a:pt x="1132" y="617"/>
                  </a:lnTo>
                  <a:lnTo>
                    <a:pt x="1102" y="631"/>
                  </a:lnTo>
                  <a:lnTo>
                    <a:pt x="1072" y="645"/>
                  </a:lnTo>
                  <a:lnTo>
                    <a:pt x="1042" y="659"/>
                  </a:lnTo>
                  <a:lnTo>
                    <a:pt x="1012" y="676"/>
                  </a:lnTo>
                  <a:lnTo>
                    <a:pt x="981" y="693"/>
                  </a:lnTo>
                  <a:lnTo>
                    <a:pt x="950" y="712"/>
                  </a:lnTo>
                  <a:lnTo>
                    <a:pt x="919" y="732"/>
                  </a:lnTo>
                  <a:lnTo>
                    <a:pt x="888" y="753"/>
                  </a:lnTo>
                  <a:lnTo>
                    <a:pt x="857" y="775"/>
                  </a:lnTo>
                  <a:lnTo>
                    <a:pt x="826" y="798"/>
                  </a:lnTo>
                  <a:lnTo>
                    <a:pt x="795" y="822"/>
                  </a:lnTo>
                  <a:lnTo>
                    <a:pt x="763" y="848"/>
                  </a:lnTo>
                  <a:lnTo>
                    <a:pt x="732" y="875"/>
                  </a:lnTo>
                  <a:lnTo>
                    <a:pt x="700" y="904"/>
                  </a:lnTo>
                  <a:lnTo>
                    <a:pt x="670" y="934"/>
                  </a:lnTo>
                  <a:lnTo>
                    <a:pt x="638" y="965"/>
                  </a:lnTo>
                  <a:lnTo>
                    <a:pt x="607" y="998"/>
                  </a:lnTo>
                  <a:lnTo>
                    <a:pt x="575" y="1033"/>
                  </a:lnTo>
                  <a:lnTo>
                    <a:pt x="545" y="1068"/>
                  </a:lnTo>
                  <a:lnTo>
                    <a:pt x="494" y="1038"/>
                  </a:lnTo>
                  <a:lnTo>
                    <a:pt x="440" y="1002"/>
                  </a:lnTo>
                  <a:lnTo>
                    <a:pt x="381" y="963"/>
                  </a:lnTo>
                  <a:lnTo>
                    <a:pt x="321" y="919"/>
                  </a:lnTo>
                  <a:lnTo>
                    <a:pt x="289" y="895"/>
                  </a:lnTo>
                  <a:lnTo>
                    <a:pt x="258" y="870"/>
                  </a:lnTo>
                  <a:lnTo>
                    <a:pt x="225" y="844"/>
                  </a:lnTo>
                  <a:lnTo>
                    <a:pt x="193" y="818"/>
                  </a:lnTo>
                  <a:lnTo>
                    <a:pt x="159" y="789"/>
                  </a:lnTo>
                  <a:lnTo>
                    <a:pt x="126" y="760"/>
                  </a:lnTo>
                  <a:lnTo>
                    <a:pt x="92" y="728"/>
                  </a:lnTo>
                  <a:lnTo>
                    <a:pt x="58" y="697"/>
                  </a:lnTo>
                  <a:lnTo>
                    <a:pt x="58" y="645"/>
                  </a:lnTo>
                  <a:lnTo>
                    <a:pt x="57" y="589"/>
                  </a:lnTo>
                  <a:lnTo>
                    <a:pt x="56" y="562"/>
                  </a:lnTo>
                  <a:lnTo>
                    <a:pt x="54" y="533"/>
                  </a:lnTo>
                  <a:lnTo>
                    <a:pt x="52" y="505"/>
                  </a:lnTo>
                  <a:lnTo>
                    <a:pt x="49" y="477"/>
                  </a:lnTo>
                  <a:lnTo>
                    <a:pt x="46" y="448"/>
                  </a:lnTo>
                  <a:lnTo>
                    <a:pt x="42" y="421"/>
                  </a:lnTo>
                  <a:lnTo>
                    <a:pt x="36" y="393"/>
                  </a:lnTo>
                  <a:lnTo>
                    <a:pt x="31" y="366"/>
                  </a:lnTo>
                  <a:lnTo>
                    <a:pt x="25" y="338"/>
                  </a:lnTo>
                  <a:lnTo>
                    <a:pt x="17" y="312"/>
                  </a:lnTo>
                  <a:lnTo>
                    <a:pt x="9" y="287"/>
                  </a:lnTo>
                  <a:lnTo>
                    <a:pt x="0" y="262"/>
                  </a:lnTo>
                  <a:close/>
                </a:path>
              </a:pathLst>
            </a:custGeom>
            <a:solidFill>
              <a:srgbClr val="60A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8" name="Freeform 104"/>
            <p:cNvSpPr>
              <a:spLocks noEditPoints="1"/>
            </p:cNvSpPr>
            <p:nvPr/>
          </p:nvSpPr>
          <p:spPr bwMode="auto">
            <a:xfrm>
              <a:off x="3622" y="2281"/>
              <a:ext cx="45" cy="32"/>
            </a:xfrm>
            <a:custGeom>
              <a:avLst/>
              <a:gdLst>
                <a:gd name="T0" fmla="*/ 82 w 770"/>
                <a:gd name="T1" fmla="*/ 369 h 543"/>
                <a:gd name="T2" fmla="*/ 100 w 770"/>
                <a:gd name="T3" fmla="*/ 403 h 543"/>
                <a:gd name="T4" fmla="*/ 132 w 770"/>
                <a:gd name="T5" fmla="*/ 410 h 543"/>
                <a:gd name="T6" fmla="*/ 155 w 770"/>
                <a:gd name="T7" fmla="*/ 395 h 543"/>
                <a:gd name="T8" fmla="*/ 264 w 770"/>
                <a:gd name="T9" fmla="*/ 288 h 543"/>
                <a:gd name="T10" fmla="*/ 368 w 770"/>
                <a:gd name="T11" fmla="*/ 226 h 543"/>
                <a:gd name="T12" fmla="*/ 462 w 770"/>
                <a:gd name="T13" fmla="*/ 198 h 543"/>
                <a:gd name="T14" fmla="*/ 539 w 770"/>
                <a:gd name="T15" fmla="*/ 192 h 543"/>
                <a:gd name="T16" fmla="*/ 623 w 770"/>
                <a:gd name="T17" fmla="*/ 202 h 543"/>
                <a:gd name="T18" fmla="*/ 646 w 770"/>
                <a:gd name="T19" fmla="*/ 204 h 543"/>
                <a:gd name="T20" fmla="*/ 676 w 770"/>
                <a:gd name="T21" fmla="*/ 180 h 543"/>
                <a:gd name="T22" fmla="*/ 674 w 770"/>
                <a:gd name="T23" fmla="*/ 145 h 543"/>
                <a:gd name="T24" fmla="*/ 651 w 770"/>
                <a:gd name="T25" fmla="*/ 126 h 543"/>
                <a:gd name="T26" fmla="*/ 599 w 770"/>
                <a:gd name="T27" fmla="*/ 113 h 543"/>
                <a:gd name="T28" fmla="*/ 488 w 770"/>
                <a:gd name="T29" fmla="*/ 111 h 543"/>
                <a:gd name="T30" fmla="*/ 383 w 770"/>
                <a:gd name="T31" fmla="*/ 133 h 543"/>
                <a:gd name="T32" fmla="*/ 266 w 770"/>
                <a:gd name="T33" fmla="*/ 187 h 543"/>
                <a:gd name="T34" fmla="*/ 143 w 770"/>
                <a:gd name="T35" fmla="*/ 286 h 543"/>
                <a:gd name="T36" fmla="*/ 91 w 770"/>
                <a:gd name="T37" fmla="*/ 344 h 543"/>
                <a:gd name="T38" fmla="*/ 173 w 770"/>
                <a:gd name="T39" fmla="*/ 502 h 543"/>
                <a:gd name="T40" fmla="*/ 191 w 770"/>
                <a:gd name="T41" fmla="*/ 536 h 543"/>
                <a:gd name="T42" fmla="*/ 224 w 770"/>
                <a:gd name="T43" fmla="*/ 542 h 543"/>
                <a:gd name="T44" fmla="*/ 247 w 770"/>
                <a:gd name="T45" fmla="*/ 527 h 543"/>
                <a:gd name="T46" fmla="*/ 356 w 770"/>
                <a:gd name="T47" fmla="*/ 420 h 543"/>
                <a:gd name="T48" fmla="*/ 460 w 770"/>
                <a:gd name="T49" fmla="*/ 358 h 543"/>
                <a:gd name="T50" fmla="*/ 553 w 770"/>
                <a:gd name="T51" fmla="*/ 330 h 543"/>
                <a:gd name="T52" fmla="*/ 630 w 770"/>
                <a:gd name="T53" fmla="*/ 324 h 543"/>
                <a:gd name="T54" fmla="*/ 714 w 770"/>
                <a:gd name="T55" fmla="*/ 335 h 543"/>
                <a:gd name="T56" fmla="*/ 737 w 770"/>
                <a:gd name="T57" fmla="*/ 337 h 543"/>
                <a:gd name="T58" fmla="*/ 767 w 770"/>
                <a:gd name="T59" fmla="*/ 312 h 543"/>
                <a:gd name="T60" fmla="*/ 766 w 770"/>
                <a:gd name="T61" fmla="*/ 279 h 543"/>
                <a:gd name="T62" fmla="*/ 743 w 770"/>
                <a:gd name="T63" fmla="*/ 258 h 543"/>
                <a:gd name="T64" fmla="*/ 690 w 770"/>
                <a:gd name="T65" fmla="*/ 246 h 543"/>
                <a:gd name="T66" fmla="*/ 579 w 770"/>
                <a:gd name="T67" fmla="*/ 243 h 543"/>
                <a:gd name="T68" fmla="*/ 474 w 770"/>
                <a:gd name="T69" fmla="*/ 265 h 543"/>
                <a:gd name="T70" fmla="*/ 357 w 770"/>
                <a:gd name="T71" fmla="*/ 320 h 543"/>
                <a:gd name="T72" fmla="*/ 234 w 770"/>
                <a:gd name="T73" fmla="*/ 418 h 543"/>
                <a:gd name="T74" fmla="*/ 183 w 770"/>
                <a:gd name="T75" fmla="*/ 476 h 543"/>
                <a:gd name="T76" fmla="*/ 12 w 770"/>
                <a:gd name="T77" fmla="*/ 289 h 543"/>
                <a:gd name="T78" fmla="*/ 46 w 770"/>
                <a:gd name="T79" fmla="*/ 301 h 543"/>
                <a:gd name="T80" fmla="*/ 73 w 770"/>
                <a:gd name="T81" fmla="*/ 286 h 543"/>
                <a:gd name="T82" fmla="*/ 161 w 770"/>
                <a:gd name="T83" fmla="*/ 197 h 543"/>
                <a:gd name="T84" fmla="*/ 266 w 770"/>
                <a:gd name="T85" fmla="*/ 127 h 543"/>
                <a:gd name="T86" fmla="*/ 362 w 770"/>
                <a:gd name="T87" fmla="*/ 92 h 543"/>
                <a:gd name="T88" fmla="*/ 443 w 770"/>
                <a:gd name="T89" fmla="*/ 81 h 543"/>
                <a:gd name="T90" fmla="*/ 534 w 770"/>
                <a:gd name="T91" fmla="*/ 91 h 543"/>
                <a:gd name="T92" fmla="*/ 556 w 770"/>
                <a:gd name="T93" fmla="*/ 96 h 543"/>
                <a:gd name="T94" fmla="*/ 590 w 770"/>
                <a:gd name="T95" fmla="*/ 78 h 543"/>
                <a:gd name="T96" fmla="*/ 595 w 770"/>
                <a:gd name="T97" fmla="*/ 43 h 543"/>
                <a:gd name="T98" fmla="*/ 575 w 770"/>
                <a:gd name="T99" fmla="*/ 20 h 543"/>
                <a:gd name="T100" fmla="*/ 538 w 770"/>
                <a:gd name="T101" fmla="*/ 8 h 543"/>
                <a:gd name="T102" fmla="*/ 424 w 770"/>
                <a:gd name="T103" fmla="*/ 1 h 543"/>
                <a:gd name="T104" fmla="*/ 323 w 770"/>
                <a:gd name="T105" fmla="*/ 18 h 543"/>
                <a:gd name="T106" fmla="*/ 208 w 770"/>
                <a:gd name="T107" fmla="*/ 64 h 543"/>
                <a:gd name="T108" fmla="*/ 85 w 770"/>
                <a:gd name="T109" fmla="*/ 153 h 543"/>
                <a:gd name="T110" fmla="*/ 10 w 770"/>
                <a:gd name="T111" fmla="*/ 235 h 543"/>
                <a:gd name="T112" fmla="*/ 0 w 770"/>
                <a:gd name="T113" fmla="*/ 26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0" h="543">
                  <a:moveTo>
                    <a:pt x="91" y="344"/>
                  </a:moveTo>
                  <a:lnTo>
                    <a:pt x="88" y="349"/>
                  </a:lnTo>
                  <a:lnTo>
                    <a:pt x="85" y="355"/>
                  </a:lnTo>
                  <a:lnTo>
                    <a:pt x="83" y="363"/>
                  </a:lnTo>
                  <a:lnTo>
                    <a:pt x="82" y="369"/>
                  </a:lnTo>
                  <a:lnTo>
                    <a:pt x="83" y="377"/>
                  </a:lnTo>
                  <a:lnTo>
                    <a:pt x="85" y="386"/>
                  </a:lnTo>
                  <a:lnTo>
                    <a:pt x="89" y="392"/>
                  </a:lnTo>
                  <a:lnTo>
                    <a:pt x="94" y="398"/>
                  </a:lnTo>
                  <a:lnTo>
                    <a:pt x="100" y="403"/>
                  </a:lnTo>
                  <a:lnTo>
                    <a:pt x="107" y="408"/>
                  </a:lnTo>
                  <a:lnTo>
                    <a:pt x="114" y="410"/>
                  </a:lnTo>
                  <a:lnTo>
                    <a:pt x="123" y="411"/>
                  </a:lnTo>
                  <a:lnTo>
                    <a:pt x="128" y="410"/>
                  </a:lnTo>
                  <a:lnTo>
                    <a:pt x="132" y="410"/>
                  </a:lnTo>
                  <a:lnTo>
                    <a:pt x="137" y="408"/>
                  </a:lnTo>
                  <a:lnTo>
                    <a:pt x="141" y="407"/>
                  </a:lnTo>
                  <a:lnTo>
                    <a:pt x="148" y="401"/>
                  </a:lnTo>
                  <a:lnTo>
                    <a:pt x="154" y="395"/>
                  </a:lnTo>
                  <a:lnTo>
                    <a:pt x="155" y="395"/>
                  </a:lnTo>
                  <a:lnTo>
                    <a:pt x="177" y="370"/>
                  </a:lnTo>
                  <a:lnTo>
                    <a:pt x="198" y="347"/>
                  </a:lnTo>
                  <a:lnTo>
                    <a:pt x="220" y="325"/>
                  </a:lnTo>
                  <a:lnTo>
                    <a:pt x="242" y="306"/>
                  </a:lnTo>
                  <a:lnTo>
                    <a:pt x="264" y="288"/>
                  </a:lnTo>
                  <a:lnTo>
                    <a:pt x="285" y="272"/>
                  </a:lnTo>
                  <a:lnTo>
                    <a:pt x="306" y="259"/>
                  </a:lnTo>
                  <a:lnTo>
                    <a:pt x="327" y="246"/>
                  </a:lnTo>
                  <a:lnTo>
                    <a:pt x="347" y="236"/>
                  </a:lnTo>
                  <a:lnTo>
                    <a:pt x="368" y="226"/>
                  </a:lnTo>
                  <a:lnTo>
                    <a:pt x="387" y="218"/>
                  </a:lnTo>
                  <a:lnTo>
                    <a:pt x="407" y="212"/>
                  </a:lnTo>
                  <a:lnTo>
                    <a:pt x="426" y="206"/>
                  </a:lnTo>
                  <a:lnTo>
                    <a:pt x="444" y="201"/>
                  </a:lnTo>
                  <a:lnTo>
                    <a:pt x="462" y="198"/>
                  </a:lnTo>
                  <a:lnTo>
                    <a:pt x="478" y="195"/>
                  </a:lnTo>
                  <a:lnTo>
                    <a:pt x="495" y="193"/>
                  </a:lnTo>
                  <a:lnTo>
                    <a:pt x="511" y="192"/>
                  </a:lnTo>
                  <a:lnTo>
                    <a:pt x="526" y="192"/>
                  </a:lnTo>
                  <a:lnTo>
                    <a:pt x="539" y="192"/>
                  </a:lnTo>
                  <a:lnTo>
                    <a:pt x="564" y="193"/>
                  </a:lnTo>
                  <a:lnTo>
                    <a:pt x="586" y="195"/>
                  </a:lnTo>
                  <a:lnTo>
                    <a:pt x="603" y="198"/>
                  </a:lnTo>
                  <a:lnTo>
                    <a:pt x="616" y="201"/>
                  </a:lnTo>
                  <a:lnTo>
                    <a:pt x="623" y="202"/>
                  </a:lnTo>
                  <a:lnTo>
                    <a:pt x="624" y="203"/>
                  </a:lnTo>
                  <a:lnTo>
                    <a:pt x="624" y="203"/>
                  </a:lnTo>
                  <a:lnTo>
                    <a:pt x="630" y="204"/>
                  </a:lnTo>
                  <a:lnTo>
                    <a:pt x="638" y="205"/>
                  </a:lnTo>
                  <a:lnTo>
                    <a:pt x="646" y="204"/>
                  </a:lnTo>
                  <a:lnTo>
                    <a:pt x="655" y="202"/>
                  </a:lnTo>
                  <a:lnTo>
                    <a:pt x="661" y="199"/>
                  </a:lnTo>
                  <a:lnTo>
                    <a:pt x="667" y="194"/>
                  </a:lnTo>
                  <a:lnTo>
                    <a:pt x="672" y="187"/>
                  </a:lnTo>
                  <a:lnTo>
                    <a:pt x="676" y="180"/>
                  </a:lnTo>
                  <a:lnTo>
                    <a:pt x="679" y="173"/>
                  </a:lnTo>
                  <a:lnTo>
                    <a:pt x="679" y="164"/>
                  </a:lnTo>
                  <a:lnTo>
                    <a:pt x="679" y="158"/>
                  </a:lnTo>
                  <a:lnTo>
                    <a:pt x="677" y="152"/>
                  </a:lnTo>
                  <a:lnTo>
                    <a:pt x="674" y="145"/>
                  </a:lnTo>
                  <a:lnTo>
                    <a:pt x="671" y="140"/>
                  </a:lnTo>
                  <a:lnTo>
                    <a:pt x="667" y="136"/>
                  </a:lnTo>
                  <a:lnTo>
                    <a:pt x="663" y="132"/>
                  </a:lnTo>
                  <a:lnTo>
                    <a:pt x="658" y="129"/>
                  </a:lnTo>
                  <a:lnTo>
                    <a:pt x="651" y="126"/>
                  </a:lnTo>
                  <a:lnTo>
                    <a:pt x="651" y="126"/>
                  </a:lnTo>
                  <a:lnTo>
                    <a:pt x="647" y="124"/>
                  </a:lnTo>
                  <a:lnTo>
                    <a:pt x="637" y="121"/>
                  </a:lnTo>
                  <a:lnTo>
                    <a:pt x="621" y="117"/>
                  </a:lnTo>
                  <a:lnTo>
                    <a:pt x="599" y="113"/>
                  </a:lnTo>
                  <a:lnTo>
                    <a:pt x="572" y="111"/>
                  </a:lnTo>
                  <a:lnTo>
                    <a:pt x="541" y="109"/>
                  </a:lnTo>
                  <a:lnTo>
                    <a:pt x="525" y="109"/>
                  </a:lnTo>
                  <a:lnTo>
                    <a:pt x="507" y="110"/>
                  </a:lnTo>
                  <a:lnTo>
                    <a:pt x="488" y="111"/>
                  </a:lnTo>
                  <a:lnTo>
                    <a:pt x="468" y="114"/>
                  </a:lnTo>
                  <a:lnTo>
                    <a:pt x="448" y="117"/>
                  </a:lnTo>
                  <a:lnTo>
                    <a:pt x="427" y="121"/>
                  </a:lnTo>
                  <a:lnTo>
                    <a:pt x="405" y="127"/>
                  </a:lnTo>
                  <a:lnTo>
                    <a:pt x="383" y="133"/>
                  </a:lnTo>
                  <a:lnTo>
                    <a:pt x="360" y="141"/>
                  </a:lnTo>
                  <a:lnTo>
                    <a:pt x="337" y="151"/>
                  </a:lnTo>
                  <a:lnTo>
                    <a:pt x="314" y="161"/>
                  </a:lnTo>
                  <a:lnTo>
                    <a:pt x="290" y="174"/>
                  </a:lnTo>
                  <a:lnTo>
                    <a:pt x="266" y="187"/>
                  </a:lnTo>
                  <a:lnTo>
                    <a:pt x="241" y="203"/>
                  </a:lnTo>
                  <a:lnTo>
                    <a:pt x="216" y="221"/>
                  </a:lnTo>
                  <a:lnTo>
                    <a:pt x="192" y="241"/>
                  </a:lnTo>
                  <a:lnTo>
                    <a:pt x="167" y="262"/>
                  </a:lnTo>
                  <a:lnTo>
                    <a:pt x="143" y="286"/>
                  </a:lnTo>
                  <a:lnTo>
                    <a:pt x="119" y="312"/>
                  </a:lnTo>
                  <a:lnTo>
                    <a:pt x="94" y="341"/>
                  </a:lnTo>
                  <a:lnTo>
                    <a:pt x="92" y="342"/>
                  </a:lnTo>
                  <a:lnTo>
                    <a:pt x="91" y="344"/>
                  </a:lnTo>
                  <a:lnTo>
                    <a:pt x="91" y="344"/>
                  </a:lnTo>
                  <a:close/>
                  <a:moveTo>
                    <a:pt x="183" y="476"/>
                  </a:moveTo>
                  <a:lnTo>
                    <a:pt x="178" y="482"/>
                  </a:lnTo>
                  <a:lnTo>
                    <a:pt x="176" y="487"/>
                  </a:lnTo>
                  <a:lnTo>
                    <a:pt x="174" y="495"/>
                  </a:lnTo>
                  <a:lnTo>
                    <a:pt x="173" y="502"/>
                  </a:lnTo>
                  <a:lnTo>
                    <a:pt x="174" y="509"/>
                  </a:lnTo>
                  <a:lnTo>
                    <a:pt x="176" y="518"/>
                  </a:lnTo>
                  <a:lnTo>
                    <a:pt x="181" y="525"/>
                  </a:lnTo>
                  <a:lnTo>
                    <a:pt x="185" y="530"/>
                  </a:lnTo>
                  <a:lnTo>
                    <a:pt x="191" y="536"/>
                  </a:lnTo>
                  <a:lnTo>
                    <a:pt x="198" y="540"/>
                  </a:lnTo>
                  <a:lnTo>
                    <a:pt x="206" y="542"/>
                  </a:lnTo>
                  <a:lnTo>
                    <a:pt x="214" y="543"/>
                  </a:lnTo>
                  <a:lnTo>
                    <a:pt x="219" y="543"/>
                  </a:lnTo>
                  <a:lnTo>
                    <a:pt x="224" y="542"/>
                  </a:lnTo>
                  <a:lnTo>
                    <a:pt x="228" y="541"/>
                  </a:lnTo>
                  <a:lnTo>
                    <a:pt x="232" y="539"/>
                  </a:lnTo>
                  <a:lnTo>
                    <a:pt x="239" y="533"/>
                  </a:lnTo>
                  <a:lnTo>
                    <a:pt x="246" y="527"/>
                  </a:lnTo>
                  <a:lnTo>
                    <a:pt x="247" y="527"/>
                  </a:lnTo>
                  <a:lnTo>
                    <a:pt x="268" y="502"/>
                  </a:lnTo>
                  <a:lnTo>
                    <a:pt x="290" y="479"/>
                  </a:lnTo>
                  <a:lnTo>
                    <a:pt x="312" y="457"/>
                  </a:lnTo>
                  <a:lnTo>
                    <a:pt x="334" y="438"/>
                  </a:lnTo>
                  <a:lnTo>
                    <a:pt x="356" y="420"/>
                  </a:lnTo>
                  <a:lnTo>
                    <a:pt x="377" y="404"/>
                  </a:lnTo>
                  <a:lnTo>
                    <a:pt x="398" y="391"/>
                  </a:lnTo>
                  <a:lnTo>
                    <a:pt x="419" y="378"/>
                  </a:lnTo>
                  <a:lnTo>
                    <a:pt x="440" y="368"/>
                  </a:lnTo>
                  <a:lnTo>
                    <a:pt x="460" y="358"/>
                  </a:lnTo>
                  <a:lnTo>
                    <a:pt x="478" y="351"/>
                  </a:lnTo>
                  <a:lnTo>
                    <a:pt x="498" y="344"/>
                  </a:lnTo>
                  <a:lnTo>
                    <a:pt x="517" y="338"/>
                  </a:lnTo>
                  <a:lnTo>
                    <a:pt x="535" y="333"/>
                  </a:lnTo>
                  <a:lnTo>
                    <a:pt x="553" y="330"/>
                  </a:lnTo>
                  <a:lnTo>
                    <a:pt x="570" y="327"/>
                  </a:lnTo>
                  <a:lnTo>
                    <a:pt x="586" y="325"/>
                  </a:lnTo>
                  <a:lnTo>
                    <a:pt x="602" y="324"/>
                  </a:lnTo>
                  <a:lnTo>
                    <a:pt x="617" y="324"/>
                  </a:lnTo>
                  <a:lnTo>
                    <a:pt x="630" y="324"/>
                  </a:lnTo>
                  <a:lnTo>
                    <a:pt x="656" y="325"/>
                  </a:lnTo>
                  <a:lnTo>
                    <a:pt x="678" y="327"/>
                  </a:lnTo>
                  <a:lnTo>
                    <a:pt x="694" y="330"/>
                  </a:lnTo>
                  <a:lnTo>
                    <a:pt x="707" y="333"/>
                  </a:lnTo>
                  <a:lnTo>
                    <a:pt x="714" y="335"/>
                  </a:lnTo>
                  <a:lnTo>
                    <a:pt x="715" y="335"/>
                  </a:lnTo>
                  <a:lnTo>
                    <a:pt x="715" y="335"/>
                  </a:lnTo>
                  <a:lnTo>
                    <a:pt x="722" y="337"/>
                  </a:lnTo>
                  <a:lnTo>
                    <a:pt x="729" y="337"/>
                  </a:lnTo>
                  <a:lnTo>
                    <a:pt x="737" y="337"/>
                  </a:lnTo>
                  <a:lnTo>
                    <a:pt x="745" y="334"/>
                  </a:lnTo>
                  <a:lnTo>
                    <a:pt x="752" y="331"/>
                  </a:lnTo>
                  <a:lnTo>
                    <a:pt x="758" y="326"/>
                  </a:lnTo>
                  <a:lnTo>
                    <a:pt x="764" y="320"/>
                  </a:lnTo>
                  <a:lnTo>
                    <a:pt x="767" y="312"/>
                  </a:lnTo>
                  <a:lnTo>
                    <a:pt x="770" y="305"/>
                  </a:lnTo>
                  <a:lnTo>
                    <a:pt x="770" y="296"/>
                  </a:lnTo>
                  <a:lnTo>
                    <a:pt x="770" y="290"/>
                  </a:lnTo>
                  <a:lnTo>
                    <a:pt x="768" y="284"/>
                  </a:lnTo>
                  <a:lnTo>
                    <a:pt x="766" y="279"/>
                  </a:lnTo>
                  <a:lnTo>
                    <a:pt x="763" y="272"/>
                  </a:lnTo>
                  <a:lnTo>
                    <a:pt x="758" y="268"/>
                  </a:lnTo>
                  <a:lnTo>
                    <a:pt x="754" y="264"/>
                  </a:lnTo>
                  <a:lnTo>
                    <a:pt x="749" y="261"/>
                  </a:lnTo>
                  <a:lnTo>
                    <a:pt x="743" y="258"/>
                  </a:lnTo>
                  <a:lnTo>
                    <a:pt x="743" y="258"/>
                  </a:lnTo>
                  <a:lnTo>
                    <a:pt x="738" y="257"/>
                  </a:lnTo>
                  <a:lnTo>
                    <a:pt x="728" y="253"/>
                  </a:lnTo>
                  <a:lnTo>
                    <a:pt x="711" y="249"/>
                  </a:lnTo>
                  <a:lnTo>
                    <a:pt x="690" y="246"/>
                  </a:lnTo>
                  <a:lnTo>
                    <a:pt x="663" y="243"/>
                  </a:lnTo>
                  <a:lnTo>
                    <a:pt x="633" y="241"/>
                  </a:lnTo>
                  <a:lnTo>
                    <a:pt x="616" y="241"/>
                  </a:lnTo>
                  <a:lnTo>
                    <a:pt x="597" y="242"/>
                  </a:lnTo>
                  <a:lnTo>
                    <a:pt x="579" y="243"/>
                  </a:lnTo>
                  <a:lnTo>
                    <a:pt x="559" y="246"/>
                  </a:lnTo>
                  <a:lnTo>
                    <a:pt x="539" y="249"/>
                  </a:lnTo>
                  <a:lnTo>
                    <a:pt x="518" y="253"/>
                  </a:lnTo>
                  <a:lnTo>
                    <a:pt x="496" y="259"/>
                  </a:lnTo>
                  <a:lnTo>
                    <a:pt x="474" y="265"/>
                  </a:lnTo>
                  <a:lnTo>
                    <a:pt x="451" y="273"/>
                  </a:lnTo>
                  <a:lnTo>
                    <a:pt x="428" y="283"/>
                  </a:lnTo>
                  <a:lnTo>
                    <a:pt x="405" y="293"/>
                  </a:lnTo>
                  <a:lnTo>
                    <a:pt x="381" y="306"/>
                  </a:lnTo>
                  <a:lnTo>
                    <a:pt x="357" y="320"/>
                  </a:lnTo>
                  <a:lnTo>
                    <a:pt x="333" y="335"/>
                  </a:lnTo>
                  <a:lnTo>
                    <a:pt x="307" y="353"/>
                  </a:lnTo>
                  <a:lnTo>
                    <a:pt x="283" y="373"/>
                  </a:lnTo>
                  <a:lnTo>
                    <a:pt x="258" y="395"/>
                  </a:lnTo>
                  <a:lnTo>
                    <a:pt x="234" y="418"/>
                  </a:lnTo>
                  <a:lnTo>
                    <a:pt x="210" y="444"/>
                  </a:lnTo>
                  <a:lnTo>
                    <a:pt x="185" y="473"/>
                  </a:lnTo>
                  <a:lnTo>
                    <a:pt x="184" y="474"/>
                  </a:lnTo>
                  <a:lnTo>
                    <a:pt x="183" y="476"/>
                  </a:lnTo>
                  <a:lnTo>
                    <a:pt x="183" y="476"/>
                  </a:lnTo>
                  <a:close/>
                  <a:moveTo>
                    <a:pt x="0" y="260"/>
                  </a:moveTo>
                  <a:lnTo>
                    <a:pt x="0" y="268"/>
                  </a:lnTo>
                  <a:lnTo>
                    <a:pt x="3" y="277"/>
                  </a:lnTo>
                  <a:lnTo>
                    <a:pt x="6" y="283"/>
                  </a:lnTo>
                  <a:lnTo>
                    <a:pt x="12" y="289"/>
                  </a:lnTo>
                  <a:lnTo>
                    <a:pt x="18" y="294"/>
                  </a:lnTo>
                  <a:lnTo>
                    <a:pt x="25" y="298"/>
                  </a:lnTo>
                  <a:lnTo>
                    <a:pt x="33" y="301"/>
                  </a:lnTo>
                  <a:lnTo>
                    <a:pt x="41" y="301"/>
                  </a:lnTo>
                  <a:lnTo>
                    <a:pt x="46" y="301"/>
                  </a:lnTo>
                  <a:lnTo>
                    <a:pt x="51" y="300"/>
                  </a:lnTo>
                  <a:lnTo>
                    <a:pt x="55" y="299"/>
                  </a:lnTo>
                  <a:lnTo>
                    <a:pt x="59" y="296"/>
                  </a:lnTo>
                  <a:lnTo>
                    <a:pt x="66" y="292"/>
                  </a:lnTo>
                  <a:lnTo>
                    <a:pt x="73" y="286"/>
                  </a:lnTo>
                  <a:lnTo>
                    <a:pt x="73" y="286"/>
                  </a:lnTo>
                  <a:lnTo>
                    <a:pt x="95" y="261"/>
                  </a:lnTo>
                  <a:lnTo>
                    <a:pt x="117" y="237"/>
                  </a:lnTo>
                  <a:lnTo>
                    <a:pt x="139" y="216"/>
                  </a:lnTo>
                  <a:lnTo>
                    <a:pt x="161" y="197"/>
                  </a:lnTo>
                  <a:lnTo>
                    <a:pt x="182" y="179"/>
                  </a:lnTo>
                  <a:lnTo>
                    <a:pt x="204" y="163"/>
                  </a:lnTo>
                  <a:lnTo>
                    <a:pt x="225" y="150"/>
                  </a:lnTo>
                  <a:lnTo>
                    <a:pt x="246" y="137"/>
                  </a:lnTo>
                  <a:lnTo>
                    <a:pt x="266" y="127"/>
                  </a:lnTo>
                  <a:lnTo>
                    <a:pt x="286" y="117"/>
                  </a:lnTo>
                  <a:lnTo>
                    <a:pt x="305" y="109"/>
                  </a:lnTo>
                  <a:lnTo>
                    <a:pt x="325" y="102"/>
                  </a:lnTo>
                  <a:lnTo>
                    <a:pt x="344" y="96"/>
                  </a:lnTo>
                  <a:lnTo>
                    <a:pt x="362" y="92"/>
                  </a:lnTo>
                  <a:lnTo>
                    <a:pt x="380" y="89"/>
                  </a:lnTo>
                  <a:lnTo>
                    <a:pt x="397" y="86"/>
                  </a:lnTo>
                  <a:lnTo>
                    <a:pt x="412" y="84"/>
                  </a:lnTo>
                  <a:lnTo>
                    <a:pt x="428" y="83"/>
                  </a:lnTo>
                  <a:lnTo>
                    <a:pt x="443" y="81"/>
                  </a:lnTo>
                  <a:lnTo>
                    <a:pt x="457" y="81"/>
                  </a:lnTo>
                  <a:lnTo>
                    <a:pt x="483" y="84"/>
                  </a:lnTo>
                  <a:lnTo>
                    <a:pt x="505" y="86"/>
                  </a:lnTo>
                  <a:lnTo>
                    <a:pt x="521" y="89"/>
                  </a:lnTo>
                  <a:lnTo>
                    <a:pt x="534" y="91"/>
                  </a:lnTo>
                  <a:lnTo>
                    <a:pt x="540" y="93"/>
                  </a:lnTo>
                  <a:lnTo>
                    <a:pt x="542" y="94"/>
                  </a:lnTo>
                  <a:lnTo>
                    <a:pt x="542" y="93"/>
                  </a:lnTo>
                  <a:lnTo>
                    <a:pt x="549" y="95"/>
                  </a:lnTo>
                  <a:lnTo>
                    <a:pt x="556" y="96"/>
                  </a:lnTo>
                  <a:lnTo>
                    <a:pt x="564" y="95"/>
                  </a:lnTo>
                  <a:lnTo>
                    <a:pt x="572" y="93"/>
                  </a:lnTo>
                  <a:lnTo>
                    <a:pt x="579" y="89"/>
                  </a:lnTo>
                  <a:lnTo>
                    <a:pt x="585" y="84"/>
                  </a:lnTo>
                  <a:lnTo>
                    <a:pt x="590" y="78"/>
                  </a:lnTo>
                  <a:lnTo>
                    <a:pt x="594" y="71"/>
                  </a:lnTo>
                  <a:lnTo>
                    <a:pt x="596" y="64"/>
                  </a:lnTo>
                  <a:lnTo>
                    <a:pt x="597" y="55"/>
                  </a:lnTo>
                  <a:lnTo>
                    <a:pt x="597" y="49"/>
                  </a:lnTo>
                  <a:lnTo>
                    <a:pt x="595" y="43"/>
                  </a:lnTo>
                  <a:lnTo>
                    <a:pt x="593" y="36"/>
                  </a:lnTo>
                  <a:lnTo>
                    <a:pt x="590" y="31"/>
                  </a:lnTo>
                  <a:lnTo>
                    <a:pt x="585" y="27"/>
                  </a:lnTo>
                  <a:lnTo>
                    <a:pt x="580" y="23"/>
                  </a:lnTo>
                  <a:lnTo>
                    <a:pt x="575" y="20"/>
                  </a:lnTo>
                  <a:lnTo>
                    <a:pt x="570" y="16"/>
                  </a:lnTo>
                  <a:lnTo>
                    <a:pt x="570" y="16"/>
                  </a:lnTo>
                  <a:lnTo>
                    <a:pt x="565" y="14"/>
                  </a:lnTo>
                  <a:lnTo>
                    <a:pt x="555" y="11"/>
                  </a:lnTo>
                  <a:lnTo>
                    <a:pt x="538" y="8"/>
                  </a:lnTo>
                  <a:lnTo>
                    <a:pt x="517" y="4"/>
                  </a:lnTo>
                  <a:lnTo>
                    <a:pt x="490" y="1"/>
                  </a:lnTo>
                  <a:lnTo>
                    <a:pt x="460" y="0"/>
                  </a:lnTo>
                  <a:lnTo>
                    <a:pt x="442" y="0"/>
                  </a:lnTo>
                  <a:lnTo>
                    <a:pt x="424" y="1"/>
                  </a:lnTo>
                  <a:lnTo>
                    <a:pt x="406" y="2"/>
                  </a:lnTo>
                  <a:lnTo>
                    <a:pt x="386" y="4"/>
                  </a:lnTo>
                  <a:lnTo>
                    <a:pt x="366" y="7"/>
                  </a:lnTo>
                  <a:lnTo>
                    <a:pt x="344" y="11"/>
                  </a:lnTo>
                  <a:lnTo>
                    <a:pt x="323" y="18"/>
                  </a:lnTo>
                  <a:lnTo>
                    <a:pt x="301" y="24"/>
                  </a:lnTo>
                  <a:lnTo>
                    <a:pt x="278" y="31"/>
                  </a:lnTo>
                  <a:lnTo>
                    <a:pt x="255" y="41"/>
                  </a:lnTo>
                  <a:lnTo>
                    <a:pt x="232" y="52"/>
                  </a:lnTo>
                  <a:lnTo>
                    <a:pt x="208" y="64"/>
                  </a:lnTo>
                  <a:lnTo>
                    <a:pt x="184" y="78"/>
                  </a:lnTo>
                  <a:lnTo>
                    <a:pt x="160" y="94"/>
                  </a:lnTo>
                  <a:lnTo>
                    <a:pt x="134" y="112"/>
                  </a:lnTo>
                  <a:lnTo>
                    <a:pt x="110" y="131"/>
                  </a:lnTo>
                  <a:lnTo>
                    <a:pt x="85" y="153"/>
                  </a:lnTo>
                  <a:lnTo>
                    <a:pt x="61" y="177"/>
                  </a:lnTo>
                  <a:lnTo>
                    <a:pt x="37" y="203"/>
                  </a:lnTo>
                  <a:lnTo>
                    <a:pt x="12" y="231"/>
                  </a:lnTo>
                  <a:lnTo>
                    <a:pt x="11" y="232"/>
                  </a:lnTo>
                  <a:lnTo>
                    <a:pt x="10" y="235"/>
                  </a:lnTo>
                  <a:lnTo>
                    <a:pt x="10" y="235"/>
                  </a:lnTo>
                  <a:lnTo>
                    <a:pt x="5" y="240"/>
                  </a:lnTo>
                  <a:lnTo>
                    <a:pt x="2" y="246"/>
                  </a:lnTo>
                  <a:lnTo>
                    <a:pt x="0" y="252"/>
                  </a:lnTo>
                  <a:lnTo>
                    <a:pt x="0" y="260"/>
                  </a:lnTo>
                  <a:close/>
                </a:path>
              </a:pathLst>
            </a:custGeom>
            <a:solidFill>
              <a:srgbClr val="1E4C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9" name="Freeform 105"/>
            <p:cNvSpPr>
              <a:spLocks/>
            </p:cNvSpPr>
            <p:nvPr/>
          </p:nvSpPr>
          <p:spPr bwMode="auto">
            <a:xfrm>
              <a:off x="3462" y="2303"/>
              <a:ext cx="110" cy="51"/>
            </a:xfrm>
            <a:custGeom>
              <a:avLst/>
              <a:gdLst>
                <a:gd name="T0" fmla="*/ 947 w 1876"/>
                <a:gd name="T1" fmla="*/ 663 h 859"/>
                <a:gd name="T2" fmla="*/ 866 w 1876"/>
                <a:gd name="T3" fmla="*/ 681 h 859"/>
                <a:gd name="T4" fmla="*/ 787 w 1876"/>
                <a:gd name="T5" fmla="*/ 693 h 859"/>
                <a:gd name="T6" fmla="*/ 711 w 1876"/>
                <a:gd name="T7" fmla="*/ 702 h 859"/>
                <a:gd name="T8" fmla="*/ 636 w 1876"/>
                <a:gd name="T9" fmla="*/ 706 h 859"/>
                <a:gd name="T10" fmla="*/ 565 w 1876"/>
                <a:gd name="T11" fmla="*/ 705 h 859"/>
                <a:gd name="T12" fmla="*/ 497 w 1876"/>
                <a:gd name="T13" fmla="*/ 702 h 859"/>
                <a:gd name="T14" fmla="*/ 431 w 1876"/>
                <a:gd name="T15" fmla="*/ 694 h 859"/>
                <a:gd name="T16" fmla="*/ 368 w 1876"/>
                <a:gd name="T17" fmla="*/ 685 h 859"/>
                <a:gd name="T18" fmla="*/ 308 w 1876"/>
                <a:gd name="T19" fmla="*/ 672 h 859"/>
                <a:gd name="T20" fmla="*/ 251 w 1876"/>
                <a:gd name="T21" fmla="*/ 659 h 859"/>
                <a:gd name="T22" fmla="*/ 198 w 1876"/>
                <a:gd name="T23" fmla="*/ 642 h 859"/>
                <a:gd name="T24" fmla="*/ 125 w 1876"/>
                <a:gd name="T25" fmla="*/ 616 h 859"/>
                <a:gd name="T26" fmla="*/ 38 w 1876"/>
                <a:gd name="T27" fmla="*/ 579 h 859"/>
                <a:gd name="T28" fmla="*/ 0 w 1876"/>
                <a:gd name="T29" fmla="*/ 565 h 859"/>
                <a:gd name="T30" fmla="*/ 9 w 1876"/>
                <a:gd name="T31" fmla="*/ 598 h 859"/>
                <a:gd name="T32" fmla="*/ 35 w 1876"/>
                <a:gd name="T33" fmla="*/ 649 h 859"/>
                <a:gd name="T34" fmla="*/ 74 w 1876"/>
                <a:gd name="T35" fmla="*/ 695 h 859"/>
                <a:gd name="T36" fmla="*/ 125 w 1876"/>
                <a:gd name="T37" fmla="*/ 736 h 859"/>
                <a:gd name="T38" fmla="*/ 184 w 1876"/>
                <a:gd name="T39" fmla="*/ 772 h 859"/>
                <a:gd name="T40" fmla="*/ 253 w 1876"/>
                <a:gd name="T41" fmla="*/ 801 h 859"/>
                <a:gd name="T42" fmla="*/ 329 w 1876"/>
                <a:gd name="T43" fmla="*/ 824 h 859"/>
                <a:gd name="T44" fmla="*/ 412 w 1876"/>
                <a:gd name="T45" fmla="*/ 842 h 859"/>
                <a:gd name="T46" fmla="*/ 500 w 1876"/>
                <a:gd name="T47" fmla="*/ 854 h 859"/>
                <a:gd name="T48" fmla="*/ 592 w 1876"/>
                <a:gd name="T49" fmla="*/ 859 h 859"/>
                <a:gd name="T50" fmla="*/ 687 w 1876"/>
                <a:gd name="T51" fmla="*/ 858 h 859"/>
                <a:gd name="T52" fmla="*/ 784 w 1876"/>
                <a:gd name="T53" fmla="*/ 851 h 859"/>
                <a:gd name="T54" fmla="*/ 881 w 1876"/>
                <a:gd name="T55" fmla="*/ 836 h 859"/>
                <a:gd name="T56" fmla="*/ 977 w 1876"/>
                <a:gd name="T57" fmla="*/ 816 h 859"/>
                <a:gd name="T58" fmla="*/ 1073 w 1876"/>
                <a:gd name="T59" fmla="*/ 788 h 859"/>
                <a:gd name="T60" fmla="*/ 1164 w 1876"/>
                <a:gd name="T61" fmla="*/ 754 h 859"/>
                <a:gd name="T62" fmla="*/ 1785 w 1876"/>
                <a:gd name="T63" fmla="*/ 240 h 859"/>
                <a:gd name="T64" fmla="*/ 1796 w 1876"/>
                <a:gd name="T65" fmla="*/ 219 h 859"/>
                <a:gd name="T66" fmla="*/ 1825 w 1876"/>
                <a:gd name="T67" fmla="*/ 165 h 859"/>
                <a:gd name="T68" fmla="*/ 1840 w 1876"/>
                <a:gd name="T69" fmla="*/ 128 h 859"/>
                <a:gd name="T70" fmla="*/ 1855 w 1876"/>
                <a:gd name="T71" fmla="*/ 87 h 859"/>
                <a:gd name="T72" fmla="*/ 1868 w 1876"/>
                <a:gd name="T73" fmla="*/ 44 h 859"/>
                <a:gd name="T74" fmla="*/ 1876 w 1876"/>
                <a:gd name="T75" fmla="*/ 0 h 859"/>
                <a:gd name="T76" fmla="*/ 1791 w 1876"/>
                <a:gd name="T77" fmla="*/ 91 h 859"/>
                <a:gd name="T78" fmla="*/ 1706 w 1876"/>
                <a:gd name="T79" fmla="*/ 174 h 859"/>
                <a:gd name="T80" fmla="*/ 1624 w 1876"/>
                <a:gd name="T81" fmla="*/ 249 h 859"/>
                <a:gd name="T82" fmla="*/ 1545 w 1876"/>
                <a:gd name="T83" fmla="*/ 316 h 859"/>
                <a:gd name="T84" fmla="*/ 1467 w 1876"/>
                <a:gd name="T85" fmla="*/ 377 h 859"/>
                <a:gd name="T86" fmla="*/ 1393 w 1876"/>
                <a:gd name="T87" fmla="*/ 430 h 859"/>
                <a:gd name="T88" fmla="*/ 1324 w 1876"/>
                <a:gd name="T89" fmla="*/ 476 h 859"/>
                <a:gd name="T90" fmla="*/ 1260 w 1876"/>
                <a:gd name="T91" fmla="*/ 516 h 859"/>
                <a:gd name="T92" fmla="*/ 1148 w 1876"/>
                <a:gd name="T93" fmla="*/ 580 h 859"/>
                <a:gd name="T94" fmla="*/ 1063 w 1876"/>
                <a:gd name="T95" fmla="*/ 622 h 859"/>
                <a:gd name="T96" fmla="*/ 1008 w 1876"/>
                <a:gd name="T97" fmla="*/ 645 h 859"/>
                <a:gd name="T98" fmla="*/ 989 w 1876"/>
                <a:gd name="T99" fmla="*/ 652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76" h="859">
                  <a:moveTo>
                    <a:pt x="989" y="652"/>
                  </a:moveTo>
                  <a:lnTo>
                    <a:pt x="947" y="663"/>
                  </a:lnTo>
                  <a:lnTo>
                    <a:pt x="906" y="672"/>
                  </a:lnTo>
                  <a:lnTo>
                    <a:pt x="866" y="681"/>
                  </a:lnTo>
                  <a:lnTo>
                    <a:pt x="826" y="688"/>
                  </a:lnTo>
                  <a:lnTo>
                    <a:pt x="787" y="693"/>
                  </a:lnTo>
                  <a:lnTo>
                    <a:pt x="749" y="699"/>
                  </a:lnTo>
                  <a:lnTo>
                    <a:pt x="711" y="702"/>
                  </a:lnTo>
                  <a:lnTo>
                    <a:pt x="673" y="704"/>
                  </a:lnTo>
                  <a:lnTo>
                    <a:pt x="636" y="706"/>
                  </a:lnTo>
                  <a:lnTo>
                    <a:pt x="601" y="706"/>
                  </a:lnTo>
                  <a:lnTo>
                    <a:pt x="565" y="705"/>
                  </a:lnTo>
                  <a:lnTo>
                    <a:pt x="530" y="704"/>
                  </a:lnTo>
                  <a:lnTo>
                    <a:pt x="497" y="702"/>
                  </a:lnTo>
                  <a:lnTo>
                    <a:pt x="463" y="699"/>
                  </a:lnTo>
                  <a:lnTo>
                    <a:pt x="431" y="694"/>
                  </a:lnTo>
                  <a:lnTo>
                    <a:pt x="399" y="690"/>
                  </a:lnTo>
                  <a:lnTo>
                    <a:pt x="368" y="685"/>
                  </a:lnTo>
                  <a:lnTo>
                    <a:pt x="339" y="679"/>
                  </a:lnTo>
                  <a:lnTo>
                    <a:pt x="308" y="672"/>
                  </a:lnTo>
                  <a:lnTo>
                    <a:pt x="280" y="665"/>
                  </a:lnTo>
                  <a:lnTo>
                    <a:pt x="251" y="659"/>
                  </a:lnTo>
                  <a:lnTo>
                    <a:pt x="224" y="650"/>
                  </a:lnTo>
                  <a:lnTo>
                    <a:pt x="198" y="642"/>
                  </a:lnTo>
                  <a:lnTo>
                    <a:pt x="173" y="634"/>
                  </a:lnTo>
                  <a:lnTo>
                    <a:pt x="125" y="616"/>
                  </a:lnTo>
                  <a:lnTo>
                    <a:pt x="78" y="598"/>
                  </a:lnTo>
                  <a:lnTo>
                    <a:pt x="38" y="579"/>
                  </a:lnTo>
                  <a:lnTo>
                    <a:pt x="0" y="561"/>
                  </a:lnTo>
                  <a:lnTo>
                    <a:pt x="0" y="565"/>
                  </a:lnTo>
                  <a:lnTo>
                    <a:pt x="1" y="570"/>
                  </a:lnTo>
                  <a:lnTo>
                    <a:pt x="9" y="598"/>
                  </a:lnTo>
                  <a:lnTo>
                    <a:pt x="21" y="624"/>
                  </a:lnTo>
                  <a:lnTo>
                    <a:pt x="35" y="649"/>
                  </a:lnTo>
                  <a:lnTo>
                    <a:pt x="53" y="673"/>
                  </a:lnTo>
                  <a:lnTo>
                    <a:pt x="74" y="695"/>
                  </a:lnTo>
                  <a:lnTo>
                    <a:pt x="98" y="717"/>
                  </a:lnTo>
                  <a:lnTo>
                    <a:pt x="125" y="736"/>
                  </a:lnTo>
                  <a:lnTo>
                    <a:pt x="153" y="755"/>
                  </a:lnTo>
                  <a:lnTo>
                    <a:pt x="184" y="772"/>
                  </a:lnTo>
                  <a:lnTo>
                    <a:pt x="218" y="788"/>
                  </a:lnTo>
                  <a:lnTo>
                    <a:pt x="253" y="801"/>
                  </a:lnTo>
                  <a:lnTo>
                    <a:pt x="290" y="814"/>
                  </a:lnTo>
                  <a:lnTo>
                    <a:pt x="329" y="824"/>
                  </a:lnTo>
                  <a:lnTo>
                    <a:pt x="370" y="834"/>
                  </a:lnTo>
                  <a:lnTo>
                    <a:pt x="412" y="842"/>
                  </a:lnTo>
                  <a:lnTo>
                    <a:pt x="456" y="849"/>
                  </a:lnTo>
                  <a:lnTo>
                    <a:pt x="500" y="854"/>
                  </a:lnTo>
                  <a:lnTo>
                    <a:pt x="546" y="857"/>
                  </a:lnTo>
                  <a:lnTo>
                    <a:pt x="592" y="859"/>
                  </a:lnTo>
                  <a:lnTo>
                    <a:pt x="639" y="859"/>
                  </a:lnTo>
                  <a:lnTo>
                    <a:pt x="687" y="858"/>
                  </a:lnTo>
                  <a:lnTo>
                    <a:pt x="735" y="855"/>
                  </a:lnTo>
                  <a:lnTo>
                    <a:pt x="784" y="851"/>
                  </a:lnTo>
                  <a:lnTo>
                    <a:pt x="832" y="844"/>
                  </a:lnTo>
                  <a:lnTo>
                    <a:pt x="881" y="836"/>
                  </a:lnTo>
                  <a:lnTo>
                    <a:pt x="929" y="826"/>
                  </a:lnTo>
                  <a:lnTo>
                    <a:pt x="977" y="816"/>
                  </a:lnTo>
                  <a:lnTo>
                    <a:pt x="1025" y="802"/>
                  </a:lnTo>
                  <a:lnTo>
                    <a:pt x="1073" y="788"/>
                  </a:lnTo>
                  <a:lnTo>
                    <a:pt x="1119" y="772"/>
                  </a:lnTo>
                  <a:lnTo>
                    <a:pt x="1164" y="754"/>
                  </a:lnTo>
                  <a:lnTo>
                    <a:pt x="1208" y="734"/>
                  </a:lnTo>
                  <a:lnTo>
                    <a:pt x="1785" y="240"/>
                  </a:lnTo>
                  <a:lnTo>
                    <a:pt x="1788" y="235"/>
                  </a:lnTo>
                  <a:lnTo>
                    <a:pt x="1796" y="219"/>
                  </a:lnTo>
                  <a:lnTo>
                    <a:pt x="1809" y="195"/>
                  </a:lnTo>
                  <a:lnTo>
                    <a:pt x="1825" y="165"/>
                  </a:lnTo>
                  <a:lnTo>
                    <a:pt x="1832" y="147"/>
                  </a:lnTo>
                  <a:lnTo>
                    <a:pt x="1840" y="128"/>
                  </a:lnTo>
                  <a:lnTo>
                    <a:pt x="1848" y="108"/>
                  </a:lnTo>
                  <a:lnTo>
                    <a:pt x="1855" y="87"/>
                  </a:lnTo>
                  <a:lnTo>
                    <a:pt x="1862" y="66"/>
                  </a:lnTo>
                  <a:lnTo>
                    <a:pt x="1868" y="44"/>
                  </a:lnTo>
                  <a:lnTo>
                    <a:pt x="1873" y="22"/>
                  </a:lnTo>
                  <a:lnTo>
                    <a:pt x="1876" y="0"/>
                  </a:lnTo>
                  <a:lnTo>
                    <a:pt x="1833" y="46"/>
                  </a:lnTo>
                  <a:lnTo>
                    <a:pt x="1791" y="91"/>
                  </a:lnTo>
                  <a:lnTo>
                    <a:pt x="1748" y="133"/>
                  </a:lnTo>
                  <a:lnTo>
                    <a:pt x="1706" y="174"/>
                  </a:lnTo>
                  <a:lnTo>
                    <a:pt x="1665" y="212"/>
                  </a:lnTo>
                  <a:lnTo>
                    <a:pt x="1624" y="249"/>
                  </a:lnTo>
                  <a:lnTo>
                    <a:pt x="1583" y="283"/>
                  </a:lnTo>
                  <a:lnTo>
                    <a:pt x="1545" y="316"/>
                  </a:lnTo>
                  <a:lnTo>
                    <a:pt x="1506" y="347"/>
                  </a:lnTo>
                  <a:lnTo>
                    <a:pt x="1467" y="377"/>
                  </a:lnTo>
                  <a:lnTo>
                    <a:pt x="1430" y="404"/>
                  </a:lnTo>
                  <a:lnTo>
                    <a:pt x="1393" y="430"/>
                  </a:lnTo>
                  <a:lnTo>
                    <a:pt x="1359" y="454"/>
                  </a:lnTo>
                  <a:lnTo>
                    <a:pt x="1324" y="476"/>
                  </a:lnTo>
                  <a:lnTo>
                    <a:pt x="1292" y="497"/>
                  </a:lnTo>
                  <a:lnTo>
                    <a:pt x="1260" y="516"/>
                  </a:lnTo>
                  <a:lnTo>
                    <a:pt x="1202" y="551"/>
                  </a:lnTo>
                  <a:lnTo>
                    <a:pt x="1148" y="580"/>
                  </a:lnTo>
                  <a:lnTo>
                    <a:pt x="1102" y="603"/>
                  </a:lnTo>
                  <a:lnTo>
                    <a:pt x="1063" y="622"/>
                  </a:lnTo>
                  <a:lnTo>
                    <a:pt x="1031" y="636"/>
                  </a:lnTo>
                  <a:lnTo>
                    <a:pt x="1008" y="645"/>
                  </a:lnTo>
                  <a:lnTo>
                    <a:pt x="993" y="650"/>
                  </a:lnTo>
                  <a:lnTo>
                    <a:pt x="989" y="652"/>
                  </a:lnTo>
                  <a:close/>
                </a:path>
              </a:pathLst>
            </a:custGeom>
            <a:solidFill>
              <a:srgbClr val="1E4C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0" name="Freeform 106"/>
            <p:cNvSpPr>
              <a:spLocks/>
            </p:cNvSpPr>
            <p:nvPr/>
          </p:nvSpPr>
          <p:spPr bwMode="auto">
            <a:xfrm>
              <a:off x="3460" y="2303"/>
              <a:ext cx="75" cy="43"/>
            </a:xfrm>
            <a:custGeom>
              <a:avLst/>
              <a:gdLst>
                <a:gd name="T0" fmla="*/ 293 w 1270"/>
                <a:gd name="T1" fmla="*/ 11 h 716"/>
                <a:gd name="T2" fmla="*/ 240 w 1270"/>
                <a:gd name="T3" fmla="*/ 28 h 716"/>
                <a:gd name="T4" fmla="*/ 205 w 1270"/>
                <a:gd name="T5" fmla="*/ 44 h 716"/>
                <a:gd name="T6" fmla="*/ 171 w 1270"/>
                <a:gd name="T7" fmla="*/ 62 h 716"/>
                <a:gd name="T8" fmla="*/ 139 w 1270"/>
                <a:gd name="T9" fmla="*/ 82 h 716"/>
                <a:gd name="T10" fmla="*/ 109 w 1270"/>
                <a:gd name="T11" fmla="*/ 106 h 716"/>
                <a:gd name="T12" fmla="*/ 81 w 1270"/>
                <a:gd name="T13" fmla="*/ 134 h 716"/>
                <a:gd name="T14" fmla="*/ 57 w 1270"/>
                <a:gd name="T15" fmla="*/ 166 h 716"/>
                <a:gd name="T16" fmla="*/ 36 w 1270"/>
                <a:gd name="T17" fmla="*/ 201 h 716"/>
                <a:gd name="T18" fmla="*/ 21 w 1270"/>
                <a:gd name="T19" fmla="*/ 242 h 716"/>
                <a:gd name="T20" fmla="*/ 8 w 1270"/>
                <a:gd name="T21" fmla="*/ 289 h 716"/>
                <a:gd name="T22" fmla="*/ 2 w 1270"/>
                <a:gd name="T23" fmla="*/ 341 h 716"/>
                <a:gd name="T24" fmla="*/ 1 w 1270"/>
                <a:gd name="T25" fmla="*/ 399 h 716"/>
                <a:gd name="T26" fmla="*/ 5 w 1270"/>
                <a:gd name="T27" fmla="*/ 463 h 716"/>
                <a:gd name="T28" fmla="*/ 16 w 1270"/>
                <a:gd name="T29" fmla="*/ 533 h 716"/>
                <a:gd name="T30" fmla="*/ 63 w 1270"/>
                <a:gd name="T31" fmla="*/ 589 h 716"/>
                <a:gd name="T32" fmla="*/ 150 w 1270"/>
                <a:gd name="T33" fmla="*/ 626 h 716"/>
                <a:gd name="T34" fmla="*/ 224 w 1270"/>
                <a:gd name="T35" fmla="*/ 652 h 716"/>
                <a:gd name="T36" fmla="*/ 278 w 1270"/>
                <a:gd name="T37" fmla="*/ 668 h 716"/>
                <a:gd name="T38" fmla="*/ 334 w 1270"/>
                <a:gd name="T39" fmla="*/ 683 h 716"/>
                <a:gd name="T40" fmla="*/ 394 w 1270"/>
                <a:gd name="T41" fmla="*/ 695 h 716"/>
                <a:gd name="T42" fmla="*/ 457 w 1270"/>
                <a:gd name="T43" fmla="*/ 705 h 716"/>
                <a:gd name="T44" fmla="*/ 523 w 1270"/>
                <a:gd name="T45" fmla="*/ 712 h 716"/>
                <a:gd name="T46" fmla="*/ 592 w 1270"/>
                <a:gd name="T47" fmla="*/ 716 h 716"/>
                <a:gd name="T48" fmla="*/ 663 w 1270"/>
                <a:gd name="T49" fmla="*/ 716 h 716"/>
                <a:gd name="T50" fmla="*/ 737 w 1270"/>
                <a:gd name="T51" fmla="*/ 712 h 716"/>
                <a:gd name="T52" fmla="*/ 813 w 1270"/>
                <a:gd name="T53" fmla="*/ 705 h 716"/>
                <a:gd name="T54" fmla="*/ 892 w 1270"/>
                <a:gd name="T55" fmla="*/ 692 h 716"/>
                <a:gd name="T56" fmla="*/ 974 w 1270"/>
                <a:gd name="T57" fmla="*/ 674 h 716"/>
                <a:gd name="T58" fmla="*/ 1020 w 1270"/>
                <a:gd name="T59" fmla="*/ 662 h 716"/>
                <a:gd name="T60" fmla="*/ 1056 w 1270"/>
                <a:gd name="T61" fmla="*/ 648 h 716"/>
                <a:gd name="T62" fmla="*/ 1123 w 1270"/>
                <a:gd name="T63" fmla="*/ 620 h 716"/>
                <a:gd name="T64" fmla="*/ 1191 w 1270"/>
                <a:gd name="T65" fmla="*/ 587 h 716"/>
                <a:gd name="T66" fmla="*/ 1242 w 1270"/>
                <a:gd name="T67" fmla="*/ 559 h 716"/>
                <a:gd name="T68" fmla="*/ 1239 w 1270"/>
                <a:gd name="T69" fmla="*/ 508 h 716"/>
                <a:gd name="T70" fmla="*/ 1176 w 1270"/>
                <a:gd name="T71" fmla="*/ 441 h 716"/>
                <a:gd name="T72" fmla="*/ 1114 w 1270"/>
                <a:gd name="T73" fmla="*/ 379 h 716"/>
                <a:gd name="T74" fmla="*/ 1052 w 1270"/>
                <a:gd name="T75" fmla="*/ 322 h 716"/>
                <a:gd name="T76" fmla="*/ 990 w 1270"/>
                <a:gd name="T77" fmla="*/ 272 h 716"/>
                <a:gd name="T78" fmla="*/ 928 w 1270"/>
                <a:gd name="T79" fmla="*/ 226 h 716"/>
                <a:gd name="T80" fmla="*/ 867 w 1270"/>
                <a:gd name="T81" fmla="*/ 185 h 716"/>
                <a:gd name="T82" fmla="*/ 806 w 1270"/>
                <a:gd name="T83" fmla="*/ 148 h 716"/>
                <a:gd name="T84" fmla="*/ 745 w 1270"/>
                <a:gd name="T85" fmla="*/ 116 h 716"/>
                <a:gd name="T86" fmla="*/ 687 w 1270"/>
                <a:gd name="T87" fmla="*/ 89 h 716"/>
                <a:gd name="T88" fmla="*/ 628 w 1270"/>
                <a:gd name="T89" fmla="*/ 65 h 716"/>
                <a:gd name="T90" fmla="*/ 570 w 1270"/>
                <a:gd name="T91" fmla="*/ 45 h 716"/>
                <a:gd name="T92" fmla="*/ 515 w 1270"/>
                <a:gd name="T93" fmla="*/ 29 h 716"/>
                <a:gd name="T94" fmla="*/ 460 w 1270"/>
                <a:gd name="T95" fmla="*/ 17 h 716"/>
                <a:gd name="T96" fmla="*/ 407 w 1270"/>
                <a:gd name="T97" fmla="*/ 8 h 716"/>
                <a:gd name="T98" fmla="*/ 354 w 1270"/>
                <a:gd name="T99" fmla="*/ 2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70" h="716">
                  <a:moveTo>
                    <a:pt x="329" y="0"/>
                  </a:moveTo>
                  <a:lnTo>
                    <a:pt x="293" y="11"/>
                  </a:lnTo>
                  <a:lnTo>
                    <a:pt x="258" y="22"/>
                  </a:lnTo>
                  <a:lnTo>
                    <a:pt x="240" y="28"/>
                  </a:lnTo>
                  <a:lnTo>
                    <a:pt x="222" y="36"/>
                  </a:lnTo>
                  <a:lnTo>
                    <a:pt x="205" y="44"/>
                  </a:lnTo>
                  <a:lnTo>
                    <a:pt x="187" y="52"/>
                  </a:lnTo>
                  <a:lnTo>
                    <a:pt x="171" y="62"/>
                  </a:lnTo>
                  <a:lnTo>
                    <a:pt x="155" y="71"/>
                  </a:lnTo>
                  <a:lnTo>
                    <a:pt x="139" y="82"/>
                  </a:lnTo>
                  <a:lnTo>
                    <a:pt x="123" y="93"/>
                  </a:lnTo>
                  <a:lnTo>
                    <a:pt x="109" y="106"/>
                  </a:lnTo>
                  <a:lnTo>
                    <a:pt x="95" y="120"/>
                  </a:lnTo>
                  <a:lnTo>
                    <a:pt x="81" y="134"/>
                  </a:lnTo>
                  <a:lnTo>
                    <a:pt x="69" y="149"/>
                  </a:lnTo>
                  <a:lnTo>
                    <a:pt x="57" y="166"/>
                  </a:lnTo>
                  <a:lnTo>
                    <a:pt x="47" y="184"/>
                  </a:lnTo>
                  <a:lnTo>
                    <a:pt x="36" y="201"/>
                  </a:lnTo>
                  <a:lnTo>
                    <a:pt x="28" y="221"/>
                  </a:lnTo>
                  <a:lnTo>
                    <a:pt x="21" y="242"/>
                  </a:lnTo>
                  <a:lnTo>
                    <a:pt x="13" y="265"/>
                  </a:lnTo>
                  <a:lnTo>
                    <a:pt x="8" y="289"/>
                  </a:lnTo>
                  <a:lnTo>
                    <a:pt x="4" y="314"/>
                  </a:lnTo>
                  <a:lnTo>
                    <a:pt x="2" y="341"/>
                  </a:lnTo>
                  <a:lnTo>
                    <a:pt x="0" y="369"/>
                  </a:lnTo>
                  <a:lnTo>
                    <a:pt x="1" y="399"/>
                  </a:lnTo>
                  <a:lnTo>
                    <a:pt x="2" y="429"/>
                  </a:lnTo>
                  <a:lnTo>
                    <a:pt x="5" y="463"/>
                  </a:lnTo>
                  <a:lnTo>
                    <a:pt x="10" y="497"/>
                  </a:lnTo>
                  <a:lnTo>
                    <a:pt x="16" y="533"/>
                  </a:lnTo>
                  <a:lnTo>
                    <a:pt x="25" y="571"/>
                  </a:lnTo>
                  <a:lnTo>
                    <a:pt x="63" y="589"/>
                  </a:lnTo>
                  <a:lnTo>
                    <a:pt x="105" y="608"/>
                  </a:lnTo>
                  <a:lnTo>
                    <a:pt x="150" y="626"/>
                  </a:lnTo>
                  <a:lnTo>
                    <a:pt x="199" y="644"/>
                  </a:lnTo>
                  <a:lnTo>
                    <a:pt x="224" y="652"/>
                  </a:lnTo>
                  <a:lnTo>
                    <a:pt x="250" y="661"/>
                  </a:lnTo>
                  <a:lnTo>
                    <a:pt x="278" y="668"/>
                  </a:lnTo>
                  <a:lnTo>
                    <a:pt x="306" y="675"/>
                  </a:lnTo>
                  <a:lnTo>
                    <a:pt x="334" y="683"/>
                  </a:lnTo>
                  <a:lnTo>
                    <a:pt x="364" y="689"/>
                  </a:lnTo>
                  <a:lnTo>
                    <a:pt x="394" y="695"/>
                  </a:lnTo>
                  <a:lnTo>
                    <a:pt x="425" y="701"/>
                  </a:lnTo>
                  <a:lnTo>
                    <a:pt x="457" y="705"/>
                  </a:lnTo>
                  <a:lnTo>
                    <a:pt x="489" y="709"/>
                  </a:lnTo>
                  <a:lnTo>
                    <a:pt x="523" y="712"/>
                  </a:lnTo>
                  <a:lnTo>
                    <a:pt x="558" y="714"/>
                  </a:lnTo>
                  <a:lnTo>
                    <a:pt x="592" y="716"/>
                  </a:lnTo>
                  <a:lnTo>
                    <a:pt x="627" y="716"/>
                  </a:lnTo>
                  <a:lnTo>
                    <a:pt x="663" y="716"/>
                  </a:lnTo>
                  <a:lnTo>
                    <a:pt x="700" y="715"/>
                  </a:lnTo>
                  <a:lnTo>
                    <a:pt x="737" y="712"/>
                  </a:lnTo>
                  <a:lnTo>
                    <a:pt x="775" y="709"/>
                  </a:lnTo>
                  <a:lnTo>
                    <a:pt x="813" y="705"/>
                  </a:lnTo>
                  <a:lnTo>
                    <a:pt x="853" y="698"/>
                  </a:lnTo>
                  <a:lnTo>
                    <a:pt x="892" y="692"/>
                  </a:lnTo>
                  <a:lnTo>
                    <a:pt x="933" y="684"/>
                  </a:lnTo>
                  <a:lnTo>
                    <a:pt x="974" y="674"/>
                  </a:lnTo>
                  <a:lnTo>
                    <a:pt x="1015" y="663"/>
                  </a:lnTo>
                  <a:lnTo>
                    <a:pt x="1020" y="662"/>
                  </a:lnTo>
                  <a:lnTo>
                    <a:pt x="1034" y="657"/>
                  </a:lnTo>
                  <a:lnTo>
                    <a:pt x="1056" y="648"/>
                  </a:lnTo>
                  <a:lnTo>
                    <a:pt x="1086" y="637"/>
                  </a:lnTo>
                  <a:lnTo>
                    <a:pt x="1123" y="620"/>
                  </a:lnTo>
                  <a:lnTo>
                    <a:pt x="1167" y="599"/>
                  </a:lnTo>
                  <a:lnTo>
                    <a:pt x="1191" y="587"/>
                  </a:lnTo>
                  <a:lnTo>
                    <a:pt x="1216" y="574"/>
                  </a:lnTo>
                  <a:lnTo>
                    <a:pt x="1242" y="559"/>
                  </a:lnTo>
                  <a:lnTo>
                    <a:pt x="1270" y="543"/>
                  </a:lnTo>
                  <a:lnTo>
                    <a:pt x="1239" y="508"/>
                  </a:lnTo>
                  <a:lnTo>
                    <a:pt x="1208" y="473"/>
                  </a:lnTo>
                  <a:lnTo>
                    <a:pt x="1176" y="441"/>
                  </a:lnTo>
                  <a:lnTo>
                    <a:pt x="1145" y="409"/>
                  </a:lnTo>
                  <a:lnTo>
                    <a:pt x="1114" y="379"/>
                  </a:lnTo>
                  <a:lnTo>
                    <a:pt x="1083" y="349"/>
                  </a:lnTo>
                  <a:lnTo>
                    <a:pt x="1052" y="322"/>
                  </a:lnTo>
                  <a:lnTo>
                    <a:pt x="1021" y="296"/>
                  </a:lnTo>
                  <a:lnTo>
                    <a:pt x="990" y="272"/>
                  </a:lnTo>
                  <a:lnTo>
                    <a:pt x="959" y="248"/>
                  </a:lnTo>
                  <a:lnTo>
                    <a:pt x="928" y="226"/>
                  </a:lnTo>
                  <a:lnTo>
                    <a:pt x="897" y="205"/>
                  </a:lnTo>
                  <a:lnTo>
                    <a:pt x="867" y="185"/>
                  </a:lnTo>
                  <a:lnTo>
                    <a:pt x="837" y="166"/>
                  </a:lnTo>
                  <a:lnTo>
                    <a:pt x="806" y="148"/>
                  </a:lnTo>
                  <a:lnTo>
                    <a:pt x="776" y="131"/>
                  </a:lnTo>
                  <a:lnTo>
                    <a:pt x="745" y="116"/>
                  </a:lnTo>
                  <a:lnTo>
                    <a:pt x="716" y="102"/>
                  </a:lnTo>
                  <a:lnTo>
                    <a:pt x="687" y="89"/>
                  </a:lnTo>
                  <a:lnTo>
                    <a:pt x="657" y="77"/>
                  </a:lnTo>
                  <a:lnTo>
                    <a:pt x="628" y="65"/>
                  </a:lnTo>
                  <a:lnTo>
                    <a:pt x="600" y="55"/>
                  </a:lnTo>
                  <a:lnTo>
                    <a:pt x="570" y="45"/>
                  </a:lnTo>
                  <a:lnTo>
                    <a:pt x="543" y="37"/>
                  </a:lnTo>
                  <a:lnTo>
                    <a:pt x="515" y="29"/>
                  </a:lnTo>
                  <a:lnTo>
                    <a:pt x="487" y="23"/>
                  </a:lnTo>
                  <a:lnTo>
                    <a:pt x="460" y="17"/>
                  </a:lnTo>
                  <a:lnTo>
                    <a:pt x="433" y="13"/>
                  </a:lnTo>
                  <a:lnTo>
                    <a:pt x="407" y="8"/>
                  </a:lnTo>
                  <a:lnTo>
                    <a:pt x="380" y="4"/>
                  </a:lnTo>
                  <a:lnTo>
                    <a:pt x="354" y="2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006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1" name="Freeform 107"/>
            <p:cNvSpPr>
              <a:spLocks/>
            </p:cNvSpPr>
            <p:nvPr/>
          </p:nvSpPr>
          <p:spPr bwMode="auto">
            <a:xfrm>
              <a:off x="3562" y="2287"/>
              <a:ext cx="10" cy="27"/>
            </a:xfrm>
            <a:custGeom>
              <a:avLst/>
              <a:gdLst>
                <a:gd name="T0" fmla="*/ 153 w 166"/>
                <a:gd name="T1" fmla="*/ 158 h 460"/>
                <a:gd name="T2" fmla="*/ 146 w 166"/>
                <a:gd name="T3" fmla="*/ 141 h 460"/>
                <a:gd name="T4" fmla="*/ 137 w 166"/>
                <a:gd name="T5" fmla="*/ 123 h 460"/>
                <a:gd name="T6" fmla="*/ 126 w 166"/>
                <a:gd name="T7" fmla="*/ 104 h 460"/>
                <a:gd name="T8" fmla="*/ 115 w 166"/>
                <a:gd name="T9" fmla="*/ 84 h 460"/>
                <a:gd name="T10" fmla="*/ 102 w 166"/>
                <a:gd name="T11" fmla="*/ 64 h 460"/>
                <a:gd name="T12" fmla="*/ 88 w 166"/>
                <a:gd name="T13" fmla="*/ 43 h 460"/>
                <a:gd name="T14" fmla="*/ 74 w 166"/>
                <a:gd name="T15" fmla="*/ 22 h 460"/>
                <a:gd name="T16" fmla="*/ 59 w 166"/>
                <a:gd name="T17" fmla="*/ 0 h 460"/>
                <a:gd name="T18" fmla="*/ 50 w 166"/>
                <a:gd name="T19" fmla="*/ 27 h 460"/>
                <a:gd name="T20" fmla="*/ 41 w 166"/>
                <a:gd name="T21" fmla="*/ 53 h 460"/>
                <a:gd name="T22" fmla="*/ 34 w 166"/>
                <a:gd name="T23" fmla="*/ 80 h 460"/>
                <a:gd name="T24" fmla="*/ 28 w 166"/>
                <a:gd name="T25" fmla="*/ 108 h 460"/>
                <a:gd name="T26" fmla="*/ 21 w 166"/>
                <a:gd name="T27" fmla="*/ 138 h 460"/>
                <a:gd name="T28" fmla="*/ 17 w 166"/>
                <a:gd name="T29" fmla="*/ 167 h 460"/>
                <a:gd name="T30" fmla="*/ 13 w 166"/>
                <a:gd name="T31" fmla="*/ 198 h 460"/>
                <a:gd name="T32" fmla="*/ 9 w 166"/>
                <a:gd name="T33" fmla="*/ 228 h 460"/>
                <a:gd name="T34" fmla="*/ 7 w 166"/>
                <a:gd name="T35" fmla="*/ 258 h 460"/>
                <a:gd name="T36" fmla="*/ 5 w 166"/>
                <a:gd name="T37" fmla="*/ 289 h 460"/>
                <a:gd name="T38" fmla="*/ 2 w 166"/>
                <a:gd name="T39" fmla="*/ 318 h 460"/>
                <a:gd name="T40" fmla="*/ 1 w 166"/>
                <a:gd name="T41" fmla="*/ 349 h 460"/>
                <a:gd name="T42" fmla="*/ 0 w 166"/>
                <a:gd name="T43" fmla="*/ 405 h 460"/>
                <a:gd name="T44" fmla="*/ 0 w 166"/>
                <a:gd name="T45" fmla="*/ 460 h 460"/>
                <a:gd name="T46" fmla="*/ 20 w 166"/>
                <a:gd name="T47" fmla="*/ 440 h 460"/>
                <a:gd name="T48" fmla="*/ 41 w 166"/>
                <a:gd name="T49" fmla="*/ 420 h 460"/>
                <a:gd name="T50" fmla="*/ 61 w 166"/>
                <a:gd name="T51" fmla="*/ 399 h 460"/>
                <a:gd name="T52" fmla="*/ 81 w 166"/>
                <a:gd name="T53" fmla="*/ 377 h 460"/>
                <a:gd name="T54" fmla="*/ 101 w 166"/>
                <a:gd name="T55" fmla="*/ 356 h 460"/>
                <a:gd name="T56" fmla="*/ 122 w 166"/>
                <a:gd name="T57" fmla="*/ 333 h 460"/>
                <a:gd name="T58" fmla="*/ 142 w 166"/>
                <a:gd name="T59" fmla="*/ 310 h 460"/>
                <a:gd name="T60" fmla="*/ 163 w 166"/>
                <a:gd name="T61" fmla="*/ 288 h 460"/>
                <a:gd name="T62" fmla="*/ 165 w 166"/>
                <a:gd name="T63" fmla="*/ 272 h 460"/>
                <a:gd name="T64" fmla="*/ 166 w 166"/>
                <a:gd name="T65" fmla="*/ 255 h 460"/>
                <a:gd name="T66" fmla="*/ 166 w 166"/>
                <a:gd name="T67" fmla="*/ 237 h 460"/>
                <a:gd name="T68" fmla="*/ 165 w 166"/>
                <a:gd name="T69" fmla="*/ 221 h 460"/>
                <a:gd name="T70" fmla="*/ 164 w 166"/>
                <a:gd name="T71" fmla="*/ 204 h 460"/>
                <a:gd name="T72" fmla="*/ 162 w 166"/>
                <a:gd name="T73" fmla="*/ 187 h 460"/>
                <a:gd name="T74" fmla="*/ 158 w 166"/>
                <a:gd name="T75" fmla="*/ 171 h 460"/>
                <a:gd name="T76" fmla="*/ 153 w 166"/>
                <a:gd name="T77" fmla="*/ 158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6" h="460">
                  <a:moveTo>
                    <a:pt x="153" y="158"/>
                  </a:moveTo>
                  <a:lnTo>
                    <a:pt x="146" y="141"/>
                  </a:lnTo>
                  <a:lnTo>
                    <a:pt x="137" y="123"/>
                  </a:lnTo>
                  <a:lnTo>
                    <a:pt x="126" y="104"/>
                  </a:lnTo>
                  <a:lnTo>
                    <a:pt x="115" y="84"/>
                  </a:lnTo>
                  <a:lnTo>
                    <a:pt x="102" y="64"/>
                  </a:lnTo>
                  <a:lnTo>
                    <a:pt x="88" y="43"/>
                  </a:lnTo>
                  <a:lnTo>
                    <a:pt x="74" y="22"/>
                  </a:lnTo>
                  <a:lnTo>
                    <a:pt x="59" y="0"/>
                  </a:lnTo>
                  <a:lnTo>
                    <a:pt x="50" y="27"/>
                  </a:lnTo>
                  <a:lnTo>
                    <a:pt x="41" y="53"/>
                  </a:lnTo>
                  <a:lnTo>
                    <a:pt x="34" y="80"/>
                  </a:lnTo>
                  <a:lnTo>
                    <a:pt x="28" y="108"/>
                  </a:lnTo>
                  <a:lnTo>
                    <a:pt x="21" y="138"/>
                  </a:lnTo>
                  <a:lnTo>
                    <a:pt x="17" y="167"/>
                  </a:lnTo>
                  <a:lnTo>
                    <a:pt x="13" y="198"/>
                  </a:lnTo>
                  <a:lnTo>
                    <a:pt x="9" y="228"/>
                  </a:lnTo>
                  <a:lnTo>
                    <a:pt x="7" y="258"/>
                  </a:lnTo>
                  <a:lnTo>
                    <a:pt x="5" y="289"/>
                  </a:lnTo>
                  <a:lnTo>
                    <a:pt x="2" y="318"/>
                  </a:lnTo>
                  <a:lnTo>
                    <a:pt x="1" y="349"/>
                  </a:lnTo>
                  <a:lnTo>
                    <a:pt x="0" y="405"/>
                  </a:lnTo>
                  <a:lnTo>
                    <a:pt x="0" y="460"/>
                  </a:lnTo>
                  <a:lnTo>
                    <a:pt x="20" y="440"/>
                  </a:lnTo>
                  <a:lnTo>
                    <a:pt x="41" y="420"/>
                  </a:lnTo>
                  <a:lnTo>
                    <a:pt x="61" y="399"/>
                  </a:lnTo>
                  <a:lnTo>
                    <a:pt x="81" y="377"/>
                  </a:lnTo>
                  <a:lnTo>
                    <a:pt x="101" y="356"/>
                  </a:lnTo>
                  <a:lnTo>
                    <a:pt x="122" y="333"/>
                  </a:lnTo>
                  <a:lnTo>
                    <a:pt x="142" y="310"/>
                  </a:lnTo>
                  <a:lnTo>
                    <a:pt x="163" y="288"/>
                  </a:lnTo>
                  <a:lnTo>
                    <a:pt x="165" y="272"/>
                  </a:lnTo>
                  <a:lnTo>
                    <a:pt x="166" y="255"/>
                  </a:lnTo>
                  <a:lnTo>
                    <a:pt x="166" y="237"/>
                  </a:lnTo>
                  <a:lnTo>
                    <a:pt x="165" y="221"/>
                  </a:lnTo>
                  <a:lnTo>
                    <a:pt x="164" y="204"/>
                  </a:lnTo>
                  <a:lnTo>
                    <a:pt x="162" y="187"/>
                  </a:lnTo>
                  <a:lnTo>
                    <a:pt x="158" y="171"/>
                  </a:lnTo>
                  <a:lnTo>
                    <a:pt x="153" y="158"/>
                  </a:lnTo>
                  <a:close/>
                </a:path>
              </a:pathLst>
            </a:custGeom>
            <a:solidFill>
              <a:srgbClr val="006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2" name="Freeform 108"/>
            <p:cNvSpPr>
              <a:spLocks/>
            </p:cNvSpPr>
            <p:nvPr/>
          </p:nvSpPr>
          <p:spPr bwMode="auto">
            <a:xfrm>
              <a:off x="3479" y="2272"/>
              <a:ext cx="87" cy="64"/>
            </a:xfrm>
            <a:custGeom>
              <a:avLst/>
              <a:gdLst>
                <a:gd name="T0" fmla="*/ 1455 w 1490"/>
                <a:gd name="T1" fmla="*/ 217 h 1078"/>
                <a:gd name="T2" fmla="*/ 1382 w 1490"/>
                <a:gd name="T3" fmla="*/ 125 h 1078"/>
                <a:gd name="T4" fmla="*/ 1319 w 1490"/>
                <a:gd name="T5" fmla="*/ 50 h 1078"/>
                <a:gd name="T6" fmla="*/ 1281 w 1490"/>
                <a:gd name="T7" fmla="*/ 6 h 1078"/>
                <a:gd name="T8" fmla="*/ 562 w 1490"/>
                <a:gd name="T9" fmla="*/ 0 h 1078"/>
                <a:gd name="T10" fmla="*/ 534 w 1490"/>
                <a:gd name="T11" fmla="*/ 60 h 1078"/>
                <a:gd name="T12" fmla="*/ 502 w 1490"/>
                <a:gd name="T13" fmla="*/ 125 h 1078"/>
                <a:gd name="T14" fmla="*/ 460 w 1490"/>
                <a:gd name="T15" fmla="*/ 202 h 1078"/>
                <a:gd name="T16" fmla="*/ 409 w 1490"/>
                <a:gd name="T17" fmla="*/ 282 h 1078"/>
                <a:gd name="T18" fmla="*/ 383 w 1490"/>
                <a:gd name="T19" fmla="*/ 322 h 1078"/>
                <a:gd name="T20" fmla="*/ 354 w 1490"/>
                <a:gd name="T21" fmla="*/ 358 h 1078"/>
                <a:gd name="T22" fmla="*/ 324 w 1490"/>
                <a:gd name="T23" fmla="*/ 392 h 1078"/>
                <a:gd name="T24" fmla="*/ 295 w 1490"/>
                <a:gd name="T25" fmla="*/ 422 h 1078"/>
                <a:gd name="T26" fmla="*/ 264 w 1490"/>
                <a:gd name="T27" fmla="*/ 447 h 1078"/>
                <a:gd name="T28" fmla="*/ 233 w 1490"/>
                <a:gd name="T29" fmla="*/ 465 h 1078"/>
                <a:gd name="T30" fmla="*/ 187 w 1490"/>
                <a:gd name="T31" fmla="*/ 483 h 1078"/>
                <a:gd name="T32" fmla="*/ 129 w 1490"/>
                <a:gd name="T33" fmla="*/ 499 h 1078"/>
                <a:gd name="T34" fmla="*/ 65 w 1490"/>
                <a:gd name="T35" fmla="*/ 513 h 1078"/>
                <a:gd name="T36" fmla="*/ 0 w 1490"/>
                <a:gd name="T37" fmla="*/ 529 h 1078"/>
                <a:gd name="T38" fmla="*/ 51 w 1490"/>
                <a:gd name="T39" fmla="*/ 534 h 1078"/>
                <a:gd name="T40" fmla="*/ 104 w 1490"/>
                <a:gd name="T41" fmla="*/ 542 h 1078"/>
                <a:gd name="T42" fmla="*/ 159 w 1490"/>
                <a:gd name="T43" fmla="*/ 552 h 1078"/>
                <a:gd name="T44" fmla="*/ 214 w 1490"/>
                <a:gd name="T45" fmla="*/ 567 h 1078"/>
                <a:gd name="T46" fmla="*/ 271 w 1490"/>
                <a:gd name="T47" fmla="*/ 585 h 1078"/>
                <a:gd name="T48" fmla="*/ 330 w 1490"/>
                <a:gd name="T49" fmla="*/ 607 h 1078"/>
                <a:gd name="T50" fmla="*/ 388 w 1490"/>
                <a:gd name="T51" fmla="*/ 633 h 1078"/>
                <a:gd name="T52" fmla="*/ 448 w 1490"/>
                <a:gd name="T53" fmla="*/ 663 h 1078"/>
                <a:gd name="T54" fmla="*/ 509 w 1490"/>
                <a:gd name="T55" fmla="*/ 698 h 1078"/>
                <a:gd name="T56" fmla="*/ 571 w 1490"/>
                <a:gd name="T57" fmla="*/ 737 h 1078"/>
                <a:gd name="T58" fmla="*/ 633 w 1490"/>
                <a:gd name="T59" fmla="*/ 781 h 1078"/>
                <a:gd name="T60" fmla="*/ 694 w 1490"/>
                <a:gd name="T61" fmla="*/ 829 h 1078"/>
                <a:gd name="T62" fmla="*/ 757 w 1490"/>
                <a:gd name="T63" fmla="*/ 884 h 1078"/>
                <a:gd name="T64" fmla="*/ 820 w 1490"/>
                <a:gd name="T65" fmla="*/ 942 h 1078"/>
                <a:gd name="T66" fmla="*/ 882 w 1490"/>
                <a:gd name="T67" fmla="*/ 1007 h 1078"/>
                <a:gd name="T68" fmla="*/ 945 w 1490"/>
                <a:gd name="T69" fmla="*/ 1078 h 1078"/>
                <a:gd name="T70" fmla="*/ 1050 w 1490"/>
                <a:gd name="T71" fmla="*/ 1011 h 1078"/>
                <a:gd name="T72" fmla="*/ 1172 w 1490"/>
                <a:gd name="T73" fmla="*/ 926 h 1078"/>
                <a:gd name="T74" fmla="*/ 1236 w 1490"/>
                <a:gd name="T75" fmla="*/ 875 h 1078"/>
                <a:gd name="T76" fmla="*/ 1302 w 1490"/>
                <a:gd name="T77" fmla="*/ 821 h 1078"/>
                <a:gd name="T78" fmla="*/ 1370 w 1490"/>
                <a:gd name="T79" fmla="*/ 763 h 1078"/>
                <a:gd name="T80" fmla="*/ 1437 w 1490"/>
                <a:gd name="T81" fmla="*/ 700 h 1078"/>
                <a:gd name="T82" fmla="*/ 1437 w 1490"/>
                <a:gd name="T83" fmla="*/ 592 h 1078"/>
                <a:gd name="T84" fmla="*/ 1439 w 1490"/>
                <a:gd name="T85" fmla="*/ 537 h 1078"/>
                <a:gd name="T86" fmla="*/ 1443 w 1490"/>
                <a:gd name="T87" fmla="*/ 480 h 1078"/>
                <a:gd name="T88" fmla="*/ 1451 w 1490"/>
                <a:gd name="T89" fmla="*/ 423 h 1078"/>
                <a:gd name="T90" fmla="*/ 1460 w 1490"/>
                <a:gd name="T91" fmla="*/ 368 h 1078"/>
                <a:gd name="T92" fmla="*/ 1473 w 1490"/>
                <a:gd name="T93" fmla="*/ 314 h 1078"/>
                <a:gd name="T94" fmla="*/ 1490 w 1490"/>
                <a:gd name="T95" fmla="*/ 264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90" h="1078">
                  <a:moveTo>
                    <a:pt x="1490" y="264"/>
                  </a:moveTo>
                  <a:lnTo>
                    <a:pt x="1455" y="217"/>
                  </a:lnTo>
                  <a:lnTo>
                    <a:pt x="1418" y="169"/>
                  </a:lnTo>
                  <a:lnTo>
                    <a:pt x="1382" y="125"/>
                  </a:lnTo>
                  <a:lnTo>
                    <a:pt x="1349" y="85"/>
                  </a:lnTo>
                  <a:lnTo>
                    <a:pt x="1319" y="50"/>
                  </a:lnTo>
                  <a:lnTo>
                    <a:pt x="1296" y="23"/>
                  </a:lnTo>
                  <a:lnTo>
                    <a:pt x="1281" y="6"/>
                  </a:lnTo>
                  <a:lnTo>
                    <a:pt x="1275" y="0"/>
                  </a:lnTo>
                  <a:lnTo>
                    <a:pt x="562" y="0"/>
                  </a:lnTo>
                  <a:lnTo>
                    <a:pt x="555" y="16"/>
                  </a:lnTo>
                  <a:lnTo>
                    <a:pt x="534" y="60"/>
                  </a:lnTo>
                  <a:lnTo>
                    <a:pt x="519" y="91"/>
                  </a:lnTo>
                  <a:lnTo>
                    <a:pt x="502" y="125"/>
                  </a:lnTo>
                  <a:lnTo>
                    <a:pt x="482" y="162"/>
                  </a:lnTo>
                  <a:lnTo>
                    <a:pt x="460" y="202"/>
                  </a:lnTo>
                  <a:lnTo>
                    <a:pt x="435" y="242"/>
                  </a:lnTo>
                  <a:lnTo>
                    <a:pt x="409" y="282"/>
                  </a:lnTo>
                  <a:lnTo>
                    <a:pt x="397" y="302"/>
                  </a:lnTo>
                  <a:lnTo>
                    <a:pt x="383" y="322"/>
                  </a:lnTo>
                  <a:lnTo>
                    <a:pt x="368" y="340"/>
                  </a:lnTo>
                  <a:lnTo>
                    <a:pt x="354" y="358"/>
                  </a:lnTo>
                  <a:lnTo>
                    <a:pt x="339" y="376"/>
                  </a:lnTo>
                  <a:lnTo>
                    <a:pt x="324" y="392"/>
                  </a:lnTo>
                  <a:lnTo>
                    <a:pt x="310" y="408"/>
                  </a:lnTo>
                  <a:lnTo>
                    <a:pt x="295" y="422"/>
                  </a:lnTo>
                  <a:lnTo>
                    <a:pt x="279" y="435"/>
                  </a:lnTo>
                  <a:lnTo>
                    <a:pt x="264" y="447"/>
                  </a:lnTo>
                  <a:lnTo>
                    <a:pt x="249" y="457"/>
                  </a:lnTo>
                  <a:lnTo>
                    <a:pt x="233" y="465"/>
                  </a:lnTo>
                  <a:lnTo>
                    <a:pt x="212" y="475"/>
                  </a:lnTo>
                  <a:lnTo>
                    <a:pt x="187" y="483"/>
                  </a:lnTo>
                  <a:lnTo>
                    <a:pt x="160" y="491"/>
                  </a:lnTo>
                  <a:lnTo>
                    <a:pt x="129" y="499"/>
                  </a:lnTo>
                  <a:lnTo>
                    <a:pt x="98" y="506"/>
                  </a:lnTo>
                  <a:lnTo>
                    <a:pt x="65" y="513"/>
                  </a:lnTo>
                  <a:lnTo>
                    <a:pt x="32" y="521"/>
                  </a:lnTo>
                  <a:lnTo>
                    <a:pt x="0" y="529"/>
                  </a:lnTo>
                  <a:lnTo>
                    <a:pt x="25" y="531"/>
                  </a:lnTo>
                  <a:lnTo>
                    <a:pt x="51" y="534"/>
                  </a:lnTo>
                  <a:lnTo>
                    <a:pt x="77" y="538"/>
                  </a:lnTo>
                  <a:lnTo>
                    <a:pt x="104" y="542"/>
                  </a:lnTo>
                  <a:lnTo>
                    <a:pt x="130" y="547"/>
                  </a:lnTo>
                  <a:lnTo>
                    <a:pt x="159" y="552"/>
                  </a:lnTo>
                  <a:lnTo>
                    <a:pt x="186" y="560"/>
                  </a:lnTo>
                  <a:lnTo>
                    <a:pt x="214" y="567"/>
                  </a:lnTo>
                  <a:lnTo>
                    <a:pt x="242" y="575"/>
                  </a:lnTo>
                  <a:lnTo>
                    <a:pt x="271" y="585"/>
                  </a:lnTo>
                  <a:lnTo>
                    <a:pt x="300" y="595"/>
                  </a:lnTo>
                  <a:lnTo>
                    <a:pt x="330" y="607"/>
                  </a:lnTo>
                  <a:lnTo>
                    <a:pt x="359" y="619"/>
                  </a:lnTo>
                  <a:lnTo>
                    <a:pt x="388" y="633"/>
                  </a:lnTo>
                  <a:lnTo>
                    <a:pt x="419" y="648"/>
                  </a:lnTo>
                  <a:lnTo>
                    <a:pt x="448" y="663"/>
                  </a:lnTo>
                  <a:lnTo>
                    <a:pt x="478" y="680"/>
                  </a:lnTo>
                  <a:lnTo>
                    <a:pt x="509" y="698"/>
                  </a:lnTo>
                  <a:lnTo>
                    <a:pt x="540" y="717"/>
                  </a:lnTo>
                  <a:lnTo>
                    <a:pt x="571" y="737"/>
                  </a:lnTo>
                  <a:lnTo>
                    <a:pt x="602" y="758"/>
                  </a:lnTo>
                  <a:lnTo>
                    <a:pt x="633" y="781"/>
                  </a:lnTo>
                  <a:lnTo>
                    <a:pt x="664" y="805"/>
                  </a:lnTo>
                  <a:lnTo>
                    <a:pt x="694" y="829"/>
                  </a:lnTo>
                  <a:lnTo>
                    <a:pt x="726" y="856"/>
                  </a:lnTo>
                  <a:lnTo>
                    <a:pt x="757" y="884"/>
                  </a:lnTo>
                  <a:lnTo>
                    <a:pt x="789" y="912"/>
                  </a:lnTo>
                  <a:lnTo>
                    <a:pt x="820" y="942"/>
                  </a:lnTo>
                  <a:lnTo>
                    <a:pt x="851" y="974"/>
                  </a:lnTo>
                  <a:lnTo>
                    <a:pt x="882" y="1007"/>
                  </a:lnTo>
                  <a:lnTo>
                    <a:pt x="914" y="1042"/>
                  </a:lnTo>
                  <a:lnTo>
                    <a:pt x="945" y="1078"/>
                  </a:lnTo>
                  <a:lnTo>
                    <a:pt x="995" y="1047"/>
                  </a:lnTo>
                  <a:lnTo>
                    <a:pt x="1050" y="1011"/>
                  </a:lnTo>
                  <a:lnTo>
                    <a:pt x="1110" y="971"/>
                  </a:lnTo>
                  <a:lnTo>
                    <a:pt x="1172" y="926"/>
                  </a:lnTo>
                  <a:lnTo>
                    <a:pt x="1203" y="900"/>
                  </a:lnTo>
                  <a:lnTo>
                    <a:pt x="1236" y="875"/>
                  </a:lnTo>
                  <a:lnTo>
                    <a:pt x="1269" y="849"/>
                  </a:lnTo>
                  <a:lnTo>
                    <a:pt x="1302" y="821"/>
                  </a:lnTo>
                  <a:lnTo>
                    <a:pt x="1335" y="792"/>
                  </a:lnTo>
                  <a:lnTo>
                    <a:pt x="1370" y="763"/>
                  </a:lnTo>
                  <a:lnTo>
                    <a:pt x="1403" y="733"/>
                  </a:lnTo>
                  <a:lnTo>
                    <a:pt x="1437" y="700"/>
                  </a:lnTo>
                  <a:lnTo>
                    <a:pt x="1437" y="648"/>
                  </a:lnTo>
                  <a:lnTo>
                    <a:pt x="1437" y="592"/>
                  </a:lnTo>
                  <a:lnTo>
                    <a:pt x="1438" y="565"/>
                  </a:lnTo>
                  <a:lnTo>
                    <a:pt x="1439" y="537"/>
                  </a:lnTo>
                  <a:lnTo>
                    <a:pt x="1441" y="508"/>
                  </a:lnTo>
                  <a:lnTo>
                    <a:pt x="1443" y="480"/>
                  </a:lnTo>
                  <a:lnTo>
                    <a:pt x="1446" y="452"/>
                  </a:lnTo>
                  <a:lnTo>
                    <a:pt x="1451" y="423"/>
                  </a:lnTo>
                  <a:lnTo>
                    <a:pt x="1455" y="396"/>
                  </a:lnTo>
                  <a:lnTo>
                    <a:pt x="1460" y="368"/>
                  </a:lnTo>
                  <a:lnTo>
                    <a:pt x="1466" y="341"/>
                  </a:lnTo>
                  <a:lnTo>
                    <a:pt x="1473" y="314"/>
                  </a:lnTo>
                  <a:lnTo>
                    <a:pt x="1481" y="289"/>
                  </a:lnTo>
                  <a:lnTo>
                    <a:pt x="1490" y="264"/>
                  </a:lnTo>
                  <a:close/>
                </a:path>
              </a:pathLst>
            </a:custGeom>
            <a:solidFill>
              <a:srgbClr val="60A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3" name="Freeform 109"/>
            <p:cNvSpPr>
              <a:spLocks/>
            </p:cNvSpPr>
            <p:nvPr/>
          </p:nvSpPr>
          <p:spPr bwMode="auto">
            <a:xfrm>
              <a:off x="3494" y="2116"/>
              <a:ext cx="19" cy="163"/>
            </a:xfrm>
            <a:custGeom>
              <a:avLst/>
              <a:gdLst>
                <a:gd name="T0" fmla="*/ 57 w 334"/>
                <a:gd name="T1" fmla="*/ 84 h 2775"/>
                <a:gd name="T2" fmla="*/ 55 w 334"/>
                <a:gd name="T3" fmla="*/ 103 h 2775"/>
                <a:gd name="T4" fmla="*/ 48 w 334"/>
                <a:gd name="T5" fmla="*/ 158 h 2775"/>
                <a:gd name="T6" fmla="*/ 41 w 334"/>
                <a:gd name="T7" fmla="*/ 246 h 2775"/>
                <a:gd name="T8" fmla="*/ 32 w 334"/>
                <a:gd name="T9" fmla="*/ 364 h 2775"/>
                <a:gd name="T10" fmla="*/ 22 w 334"/>
                <a:gd name="T11" fmla="*/ 505 h 2775"/>
                <a:gd name="T12" fmla="*/ 13 w 334"/>
                <a:gd name="T13" fmla="*/ 670 h 2775"/>
                <a:gd name="T14" fmla="*/ 9 w 334"/>
                <a:gd name="T15" fmla="*/ 758 h 2775"/>
                <a:gd name="T16" fmla="*/ 5 w 334"/>
                <a:gd name="T17" fmla="*/ 851 h 2775"/>
                <a:gd name="T18" fmla="*/ 3 w 334"/>
                <a:gd name="T19" fmla="*/ 948 h 2775"/>
                <a:gd name="T20" fmla="*/ 1 w 334"/>
                <a:gd name="T21" fmla="*/ 1047 h 2775"/>
                <a:gd name="T22" fmla="*/ 0 w 334"/>
                <a:gd name="T23" fmla="*/ 1149 h 2775"/>
                <a:gd name="T24" fmla="*/ 1 w 334"/>
                <a:gd name="T25" fmla="*/ 1254 h 2775"/>
                <a:gd name="T26" fmla="*/ 2 w 334"/>
                <a:gd name="T27" fmla="*/ 1360 h 2775"/>
                <a:gd name="T28" fmla="*/ 5 w 334"/>
                <a:gd name="T29" fmla="*/ 1467 h 2775"/>
                <a:gd name="T30" fmla="*/ 10 w 334"/>
                <a:gd name="T31" fmla="*/ 1575 h 2775"/>
                <a:gd name="T32" fmla="*/ 16 w 334"/>
                <a:gd name="T33" fmla="*/ 1684 h 2775"/>
                <a:gd name="T34" fmla="*/ 23 w 334"/>
                <a:gd name="T35" fmla="*/ 1792 h 2775"/>
                <a:gd name="T36" fmla="*/ 33 w 334"/>
                <a:gd name="T37" fmla="*/ 1900 h 2775"/>
                <a:gd name="T38" fmla="*/ 45 w 334"/>
                <a:gd name="T39" fmla="*/ 2007 h 2775"/>
                <a:gd name="T40" fmla="*/ 59 w 334"/>
                <a:gd name="T41" fmla="*/ 2113 h 2775"/>
                <a:gd name="T42" fmla="*/ 75 w 334"/>
                <a:gd name="T43" fmla="*/ 2217 h 2775"/>
                <a:gd name="T44" fmla="*/ 94 w 334"/>
                <a:gd name="T45" fmla="*/ 2318 h 2775"/>
                <a:gd name="T46" fmla="*/ 115 w 334"/>
                <a:gd name="T47" fmla="*/ 2416 h 2775"/>
                <a:gd name="T48" fmla="*/ 138 w 334"/>
                <a:gd name="T49" fmla="*/ 2512 h 2775"/>
                <a:gd name="T50" fmla="*/ 164 w 334"/>
                <a:gd name="T51" fmla="*/ 2603 h 2775"/>
                <a:gd name="T52" fmla="*/ 193 w 334"/>
                <a:gd name="T53" fmla="*/ 2690 h 2775"/>
                <a:gd name="T54" fmla="*/ 203 w 334"/>
                <a:gd name="T55" fmla="*/ 2697 h 2775"/>
                <a:gd name="T56" fmla="*/ 230 w 334"/>
                <a:gd name="T57" fmla="*/ 2716 h 2775"/>
                <a:gd name="T58" fmla="*/ 250 w 334"/>
                <a:gd name="T59" fmla="*/ 2729 h 2775"/>
                <a:gd name="T60" fmla="*/ 274 w 334"/>
                <a:gd name="T61" fmla="*/ 2743 h 2775"/>
                <a:gd name="T62" fmla="*/ 302 w 334"/>
                <a:gd name="T63" fmla="*/ 2759 h 2775"/>
                <a:gd name="T64" fmla="*/ 334 w 334"/>
                <a:gd name="T65" fmla="*/ 2775 h 2775"/>
                <a:gd name="T66" fmla="*/ 322 w 334"/>
                <a:gd name="T67" fmla="*/ 2607 h 2775"/>
                <a:gd name="T68" fmla="*/ 311 w 334"/>
                <a:gd name="T69" fmla="*/ 2426 h 2775"/>
                <a:gd name="T70" fmla="*/ 300 w 334"/>
                <a:gd name="T71" fmla="*/ 2233 h 2775"/>
                <a:gd name="T72" fmla="*/ 290 w 334"/>
                <a:gd name="T73" fmla="*/ 2032 h 2775"/>
                <a:gd name="T74" fmla="*/ 280 w 334"/>
                <a:gd name="T75" fmla="*/ 1827 h 2775"/>
                <a:gd name="T76" fmla="*/ 272 w 334"/>
                <a:gd name="T77" fmla="*/ 1618 h 2775"/>
                <a:gd name="T78" fmla="*/ 265 w 334"/>
                <a:gd name="T79" fmla="*/ 1410 h 2775"/>
                <a:gd name="T80" fmla="*/ 257 w 334"/>
                <a:gd name="T81" fmla="*/ 1205 h 2775"/>
                <a:gd name="T82" fmla="*/ 250 w 334"/>
                <a:gd name="T83" fmla="*/ 1006 h 2775"/>
                <a:gd name="T84" fmla="*/ 245 w 334"/>
                <a:gd name="T85" fmla="*/ 815 h 2775"/>
                <a:gd name="T86" fmla="*/ 238 w 334"/>
                <a:gd name="T87" fmla="*/ 634 h 2775"/>
                <a:gd name="T88" fmla="*/ 234 w 334"/>
                <a:gd name="T89" fmla="*/ 469 h 2775"/>
                <a:gd name="T90" fmla="*/ 230 w 334"/>
                <a:gd name="T91" fmla="*/ 320 h 2775"/>
                <a:gd name="T92" fmla="*/ 227 w 334"/>
                <a:gd name="T93" fmla="*/ 190 h 2775"/>
                <a:gd name="T94" fmla="*/ 225 w 334"/>
                <a:gd name="T95" fmla="*/ 83 h 2775"/>
                <a:gd name="T96" fmla="*/ 223 w 334"/>
                <a:gd name="T97" fmla="*/ 0 h 2775"/>
                <a:gd name="T98" fmla="*/ 186 w 334"/>
                <a:gd name="T99" fmla="*/ 18 h 2775"/>
                <a:gd name="T100" fmla="*/ 152 w 334"/>
                <a:gd name="T101" fmla="*/ 34 h 2775"/>
                <a:gd name="T102" fmla="*/ 124 w 334"/>
                <a:gd name="T103" fmla="*/ 49 h 2775"/>
                <a:gd name="T104" fmla="*/ 101 w 334"/>
                <a:gd name="T105" fmla="*/ 61 h 2775"/>
                <a:gd name="T106" fmla="*/ 81 w 334"/>
                <a:gd name="T107" fmla="*/ 70 h 2775"/>
                <a:gd name="T108" fmla="*/ 67 w 334"/>
                <a:gd name="T109" fmla="*/ 77 h 2775"/>
                <a:gd name="T110" fmla="*/ 59 w 334"/>
                <a:gd name="T111" fmla="*/ 82 h 2775"/>
                <a:gd name="T112" fmla="*/ 57 w 334"/>
                <a:gd name="T113" fmla="*/ 84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4" h="2775">
                  <a:moveTo>
                    <a:pt x="57" y="84"/>
                  </a:moveTo>
                  <a:lnTo>
                    <a:pt x="55" y="103"/>
                  </a:lnTo>
                  <a:lnTo>
                    <a:pt x="48" y="158"/>
                  </a:lnTo>
                  <a:lnTo>
                    <a:pt x="41" y="246"/>
                  </a:lnTo>
                  <a:lnTo>
                    <a:pt x="32" y="364"/>
                  </a:lnTo>
                  <a:lnTo>
                    <a:pt x="22" y="505"/>
                  </a:lnTo>
                  <a:lnTo>
                    <a:pt x="13" y="670"/>
                  </a:lnTo>
                  <a:lnTo>
                    <a:pt x="9" y="758"/>
                  </a:lnTo>
                  <a:lnTo>
                    <a:pt x="5" y="851"/>
                  </a:lnTo>
                  <a:lnTo>
                    <a:pt x="3" y="948"/>
                  </a:lnTo>
                  <a:lnTo>
                    <a:pt x="1" y="1047"/>
                  </a:lnTo>
                  <a:lnTo>
                    <a:pt x="0" y="1149"/>
                  </a:lnTo>
                  <a:lnTo>
                    <a:pt x="1" y="1254"/>
                  </a:lnTo>
                  <a:lnTo>
                    <a:pt x="2" y="1360"/>
                  </a:lnTo>
                  <a:lnTo>
                    <a:pt x="5" y="1467"/>
                  </a:lnTo>
                  <a:lnTo>
                    <a:pt x="10" y="1575"/>
                  </a:lnTo>
                  <a:lnTo>
                    <a:pt x="16" y="1684"/>
                  </a:lnTo>
                  <a:lnTo>
                    <a:pt x="23" y="1792"/>
                  </a:lnTo>
                  <a:lnTo>
                    <a:pt x="33" y="1900"/>
                  </a:lnTo>
                  <a:lnTo>
                    <a:pt x="45" y="2007"/>
                  </a:lnTo>
                  <a:lnTo>
                    <a:pt x="59" y="2113"/>
                  </a:lnTo>
                  <a:lnTo>
                    <a:pt x="75" y="2217"/>
                  </a:lnTo>
                  <a:lnTo>
                    <a:pt x="94" y="2318"/>
                  </a:lnTo>
                  <a:lnTo>
                    <a:pt x="115" y="2416"/>
                  </a:lnTo>
                  <a:lnTo>
                    <a:pt x="138" y="2512"/>
                  </a:lnTo>
                  <a:lnTo>
                    <a:pt x="164" y="2603"/>
                  </a:lnTo>
                  <a:lnTo>
                    <a:pt x="193" y="2690"/>
                  </a:lnTo>
                  <a:lnTo>
                    <a:pt x="203" y="2697"/>
                  </a:lnTo>
                  <a:lnTo>
                    <a:pt x="230" y="2716"/>
                  </a:lnTo>
                  <a:lnTo>
                    <a:pt x="250" y="2729"/>
                  </a:lnTo>
                  <a:lnTo>
                    <a:pt x="274" y="2743"/>
                  </a:lnTo>
                  <a:lnTo>
                    <a:pt x="302" y="2759"/>
                  </a:lnTo>
                  <a:lnTo>
                    <a:pt x="334" y="2775"/>
                  </a:lnTo>
                  <a:lnTo>
                    <a:pt x="322" y="2607"/>
                  </a:lnTo>
                  <a:lnTo>
                    <a:pt x="311" y="2426"/>
                  </a:lnTo>
                  <a:lnTo>
                    <a:pt x="300" y="2233"/>
                  </a:lnTo>
                  <a:lnTo>
                    <a:pt x="290" y="2032"/>
                  </a:lnTo>
                  <a:lnTo>
                    <a:pt x="280" y="1827"/>
                  </a:lnTo>
                  <a:lnTo>
                    <a:pt x="272" y="1618"/>
                  </a:lnTo>
                  <a:lnTo>
                    <a:pt x="265" y="1410"/>
                  </a:lnTo>
                  <a:lnTo>
                    <a:pt x="257" y="1205"/>
                  </a:lnTo>
                  <a:lnTo>
                    <a:pt x="250" y="1006"/>
                  </a:lnTo>
                  <a:lnTo>
                    <a:pt x="245" y="815"/>
                  </a:lnTo>
                  <a:lnTo>
                    <a:pt x="238" y="634"/>
                  </a:lnTo>
                  <a:lnTo>
                    <a:pt x="234" y="469"/>
                  </a:lnTo>
                  <a:lnTo>
                    <a:pt x="230" y="320"/>
                  </a:lnTo>
                  <a:lnTo>
                    <a:pt x="227" y="190"/>
                  </a:lnTo>
                  <a:lnTo>
                    <a:pt x="225" y="83"/>
                  </a:lnTo>
                  <a:lnTo>
                    <a:pt x="223" y="0"/>
                  </a:lnTo>
                  <a:lnTo>
                    <a:pt x="186" y="18"/>
                  </a:lnTo>
                  <a:lnTo>
                    <a:pt x="152" y="34"/>
                  </a:lnTo>
                  <a:lnTo>
                    <a:pt x="124" y="49"/>
                  </a:lnTo>
                  <a:lnTo>
                    <a:pt x="101" y="61"/>
                  </a:lnTo>
                  <a:lnTo>
                    <a:pt x="81" y="70"/>
                  </a:lnTo>
                  <a:lnTo>
                    <a:pt x="67" y="77"/>
                  </a:lnTo>
                  <a:lnTo>
                    <a:pt x="59" y="82"/>
                  </a:lnTo>
                  <a:lnTo>
                    <a:pt x="57" y="84"/>
                  </a:lnTo>
                  <a:close/>
                </a:path>
              </a:pathLst>
            </a:custGeom>
            <a:solidFill>
              <a:srgbClr val="1CA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4" name="Freeform 110"/>
            <p:cNvSpPr>
              <a:spLocks/>
            </p:cNvSpPr>
            <p:nvPr/>
          </p:nvSpPr>
          <p:spPr bwMode="auto">
            <a:xfrm>
              <a:off x="3635" y="2110"/>
              <a:ext cx="22" cy="172"/>
            </a:xfrm>
            <a:custGeom>
              <a:avLst/>
              <a:gdLst>
                <a:gd name="T0" fmla="*/ 16 w 361"/>
                <a:gd name="T1" fmla="*/ 365 h 2928"/>
                <a:gd name="T2" fmla="*/ 30 w 361"/>
                <a:gd name="T3" fmla="*/ 616 h 2928"/>
                <a:gd name="T4" fmla="*/ 43 w 361"/>
                <a:gd name="T5" fmla="*/ 934 h 2928"/>
                <a:gd name="T6" fmla="*/ 53 w 361"/>
                <a:gd name="T7" fmla="*/ 1299 h 2928"/>
                <a:gd name="T8" fmla="*/ 63 w 361"/>
                <a:gd name="T9" fmla="*/ 1689 h 2928"/>
                <a:gd name="T10" fmla="*/ 71 w 361"/>
                <a:gd name="T11" fmla="*/ 2081 h 2928"/>
                <a:gd name="T12" fmla="*/ 79 w 361"/>
                <a:gd name="T13" fmla="*/ 2453 h 2928"/>
                <a:gd name="T14" fmla="*/ 84 w 361"/>
                <a:gd name="T15" fmla="*/ 2784 h 2928"/>
                <a:gd name="T16" fmla="*/ 104 w 361"/>
                <a:gd name="T17" fmla="*/ 2922 h 2928"/>
                <a:gd name="T18" fmla="*/ 141 w 361"/>
                <a:gd name="T19" fmla="*/ 2908 h 2928"/>
                <a:gd name="T20" fmla="*/ 176 w 361"/>
                <a:gd name="T21" fmla="*/ 2891 h 2928"/>
                <a:gd name="T22" fmla="*/ 211 w 361"/>
                <a:gd name="T23" fmla="*/ 2872 h 2928"/>
                <a:gd name="T24" fmla="*/ 245 w 361"/>
                <a:gd name="T25" fmla="*/ 2850 h 2928"/>
                <a:gd name="T26" fmla="*/ 280 w 361"/>
                <a:gd name="T27" fmla="*/ 2825 h 2928"/>
                <a:gd name="T28" fmla="*/ 313 w 361"/>
                <a:gd name="T29" fmla="*/ 2798 h 2928"/>
                <a:gd name="T30" fmla="*/ 345 w 361"/>
                <a:gd name="T31" fmla="*/ 2767 h 2928"/>
                <a:gd name="T32" fmla="*/ 358 w 361"/>
                <a:gd name="T33" fmla="*/ 2648 h 2928"/>
                <a:gd name="T34" fmla="*/ 349 w 361"/>
                <a:gd name="T35" fmla="*/ 2440 h 2928"/>
                <a:gd name="T36" fmla="*/ 332 w 361"/>
                <a:gd name="T37" fmla="*/ 2118 h 2928"/>
                <a:gd name="T38" fmla="*/ 304 w 361"/>
                <a:gd name="T39" fmla="*/ 1687 h 2928"/>
                <a:gd name="T40" fmla="*/ 272 w 361"/>
                <a:gd name="T41" fmla="*/ 1275 h 2928"/>
                <a:gd name="T42" fmla="*/ 239 w 361"/>
                <a:gd name="T43" fmla="*/ 901 h 2928"/>
                <a:gd name="T44" fmla="*/ 211 w 361"/>
                <a:gd name="T45" fmla="*/ 588 h 2928"/>
                <a:gd name="T46" fmla="*/ 188 w 361"/>
                <a:gd name="T47" fmla="*/ 359 h 2928"/>
                <a:gd name="T48" fmla="*/ 175 w 361"/>
                <a:gd name="T49" fmla="*/ 233 h 2928"/>
                <a:gd name="T50" fmla="*/ 171 w 361"/>
                <a:gd name="T51" fmla="*/ 211 h 2928"/>
                <a:gd name="T52" fmla="*/ 153 w 361"/>
                <a:gd name="T53" fmla="*/ 172 h 2928"/>
                <a:gd name="T54" fmla="*/ 124 w 361"/>
                <a:gd name="T55" fmla="*/ 113 h 2928"/>
                <a:gd name="T56" fmla="*/ 98 w 361"/>
                <a:gd name="T57" fmla="*/ 67 h 2928"/>
                <a:gd name="T58" fmla="*/ 79 w 361"/>
                <a:gd name="T59" fmla="*/ 39 h 2928"/>
                <a:gd name="T60" fmla="*/ 61 w 361"/>
                <a:gd name="T61" fmla="*/ 18 h 2928"/>
                <a:gd name="T62" fmla="*/ 44 w 361"/>
                <a:gd name="T63" fmla="*/ 4 h 2928"/>
                <a:gd name="T64" fmla="*/ 29 w 361"/>
                <a:gd name="T65" fmla="*/ 0 h 2928"/>
                <a:gd name="T66" fmla="*/ 16 w 361"/>
                <a:gd name="T67" fmla="*/ 9 h 2928"/>
                <a:gd name="T68" fmla="*/ 6 w 361"/>
                <a:gd name="T69" fmla="*/ 33 h 2928"/>
                <a:gd name="T70" fmla="*/ 1 w 361"/>
                <a:gd name="T71" fmla="*/ 75 h 2928"/>
                <a:gd name="T72" fmla="*/ 0 w 361"/>
                <a:gd name="T73" fmla="*/ 136 h 2928"/>
                <a:gd name="T74" fmla="*/ 4 w 361"/>
                <a:gd name="T75" fmla="*/ 220 h 2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1" h="2928">
                  <a:moveTo>
                    <a:pt x="8" y="270"/>
                  </a:moveTo>
                  <a:lnTo>
                    <a:pt x="16" y="365"/>
                  </a:lnTo>
                  <a:lnTo>
                    <a:pt x="23" y="480"/>
                  </a:lnTo>
                  <a:lnTo>
                    <a:pt x="30" y="616"/>
                  </a:lnTo>
                  <a:lnTo>
                    <a:pt x="37" y="768"/>
                  </a:lnTo>
                  <a:lnTo>
                    <a:pt x="43" y="934"/>
                  </a:lnTo>
                  <a:lnTo>
                    <a:pt x="48" y="1113"/>
                  </a:lnTo>
                  <a:lnTo>
                    <a:pt x="53" y="1299"/>
                  </a:lnTo>
                  <a:lnTo>
                    <a:pt x="59" y="1492"/>
                  </a:lnTo>
                  <a:lnTo>
                    <a:pt x="63" y="1689"/>
                  </a:lnTo>
                  <a:lnTo>
                    <a:pt x="68" y="1886"/>
                  </a:lnTo>
                  <a:lnTo>
                    <a:pt x="71" y="2081"/>
                  </a:lnTo>
                  <a:lnTo>
                    <a:pt x="75" y="2270"/>
                  </a:lnTo>
                  <a:lnTo>
                    <a:pt x="79" y="2453"/>
                  </a:lnTo>
                  <a:lnTo>
                    <a:pt x="81" y="2626"/>
                  </a:lnTo>
                  <a:lnTo>
                    <a:pt x="84" y="2784"/>
                  </a:lnTo>
                  <a:lnTo>
                    <a:pt x="86" y="2928"/>
                  </a:lnTo>
                  <a:lnTo>
                    <a:pt x="104" y="2922"/>
                  </a:lnTo>
                  <a:lnTo>
                    <a:pt x="122" y="2915"/>
                  </a:lnTo>
                  <a:lnTo>
                    <a:pt x="141" y="2908"/>
                  </a:lnTo>
                  <a:lnTo>
                    <a:pt x="158" y="2900"/>
                  </a:lnTo>
                  <a:lnTo>
                    <a:pt x="176" y="2891"/>
                  </a:lnTo>
                  <a:lnTo>
                    <a:pt x="194" y="2882"/>
                  </a:lnTo>
                  <a:lnTo>
                    <a:pt x="211" y="2872"/>
                  </a:lnTo>
                  <a:lnTo>
                    <a:pt x="229" y="2862"/>
                  </a:lnTo>
                  <a:lnTo>
                    <a:pt x="245" y="2850"/>
                  </a:lnTo>
                  <a:lnTo>
                    <a:pt x="263" y="2839"/>
                  </a:lnTo>
                  <a:lnTo>
                    <a:pt x="280" y="2825"/>
                  </a:lnTo>
                  <a:lnTo>
                    <a:pt x="296" y="2812"/>
                  </a:lnTo>
                  <a:lnTo>
                    <a:pt x="313" y="2798"/>
                  </a:lnTo>
                  <a:lnTo>
                    <a:pt x="328" y="2782"/>
                  </a:lnTo>
                  <a:lnTo>
                    <a:pt x="345" y="2767"/>
                  </a:lnTo>
                  <a:lnTo>
                    <a:pt x="361" y="2750"/>
                  </a:lnTo>
                  <a:lnTo>
                    <a:pt x="358" y="2648"/>
                  </a:lnTo>
                  <a:lnTo>
                    <a:pt x="353" y="2545"/>
                  </a:lnTo>
                  <a:lnTo>
                    <a:pt x="349" y="2440"/>
                  </a:lnTo>
                  <a:lnTo>
                    <a:pt x="344" y="2333"/>
                  </a:lnTo>
                  <a:lnTo>
                    <a:pt x="332" y="2118"/>
                  </a:lnTo>
                  <a:lnTo>
                    <a:pt x="319" y="1902"/>
                  </a:lnTo>
                  <a:lnTo>
                    <a:pt x="304" y="1687"/>
                  </a:lnTo>
                  <a:lnTo>
                    <a:pt x="288" y="1478"/>
                  </a:lnTo>
                  <a:lnTo>
                    <a:pt x="272" y="1275"/>
                  </a:lnTo>
                  <a:lnTo>
                    <a:pt x="256" y="1081"/>
                  </a:lnTo>
                  <a:lnTo>
                    <a:pt x="239" y="901"/>
                  </a:lnTo>
                  <a:lnTo>
                    <a:pt x="224" y="735"/>
                  </a:lnTo>
                  <a:lnTo>
                    <a:pt x="211" y="588"/>
                  </a:lnTo>
                  <a:lnTo>
                    <a:pt x="198" y="461"/>
                  </a:lnTo>
                  <a:lnTo>
                    <a:pt x="188" y="359"/>
                  </a:lnTo>
                  <a:lnTo>
                    <a:pt x="179" y="281"/>
                  </a:lnTo>
                  <a:lnTo>
                    <a:pt x="175" y="233"/>
                  </a:lnTo>
                  <a:lnTo>
                    <a:pt x="173" y="216"/>
                  </a:lnTo>
                  <a:lnTo>
                    <a:pt x="171" y="211"/>
                  </a:lnTo>
                  <a:lnTo>
                    <a:pt x="164" y="195"/>
                  </a:lnTo>
                  <a:lnTo>
                    <a:pt x="153" y="172"/>
                  </a:lnTo>
                  <a:lnTo>
                    <a:pt x="139" y="144"/>
                  </a:lnTo>
                  <a:lnTo>
                    <a:pt x="124" y="113"/>
                  </a:lnTo>
                  <a:lnTo>
                    <a:pt x="106" y="82"/>
                  </a:lnTo>
                  <a:lnTo>
                    <a:pt x="98" y="67"/>
                  </a:lnTo>
                  <a:lnTo>
                    <a:pt x="88" y="52"/>
                  </a:lnTo>
                  <a:lnTo>
                    <a:pt x="79" y="39"/>
                  </a:lnTo>
                  <a:lnTo>
                    <a:pt x="70" y="27"/>
                  </a:lnTo>
                  <a:lnTo>
                    <a:pt x="61" y="18"/>
                  </a:lnTo>
                  <a:lnTo>
                    <a:pt x="52" y="9"/>
                  </a:lnTo>
                  <a:lnTo>
                    <a:pt x="44" y="4"/>
                  </a:lnTo>
                  <a:lnTo>
                    <a:pt x="37" y="1"/>
                  </a:lnTo>
                  <a:lnTo>
                    <a:pt x="29" y="0"/>
                  </a:lnTo>
                  <a:lnTo>
                    <a:pt x="22" y="3"/>
                  </a:lnTo>
                  <a:lnTo>
                    <a:pt x="16" y="9"/>
                  </a:lnTo>
                  <a:lnTo>
                    <a:pt x="12" y="20"/>
                  </a:lnTo>
                  <a:lnTo>
                    <a:pt x="6" y="33"/>
                  </a:lnTo>
                  <a:lnTo>
                    <a:pt x="3" y="52"/>
                  </a:lnTo>
                  <a:lnTo>
                    <a:pt x="1" y="75"/>
                  </a:lnTo>
                  <a:lnTo>
                    <a:pt x="0" y="103"/>
                  </a:lnTo>
                  <a:lnTo>
                    <a:pt x="0" y="136"/>
                  </a:lnTo>
                  <a:lnTo>
                    <a:pt x="1" y="175"/>
                  </a:lnTo>
                  <a:lnTo>
                    <a:pt x="4" y="220"/>
                  </a:lnTo>
                  <a:lnTo>
                    <a:pt x="8" y="270"/>
                  </a:lnTo>
                  <a:close/>
                </a:path>
              </a:pathLst>
            </a:custGeom>
            <a:solidFill>
              <a:srgbClr val="1CA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5" name="Freeform 111"/>
            <p:cNvSpPr>
              <a:spLocks/>
            </p:cNvSpPr>
            <p:nvPr/>
          </p:nvSpPr>
          <p:spPr bwMode="auto">
            <a:xfrm>
              <a:off x="3534" y="2084"/>
              <a:ext cx="129" cy="200"/>
            </a:xfrm>
            <a:custGeom>
              <a:avLst/>
              <a:gdLst>
                <a:gd name="T0" fmla="*/ 1912 w 2200"/>
                <a:gd name="T1" fmla="*/ 182 h 3395"/>
                <a:gd name="T2" fmla="*/ 1589 w 2200"/>
                <a:gd name="T3" fmla="*/ 22 h 3395"/>
                <a:gd name="T4" fmla="*/ 1162 w 2200"/>
                <a:gd name="T5" fmla="*/ 9 h 3395"/>
                <a:gd name="T6" fmla="*/ 687 w 2200"/>
                <a:gd name="T7" fmla="*/ 101 h 3395"/>
                <a:gd name="T8" fmla="*/ 216 w 2200"/>
                <a:gd name="T9" fmla="*/ 252 h 3395"/>
                <a:gd name="T10" fmla="*/ 35 w 2200"/>
                <a:gd name="T11" fmla="*/ 449 h 3395"/>
                <a:gd name="T12" fmla="*/ 60 w 2200"/>
                <a:gd name="T13" fmla="*/ 566 h 3395"/>
                <a:gd name="T14" fmla="*/ 36 w 2200"/>
                <a:gd name="T15" fmla="*/ 1445 h 3395"/>
                <a:gd name="T16" fmla="*/ 31 w 2200"/>
                <a:gd name="T17" fmla="*/ 2498 h 3395"/>
                <a:gd name="T18" fmla="*/ 55 w 2200"/>
                <a:gd name="T19" fmla="*/ 3141 h 3395"/>
                <a:gd name="T20" fmla="*/ 152 w 2200"/>
                <a:gd name="T21" fmla="*/ 3388 h 3395"/>
                <a:gd name="T22" fmla="*/ 281 w 2200"/>
                <a:gd name="T23" fmla="*/ 3222 h 3395"/>
                <a:gd name="T24" fmla="*/ 288 w 2200"/>
                <a:gd name="T25" fmla="*/ 2042 h 3395"/>
                <a:gd name="T26" fmla="*/ 313 w 2200"/>
                <a:gd name="T27" fmla="*/ 823 h 3395"/>
                <a:gd name="T28" fmla="*/ 341 w 2200"/>
                <a:gd name="T29" fmla="*/ 380 h 3395"/>
                <a:gd name="T30" fmla="*/ 393 w 2200"/>
                <a:gd name="T31" fmla="*/ 211 h 3395"/>
                <a:gd name="T32" fmla="*/ 467 w 2200"/>
                <a:gd name="T33" fmla="*/ 232 h 3395"/>
                <a:gd name="T34" fmla="*/ 543 w 2200"/>
                <a:gd name="T35" fmla="*/ 360 h 3395"/>
                <a:gd name="T36" fmla="*/ 633 w 2200"/>
                <a:gd name="T37" fmla="*/ 589 h 3395"/>
                <a:gd name="T38" fmla="*/ 619 w 2200"/>
                <a:gd name="T39" fmla="*/ 1054 h 3395"/>
                <a:gd name="T40" fmla="*/ 570 w 2200"/>
                <a:gd name="T41" fmla="*/ 2289 h 3395"/>
                <a:gd name="T42" fmla="*/ 545 w 2200"/>
                <a:gd name="T43" fmla="*/ 3262 h 3395"/>
                <a:gd name="T44" fmla="*/ 735 w 2200"/>
                <a:gd name="T45" fmla="*/ 1872 h 3395"/>
                <a:gd name="T46" fmla="*/ 764 w 2200"/>
                <a:gd name="T47" fmla="*/ 1321 h 3395"/>
                <a:gd name="T48" fmla="*/ 790 w 2200"/>
                <a:gd name="T49" fmla="*/ 908 h 3395"/>
                <a:gd name="T50" fmla="*/ 807 w 2200"/>
                <a:gd name="T51" fmla="*/ 720 h 3395"/>
                <a:gd name="T52" fmla="*/ 847 w 2200"/>
                <a:gd name="T53" fmla="*/ 649 h 3395"/>
                <a:gd name="T54" fmla="*/ 902 w 2200"/>
                <a:gd name="T55" fmla="*/ 637 h 3395"/>
                <a:gd name="T56" fmla="*/ 958 w 2200"/>
                <a:gd name="T57" fmla="*/ 659 h 3395"/>
                <a:gd name="T58" fmla="*/ 1022 w 2200"/>
                <a:gd name="T59" fmla="*/ 784 h 3395"/>
                <a:gd name="T60" fmla="*/ 1055 w 2200"/>
                <a:gd name="T61" fmla="*/ 1684 h 3395"/>
                <a:gd name="T62" fmla="*/ 1115 w 2200"/>
                <a:gd name="T63" fmla="*/ 2939 h 3395"/>
                <a:gd name="T64" fmla="*/ 1212 w 2200"/>
                <a:gd name="T65" fmla="*/ 3320 h 3395"/>
                <a:gd name="T66" fmla="*/ 1295 w 2200"/>
                <a:gd name="T67" fmla="*/ 3014 h 3395"/>
                <a:gd name="T68" fmla="*/ 1295 w 2200"/>
                <a:gd name="T69" fmla="*/ 1770 h 3395"/>
                <a:gd name="T70" fmla="*/ 1295 w 2200"/>
                <a:gd name="T71" fmla="*/ 784 h 3395"/>
                <a:gd name="T72" fmla="*/ 1306 w 2200"/>
                <a:gd name="T73" fmla="*/ 592 h 3395"/>
                <a:gd name="T74" fmla="*/ 1352 w 2200"/>
                <a:gd name="T75" fmla="*/ 574 h 3395"/>
                <a:gd name="T76" fmla="*/ 1418 w 2200"/>
                <a:gd name="T77" fmla="*/ 611 h 3395"/>
                <a:gd name="T78" fmla="*/ 1541 w 2200"/>
                <a:gd name="T79" fmla="*/ 734 h 3395"/>
                <a:gd name="T80" fmla="*/ 1563 w 2200"/>
                <a:gd name="T81" fmla="*/ 1342 h 3395"/>
                <a:gd name="T82" fmla="*/ 1600 w 2200"/>
                <a:gd name="T83" fmla="*/ 2604 h 3395"/>
                <a:gd name="T84" fmla="*/ 1662 w 2200"/>
                <a:gd name="T85" fmla="*/ 3392 h 3395"/>
                <a:gd name="T86" fmla="*/ 1811 w 2200"/>
                <a:gd name="T87" fmla="*/ 3364 h 3395"/>
                <a:gd name="T88" fmla="*/ 1793 w 2200"/>
                <a:gd name="T89" fmla="*/ 2322 h 3395"/>
                <a:gd name="T90" fmla="*/ 1762 w 2200"/>
                <a:gd name="T91" fmla="*/ 1204 h 3395"/>
                <a:gd name="T92" fmla="*/ 1726 w 2200"/>
                <a:gd name="T93" fmla="*/ 611 h 3395"/>
                <a:gd name="T94" fmla="*/ 1737 w 2200"/>
                <a:gd name="T95" fmla="*/ 456 h 3395"/>
                <a:gd name="T96" fmla="*/ 1777 w 2200"/>
                <a:gd name="T97" fmla="*/ 445 h 3395"/>
                <a:gd name="T98" fmla="*/ 1831 w 2200"/>
                <a:gd name="T99" fmla="*/ 518 h 3395"/>
                <a:gd name="T100" fmla="*/ 1898 w 2200"/>
                <a:gd name="T101" fmla="*/ 652 h 3395"/>
                <a:gd name="T102" fmla="*/ 1949 w 2200"/>
                <a:gd name="T103" fmla="*/ 1171 h 3395"/>
                <a:gd name="T104" fmla="*/ 2044 w 2200"/>
                <a:gd name="T105" fmla="*/ 2338 h 3395"/>
                <a:gd name="T106" fmla="*/ 2086 w 2200"/>
                <a:gd name="T107" fmla="*/ 3186 h 3395"/>
                <a:gd name="T108" fmla="*/ 2127 w 2200"/>
                <a:gd name="T109" fmla="*/ 3079 h 3395"/>
                <a:gd name="T110" fmla="*/ 2183 w 2200"/>
                <a:gd name="T111" fmla="*/ 2418 h 3395"/>
                <a:gd name="T112" fmla="*/ 2200 w 2200"/>
                <a:gd name="T113" fmla="*/ 1805 h 3395"/>
                <a:gd name="T114" fmla="*/ 2170 w 2200"/>
                <a:gd name="T115" fmla="*/ 1126 h 3395"/>
                <a:gd name="T116" fmla="*/ 2063 w 2200"/>
                <a:gd name="T117" fmla="*/ 460 h 3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00" h="3395">
                  <a:moveTo>
                    <a:pt x="2063" y="460"/>
                  </a:moveTo>
                  <a:lnTo>
                    <a:pt x="2043" y="393"/>
                  </a:lnTo>
                  <a:lnTo>
                    <a:pt x="2018" y="331"/>
                  </a:lnTo>
                  <a:lnTo>
                    <a:pt x="1987" y="275"/>
                  </a:lnTo>
                  <a:lnTo>
                    <a:pt x="1952" y="226"/>
                  </a:lnTo>
                  <a:lnTo>
                    <a:pt x="1912" y="182"/>
                  </a:lnTo>
                  <a:lnTo>
                    <a:pt x="1867" y="143"/>
                  </a:lnTo>
                  <a:lnTo>
                    <a:pt x="1818" y="110"/>
                  </a:lnTo>
                  <a:lnTo>
                    <a:pt x="1766" y="80"/>
                  </a:lnTo>
                  <a:lnTo>
                    <a:pt x="1710" y="56"/>
                  </a:lnTo>
                  <a:lnTo>
                    <a:pt x="1651" y="37"/>
                  </a:lnTo>
                  <a:lnTo>
                    <a:pt x="1589" y="22"/>
                  </a:lnTo>
                  <a:lnTo>
                    <a:pt x="1523" y="10"/>
                  </a:lnTo>
                  <a:lnTo>
                    <a:pt x="1454" y="4"/>
                  </a:lnTo>
                  <a:lnTo>
                    <a:pt x="1384" y="0"/>
                  </a:lnTo>
                  <a:lnTo>
                    <a:pt x="1312" y="0"/>
                  </a:lnTo>
                  <a:lnTo>
                    <a:pt x="1237" y="3"/>
                  </a:lnTo>
                  <a:lnTo>
                    <a:pt x="1162" y="9"/>
                  </a:lnTo>
                  <a:lnTo>
                    <a:pt x="1084" y="19"/>
                  </a:lnTo>
                  <a:lnTo>
                    <a:pt x="1007" y="31"/>
                  </a:lnTo>
                  <a:lnTo>
                    <a:pt x="927" y="45"/>
                  </a:lnTo>
                  <a:lnTo>
                    <a:pt x="847" y="62"/>
                  </a:lnTo>
                  <a:lnTo>
                    <a:pt x="766" y="80"/>
                  </a:lnTo>
                  <a:lnTo>
                    <a:pt x="687" y="101"/>
                  </a:lnTo>
                  <a:lnTo>
                    <a:pt x="606" y="123"/>
                  </a:lnTo>
                  <a:lnTo>
                    <a:pt x="526" y="148"/>
                  </a:lnTo>
                  <a:lnTo>
                    <a:pt x="447" y="172"/>
                  </a:lnTo>
                  <a:lnTo>
                    <a:pt x="369" y="198"/>
                  </a:lnTo>
                  <a:lnTo>
                    <a:pt x="291" y="225"/>
                  </a:lnTo>
                  <a:lnTo>
                    <a:pt x="216" y="252"/>
                  </a:lnTo>
                  <a:lnTo>
                    <a:pt x="141" y="281"/>
                  </a:lnTo>
                  <a:lnTo>
                    <a:pt x="69" y="308"/>
                  </a:lnTo>
                  <a:lnTo>
                    <a:pt x="0" y="336"/>
                  </a:lnTo>
                  <a:lnTo>
                    <a:pt x="12" y="376"/>
                  </a:lnTo>
                  <a:lnTo>
                    <a:pt x="24" y="414"/>
                  </a:lnTo>
                  <a:lnTo>
                    <a:pt x="35" y="449"/>
                  </a:lnTo>
                  <a:lnTo>
                    <a:pt x="43" y="479"/>
                  </a:lnTo>
                  <a:lnTo>
                    <a:pt x="50" y="505"/>
                  </a:lnTo>
                  <a:lnTo>
                    <a:pt x="55" y="525"/>
                  </a:lnTo>
                  <a:lnTo>
                    <a:pt x="59" y="538"/>
                  </a:lnTo>
                  <a:lnTo>
                    <a:pt x="61" y="542"/>
                  </a:lnTo>
                  <a:lnTo>
                    <a:pt x="60" y="566"/>
                  </a:lnTo>
                  <a:lnTo>
                    <a:pt x="57" y="632"/>
                  </a:lnTo>
                  <a:lnTo>
                    <a:pt x="53" y="737"/>
                  </a:lnTo>
                  <a:lnTo>
                    <a:pt x="49" y="876"/>
                  </a:lnTo>
                  <a:lnTo>
                    <a:pt x="44" y="1043"/>
                  </a:lnTo>
                  <a:lnTo>
                    <a:pt x="40" y="1235"/>
                  </a:lnTo>
                  <a:lnTo>
                    <a:pt x="36" y="1445"/>
                  </a:lnTo>
                  <a:lnTo>
                    <a:pt x="32" y="1669"/>
                  </a:lnTo>
                  <a:lnTo>
                    <a:pt x="29" y="1903"/>
                  </a:lnTo>
                  <a:lnTo>
                    <a:pt x="29" y="2142"/>
                  </a:lnTo>
                  <a:lnTo>
                    <a:pt x="29" y="2262"/>
                  </a:lnTo>
                  <a:lnTo>
                    <a:pt x="30" y="2380"/>
                  </a:lnTo>
                  <a:lnTo>
                    <a:pt x="31" y="2498"/>
                  </a:lnTo>
                  <a:lnTo>
                    <a:pt x="33" y="2613"/>
                  </a:lnTo>
                  <a:lnTo>
                    <a:pt x="37" y="2726"/>
                  </a:lnTo>
                  <a:lnTo>
                    <a:pt x="40" y="2835"/>
                  </a:lnTo>
                  <a:lnTo>
                    <a:pt x="44" y="2941"/>
                  </a:lnTo>
                  <a:lnTo>
                    <a:pt x="49" y="3043"/>
                  </a:lnTo>
                  <a:lnTo>
                    <a:pt x="55" y="3141"/>
                  </a:lnTo>
                  <a:lnTo>
                    <a:pt x="63" y="3232"/>
                  </a:lnTo>
                  <a:lnTo>
                    <a:pt x="70" y="3317"/>
                  </a:lnTo>
                  <a:lnTo>
                    <a:pt x="80" y="3395"/>
                  </a:lnTo>
                  <a:lnTo>
                    <a:pt x="103" y="3393"/>
                  </a:lnTo>
                  <a:lnTo>
                    <a:pt x="127" y="3391"/>
                  </a:lnTo>
                  <a:lnTo>
                    <a:pt x="152" y="3388"/>
                  </a:lnTo>
                  <a:lnTo>
                    <a:pt x="176" y="3385"/>
                  </a:lnTo>
                  <a:lnTo>
                    <a:pt x="202" y="3381"/>
                  </a:lnTo>
                  <a:lnTo>
                    <a:pt x="227" y="3376"/>
                  </a:lnTo>
                  <a:lnTo>
                    <a:pt x="254" y="3370"/>
                  </a:lnTo>
                  <a:lnTo>
                    <a:pt x="280" y="3363"/>
                  </a:lnTo>
                  <a:lnTo>
                    <a:pt x="281" y="3222"/>
                  </a:lnTo>
                  <a:lnTo>
                    <a:pt x="281" y="3060"/>
                  </a:lnTo>
                  <a:lnTo>
                    <a:pt x="282" y="2879"/>
                  </a:lnTo>
                  <a:lnTo>
                    <a:pt x="283" y="2683"/>
                  </a:lnTo>
                  <a:lnTo>
                    <a:pt x="285" y="2476"/>
                  </a:lnTo>
                  <a:lnTo>
                    <a:pt x="286" y="2261"/>
                  </a:lnTo>
                  <a:lnTo>
                    <a:pt x="288" y="2042"/>
                  </a:lnTo>
                  <a:lnTo>
                    <a:pt x="291" y="1821"/>
                  </a:lnTo>
                  <a:lnTo>
                    <a:pt x="295" y="1603"/>
                  </a:lnTo>
                  <a:lnTo>
                    <a:pt x="299" y="1390"/>
                  </a:lnTo>
                  <a:lnTo>
                    <a:pt x="303" y="1188"/>
                  </a:lnTo>
                  <a:lnTo>
                    <a:pt x="308" y="997"/>
                  </a:lnTo>
                  <a:lnTo>
                    <a:pt x="313" y="823"/>
                  </a:lnTo>
                  <a:lnTo>
                    <a:pt x="320" y="669"/>
                  </a:lnTo>
                  <a:lnTo>
                    <a:pt x="323" y="600"/>
                  </a:lnTo>
                  <a:lnTo>
                    <a:pt x="327" y="538"/>
                  </a:lnTo>
                  <a:lnTo>
                    <a:pt x="330" y="481"/>
                  </a:lnTo>
                  <a:lnTo>
                    <a:pt x="334" y="433"/>
                  </a:lnTo>
                  <a:lnTo>
                    <a:pt x="341" y="380"/>
                  </a:lnTo>
                  <a:lnTo>
                    <a:pt x="347" y="335"/>
                  </a:lnTo>
                  <a:lnTo>
                    <a:pt x="354" y="297"/>
                  </a:lnTo>
                  <a:lnTo>
                    <a:pt x="363" y="266"/>
                  </a:lnTo>
                  <a:lnTo>
                    <a:pt x="372" y="242"/>
                  </a:lnTo>
                  <a:lnTo>
                    <a:pt x="383" y="224"/>
                  </a:lnTo>
                  <a:lnTo>
                    <a:pt x="393" y="211"/>
                  </a:lnTo>
                  <a:lnTo>
                    <a:pt x="405" y="204"/>
                  </a:lnTo>
                  <a:lnTo>
                    <a:pt x="416" y="201"/>
                  </a:lnTo>
                  <a:lnTo>
                    <a:pt x="429" y="203"/>
                  </a:lnTo>
                  <a:lnTo>
                    <a:pt x="441" y="209"/>
                  </a:lnTo>
                  <a:lnTo>
                    <a:pt x="454" y="220"/>
                  </a:lnTo>
                  <a:lnTo>
                    <a:pt x="467" y="232"/>
                  </a:lnTo>
                  <a:lnTo>
                    <a:pt x="480" y="249"/>
                  </a:lnTo>
                  <a:lnTo>
                    <a:pt x="493" y="268"/>
                  </a:lnTo>
                  <a:lnTo>
                    <a:pt x="506" y="289"/>
                  </a:lnTo>
                  <a:lnTo>
                    <a:pt x="519" y="311"/>
                  </a:lnTo>
                  <a:lnTo>
                    <a:pt x="532" y="335"/>
                  </a:lnTo>
                  <a:lnTo>
                    <a:pt x="543" y="360"/>
                  </a:lnTo>
                  <a:lnTo>
                    <a:pt x="556" y="386"/>
                  </a:lnTo>
                  <a:lnTo>
                    <a:pt x="578" y="438"/>
                  </a:lnTo>
                  <a:lnTo>
                    <a:pt x="597" y="486"/>
                  </a:lnTo>
                  <a:lnTo>
                    <a:pt x="613" y="530"/>
                  </a:lnTo>
                  <a:lnTo>
                    <a:pt x="626" y="565"/>
                  </a:lnTo>
                  <a:lnTo>
                    <a:pt x="633" y="589"/>
                  </a:lnTo>
                  <a:lnTo>
                    <a:pt x="636" y="597"/>
                  </a:lnTo>
                  <a:lnTo>
                    <a:pt x="635" y="618"/>
                  </a:lnTo>
                  <a:lnTo>
                    <a:pt x="633" y="678"/>
                  </a:lnTo>
                  <a:lnTo>
                    <a:pt x="629" y="775"/>
                  </a:lnTo>
                  <a:lnTo>
                    <a:pt x="624" y="901"/>
                  </a:lnTo>
                  <a:lnTo>
                    <a:pt x="619" y="1054"/>
                  </a:lnTo>
                  <a:lnTo>
                    <a:pt x="611" y="1229"/>
                  </a:lnTo>
                  <a:lnTo>
                    <a:pt x="604" y="1422"/>
                  </a:lnTo>
                  <a:lnTo>
                    <a:pt x="596" y="1628"/>
                  </a:lnTo>
                  <a:lnTo>
                    <a:pt x="587" y="1844"/>
                  </a:lnTo>
                  <a:lnTo>
                    <a:pt x="579" y="2066"/>
                  </a:lnTo>
                  <a:lnTo>
                    <a:pt x="570" y="2289"/>
                  </a:lnTo>
                  <a:lnTo>
                    <a:pt x="562" y="2508"/>
                  </a:lnTo>
                  <a:lnTo>
                    <a:pt x="555" y="2719"/>
                  </a:lnTo>
                  <a:lnTo>
                    <a:pt x="547" y="2919"/>
                  </a:lnTo>
                  <a:lnTo>
                    <a:pt x="541" y="3103"/>
                  </a:lnTo>
                  <a:lnTo>
                    <a:pt x="536" y="3266"/>
                  </a:lnTo>
                  <a:lnTo>
                    <a:pt x="545" y="3262"/>
                  </a:lnTo>
                  <a:lnTo>
                    <a:pt x="554" y="3258"/>
                  </a:lnTo>
                  <a:lnTo>
                    <a:pt x="691" y="1941"/>
                  </a:lnTo>
                  <a:lnTo>
                    <a:pt x="694" y="1935"/>
                  </a:lnTo>
                  <a:lnTo>
                    <a:pt x="704" y="1919"/>
                  </a:lnTo>
                  <a:lnTo>
                    <a:pt x="717" y="1897"/>
                  </a:lnTo>
                  <a:lnTo>
                    <a:pt x="735" y="1872"/>
                  </a:lnTo>
                  <a:lnTo>
                    <a:pt x="740" y="1775"/>
                  </a:lnTo>
                  <a:lnTo>
                    <a:pt x="744" y="1680"/>
                  </a:lnTo>
                  <a:lnTo>
                    <a:pt x="750" y="1586"/>
                  </a:lnTo>
                  <a:lnTo>
                    <a:pt x="755" y="1495"/>
                  </a:lnTo>
                  <a:lnTo>
                    <a:pt x="759" y="1406"/>
                  </a:lnTo>
                  <a:lnTo>
                    <a:pt x="764" y="1321"/>
                  </a:lnTo>
                  <a:lnTo>
                    <a:pt x="769" y="1239"/>
                  </a:lnTo>
                  <a:lnTo>
                    <a:pt x="774" y="1163"/>
                  </a:lnTo>
                  <a:lnTo>
                    <a:pt x="778" y="1090"/>
                  </a:lnTo>
                  <a:lnTo>
                    <a:pt x="782" y="1023"/>
                  </a:lnTo>
                  <a:lnTo>
                    <a:pt x="785" y="962"/>
                  </a:lnTo>
                  <a:lnTo>
                    <a:pt x="790" y="908"/>
                  </a:lnTo>
                  <a:lnTo>
                    <a:pt x="793" y="860"/>
                  </a:lnTo>
                  <a:lnTo>
                    <a:pt x="796" y="819"/>
                  </a:lnTo>
                  <a:lnTo>
                    <a:pt x="798" y="786"/>
                  </a:lnTo>
                  <a:lnTo>
                    <a:pt x="801" y="762"/>
                  </a:lnTo>
                  <a:lnTo>
                    <a:pt x="804" y="740"/>
                  </a:lnTo>
                  <a:lnTo>
                    <a:pt x="807" y="720"/>
                  </a:lnTo>
                  <a:lnTo>
                    <a:pt x="813" y="703"/>
                  </a:lnTo>
                  <a:lnTo>
                    <a:pt x="818" y="689"/>
                  </a:lnTo>
                  <a:lnTo>
                    <a:pt x="824" y="676"/>
                  </a:lnTo>
                  <a:lnTo>
                    <a:pt x="832" y="665"/>
                  </a:lnTo>
                  <a:lnTo>
                    <a:pt x="839" y="656"/>
                  </a:lnTo>
                  <a:lnTo>
                    <a:pt x="847" y="649"/>
                  </a:lnTo>
                  <a:lnTo>
                    <a:pt x="855" y="644"/>
                  </a:lnTo>
                  <a:lnTo>
                    <a:pt x="864" y="639"/>
                  </a:lnTo>
                  <a:lnTo>
                    <a:pt x="873" y="637"/>
                  </a:lnTo>
                  <a:lnTo>
                    <a:pt x="882" y="636"/>
                  </a:lnTo>
                  <a:lnTo>
                    <a:pt x="892" y="636"/>
                  </a:lnTo>
                  <a:lnTo>
                    <a:pt x="902" y="637"/>
                  </a:lnTo>
                  <a:lnTo>
                    <a:pt x="911" y="639"/>
                  </a:lnTo>
                  <a:lnTo>
                    <a:pt x="921" y="641"/>
                  </a:lnTo>
                  <a:lnTo>
                    <a:pt x="930" y="646"/>
                  </a:lnTo>
                  <a:lnTo>
                    <a:pt x="940" y="650"/>
                  </a:lnTo>
                  <a:lnTo>
                    <a:pt x="949" y="654"/>
                  </a:lnTo>
                  <a:lnTo>
                    <a:pt x="958" y="659"/>
                  </a:lnTo>
                  <a:lnTo>
                    <a:pt x="975" y="670"/>
                  </a:lnTo>
                  <a:lnTo>
                    <a:pt x="990" y="681"/>
                  </a:lnTo>
                  <a:lnTo>
                    <a:pt x="1012" y="699"/>
                  </a:lnTo>
                  <a:lnTo>
                    <a:pt x="1020" y="706"/>
                  </a:lnTo>
                  <a:lnTo>
                    <a:pt x="1021" y="726"/>
                  </a:lnTo>
                  <a:lnTo>
                    <a:pt x="1022" y="784"/>
                  </a:lnTo>
                  <a:lnTo>
                    <a:pt x="1026" y="873"/>
                  </a:lnTo>
                  <a:lnTo>
                    <a:pt x="1030" y="993"/>
                  </a:lnTo>
                  <a:lnTo>
                    <a:pt x="1035" y="1138"/>
                  </a:lnTo>
                  <a:lnTo>
                    <a:pt x="1041" y="1303"/>
                  </a:lnTo>
                  <a:lnTo>
                    <a:pt x="1048" y="1487"/>
                  </a:lnTo>
                  <a:lnTo>
                    <a:pt x="1055" y="1684"/>
                  </a:lnTo>
                  <a:lnTo>
                    <a:pt x="1063" y="1892"/>
                  </a:lnTo>
                  <a:lnTo>
                    <a:pt x="1073" y="2104"/>
                  </a:lnTo>
                  <a:lnTo>
                    <a:pt x="1082" y="2321"/>
                  </a:lnTo>
                  <a:lnTo>
                    <a:pt x="1093" y="2533"/>
                  </a:lnTo>
                  <a:lnTo>
                    <a:pt x="1104" y="2741"/>
                  </a:lnTo>
                  <a:lnTo>
                    <a:pt x="1115" y="2939"/>
                  </a:lnTo>
                  <a:lnTo>
                    <a:pt x="1126" y="3124"/>
                  </a:lnTo>
                  <a:lnTo>
                    <a:pt x="1139" y="3291"/>
                  </a:lnTo>
                  <a:lnTo>
                    <a:pt x="1156" y="3298"/>
                  </a:lnTo>
                  <a:lnTo>
                    <a:pt x="1174" y="3305"/>
                  </a:lnTo>
                  <a:lnTo>
                    <a:pt x="1193" y="3313"/>
                  </a:lnTo>
                  <a:lnTo>
                    <a:pt x="1212" y="3320"/>
                  </a:lnTo>
                  <a:lnTo>
                    <a:pt x="1232" y="3327"/>
                  </a:lnTo>
                  <a:lnTo>
                    <a:pt x="1252" y="3334"/>
                  </a:lnTo>
                  <a:lnTo>
                    <a:pt x="1273" y="3341"/>
                  </a:lnTo>
                  <a:lnTo>
                    <a:pt x="1295" y="3347"/>
                  </a:lnTo>
                  <a:lnTo>
                    <a:pt x="1295" y="3190"/>
                  </a:lnTo>
                  <a:lnTo>
                    <a:pt x="1295" y="3014"/>
                  </a:lnTo>
                  <a:lnTo>
                    <a:pt x="1295" y="2823"/>
                  </a:lnTo>
                  <a:lnTo>
                    <a:pt x="1295" y="2620"/>
                  </a:lnTo>
                  <a:lnTo>
                    <a:pt x="1295" y="2410"/>
                  </a:lnTo>
                  <a:lnTo>
                    <a:pt x="1295" y="2196"/>
                  </a:lnTo>
                  <a:lnTo>
                    <a:pt x="1295" y="1981"/>
                  </a:lnTo>
                  <a:lnTo>
                    <a:pt x="1295" y="1770"/>
                  </a:lnTo>
                  <a:lnTo>
                    <a:pt x="1295" y="1566"/>
                  </a:lnTo>
                  <a:lnTo>
                    <a:pt x="1295" y="1373"/>
                  </a:lnTo>
                  <a:lnTo>
                    <a:pt x="1295" y="1195"/>
                  </a:lnTo>
                  <a:lnTo>
                    <a:pt x="1295" y="1035"/>
                  </a:lnTo>
                  <a:lnTo>
                    <a:pt x="1295" y="897"/>
                  </a:lnTo>
                  <a:lnTo>
                    <a:pt x="1295" y="784"/>
                  </a:lnTo>
                  <a:lnTo>
                    <a:pt x="1295" y="701"/>
                  </a:lnTo>
                  <a:lnTo>
                    <a:pt x="1295" y="652"/>
                  </a:lnTo>
                  <a:lnTo>
                    <a:pt x="1295" y="633"/>
                  </a:lnTo>
                  <a:lnTo>
                    <a:pt x="1297" y="616"/>
                  </a:lnTo>
                  <a:lnTo>
                    <a:pt x="1300" y="604"/>
                  </a:lnTo>
                  <a:lnTo>
                    <a:pt x="1306" y="592"/>
                  </a:lnTo>
                  <a:lnTo>
                    <a:pt x="1311" y="584"/>
                  </a:lnTo>
                  <a:lnTo>
                    <a:pt x="1317" y="579"/>
                  </a:lnTo>
                  <a:lnTo>
                    <a:pt x="1324" y="574"/>
                  </a:lnTo>
                  <a:lnTo>
                    <a:pt x="1333" y="572"/>
                  </a:lnTo>
                  <a:lnTo>
                    <a:pt x="1342" y="572"/>
                  </a:lnTo>
                  <a:lnTo>
                    <a:pt x="1352" y="574"/>
                  </a:lnTo>
                  <a:lnTo>
                    <a:pt x="1362" y="577"/>
                  </a:lnTo>
                  <a:lnTo>
                    <a:pt x="1373" y="582"/>
                  </a:lnTo>
                  <a:lnTo>
                    <a:pt x="1384" y="588"/>
                  </a:lnTo>
                  <a:lnTo>
                    <a:pt x="1395" y="594"/>
                  </a:lnTo>
                  <a:lnTo>
                    <a:pt x="1406" y="603"/>
                  </a:lnTo>
                  <a:lnTo>
                    <a:pt x="1418" y="611"/>
                  </a:lnTo>
                  <a:lnTo>
                    <a:pt x="1441" y="630"/>
                  </a:lnTo>
                  <a:lnTo>
                    <a:pt x="1464" y="651"/>
                  </a:lnTo>
                  <a:lnTo>
                    <a:pt x="1484" y="671"/>
                  </a:lnTo>
                  <a:lnTo>
                    <a:pt x="1503" y="691"/>
                  </a:lnTo>
                  <a:lnTo>
                    <a:pt x="1531" y="722"/>
                  </a:lnTo>
                  <a:lnTo>
                    <a:pt x="1541" y="734"/>
                  </a:lnTo>
                  <a:lnTo>
                    <a:pt x="1543" y="755"/>
                  </a:lnTo>
                  <a:lnTo>
                    <a:pt x="1545" y="812"/>
                  </a:lnTo>
                  <a:lnTo>
                    <a:pt x="1548" y="904"/>
                  </a:lnTo>
                  <a:lnTo>
                    <a:pt x="1552" y="1025"/>
                  </a:lnTo>
                  <a:lnTo>
                    <a:pt x="1557" y="1172"/>
                  </a:lnTo>
                  <a:lnTo>
                    <a:pt x="1563" y="1342"/>
                  </a:lnTo>
                  <a:lnTo>
                    <a:pt x="1570" y="1529"/>
                  </a:lnTo>
                  <a:lnTo>
                    <a:pt x="1576" y="1731"/>
                  </a:lnTo>
                  <a:lnTo>
                    <a:pt x="1582" y="1943"/>
                  </a:lnTo>
                  <a:lnTo>
                    <a:pt x="1589" y="2162"/>
                  </a:lnTo>
                  <a:lnTo>
                    <a:pt x="1595" y="2383"/>
                  </a:lnTo>
                  <a:lnTo>
                    <a:pt x="1600" y="2604"/>
                  </a:lnTo>
                  <a:lnTo>
                    <a:pt x="1605" y="2819"/>
                  </a:lnTo>
                  <a:lnTo>
                    <a:pt x="1609" y="3025"/>
                  </a:lnTo>
                  <a:lnTo>
                    <a:pt x="1611" y="3218"/>
                  </a:lnTo>
                  <a:lnTo>
                    <a:pt x="1612" y="3394"/>
                  </a:lnTo>
                  <a:lnTo>
                    <a:pt x="1637" y="3394"/>
                  </a:lnTo>
                  <a:lnTo>
                    <a:pt x="1662" y="3392"/>
                  </a:lnTo>
                  <a:lnTo>
                    <a:pt x="1686" y="3390"/>
                  </a:lnTo>
                  <a:lnTo>
                    <a:pt x="1711" y="3387"/>
                  </a:lnTo>
                  <a:lnTo>
                    <a:pt x="1737" y="3383"/>
                  </a:lnTo>
                  <a:lnTo>
                    <a:pt x="1762" y="3378"/>
                  </a:lnTo>
                  <a:lnTo>
                    <a:pt x="1786" y="3371"/>
                  </a:lnTo>
                  <a:lnTo>
                    <a:pt x="1811" y="3364"/>
                  </a:lnTo>
                  <a:lnTo>
                    <a:pt x="1809" y="3220"/>
                  </a:lnTo>
                  <a:lnTo>
                    <a:pt x="1806" y="3062"/>
                  </a:lnTo>
                  <a:lnTo>
                    <a:pt x="1804" y="2889"/>
                  </a:lnTo>
                  <a:lnTo>
                    <a:pt x="1800" y="2706"/>
                  </a:lnTo>
                  <a:lnTo>
                    <a:pt x="1796" y="2517"/>
                  </a:lnTo>
                  <a:lnTo>
                    <a:pt x="1793" y="2322"/>
                  </a:lnTo>
                  <a:lnTo>
                    <a:pt x="1788" y="2125"/>
                  </a:lnTo>
                  <a:lnTo>
                    <a:pt x="1784" y="1928"/>
                  </a:lnTo>
                  <a:lnTo>
                    <a:pt x="1778" y="1735"/>
                  </a:lnTo>
                  <a:lnTo>
                    <a:pt x="1773" y="1549"/>
                  </a:lnTo>
                  <a:lnTo>
                    <a:pt x="1768" y="1370"/>
                  </a:lnTo>
                  <a:lnTo>
                    <a:pt x="1762" y="1204"/>
                  </a:lnTo>
                  <a:lnTo>
                    <a:pt x="1755" y="1052"/>
                  </a:lnTo>
                  <a:lnTo>
                    <a:pt x="1748" y="916"/>
                  </a:lnTo>
                  <a:lnTo>
                    <a:pt x="1741" y="801"/>
                  </a:lnTo>
                  <a:lnTo>
                    <a:pt x="1733" y="706"/>
                  </a:lnTo>
                  <a:lnTo>
                    <a:pt x="1729" y="656"/>
                  </a:lnTo>
                  <a:lnTo>
                    <a:pt x="1726" y="611"/>
                  </a:lnTo>
                  <a:lnTo>
                    <a:pt x="1725" y="572"/>
                  </a:lnTo>
                  <a:lnTo>
                    <a:pt x="1725" y="539"/>
                  </a:lnTo>
                  <a:lnTo>
                    <a:pt x="1726" y="511"/>
                  </a:lnTo>
                  <a:lnTo>
                    <a:pt x="1728" y="488"/>
                  </a:lnTo>
                  <a:lnTo>
                    <a:pt x="1731" y="469"/>
                  </a:lnTo>
                  <a:lnTo>
                    <a:pt x="1737" y="456"/>
                  </a:lnTo>
                  <a:lnTo>
                    <a:pt x="1741" y="445"/>
                  </a:lnTo>
                  <a:lnTo>
                    <a:pt x="1747" y="439"/>
                  </a:lnTo>
                  <a:lnTo>
                    <a:pt x="1754" y="436"/>
                  </a:lnTo>
                  <a:lnTo>
                    <a:pt x="1762" y="437"/>
                  </a:lnTo>
                  <a:lnTo>
                    <a:pt x="1769" y="440"/>
                  </a:lnTo>
                  <a:lnTo>
                    <a:pt x="1777" y="445"/>
                  </a:lnTo>
                  <a:lnTo>
                    <a:pt x="1786" y="454"/>
                  </a:lnTo>
                  <a:lnTo>
                    <a:pt x="1795" y="463"/>
                  </a:lnTo>
                  <a:lnTo>
                    <a:pt x="1804" y="475"/>
                  </a:lnTo>
                  <a:lnTo>
                    <a:pt x="1813" y="488"/>
                  </a:lnTo>
                  <a:lnTo>
                    <a:pt x="1823" y="503"/>
                  </a:lnTo>
                  <a:lnTo>
                    <a:pt x="1831" y="518"/>
                  </a:lnTo>
                  <a:lnTo>
                    <a:pt x="1849" y="549"/>
                  </a:lnTo>
                  <a:lnTo>
                    <a:pt x="1864" y="580"/>
                  </a:lnTo>
                  <a:lnTo>
                    <a:pt x="1878" y="608"/>
                  </a:lnTo>
                  <a:lnTo>
                    <a:pt x="1889" y="631"/>
                  </a:lnTo>
                  <a:lnTo>
                    <a:pt x="1896" y="647"/>
                  </a:lnTo>
                  <a:lnTo>
                    <a:pt x="1898" y="652"/>
                  </a:lnTo>
                  <a:lnTo>
                    <a:pt x="1900" y="669"/>
                  </a:lnTo>
                  <a:lnTo>
                    <a:pt x="1904" y="717"/>
                  </a:lnTo>
                  <a:lnTo>
                    <a:pt x="1913" y="795"/>
                  </a:lnTo>
                  <a:lnTo>
                    <a:pt x="1923" y="897"/>
                  </a:lnTo>
                  <a:lnTo>
                    <a:pt x="1936" y="1024"/>
                  </a:lnTo>
                  <a:lnTo>
                    <a:pt x="1949" y="1171"/>
                  </a:lnTo>
                  <a:lnTo>
                    <a:pt x="1964" y="1337"/>
                  </a:lnTo>
                  <a:lnTo>
                    <a:pt x="1981" y="1517"/>
                  </a:lnTo>
                  <a:lnTo>
                    <a:pt x="1997" y="1711"/>
                  </a:lnTo>
                  <a:lnTo>
                    <a:pt x="2013" y="1914"/>
                  </a:lnTo>
                  <a:lnTo>
                    <a:pt x="2029" y="2123"/>
                  </a:lnTo>
                  <a:lnTo>
                    <a:pt x="2044" y="2338"/>
                  </a:lnTo>
                  <a:lnTo>
                    <a:pt x="2057" y="2554"/>
                  </a:lnTo>
                  <a:lnTo>
                    <a:pt x="2069" y="2769"/>
                  </a:lnTo>
                  <a:lnTo>
                    <a:pt x="2074" y="2876"/>
                  </a:lnTo>
                  <a:lnTo>
                    <a:pt x="2078" y="2981"/>
                  </a:lnTo>
                  <a:lnTo>
                    <a:pt x="2083" y="3084"/>
                  </a:lnTo>
                  <a:lnTo>
                    <a:pt x="2086" y="3186"/>
                  </a:lnTo>
                  <a:lnTo>
                    <a:pt x="2093" y="3177"/>
                  </a:lnTo>
                  <a:lnTo>
                    <a:pt x="2101" y="3168"/>
                  </a:lnTo>
                  <a:lnTo>
                    <a:pt x="2110" y="3158"/>
                  </a:lnTo>
                  <a:lnTo>
                    <a:pt x="2117" y="3148"/>
                  </a:lnTo>
                  <a:lnTo>
                    <a:pt x="2120" y="3130"/>
                  </a:lnTo>
                  <a:lnTo>
                    <a:pt x="2127" y="3079"/>
                  </a:lnTo>
                  <a:lnTo>
                    <a:pt x="2136" y="2997"/>
                  </a:lnTo>
                  <a:lnTo>
                    <a:pt x="2148" y="2887"/>
                  </a:lnTo>
                  <a:lnTo>
                    <a:pt x="2160" y="2752"/>
                  </a:lnTo>
                  <a:lnTo>
                    <a:pt x="2173" y="2594"/>
                  </a:lnTo>
                  <a:lnTo>
                    <a:pt x="2178" y="2508"/>
                  </a:lnTo>
                  <a:lnTo>
                    <a:pt x="2183" y="2418"/>
                  </a:lnTo>
                  <a:lnTo>
                    <a:pt x="2189" y="2324"/>
                  </a:lnTo>
                  <a:lnTo>
                    <a:pt x="2193" y="2226"/>
                  </a:lnTo>
                  <a:lnTo>
                    <a:pt x="2196" y="2124"/>
                  </a:lnTo>
                  <a:lnTo>
                    <a:pt x="2199" y="2021"/>
                  </a:lnTo>
                  <a:lnTo>
                    <a:pt x="2200" y="1914"/>
                  </a:lnTo>
                  <a:lnTo>
                    <a:pt x="2200" y="1805"/>
                  </a:lnTo>
                  <a:lnTo>
                    <a:pt x="2199" y="1694"/>
                  </a:lnTo>
                  <a:lnTo>
                    <a:pt x="2197" y="1582"/>
                  </a:lnTo>
                  <a:lnTo>
                    <a:pt x="2193" y="1469"/>
                  </a:lnTo>
                  <a:lnTo>
                    <a:pt x="2186" y="1355"/>
                  </a:lnTo>
                  <a:lnTo>
                    <a:pt x="2179" y="1240"/>
                  </a:lnTo>
                  <a:lnTo>
                    <a:pt x="2170" y="1126"/>
                  </a:lnTo>
                  <a:lnTo>
                    <a:pt x="2158" y="1012"/>
                  </a:lnTo>
                  <a:lnTo>
                    <a:pt x="2143" y="898"/>
                  </a:lnTo>
                  <a:lnTo>
                    <a:pt x="2128" y="786"/>
                  </a:lnTo>
                  <a:lnTo>
                    <a:pt x="2109" y="675"/>
                  </a:lnTo>
                  <a:lnTo>
                    <a:pt x="2087" y="567"/>
                  </a:lnTo>
                  <a:lnTo>
                    <a:pt x="2063" y="460"/>
                  </a:lnTo>
                  <a:close/>
                </a:path>
              </a:pathLst>
            </a:custGeom>
            <a:solidFill>
              <a:srgbClr val="BCC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6" name="Freeform 112"/>
            <p:cNvSpPr>
              <a:spLocks/>
            </p:cNvSpPr>
            <p:nvPr/>
          </p:nvSpPr>
          <p:spPr bwMode="auto">
            <a:xfrm>
              <a:off x="3520" y="2104"/>
              <a:ext cx="19" cy="180"/>
            </a:xfrm>
            <a:custGeom>
              <a:avLst/>
              <a:gdLst>
                <a:gd name="T0" fmla="*/ 292 w 313"/>
                <a:gd name="T1" fmla="*/ 202 h 3061"/>
                <a:gd name="T2" fmla="*/ 283 w 313"/>
                <a:gd name="T3" fmla="*/ 169 h 3061"/>
                <a:gd name="T4" fmla="*/ 268 w 313"/>
                <a:gd name="T5" fmla="*/ 113 h 3061"/>
                <a:gd name="T6" fmla="*/ 245 w 313"/>
                <a:gd name="T7" fmla="*/ 40 h 3061"/>
                <a:gd name="T8" fmla="*/ 201 w 313"/>
                <a:gd name="T9" fmla="*/ 13 h 3061"/>
                <a:gd name="T10" fmla="*/ 143 w 313"/>
                <a:gd name="T11" fmla="*/ 38 h 3061"/>
                <a:gd name="T12" fmla="*/ 85 w 313"/>
                <a:gd name="T13" fmla="*/ 62 h 3061"/>
                <a:gd name="T14" fmla="*/ 29 w 313"/>
                <a:gd name="T15" fmla="*/ 86 h 3061"/>
                <a:gd name="T16" fmla="*/ 1 w 313"/>
                <a:gd name="T17" fmla="*/ 163 h 3061"/>
                <a:gd name="T18" fmla="*/ 0 w 313"/>
                <a:gd name="T19" fmla="*/ 309 h 3061"/>
                <a:gd name="T20" fmla="*/ 4 w 313"/>
                <a:gd name="T21" fmla="*/ 563 h 3061"/>
                <a:gd name="T22" fmla="*/ 17 w 313"/>
                <a:gd name="T23" fmla="*/ 956 h 3061"/>
                <a:gd name="T24" fmla="*/ 37 w 313"/>
                <a:gd name="T25" fmla="*/ 1384 h 3061"/>
                <a:gd name="T26" fmla="*/ 61 w 313"/>
                <a:gd name="T27" fmla="*/ 1820 h 3061"/>
                <a:gd name="T28" fmla="*/ 86 w 313"/>
                <a:gd name="T29" fmla="*/ 2240 h 3061"/>
                <a:gd name="T30" fmla="*/ 111 w 313"/>
                <a:gd name="T31" fmla="*/ 2619 h 3061"/>
                <a:gd name="T32" fmla="*/ 132 w 313"/>
                <a:gd name="T33" fmla="*/ 2930 h 3061"/>
                <a:gd name="T34" fmla="*/ 162 w 313"/>
                <a:gd name="T35" fmla="*/ 3055 h 3061"/>
                <a:gd name="T36" fmla="*/ 202 w 313"/>
                <a:gd name="T37" fmla="*/ 3058 h 3061"/>
                <a:gd name="T38" fmla="*/ 245 w 313"/>
                <a:gd name="T39" fmla="*/ 3061 h 3061"/>
                <a:gd name="T40" fmla="*/ 290 w 313"/>
                <a:gd name="T41" fmla="*/ 3061 h 3061"/>
                <a:gd name="T42" fmla="*/ 303 w 313"/>
                <a:gd name="T43" fmla="*/ 2981 h 3061"/>
                <a:gd name="T44" fmla="*/ 288 w 313"/>
                <a:gd name="T45" fmla="*/ 2805 h 3061"/>
                <a:gd name="T46" fmla="*/ 277 w 313"/>
                <a:gd name="T47" fmla="*/ 2605 h 3061"/>
                <a:gd name="T48" fmla="*/ 270 w 313"/>
                <a:gd name="T49" fmla="*/ 2390 h 3061"/>
                <a:gd name="T50" fmla="*/ 264 w 313"/>
                <a:gd name="T51" fmla="*/ 2162 h 3061"/>
                <a:gd name="T52" fmla="*/ 262 w 313"/>
                <a:gd name="T53" fmla="*/ 1926 h 3061"/>
                <a:gd name="T54" fmla="*/ 262 w 313"/>
                <a:gd name="T55" fmla="*/ 1567 h 3061"/>
                <a:gd name="T56" fmla="*/ 269 w 313"/>
                <a:gd name="T57" fmla="*/ 1109 h 3061"/>
                <a:gd name="T58" fmla="*/ 277 w 313"/>
                <a:gd name="T59" fmla="*/ 707 h 3061"/>
                <a:gd name="T60" fmla="*/ 286 w 313"/>
                <a:gd name="T61" fmla="*/ 401 h 3061"/>
                <a:gd name="T62" fmla="*/ 293 w 313"/>
                <a:gd name="T63" fmla="*/ 230 h 3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3" h="3061">
                  <a:moveTo>
                    <a:pt x="294" y="206"/>
                  </a:moveTo>
                  <a:lnTo>
                    <a:pt x="292" y="202"/>
                  </a:lnTo>
                  <a:lnTo>
                    <a:pt x="288" y="189"/>
                  </a:lnTo>
                  <a:lnTo>
                    <a:pt x="283" y="169"/>
                  </a:lnTo>
                  <a:lnTo>
                    <a:pt x="276" y="143"/>
                  </a:lnTo>
                  <a:lnTo>
                    <a:pt x="268" y="113"/>
                  </a:lnTo>
                  <a:lnTo>
                    <a:pt x="257" y="78"/>
                  </a:lnTo>
                  <a:lnTo>
                    <a:pt x="245" y="40"/>
                  </a:lnTo>
                  <a:lnTo>
                    <a:pt x="233" y="0"/>
                  </a:lnTo>
                  <a:lnTo>
                    <a:pt x="201" y="13"/>
                  </a:lnTo>
                  <a:lnTo>
                    <a:pt x="172" y="25"/>
                  </a:lnTo>
                  <a:lnTo>
                    <a:pt x="143" y="38"/>
                  </a:lnTo>
                  <a:lnTo>
                    <a:pt x="113" y="51"/>
                  </a:lnTo>
                  <a:lnTo>
                    <a:pt x="85" y="62"/>
                  </a:lnTo>
                  <a:lnTo>
                    <a:pt x="57" y="75"/>
                  </a:lnTo>
                  <a:lnTo>
                    <a:pt x="29" y="86"/>
                  </a:lnTo>
                  <a:lnTo>
                    <a:pt x="3" y="98"/>
                  </a:lnTo>
                  <a:lnTo>
                    <a:pt x="1" y="163"/>
                  </a:lnTo>
                  <a:lnTo>
                    <a:pt x="1" y="233"/>
                  </a:lnTo>
                  <a:lnTo>
                    <a:pt x="0" y="309"/>
                  </a:lnTo>
                  <a:lnTo>
                    <a:pt x="1" y="389"/>
                  </a:lnTo>
                  <a:lnTo>
                    <a:pt x="4" y="563"/>
                  </a:lnTo>
                  <a:lnTo>
                    <a:pt x="10" y="754"/>
                  </a:lnTo>
                  <a:lnTo>
                    <a:pt x="17" y="956"/>
                  </a:lnTo>
                  <a:lnTo>
                    <a:pt x="26" y="1166"/>
                  </a:lnTo>
                  <a:lnTo>
                    <a:pt x="37" y="1384"/>
                  </a:lnTo>
                  <a:lnTo>
                    <a:pt x="48" y="1602"/>
                  </a:lnTo>
                  <a:lnTo>
                    <a:pt x="61" y="1820"/>
                  </a:lnTo>
                  <a:lnTo>
                    <a:pt x="74" y="2034"/>
                  </a:lnTo>
                  <a:lnTo>
                    <a:pt x="86" y="2240"/>
                  </a:lnTo>
                  <a:lnTo>
                    <a:pt x="99" y="2437"/>
                  </a:lnTo>
                  <a:lnTo>
                    <a:pt x="111" y="2619"/>
                  </a:lnTo>
                  <a:lnTo>
                    <a:pt x="123" y="2786"/>
                  </a:lnTo>
                  <a:lnTo>
                    <a:pt x="132" y="2930"/>
                  </a:lnTo>
                  <a:lnTo>
                    <a:pt x="142" y="3053"/>
                  </a:lnTo>
                  <a:lnTo>
                    <a:pt x="162" y="3055"/>
                  </a:lnTo>
                  <a:lnTo>
                    <a:pt x="182" y="3057"/>
                  </a:lnTo>
                  <a:lnTo>
                    <a:pt x="202" y="3058"/>
                  </a:lnTo>
                  <a:lnTo>
                    <a:pt x="223" y="3059"/>
                  </a:lnTo>
                  <a:lnTo>
                    <a:pt x="245" y="3061"/>
                  </a:lnTo>
                  <a:lnTo>
                    <a:pt x="268" y="3061"/>
                  </a:lnTo>
                  <a:lnTo>
                    <a:pt x="290" y="3061"/>
                  </a:lnTo>
                  <a:lnTo>
                    <a:pt x="313" y="3059"/>
                  </a:lnTo>
                  <a:lnTo>
                    <a:pt x="303" y="2981"/>
                  </a:lnTo>
                  <a:lnTo>
                    <a:pt x="296" y="2896"/>
                  </a:lnTo>
                  <a:lnTo>
                    <a:pt x="288" y="2805"/>
                  </a:lnTo>
                  <a:lnTo>
                    <a:pt x="282" y="2707"/>
                  </a:lnTo>
                  <a:lnTo>
                    <a:pt x="277" y="2605"/>
                  </a:lnTo>
                  <a:lnTo>
                    <a:pt x="273" y="2499"/>
                  </a:lnTo>
                  <a:lnTo>
                    <a:pt x="270" y="2390"/>
                  </a:lnTo>
                  <a:lnTo>
                    <a:pt x="266" y="2277"/>
                  </a:lnTo>
                  <a:lnTo>
                    <a:pt x="264" y="2162"/>
                  </a:lnTo>
                  <a:lnTo>
                    <a:pt x="263" y="2044"/>
                  </a:lnTo>
                  <a:lnTo>
                    <a:pt x="262" y="1926"/>
                  </a:lnTo>
                  <a:lnTo>
                    <a:pt x="262" y="1806"/>
                  </a:lnTo>
                  <a:lnTo>
                    <a:pt x="262" y="1567"/>
                  </a:lnTo>
                  <a:lnTo>
                    <a:pt x="265" y="1333"/>
                  </a:lnTo>
                  <a:lnTo>
                    <a:pt x="269" y="1109"/>
                  </a:lnTo>
                  <a:lnTo>
                    <a:pt x="273" y="899"/>
                  </a:lnTo>
                  <a:lnTo>
                    <a:pt x="277" y="707"/>
                  </a:lnTo>
                  <a:lnTo>
                    <a:pt x="282" y="540"/>
                  </a:lnTo>
                  <a:lnTo>
                    <a:pt x="286" y="401"/>
                  </a:lnTo>
                  <a:lnTo>
                    <a:pt x="290" y="296"/>
                  </a:lnTo>
                  <a:lnTo>
                    <a:pt x="293" y="230"/>
                  </a:lnTo>
                  <a:lnTo>
                    <a:pt x="294" y="206"/>
                  </a:lnTo>
                  <a:close/>
                </a:path>
              </a:pathLst>
            </a:custGeom>
            <a:solidFill>
              <a:srgbClr val="1CA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7" name="Freeform 113"/>
            <p:cNvSpPr>
              <a:spLocks/>
            </p:cNvSpPr>
            <p:nvPr/>
          </p:nvSpPr>
          <p:spPr bwMode="auto">
            <a:xfrm>
              <a:off x="3610" y="2118"/>
              <a:ext cx="19" cy="166"/>
            </a:xfrm>
            <a:custGeom>
              <a:avLst/>
              <a:gdLst>
                <a:gd name="T0" fmla="*/ 0 w 317"/>
                <a:gd name="T1" fmla="*/ 80 h 2822"/>
                <a:gd name="T2" fmla="*/ 0 w 317"/>
                <a:gd name="T3" fmla="*/ 129 h 2822"/>
                <a:gd name="T4" fmla="*/ 0 w 317"/>
                <a:gd name="T5" fmla="*/ 212 h 2822"/>
                <a:gd name="T6" fmla="*/ 0 w 317"/>
                <a:gd name="T7" fmla="*/ 325 h 2822"/>
                <a:gd name="T8" fmla="*/ 0 w 317"/>
                <a:gd name="T9" fmla="*/ 463 h 2822"/>
                <a:gd name="T10" fmla="*/ 0 w 317"/>
                <a:gd name="T11" fmla="*/ 623 h 2822"/>
                <a:gd name="T12" fmla="*/ 0 w 317"/>
                <a:gd name="T13" fmla="*/ 801 h 2822"/>
                <a:gd name="T14" fmla="*/ 0 w 317"/>
                <a:gd name="T15" fmla="*/ 994 h 2822"/>
                <a:gd name="T16" fmla="*/ 0 w 317"/>
                <a:gd name="T17" fmla="*/ 1198 h 2822"/>
                <a:gd name="T18" fmla="*/ 0 w 317"/>
                <a:gd name="T19" fmla="*/ 1409 h 2822"/>
                <a:gd name="T20" fmla="*/ 0 w 317"/>
                <a:gd name="T21" fmla="*/ 1624 h 2822"/>
                <a:gd name="T22" fmla="*/ 0 w 317"/>
                <a:gd name="T23" fmla="*/ 1838 h 2822"/>
                <a:gd name="T24" fmla="*/ 0 w 317"/>
                <a:gd name="T25" fmla="*/ 2048 h 2822"/>
                <a:gd name="T26" fmla="*/ 0 w 317"/>
                <a:gd name="T27" fmla="*/ 2251 h 2822"/>
                <a:gd name="T28" fmla="*/ 0 w 317"/>
                <a:gd name="T29" fmla="*/ 2442 h 2822"/>
                <a:gd name="T30" fmla="*/ 0 w 317"/>
                <a:gd name="T31" fmla="*/ 2618 h 2822"/>
                <a:gd name="T32" fmla="*/ 0 w 317"/>
                <a:gd name="T33" fmla="*/ 2775 h 2822"/>
                <a:gd name="T34" fmla="*/ 37 w 317"/>
                <a:gd name="T35" fmla="*/ 2786 h 2822"/>
                <a:gd name="T36" fmla="*/ 74 w 317"/>
                <a:gd name="T37" fmla="*/ 2795 h 2822"/>
                <a:gd name="T38" fmla="*/ 113 w 317"/>
                <a:gd name="T39" fmla="*/ 2804 h 2822"/>
                <a:gd name="T40" fmla="*/ 152 w 317"/>
                <a:gd name="T41" fmla="*/ 2811 h 2822"/>
                <a:gd name="T42" fmla="*/ 193 w 317"/>
                <a:gd name="T43" fmla="*/ 2816 h 2822"/>
                <a:gd name="T44" fmla="*/ 234 w 317"/>
                <a:gd name="T45" fmla="*/ 2820 h 2822"/>
                <a:gd name="T46" fmla="*/ 275 w 317"/>
                <a:gd name="T47" fmla="*/ 2822 h 2822"/>
                <a:gd name="T48" fmla="*/ 317 w 317"/>
                <a:gd name="T49" fmla="*/ 2822 h 2822"/>
                <a:gd name="T50" fmla="*/ 316 w 317"/>
                <a:gd name="T51" fmla="*/ 2646 h 2822"/>
                <a:gd name="T52" fmla="*/ 314 w 317"/>
                <a:gd name="T53" fmla="*/ 2453 h 2822"/>
                <a:gd name="T54" fmla="*/ 310 w 317"/>
                <a:gd name="T55" fmla="*/ 2247 h 2822"/>
                <a:gd name="T56" fmla="*/ 305 w 317"/>
                <a:gd name="T57" fmla="*/ 2032 h 2822"/>
                <a:gd name="T58" fmla="*/ 300 w 317"/>
                <a:gd name="T59" fmla="*/ 1811 h 2822"/>
                <a:gd name="T60" fmla="*/ 294 w 317"/>
                <a:gd name="T61" fmla="*/ 1590 h 2822"/>
                <a:gd name="T62" fmla="*/ 287 w 317"/>
                <a:gd name="T63" fmla="*/ 1371 h 2822"/>
                <a:gd name="T64" fmla="*/ 281 w 317"/>
                <a:gd name="T65" fmla="*/ 1159 h 2822"/>
                <a:gd name="T66" fmla="*/ 275 w 317"/>
                <a:gd name="T67" fmla="*/ 957 h 2822"/>
                <a:gd name="T68" fmla="*/ 268 w 317"/>
                <a:gd name="T69" fmla="*/ 770 h 2822"/>
                <a:gd name="T70" fmla="*/ 262 w 317"/>
                <a:gd name="T71" fmla="*/ 600 h 2822"/>
                <a:gd name="T72" fmla="*/ 257 w 317"/>
                <a:gd name="T73" fmla="*/ 453 h 2822"/>
                <a:gd name="T74" fmla="*/ 253 w 317"/>
                <a:gd name="T75" fmla="*/ 332 h 2822"/>
                <a:gd name="T76" fmla="*/ 250 w 317"/>
                <a:gd name="T77" fmla="*/ 240 h 2822"/>
                <a:gd name="T78" fmla="*/ 248 w 317"/>
                <a:gd name="T79" fmla="*/ 183 h 2822"/>
                <a:gd name="T80" fmla="*/ 246 w 317"/>
                <a:gd name="T81" fmla="*/ 162 h 2822"/>
                <a:gd name="T82" fmla="*/ 236 w 317"/>
                <a:gd name="T83" fmla="*/ 150 h 2822"/>
                <a:gd name="T84" fmla="*/ 208 w 317"/>
                <a:gd name="T85" fmla="*/ 119 h 2822"/>
                <a:gd name="T86" fmla="*/ 189 w 317"/>
                <a:gd name="T87" fmla="*/ 99 h 2822"/>
                <a:gd name="T88" fmla="*/ 169 w 317"/>
                <a:gd name="T89" fmla="*/ 79 h 2822"/>
                <a:gd name="T90" fmla="*/ 146 w 317"/>
                <a:gd name="T91" fmla="*/ 58 h 2822"/>
                <a:gd name="T92" fmla="*/ 123 w 317"/>
                <a:gd name="T93" fmla="*/ 39 h 2822"/>
                <a:gd name="T94" fmla="*/ 111 w 317"/>
                <a:gd name="T95" fmla="*/ 31 h 2822"/>
                <a:gd name="T96" fmla="*/ 100 w 317"/>
                <a:gd name="T97" fmla="*/ 22 h 2822"/>
                <a:gd name="T98" fmla="*/ 89 w 317"/>
                <a:gd name="T99" fmla="*/ 16 h 2822"/>
                <a:gd name="T100" fmla="*/ 78 w 317"/>
                <a:gd name="T101" fmla="*/ 10 h 2822"/>
                <a:gd name="T102" fmla="*/ 67 w 317"/>
                <a:gd name="T103" fmla="*/ 5 h 2822"/>
                <a:gd name="T104" fmla="*/ 57 w 317"/>
                <a:gd name="T105" fmla="*/ 2 h 2822"/>
                <a:gd name="T106" fmla="*/ 47 w 317"/>
                <a:gd name="T107" fmla="*/ 0 h 2822"/>
                <a:gd name="T108" fmla="*/ 38 w 317"/>
                <a:gd name="T109" fmla="*/ 0 h 2822"/>
                <a:gd name="T110" fmla="*/ 29 w 317"/>
                <a:gd name="T111" fmla="*/ 2 h 2822"/>
                <a:gd name="T112" fmla="*/ 22 w 317"/>
                <a:gd name="T113" fmla="*/ 7 h 2822"/>
                <a:gd name="T114" fmla="*/ 16 w 317"/>
                <a:gd name="T115" fmla="*/ 12 h 2822"/>
                <a:gd name="T116" fmla="*/ 11 w 317"/>
                <a:gd name="T117" fmla="*/ 20 h 2822"/>
                <a:gd name="T118" fmla="*/ 5 w 317"/>
                <a:gd name="T119" fmla="*/ 32 h 2822"/>
                <a:gd name="T120" fmla="*/ 2 w 317"/>
                <a:gd name="T121" fmla="*/ 44 h 2822"/>
                <a:gd name="T122" fmla="*/ 0 w 317"/>
                <a:gd name="T123" fmla="*/ 61 h 2822"/>
                <a:gd name="T124" fmla="*/ 0 w 317"/>
                <a:gd name="T125" fmla="*/ 80 h 2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7" h="2822">
                  <a:moveTo>
                    <a:pt x="0" y="80"/>
                  </a:moveTo>
                  <a:lnTo>
                    <a:pt x="0" y="129"/>
                  </a:lnTo>
                  <a:lnTo>
                    <a:pt x="0" y="212"/>
                  </a:lnTo>
                  <a:lnTo>
                    <a:pt x="0" y="325"/>
                  </a:lnTo>
                  <a:lnTo>
                    <a:pt x="0" y="463"/>
                  </a:lnTo>
                  <a:lnTo>
                    <a:pt x="0" y="623"/>
                  </a:lnTo>
                  <a:lnTo>
                    <a:pt x="0" y="801"/>
                  </a:lnTo>
                  <a:lnTo>
                    <a:pt x="0" y="994"/>
                  </a:lnTo>
                  <a:lnTo>
                    <a:pt x="0" y="1198"/>
                  </a:lnTo>
                  <a:lnTo>
                    <a:pt x="0" y="1409"/>
                  </a:lnTo>
                  <a:lnTo>
                    <a:pt x="0" y="1624"/>
                  </a:lnTo>
                  <a:lnTo>
                    <a:pt x="0" y="1838"/>
                  </a:lnTo>
                  <a:lnTo>
                    <a:pt x="0" y="2048"/>
                  </a:lnTo>
                  <a:lnTo>
                    <a:pt x="0" y="2251"/>
                  </a:lnTo>
                  <a:lnTo>
                    <a:pt x="0" y="2442"/>
                  </a:lnTo>
                  <a:lnTo>
                    <a:pt x="0" y="2618"/>
                  </a:lnTo>
                  <a:lnTo>
                    <a:pt x="0" y="2775"/>
                  </a:lnTo>
                  <a:lnTo>
                    <a:pt x="37" y="2786"/>
                  </a:lnTo>
                  <a:lnTo>
                    <a:pt x="74" y="2795"/>
                  </a:lnTo>
                  <a:lnTo>
                    <a:pt x="113" y="2804"/>
                  </a:lnTo>
                  <a:lnTo>
                    <a:pt x="152" y="2811"/>
                  </a:lnTo>
                  <a:lnTo>
                    <a:pt x="193" y="2816"/>
                  </a:lnTo>
                  <a:lnTo>
                    <a:pt x="234" y="2820"/>
                  </a:lnTo>
                  <a:lnTo>
                    <a:pt x="275" y="2822"/>
                  </a:lnTo>
                  <a:lnTo>
                    <a:pt x="317" y="2822"/>
                  </a:lnTo>
                  <a:lnTo>
                    <a:pt x="316" y="2646"/>
                  </a:lnTo>
                  <a:lnTo>
                    <a:pt x="314" y="2453"/>
                  </a:lnTo>
                  <a:lnTo>
                    <a:pt x="310" y="2247"/>
                  </a:lnTo>
                  <a:lnTo>
                    <a:pt x="305" y="2032"/>
                  </a:lnTo>
                  <a:lnTo>
                    <a:pt x="300" y="1811"/>
                  </a:lnTo>
                  <a:lnTo>
                    <a:pt x="294" y="1590"/>
                  </a:lnTo>
                  <a:lnTo>
                    <a:pt x="287" y="1371"/>
                  </a:lnTo>
                  <a:lnTo>
                    <a:pt x="281" y="1159"/>
                  </a:lnTo>
                  <a:lnTo>
                    <a:pt x="275" y="957"/>
                  </a:lnTo>
                  <a:lnTo>
                    <a:pt x="268" y="770"/>
                  </a:lnTo>
                  <a:lnTo>
                    <a:pt x="262" y="600"/>
                  </a:lnTo>
                  <a:lnTo>
                    <a:pt x="257" y="453"/>
                  </a:lnTo>
                  <a:lnTo>
                    <a:pt x="253" y="332"/>
                  </a:lnTo>
                  <a:lnTo>
                    <a:pt x="250" y="240"/>
                  </a:lnTo>
                  <a:lnTo>
                    <a:pt x="248" y="183"/>
                  </a:lnTo>
                  <a:lnTo>
                    <a:pt x="246" y="162"/>
                  </a:lnTo>
                  <a:lnTo>
                    <a:pt x="236" y="150"/>
                  </a:lnTo>
                  <a:lnTo>
                    <a:pt x="208" y="119"/>
                  </a:lnTo>
                  <a:lnTo>
                    <a:pt x="189" y="99"/>
                  </a:lnTo>
                  <a:lnTo>
                    <a:pt x="169" y="79"/>
                  </a:lnTo>
                  <a:lnTo>
                    <a:pt x="146" y="58"/>
                  </a:lnTo>
                  <a:lnTo>
                    <a:pt x="123" y="39"/>
                  </a:lnTo>
                  <a:lnTo>
                    <a:pt x="111" y="31"/>
                  </a:lnTo>
                  <a:lnTo>
                    <a:pt x="100" y="22"/>
                  </a:lnTo>
                  <a:lnTo>
                    <a:pt x="89" y="16"/>
                  </a:lnTo>
                  <a:lnTo>
                    <a:pt x="78" y="10"/>
                  </a:lnTo>
                  <a:lnTo>
                    <a:pt x="67" y="5"/>
                  </a:lnTo>
                  <a:lnTo>
                    <a:pt x="57" y="2"/>
                  </a:lnTo>
                  <a:lnTo>
                    <a:pt x="47" y="0"/>
                  </a:lnTo>
                  <a:lnTo>
                    <a:pt x="38" y="0"/>
                  </a:lnTo>
                  <a:lnTo>
                    <a:pt x="29" y="2"/>
                  </a:lnTo>
                  <a:lnTo>
                    <a:pt x="22" y="7"/>
                  </a:lnTo>
                  <a:lnTo>
                    <a:pt x="16" y="12"/>
                  </a:lnTo>
                  <a:lnTo>
                    <a:pt x="11" y="20"/>
                  </a:lnTo>
                  <a:lnTo>
                    <a:pt x="5" y="32"/>
                  </a:lnTo>
                  <a:lnTo>
                    <a:pt x="2" y="44"/>
                  </a:lnTo>
                  <a:lnTo>
                    <a:pt x="0" y="61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1CA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8" name="Freeform 114"/>
            <p:cNvSpPr>
              <a:spLocks/>
            </p:cNvSpPr>
            <p:nvPr/>
          </p:nvSpPr>
          <p:spPr bwMode="auto">
            <a:xfrm>
              <a:off x="3550" y="2096"/>
              <a:ext cx="21" cy="186"/>
            </a:xfrm>
            <a:custGeom>
              <a:avLst/>
              <a:gdLst>
                <a:gd name="T0" fmla="*/ 50 w 356"/>
                <a:gd name="T1" fmla="*/ 280 h 3162"/>
                <a:gd name="T2" fmla="*/ 43 w 356"/>
                <a:gd name="T3" fmla="*/ 399 h 3162"/>
                <a:gd name="T4" fmla="*/ 33 w 356"/>
                <a:gd name="T5" fmla="*/ 622 h 3162"/>
                <a:gd name="T6" fmla="*/ 23 w 356"/>
                <a:gd name="T7" fmla="*/ 987 h 3162"/>
                <a:gd name="T8" fmla="*/ 15 w 356"/>
                <a:gd name="T9" fmla="*/ 1402 h 3162"/>
                <a:gd name="T10" fmla="*/ 8 w 356"/>
                <a:gd name="T11" fmla="*/ 1841 h 3162"/>
                <a:gd name="T12" fmla="*/ 5 w 356"/>
                <a:gd name="T13" fmla="*/ 2275 h 3162"/>
                <a:gd name="T14" fmla="*/ 2 w 356"/>
                <a:gd name="T15" fmla="*/ 2678 h 3162"/>
                <a:gd name="T16" fmla="*/ 1 w 356"/>
                <a:gd name="T17" fmla="*/ 3021 h 3162"/>
                <a:gd name="T18" fmla="*/ 30 w 356"/>
                <a:gd name="T19" fmla="*/ 3155 h 3162"/>
                <a:gd name="T20" fmla="*/ 92 w 356"/>
                <a:gd name="T21" fmla="*/ 3135 h 3162"/>
                <a:gd name="T22" fmla="*/ 156 w 356"/>
                <a:gd name="T23" fmla="*/ 3111 h 3162"/>
                <a:gd name="T24" fmla="*/ 222 w 356"/>
                <a:gd name="T25" fmla="*/ 3082 h 3162"/>
                <a:gd name="T26" fmla="*/ 261 w 356"/>
                <a:gd name="T27" fmla="*/ 2902 h 3162"/>
                <a:gd name="T28" fmla="*/ 275 w 356"/>
                <a:gd name="T29" fmla="*/ 2518 h 3162"/>
                <a:gd name="T30" fmla="*/ 290 w 356"/>
                <a:gd name="T31" fmla="*/ 2088 h 3162"/>
                <a:gd name="T32" fmla="*/ 307 w 356"/>
                <a:gd name="T33" fmla="*/ 1643 h 3162"/>
                <a:gd name="T34" fmla="*/ 324 w 356"/>
                <a:gd name="T35" fmla="*/ 1221 h 3162"/>
                <a:gd name="T36" fmla="*/ 339 w 356"/>
                <a:gd name="T37" fmla="*/ 853 h 3162"/>
                <a:gd name="T38" fmla="*/ 349 w 356"/>
                <a:gd name="T39" fmla="*/ 574 h 3162"/>
                <a:gd name="T40" fmla="*/ 355 w 356"/>
                <a:gd name="T41" fmla="*/ 417 h 3162"/>
                <a:gd name="T42" fmla="*/ 353 w 356"/>
                <a:gd name="T43" fmla="*/ 388 h 3162"/>
                <a:gd name="T44" fmla="*/ 333 w 356"/>
                <a:gd name="T45" fmla="*/ 329 h 3162"/>
                <a:gd name="T46" fmla="*/ 298 w 356"/>
                <a:gd name="T47" fmla="*/ 237 h 3162"/>
                <a:gd name="T48" fmla="*/ 263 w 356"/>
                <a:gd name="T49" fmla="*/ 159 h 3162"/>
                <a:gd name="T50" fmla="*/ 239 w 356"/>
                <a:gd name="T51" fmla="*/ 110 h 3162"/>
                <a:gd name="T52" fmla="*/ 213 w 356"/>
                <a:gd name="T53" fmla="*/ 67 h 3162"/>
                <a:gd name="T54" fmla="*/ 187 w 356"/>
                <a:gd name="T55" fmla="*/ 31 h 3162"/>
                <a:gd name="T56" fmla="*/ 161 w 356"/>
                <a:gd name="T57" fmla="*/ 8 h 3162"/>
                <a:gd name="T58" fmla="*/ 136 w 356"/>
                <a:gd name="T59" fmla="*/ 0 h 3162"/>
                <a:gd name="T60" fmla="*/ 113 w 356"/>
                <a:gd name="T61" fmla="*/ 10 h 3162"/>
                <a:gd name="T62" fmla="*/ 92 w 356"/>
                <a:gd name="T63" fmla="*/ 41 h 3162"/>
                <a:gd name="T64" fmla="*/ 74 w 356"/>
                <a:gd name="T65" fmla="*/ 96 h 3162"/>
                <a:gd name="T66" fmla="*/ 61 w 356"/>
                <a:gd name="T67" fmla="*/ 179 h 3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6" h="3162">
                  <a:moveTo>
                    <a:pt x="54" y="232"/>
                  </a:moveTo>
                  <a:lnTo>
                    <a:pt x="50" y="280"/>
                  </a:lnTo>
                  <a:lnTo>
                    <a:pt x="47" y="337"/>
                  </a:lnTo>
                  <a:lnTo>
                    <a:pt x="43" y="399"/>
                  </a:lnTo>
                  <a:lnTo>
                    <a:pt x="40" y="468"/>
                  </a:lnTo>
                  <a:lnTo>
                    <a:pt x="33" y="622"/>
                  </a:lnTo>
                  <a:lnTo>
                    <a:pt x="28" y="796"/>
                  </a:lnTo>
                  <a:lnTo>
                    <a:pt x="23" y="987"/>
                  </a:lnTo>
                  <a:lnTo>
                    <a:pt x="19" y="1189"/>
                  </a:lnTo>
                  <a:lnTo>
                    <a:pt x="15" y="1402"/>
                  </a:lnTo>
                  <a:lnTo>
                    <a:pt x="11" y="1620"/>
                  </a:lnTo>
                  <a:lnTo>
                    <a:pt x="8" y="1841"/>
                  </a:lnTo>
                  <a:lnTo>
                    <a:pt x="6" y="2060"/>
                  </a:lnTo>
                  <a:lnTo>
                    <a:pt x="5" y="2275"/>
                  </a:lnTo>
                  <a:lnTo>
                    <a:pt x="3" y="2482"/>
                  </a:lnTo>
                  <a:lnTo>
                    <a:pt x="2" y="2678"/>
                  </a:lnTo>
                  <a:lnTo>
                    <a:pt x="1" y="2859"/>
                  </a:lnTo>
                  <a:lnTo>
                    <a:pt x="1" y="3021"/>
                  </a:lnTo>
                  <a:lnTo>
                    <a:pt x="0" y="3162"/>
                  </a:lnTo>
                  <a:lnTo>
                    <a:pt x="30" y="3155"/>
                  </a:lnTo>
                  <a:lnTo>
                    <a:pt x="62" y="3145"/>
                  </a:lnTo>
                  <a:lnTo>
                    <a:pt x="92" y="3135"/>
                  </a:lnTo>
                  <a:lnTo>
                    <a:pt x="125" y="3123"/>
                  </a:lnTo>
                  <a:lnTo>
                    <a:pt x="156" y="3111"/>
                  </a:lnTo>
                  <a:lnTo>
                    <a:pt x="189" y="3097"/>
                  </a:lnTo>
                  <a:lnTo>
                    <a:pt x="222" y="3082"/>
                  </a:lnTo>
                  <a:lnTo>
                    <a:pt x="256" y="3065"/>
                  </a:lnTo>
                  <a:lnTo>
                    <a:pt x="261" y="2902"/>
                  </a:lnTo>
                  <a:lnTo>
                    <a:pt x="267" y="2718"/>
                  </a:lnTo>
                  <a:lnTo>
                    <a:pt x="275" y="2518"/>
                  </a:lnTo>
                  <a:lnTo>
                    <a:pt x="282" y="2307"/>
                  </a:lnTo>
                  <a:lnTo>
                    <a:pt x="290" y="2088"/>
                  </a:lnTo>
                  <a:lnTo>
                    <a:pt x="299" y="1865"/>
                  </a:lnTo>
                  <a:lnTo>
                    <a:pt x="307" y="1643"/>
                  </a:lnTo>
                  <a:lnTo>
                    <a:pt x="316" y="1427"/>
                  </a:lnTo>
                  <a:lnTo>
                    <a:pt x="324" y="1221"/>
                  </a:lnTo>
                  <a:lnTo>
                    <a:pt x="331" y="1028"/>
                  </a:lnTo>
                  <a:lnTo>
                    <a:pt x="339" y="853"/>
                  </a:lnTo>
                  <a:lnTo>
                    <a:pt x="344" y="700"/>
                  </a:lnTo>
                  <a:lnTo>
                    <a:pt x="349" y="574"/>
                  </a:lnTo>
                  <a:lnTo>
                    <a:pt x="353" y="477"/>
                  </a:lnTo>
                  <a:lnTo>
                    <a:pt x="355" y="417"/>
                  </a:lnTo>
                  <a:lnTo>
                    <a:pt x="356" y="396"/>
                  </a:lnTo>
                  <a:lnTo>
                    <a:pt x="353" y="388"/>
                  </a:lnTo>
                  <a:lnTo>
                    <a:pt x="346" y="364"/>
                  </a:lnTo>
                  <a:lnTo>
                    <a:pt x="333" y="329"/>
                  </a:lnTo>
                  <a:lnTo>
                    <a:pt x="317" y="285"/>
                  </a:lnTo>
                  <a:lnTo>
                    <a:pt x="298" y="237"/>
                  </a:lnTo>
                  <a:lnTo>
                    <a:pt x="276" y="185"/>
                  </a:lnTo>
                  <a:lnTo>
                    <a:pt x="263" y="159"/>
                  </a:lnTo>
                  <a:lnTo>
                    <a:pt x="252" y="134"/>
                  </a:lnTo>
                  <a:lnTo>
                    <a:pt x="239" y="110"/>
                  </a:lnTo>
                  <a:lnTo>
                    <a:pt x="226" y="88"/>
                  </a:lnTo>
                  <a:lnTo>
                    <a:pt x="213" y="67"/>
                  </a:lnTo>
                  <a:lnTo>
                    <a:pt x="200" y="48"/>
                  </a:lnTo>
                  <a:lnTo>
                    <a:pt x="187" y="31"/>
                  </a:lnTo>
                  <a:lnTo>
                    <a:pt x="174" y="19"/>
                  </a:lnTo>
                  <a:lnTo>
                    <a:pt x="161" y="8"/>
                  </a:lnTo>
                  <a:lnTo>
                    <a:pt x="149" y="2"/>
                  </a:lnTo>
                  <a:lnTo>
                    <a:pt x="136" y="0"/>
                  </a:lnTo>
                  <a:lnTo>
                    <a:pt x="125" y="3"/>
                  </a:lnTo>
                  <a:lnTo>
                    <a:pt x="113" y="10"/>
                  </a:lnTo>
                  <a:lnTo>
                    <a:pt x="103" y="23"/>
                  </a:lnTo>
                  <a:lnTo>
                    <a:pt x="92" y="41"/>
                  </a:lnTo>
                  <a:lnTo>
                    <a:pt x="83" y="65"/>
                  </a:lnTo>
                  <a:lnTo>
                    <a:pt x="74" y="96"/>
                  </a:lnTo>
                  <a:lnTo>
                    <a:pt x="67" y="134"/>
                  </a:lnTo>
                  <a:lnTo>
                    <a:pt x="61" y="179"/>
                  </a:lnTo>
                  <a:lnTo>
                    <a:pt x="54" y="232"/>
                  </a:lnTo>
                  <a:close/>
                </a:path>
              </a:pathLst>
            </a:custGeom>
            <a:solidFill>
              <a:srgbClr val="1CA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9" name="Freeform 115"/>
            <p:cNvSpPr>
              <a:spLocks/>
            </p:cNvSpPr>
            <p:nvPr/>
          </p:nvSpPr>
          <p:spPr bwMode="auto">
            <a:xfrm>
              <a:off x="3507" y="2110"/>
              <a:ext cx="22" cy="173"/>
            </a:xfrm>
            <a:custGeom>
              <a:avLst/>
              <a:gdLst>
                <a:gd name="T0" fmla="*/ 229 w 368"/>
                <a:gd name="T1" fmla="*/ 0 h 2955"/>
                <a:gd name="T2" fmla="*/ 197 w 368"/>
                <a:gd name="T3" fmla="*/ 16 h 2955"/>
                <a:gd name="T4" fmla="*/ 164 w 368"/>
                <a:gd name="T5" fmla="*/ 29 h 2955"/>
                <a:gd name="T6" fmla="*/ 134 w 368"/>
                <a:gd name="T7" fmla="*/ 44 h 2955"/>
                <a:gd name="T8" fmla="*/ 104 w 368"/>
                <a:gd name="T9" fmla="*/ 57 h 2955"/>
                <a:gd name="T10" fmla="*/ 76 w 368"/>
                <a:gd name="T11" fmla="*/ 70 h 2955"/>
                <a:gd name="T12" fmla="*/ 50 w 368"/>
                <a:gd name="T13" fmla="*/ 83 h 2955"/>
                <a:gd name="T14" fmla="*/ 24 w 368"/>
                <a:gd name="T15" fmla="*/ 95 h 2955"/>
                <a:gd name="T16" fmla="*/ 0 w 368"/>
                <a:gd name="T17" fmla="*/ 107 h 2955"/>
                <a:gd name="T18" fmla="*/ 2 w 368"/>
                <a:gd name="T19" fmla="*/ 190 h 2955"/>
                <a:gd name="T20" fmla="*/ 4 w 368"/>
                <a:gd name="T21" fmla="*/ 297 h 2955"/>
                <a:gd name="T22" fmla="*/ 7 w 368"/>
                <a:gd name="T23" fmla="*/ 427 h 2955"/>
                <a:gd name="T24" fmla="*/ 11 w 368"/>
                <a:gd name="T25" fmla="*/ 576 h 2955"/>
                <a:gd name="T26" fmla="*/ 15 w 368"/>
                <a:gd name="T27" fmla="*/ 741 h 2955"/>
                <a:gd name="T28" fmla="*/ 22 w 368"/>
                <a:gd name="T29" fmla="*/ 922 h 2955"/>
                <a:gd name="T30" fmla="*/ 27 w 368"/>
                <a:gd name="T31" fmla="*/ 1113 h 2955"/>
                <a:gd name="T32" fmla="*/ 34 w 368"/>
                <a:gd name="T33" fmla="*/ 1312 h 2955"/>
                <a:gd name="T34" fmla="*/ 42 w 368"/>
                <a:gd name="T35" fmla="*/ 1517 h 2955"/>
                <a:gd name="T36" fmla="*/ 49 w 368"/>
                <a:gd name="T37" fmla="*/ 1725 h 2955"/>
                <a:gd name="T38" fmla="*/ 57 w 368"/>
                <a:gd name="T39" fmla="*/ 1934 h 2955"/>
                <a:gd name="T40" fmla="*/ 67 w 368"/>
                <a:gd name="T41" fmla="*/ 2139 h 2955"/>
                <a:gd name="T42" fmla="*/ 77 w 368"/>
                <a:gd name="T43" fmla="*/ 2340 h 2955"/>
                <a:gd name="T44" fmla="*/ 88 w 368"/>
                <a:gd name="T45" fmla="*/ 2533 h 2955"/>
                <a:gd name="T46" fmla="*/ 99 w 368"/>
                <a:gd name="T47" fmla="*/ 2714 h 2955"/>
                <a:gd name="T48" fmla="*/ 111 w 368"/>
                <a:gd name="T49" fmla="*/ 2882 h 2955"/>
                <a:gd name="T50" fmla="*/ 137 w 368"/>
                <a:gd name="T51" fmla="*/ 2892 h 2955"/>
                <a:gd name="T52" fmla="*/ 164 w 368"/>
                <a:gd name="T53" fmla="*/ 2904 h 2955"/>
                <a:gd name="T54" fmla="*/ 194 w 368"/>
                <a:gd name="T55" fmla="*/ 2914 h 2955"/>
                <a:gd name="T56" fmla="*/ 224 w 368"/>
                <a:gd name="T57" fmla="*/ 2925 h 2955"/>
                <a:gd name="T58" fmla="*/ 258 w 368"/>
                <a:gd name="T59" fmla="*/ 2934 h 2955"/>
                <a:gd name="T60" fmla="*/ 292 w 368"/>
                <a:gd name="T61" fmla="*/ 2942 h 2955"/>
                <a:gd name="T62" fmla="*/ 329 w 368"/>
                <a:gd name="T63" fmla="*/ 2949 h 2955"/>
                <a:gd name="T64" fmla="*/ 368 w 368"/>
                <a:gd name="T65" fmla="*/ 2955 h 2955"/>
                <a:gd name="T66" fmla="*/ 358 w 368"/>
                <a:gd name="T67" fmla="*/ 2832 h 2955"/>
                <a:gd name="T68" fmla="*/ 349 w 368"/>
                <a:gd name="T69" fmla="*/ 2688 h 2955"/>
                <a:gd name="T70" fmla="*/ 337 w 368"/>
                <a:gd name="T71" fmla="*/ 2521 h 2955"/>
                <a:gd name="T72" fmla="*/ 325 w 368"/>
                <a:gd name="T73" fmla="*/ 2339 h 2955"/>
                <a:gd name="T74" fmla="*/ 312 w 368"/>
                <a:gd name="T75" fmla="*/ 2142 h 2955"/>
                <a:gd name="T76" fmla="*/ 300 w 368"/>
                <a:gd name="T77" fmla="*/ 1936 h 2955"/>
                <a:gd name="T78" fmla="*/ 287 w 368"/>
                <a:gd name="T79" fmla="*/ 1722 h 2955"/>
                <a:gd name="T80" fmla="*/ 274 w 368"/>
                <a:gd name="T81" fmla="*/ 1504 h 2955"/>
                <a:gd name="T82" fmla="*/ 263 w 368"/>
                <a:gd name="T83" fmla="*/ 1286 h 2955"/>
                <a:gd name="T84" fmla="*/ 252 w 368"/>
                <a:gd name="T85" fmla="*/ 1068 h 2955"/>
                <a:gd name="T86" fmla="*/ 243 w 368"/>
                <a:gd name="T87" fmla="*/ 858 h 2955"/>
                <a:gd name="T88" fmla="*/ 236 w 368"/>
                <a:gd name="T89" fmla="*/ 656 h 2955"/>
                <a:gd name="T90" fmla="*/ 230 w 368"/>
                <a:gd name="T91" fmla="*/ 465 h 2955"/>
                <a:gd name="T92" fmla="*/ 227 w 368"/>
                <a:gd name="T93" fmla="*/ 291 h 2955"/>
                <a:gd name="T94" fmla="*/ 226 w 368"/>
                <a:gd name="T95" fmla="*/ 211 h 2955"/>
                <a:gd name="T96" fmla="*/ 227 w 368"/>
                <a:gd name="T97" fmla="*/ 135 h 2955"/>
                <a:gd name="T98" fmla="*/ 227 w 368"/>
                <a:gd name="T99" fmla="*/ 65 h 2955"/>
                <a:gd name="T100" fmla="*/ 229 w 368"/>
                <a:gd name="T101" fmla="*/ 0 h 2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8" h="2955">
                  <a:moveTo>
                    <a:pt x="229" y="0"/>
                  </a:moveTo>
                  <a:lnTo>
                    <a:pt x="197" y="16"/>
                  </a:lnTo>
                  <a:lnTo>
                    <a:pt x="164" y="29"/>
                  </a:lnTo>
                  <a:lnTo>
                    <a:pt x="134" y="44"/>
                  </a:lnTo>
                  <a:lnTo>
                    <a:pt x="104" y="57"/>
                  </a:lnTo>
                  <a:lnTo>
                    <a:pt x="76" y="70"/>
                  </a:lnTo>
                  <a:lnTo>
                    <a:pt x="50" y="83"/>
                  </a:lnTo>
                  <a:lnTo>
                    <a:pt x="24" y="95"/>
                  </a:lnTo>
                  <a:lnTo>
                    <a:pt x="0" y="107"/>
                  </a:lnTo>
                  <a:lnTo>
                    <a:pt x="2" y="190"/>
                  </a:lnTo>
                  <a:lnTo>
                    <a:pt x="4" y="297"/>
                  </a:lnTo>
                  <a:lnTo>
                    <a:pt x="7" y="427"/>
                  </a:lnTo>
                  <a:lnTo>
                    <a:pt x="11" y="576"/>
                  </a:lnTo>
                  <a:lnTo>
                    <a:pt x="15" y="741"/>
                  </a:lnTo>
                  <a:lnTo>
                    <a:pt x="22" y="922"/>
                  </a:lnTo>
                  <a:lnTo>
                    <a:pt x="27" y="1113"/>
                  </a:lnTo>
                  <a:lnTo>
                    <a:pt x="34" y="1312"/>
                  </a:lnTo>
                  <a:lnTo>
                    <a:pt x="42" y="1517"/>
                  </a:lnTo>
                  <a:lnTo>
                    <a:pt x="49" y="1725"/>
                  </a:lnTo>
                  <a:lnTo>
                    <a:pt x="57" y="1934"/>
                  </a:lnTo>
                  <a:lnTo>
                    <a:pt x="67" y="2139"/>
                  </a:lnTo>
                  <a:lnTo>
                    <a:pt x="77" y="2340"/>
                  </a:lnTo>
                  <a:lnTo>
                    <a:pt x="88" y="2533"/>
                  </a:lnTo>
                  <a:lnTo>
                    <a:pt x="99" y="2714"/>
                  </a:lnTo>
                  <a:lnTo>
                    <a:pt x="111" y="2882"/>
                  </a:lnTo>
                  <a:lnTo>
                    <a:pt x="137" y="2892"/>
                  </a:lnTo>
                  <a:lnTo>
                    <a:pt x="164" y="2904"/>
                  </a:lnTo>
                  <a:lnTo>
                    <a:pt x="194" y="2914"/>
                  </a:lnTo>
                  <a:lnTo>
                    <a:pt x="224" y="2925"/>
                  </a:lnTo>
                  <a:lnTo>
                    <a:pt x="258" y="2934"/>
                  </a:lnTo>
                  <a:lnTo>
                    <a:pt x="292" y="2942"/>
                  </a:lnTo>
                  <a:lnTo>
                    <a:pt x="329" y="2949"/>
                  </a:lnTo>
                  <a:lnTo>
                    <a:pt x="368" y="2955"/>
                  </a:lnTo>
                  <a:lnTo>
                    <a:pt x="358" y="2832"/>
                  </a:lnTo>
                  <a:lnTo>
                    <a:pt x="349" y="2688"/>
                  </a:lnTo>
                  <a:lnTo>
                    <a:pt x="337" y="2521"/>
                  </a:lnTo>
                  <a:lnTo>
                    <a:pt x="325" y="2339"/>
                  </a:lnTo>
                  <a:lnTo>
                    <a:pt x="312" y="2142"/>
                  </a:lnTo>
                  <a:lnTo>
                    <a:pt x="300" y="1936"/>
                  </a:lnTo>
                  <a:lnTo>
                    <a:pt x="287" y="1722"/>
                  </a:lnTo>
                  <a:lnTo>
                    <a:pt x="274" y="1504"/>
                  </a:lnTo>
                  <a:lnTo>
                    <a:pt x="263" y="1286"/>
                  </a:lnTo>
                  <a:lnTo>
                    <a:pt x="252" y="1068"/>
                  </a:lnTo>
                  <a:lnTo>
                    <a:pt x="243" y="858"/>
                  </a:lnTo>
                  <a:lnTo>
                    <a:pt x="236" y="656"/>
                  </a:lnTo>
                  <a:lnTo>
                    <a:pt x="230" y="465"/>
                  </a:lnTo>
                  <a:lnTo>
                    <a:pt x="227" y="291"/>
                  </a:lnTo>
                  <a:lnTo>
                    <a:pt x="226" y="211"/>
                  </a:lnTo>
                  <a:lnTo>
                    <a:pt x="227" y="135"/>
                  </a:lnTo>
                  <a:lnTo>
                    <a:pt x="227" y="65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BCC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2" name="Freeform 116"/>
            <p:cNvSpPr>
              <a:spLocks/>
            </p:cNvSpPr>
            <p:nvPr/>
          </p:nvSpPr>
          <p:spPr bwMode="auto">
            <a:xfrm>
              <a:off x="3577" y="2121"/>
              <a:ext cx="24" cy="157"/>
            </a:xfrm>
            <a:custGeom>
              <a:avLst/>
              <a:gdLst>
                <a:gd name="T0" fmla="*/ 63 w 404"/>
                <a:gd name="T1" fmla="*/ 150 h 2655"/>
                <a:gd name="T2" fmla="*/ 58 w 404"/>
                <a:gd name="T3" fmla="*/ 224 h 2655"/>
                <a:gd name="T4" fmla="*/ 50 w 404"/>
                <a:gd name="T5" fmla="*/ 326 h 2655"/>
                <a:gd name="T6" fmla="*/ 43 w 404"/>
                <a:gd name="T7" fmla="*/ 454 h 2655"/>
                <a:gd name="T8" fmla="*/ 34 w 404"/>
                <a:gd name="T9" fmla="*/ 603 h 2655"/>
                <a:gd name="T10" fmla="*/ 24 w 404"/>
                <a:gd name="T11" fmla="*/ 770 h 2655"/>
                <a:gd name="T12" fmla="*/ 15 w 404"/>
                <a:gd name="T13" fmla="*/ 950 h 2655"/>
                <a:gd name="T14" fmla="*/ 5 w 404"/>
                <a:gd name="T15" fmla="*/ 1139 h 2655"/>
                <a:gd name="T16" fmla="*/ 8 w 404"/>
                <a:gd name="T17" fmla="*/ 1224 h 2655"/>
                <a:gd name="T18" fmla="*/ 27 w 404"/>
                <a:gd name="T19" fmla="*/ 1203 h 2655"/>
                <a:gd name="T20" fmla="*/ 47 w 404"/>
                <a:gd name="T21" fmla="*/ 1186 h 2655"/>
                <a:gd name="T22" fmla="*/ 62 w 404"/>
                <a:gd name="T23" fmla="*/ 1179 h 2655"/>
                <a:gd name="T24" fmla="*/ 72 w 404"/>
                <a:gd name="T25" fmla="*/ 1176 h 2655"/>
                <a:gd name="T26" fmla="*/ 83 w 404"/>
                <a:gd name="T27" fmla="*/ 1175 h 2655"/>
                <a:gd name="T28" fmla="*/ 92 w 404"/>
                <a:gd name="T29" fmla="*/ 1177 h 2655"/>
                <a:gd name="T30" fmla="*/ 103 w 404"/>
                <a:gd name="T31" fmla="*/ 1182 h 2655"/>
                <a:gd name="T32" fmla="*/ 112 w 404"/>
                <a:gd name="T33" fmla="*/ 1191 h 2655"/>
                <a:gd name="T34" fmla="*/ 121 w 404"/>
                <a:gd name="T35" fmla="*/ 1203 h 2655"/>
                <a:gd name="T36" fmla="*/ 130 w 404"/>
                <a:gd name="T37" fmla="*/ 1219 h 2655"/>
                <a:gd name="T38" fmla="*/ 142 w 404"/>
                <a:gd name="T39" fmla="*/ 1251 h 2655"/>
                <a:gd name="T40" fmla="*/ 231 w 404"/>
                <a:gd name="T41" fmla="*/ 2568 h 2655"/>
                <a:gd name="T42" fmla="*/ 242 w 404"/>
                <a:gd name="T43" fmla="*/ 2575 h 2655"/>
                <a:gd name="T44" fmla="*/ 278 w 404"/>
                <a:gd name="T45" fmla="*/ 2594 h 2655"/>
                <a:gd name="T46" fmla="*/ 332 w 404"/>
                <a:gd name="T47" fmla="*/ 2622 h 2655"/>
                <a:gd name="T48" fmla="*/ 404 w 404"/>
                <a:gd name="T49" fmla="*/ 2655 h 2655"/>
                <a:gd name="T50" fmla="*/ 380 w 404"/>
                <a:gd name="T51" fmla="*/ 2303 h 2655"/>
                <a:gd name="T52" fmla="*/ 358 w 404"/>
                <a:gd name="T53" fmla="*/ 1897 h 2655"/>
                <a:gd name="T54" fmla="*/ 338 w 404"/>
                <a:gd name="T55" fmla="*/ 1468 h 2655"/>
                <a:gd name="T56" fmla="*/ 320 w 404"/>
                <a:gd name="T57" fmla="*/ 1048 h 2655"/>
                <a:gd name="T58" fmla="*/ 306 w 404"/>
                <a:gd name="T59" fmla="*/ 667 h 2655"/>
                <a:gd name="T60" fmla="*/ 295 w 404"/>
                <a:gd name="T61" fmla="*/ 357 h 2655"/>
                <a:gd name="T62" fmla="*/ 287 w 404"/>
                <a:gd name="T63" fmla="*/ 148 h 2655"/>
                <a:gd name="T64" fmla="*/ 285 w 404"/>
                <a:gd name="T65" fmla="*/ 70 h 2655"/>
                <a:gd name="T66" fmla="*/ 255 w 404"/>
                <a:gd name="T67" fmla="*/ 45 h 2655"/>
                <a:gd name="T68" fmla="*/ 223 w 404"/>
                <a:gd name="T69" fmla="*/ 23 h 2655"/>
                <a:gd name="T70" fmla="*/ 205 w 404"/>
                <a:gd name="T71" fmla="*/ 14 h 2655"/>
                <a:gd name="T72" fmla="*/ 186 w 404"/>
                <a:gd name="T73" fmla="*/ 5 h 2655"/>
                <a:gd name="T74" fmla="*/ 167 w 404"/>
                <a:gd name="T75" fmla="*/ 1 h 2655"/>
                <a:gd name="T76" fmla="*/ 147 w 404"/>
                <a:gd name="T77" fmla="*/ 0 h 2655"/>
                <a:gd name="T78" fmla="*/ 129 w 404"/>
                <a:gd name="T79" fmla="*/ 3 h 2655"/>
                <a:gd name="T80" fmla="*/ 112 w 404"/>
                <a:gd name="T81" fmla="*/ 13 h 2655"/>
                <a:gd name="T82" fmla="*/ 97 w 404"/>
                <a:gd name="T83" fmla="*/ 29 h 2655"/>
                <a:gd name="T84" fmla="*/ 83 w 404"/>
                <a:gd name="T85" fmla="*/ 53 h 2655"/>
                <a:gd name="T86" fmla="*/ 72 w 404"/>
                <a:gd name="T87" fmla="*/ 84 h 2655"/>
                <a:gd name="T88" fmla="*/ 66 w 404"/>
                <a:gd name="T89" fmla="*/ 126 h 2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4" h="2655">
                  <a:moveTo>
                    <a:pt x="66" y="126"/>
                  </a:moveTo>
                  <a:lnTo>
                    <a:pt x="63" y="150"/>
                  </a:lnTo>
                  <a:lnTo>
                    <a:pt x="61" y="183"/>
                  </a:lnTo>
                  <a:lnTo>
                    <a:pt x="58" y="224"/>
                  </a:lnTo>
                  <a:lnTo>
                    <a:pt x="55" y="272"/>
                  </a:lnTo>
                  <a:lnTo>
                    <a:pt x="50" y="326"/>
                  </a:lnTo>
                  <a:lnTo>
                    <a:pt x="47" y="387"/>
                  </a:lnTo>
                  <a:lnTo>
                    <a:pt x="43" y="454"/>
                  </a:lnTo>
                  <a:lnTo>
                    <a:pt x="39" y="527"/>
                  </a:lnTo>
                  <a:lnTo>
                    <a:pt x="34" y="603"/>
                  </a:lnTo>
                  <a:lnTo>
                    <a:pt x="29" y="685"/>
                  </a:lnTo>
                  <a:lnTo>
                    <a:pt x="24" y="770"/>
                  </a:lnTo>
                  <a:lnTo>
                    <a:pt x="20" y="859"/>
                  </a:lnTo>
                  <a:lnTo>
                    <a:pt x="15" y="950"/>
                  </a:lnTo>
                  <a:lnTo>
                    <a:pt x="9" y="1044"/>
                  </a:lnTo>
                  <a:lnTo>
                    <a:pt x="5" y="1139"/>
                  </a:lnTo>
                  <a:lnTo>
                    <a:pt x="0" y="1236"/>
                  </a:lnTo>
                  <a:lnTo>
                    <a:pt x="8" y="1224"/>
                  </a:lnTo>
                  <a:lnTo>
                    <a:pt x="18" y="1214"/>
                  </a:lnTo>
                  <a:lnTo>
                    <a:pt x="27" y="1203"/>
                  </a:lnTo>
                  <a:lnTo>
                    <a:pt x="37" y="1195"/>
                  </a:lnTo>
                  <a:lnTo>
                    <a:pt x="47" y="1186"/>
                  </a:lnTo>
                  <a:lnTo>
                    <a:pt x="58" y="1181"/>
                  </a:lnTo>
                  <a:lnTo>
                    <a:pt x="62" y="1179"/>
                  </a:lnTo>
                  <a:lnTo>
                    <a:pt x="67" y="1177"/>
                  </a:lnTo>
                  <a:lnTo>
                    <a:pt x="72" y="1176"/>
                  </a:lnTo>
                  <a:lnTo>
                    <a:pt x="78" y="1175"/>
                  </a:lnTo>
                  <a:lnTo>
                    <a:pt x="83" y="1175"/>
                  </a:lnTo>
                  <a:lnTo>
                    <a:pt x="88" y="1176"/>
                  </a:lnTo>
                  <a:lnTo>
                    <a:pt x="92" y="1177"/>
                  </a:lnTo>
                  <a:lnTo>
                    <a:pt x="98" y="1179"/>
                  </a:lnTo>
                  <a:lnTo>
                    <a:pt x="103" y="1182"/>
                  </a:lnTo>
                  <a:lnTo>
                    <a:pt x="107" y="1186"/>
                  </a:lnTo>
                  <a:lnTo>
                    <a:pt x="112" y="1191"/>
                  </a:lnTo>
                  <a:lnTo>
                    <a:pt x="116" y="1197"/>
                  </a:lnTo>
                  <a:lnTo>
                    <a:pt x="121" y="1203"/>
                  </a:lnTo>
                  <a:lnTo>
                    <a:pt x="126" y="1210"/>
                  </a:lnTo>
                  <a:lnTo>
                    <a:pt x="130" y="1219"/>
                  </a:lnTo>
                  <a:lnTo>
                    <a:pt x="133" y="1228"/>
                  </a:lnTo>
                  <a:lnTo>
                    <a:pt x="142" y="1251"/>
                  </a:lnTo>
                  <a:lnTo>
                    <a:pt x="148" y="1278"/>
                  </a:lnTo>
                  <a:lnTo>
                    <a:pt x="231" y="2568"/>
                  </a:lnTo>
                  <a:lnTo>
                    <a:pt x="234" y="2570"/>
                  </a:lnTo>
                  <a:lnTo>
                    <a:pt x="242" y="2575"/>
                  </a:lnTo>
                  <a:lnTo>
                    <a:pt x="257" y="2583"/>
                  </a:lnTo>
                  <a:lnTo>
                    <a:pt x="278" y="2594"/>
                  </a:lnTo>
                  <a:lnTo>
                    <a:pt x="302" y="2607"/>
                  </a:lnTo>
                  <a:lnTo>
                    <a:pt x="332" y="2622"/>
                  </a:lnTo>
                  <a:lnTo>
                    <a:pt x="366" y="2638"/>
                  </a:lnTo>
                  <a:lnTo>
                    <a:pt x="404" y="2655"/>
                  </a:lnTo>
                  <a:lnTo>
                    <a:pt x="391" y="2488"/>
                  </a:lnTo>
                  <a:lnTo>
                    <a:pt x="380" y="2303"/>
                  </a:lnTo>
                  <a:lnTo>
                    <a:pt x="369" y="2105"/>
                  </a:lnTo>
                  <a:lnTo>
                    <a:pt x="358" y="1897"/>
                  </a:lnTo>
                  <a:lnTo>
                    <a:pt x="347" y="1685"/>
                  </a:lnTo>
                  <a:lnTo>
                    <a:pt x="338" y="1468"/>
                  </a:lnTo>
                  <a:lnTo>
                    <a:pt x="328" y="1256"/>
                  </a:lnTo>
                  <a:lnTo>
                    <a:pt x="320" y="1048"/>
                  </a:lnTo>
                  <a:lnTo>
                    <a:pt x="313" y="851"/>
                  </a:lnTo>
                  <a:lnTo>
                    <a:pt x="306" y="667"/>
                  </a:lnTo>
                  <a:lnTo>
                    <a:pt x="300" y="502"/>
                  </a:lnTo>
                  <a:lnTo>
                    <a:pt x="295" y="357"/>
                  </a:lnTo>
                  <a:lnTo>
                    <a:pt x="291" y="237"/>
                  </a:lnTo>
                  <a:lnTo>
                    <a:pt x="287" y="148"/>
                  </a:lnTo>
                  <a:lnTo>
                    <a:pt x="286" y="90"/>
                  </a:lnTo>
                  <a:lnTo>
                    <a:pt x="285" y="70"/>
                  </a:lnTo>
                  <a:lnTo>
                    <a:pt x="277" y="63"/>
                  </a:lnTo>
                  <a:lnTo>
                    <a:pt x="255" y="45"/>
                  </a:lnTo>
                  <a:lnTo>
                    <a:pt x="240" y="34"/>
                  </a:lnTo>
                  <a:lnTo>
                    <a:pt x="223" y="23"/>
                  </a:lnTo>
                  <a:lnTo>
                    <a:pt x="214" y="18"/>
                  </a:lnTo>
                  <a:lnTo>
                    <a:pt x="205" y="14"/>
                  </a:lnTo>
                  <a:lnTo>
                    <a:pt x="195" y="10"/>
                  </a:lnTo>
                  <a:lnTo>
                    <a:pt x="186" y="5"/>
                  </a:lnTo>
                  <a:lnTo>
                    <a:pt x="176" y="3"/>
                  </a:lnTo>
                  <a:lnTo>
                    <a:pt x="167" y="1"/>
                  </a:lnTo>
                  <a:lnTo>
                    <a:pt x="157" y="0"/>
                  </a:lnTo>
                  <a:lnTo>
                    <a:pt x="147" y="0"/>
                  </a:lnTo>
                  <a:lnTo>
                    <a:pt x="138" y="1"/>
                  </a:lnTo>
                  <a:lnTo>
                    <a:pt x="129" y="3"/>
                  </a:lnTo>
                  <a:lnTo>
                    <a:pt x="120" y="8"/>
                  </a:lnTo>
                  <a:lnTo>
                    <a:pt x="112" y="13"/>
                  </a:lnTo>
                  <a:lnTo>
                    <a:pt x="104" y="20"/>
                  </a:lnTo>
                  <a:lnTo>
                    <a:pt x="97" y="29"/>
                  </a:lnTo>
                  <a:lnTo>
                    <a:pt x="89" y="40"/>
                  </a:lnTo>
                  <a:lnTo>
                    <a:pt x="83" y="53"/>
                  </a:lnTo>
                  <a:lnTo>
                    <a:pt x="78" y="67"/>
                  </a:lnTo>
                  <a:lnTo>
                    <a:pt x="72" y="84"/>
                  </a:lnTo>
                  <a:lnTo>
                    <a:pt x="69" y="104"/>
                  </a:lnTo>
                  <a:lnTo>
                    <a:pt x="66" y="126"/>
                  </a:lnTo>
                  <a:close/>
                </a:path>
              </a:pathLst>
            </a:custGeom>
            <a:solidFill>
              <a:srgbClr val="1CA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3" name="Freeform 117"/>
            <p:cNvSpPr>
              <a:spLocks/>
            </p:cNvSpPr>
            <p:nvPr/>
          </p:nvSpPr>
          <p:spPr bwMode="auto">
            <a:xfrm>
              <a:off x="3405" y="1985"/>
              <a:ext cx="109" cy="91"/>
            </a:xfrm>
            <a:custGeom>
              <a:avLst/>
              <a:gdLst>
                <a:gd name="T0" fmla="*/ 1283 w 1853"/>
                <a:gd name="T1" fmla="*/ 521 h 1538"/>
                <a:gd name="T2" fmla="*/ 0 w 1853"/>
                <a:gd name="T3" fmla="*/ 648 h 1538"/>
                <a:gd name="T4" fmla="*/ 33 w 1853"/>
                <a:gd name="T5" fmla="*/ 704 h 1538"/>
                <a:gd name="T6" fmla="*/ 73 w 1853"/>
                <a:gd name="T7" fmla="*/ 768 h 1538"/>
                <a:gd name="T8" fmla="*/ 127 w 1853"/>
                <a:gd name="T9" fmla="*/ 849 h 1538"/>
                <a:gd name="T10" fmla="*/ 196 w 1853"/>
                <a:gd name="T11" fmla="*/ 942 h 1538"/>
                <a:gd name="T12" fmla="*/ 275 w 1853"/>
                <a:gd name="T13" fmla="*/ 1043 h 1538"/>
                <a:gd name="T14" fmla="*/ 368 w 1853"/>
                <a:gd name="T15" fmla="*/ 1146 h 1538"/>
                <a:gd name="T16" fmla="*/ 470 w 1853"/>
                <a:gd name="T17" fmla="*/ 1246 h 1538"/>
                <a:gd name="T18" fmla="*/ 583 w 1853"/>
                <a:gd name="T19" fmla="*/ 1339 h 1538"/>
                <a:gd name="T20" fmla="*/ 703 w 1853"/>
                <a:gd name="T21" fmla="*/ 1420 h 1538"/>
                <a:gd name="T22" fmla="*/ 831 w 1853"/>
                <a:gd name="T23" fmla="*/ 1483 h 1538"/>
                <a:gd name="T24" fmla="*/ 967 w 1853"/>
                <a:gd name="T25" fmla="*/ 1524 h 1538"/>
                <a:gd name="T26" fmla="*/ 1108 w 1853"/>
                <a:gd name="T27" fmla="*/ 1538 h 1538"/>
                <a:gd name="T28" fmla="*/ 1255 w 1853"/>
                <a:gd name="T29" fmla="*/ 1521 h 1538"/>
                <a:gd name="T30" fmla="*/ 1405 w 1853"/>
                <a:gd name="T31" fmla="*/ 1467 h 1538"/>
                <a:gd name="T32" fmla="*/ 1558 w 1853"/>
                <a:gd name="T33" fmla="*/ 1371 h 1538"/>
                <a:gd name="T34" fmla="*/ 1576 w 1853"/>
                <a:gd name="T35" fmla="*/ 1359 h 1538"/>
                <a:gd name="T36" fmla="*/ 1597 w 1853"/>
                <a:gd name="T37" fmla="*/ 1343 h 1538"/>
                <a:gd name="T38" fmla="*/ 1623 w 1853"/>
                <a:gd name="T39" fmla="*/ 1319 h 1538"/>
                <a:gd name="T40" fmla="*/ 1653 w 1853"/>
                <a:gd name="T41" fmla="*/ 1285 h 1538"/>
                <a:gd name="T42" fmla="*/ 1686 w 1853"/>
                <a:gd name="T43" fmla="*/ 1240 h 1538"/>
                <a:gd name="T44" fmla="*/ 1720 w 1853"/>
                <a:gd name="T45" fmla="*/ 1185 h 1538"/>
                <a:gd name="T46" fmla="*/ 1753 w 1853"/>
                <a:gd name="T47" fmla="*/ 1118 h 1538"/>
                <a:gd name="T48" fmla="*/ 1783 w 1853"/>
                <a:gd name="T49" fmla="*/ 1036 h 1538"/>
                <a:gd name="T50" fmla="*/ 1811 w 1853"/>
                <a:gd name="T51" fmla="*/ 939 h 1538"/>
                <a:gd name="T52" fmla="*/ 1833 w 1853"/>
                <a:gd name="T53" fmla="*/ 828 h 1538"/>
                <a:gd name="T54" fmla="*/ 1847 w 1853"/>
                <a:gd name="T55" fmla="*/ 700 h 1538"/>
                <a:gd name="T56" fmla="*/ 1853 w 1853"/>
                <a:gd name="T57" fmla="*/ 553 h 1538"/>
                <a:gd name="T58" fmla="*/ 1849 w 1853"/>
                <a:gd name="T59" fmla="*/ 389 h 1538"/>
                <a:gd name="T60" fmla="*/ 1834 w 1853"/>
                <a:gd name="T61" fmla="*/ 204 h 1538"/>
                <a:gd name="T62" fmla="*/ 1804 w 1853"/>
                <a:gd name="T63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53" h="1538">
                  <a:moveTo>
                    <a:pt x="1804" y="0"/>
                  </a:moveTo>
                  <a:lnTo>
                    <a:pt x="1283" y="521"/>
                  </a:lnTo>
                  <a:lnTo>
                    <a:pt x="872" y="109"/>
                  </a:lnTo>
                  <a:lnTo>
                    <a:pt x="0" y="648"/>
                  </a:lnTo>
                  <a:lnTo>
                    <a:pt x="8" y="662"/>
                  </a:lnTo>
                  <a:lnTo>
                    <a:pt x="33" y="704"/>
                  </a:lnTo>
                  <a:lnTo>
                    <a:pt x="51" y="734"/>
                  </a:lnTo>
                  <a:lnTo>
                    <a:pt x="73" y="768"/>
                  </a:lnTo>
                  <a:lnTo>
                    <a:pt x="98" y="807"/>
                  </a:lnTo>
                  <a:lnTo>
                    <a:pt x="127" y="849"/>
                  </a:lnTo>
                  <a:lnTo>
                    <a:pt x="160" y="894"/>
                  </a:lnTo>
                  <a:lnTo>
                    <a:pt x="196" y="942"/>
                  </a:lnTo>
                  <a:lnTo>
                    <a:pt x="234" y="992"/>
                  </a:lnTo>
                  <a:lnTo>
                    <a:pt x="275" y="1043"/>
                  </a:lnTo>
                  <a:lnTo>
                    <a:pt x="320" y="1094"/>
                  </a:lnTo>
                  <a:lnTo>
                    <a:pt x="368" y="1146"/>
                  </a:lnTo>
                  <a:lnTo>
                    <a:pt x="418" y="1196"/>
                  </a:lnTo>
                  <a:lnTo>
                    <a:pt x="470" y="1246"/>
                  </a:lnTo>
                  <a:lnTo>
                    <a:pt x="525" y="1294"/>
                  </a:lnTo>
                  <a:lnTo>
                    <a:pt x="583" y="1339"/>
                  </a:lnTo>
                  <a:lnTo>
                    <a:pt x="641" y="1381"/>
                  </a:lnTo>
                  <a:lnTo>
                    <a:pt x="703" y="1420"/>
                  </a:lnTo>
                  <a:lnTo>
                    <a:pt x="766" y="1453"/>
                  </a:lnTo>
                  <a:lnTo>
                    <a:pt x="831" y="1483"/>
                  </a:lnTo>
                  <a:lnTo>
                    <a:pt x="898" y="1507"/>
                  </a:lnTo>
                  <a:lnTo>
                    <a:pt x="967" y="1524"/>
                  </a:lnTo>
                  <a:lnTo>
                    <a:pt x="1037" y="1535"/>
                  </a:lnTo>
                  <a:lnTo>
                    <a:pt x="1108" y="1538"/>
                  </a:lnTo>
                  <a:lnTo>
                    <a:pt x="1180" y="1534"/>
                  </a:lnTo>
                  <a:lnTo>
                    <a:pt x="1255" y="1521"/>
                  </a:lnTo>
                  <a:lnTo>
                    <a:pt x="1329" y="1499"/>
                  </a:lnTo>
                  <a:lnTo>
                    <a:pt x="1405" y="1467"/>
                  </a:lnTo>
                  <a:lnTo>
                    <a:pt x="1480" y="1425"/>
                  </a:lnTo>
                  <a:lnTo>
                    <a:pt x="1558" y="1371"/>
                  </a:lnTo>
                  <a:lnTo>
                    <a:pt x="1562" y="1368"/>
                  </a:lnTo>
                  <a:lnTo>
                    <a:pt x="1576" y="1359"/>
                  </a:lnTo>
                  <a:lnTo>
                    <a:pt x="1585" y="1352"/>
                  </a:lnTo>
                  <a:lnTo>
                    <a:pt x="1597" y="1343"/>
                  </a:lnTo>
                  <a:lnTo>
                    <a:pt x="1609" y="1332"/>
                  </a:lnTo>
                  <a:lnTo>
                    <a:pt x="1623" y="1319"/>
                  </a:lnTo>
                  <a:lnTo>
                    <a:pt x="1638" y="1303"/>
                  </a:lnTo>
                  <a:lnTo>
                    <a:pt x="1653" y="1285"/>
                  </a:lnTo>
                  <a:lnTo>
                    <a:pt x="1670" y="1264"/>
                  </a:lnTo>
                  <a:lnTo>
                    <a:pt x="1686" y="1240"/>
                  </a:lnTo>
                  <a:lnTo>
                    <a:pt x="1703" y="1214"/>
                  </a:lnTo>
                  <a:lnTo>
                    <a:pt x="1720" y="1185"/>
                  </a:lnTo>
                  <a:lnTo>
                    <a:pt x="1736" y="1153"/>
                  </a:lnTo>
                  <a:lnTo>
                    <a:pt x="1753" y="1118"/>
                  </a:lnTo>
                  <a:lnTo>
                    <a:pt x="1769" y="1078"/>
                  </a:lnTo>
                  <a:lnTo>
                    <a:pt x="1783" y="1036"/>
                  </a:lnTo>
                  <a:lnTo>
                    <a:pt x="1798" y="990"/>
                  </a:lnTo>
                  <a:lnTo>
                    <a:pt x="1811" y="939"/>
                  </a:lnTo>
                  <a:lnTo>
                    <a:pt x="1822" y="886"/>
                  </a:lnTo>
                  <a:lnTo>
                    <a:pt x="1833" y="828"/>
                  </a:lnTo>
                  <a:lnTo>
                    <a:pt x="1840" y="766"/>
                  </a:lnTo>
                  <a:lnTo>
                    <a:pt x="1847" y="700"/>
                  </a:lnTo>
                  <a:lnTo>
                    <a:pt x="1850" y="629"/>
                  </a:lnTo>
                  <a:lnTo>
                    <a:pt x="1853" y="553"/>
                  </a:lnTo>
                  <a:lnTo>
                    <a:pt x="1853" y="474"/>
                  </a:lnTo>
                  <a:lnTo>
                    <a:pt x="1849" y="389"/>
                  </a:lnTo>
                  <a:lnTo>
                    <a:pt x="1843" y="300"/>
                  </a:lnTo>
                  <a:lnTo>
                    <a:pt x="1834" y="204"/>
                  </a:lnTo>
                  <a:lnTo>
                    <a:pt x="1820" y="104"/>
                  </a:lnTo>
                  <a:lnTo>
                    <a:pt x="1804" y="0"/>
                  </a:lnTo>
                  <a:close/>
                </a:path>
              </a:pathLst>
            </a:custGeom>
            <a:solidFill>
              <a:srgbClr val="D6E9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4" name="Freeform 118"/>
            <p:cNvSpPr>
              <a:spLocks/>
            </p:cNvSpPr>
            <p:nvPr/>
          </p:nvSpPr>
          <p:spPr bwMode="auto">
            <a:xfrm>
              <a:off x="3361" y="1909"/>
              <a:ext cx="92" cy="110"/>
            </a:xfrm>
            <a:custGeom>
              <a:avLst/>
              <a:gdLst>
                <a:gd name="T0" fmla="*/ 1219 w 1557"/>
                <a:gd name="T1" fmla="*/ 1111 h 1868"/>
                <a:gd name="T2" fmla="*/ 1203 w 1557"/>
                <a:gd name="T3" fmla="*/ 1007 h 1868"/>
                <a:gd name="T4" fmla="*/ 1180 w 1557"/>
                <a:gd name="T5" fmla="*/ 866 h 1868"/>
                <a:gd name="T6" fmla="*/ 1152 w 1557"/>
                <a:gd name="T7" fmla="*/ 702 h 1868"/>
                <a:gd name="T8" fmla="*/ 1119 w 1557"/>
                <a:gd name="T9" fmla="*/ 530 h 1868"/>
                <a:gd name="T10" fmla="*/ 1083 w 1557"/>
                <a:gd name="T11" fmla="*/ 364 h 1868"/>
                <a:gd name="T12" fmla="*/ 1064 w 1557"/>
                <a:gd name="T13" fmla="*/ 289 h 1868"/>
                <a:gd name="T14" fmla="*/ 1044 w 1557"/>
                <a:gd name="T15" fmla="*/ 221 h 1868"/>
                <a:gd name="T16" fmla="*/ 1025 w 1557"/>
                <a:gd name="T17" fmla="*/ 162 h 1868"/>
                <a:gd name="T18" fmla="*/ 1005 w 1557"/>
                <a:gd name="T19" fmla="*/ 114 h 1868"/>
                <a:gd name="T20" fmla="*/ 985 w 1557"/>
                <a:gd name="T21" fmla="*/ 78 h 1868"/>
                <a:gd name="T22" fmla="*/ 966 w 1557"/>
                <a:gd name="T23" fmla="*/ 58 h 1868"/>
                <a:gd name="T24" fmla="*/ 918 w 1557"/>
                <a:gd name="T25" fmla="*/ 30 h 1868"/>
                <a:gd name="T26" fmla="*/ 891 w 1557"/>
                <a:gd name="T27" fmla="*/ 18 h 1868"/>
                <a:gd name="T28" fmla="*/ 864 w 1557"/>
                <a:gd name="T29" fmla="*/ 9 h 1868"/>
                <a:gd name="T30" fmla="*/ 835 w 1557"/>
                <a:gd name="T31" fmla="*/ 2 h 1868"/>
                <a:gd name="T32" fmla="*/ 808 w 1557"/>
                <a:gd name="T33" fmla="*/ 0 h 1868"/>
                <a:gd name="T34" fmla="*/ 782 w 1557"/>
                <a:gd name="T35" fmla="*/ 3 h 1868"/>
                <a:gd name="T36" fmla="*/ 757 w 1557"/>
                <a:gd name="T37" fmla="*/ 12 h 1868"/>
                <a:gd name="T38" fmla="*/ 734 w 1557"/>
                <a:gd name="T39" fmla="*/ 27 h 1868"/>
                <a:gd name="T40" fmla="*/ 713 w 1557"/>
                <a:gd name="T41" fmla="*/ 48 h 1868"/>
                <a:gd name="T42" fmla="*/ 695 w 1557"/>
                <a:gd name="T43" fmla="*/ 77 h 1868"/>
                <a:gd name="T44" fmla="*/ 681 w 1557"/>
                <a:gd name="T45" fmla="*/ 116 h 1868"/>
                <a:gd name="T46" fmla="*/ 673 w 1557"/>
                <a:gd name="T47" fmla="*/ 163 h 1868"/>
                <a:gd name="T48" fmla="*/ 667 w 1557"/>
                <a:gd name="T49" fmla="*/ 220 h 1868"/>
                <a:gd name="T50" fmla="*/ 670 w 1557"/>
                <a:gd name="T51" fmla="*/ 289 h 1868"/>
                <a:gd name="T52" fmla="*/ 677 w 1557"/>
                <a:gd name="T53" fmla="*/ 368 h 1868"/>
                <a:gd name="T54" fmla="*/ 691 w 1557"/>
                <a:gd name="T55" fmla="*/ 731 h 1868"/>
                <a:gd name="T56" fmla="*/ 560 w 1557"/>
                <a:gd name="T57" fmla="*/ 602 h 1868"/>
                <a:gd name="T58" fmla="*/ 474 w 1557"/>
                <a:gd name="T59" fmla="*/ 522 h 1868"/>
                <a:gd name="T60" fmla="*/ 394 w 1557"/>
                <a:gd name="T61" fmla="*/ 449 h 1868"/>
                <a:gd name="T62" fmla="*/ 321 w 1557"/>
                <a:gd name="T63" fmla="*/ 388 h 1868"/>
                <a:gd name="T64" fmla="*/ 274 w 1557"/>
                <a:gd name="T65" fmla="*/ 354 h 1868"/>
                <a:gd name="T66" fmla="*/ 247 w 1557"/>
                <a:gd name="T67" fmla="*/ 336 h 1868"/>
                <a:gd name="T68" fmla="*/ 223 w 1557"/>
                <a:gd name="T69" fmla="*/ 324 h 1868"/>
                <a:gd name="T70" fmla="*/ 204 w 1557"/>
                <a:gd name="T71" fmla="*/ 317 h 1868"/>
                <a:gd name="T72" fmla="*/ 169 w 1557"/>
                <a:gd name="T73" fmla="*/ 316 h 1868"/>
                <a:gd name="T74" fmla="*/ 129 w 1557"/>
                <a:gd name="T75" fmla="*/ 320 h 1868"/>
                <a:gd name="T76" fmla="*/ 103 w 1557"/>
                <a:gd name="T77" fmla="*/ 325 h 1868"/>
                <a:gd name="T78" fmla="*/ 78 w 1557"/>
                <a:gd name="T79" fmla="*/ 334 h 1868"/>
                <a:gd name="T80" fmla="*/ 55 w 1557"/>
                <a:gd name="T81" fmla="*/ 344 h 1868"/>
                <a:gd name="T82" fmla="*/ 35 w 1557"/>
                <a:gd name="T83" fmla="*/ 358 h 1868"/>
                <a:gd name="T84" fmla="*/ 18 w 1557"/>
                <a:gd name="T85" fmla="*/ 376 h 1868"/>
                <a:gd name="T86" fmla="*/ 7 w 1557"/>
                <a:gd name="T87" fmla="*/ 398 h 1868"/>
                <a:gd name="T88" fmla="*/ 2 w 1557"/>
                <a:gd name="T89" fmla="*/ 424 h 1868"/>
                <a:gd name="T90" fmla="*/ 2 w 1557"/>
                <a:gd name="T91" fmla="*/ 454 h 1868"/>
                <a:gd name="T92" fmla="*/ 10 w 1557"/>
                <a:gd name="T93" fmla="*/ 489 h 1868"/>
                <a:gd name="T94" fmla="*/ 26 w 1557"/>
                <a:gd name="T95" fmla="*/ 530 h 1868"/>
                <a:gd name="T96" fmla="*/ 51 w 1557"/>
                <a:gd name="T97" fmla="*/ 576 h 1868"/>
                <a:gd name="T98" fmla="*/ 85 w 1557"/>
                <a:gd name="T99" fmla="*/ 629 h 1868"/>
                <a:gd name="T100" fmla="*/ 132 w 1557"/>
                <a:gd name="T101" fmla="*/ 686 h 1868"/>
                <a:gd name="T102" fmla="*/ 781 w 1557"/>
                <a:gd name="T103" fmla="*/ 1311 h 1868"/>
                <a:gd name="T104" fmla="*/ 729 w 1557"/>
                <a:gd name="T105" fmla="*/ 1868 h 1868"/>
                <a:gd name="T106" fmla="*/ 1365 w 1557"/>
                <a:gd name="T107" fmla="*/ 1069 h 1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57" h="1868">
                  <a:moveTo>
                    <a:pt x="1365" y="1069"/>
                  </a:moveTo>
                  <a:lnTo>
                    <a:pt x="1219" y="1111"/>
                  </a:lnTo>
                  <a:lnTo>
                    <a:pt x="1213" y="1065"/>
                  </a:lnTo>
                  <a:lnTo>
                    <a:pt x="1203" y="1007"/>
                  </a:lnTo>
                  <a:lnTo>
                    <a:pt x="1193" y="940"/>
                  </a:lnTo>
                  <a:lnTo>
                    <a:pt x="1180" y="866"/>
                  </a:lnTo>
                  <a:lnTo>
                    <a:pt x="1167" y="786"/>
                  </a:lnTo>
                  <a:lnTo>
                    <a:pt x="1152" y="702"/>
                  </a:lnTo>
                  <a:lnTo>
                    <a:pt x="1136" y="616"/>
                  </a:lnTo>
                  <a:lnTo>
                    <a:pt x="1119" y="530"/>
                  </a:lnTo>
                  <a:lnTo>
                    <a:pt x="1101" y="445"/>
                  </a:lnTo>
                  <a:lnTo>
                    <a:pt x="1083" y="364"/>
                  </a:lnTo>
                  <a:lnTo>
                    <a:pt x="1073" y="325"/>
                  </a:lnTo>
                  <a:lnTo>
                    <a:pt x="1064" y="289"/>
                  </a:lnTo>
                  <a:lnTo>
                    <a:pt x="1053" y="254"/>
                  </a:lnTo>
                  <a:lnTo>
                    <a:pt x="1044" y="221"/>
                  </a:lnTo>
                  <a:lnTo>
                    <a:pt x="1034" y="190"/>
                  </a:lnTo>
                  <a:lnTo>
                    <a:pt x="1025" y="162"/>
                  </a:lnTo>
                  <a:lnTo>
                    <a:pt x="1015" y="136"/>
                  </a:lnTo>
                  <a:lnTo>
                    <a:pt x="1005" y="114"/>
                  </a:lnTo>
                  <a:lnTo>
                    <a:pt x="996" y="94"/>
                  </a:lnTo>
                  <a:lnTo>
                    <a:pt x="985" y="78"/>
                  </a:lnTo>
                  <a:lnTo>
                    <a:pt x="976" y="66"/>
                  </a:lnTo>
                  <a:lnTo>
                    <a:pt x="966" y="58"/>
                  </a:lnTo>
                  <a:lnTo>
                    <a:pt x="943" y="43"/>
                  </a:lnTo>
                  <a:lnTo>
                    <a:pt x="918" y="30"/>
                  </a:lnTo>
                  <a:lnTo>
                    <a:pt x="904" y="23"/>
                  </a:lnTo>
                  <a:lnTo>
                    <a:pt x="891" y="18"/>
                  </a:lnTo>
                  <a:lnTo>
                    <a:pt x="877" y="13"/>
                  </a:lnTo>
                  <a:lnTo>
                    <a:pt x="864" y="9"/>
                  </a:lnTo>
                  <a:lnTo>
                    <a:pt x="850" y="6"/>
                  </a:lnTo>
                  <a:lnTo>
                    <a:pt x="835" y="2"/>
                  </a:lnTo>
                  <a:lnTo>
                    <a:pt x="822" y="1"/>
                  </a:lnTo>
                  <a:lnTo>
                    <a:pt x="808" y="0"/>
                  </a:lnTo>
                  <a:lnTo>
                    <a:pt x="794" y="1"/>
                  </a:lnTo>
                  <a:lnTo>
                    <a:pt x="782" y="3"/>
                  </a:lnTo>
                  <a:lnTo>
                    <a:pt x="768" y="7"/>
                  </a:lnTo>
                  <a:lnTo>
                    <a:pt x="757" y="12"/>
                  </a:lnTo>
                  <a:lnTo>
                    <a:pt x="744" y="18"/>
                  </a:lnTo>
                  <a:lnTo>
                    <a:pt x="734" y="27"/>
                  </a:lnTo>
                  <a:lnTo>
                    <a:pt x="722" y="36"/>
                  </a:lnTo>
                  <a:lnTo>
                    <a:pt x="713" y="48"/>
                  </a:lnTo>
                  <a:lnTo>
                    <a:pt x="703" y="61"/>
                  </a:lnTo>
                  <a:lnTo>
                    <a:pt x="695" y="77"/>
                  </a:lnTo>
                  <a:lnTo>
                    <a:pt x="687" y="95"/>
                  </a:lnTo>
                  <a:lnTo>
                    <a:pt x="681" y="116"/>
                  </a:lnTo>
                  <a:lnTo>
                    <a:pt x="676" y="138"/>
                  </a:lnTo>
                  <a:lnTo>
                    <a:pt x="673" y="163"/>
                  </a:lnTo>
                  <a:lnTo>
                    <a:pt x="670" y="190"/>
                  </a:lnTo>
                  <a:lnTo>
                    <a:pt x="667" y="220"/>
                  </a:lnTo>
                  <a:lnTo>
                    <a:pt x="667" y="253"/>
                  </a:lnTo>
                  <a:lnTo>
                    <a:pt x="670" y="289"/>
                  </a:lnTo>
                  <a:lnTo>
                    <a:pt x="672" y="327"/>
                  </a:lnTo>
                  <a:lnTo>
                    <a:pt x="677" y="368"/>
                  </a:lnTo>
                  <a:lnTo>
                    <a:pt x="773" y="816"/>
                  </a:lnTo>
                  <a:lnTo>
                    <a:pt x="691" y="731"/>
                  </a:lnTo>
                  <a:lnTo>
                    <a:pt x="603" y="645"/>
                  </a:lnTo>
                  <a:lnTo>
                    <a:pt x="560" y="602"/>
                  </a:lnTo>
                  <a:lnTo>
                    <a:pt x="517" y="561"/>
                  </a:lnTo>
                  <a:lnTo>
                    <a:pt x="474" y="522"/>
                  </a:lnTo>
                  <a:lnTo>
                    <a:pt x="434" y="484"/>
                  </a:lnTo>
                  <a:lnTo>
                    <a:pt x="394" y="449"/>
                  </a:lnTo>
                  <a:lnTo>
                    <a:pt x="357" y="417"/>
                  </a:lnTo>
                  <a:lnTo>
                    <a:pt x="321" y="388"/>
                  </a:lnTo>
                  <a:lnTo>
                    <a:pt x="289" y="364"/>
                  </a:lnTo>
                  <a:lnTo>
                    <a:pt x="274" y="354"/>
                  </a:lnTo>
                  <a:lnTo>
                    <a:pt x="260" y="344"/>
                  </a:lnTo>
                  <a:lnTo>
                    <a:pt x="247" y="336"/>
                  </a:lnTo>
                  <a:lnTo>
                    <a:pt x="234" y="330"/>
                  </a:lnTo>
                  <a:lnTo>
                    <a:pt x="223" y="324"/>
                  </a:lnTo>
                  <a:lnTo>
                    <a:pt x="212" y="320"/>
                  </a:lnTo>
                  <a:lnTo>
                    <a:pt x="204" y="317"/>
                  </a:lnTo>
                  <a:lnTo>
                    <a:pt x="196" y="316"/>
                  </a:lnTo>
                  <a:lnTo>
                    <a:pt x="169" y="316"/>
                  </a:lnTo>
                  <a:lnTo>
                    <a:pt x="143" y="318"/>
                  </a:lnTo>
                  <a:lnTo>
                    <a:pt x="129" y="320"/>
                  </a:lnTo>
                  <a:lnTo>
                    <a:pt x="117" y="322"/>
                  </a:lnTo>
                  <a:lnTo>
                    <a:pt x="103" y="325"/>
                  </a:lnTo>
                  <a:lnTo>
                    <a:pt x="91" y="329"/>
                  </a:lnTo>
                  <a:lnTo>
                    <a:pt x="78" y="334"/>
                  </a:lnTo>
                  <a:lnTo>
                    <a:pt x="67" y="338"/>
                  </a:lnTo>
                  <a:lnTo>
                    <a:pt x="55" y="344"/>
                  </a:lnTo>
                  <a:lnTo>
                    <a:pt x="45" y="351"/>
                  </a:lnTo>
                  <a:lnTo>
                    <a:pt x="35" y="358"/>
                  </a:lnTo>
                  <a:lnTo>
                    <a:pt x="27" y="366"/>
                  </a:lnTo>
                  <a:lnTo>
                    <a:pt x="18" y="376"/>
                  </a:lnTo>
                  <a:lnTo>
                    <a:pt x="12" y="386"/>
                  </a:lnTo>
                  <a:lnTo>
                    <a:pt x="7" y="398"/>
                  </a:lnTo>
                  <a:lnTo>
                    <a:pt x="4" y="410"/>
                  </a:lnTo>
                  <a:lnTo>
                    <a:pt x="2" y="424"/>
                  </a:lnTo>
                  <a:lnTo>
                    <a:pt x="0" y="439"/>
                  </a:lnTo>
                  <a:lnTo>
                    <a:pt x="2" y="454"/>
                  </a:lnTo>
                  <a:lnTo>
                    <a:pt x="5" y="471"/>
                  </a:lnTo>
                  <a:lnTo>
                    <a:pt x="10" y="489"/>
                  </a:lnTo>
                  <a:lnTo>
                    <a:pt x="16" y="509"/>
                  </a:lnTo>
                  <a:lnTo>
                    <a:pt x="26" y="530"/>
                  </a:lnTo>
                  <a:lnTo>
                    <a:pt x="37" y="552"/>
                  </a:lnTo>
                  <a:lnTo>
                    <a:pt x="51" y="576"/>
                  </a:lnTo>
                  <a:lnTo>
                    <a:pt x="67" y="601"/>
                  </a:lnTo>
                  <a:lnTo>
                    <a:pt x="85" y="629"/>
                  </a:lnTo>
                  <a:lnTo>
                    <a:pt x="107" y="657"/>
                  </a:lnTo>
                  <a:lnTo>
                    <a:pt x="132" y="686"/>
                  </a:lnTo>
                  <a:lnTo>
                    <a:pt x="159" y="718"/>
                  </a:lnTo>
                  <a:lnTo>
                    <a:pt x="781" y="1311"/>
                  </a:lnTo>
                  <a:lnTo>
                    <a:pt x="649" y="1557"/>
                  </a:lnTo>
                  <a:lnTo>
                    <a:pt x="729" y="1868"/>
                  </a:lnTo>
                  <a:lnTo>
                    <a:pt x="1557" y="1315"/>
                  </a:lnTo>
                  <a:lnTo>
                    <a:pt x="1365" y="1069"/>
                  </a:lnTo>
                  <a:close/>
                </a:path>
              </a:pathLst>
            </a:custGeom>
            <a:solidFill>
              <a:srgbClr val="E7CA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5" name="Freeform 119"/>
            <p:cNvSpPr>
              <a:spLocks/>
            </p:cNvSpPr>
            <p:nvPr/>
          </p:nvSpPr>
          <p:spPr bwMode="auto">
            <a:xfrm>
              <a:off x="3416" y="1948"/>
              <a:ext cx="37" cy="40"/>
            </a:xfrm>
            <a:custGeom>
              <a:avLst/>
              <a:gdLst>
                <a:gd name="T0" fmla="*/ 600 w 642"/>
                <a:gd name="T1" fmla="*/ 585 h 676"/>
                <a:gd name="T2" fmla="*/ 619 w 642"/>
                <a:gd name="T3" fmla="*/ 529 h 676"/>
                <a:gd name="T4" fmla="*/ 633 w 642"/>
                <a:gd name="T5" fmla="*/ 471 h 676"/>
                <a:gd name="T6" fmla="*/ 639 w 642"/>
                <a:gd name="T7" fmla="*/ 421 h 676"/>
                <a:gd name="T8" fmla="*/ 641 w 642"/>
                <a:gd name="T9" fmla="*/ 385 h 676"/>
                <a:gd name="T10" fmla="*/ 641 w 642"/>
                <a:gd name="T11" fmla="*/ 347 h 676"/>
                <a:gd name="T12" fmla="*/ 637 w 642"/>
                <a:gd name="T13" fmla="*/ 308 h 676"/>
                <a:gd name="T14" fmla="*/ 629 w 642"/>
                <a:gd name="T15" fmla="*/ 270 h 676"/>
                <a:gd name="T16" fmla="*/ 616 w 642"/>
                <a:gd name="T17" fmla="*/ 231 h 676"/>
                <a:gd name="T18" fmla="*/ 598 w 642"/>
                <a:gd name="T19" fmla="*/ 192 h 676"/>
                <a:gd name="T20" fmla="*/ 575 w 642"/>
                <a:gd name="T21" fmla="*/ 155 h 676"/>
                <a:gd name="T22" fmla="*/ 546 w 642"/>
                <a:gd name="T23" fmla="*/ 120 h 676"/>
                <a:gd name="T24" fmla="*/ 515 w 642"/>
                <a:gd name="T25" fmla="*/ 88 h 676"/>
                <a:gd name="T26" fmla="*/ 484 w 642"/>
                <a:gd name="T27" fmla="*/ 62 h 676"/>
                <a:gd name="T28" fmla="*/ 453 w 642"/>
                <a:gd name="T29" fmla="*/ 41 h 676"/>
                <a:gd name="T30" fmla="*/ 420 w 642"/>
                <a:gd name="T31" fmla="*/ 24 h 676"/>
                <a:gd name="T32" fmla="*/ 388 w 642"/>
                <a:gd name="T33" fmla="*/ 12 h 676"/>
                <a:gd name="T34" fmla="*/ 354 w 642"/>
                <a:gd name="T35" fmla="*/ 3 h 676"/>
                <a:gd name="T36" fmla="*/ 321 w 642"/>
                <a:gd name="T37" fmla="*/ 0 h 676"/>
                <a:gd name="T38" fmla="*/ 289 w 642"/>
                <a:gd name="T39" fmla="*/ 1 h 676"/>
                <a:gd name="T40" fmla="*/ 257 w 642"/>
                <a:gd name="T41" fmla="*/ 6 h 676"/>
                <a:gd name="T42" fmla="*/ 226 w 642"/>
                <a:gd name="T43" fmla="*/ 17 h 676"/>
                <a:gd name="T44" fmla="*/ 195 w 642"/>
                <a:gd name="T45" fmla="*/ 31 h 676"/>
                <a:gd name="T46" fmla="*/ 165 w 642"/>
                <a:gd name="T47" fmla="*/ 48 h 676"/>
                <a:gd name="T48" fmla="*/ 136 w 642"/>
                <a:gd name="T49" fmla="*/ 70 h 676"/>
                <a:gd name="T50" fmla="*/ 109 w 642"/>
                <a:gd name="T51" fmla="*/ 97 h 676"/>
                <a:gd name="T52" fmla="*/ 82 w 642"/>
                <a:gd name="T53" fmla="*/ 127 h 676"/>
                <a:gd name="T54" fmla="*/ 58 w 642"/>
                <a:gd name="T55" fmla="*/ 162 h 676"/>
                <a:gd name="T56" fmla="*/ 37 w 642"/>
                <a:gd name="T57" fmla="*/ 199 h 676"/>
                <a:gd name="T58" fmla="*/ 20 w 642"/>
                <a:gd name="T59" fmla="*/ 239 h 676"/>
                <a:gd name="T60" fmla="*/ 9 w 642"/>
                <a:gd name="T61" fmla="*/ 281 h 676"/>
                <a:gd name="T62" fmla="*/ 2 w 642"/>
                <a:gd name="T63" fmla="*/ 323 h 676"/>
                <a:gd name="T64" fmla="*/ 0 w 642"/>
                <a:gd name="T65" fmla="*/ 365 h 676"/>
                <a:gd name="T66" fmla="*/ 3 w 642"/>
                <a:gd name="T67" fmla="*/ 406 h 676"/>
                <a:gd name="T68" fmla="*/ 11 w 642"/>
                <a:gd name="T69" fmla="*/ 445 h 676"/>
                <a:gd name="T70" fmla="*/ 26 w 642"/>
                <a:gd name="T71" fmla="*/ 479 h 676"/>
                <a:gd name="T72" fmla="*/ 47 w 642"/>
                <a:gd name="T73" fmla="*/ 512 h 676"/>
                <a:gd name="T74" fmla="*/ 75 w 642"/>
                <a:gd name="T75" fmla="*/ 538 h 676"/>
                <a:gd name="T76" fmla="*/ 110 w 642"/>
                <a:gd name="T77" fmla="*/ 559 h 676"/>
                <a:gd name="T78" fmla="*/ 152 w 642"/>
                <a:gd name="T79" fmla="*/ 573 h 676"/>
                <a:gd name="T80" fmla="*/ 202 w 642"/>
                <a:gd name="T81" fmla="*/ 579 h 676"/>
                <a:gd name="T82" fmla="*/ 259 w 642"/>
                <a:gd name="T83" fmla="*/ 578 h 676"/>
                <a:gd name="T84" fmla="*/ 325 w 642"/>
                <a:gd name="T85" fmla="*/ 566 h 676"/>
                <a:gd name="T86" fmla="*/ 357 w 642"/>
                <a:gd name="T87" fmla="*/ 566 h 676"/>
                <a:gd name="T88" fmla="*/ 349 w 642"/>
                <a:gd name="T89" fmla="*/ 606 h 676"/>
                <a:gd name="T90" fmla="*/ 348 w 642"/>
                <a:gd name="T91" fmla="*/ 629 h 676"/>
                <a:gd name="T92" fmla="*/ 351 w 642"/>
                <a:gd name="T93" fmla="*/ 644 h 676"/>
                <a:gd name="T94" fmla="*/ 357 w 642"/>
                <a:gd name="T95" fmla="*/ 658 h 676"/>
                <a:gd name="T96" fmla="*/ 368 w 642"/>
                <a:gd name="T97" fmla="*/ 667 h 676"/>
                <a:gd name="T98" fmla="*/ 383 w 642"/>
                <a:gd name="T99" fmla="*/ 674 h 676"/>
                <a:gd name="T100" fmla="*/ 405 w 642"/>
                <a:gd name="T101" fmla="*/ 676 h 676"/>
                <a:gd name="T102" fmla="*/ 434 w 642"/>
                <a:gd name="T103" fmla="*/ 671 h 676"/>
                <a:gd name="T104" fmla="*/ 469 w 642"/>
                <a:gd name="T105" fmla="*/ 661 h 676"/>
                <a:gd name="T106" fmla="*/ 512 w 642"/>
                <a:gd name="T107" fmla="*/ 642 h 676"/>
                <a:gd name="T108" fmla="*/ 566 w 642"/>
                <a:gd name="T109" fmla="*/ 615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2" h="676">
                  <a:moveTo>
                    <a:pt x="595" y="597"/>
                  </a:moveTo>
                  <a:lnTo>
                    <a:pt x="600" y="585"/>
                  </a:lnTo>
                  <a:lnTo>
                    <a:pt x="612" y="552"/>
                  </a:lnTo>
                  <a:lnTo>
                    <a:pt x="619" y="529"/>
                  </a:lnTo>
                  <a:lnTo>
                    <a:pt x="627" y="501"/>
                  </a:lnTo>
                  <a:lnTo>
                    <a:pt x="633" y="471"/>
                  </a:lnTo>
                  <a:lnTo>
                    <a:pt x="638" y="439"/>
                  </a:lnTo>
                  <a:lnTo>
                    <a:pt x="639" y="421"/>
                  </a:lnTo>
                  <a:lnTo>
                    <a:pt x="641" y="403"/>
                  </a:lnTo>
                  <a:lnTo>
                    <a:pt x="641" y="385"/>
                  </a:lnTo>
                  <a:lnTo>
                    <a:pt x="642" y="366"/>
                  </a:lnTo>
                  <a:lnTo>
                    <a:pt x="641" y="347"/>
                  </a:lnTo>
                  <a:lnTo>
                    <a:pt x="639" y="328"/>
                  </a:lnTo>
                  <a:lnTo>
                    <a:pt x="637" y="308"/>
                  </a:lnTo>
                  <a:lnTo>
                    <a:pt x="634" y="290"/>
                  </a:lnTo>
                  <a:lnTo>
                    <a:pt x="629" y="270"/>
                  </a:lnTo>
                  <a:lnTo>
                    <a:pt x="623" y="250"/>
                  </a:lnTo>
                  <a:lnTo>
                    <a:pt x="616" y="231"/>
                  </a:lnTo>
                  <a:lnTo>
                    <a:pt x="609" y="211"/>
                  </a:lnTo>
                  <a:lnTo>
                    <a:pt x="598" y="192"/>
                  </a:lnTo>
                  <a:lnTo>
                    <a:pt x="588" y="173"/>
                  </a:lnTo>
                  <a:lnTo>
                    <a:pt x="575" y="155"/>
                  </a:lnTo>
                  <a:lnTo>
                    <a:pt x="562" y="136"/>
                  </a:lnTo>
                  <a:lnTo>
                    <a:pt x="546" y="120"/>
                  </a:lnTo>
                  <a:lnTo>
                    <a:pt x="531" y="104"/>
                  </a:lnTo>
                  <a:lnTo>
                    <a:pt x="515" y="88"/>
                  </a:lnTo>
                  <a:lnTo>
                    <a:pt x="500" y="75"/>
                  </a:lnTo>
                  <a:lnTo>
                    <a:pt x="484" y="62"/>
                  </a:lnTo>
                  <a:lnTo>
                    <a:pt x="468" y="50"/>
                  </a:lnTo>
                  <a:lnTo>
                    <a:pt x="453" y="41"/>
                  </a:lnTo>
                  <a:lnTo>
                    <a:pt x="436" y="32"/>
                  </a:lnTo>
                  <a:lnTo>
                    <a:pt x="420" y="24"/>
                  </a:lnTo>
                  <a:lnTo>
                    <a:pt x="403" y="17"/>
                  </a:lnTo>
                  <a:lnTo>
                    <a:pt x="388" y="12"/>
                  </a:lnTo>
                  <a:lnTo>
                    <a:pt x="371" y="7"/>
                  </a:lnTo>
                  <a:lnTo>
                    <a:pt x="354" y="3"/>
                  </a:lnTo>
                  <a:lnTo>
                    <a:pt x="338" y="1"/>
                  </a:lnTo>
                  <a:lnTo>
                    <a:pt x="321" y="0"/>
                  </a:lnTo>
                  <a:lnTo>
                    <a:pt x="306" y="0"/>
                  </a:lnTo>
                  <a:lnTo>
                    <a:pt x="289" y="1"/>
                  </a:lnTo>
                  <a:lnTo>
                    <a:pt x="273" y="3"/>
                  </a:lnTo>
                  <a:lnTo>
                    <a:pt x="257" y="6"/>
                  </a:lnTo>
                  <a:lnTo>
                    <a:pt x="242" y="11"/>
                  </a:lnTo>
                  <a:lnTo>
                    <a:pt x="226" y="17"/>
                  </a:lnTo>
                  <a:lnTo>
                    <a:pt x="210" y="23"/>
                  </a:lnTo>
                  <a:lnTo>
                    <a:pt x="195" y="31"/>
                  </a:lnTo>
                  <a:lnTo>
                    <a:pt x="180" y="39"/>
                  </a:lnTo>
                  <a:lnTo>
                    <a:pt x="165" y="48"/>
                  </a:lnTo>
                  <a:lnTo>
                    <a:pt x="151" y="59"/>
                  </a:lnTo>
                  <a:lnTo>
                    <a:pt x="136" y="70"/>
                  </a:lnTo>
                  <a:lnTo>
                    <a:pt x="122" y="83"/>
                  </a:lnTo>
                  <a:lnTo>
                    <a:pt x="109" y="97"/>
                  </a:lnTo>
                  <a:lnTo>
                    <a:pt x="96" y="111"/>
                  </a:lnTo>
                  <a:lnTo>
                    <a:pt x="82" y="127"/>
                  </a:lnTo>
                  <a:lnTo>
                    <a:pt x="70" y="144"/>
                  </a:lnTo>
                  <a:lnTo>
                    <a:pt x="58" y="162"/>
                  </a:lnTo>
                  <a:lnTo>
                    <a:pt x="48" y="181"/>
                  </a:lnTo>
                  <a:lnTo>
                    <a:pt x="37" y="199"/>
                  </a:lnTo>
                  <a:lnTo>
                    <a:pt x="29" y="219"/>
                  </a:lnTo>
                  <a:lnTo>
                    <a:pt x="20" y="239"/>
                  </a:lnTo>
                  <a:lnTo>
                    <a:pt x="14" y="260"/>
                  </a:lnTo>
                  <a:lnTo>
                    <a:pt x="9" y="281"/>
                  </a:lnTo>
                  <a:lnTo>
                    <a:pt x="5" y="302"/>
                  </a:lnTo>
                  <a:lnTo>
                    <a:pt x="2" y="323"/>
                  </a:lnTo>
                  <a:lnTo>
                    <a:pt x="0" y="344"/>
                  </a:lnTo>
                  <a:lnTo>
                    <a:pt x="0" y="365"/>
                  </a:lnTo>
                  <a:lnTo>
                    <a:pt x="1" y="386"/>
                  </a:lnTo>
                  <a:lnTo>
                    <a:pt x="3" y="406"/>
                  </a:lnTo>
                  <a:lnTo>
                    <a:pt x="6" y="426"/>
                  </a:lnTo>
                  <a:lnTo>
                    <a:pt x="11" y="445"/>
                  </a:lnTo>
                  <a:lnTo>
                    <a:pt x="17" y="463"/>
                  </a:lnTo>
                  <a:lnTo>
                    <a:pt x="26" y="479"/>
                  </a:lnTo>
                  <a:lnTo>
                    <a:pt x="36" y="496"/>
                  </a:lnTo>
                  <a:lnTo>
                    <a:pt x="47" y="512"/>
                  </a:lnTo>
                  <a:lnTo>
                    <a:pt x="60" y="526"/>
                  </a:lnTo>
                  <a:lnTo>
                    <a:pt x="75" y="538"/>
                  </a:lnTo>
                  <a:lnTo>
                    <a:pt x="92" y="550"/>
                  </a:lnTo>
                  <a:lnTo>
                    <a:pt x="110" y="559"/>
                  </a:lnTo>
                  <a:lnTo>
                    <a:pt x="130" y="566"/>
                  </a:lnTo>
                  <a:lnTo>
                    <a:pt x="152" y="573"/>
                  </a:lnTo>
                  <a:lnTo>
                    <a:pt x="176" y="577"/>
                  </a:lnTo>
                  <a:lnTo>
                    <a:pt x="202" y="579"/>
                  </a:lnTo>
                  <a:lnTo>
                    <a:pt x="229" y="580"/>
                  </a:lnTo>
                  <a:lnTo>
                    <a:pt x="259" y="578"/>
                  </a:lnTo>
                  <a:lnTo>
                    <a:pt x="291" y="573"/>
                  </a:lnTo>
                  <a:lnTo>
                    <a:pt x="325" y="566"/>
                  </a:lnTo>
                  <a:lnTo>
                    <a:pt x="361" y="556"/>
                  </a:lnTo>
                  <a:lnTo>
                    <a:pt x="357" y="566"/>
                  </a:lnTo>
                  <a:lnTo>
                    <a:pt x="351" y="591"/>
                  </a:lnTo>
                  <a:lnTo>
                    <a:pt x="349" y="606"/>
                  </a:lnTo>
                  <a:lnTo>
                    <a:pt x="348" y="622"/>
                  </a:lnTo>
                  <a:lnTo>
                    <a:pt x="348" y="629"/>
                  </a:lnTo>
                  <a:lnTo>
                    <a:pt x="349" y="637"/>
                  </a:lnTo>
                  <a:lnTo>
                    <a:pt x="351" y="644"/>
                  </a:lnTo>
                  <a:lnTo>
                    <a:pt x="354" y="651"/>
                  </a:lnTo>
                  <a:lnTo>
                    <a:pt x="357" y="658"/>
                  </a:lnTo>
                  <a:lnTo>
                    <a:pt x="362" y="663"/>
                  </a:lnTo>
                  <a:lnTo>
                    <a:pt x="368" y="667"/>
                  </a:lnTo>
                  <a:lnTo>
                    <a:pt x="375" y="671"/>
                  </a:lnTo>
                  <a:lnTo>
                    <a:pt x="383" y="674"/>
                  </a:lnTo>
                  <a:lnTo>
                    <a:pt x="394" y="676"/>
                  </a:lnTo>
                  <a:lnTo>
                    <a:pt x="405" y="676"/>
                  </a:lnTo>
                  <a:lnTo>
                    <a:pt x="419" y="674"/>
                  </a:lnTo>
                  <a:lnTo>
                    <a:pt x="434" y="671"/>
                  </a:lnTo>
                  <a:lnTo>
                    <a:pt x="450" y="667"/>
                  </a:lnTo>
                  <a:lnTo>
                    <a:pt x="469" y="661"/>
                  </a:lnTo>
                  <a:lnTo>
                    <a:pt x="490" y="652"/>
                  </a:lnTo>
                  <a:lnTo>
                    <a:pt x="512" y="642"/>
                  </a:lnTo>
                  <a:lnTo>
                    <a:pt x="539" y="629"/>
                  </a:lnTo>
                  <a:lnTo>
                    <a:pt x="566" y="615"/>
                  </a:lnTo>
                  <a:lnTo>
                    <a:pt x="595" y="597"/>
                  </a:lnTo>
                  <a:close/>
                </a:path>
              </a:pathLst>
            </a:custGeom>
            <a:solidFill>
              <a:srgbClr val="EAD8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6" name="Freeform 120"/>
            <p:cNvSpPr>
              <a:spLocks/>
            </p:cNvSpPr>
            <p:nvPr/>
          </p:nvSpPr>
          <p:spPr bwMode="auto">
            <a:xfrm>
              <a:off x="3380" y="1965"/>
              <a:ext cx="35" cy="27"/>
            </a:xfrm>
            <a:custGeom>
              <a:avLst/>
              <a:gdLst>
                <a:gd name="T0" fmla="*/ 183 w 599"/>
                <a:gd name="T1" fmla="*/ 6 h 451"/>
                <a:gd name="T2" fmla="*/ 129 w 599"/>
                <a:gd name="T3" fmla="*/ 37 h 451"/>
                <a:gd name="T4" fmla="*/ 83 w 599"/>
                <a:gd name="T5" fmla="*/ 69 h 451"/>
                <a:gd name="T6" fmla="*/ 51 w 599"/>
                <a:gd name="T7" fmla="*/ 100 h 451"/>
                <a:gd name="T8" fmla="*/ 32 w 599"/>
                <a:gd name="T9" fmla="*/ 122 h 451"/>
                <a:gd name="T10" fmla="*/ 16 w 599"/>
                <a:gd name="T11" fmla="*/ 146 h 451"/>
                <a:gd name="T12" fmla="*/ 6 w 599"/>
                <a:gd name="T13" fmla="*/ 172 h 451"/>
                <a:gd name="T14" fmla="*/ 0 w 599"/>
                <a:gd name="T15" fmla="*/ 198 h 451"/>
                <a:gd name="T16" fmla="*/ 3 w 599"/>
                <a:gd name="T17" fmla="*/ 226 h 451"/>
                <a:gd name="T18" fmla="*/ 12 w 599"/>
                <a:gd name="T19" fmla="*/ 255 h 451"/>
                <a:gd name="T20" fmla="*/ 31 w 599"/>
                <a:gd name="T21" fmla="*/ 285 h 451"/>
                <a:gd name="T22" fmla="*/ 59 w 599"/>
                <a:gd name="T23" fmla="*/ 315 h 451"/>
                <a:gd name="T24" fmla="*/ 91 w 599"/>
                <a:gd name="T25" fmla="*/ 343 h 451"/>
                <a:gd name="T26" fmla="*/ 125 w 599"/>
                <a:gd name="T27" fmla="*/ 368 h 451"/>
                <a:gd name="T28" fmla="*/ 160 w 599"/>
                <a:gd name="T29" fmla="*/ 391 h 451"/>
                <a:gd name="T30" fmla="*/ 197 w 599"/>
                <a:gd name="T31" fmla="*/ 410 h 451"/>
                <a:gd name="T32" fmla="*/ 234 w 599"/>
                <a:gd name="T33" fmla="*/ 426 h 451"/>
                <a:gd name="T34" fmla="*/ 273 w 599"/>
                <a:gd name="T35" fmla="*/ 438 h 451"/>
                <a:gd name="T36" fmla="*/ 311 w 599"/>
                <a:gd name="T37" fmla="*/ 447 h 451"/>
                <a:gd name="T38" fmla="*/ 350 w 599"/>
                <a:gd name="T39" fmla="*/ 450 h 451"/>
                <a:gd name="T40" fmla="*/ 387 w 599"/>
                <a:gd name="T41" fmla="*/ 450 h 451"/>
                <a:gd name="T42" fmla="*/ 424 w 599"/>
                <a:gd name="T43" fmla="*/ 445 h 451"/>
                <a:gd name="T44" fmla="*/ 460 w 599"/>
                <a:gd name="T45" fmla="*/ 434 h 451"/>
                <a:gd name="T46" fmla="*/ 493 w 599"/>
                <a:gd name="T47" fmla="*/ 418 h 451"/>
                <a:gd name="T48" fmla="*/ 526 w 599"/>
                <a:gd name="T49" fmla="*/ 396 h 451"/>
                <a:gd name="T50" fmla="*/ 555 w 599"/>
                <a:gd name="T51" fmla="*/ 369 h 451"/>
                <a:gd name="T52" fmla="*/ 582 w 599"/>
                <a:gd name="T53" fmla="*/ 335 h 451"/>
                <a:gd name="T54" fmla="*/ 596 w 599"/>
                <a:gd name="T55" fmla="*/ 315 h 451"/>
                <a:gd name="T56" fmla="*/ 598 w 599"/>
                <a:gd name="T57" fmla="*/ 297 h 451"/>
                <a:gd name="T58" fmla="*/ 598 w 599"/>
                <a:gd name="T59" fmla="*/ 275 h 451"/>
                <a:gd name="T60" fmla="*/ 596 w 599"/>
                <a:gd name="T61" fmla="*/ 256 h 451"/>
                <a:gd name="T62" fmla="*/ 590 w 599"/>
                <a:gd name="T63" fmla="*/ 235 h 451"/>
                <a:gd name="T64" fmla="*/ 579 w 599"/>
                <a:gd name="T65" fmla="*/ 212 h 451"/>
                <a:gd name="T66" fmla="*/ 564 w 599"/>
                <a:gd name="T67" fmla="*/ 187 h 451"/>
                <a:gd name="T68" fmla="*/ 543 w 599"/>
                <a:gd name="T69" fmla="*/ 161 h 451"/>
                <a:gd name="T70" fmla="*/ 514 w 599"/>
                <a:gd name="T71" fmla="*/ 135 h 451"/>
                <a:gd name="T72" fmla="*/ 478 w 599"/>
                <a:gd name="T73" fmla="*/ 109 h 451"/>
                <a:gd name="T74" fmla="*/ 434 w 599"/>
                <a:gd name="T75" fmla="*/ 83 h 451"/>
                <a:gd name="T76" fmla="*/ 379 w 599"/>
                <a:gd name="T77" fmla="*/ 57 h 451"/>
                <a:gd name="T78" fmla="*/ 314 w 599"/>
                <a:gd name="T79" fmla="*/ 32 h 451"/>
                <a:gd name="T80" fmla="*/ 238 w 599"/>
                <a:gd name="T81" fmla="*/ 1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9" h="451">
                  <a:moveTo>
                    <a:pt x="195" y="0"/>
                  </a:moveTo>
                  <a:lnTo>
                    <a:pt x="183" y="6"/>
                  </a:lnTo>
                  <a:lnTo>
                    <a:pt x="150" y="24"/>
                  </a:lnTo>
                  <a:lnTo>
                    <a:pt x="129" y="37"/>
                  </a:lnTo>
                  <a:lnTo>
                    <a:pt x="106" y="52"/>
                  </a:lnTo>
                  <a:lnTo>
                    <a:pt x="83" y="69"/>
                  </a:lnTo>
                  <a:lnTo>
                    <a:pt x="61" y="89"/>
                  </a:lnTo>
                  <a:lnTo>
                    <a:pt x="51" y="100"/>
                  </a:lnTo>
                  <a:lnTo>
                    <a:pt x="41" y="111"/>
                  </a:lnTo>
                  <a:lnTo>
                    <a:pt x="32" y="122"/>
                  </a:lnTo>
                  <a:lnTo>
                    <a:pt x="23" y="134"/>
                  </a:lnTo>
                  <a:lnTo>
                    <a:pt x="16" y="146"/>
                  </a:lnTo>
                  <a:lnTo>
                    <a:pt x="10" y="158"/>
                  </a:lnTo>
                  <a:lnTo>
                    <a:pt x="6" y="172"/>
                  </a:lnTo>
                  <a:lnTo>
                    <a:pt x="1" y="184"/>
                  </a:lnTo>
                  <a:lnTo>
                    <a:pt x="0" y="198"/>
                  </a:lnTo>
                  <a:lnTo>
                    <a:pt x="0" y="212"/>
                  </a:lnTo>
                  <a:lnTo>
                    <a:pt x="3" y="226"/>
                  </a:lnTo>
                  <a:lnTo>
                    <a:pt x="6" y="241"/>
                  </a:lnTo>
                  <a:lnTo>
                    <a:pt x="12" y="255"/>
                  </a:lnTo>
                  <a:lnTo>
                    <a:pt x="20" y="270"/>
                  </a:lnTo>
                  <a:lnTo>
                    <a:pt x="31" y="285"/>
                  </a:lnTo>
                  <a:lnTo>
                    <a:pt x="44" y="300"/>
                  </a:lnTo>
                  <a:lnTo>
                    <a:pt x="59" y="315"/>
                  </a:lnTo>
                  <a:lnTo>
                    <a:pt x="75" y="329"/>
                  </a:lnTo>
                  <a:lnTo>
                    <a:pt x="91" y="343"/>
                  </a:lnTo>
                  <a:lnTo>
                    <a:pt x="107" y="356"/>
                  </a:lnTo>
                  <a:lnTo>
                    <a:pt x="125" y="368"/>
                  </a:lnTo>
                  <a:lnTo>
                    <a:pt x="142" y="380"/>
                  </a:lnTo>
                  <a:lnTo>
                    <a:pt x="160" y="391"/>
                  </a:lnTo>
                  <a:lnTo>
                    <a:pt x="179" y="401"/>
                  </a:lnTo>
                  <a:lnTo>
                    <a:pt x="197" y="410"/>
                  </a:lnTo>
                  <a:lnTo>
                    <a:pt x="215" y="418"/>
                  </a:lnTo>
                  <a:lnTo>
                    <a:pt x="234" y="426"/>
                  </a:lnTo>
                  <a:lnTo>
                    <a:pt x="253" y="432"/>
                  </a:lnTo>
                  <a:lnTo>
                    <a:pt x="273" y="438"/>
                  </a:lnTo>
                  <a:lnTo>
                    <a:pt x="292" y="442"/>
                  </a:lnTo>
                  <a:lnTo>
                    <a:pt x="311" y="447"/>
                  </a:lnTo>
                  <a:lnTo>
                    <a:pt x="331" y="449"/>
                  </a:lnTo>
                  <a:lnTo>
                    <a:pt x="350" y="450"/>
                  </a:lnTo>
                  <a:lnTo>
                    <a:pt x="369" y="451"/>
                  </a:lnTo>
                  <a:lnTo>
                    <a:pt x="387" y="450"/>
                  </a:lnTo>
                  <a:lnTo>
                    <a:pt x="405" y="448"/>
                  </a:lnTo>
                  <a:lnTo>
                    <a:pt x="424" y="445"/>
                  </a:lnTo>
                  <a:lnTo>
                    <a:pt x="442" y="439"/>
                  </a:lnTo>
                  <a:lnTo>
                    <a:pt x="460" y="434"/>
                  </a:lnTo>
                  <a:lnTo>
                    <a:pt x="477" y="427"/>
                  </a:lnTo>
                  <a:lnTo>
                    <a:pt x="493" y="418"/>
                  </a:lnTo>
                  <a:lnTo>
                    <a:pt x="510" y="408"/>
                  </a:lnTo>
                  <a:lnTo>
                    <a:pt x="526" y="396"/>
                  </a:lnTo>
                  <a:lnTo>
                    <a:pt x="542" y="384"/>
                  </a:lnTo>
                  <a:lnTo>
                    <a:pt x="555" y="369"/>
                  </a:lnTo>
                  <a:lnTo>
                    <a:pt x="570" y="353"/>
                  </a:lnTo>
                  <a:lnTo>
                    <a:pt x="582" y="335"/>
                  </a:lnTo>
                  <a:lnTo>
                    <a:pt x="595" y="317"/>
                  </a:lnTo>
                  <a:lnTo>
                    <a:pt x="596" y="315"/>
                  </a:lnTo>
                  <a:lnTo>
                    <a:pt x="597" y="308"/>
                  </a:lnTo>
                  <a:lnTo>
                    <a:pt x="598" y="297"/>
                  </a:lnTo>
                  <a:lnTo>
                    <a:pt x="599" y="283"/>
                  </a:lnTo>
                  <a:lnTo>
                    <a:pt x="598" y="275"/>
                  </a:lnTo>
                  <a:lnTo>
                    <a:pt x="597" y="265"/>
                  </a:lnTo>
                  <a:lnTo>
                    <a:pt x="596" y="256"/>
                  </a:lnTo>
                  <a:lnTo>
                    <a:pt x="593" y="245"/>
                  </a:lnTo>
                  <a:lnTo>
                    <a:pt x="590" y="235"/>
                  </a:lnTo>
                  <a:lnTo>
                    <a:pt x="585" y="223"/>
                  </a:lnTo>
                  <a:lnTo>
                    <a:pt x="579" y="212"/>
                  </a:lnTo>
                  <a:lnTo>
                    <a:pt x="572" y="199"/>
                  </a:lnTo>
                  <a:lnTo>
                    <a:pt x="564" y="187"/>
                  </a:lnTo>
                  <a:lnTo>
                    <a:pt x="554" y="174"/>
                  </a:lnTo>
                  <a:lnTo>
                    <a:pt x="543" y="161"/>
                  </a:lnTo>
                  <a:lnTo>
                    <a:pt x="529" y="148"/>
                  </a:lnTo>
                  <a:lnTo>
                    <a:pt x="514" y="135"/>
                  </a:lnTo>
                  <a:lnTo>
                    <a:pt x="498" y="122"/>
                  </a:lnTo>
                  <a:lnTo>
                    <a:pt x="478" y="109"/>
                  </a:lnTo>
                  <a:lnTo>
                    <a:pt x="457" y="95"/>
                  </a:lnTo>
                  <a:lnTo>
                    <a:pt x="434" y="83"/>
                  </a:lnTo>
                  <a:lnTo>
                    <a:pt x="407" y="69"/>
                  </a:lnTo>
                  <a:lnTo>
                    <a:pt x="379" y="57"/>
                  </a:lnTo>
                  <a:lnTo>
                    <a:pt x="348" y="45"/>
                  </a:lnTo>
                  <a:lnTo>
                    <a:pt x="314" y="32"/>
                  </a:lnTo>
                  <a:lnTo>
                    <a:pt x="277" y="21"/>
                  </a:lnTo>
                  <a:lnTo>
                    <a:pt x="238" y="10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EAD8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7" name="Freeform 121"/>
            <p:cNvSpPr>
              <a:spLocks/>
            </p:cNvSpPr>
            <p:nvPr/>
          </p:nvSpPr>
          <p:spPr bwMode="auto">
            <a:xfrm>
              <a:off x="3374" y="1979"/>
              <a:ext cx="35" cy="27"/>
            </a:xfrm>
            <a:custGeom>
              <a:avLst/>
              <a:gdLst>
                <a:gd name="T0" fmla="*/ 182 w 599"/>
                <a:gd name="T1" fmla="*/ 6 h 451"/>
                <a:gd name="T2" fmla="*/ 129 w 599"/>
                <a:gd name="T3" fmla="*/ 38 h 451"/>
                <a:gd name="T4" fmla="*/ 84 w 599"/>
                <a:gd name="T5" fmla="*/ 70 h 451"/>
                <a:gd name="T6" fmla="*/ 50 w 599"/>
                <a:gd name="T7" fmla="*/ 101 h 451"/>
                <a:gd name="T8" fmla="*/ 31 w 599"/>
                <a:gd name="T9" fmla="*/ 123 h 451"/>
                <a:gd name="T10" fmla="*/ 16 w 599"/>
                <a:gd name="T11" fmla="*/ 147 h 451"/>
                <a:gd name="T12" fmla="*/ 5 w 599"/>
                <a:gd name="T13" fmla="*/ 172 h 451"/>
                <a:gd name="T14" fmla="*/ 0 w 599"/>
                <a:gd name="T15" fmla="*/ 199 h 451"/>
                <a:gd name="T16" fmla="*/ 2 w 599"/>
                <a:gd name="T17" fmla="*/ 226 h 451"/>
                <a:gd name="T18" fmla="*/ 11 w 599"/>
                <a:gd name="T19" fmla="*/ 256 h 451"/>
                <a:gd name="T20" fmla="*/ 31 w 599"/>
                <a:gd name="T21" fmla="*/ 285 h 451"/>
                <a:gd name="T22" fmla="*/ 60 w 599"/>
                <a:gd name="T23" fmla="*/ 316 h 451"/>
                <a:gd name="T24" fmla="*/ 91 w 599"/>
                <a:gd name="T25" fmla="*/ 344 h 451"/>
                <a:gd name="T26" fmla="*/ 125 w 599"/>
                <a:gd name="T27" fmla="*/ 369 h 451"/>
                <a:gd name="T28" fmla="*/ 160 w 599"/>
                <a:gd name="T29" fmla="*/ 391 h 451"/>
                <a:gd name="T30" fmla="*/ 197 w 599"/>
                <a:gd name="T31" fmla="*/ 411 h 451"/>
                <a:gd name="T32" fmla="*/ 235 w 599"/>
                <a:gd name="T33" fmla="*/ 427 h 451"/>
                <a:gd name="T34" fmla="*/ 273 w 599"/>
                <a:gd name="T35" fmla="*/ 438 h 451"/>
                <a:gd name="T36" fmla="*/ 311 w 599"/>
                <a:gd name="T37" fmla="*/ 447 h 451"/>
                <a:gd name="T38" fmla="*/ 349 w 599"/>
                <a:gd name="T39" fmla="*/ 451 h 451"/>
                <a:gd name="T40" fmla="*/ 387 w 599"/>
                <a:gd name="T41" fmla="*/ 450 h 451"/>
                <a:gd name="T42" fmla="*/ 424 w 599"/>
                <a:gd name="T43" fmla="*/ 445 h 451"/>
                <a:gd name="T44" fmla="*/ 459 w 599"/>
                <a:gd name="T45" fmla="*/ 434 h 451"/>
                <a:gd name="T46" fmla="*/ 494 w 599"/>
                <a:gd name="T47" fmla="*/ 418 h 451"/>
                <a:gd name="T48" fmla="*/ 525 w 599"/>
                <a:gd name="T49" fmla="*/ 397 h 451"/>
                <a:gd name="T50" fmla="*/ 556 w 599"/>
                <a:gd name="T51" fmla="*/ 370 h 451"/>
                <a:gd name="T52" fmla="*/ 583 w 599"/>
                <a:gd name="T53" fmla="*/ 337 h 451"/>
                <a:gd name="T54" fmla="*/ 596 w 599"/>
                <a:gd name="T55" fmla="*/ 316 h 451"/>
                <a:gd name="T56" fmla="*/ 599 w 599"/>
                <a:gd name="T57" fmla="*/ 298 h 451"/>
                <a:gd name="T58" fmla="*/ 599 w 599"/>
                <a:gd name="T59" fmla="*/ 275 h 451"/>
                <a:gd name="T60" fmla="*/ 596 w 599"/>
                <a:gd name="T61" fmla="*/ 256 h 451"/>
                <a:gd name="T62" fmla="*/ 589 w 599"/>
                <a:gd name="T63" fmla="*/ 235 h 451"/>
                <a:gd name="T64" fmla="*/ 579 w 599"/>
                <a:gd name="T65" fmla="*/ 212 h 451"/>
                <a:gd name="T66" fmla="*/ 564 w 599"/>
                <a:gd name="T67" fmla="*/ 188 h 451"/>
                <a:gd name="T68" fmla="*/ 542 w 599"/>
                <a:gd name="T69" fmla="*/ 161 h 451"/>
                <a:gd name="T70" fmla="*/ 514 w 599"/>
                <a:gd name="T71" fmla="*/ 135 h 451"/>
                <a:gd name="T72" fmla="*/ 478 w 599"/>
                <a:gd name="T73" fmla="*/ 109 h 451"/>
                <a:gd name="T74" fmla="*/ 433 w 599"/>
                <a:gd name="T75" fmla="*/ 83 h 451"/>
                <a:gd name="T76" fmla="*/ 378 w 599"/>
                <a:gd name="T77" fmla="*/ 58 h 451"/>
                <a:gd name="T78" fmla="*/ 314 w 599"/>
                <a:gd name="T79" fmla="*/ 34 h 451"/>
                <a:gd name="T80" fmla="*/ 238 w 599"/>
                <a:gd name="T81" fmla="*/ 1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9" h="451">
                  <a:moveTo>
                    <a:pt x="196" y="0"/>
                  </a:moveTo>
                  <a:lnTo>
                    <a:pt x="182" y="6"/>
                  </a:lnTo>
                  <a:lnTo>
                    <a:pt x="150" y="24"/>
                  </a:lnTo>
                  <a:lnTo>
                    <a:pt x="129" y="38"/>
                  </a:lnTo>
                  <a:lnTo>
                    <a:pt x="107" y="52"/>
                  </a:lnTo>
                  <a:lnTo>
                    <a:pt x="84" y="70"/>
                  </a:lnTo>
                  <a:lnTo>
                    <a:pt x="62" y="89"/>
                  </a:lnTo>
                  <a:lnTo>
                    <a:pt x="50" y="101"/>
                  </a:lnTo>
                  <a:lnTo>
                    <a:pt x="41" y="111"/>
                  </a:lnTo>
                  <a:lnTo>
                    <a:pt x="31" y="123"/>
                  </a:lnTo>
                  <a:lnTo>
                    <a:pt x="23" y="134"/>
                  </a:lnTo>
                  <a:lnTo>
                    <a:pt x="16" y="147"/>
                  </a:lnTo>
                  <a:lnTo>
                    <a:pt x="10" y="159"/>
                  </a:lnTo>
                  <a:lnTo>
                    <a:pt x="5" y="172"/>
                  </a:lnTo>
                  <a:lnTo>
                    <a:pt x="2" y="186"/>
                  </a:lnTo>
                  <a:lnTo>
                    <a:pt x="0" y="199"/>
                  </a:lnTo>
                  <a:lnTo>
                    <a:pt x="0" y="213"/>
                  </a:lnTo>
                  <a:lnTo>
                    <a:pt x="2" y="226"/>
                  </a:lnTo>
                  <a:lnTo>
                    <a:pt x="6" y="241"/>
                  </a:lnTo>
                  <a:lnTo>
                    <a:pt x="11" y="256"/>
                  </a:lnTo>
                  <a:lnTo>
                    <a:pt x="20" y="271"/>
                  </a:lnTo>
                  <a:lnTo>
                    <a:pt x="31" y="285"/>
                  </a:lnTo>
                  <a:lnTo>
                    <a:pt x="45" y="301"/>
                  </a:lnTo>
                  <a:lnTo>
                    <a:pt x="60" y="316"/>
                  </a:lnTo>
                  <a:lnTo>
                    <a:pt x="75" y="330"/>
                  </a:lnTo>
                  <a:lnTo>
                    <a:pt x="91" y="344"/>
                  </a:lnTo>
                  <a:lnTo>
                    <a:pt x="108" y="357"/>
                  </a:lnTo>
                  <a:lnTo>
                    <a:pt x="125" y="369"/>
                  </a:lnTo>
                  <a:lnTo>
                    <a:pt x="142" y="381"/>
                  </a:lnTo>
                  <a:lnTo>
                    <a:pt x="160" y="391"/>
                  </a:lnTo>
                  <a:lnTo>
                    <a:pt x="178" y="402"/>
                  </a:lnTo>
                  <a:lnTo>
                    <a:pt x="197" y="411"/>
                  </a:lnTo>
                  <a:lnTo>
                    <a:pt x="216" y="419"/>
                  </a:lnTo>
                  <a:lnTo>
                    <a:pt x="235" y="427"/>
                  </a:lnTo>
                  <a:lnTo>
                    <a:pt x="254" y="433"/>
                  </a:lnTo>
                  <a:lnTo>
                    <a:pt x="273" y="438"/>
                  </a:lnTo>
                  <a:lnTo>
                    <a:pt x="291" y="444"/>
                  </a:lnTo>
                  <a:lnTo>
                    <a:pt x="311" y="447"/>
                  </a:lnTo>
                  <a:lnTo>
                    <a:pt x="330" y="449"/>
                  </a:lnTo>
                  <a:lnTo>
                    <a:pt x="349" y="451"/>
                  </a:lnTo>
                  <a:lnTo>
                    <a:pt x="368" y="451"/>
                  </a:lnTo>
                  <a:lnTo>
                    <a:pt x="387" y="450"/>
                  </a:lnTo>
                  <a:lnTo>
                    <a:pt x="406" y="448"/>
                  </a:lnTo>
                  <a:lnTo>
                    <a:pt x="424" y="445"/>
                  </a:lnTo>
                  <a:lnTo>
                    <a:pt x="442" y="440"/>
                  </a:lnTo>
                  <a:lnTo>
                    <a:pt x="459" y="434"/>
                  </a:lnTo>
                  <a:lnTo>
                    <a:pt x="477" y="427"/>
                  </a:lnTo>
                  <a:lnTo>
                    <a:pt x="494" y="418"/>
                  </a:lnTo>
                  <a:lnTo>
                    <a:pt x="510" y="409"/>
                  </a:lnTo>
                  <a:lnTo>
                    <a:pt x="525" y="397"/>
                  </a:lnTo>
                  <a:lnTo>
                    <a:pt x="541" y="385"/>
                  </a:lnTo>
                  <a:lnTo>
                    <a:pt x="556" y="370"/>
                  </a:lnTo>
                  <a:lnTo>
                    <a:pt x="569" y="354"/>
                  </a:lnTo>
                  <a:lnTo>
                    <a:pt x="583" y="337"/>
                  </a:lnTo>
                  <a:lnTo>
                    <a:pt x="596" y="318"/>
                  </a:lnTo>
                  <a:lnTo>
                    <a:pt x="596" y="316"/>
                  </a:lnTo>
                  <a:lnTo>
                    <a:pt x="598" y="308"/>
                  </a:lnTo>
                  <a:lnTo>
                    <a:pt x="599" y="298"/>
                  </a:lnTo>
                  <a:lnTo>
                    <a:pt x="599" y="283"/>
                  </a:lnTo>
                  <a:lnTo>
                    <a:pt x="599" y="275"/>
                  </a:lnTo>
                  <a:lnTo>
                    <a:pt x="598" y="266"/>
                  </a:lnTo>
                  <a:lnTo>
                    <a:pt x="596" y="256"/>
                  </a:lnTo>
                  <a:lnTo>
                    <a:pt x="593" y="246"/>
                  </a:lnTo>
                  <a:lnTo>
                    <a:pt x="589" y="235"/>
                  </a:lnTo>
                  <a:lnTo>
                    <a:pt x="585" y="223"/>
                  </a:lnTo>
                  <a:lnTo>
                    <a:pt x="579" y="212"/>
                  </a:lnTo>
                  <a:lnTo>
                    <a:pt x="572" y="200"/>
                  </a:lnTo>
                  <a:lnTo>
                    <a:pt x="564" y="188"/>
                  </a:lnTo>
                  <a:lnTo>
                    <a:pt x="554" y="175"/>
                  </a:lnTo>
                  <a:lnTo>
                    <a:pt x="542" y="161"/>
                  </a:lnTo>
                  <a:lnTo>
                    <a:pt x="529" y="149"/>
                  </a:lnTo>
                  <a:lnTo>
                    <a:pt x="514" y="135"/>
                  </a:lnTo>
                  <a:lnTo>
                    <a:pt x="497" y="123"/>
                  </a:lnTo>
                  <a:lnTo>
                    <a:pt x="478" y="109"/>
                  </a:lnTo>
                  <a:lnTo>
                    <a:pt x="457" y="96"/>
                  </a:lnTo>
                  <a:lnTo>
                    <a:pt x="433" y="83"/>
                  </a:lnTo>
                  <a:lnTo>
                    <a:pt x="408" y="70"/>
                  </a:lnTo>
                  <a:lnTo>
                    <a:pt x="378" y="58"/>
                  </a:lnTo>
                  <a:lnTo>
                    <a:pt x="348" y="45"/>
                  </a:lnTo>
                  <a:lnTo>
                    <a:pt x="314" y="34"/>
                  </a:lnTo>
                  <a:lnTo>
                    <a:pt x="278" y="22"/>
                  </a:lnTo>
                  <a:lnTo>
                    <a:pt x="238" y="1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EAD8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8" name="Freeform 122"/>
            <p:cNvSpPr>
              <a:spLocks/>
            </p:cNvSpPr>
            <p:nvPr/>
          </p:nvSpPr>
          <p:spPr bwMode="auto">
            <a:xfrm>
              <a:off x="3478" y="1930"/>
              <a:ext cx="193" cy="218"/>
            </a:xfrm>
            <a:custGeom>
              <a:avLst/>
              <a:gdLst>
                <a:gd name="T0" fmla="*/ 619 w 3282"/>
                <a:gd name="T1" fmla="*/ 665 h 3714"/>
                <a:gd name="T2" fmla="*/ 488 w 3282"/>
                <a:gd name="T3" fmla="*/ 1020 h 3714"/>
                <a:gd name="T4" fmla="*/ 368 w 3282"/>
                <a:gd name="T5" fmla="*/ 1372 h 3714"/>
                <a:gd name="T6" fmla="*/ 274 w 3282"/>
                <a:gd name="T7" fmla="*/ 1677 h 3714"/>
                <a:gd name="T8" fmla="*/ 183 w 3282"/>
                <a:gd name="T9" fmla="*/ 1999 h 3714"/>
                <a:gd name="T10" fmla="*/ 103 w 3282"/>
                <a:gd name="T11" fmla="*/ 2327 h 3714"/>
                <a:gd name="T12" fmla="*/ 42 w 3282"/>
                <a:gd name="T13" fmla="*/ 2648 h 3714"/>
                <a:gd name="T14" fmla="*/ 6 w 3282"/>
                <a:gd name="T15" fmla="*/ 2948 h 3714"/>
                <a:gd name="T16" fmla="*/ 3 w 3282"/>
                <a:gd name="T17" fmla="*/ 3216 h 3714"/>
                <a:gd name="T18" fmla="*/ 58 w 3282"/>
                <a:gd name="T19" fmla="*/ 3259 h 3714"/>
                <a:gd name="T20" fmla="*/ 157 w 3282"/>
                <a:gd name="T21" fmla="*/ 3326 h 3714"/>
                <a:gd name="T22" fmla="*/ 267 w 3282"/>
                <a:gd name="T23" fmla="*/ 3388 h 3714"/>
                <a:gd name="T24" fmla="*/ 408 w 3282"/>
                <a:gd name="T25" fmla="*/ 3455 h 3714"/>
                <a:gd name="T26" fmla="*/ 580 w 3282"/>
                <a:gd name="T27" fmla="*/ 3523 h 3714"/>
                <a:gd name="T28" fmla="*/ 786 w 3282"/>
                <a:gd name="T29" fmla="*/ 3587 h 3714"/>
                <a:gd name="T30" fmla="*/ 1025 w 3282"/>
                <a:gd name="T31" fmla="*/ 3643 h 3714"/>
                <a:gd name="T32" fmla="*/ 1298 w 3282"/>
                <a:gd name="T33" fmla="*/ 3686 h 3714"/>
                <a:gd name="T34" fmla="*/ 1608 w 3282"/>
                <a:gd name="T35" fmla="*/ 3711 h 3714"/>
                <a:gd name="T36" fmla="*/ 1771 w 3282"/>
                <a:gd name="T37" fmla="*/ 3714 h 3714"/>
                <a:gd name="T38" fmla="*/ 1959 w 3282"/>
                <a:gd name="T39" fmla="*/ 3704 h 3714"/>
                <a:gd name="T40" fmla="*/ 2119 w 3282"/>
                <a:gd name="T41" fmla="*/ 3689 h 3714"/>
                <a:gd name="T42" fmla="*/ 2302 w 3282"/>
                <a:gd name="T43" fmla="*/ 3664 h 3714"/>
                <a:gd name="T44" fmla="*/ 2498 w 3282"/>
                <a:gd name="T45" fmla="*/ 3627 h 3714"/>
                <a:gd name="T46" fmla="*/ 2696 w 3282"/>
                <a:gd name="T47" fmla="*/ 3575 h 3714"/>
                <a:gd name="T48" fmla="*/ 2887 w 3282"/>
                <a:gd name="T49" fmla="*/ 3507 h 3714"/>
                <a:gd name="T50" fmla="*/ 3060 w 3282"/>
                <a:gd name="T51" fmla="*/ 3419 h 3714"/>
                <a:gd name="T52" fmla="*/ 3206 w 3282"/>
                <a:gd name="T53" fmla="*/ 3308 h 3714"/>
                <a:gd name="T54" fmla="*/ 3277 w 3282"/>
                <a:gd name="T55" fmla="*/ 3197 h 3714"/>
                <a:gd name="T56" fmla="*/ 3214 w 3282"/>
                <a:gd name="T57" fmla="*/ 2877 h 3714"/>
                <a:gd name="T58" fmla="*/ 3094 w 3282"/>
                <a:gd name="T59" fmla="*/ 2303 h 3714"/>
                <a:gd name="T60" fmla="*/ 2941 w 3282"/>
                <a:gd name="T61" fmla="*/ 1618 h 3714"/>
                <a:gd name="T62" fmla="*/ 2858 w 3282"/>
                <a:gd name="T63" fmla="*/ 1280 h 3714"/>
                <a:gd name="T64" fmla="*/ 2776 w 3282"/>
                <a:gd name="T65" fmla="*/ 970 h 3714"/>
                <a:gd name="T66" fmla="*/ 2697 w 3282"/>
                <a:gd name="T67" fmla="*/ 705 h 3714"/>
                <a:gd name="T68" fmla="*/ 2624 w 3282"/>
                <a:gd name="T69" fmla="*/ 505 h 3714"/>
                <a:gd name="T70" fmla="*/ 2526 w 3282"/>
                <a:gd name="T71" fmla="*/ 353 h 3714"/>
                <a:gd name="T72" fmla="*/ 2381 w 3282"/>
                <a:gd name="T73" fmla="*/ 224 h 3714"/>
                <a:gd name="T74" fmla="*/ 2196 w 3282"/>
                <a:gd name="T75" fmla="*/ 120 h 3714"/>
                <a:gd name="T76" fmla="*/ 1984 w 3282"/>
                <a:gd name="T77" fmla="*/ 47 h 3714"/>
                <a:gd name="T78" fmla="*/ 1756 w 3282"/>
                <a:gd name="T79" fmla="*/ 7 h 3714"/>
                <a:gd name="T80" fmla="*/ 1521 w 3282"/>
                <a:gd name="T81" fmla="*/ 4 h 3714"/>
                <a:gd name="T82" fmla="*/ 1289 w 3282"/>
                <a:gd name="T83" fmla="*/ 42 h 3714"/>
                <a:gd name="T84" fmla="*/ 1073 w 3282"/>
                <a:gd name="T85" fmla="*/ 123 h 3714"/>
                <a:gd name="T86" fmla="*/ 882 w 3282"/>
                <a:gd name="T87" fmla="*/ 253 h 3714"/>
                <a:gd name="T88" fmla="*/ 727 w 3282"/>
                <a:gd name="T89" fmla="*/ 436 h 3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82" h="3714">
                  <a:moveTo>
                    <a:pt x="648" y="587"/>
                  </a:moveTo>
                  <a:lnTo>
                    <a:pt x="641" y="607"/>
                  </a:lnTo>
                  <a:lnTo>
                    <a:pt x="619" y="665"/>
                  </a:lnTo>
                  <a:lnTo>
                    <a:pt x="584" y="755"/>
                  </a:lnTo>
                  <a:lnTo>
                    <a:pt x="540" y="874"/>
                  </a:lnTo>
                  <a:lnTo>
                    <a:pt x="488" y="1020"/>
                  </a:lnTo>
                  <a:lnTo>
                    <a:pt x="430" y="1188"/>
                  </a:lnTo>
                  <a:lnTo>
                    <a:pt x="400" y="1278"/>
                  </a:lnTo>
                  <a:lnTo>
                    <a:pt x="368" y="1372"/>
                  </a:lnTo>
                  <a:lnTo>
                    <a:pt x="337" y="1471"/>
                  </a:lnTo>
                  <a:lnTo>
                    <a:pt x="305" y="1573"/>
                  </a:lnTo>
                  <a:lnTo>
                    <a:pt x="274" y="1677"/>
                  </a:lnTo>
                  <a:lnTo>
                    <a:pt x="242" y="1783"/>
                  </a:lnTo>
                  <a:lnTo>
                    <a:pt x="212" y="1890"/>
                  </a:lnTo>
                  <a:lnTo>
                    <a:pt x="183" y="1999"/>
                  </a:lnTo>
                  <a:lnTo>
                    <a:pt x="154" y="2108"/>
                  </a:lnTo>
                  <a:lnTo>
                    <a:pt x="128" y="2218"/>
                  </a:lnTo>
                  <a:lnTo>
                    <a:pt x="103" y="2327"/>
                  </a:lnTo>
                  <a:lnTo>
                    <a:pt x="81" y="2435"/>
                  </a:lnTo>
                  <a:lnTo>
                    <a:pt x="60" y="2542"/>
                  </a:lnTo>
                  <a:lnTo>
                    <a:pt x="42" y="2648"/>
                  </a:lnTo>
                  <a:lnTo>
                    <a:pt x="26" y="2751"/>
                  </a:lnTo>
                  <a:lnTo>
                    <a:pt x="15" y="2851"/>
                  </a:lnTo>
                  <a:lnTo>
                    <a:pt x="6" y="2948"/>
                  </a:lnTo>
                  <a:lnTo>
                    <a:pt x="1" y="3042"/>
                  </a:lnTo>
                  <a:lnTo>
                    <a:pt x="0" y="3131"/>
                  </a:lnTo>
                  <a:lnTo>
                    <a:pt x="3" y="3216"/>
                  </a:lnTo>
                  <a:lnTo>
                    <a:pt x="8" y="3221"/>
                  </a:lnTo>
                  <a:lnTo>
                    <a:pt x="27" y="3236"/>
                  </a:lnTo>
                  <a:lnTo>
                    <a:pt x="58" y="3259"/>
                  </a:lnTo>
                  <a:lnTo>
                    <a:pt x="101" y="3290"/>
                  </a:lnTo>
                  <a:lnTo>
                    <a:pt x="128" y="3307"/>
                  </a:lnTo>
                  <a:lnTo>
                    <a:pt x="157" y="3326"/>
                  </a:lnTo>
                  <a:lnTo>
                    <a:pt x="191" y="3346"/>
                  </a:lnTo>
                  <a:lnTo>
                    <a:pt x="228" y="3366"/>
                  </a:lnTo>
                  <a:lnTo>
                    <a:pt x="267" y="3388"/>
                  </a:lnTo>
                  <a:lnTo>
                    <a:pt x="310" y="3410"/>
                  </a:lnTo>
                  <a:lnTo>
                    <a:pt x="358" y="3432"/>
                  </a:lnTo>
                  <a:lnTo>
                    <a:pt x="408" y="3455"/>
                  </a:lnTo>
                  <a:lnTo>
                    <a:pt x="461" y="3477"/>
                  </a:lnTo>
                  <a:lnTo>
                    <a:pt x="519" y="3500"/>
                  </a:lnTo>
                  <a:lnTo>
                    <a:pt x="580" y="3523"/>
                  </a:lnTo>
                  <a:lnTo>
                    <a:pt x="645" y="3544"/>
                  </a:lnTo>
                  <a:lnTo>
                    <a:pt x="713" y="3566"/>
                  </a:lnTo>
                  <a:lnTo>
                    <a:pt x="786" y="3587"/>
                  </a:lnTo>
                  <a:lnTo>
                    <a:pt x="861" y="3606"/>
                  </a:lnTo>
                  <a:lnTo>
                    <a:pt x="941" y="3625"/>
                  </a:lnTo>
                  <a:lnTo>
                    <a:pt x="1025" y="3643"/>
                  </a:lnTo>
                  <a:lnTo>
                    <a:pt x="1112" y="3659"/>
                  </a:lnTo>
                  <a:lnTo>
                    <a:pt x="1203" y="3673"/>
                  </a:lnTo>
                  <a:lnTo>
                    <a:pt x="1298" y="3686"/>
                  </a:lnTo>
                  <a:lnTo>
                    <a:pt x="1397" y="3697"/>
                  </a:lnTo>
                  <a:lnTo>
                    <a:pt x="1501" y="3705"/>
                  </a:lnTo>
                  <a:lnTo>
                    <a:pt x="1608" y="3711"/>
                  </a:lnTo>
                  <a:lnTo>
                    <a:pt x="1719" y="3714"/>
                  </a:lnTo>
                  <a:lnTo>
                    <a:pt x="1732" y="3714"/>
                  </a:lnTo>
                  <a:lnTo>
                    <a:pt x="1771" y="3714"/>
                  </a:lnTo>
                  <a:lnTo>
                    <a:pt x="1832" y="3711"/>
                  </a:lnTo>
                  <a:lnTo>
                    <a:pt x="1913" y="3707"/>
                  </a:lnTo>
                  <a:lnTo>
                    <a:pt x="1959" y="3704"/>
                  </a:lnTo>
                  <a:lnTo>
                    <a:pt x="2009" y="3700"/>
                  </a:lnTo>
                  <a:lnTo>
                    <a:pt x="2063" y="3694"/>
                  </a:lnTo>
                  <a:lnTo>
                    <a:pt x="2119" y="3689"/>
                  </a:lnTo>
                  <a:lnTo>
                    <a:pt x="2178" y="3682"/>
                  </a:lnTo>
                  <a:lnTo>
                    <a:pt x="2239" y="3673"/>
                  </a:lnTo>
                  <a:lnTo>
                    <a:pt x="2302" y="3664"/>
                  </a:lnTo>
                  <a:lnTo>
                    <a:pt x="2367" y="3654"/>
                  </a:lnTo>
                  <a:lnTo>
                    <a:pt x="2432" y="3641"/>
                  </a:lnTo>
                  <a:lnTo>
                    <a:pt x="2498" y="3627"/>
                  </a:lnTo>
                  <a:lnTo>
                    <a:pt x="2564" y="3612"/>
                  </a:lnTo>
                  <a:lnTo>
                    <a:pt x="2630" y="3595"/>
                  </a:lnTo>
                  <a:lnTo>
                    <a:pt x="2696" y="3575"/>
                  </a:lnTo>
                  <a:lnTo>
                    <a:pt x="2761" y="3555"/>
                  </a:lnTo>
                  <a:lnTo>
                    <a:pt x="2825" y="3532"/>
                  </a:lnTo>
                  <a:lnTo>
                    <a:pt x="2887" y="3507"/>
                  </a:lnTo>
                  <a:lnTo>
                    <a:pt x="2948" y="3479"/>
                  </a:lnTo>
                  <a:lnTo>
                    <a:pt x="3006" y="3450"/>
                  </a:lnTo>
                  <a:lnTo>
                    <a:pt x="3060" y="3419"/>
                  </a:lnTo>
                  <a:lnTo>
                    <a:pt x="3113" y="3384"/>
                  </a:lnTo>
                  <a:lnTo>
                    <a:pt x="3161" y="3347"/>
                  </a:lnTo>
                  <a:lnTo>
                    <a:pt x="3206" y="3308"/>
                  </a:lnTo>
                  <a:lnTo>
                    <a:pt x="3246" y="3267"/>
                  </a:lnTo>
                  <a:lnTo>
                    <a:pt x="3282" y="3221"/>
                  </a:lnTo>
                  <a:lnTo>
                    <a:pt x="3277" y="3197"/>
                  </a:lnTo>
                  <a:lnTo>
                    <a:pt x="3264" y="3128"/>
                  </a:lnTo>
                  <a:lnTo>
                    <a:pt x="3243" y="3020"/>
                  </a:lnTo>
                  <a:lnTo>
                    <a:pt x="3214" y="2877"/>
                  </a:lnTo>
                  <a:lnTo>
                    <a:pt x="3179" y="2708"/>
                  </a:lnTo>
                  <a:lnTo>
                    <a:pt x="3139" y="2514"/>
                  </a:lnTo>
                  <a:lnTo>
                    <a:pt x="3094" y="2303"/>
                  </a:lnTo>
                  <a:lnTo>
                    <a:pt x="3045" y="2079"/>
                  </a:lnTo>
                  <a:lnTo>
                    <a:pt x="2994" y="1850"/>
                  </a:lnTo>
                  <a:lnTo>
                    <a:pt x="2941" y="1618"/>
                  </a:lnTo>
                  <a:lnTo>
                    <a:pt x="2913" y="1504"/>
                  </a:lnTo>
                  <a:lnTo>
                    <a:pt x="2886" y="1390"/>
                  </a:lnTo>
                  <a:lnTo>
                    <a:pt x="2858" y="1280"/>
                  </a:lnTo>
                  <a:lnTo>
                    <a:pt x="2830" y="1172"/>
                  </a:lnTo>
                  <a:lnTo>
                    <a:pt x="2803" y="1069"/>
                  </a:lnTo>
                  <a:lnTo>
                    <a:pt x="2776" y="970"/>
                  </a:lnTo>
                  <a:lnTo>
                    <a:pt x="2750" y="875"/>
                  </a:lnTo>
                  <a:lnTo>
                    <a:pt x="2722" y="787"/>
                  </a:lnTo>
                  <a:lnTo>
                    <a:pt x="2697" y="705"/>
                  </a:lnTo>
                  <a:lnTo>
                    <a:pt x="2672" y="631"/>
                  </a:lnTo>
                  <a:lnTo>
                    <a:pt x="2647" y="564"/>
                  </a:lnTo>
                  <a:lnTo>
                    <a:pt x="2624" y="505"/>
                  </a:lnTo>
                  <a:lnTo>
                    <a:pt x="2598" y="453"/>
                  </a:lnTo>
                  <a:lnTo>
                    <a:pt x="2565" y="401"/>
                  </a:lnTo>
                  <a:lnTo>
                    <a:pt x="2526" y="353"/>
                  </a:lnTo>
                  <a:lnTo>
                    <a:pt x="2482" y="307"/>
                  </a:lnTo>
                  <a:lnTo>
                    <a:pt x="2434" y="264"/>
                  </a:lnTo>
                  <a:lnTo>
                    <a:pt x="2381" y="224"/>
                  </a:lnTo>
                  <a:lnTo>
                    <a:pt x="2323" y="186"/>
                  </a:lnTo>
                  <a:lnTo>
                    <a:pt x="2261" y="152"/>
                  </a:lnTo>
                  <a:lnTo>
                    <a:pt x="2196" y="120"/>
                  </a:lnTo>
                  <a:lnTo>
                    <a:pt x="2128" y="92"/>
                  </a:lnTo>
                  <a:lnTo>
                    <a:pt x="2058" y="68"/>
                  </a:lnTo>
                  <a:lnTo>
                    <a:pt x="1984" y="47"/>
                  </a:lnTo>
                  <a:lnTo>
                    <a:pt x="1910" y="29"/>
                  </a:lnTo>
                  <a:lnTo>
                    <a:pt x="1833" y="16"/>
                  </a:lnTo>
                  <a:lnTo>
                    <a:pt x="1756" y="7"/>
                  </a:lnTo>
                  <a:lnTo>
                    <a:pt x="1677" y="1"/>
                  </a:lnTo>
                  <a:lnTo>
                    <a:pt x="1598" y="0"/>
                  </a:lnTo>
                  <a:lnTo>
                    <a:pt x="1521" y="4"/>
                  </a:lnTo>
                  <a:lnTo>
                    <a:pt x="1442" y="11"/>
                  </a:lnTo>
                  <a:lnTo>
                    <a:pt x="1365" y="24"/>
                  </a:lnTo>
                  <a:lnTo>
                    <a:pt x="1289" y="42"/>
                  </a:lnTo>
                  <a:lnTo>
                    <a:pt x="1214" y="64"/>
                  </a:lnTo>
                  <a:lnTo>
                    <a:pt x="1143" y="91"/>
                  </a:lnTo>
                  <a:lnTo>
                    <a:pt x="1073" y="123"/>
                  </a:lnTo>
                  <a:lnTo>
                    <a:pt x="1006" y="161"/>
                  </a:lnTo>
                  <a:lnTo>
                    <a:pt x="942" y="204"/>
                  </a:lnTo>
                  <a:lnTo>
                    <a:pt x="882" y="253"/>
                  </a:lnTo>
                  <a:lnTo>
                    <a:pt x="825" y="308"/>
                  </a:lnTo>
                  <a:lnTo>
                    <a:pt x="774" y="369"/>
                  </a:lnTo>
                  <a:lnTo>
                    <a:pt x="727" y="436"/>
                  </a:lnTo>
                  <a:lnTo>
                    <a:pt x="685" y="508"/>
                  </a:lnTo>
                  <a:lnTo>
                    <a:pt x="648" y="587"/>
                  </a:lnTo>
                  <a:close/>
                </a:path>
              </a:pathLst>
            </a:custGeom>
            <a:solidFill>
              <a:srgbClr val="D6E9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9" name="Freeform 123"/>
            <p:cNvSpPr>
              <a:spLocks/>
            </p:cNvSpPr>
            <p:nvPr/>
          </p:nvSpPr>
          <p:spPr bwMode="auto">
            <a:xfrm>
              <a:off x="3415" y="1987"/>
              <a:ext cx="98" cy="53"/>
            </a:xfrm>
            <a:custGeom>
              <a:avLst/>
              <a:gdLst>
                <a:gd name="T0" fmla="*/ 197 w 1658"/>
                <a:gd name="T1" fmla="*/ 502 h 903"/>
                <a:gd name="T2" fmla="*/ 329 w 1658"/>
                <a:gd name="T3" fmla="*/ 470 h 903"/>
                <a:gd name="T4" fmla="*/ 518 w 1658"/>
                <a:gd name="T5" fmla="*/ 428 h 903"/>
                <a:gd name="T6" fmla="*/ 654 w 1658"/>
                <a:gd name="T7" fmla="*/ 403 h 903"/>
                <a:gd name="T8" fmla="*/ 724 w 1658"/>
                <a:gd name="T9" fmla="*/ 394 h 903"/>
                <a:gd name="T10" fmla="*/ 769 w 1658"/>
                <a:gd name="T11" fmla="*/ 394 h 903"/>
                <a:gd name="T12" fmla="*/ 804 w 1658"/>
                <a:gd name="T13" fmla="*/ 400 h 903"/>
                <a:gd name="T14" fmla="*/ 832 w 1658"/>
                <a:gd name="T15" fmla="*/ 414 h 903"/>
                <a:gd name="T16" fmla="*/ 855 w 1658"/>
                <a:gd name="T17" fmla="*/ 432 h 903"/>
                <a:gd name="T18" fmla="*/ 875 w 1658"/>
                <a:gd name="T19" fmla="*/ 455 h 903"/>
                <a:gd name="T20" fmla="*/ 893 w 1658"/>
                <a:gd name="T21" fmla="*/ 482 h 903"/>
                <a:gd name="T22" fmla="*/ 922 w 1658"/>
                <a:gd name="T23" fmla="*/ 525 h 903"/>
                <a:gd name="T24" fmla="*/ 949 w 1658"/>
                <a:gd name="T25" fmla="*/ 563 h 903"/>
                <a:gd name="T26" fmla="*/ 957 w 1658"/>
                <a:gd name="T27" fmla="*/ 583 h 903"/>
                <a:gd name="T28" fmla="*/ 960 w 1658"/>
                <a:gd name="T29" fmla="*/ 608 h 903"/>
                <a:gd name="T30" fmla="*/ 959 w 1658"/>
                <a:gd name="T31" fmla="*/ 636 h 903"/>
                <a:gd name="T32" fmla="*/ 952 w 1658"/>
                <a:gd name="T33" fmla="*/ 681 h 903"/>
                <a:gd name="T34" fmla="*/ 937 w 1658"/>
                <a:gd name="T35" fmla="*/ 744 h 903"/>
                <a:gd name="T36" fmla="*/ 911 w 1658"/>
                <a:gd name="T37" fmla="*/ 832 h 903"/>
                <a:gd name="T38" fmla="*/ 897 w 1658"/>
                <a:gd name="T39" fmla="*/ 884 h 903"/>
                <a:gd name="T40" fmla="*/ 896 w 1658"/>
                <a:gd name="T41" fmla="*/ 897 h 903"/>
                <a:gd name="T42" fmla="*/ 899 w 1658"/>
                <a:gd name="T43" fmla="*/ 902 h 903"/>
                <a:gd name="T44" fmla="*/ 906 w 1658"/>
                <a:gd name="T45" fmla="*/ 901 h 903"/>
                <a:gd name="T46" fmla="*/ 935 w 1658"/>
                <a:gd name="T47" fmla="*/ 880 h 903"/>
                <a:gd name="T48" fmla="*/ 973 w 1658"/>
                <a:gd name="T49" fmla="*/ 847 h 903"/>
                <a:gd name="T50" fmla="*/ 1008 w 1658"/>
                <a:gd name="T51" fmla="*/ 809 h 903"/>
                <a:gd name="T52" fmla="*/ 1041 w 1658"/>
                <a:gd name="T53" fmla="*/ 763 h 903"/>
                <a:gd name="T54" fmla="*/ 1072 w 1658"/>
                <a:gd name="T55" fmla="*/ 710 h 903"/>
                <a:gd name="T56" fmla="*/ 1078 w 1658"/>
                <a:gd name="T57" fmla="*/ 699 h 903"/>
                <a:gd name="T58" fmla="*/ 1079 w 1658"/>
                <a:gd name="T59" fmla="*/ 699 h 903"/>
                <a:gd name="T60" fmla="*/ 1079 w 1658"/>
                <a:gd name="T61" fmla="*/ 704 h 903"/>
                <a:gd name="T62" fmla="*/ 1079 w 1658"/>
                <a:gd name="T63" fmla="*/ 719 h 903"/>
                <a:gd name="T64" fmla="*/ 1083 w 1658"/>
                <a:gd name="T65" fmla="*/ 743 h 903"/>
                <a:gd name="T66" fmla="*/ 1092 w 1658"/>
                <a:gd name="T67" fmla="*/ 774 h 903"/>
                <a:gd name="T68" fmla="*/ 1110 w 1658"/>
                <a:gd name="T69" fmla="*/ 812 h 903"/>
                <a:gd name="T70" fmla="*/ 1131 w 1658"/>
                <a:gd name="T71" fmla="*/ 842 h 903"/>
                <a:gd name="T72" fmla="*/ 1144 w 1658"/>
                <a:gd name="T73" fmla="*/ 857 h 903"/>
                <a:gd name="T74" fmla="*/ 1157 w 1658"/>
                <a:gd name="T75" fmla="*/ 866 h 903"/>
                <a:gd name="T76" fmla="*/ 1169 w 1658"/>
                <a:gd name="T77" fmla="*/ 870 h 903"/>
                <a:gd name="T78" fmla="*/ 1179 w 1658"/>
                <a:gd name="T79" fmla="*/ 868 h 903"/>
                <a:gd name="T80" fmla="*/ 1188 w 1658"/>
                <a:gd name="T81" fmla="*/ 861 h 903"/>
                <a:gd name="T82" fmla="*/ 1201 w 1658"/>
                <a:gd name="T83" fmla="*/ 846 h 903"/>
                <a:gd name="T84" fmla="*/ 1217 w 1658"/>
                <a:gd name="T85" fmla="*/ 813 h 903"/>
                <a:gd name="T86" fmla="*/ 1231 w 1658"/>
                <a:gd name="T87" fmla="*/ 773 h 903"/>
                <a:gd name="T88" fmla="*/ 1246 w 1658"/>
                <a:gd name="T89" fmla="*/ 730 h 903"/>
                <a:gd name="T90" fmla="*/ 1262 w 1658"/>
                <a:gd name="T91" fmla="*/ 688 h 903"/>
                <a:gd name="T92" fmla="*/ 1281 w 1658"/>
                <a:gd name="T93" fmla="*/ 651 h 903"/>
                <a:gd name="T94" fmla="*/ 1315 w 1658"/>
                <a:gd name="T95" fmla="*/ 594 h 903"/>
                <a:gd name="T96" fmla="*/ 1392 w 1658"/>
                <a:gd name="T97" fmla="*/ 479 h 903"/>
                <a:gd name="T98" fmla="*/ 1514 w 1658"/>
                <a:gd name="T99" fmla="*/ 301 h 903"/>
                <a:gd name="T100" fmla="*/ 1622 w 1658"/>
                <a:gd name="T101" fmla="*/ 146 h 903"/>
                <a:gd name="T102" fmla="*/ 1656 w 1658"/>
                <a:gd name="T103" fmla="*/ 82 h 903"/>
                <a:gd name="T104" fmla="*/ 1653 w 1658"/>
                <a:gd name="T105" fmla="*/ 57 h 903"/>
                <a:gd name="T106" fmla="*/ 1640 w 1658"/>
                <a:gd name="T107" fmla="*/ 36 h 903"/>
                <a:gd name="T108" fmla="*/ 1615 w 1658"/>
                <a:gd name="T109" fmla="*/ 13 h 903"/>
                <a:gd name="T110" fmla="*/ 1117 w 1658"/>
                <a:gd name="T111" fmla="*/ 485 h 903"/>
                <a:gd name="T112" fmla="*/ 0 w 1658"/>
                <a:gd name="T113" fmla="*/ 509 h 903"/>
                <a:gd name="T114" fmla="*/ 71 w 1658"/>
                <a:gd name="T115" fmla="*/ 506 h 903"/>
                <a:gd name="T116" fmla="*/ 127 w 1658"/>
                <a:gd name="T117" fmla="*/ 506 h 903"/>
                <a:gd name="T118" fmla="*/ 165 w 1658"/>
                <a:gd name="T119" fmla="*/ 506 h 903"/>
                <a:gd name="T120" fmla="*/ 179 w 1658"/>
                <a:gd name="T121" fmla="*/ 507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58" h="903">
                  <a:moveTo>
                    <a:pt x="179" y="507"/>
                  </a:moveTo>
                  <a:lnTo>
                    <a:pt x="197" y="502"/>
                  </a:lnTo>
                  <a:lnTo>
                    <a:pt x="251" y="489"/>
                  </a:lnTo>
                  <a:lnTo>
                    <a:pt x="329" y="470"/>
                  </a:lnTo>
                  <a:lnTo>
                    <a:pt x="421" y="449"/>
                  </a:lnTo>
                  <a:lnTo>
                    <a:pt x="518" y="428"/>
                  </a:lnTo>
                  <a:lnTo>
                    <a:pt x="612" y="410"/>
                  </a:lnTo>
                  <a:lnTo>
                    <a:pt x="654" y="403"/>
                  </a:lnTo>
                  <a:lnTo>
                    <a:pt x="691" y="397"/>
                  </a:lnTo>
                  <a:lnTo>
                    <a:pt x="724" y="394"/>
                  </a:lnTo>
                  <a:lnTo>
                    <a:pt x="749" y="393"/>
                  </a:lnTo>
                  <a:lnTo>
                    <a:pt x="769" y="394"/>
                  </a:lnTo>
                  <a:lnTo>
                    <a:pt x="787" y="396"/>
                  </a:lnTo>
                  <a:lnTo>
                    <a:pt x="804" y="400"/>
                  </a:lnTo>
                  <a:lnTo>
                    <a:pt x="818" y="406"/>
                  </a:lnTo>
                  <a:lnTo>
                    <a:pt x="832" y="414"/>
                  </a:lnTo>
                  <a:lnTo>
                    <a:pt x="843" y="422"/>
                  </a:lnTo>
                  <a:lnTo>
                    <a:pt x="855" y="432"/>
                  </a:lnTo>
                  <a:lnTo>
                    <a:pt x="864" y="443"/>
                  </a:lnTo>
                  <a:lnTo>
                    <a:pt x="875" y="455"/>
                  </a:lnTo>
                  <a:lnTo>
                    <a:pt x="884" y="468"/>
                  </a:lnTo>
                  <a:lnTo>
                    <a:pt x="893" y="482"/>
                  </a:lnTo>
                  <a:lnTo>
                    <a:pt x="902" y="495"/>
                  </a:lnTo>
                  <a:lnTo>
                    <a:pt x="922" y="525"/>
                  </a:lnTo>
                  <a:lnTo>
                    <a:pt x="944" y="555"/>
                  </a:lnTo>
                  <a:lnTo>
                    <a:pt x="949" y="563"/>
                  </a:lnTo>
                  <a:lnTo>
                    <a:pt x="954" y="573"/>
                  </a:lnTo>
                  <a:lnTo>
                    <a:pt x="957" y="583"/>
                  </a:lnTo>
                  <a:lnTo>
                    <a:pt x="959" y="595"/>
                  </a:lnTo>
                  <a:lnTo>
                    <a:pt x="960" y="608"/>
                  </a:lnTo>
                  <a:lnTo>
                    <a:pt x="960" y="621"/>
                  </a:lnTo>
                  <a:lnTo>
                    <a:pt x="959" y="636"/>
                  </a:lnTo>
                  <a:lnTo>
                    <a:pt x="958" y="651"/>
                  </a:lnTo>
                  <a:lnTo>
                    <a:pt x="952" y="681"/>
                  </a:lnTo>
                  <a:lnTo>
                    <a:pt x="945" y="712"/>
                  </a:lnTo>
                  <a:lnTo>
                    <a:pt x="937" y="744"/>
                  </a:lnTo>
                  <a:lnTo>
                    <a:pt x="928" y="775"/>
                  </a:lnTo>
                  <a:lnTo>
                    <a:pt x="911" y="832"/>
                  </a:lnTo>
                  <a:lnTo>
                    <a:pt x="899" y="876"/>
                  </a:lnTo>
                  <a:lnTo>
                    <a:pt x="897" y="884"/>
                  </a:lnTo>
                  <a:lnTo>
                    <a:pt x="896" y="892"/>
                  </a:lnTo>
                  <a:lnTo>
                    <a:pt x="896" y="897"/>
                  </a:lnTo>
                  <a:lnTo>
                    <a:pt x="897" y="900"/>
                  </a:lnTo>
                  <a:lnTo>
                    <a:pt x="899" y="902"/>
                  </a:lnTo>
                  <a:lnTo>
                    <a:pt x="902" y="903"/>
                  </a:lnTo>
                  <a:lnTo>
                    <a:pt x="906" y="901"/>
                  </a:lnTo>
                  <a:lnTo>
                    <a:pt x="912" y="898"/>
                  </a:lnTo>
                  <a:lnTo>
                    <a:pt x="935" y="880"/>
                  </a:lnTo>
                  <a:lnTo>
                    <a:pt x="956" y="863"/>
                  </a:lnTo>
                  <a:lnTo>
                    <a:pt x="973" y="847"/>
                  </a:lnTo>
                  <a:lnTo>
                    <a:pt x="991" y="829"/>
                  </a:lnTo>
                  <a:lnTo>
                    <a:pt x="1008" y="809"/>
                  </a:lnTo>
                  <a:lnTo>
                    <a:pt x="1024" y="788"/>
                  </a:lnTo>
                  <a:lnTo>
                    <a:pt x="1041" y="763"/>
                  </a:lnTo>
                  <a:lnTo>
                    <a:pt x="1058" y="734"/>
                  </a:lnTo>
                  <a:lnTo>
                    <a:pt x="1072" y="710"/>
                  </a:lnTo>
                  <a:lnTo>
                    <a:pt x="1078" y="700"/>
                  </a:lnTo>
                  <a:lnTo>
                    <a:pt x="1078" y="699"/>
                  </a:lnTo>
                  <a:lnTo>
                    <a:pt x="1078" y="699"/>
                  </a:lnTo>
                  <a:lnTo>
                    <a:pt x="1079" y="699"/>
                  </a:lnTo>
                  <a:lnTo>
                    <a:pt x="1079" y="700"/>
                  </a:lnTo>
                  <a:lnTo>
                    <a:pt x="1079" y="704"/>
                  </a:lnTo>
                  <a:lnTo>
                    <a:pt x="1079" y="710"/>
                  </a:lnTo>
                  <a:lnTo>
                    <a:pt x="1079" y="719"/>
                  </a:lnTo>
                  <a:lnTo>
                    <a:pt x="1080" y="730"/>
                  </a:lnTo>
                  <a:lnTo>
                    <a:pt x="1083" y="743"/>
                  </a:lnTo>
                  <a:lnTo>
                    <a:pt x="1086" y="757"/>
                  </a:lnTo>
                  <a:lnTo>
                    <a:pt x="1092" y="774"/>
                  </a:lnTo>
                  <a:lnTo>
                    <a:pt x="1099" y="792"/>
                  </a:lnTo>
                  <a:lnTo>
                    <a:pt x="1110" y="812"/>
                  </a:lnTo>
                  <a:lnTo>
                    <a:pt x="1123" y="832"/>
                  </a:lnTo>
                  <a:lnTo>
                    <a:pt x="1131" y="842"/>
                  </a:lnTo>
                  <a:lnTo>
                    <a:pt x="1138" y="851"/>
                  </a:lnTo>
                  <a:lnTo>
                    <a:pt x="1144" y="857"/>
                  </a:lnTo>
                  <a:lnTo>
                    <a:pt x="1152" y="862"/>
                  </a:lnTo>
                  <a:lnTo>
                    <a:pt x="1157" y="866"/>
                  </a:lnTo>
                  <a:lnTo>
                    <a:pt x="1163" y="869"/>
                  </a:lnTo>
                  <a:lnTo>
                    <a:pt x="1169" y="870"/>
                  </a:lnTo>
                  <a:lnTo>
                    <a:pt x="1174" y="869"/>
                  </a:lnTo>
                  <a:lnTo>
                    <a:pt x="1179" y="868"/>
                  </a:lnTo>
                  <a:lnTo>
                    <a:pt x="1184" y="864"/>
                  </a:lnTo>
                  <a:lnTo>
                    <a:pt x="1188" y="861"/>
                  </a:lnTo>
                  <a:lnTo>
                    <a:pt x="1193" y="857"/>
                  </a:lnTo>
                  <a:lnTo>
                    <a:pt x="1201" y="846"/>
                  </a:lnTo>
                  <a:lnTo>
                    <a:pt x="1209" y="831"/>
                  </a:lnTo>
                  <a:lnTo>
                    <a:pt x="1217" y="813"/>
                  </a:lnTo>
                  <a:lnTo>
                    <a:pt x="1224" y="794"/>
                  </a:lnTo>
                  <a:lnTo>
                    <a:pt x="1231" y="773"/>
                  </a:lnTo>
                  <a:lnTo>
                    <a:pt x="1239" y="752"/>
                  </a:lnTo>
                  <a:lnTo>
                    <a:pt x="1246" y="730"/>
                  </a:lnTo>
                  <a:lnTo>
                    <a:pt x="1253" y="709"/>
                  </a:lnTo>
                  <a:lnTo>
                    <a:pt x="1262" y="688"/>
                  </a:lnTo>
                  <a:lnTo>
                    <a:pt x="1270" y="669"/>
                  </a:lnTo>
                  <a:lnTo>
                    <a:pt x="1281" y="651"/>
                  </a:lnTo>
                  <a:lnTo>
                    <a:pt x="1296" y="625"/>
                  </a:lnTo>
                  <a:lnTo>
                    <a:pt x="1315" y="594"/>
                  </a:lnTo>
                  <a:lnTo>
                    <a:pt x="1338" y="559"/>
                  </a:lnTo>
                  <a:lnTo>
                    <a:pt x="1392" y="479"/>
                  </a:lnTo>
                  <a:lnTo>
                    <a:pt x="1452" y="390"/>
                  </a:lnTo>
                  <a:lnTo>
                    <a:pt x="1514" y="301"/>
                  </a:lnTo>
                  <a:lnTo>
                    <a:pt x="1571" y="217"/>
                  </a:lnTo>
                  <a:lnTo>
                    <a:pt x="1622" y="146"/>
                  </a:lnTo>
                  <a:lnTo>
                    <a:pt x="1658" y="95"/>
                  </a:lnTo>
                  <a:lnTo>
                    <a:pt x="1656" y="82"/>
                  </a:lnTo>
                  <a:lnTo>
                    <a:pt x="1654" y="70"/>
                  </a:lnTo>
                  <a:lnTo>
                    <a:pt x="1653" y="57"/>
                  </a:lnTo>
                  <a:lnTo>
                    <a:pt x="1651" y="44"/>
                  </a:lnTo>
                  <a:lnTo>
                    <a:pt x="1640" y="36"/>
                  </a:lnTo>
                  <a:lnTo>
                    <a:pt x="1629" y="25"/>
                  </a:lnTo>
                  <a:lnTo>
                    <a:pt x="1615" y="13"/>
                  </a:lnTo>
                  <a:lnTo>
                    <a:pt x="1602" y="0"/>
                  </a:lnTo>
                  <a:lnTo>
                    <a:pt x="1117" y="485"/>
                  </a:lnTo>
                  <a:lnTo>
                    <a:pt x="706" y="73"/>
                  </a:lnTo>
                  <a:lnTo>
                    <a:pt x="0" y="509"/>
                  </a:lnTo>
                  <a:lnTo>
                    <a:pt x="37" y="507"/>
                  </a:lnTo>
                  <a:lnTo>
                    <a:pt x="71" y="506"/>
                  </a:lnTo>
                  <a:lnTo>
                    <a:pt x="101" y="506"/>
                  </a:lnTo>
                  <a:lnTo>
                    <a:pt x="127" y="506"/>
                  </a:lnTo>
                  <a:lnTo>
                    <a:pt x="148" y="506"/>
                  </a:lnTo>
                  <a:lnTo>
                    <a:pt x="165" y="506"/>
                  </a:lnTo>
                  <a:lnTo>
                    <a:pt x="174" y="506"/>
                  </a:lnTo>
                  <a:lnTo>
                    <a:pt x="179" y="507"/>
                  </a:lnTo>
                  <a:close/>
                </a:path>
              </a:pathLst>
            </a:custGeom>
            <a:solidFill>
              <a:srgbClr val="BDDE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0" name="Freeform 124"/>
            <p:cNvSpPr>
              <a:spLocks/>
            </p:cNvSpPr>
            <p:nvPr/>
          </p:nvSpPr>
          <p:spPr bwMode="auto">
            <a:xfrm>
              <a:off x="3503" y="1930"/>
              <a:ext cx="168" cy="218"/>
            </a:xfrm>
            <a:custGeom>
              <a:avLst/>
              <a:gdLst>
                <a:gd name="T0" fmla="*/ 2822 w 2861"/>
                <a:gd name="T1" fmla="*/ 3020 h 3714"/>
                <a:gd name="T2" fmla="*/ 2673 w 2861"/>
                <a:gd name="T3" fmla="*/ 2303 h 3714"/>
                <a:gd name="T4" fmla="*/ 2492 w 2861"/>
                <a:gd name="T5" fmla="*/ 1504 h 3714"/>
                <a:gd name="T6" fmla="*/ 2382 w 2861"/>
                <a:gd name="T7" fmla="*/ 1069 h 3714"/>
                <a:gd name="T8" fmla="*/ 2276 w 2861"/>
                <a:gd name="T9" fmla="*/ 705 h 3714"/>
                <a:gd name="T10" fmla="*/ 2177 w 2861"/>
                <a:gd name="T11" fmla="*/ 453 h 3714"/>
                <a:gd name="T12" fmla="*/ 2013 w 2861"/>
                <a:gd name="T13" fmla="*/ 264 h 3714"/>
                <a:gd name="T14" fmla="*/ 1775 w 2861"/>
                <a:gd name="T15" fmla="*/ 120 h 3714"/>
                <a:gd name="T16" fmla="*/ 1489 w 2861"/>
                <a:gd name="T17" fmla="*/ 29 h 3714"/>
                <a:gd name="T18" fmla="*/ 1177 w 2861"/>
                <a:gd name="T19" fmla="*/ 0 h 3714"/>
                <a:gd name="T20" fmla="*/ 868 w 2861"/>
                <a:gd name="T21" fmla="*/ 42 h 3714"/>
                <a:gd name="T22" fmla="*/ 585 w 2861"/>
                <a:gd name="T23" fmla="*/ 161 h 3714"/>
                <a:gd name="T24" fmla="*/ 353 w 2861"/>
                <a:gd name="T25" fmla="*/ 369 h 3714"/>
                <a:gd name="T26" fmla="*/ 223 w 2861"/>
                <a:gd name="T27" fmla="*/ 600 h 3714"/>
                <a:gd name="T28" fmla="*/ 126 w 2861"/>
                <a:gd name="T29" fmla="*/ 854 h 3714"/>
                <a:gd name="T30" fmla="*/ 37 w 2861"/>
                <a:gd name="T31" fmla="*/ 1247 h 3714"/>
                <a:gd name="T32" fmla="*/ 273 w 2861"/>
                <a:gd name="T33" fmla="*/ 1449 h 3714"/>
                <a:gd name="T34" fmla="*/ 410 w 2861"/>
                <a:gd name="T35" fmla="*/ 1580 h 3714"/>
                <a:gd name="T36" fmla="*/ 460 w 2861"/>
                <a:gd name="T37" fmla="*/ 1651 h 3714"/>
                <a:gd name="T38" fmla="*/ 498 w 2861"/>
                <a:gd name="T39" fmla="*/ 1755 h 3714"/>
                <a:gd name="T40" fmla="*/ 529 w 2861"/>
                <a:gd name="T41" fmla="*/ 1893 h 3714"/>
                <a:gd name="T42" fmla="*/ 573 w 2861"/>
                <a:gd name="T43" fmla="*/ 2184 h 3714"/>
                <a:gd name="T44" fmla="*/ 603 w 2861"/>
                <a:gd name="T45" fmla="*/ 2539 h 3714"/>
                <a:gd name="T46" fmla="*/ 609 w 2861"/>
                <a:gd name="T47" fmla="*/ 2827 h 3714"/>
                <a:gd name="T48" fmla="*/ 603 w 2861"/>
                <a:gd name="T49" fmla="*/ 3053 h 3714"/>
                <a:gd name="T50" fmla="*/ 592 w 2861"/>
                <a:gd name="T51" fmla="*/ 3287 h 3714"/>
                <a:gd name="T52" fmla="*/ 578 w 2861"/>
                <a:gd name="T53" fmla="*/ 3504 h 3714"/>
                <a:gd name="T54" fmla="*/ 649 w 2861"/>
                <a:gd name="T55" fmla="*/ 3650 h 3714"/>
                <a:gd name="T56" fmla="*/ 862 w 2861"/>
                <a:gd name="T57" fmla="*/ 3683 h 3714"/>
                <a:gd name="T58" fmla="*/ 1046 w 2861"/>
                <a:gd name="T59" fmla="*/ 3702 h 3714"/>
                <a:gd name="T60" fmla="*/ 1245 w 2861"/>
                <a:gd name="T61" fmla="*/ 3713 h 3714"/>
                <a:gd name="T62" fmla="*/ 1383 w 2861"/>
                <a:gd name="T63" fmla="*/ 3713 h 3714"/>
                <a:gd name="T64" fmla="*/ 1649 w 2861"/>
                <a:gd name="T65" fmla="*/ 3694 h 3714"/>
                <a:gd name="T66" fmla="*/ 1794 w 2861"/>
                <a:gd name="T67" fmla="*/ 3611 h 3714"/>
                <a:gd name="T68" fmla="*/ 1761 w 2861"/>
                <a:gd name="T69" fmla="*/ 3275 h 3714"/>
                <a:gd name="T70" fmla="*/ 1730 w 2861"/>
                <a:gd name="T71" fmla="*/ 2894 h 3714"/>
                <a:gd name="T72" fmla="*/ 1713 w 2861"/>
                <a:gd name="T73" fmla="*/ 2567 h 3714"/>
                <a:gd name="T74" fmla="*/ 1715 w 2861"/>
                <a:gd name="T75" fmla="*/ 2434 h 3714"/>
                <a:gd name="T76" fmla="*/ 1731 w 2861"/>
                <a:gd name="T77" fmla="*/ 2311 h 3714"/>
                <a:gd name="T78" fmla="*/ 1737 w 2861"/>
                <a:gd name="T79" fmla="*/ 2160 h 3714"/>
                <a:gd name="T80" fmla="*/ 1747 w 2861"/>
                <a:gd name="T81" fmla="*/ 2137 h 3714"/>
                <a:gd name="T82" fmla="*/ 1934 w 2861"/>
                <a:gd name="T83" fmla="*/ 2325 h 3714"/>
                <a:gd name="T84" fmla="*/ 2079 w 2861"/>
                <a:gd name="T85" fmla="*/ 2457 h 3714"/>
                <a:gd name="T86" fmla="*/ 2228 w 2861"/>
                <a:gd name="T87" fmla="*/ 2565 h 3714"/>
                <a:gd name="T88" fmla="*/ 2379 w 2861"/>
                <a:gd name="T89" fmla="*/ 2658 h 3714"/>
                <a:gd name="T90" fmla="*/ 2433 w 2861"/>
                <a:gd name="T91" fmla="*/ 2699 h 3714"/>
                <a:gd name="T92" fmla="*/ 2455 w 2861"/>
                <a:gd name="T93" fmla="*/ 2738 h 3714"/>
                <a:gd name="T94" fmla="*/ 2473 w 2861"/>
                <a:gd name="T95" fmla="*/ 2838 h 3714"/>
                <a:gd name="T96" fmla="*/ 2499 w 2861"/>
                <a:gd name="T97" fmla="*/ 3013 h 3714"/>
                <a:gd name="T98" fmla="*/ 2526 w 2861"/>
                <a:gd name="T99" fmla="*/ 3253 h 3714"/>
                <a:gd name="T100" fmla="*/ 2569 w 2861"/>
                <a:gd name="T101" fmla="*/ 3457 h 3714"/>
                <a:gd name="T102" fmla="*/ 2661 w 2861"/>
                <a:gd name="T103" fmla="*/ 3405 h 3714"/>
                <a:gd name="T104" fmla="*/ 2743 w 2861"/>
                <a:gd name="T105" fmla="*/ 3344 h 3714"/>
                <a:gd name="T106" fmla="*/ 2815 w 2861"/>
                <a:gd name="T107" fmla="*/ 3277 h 3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61" h="3714">
                  <a:moveTo>
                    <a:pt x="2861" y="3221"/>
                  </a:moveTo>
                  <a:lnTo>
                    <a:pt x="2856" y="3197"/>
                  </a:lnTo>
                  <a:lnTo>
                    <a:pt x="2843" y="3128"/>
                  </a:lnTo>
                  <a:lnTo>
                    <a:pt x="2822" y="3020"/>
                  </a:lnTo>
                  <a:lnTo>
                    <a:pt x="2793" y="2877"/>
                  </a:lnTo>
                  <a:lnTo>
                    <a:pt x="2758" y="2708"/>
                  </a:lnTo>
                  <a:lnTo>
                    <a:pt x="2718" y="2514"/>
                  </a:lnTo>
                  <a:lnTo>
                    <a:pt x="2673" y="2303"/>
                  </a:lnTo>
                  <a:lnTo>
                    <a:pt x="2624" y="2079"/>
                  </a:lnTo>
                  <a:lnTo>
                    <a:pt x="2573" y="1850"/>
                  </a:lnTo>
                  <a:lnTo>
                    <a:pt x="2520" y="1618"/>
                  </a:lnTo>
                  <a:lnTo>
                    <a:pt x="2492" y="1504"/>
                  </a:lnTo>
                  <a:lnTo>
                    <a:pt x="2465" y="1390"/>
                  </a:lnTo>
                  <a:lnTo>
                    <a:pt x="2437" y="1280"/>
                  </a:lnTo>
                  <a:lnTo>
                    <a:pt x="2409" y="1172"/>
                  </a:lnTo>
                  <a:lnTo>
                    <a:pt x="2382" y="1069"/>
                  </a:lnTo>
                  <a:lnTo>
                    <a:pt x="2355" y="970"/>
                  </a:lnTo>
                  <a:lnTo>
                    <a:pt x="2329" y="875"/>
                  </a:lnTo>
                  <a:lnTo>
                    <a:pt x="2301" y="787"/>
                  </a:lnTo>
                  <a:lnTo>
                    <a:pt x="2276" y="705"/>
                  </a:lnTo>
                  <a:lnTo>
                    <a:pt x="2251" y="631"/>
                  </a:lnTo>
                  <a:lnTo>
                    <a:pt x="2226" y="564"/>
                  </a:lnTo>
                  <a:lnTo>
                    <a:pt x="2203" y="505"/>
                  </a:lnTo>
                  <a:lnTo>
                    <a:pt x="2177" y="453"/>
                  </a:lnTo>
                  <a:lnTo>
                    <a:pt x="2144" y="401"/>
                  </a:lnTo>
                  <a:lnTo>
                    <a:pt x="2105" y="353"/>
                  </a:lnTo>
                  <a:lnTo>
                    <a:pt x="2061" y="307"/>
                  </a:lnTo>
                  <a:lnTo>
                    <a:pt x="2013" y="264"/>
                  </a:lnTo>
                  <a:lnTo>
                    <a:pt x="1960" y="224"/>
                  </a:lnTo>
                  <a:lnTo>
                    <a:pt x="1902" y="186"/>
                  </a:lnTo>
                  <a:lnTo>
                    <a:pt x="1840" y="152"/>
                  </a:lnTo>
                  <a:lnTo>
                    <a:pt x="1775" y="120"/>
                  </a:lnTo>
                  <a:lnTo>
                    <a:pt x="1707" y="92"/>
                  </a:lnTo>
                  <a:lnTo>
                    <a:pt x="1637" y="68"/>
                  </a:lnTo>
                  <a:lnTo>
                    <a:pt x="1563" y="47"/>
                  </a:lnTo>
                  <a:lnTo>
                    <a:pt x="1489" y="29"/>
                  </a:lnTo>
                  <a:lnTo>
                    <a:pt x="1412" y="16"/>
                  </a:lnTo>
                  <a:lnTo>
                    <a:pt x="1335" y="7"/>
                  </a:lnTo>
                  <a:lnTo>
                    <a:pt x="1256" y="1"/>
                  </a:lnTo>
                  <a:lnTo>
                    <a:pt x="1177" y="0"/>
                  </a:lnTo>
                  <a:lnTo>
                    <a:pt x="1100" y="4"/>
                  </a:lnTo>
                  <a:lnTo>
                    <a:pt x="1021" y="11"/>
                  </a:lnTo>
                  <a:lnTo>
                    <a:pt x="944" y="24"/>
                  </a:lnTo>
                  <a:lnTo>
                    <a:pt x="868" y="42"/>
                  </a:lnTo>
                  <a:lnTo>
                    <a:pt x="793" y="64"/>
                  </a:lnTo>
                  <a:lnTo>
                    <a:pt x="722" y="91"/>
                  </a:lnTo>
                  <a:lnTo>
                    <a:pt x="652" y="123"/>
                  </a:lnTo>
                  <a:lnTo>
                    <a:pt x="585" y="161"/>
                  </a:lnTo>
                  <a:lnTo>
                    <a:pt x="521" y="204"/>
                  </a:lnTo>
                  <a:lnTo>
                    <a:pt x="461" y="253"/>
                  </a:lnTo>
                  <a:lnTo>
                    <a:pt x="404" y="308"/>
                  </a:lnTo>
                  <a:lnTo>
                    <a:pt x="353" y="369"/>
                  </a:lnTo>
                  <a:lnTo>
                    <a:pt x="306" y="436"/>
                  </a:lnTo>
                  <a:lnTo>
                    <a:pt x="264" y="508"/>
                  </a:lnTo>
                  <a:lnTo>
                    <a:pt x="227" y="587"/>
                  </a:lnTo>
                  <a:lnTo>
                    <a:pt x="223" y="600"/>
                  </a:lnTo>
                  <a:lnTo>
                    <a:pt x="209" y="634"/>
                  </a:lnTo>
                  <a:lnTo>
                    <a:pt x="188" y="689"/>
                  </a:lnTo>
                  <a:lnTo>
                    <a:pt x="160" y="763"/>
                  </a:lnTo>
                  <a:lnTo>
                    <a:pt x="126" y="854"/>
                  </a:lnTo>
                  <a:lnTo>
                    <a:pt x="88" y="961"/>
                  </a:lnTo>
                  <a:lnTo>
                    <a:pt x="45" y="1083"/>
                  </a:lnTo>
                  <a:lnTo>
                    <a:pt x="0" y="1215"/>
                  </a:lnTo>
                  <a:lnTo>
                    <a:pt x="37" y="1247"/>
                  </a:lnTo>
                  <a:lnTo>
                    <a:pt x="88" y="1289"/>
                  </a:lnTo>
                  <a:lnTo>
                    <a:pt x="146" y="1339"/>
                  </a:lnTo>
                  <a:lnTo>
                    <a:pt x="209" y="1392"/>
                  </a:lnTo>
                  <a:lnTo>
                    <a:pt x="273" y="1449"/>
                  </a:lnTo>
                  <a:lnTo>
                    <a:pt x="334" y="1505"/>
                  </a:lnTo>
                  <a:lnTo>
                    <a:pt x="361" y="1531"/>
                  </a:lnTo>
                  <a:lnTo>
                    <a:pt x="388" y="1556"/>
                  </a:lnTo>
                  <a:lnTo>
                    <a:pt x="410" y="1580"/>
                  </a:lnTo>
                  <a:lnTo>
                    <a:pt x="430" y="1601"/>
                  </a:lnTo>
                  <a:lnTo>
                    <a:pt x="440" y="1616"/>
                  </a:lnTo>
                  <a:lnTo>
                    <a:pt x="450" y="1633"/>
                  </a:lnTo>
                  <a:lnTo>
                    <a:pt x="460" y="1651"/>
                  </a:lnTo>
                  <a:lnTo>
                    <a:pt x="470" y="1675"/>
                  </a:lnTo>
                  <a:lnTo>
                    <a:pt x="480" y="1699"/>
                  </a:lnTo>
                  <a:lnTo>
                    <a:pt x="488" y="1726"/>
                  </a:lnTo>
                  <a:lnTo>
                    <a:pt x="498" y="1755"/>
                  </a:lnTo>
                  <a:lnTo>
                    <a:pt x="506" y="1787"/>
                  </a:lnTo>
                  <a:lnTo>
                    <a:pt x="513" y="1820"/>
                  </a:lnTo>
                  <a:lnTo>
                    <a:pt x="522" y="1856"/>
                  </a:lnTo>
                  <a:lnTo>
                    <a:pt x="529" y="1893"/>
                  </a:lnTo>
                  <a:lnTo>
                    <a:pt x="536" y="1931"/>
                  </a:lnTo>
                  <a:lnTo>
                    <a:pt x="550" y="2012"/>
                  </a:lnTo>
                  <a:lnTo>
                    <a:pt x="562" y="2097"/>
                  </a:lnTo>
                  <a:lnTo>
                    <a:pt x="573" y="2184"/>
                  </a:lnTo>
                  <a:lnTo>
                    <a:pt x="583" y="2273"/>
                  </a:lnTo>
                  <a:lnTo>
                    <a:pt x="590" y="2364"/>
                  </a:lnTo>
                  <a:lnTo>
                    <a:pt x="597" y="2452"/>
                  </a:lnTo>
                  <a:lnTo>
                    <a:pt x="603" y="2539"/>
                  </a:lnTo>
                  <a:lnTo>
                    <a:pt x="606" y="2623"/>
                  </a:lnTo>
                  <a:lnTo>
                    <a:pt x="608" y="2702"/>
                  </a:lnTo>
                  <a:lnTo>
                    <a:pt x="609" y="2776"/>
                  </a:lnTo>
                  <a:lnTo>
                    <a:pt x="609" y="2827"/>
                  </a:lnTo>
                  <a:lnTo>
                    <a:pt x="608" y="2881"/>
                  </a:lnTo>
                  <a:lnTo>
                    <a:pt x="607" y="2936"/>
                  </a:lnTo>
                  <a:lnTo>
                    <a:pt x="605" y="2994"/>
                  </a:lnTo>
                  <a:lnTo>
                    <a:pt x="603" y="3053"/>
                  </a:lnTo>
                  <a:lnTo>
                    <a:pt x="600" y="3111"/>
                  </a:lnTo>
                  <a:lnTo>
                    <a:pt x="597" y="3170"/>
                  </a:lnTo>
                  <a:lnTo>
                    <a:pt x="595" y="3229"/>
                  </a:lnTo>
                  <a:lnTo>
                    <a:pt x="592" y="3287"/>
                  </a:lnTo>
                  <a:lnTo>
                    <a:pt x="589" y="3344"/>
                  </a:lnTo>
                  <a:lnTo>
                    <a:pt x="586" y="3400"/>
                  </a:lnTo>
                  <a:lnTo>
                    <a:pt x="582" y="3452"/>
                  </a:lnTo>
                  <a:lnTo>
                    <a:pt x="578" y="3504"/>
                  </a:lnTo>
                  <a:lnTo>
                    <a:pt x="575" y="3551"/>
                  </a:lnTo>
                  <a:lnTo>
                    <a:pt x="573" y="3595"/>
                  </a:lnTo>
                  <a:lnTo>
                    <a:pt x="570" y="3635"/>
                  </a:lnTo>
                  <a:lnTo>
                    <a:pt x="649" y="3650"/>
                  </a:lnTo>
                  <a:lnTo>
                    <a:pt x="732" y="3665"/>
                  </a:lnTo>
                  <a:lnTo>
                    <a:pt x="775" y="3671"/>
                  </a:lnTo>
                  <a:lnTo>
                    <a:pt x="818" y="3678"/>
                  </a:lnTo>
                  <a:lnTo>
                    <a:pt x="862" y="3683"/>
                  </a:lnTo>
                  <a:lnTo>
                    <a:pt x="907" y="3688"/>
                  </a:lnTo>
                  <a:lnTo>
                    <a:pt x="952" y="3693"/>
                  </a:lnTo>
                  <a:lnTo>
                    <a:pt x="999" y="3699"/>
                  </a:lnTo>
                  <a:lnTo>
                    <a:pt x="1046" y="3702"/>
                  </a:lnTo>
                  <a:lnTo>
                    <a:pt x="1095" y="3706"/>
                  </a:lnTo>
                  <a:lnTo>
                    <a:pt x="1144" y="3709"/>
                  </a:lnTo>
                  <a:lnTo>
                    <a:pt x="1194" y="3711"/>
                  </a:lnTo>
                  <a:lnTo>
                    <a:pt x="1245" y="3713"/>
                  </a:lnTo>
                  <a:lnTo>
                    <a:pt x="1298" y="3714"/>
                  </a:lnTo>
                  <a:lnTo>
                    <a:pt x="1307" y="3714"/>
                  </a:lnTo>
                  <a:lnTo>
                    <a:pt x="1337" y="3714"/>
                  </a:lnTo>
                  <a:lnTo>
                    <a:pt x="1383" y="3713"/>
                  </a:lnTo>
                  <a:lnTo>
                    <a:pt x="1444" y="3710"/>
                  </a:lnTo>
                  <a:lnTo>
                    <a:pt x="1518" y="3705"/>
                  </a:lnTo>
                  <a:lnTo>
                    <a:pt x="1603" y="3699"/>
                  </a:lnTo>
                  <a:lnTo>
                    <a:pt x="1649" y="3694"/>
                  </a:lnTo>
                  <a:lnTo>
                    <a:pt x="1698" y="3689"/>
                  </a:lnTo>
                  <a:lnTo>
                    <a:pt x="1749" y="3683"/>
                  </a:lnTo>
                  <a:lnTo>
                    <a:pt x="1800" y="3676"/>
                  </a:lnTo>
                  <a:lnTo>
                    <a:pt x="1794" y="3611"/>
                  </a:lnTo>
                  <a:lnTo>
                    <a:pt x="1787" y="3536"/>
                  </a:lnTo>
                  <a:lnTo>
                    <a:pt x="1778" y="3454"/>
                  </a:lnTo>
                  <a:lnTo>
                    <a:pt x="1770" y="3366"/>
                  </a:lnTo>
                  <a:lnTo>
                    <a:pt x="1761" y="3275"/>
                  </a:lnTo>
                  <a:lnTo>
                    <a:pt x="1753" y="3179"/>
                  </a:lnTo>
                  <a:lnTo>
                    <a:pt x="1745" y="3084"/>
                  </a:lnTo>
                  <a:lnTo>
                    <a:pt x="1737" y="2988"/>
                  </a:lnTo>
                  <a:lnTo>
                    <a:pt x="1730" y="2894"/>
                  </a:lnTo>
                  <a:lnTo>
                    <a:pt x="1724" y="2803"/>
                  </a:lnTo>
                  <a:lnTo>
                    <a:pt x="1718" y="2718"/>
                  </a:lnTo>
                  <a:lnTo>
                    <a:pt x="1715" y="2638"/>
                  </a:lnTo>
                  <a:lnTo>
                    <a:pt x="1713" y="2567"/>
                  </a:lnTo>
                  <a:lnTo>
                    <a:pt x="1712" y="2505"/>
                  </a:lnTo>
                  <a:lnTo>
                    <a:pt x="1713" y="2479"/>
                  </a:lnTo>
                  <a:lnTo>
                    <a:pt x="1714" y="2455"/>
                  </a:lnTo>
                  <a:lnTo>
                    <a:pt x="1715" y="2434"/>
                  </a:lnTo>
                  <a:lnTo>
                    <a:pt x="1717" y="2417"/>
                  </a:lnTo>
                  <a:lnTo>
                    <a:pt x="1724" y="2378"/>
                  </a:lnTo>
                  <a:lnTo>
                    <a:pt x="1728" y="2344"/>
                  </a:lnTo>
                  <a:lnTo>
                    <a:pt x="1731" y="2311"/>
                  </a:lnTo>
                  <a:lnTo>
                    <a:pt x="1734" y="2282"/>
                  </a:lnTo>
                  <a:lnTo>
                    <a:pt x="1737" y="2230"/>
                  </a:lnTo>
                  <a:lnTo>
                    <a:pt x="1738" y="2191"/>
                  </a:lnTo>
                  <a:lnTo>
                    <a:pt x="1737" y="2160"/>
                  </a:lnTo>
                  <a:lnTo>
                    <a:pt x="1736" y="2139"/>
                  </a:lnTo>
                  <a:lnTo>
                    <a:pt x="1735" y="2128"/>
                  </a:lnTo>
                  <a:lnTo>
                    <a:pt x="1734" y="2123"/>
                  </a:lnTo>
                  <a:lnTo>
                    <a:pt x="1747" y="2137"/>
                  </a:lnTo>
                  <a:lnTo>
                    <a:pt x="1782" y="2173"/>
                  </a:lnTo>
                  <a:lnTo>
                    <a:pt x="1835" y="2226"/>
                  </a:lnTo>
                  <a:lnTo>
                    <a:pt x="1899" y="2290"/>
                  </a:lnTo>
                  <a:lnTo>
                    <a:pt x="1934" y="2325"/>
                  </a:lnTo>
                  <a:lnTo>
                    <a:pt x="1970" y="2359"/>
                  </a:lnTo>
                  <a:lnTo>
                    <a:pt x="2007" y="2393"/>
                  </a:lnTo>
                  <a:lnTo>
                    <a:pt x="2043" y="2425"/>
                  </a:lnTo>
                  <a:lnTo>
                    <a:pt x="2079" y="2457"/>
                  </a:lnTo>
                  <a:lnTo>
                    <a:pt x="2113" y="2485"/>
                  </a:lnTo>
                  <a:lnTo>
                    <a:pt x="2145" y="2510"/>
                  </a:lnTo>
                  <a:lnTo>
                    <a:pt x="2175" y="2531"/>
                  </a:lnTo>
                  <a:lnTo>
                    <a:pt x="2228" y="2565"/>
                  </a:lnTo>
                  <a:lnTo>
                    <a:pt x="2277" y="2596"/>
                  </a:lnTo>
                  <a:lnTo>
                    <a:pt x="2322" y="2623"/>
                  </a:lnTo>
                  <a:lnTo>
                    <a:pt x="2362" y="2647"/>
                  </a:lnTo>
                  <a:lnTo>
                    <a:pt x="2379" y="2658"/>
                  </a:lnTo>
                  <a:lnTo>
                    <a:pt x="2395" y="2669"/>
                  </a:lnTo>
                  <a:lnTo>
                    <a:pt x="2409" y="2679"/>
                  </a:lnTo>
                  <a:lnTo>
                    <a:pt x="2422" y="2689"/>
                  </a:lnTo>
                  <a:lnTo>
                    <a:pt x="2433" y="2699"/>
                  </a:lnTo>
                  <a:lnTo>
                    <a:pt x="2441" y="2709"/>
                  </a:lnTo>
                  <a:lnTo>
                    <a:pt x="2447" y="2717"/>
                  </a:lnTo>
                  <a:lnTo>
                    <a:pt x="2451" y="2726"/>
                  </a:lnTo>
                  <a:lnTo>
                    <a:pt x="2455" y="2738"/>
                  </a:lnTo>
                  <a:lnTo>
                    <a:pt x="2459" y="2755"/>
                  </a:lnTo>
                  <a:lnTo>
                    <a:pt x="2463" y="2778"/>
                  </a:lnTo>
                  <a:lnTo>
                    <a:pt x="2468" y="2805"/>
                  </a:lnTo>
                  <a:lnTo>
                    <a:pt x="2473" y="2838"/>
                  </a:lnTo>
                  <a:lnTo>
                    <a:pt x="2480" y="2874"/>
                  </a:lnTo>
                  <a:lnTo>
                    <a:pt x="2485" y="2916"/>
                  </a:lnTo>
                  <a:lnTo>
                    <a:pt x="2492" y="2962"/>
                  </a:lnTo>
                  <a:lnTo>
                    <a:pt x="2499" y="3013"/>
                  </a:lnTo>
                  <a:lnTo>
                    <a:pt x="2505" y="3067"/>
                  </a:lnTo>
                  <a:lnTo>
                    <a:pt x="2512" y="3125"/>
                  </a:lnTo>
                  <a:lnTo>
                    <a:pt x="2519" y="3187"/>
                  </a:lnTo>
                  <a:lnTo>
                    <a:pt x="2526" y="3253"/>
                  </a:lnTo>
                  <a:lnTo>
                    <a:pt x="2532" y="3322"/>
                  </a:lnTo>
                  <a:lnTo>
                    <a:pt x="2538" y="3394"/>
                  </a:lnTo>
                  <a:lnTo>
                    <a:pt x="2545" y="3470"/>
                  </a:lnTo>
                  <a:lnTo>
                    <a:pt x="2569" y="3457"/>
                  </a:lnTo>
                  <a:lnTo>
                    <a:pt x="2593" y="3445"/>
                  </a:lnTo>
                  <a:lnTo>
                    <a:pt x="2616" y="3432"/>
                  </a:lnTo>
                  <a:lnTo>
                    <a:pt x="2638" y="3419"/>
                  </a:lnTo>
                  <a:lnTo>
                    <a:pt x="2661" y="3405"/>
                  </a:lnTo>
                  <a:lnTo>
                    <a:pt x="2682" y="3390"/>
                  </a:lnTo>
                  <a:lnTo>
                    <a:pt x="2703" y="3376"/>
                  </a:lnTo>
                  <a:lnTo>
                    <a:pt x="2724" y="3360"/>
                  </a:lnTo>
                  <a:lnTo>
                    <a:pt x="2743" y="3344"/>
                  </a:lnTo>
                  <a:lnTo>
                    <a:pt x="2763" y="3328"/>
                  </a:lnTo>
                  <a:lnTo>
                    <a:pt x="2781" y="3312"/>
                  </a:lnTo>
                  <a:lnTo>
                    <a:pt x="2799" y="3295"/>
                  </a:lnTo>
                  <a:lnTo>
                    <a:pt x="2815" y="3277"/>
                  </a:lnTo>
                  <a:lnTo>
                    <a:pt x="2831" y="3259"/>
                  </a:lnTo>
                  <a:lnTo>
                    <a:pt x="2847" y="3240"/>
                  </a:lnTo>
                  <a:lnTo>
                    <a:pt x="2861" y="3221"/>
                  </a:lnTo>
                  <a:close/>
                </a:path>
              </a:pathLst>
            </a:custGeom>
            <a:solidFill>
              <a:srgbClr val="BDDE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1" name="Freeform 125"/>
            <p:cNvSpPr>
              <a:spLocks/>
            </p:cNvSpPr>
            <p:nvPr/>
          </p:nvSpPr>
          <p:spPr bwMode="auto">
            <a:xfrm>
              <a:off x="3542" y="1958"/>
              <a:ext cx="52" cy="88"/>
            </a:xfrm>
            <a:custGeom>
              <a:avLst/>
              <a:gdLst>
                <a:gd name="T0" fmla="*/ 37 w 882"/>
                <a:gd name="T1" fmla="*/ 0 h 1503"/>
                <a:gd name="T2" fmla="*/ 0 w 882"/>
                <a:gd name="T3" fmla="*/ 558 h 1503"/>
                <a:gd name="T4" fmla="*/ 429 w 882"/>
                <a:gd name="T5" fmla="*/ 1503 h 1503"/>
                <a:gd name="T6" fmla="*/ 882 w 882"/>
                <a:gd name="T7" fmla="*/ 644 h 1503"/>
                <a:gd name="T8" fmla="*/ 882 w 882"/>
                <a:gd name="T9" fmla="*/ 626 h 1503"/>
                <a:gd name="T10" fmla="*/ 880 w 882"/>
                <a:gd name="T11" fmla="*/ 577 h 1503"/>
                <a:gd name="T12" fmla="*/ 876 w 882"/>
                <a:gd name="T13" fmla="*/ 506 h 1503"/>
                <a:gd name="T14" fmla="*/ 871 w 882"/>
                <a:gd name="T15" fmla="*/ 423 h 1503"/>
                <a:gd name="T16" fmla="*/ 867 w 882"/>
                <a:gd name="T17" fmla="*/ 381 h 1503"/>
                <a:gd name="T18" fmla="*/ 862 w 882"/>
                <a:gd name="T19" fmla="*/ 340 h 1503"/>
                <a:gd name="T20" fmla="*/ 857 w 882"/>
                <a:gd name="T21" fmla="*/ 301 h 1503"/>
                <a:gd name="T22" fmla="*/ 852 w 882"/>
                <a:gd name="T23" fmla="*/ 264 h 1503"/>
                <a:gd name="T24" fmla="*/ 846 w 882"/>
                <a:gd name="T25" fmla="*/ 232 h 1503"/>
                <a:gd name="T26" fmla="*/ 838 w 882"/>
                <a:gd name="T27" fmla="*/ 204 h 1503"/>
                <a:gd name="T28" fmla="*/ 834 w 882"/>
                <a:gd name="T29" fmla="*/ 194 h 1503"/>
                <a:gd name="T30" fmla="*/ 830 w 882"/>
                <a:gd name="T31" fmla="*/ 184 h 1503"/>
                <a:gd name="T32" fmla="*/ 826 w 882"/>
                <a:gd name="T33" fmla="*/ 177 h 1503"/>
                <a:gd name="T34" fmla="*/ 821 w 882"/>
                <a:gd name="T35" fmla="*/ 172 h 1503"/>
                <a:gd name="T36" fmla="*/ 814 w 882"/>
                <a:gd name="T37" fmla="*/ 168 h 1503"/>
                <a:gd name="T38" fmla="*/ 805 w 882"/>
                <a:gd name="T39" fmla="*/ 162 h 1503"/>
                <a:gd name="T40" fmla="*/ 791 w 882"/>
                <a:gd name="T41" fmla="*/ 157 h 1503"/>
                <a:gd name="T42" fmla="*/ 773 w 882"/>
                <a:gd name="T43" fmla="*/ 152 h 1503"/>
                <a:gd name="T44" fmla="*/ 730 w 882"/>
                <a:gd name="T45" fmla="*/ 140 h 1503"/>
                <a:gd name="T46" fmla="*/ 678 w 882"/>
                <a:gd name="T47" fmla="*/ 127 h 1503"/>
                <a:gd name="T48" fmla="*/ 618 w 882"/>
                <a:gd name="T49" fmla="*/ 113 h 1503"/>
                <a:gd name="T50" fmla="*/ 552 w 882"/>
                <a:gd name="T51" fmla="*/ 98 h 1503"/>
                <a:gd name="T52" fmla="*/ 482 w 882"/>
                <a:gd name="T53" fmla="*/ 84 h 1503"/>
                <a:gd name="T54" fmla="*/ 410 w 882"/>
                <a:gd name="T55" fmla="*/ 70 h 1503"/>
                <a:gd name="T56" fmla="*/ 340 w 882"/>
                <a:gd name="T57" fmla="*/ 56 h 1503"/>
                <a:gd name="T58" fmla="*/ 272 w 882"/>
                <a:gd name="T59" fmla="*/ 43 h 1503"/>
                <a:gd name="T60" fmla="*/ 209 w 882"/>
                <a:gd name="T61" fmla="*/ 31 h 1503"/>
                <a:gd name="T62" fmla="*/ 152 w 882"/>
                <a:gd name="T63" fmla="*/ 21 h 1503"/>
                <a:gd name="T64" fmla="*/ 105 w 882"/>
                <a:gd name="T65" fmla="*/ 12 h 1503"/>
                <a:gd name="T66" fmla="*/ 68 w 882"/>
                <a:gd name="T67" fmla="*/ 5 h 1503"/>
                <a:gd name="T68" fmla="*/ 45 w 882"/>
                <a:gd name="T69" fmla="*/ 1 h 1503"/>
                <a:gd name="T70" fmla="*/ 37 w 882"/>
                <a:gd name="T71" fmla="*/ 0 h 1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2" h="1503">
                  <a:moveTo>
                    <a:pt x="37" y="0"/>
                  </a:moveTo>
                  <a:lnTo>
                    <a:pt x="0" y="558"/>
                  </a:lnTo>
                  <a:lnTo>
                    <a:pt x="429" y="1503"/>
                  </a:lnTo>
                  <a:lnTo>
                    <a:pt x="882" y="644"/>
                  </a:lnTo>
                  <a:lnTo>
                    <a:pt x="882" y="626"/>
                  </a:lnTo>
                  <a:lnTo>
                    <a:pt x="880" y="577"/>
                  </a:lnTo>
                  <a:lnTo>
                    <a:pt x="876" y="506"/>
                  </a:lnTo>
                  <a:lnTo>
                    <a:pt x="871" y="423"/>
                  </a:lnTo>
                  <a:lnTo>
                    <a:pt x="867" y="381"/>
                  </a:lnTo>
                  <a:lnTo>
                    <a:pt x="862" y="340"/>
                  </a:lnTo>
                  <a:lnTo>
                    <a:pt x="857" y="301"/>
                  </a:lnTo>
                  <a:lnTo>
                    <a:pt x="852" y="264"/>
                  </a:lnTo>
                  <a:lnTo>
                    <a:pt x="846" y="232"/>
                  </a:lnTo>
                  <a:lnTo>
                    <a:pt x="838" y="204"/>
                  </a:lnTo>
                  <a:lnTo>
                    <a:pt x="834" y="194"/>
                  </a:lnTo>
                  <a:lnTo>
                    <a:pt x="830" y="184"/>
                  </a:lnTo>
                  <a:lnTo>
                    <a:pt x="826" y="177"/>
                  </a:lnTo>
                  <a:lnTo>
                    <a:pt x="821" y="172"/>
                  </a:lnTo>
                  <a:lnTo>
                    <a:pt x="814" y="168"/>
                  </a:lnTo>
                  <a:lnTo>
                    <a:pt x="805" y="162"/>
                  </a:lnTo>
                  <a:lnTo>
                    <a:pt x="791" y="157"/>
                  </a:lnTo>
                  <a:lnTo>
                    <a:pt x="773" y="152"/>
                  </a:lnTo>
                  <a:lnTo>
                    <a:pt x="730" y="140"/>
                  </a:lnTo>
                  <a:lnTo>
                    <a:pt x="678" y="127"/>
                  </a:lnTo>
                  <a:lnTo>
                    <a:pt x="618" y="113"/>
                  </a:lnTo>
                  <a:lnTo>
                    <a:pt x="552" y="98"/>
                  </a:lnTo>
                  <a:lnTo>
                    <a:pt x="482" y="84"/>
                  </a:lnTo>
                  <a:lnTo>
                    <a:pt x="410" y="70"/>
                  </a:lnTo>
                  <a:lnTo>
                    <a:pt x="340" y="56"/>
                  </a:lnTo>
                  <a:lnTo>
                    <a:pt x="272" y="43"/>
                  </a:lnTo>
                  <a:lnTo>
                    <a:pt x="209" y="31"/>
                  </a:lnTo>
                  <a:lnTo>
                    <a:pt x="152" y="21"/>
                  </a:lnTo>
                  <a:lnTo>
                    <a:pt x="105" y="12"/>
                  </a:lnTo>
                  <a:lnTo>
                    <a:pt x="68" y="5"/>
                  </a:lnTo>
                  <a:lnTo>
                    <a:pt x="45" y="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EAD8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2" name="Freeform 126"/>
            <p:cNvSpPr>
              <a:spLocks/>
            </p:cNvSpPr>
            <p:nvPr/>
          </p:nvSpPr>
          <p:spPr bwMode="auto">
            <a:xfrm>
              <a:off x="3413" y="1642"/>
              <a:ext cx="300" cy="341"/>
            </a:xfrm>
            <a:custGeom>
              <a:avLst/>
              <a:gdLst>
                <a:gd name="T0" fmla="*/ 5056 w 5107"/>
                <a:gd name="T1" fmla="*/ 2065 h 5801"/>
                <a:gd name="T2" fmla="*/ 4920 w 5107"/>
                <a:gd name="T3" fmla="*/ 1557 h 5801"/>
                <a:gd name="T4" fmla="*/ 4703 w 5107"/>
                <a:gd name="T5" fmla="*/ 1109 h 5801"/>
                <a:gd name="T6" fmla="*/ 4411 w 5107"/>
                <a:gd name="T7" fmla="*/ 727 h 5801"/>
                <a:gd name="T8" fmla="*/ 4050 w 5107"/>
                <a:gd name="T9" fmla="*/ 419 h 5801"/>
                <a:gd name="T10" fmla="*/ 3629 w 5107"/>
                <a:gd name="T11" fmla="*/ 190 h 5801"/>
                <a:gd name="T12" fmla="*/ 3151 w 5107"/>
                <a:gd name="T13" fmla="*/ 48 h 5801"/>
                <a:gd name="T14" fmla="*/ 2623 w 5107"/>
                <a:gd name="T15" fmla="*/ 0 h 5801"/>
                <a:gd name="T16" fmla="*/ 2077 w 5107"/>
                <a:gd name="T17" fmla="*/ 52 h 5801"/>
                <a:gd name="T18" fmla="*/ 1574 w 5107"/>
                <a:gd name="T19" fmla="*/ 203 h 5801"/>
                <a:gd name="T20" fmla="*/ 1128 w 5107"/>
                <a:gd name="T21" fmla="*/ 445 h 5801"/>
                <a:gd name="T22" fmla="*/ 743 w 5107"/>
                <a:gd name="T23" fmla="*/ 768 h 5801"/>
                <a:gd name="T24" fmla="*/ 430 w 5107"/>
                <a:gd name="T25" fmla="*/ 1162 h 5801"/>
                <a:gd name="T26" fmla="*/ 196 w 5107"/>
                <a:gd name="T27" fmla="*/ 1617 h 5801"/>
                <a:gd name="T28" fmla="*/ 51 w 5107"/>
                <a:gd name="T29" fmla="*/ 2124 h 5801"/>
                <a:gd name="T30" fmla="*/ 0 w 5107"/>
                <a:gd name="T31" fmla="*/ 2673 h 5801"/>
                <a:gd name="T32" fmla="*/ 22 w 5107"/>
                <a:gd name="T33" fmla="*/ 3091 h 5801"/>
                <a:gd name="T34" fmla="*/ 48 w 5107"/>
                <a:gd name="T35" fmla="*/ 3310 h 5801"/>
                <a:gd name="T36" fmla="*/ 83 w 5107"/>
                <a:gd name="T37" fmla="*/ 3527 h 5801"/>
                <a:gd name="T38" fmla="*/ 132 w 5107"/>
                <a:gd name="T39" fmla="*/ 3739 h 5801"/>
                <a:gd name="T40" fmla="*/ 195 w 5107"/>
                <a:gd name="T41" fmla="*/ 3944 h 5801"/>
                <a:gd name="T42" fmla="*/ 274 w 5107"/>
                <a:gd name="T43" fmla="*/ 4138 h 5801"/>
                <a:gd name="T44" fmla="*/ 371 w 5107"/>
                <a:gd name="T45" fmla="*/ 4320 h 5801"/>
                <a:gd name="T46" fmla="*/ 467 w 5107"/>
                <a:gd name="T47" fmla="*/ 4478 h 5801"/>
                <a:gd name="T48" fmla="*/ 524 w 5107"/>
                <a:gd name="T49" fmla="*/ 4599 h 5801"/>
                <a:gd name="T50" fmla="*/ 590 w 5107"/>
                <a:gd name="T51" fmla="*/ 4706 h 5801"/>
                <a:gd name="T52" fmla="*/ 664 w 5107"/>
                <a:gd name="T53" fmla="*/ 4803 h 5801"/>
                <a:gd name="T54" fmla="*/ 772 w 5107"/>
                <a:gd name="T55" fmla="*/ 4918 h 5801"/>
                <a:gd name="T56" fmla="*/ 975 w 5107"/>
                <a:gd name="T57" fmla="*/ 5107 h 5801"/>
                <a:gd name="T58" fmla="*/ 1193 w 5107"/>
                <a:gd name="T59" fmla="*/ 5302 h 5801"/>
                <a:gd name="T60" fmla="*/ 1363 w 5107"/>
                <a:gd name="T61" fmla="*/ 5418 h 5801"/>
                <a:gd name="T62" fmla="*/ 1544 w 5107"/>
                <a:gd name="T63" fmla="*/ 5521 h 5801"/>
                <a:gd name="T64" fmla="*/ 1734 w 5107"/>
                <a:gd name="T65" fmla="*/ 5611 h 5801"/>
                <a:gd name="T66" fmla="*/ 1931 w 5107"/>
                <a:gd name="T67" fmla="*/ 5684 h 5801"/>
                <a:gd name="T68" fmla="*/ 2132 w 5107"/>
                <a:gd name="T69" fmla="*/ 5742 h 5801"/>
                <a:gd name="T70" fmla="*/ 2338 w 5107"/>
                <a:gd name="T71" fmla="*/ 5781 h 5801"/>
                <a:gd name="T72" fmla="*/ 2543 w 5107"/>
                <a:gd name="T73" fmla="*/ 5800 h 5801"/>
                <a:gd name="T74" fmla="*/ 2771 w 5107"/>
                <a:gd name="T75" fmla="*/ 5797 h 5801"/>
                <a:gd name="T76" fmla="*/ 3036 w 5107"/>
                <a:gd name="T77" fmla="*/ 5778 h 5801"/>
                <a:gd name="T78" fmla="*/ 3264 w 5107"/>
                <a:gd name="T79" fmla="*/ 5744 h 5801"/>
                <a:gd name="T80" fmla="*/ 3461 w 5107"/>
                <a:gd name="T81" fmla="*/ 5697 h 5801"/>
                <a:gd name="T82" fmla="*/ 3635 w 5107"/>
                <a:gd name="T83" fmla="*/ 5634 h 5801"/>
                <a:gd name="T84" fmla="*/ 3797 w 5107"/>
                <a:gd name="T85" fmla="*/ 5553 h 5801"/>
                <a:gd name="T86" fmla="*/ 3951 w 5107"/>
                <a:gd name="T87" fmla="*/ 5454 h 5801"/>
                <a:gd name="T88" fmla="*/ 4108 w 5107"/>
                <a:gd name="T89" fmla="*/ 5335 h 5801"/>
                <a:gd name="T90" fmla="*/ 4293 w 5107"/>
                <a:gd name="T91" fmla="*/ 5167 h 5801"/>
                <a:gd name="T92" fmla="*/ 4495 w 5107"/>
                <a:gd name="T93" fmla="*/ 4932 h 5801"/>
                <a:gd name="T94" fmla="*/ 4639 w 5107"/>
                <a:gd name="T95" fmla="*/ 4731 h 5801"/>
                <a:gd name="T96" fmla="*/ 4733 w 5107"/>
                <a:gd name="T97" fmla="*/ 4560 h 5801"/>
                <a:gd name="T98" fmla="*/ 4801 w 5107"/>
                <a:gd name="T99" fmla="*/ 4383 h 5801"/>
                <a:gd name="T100" fmla="*/ 4891 w 5107"/>
                <a:gd name="T101" fmla="*/ 4124 h 5801"/>
                <a:gd name="T102" fmla="*/ 4965 w 5107"/>
                <a:gd name="T103" fmla="*/ 3873 h 5801"/>
                <a:gd name="T104" fmla="*/ 5021 w 5107"/>
                <a:gd name="T105" fmla="*/ 3629 h 5801"/>
                <a:gd name="T106" fmla="*/ 5063 w 5107"/>
                <a:gd name="T107" fmla="*/ 3389 h 5801"/>
                <a:gd name="T108" fmla="*/ 5091 w 5107"/>
                <a:gd name="T109" fmla="*/ 3151 h 5801"/>
                <a:gd name="T110" fmla="*/ 5105 w 5107"/>
                <a:gd name="T111" fmla="*/ 2912 h 5801"/>
                <a:gd name="T112" fmla="*/ 5107 w 5107"/>
                <a:gd name="T113" fmla="*/ 2668 h 5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107" h="5801">
                  <a:moveTo>
                    <a:pt x="5101" y="2482"/>
                  </a:moveTo>
                  <a:lnTo>
                    <a:pt x="5092" y="2339"/>
                  </a:lnTo>
                  <a:lnTo>
                    <a:pt x="5077" y="2200"/>
                  </a:lnTo>
                  <a:lnTo>
                    <a:pt x="5056" y="2065"/>
                  </a:lnTo>
                  <a:lnTo>
                    <a:pt x="5030" y="1932"/>
                  </a:lnTo>
                  <a:lnTo>
                    <a:pt x="4998" y="1803"/>
                  </a:lnTo>
                  <a:lnTo>
                    <a:pt x="4962" y="1678"/>
                  </a:lnTo>
                  <a:lnTo>
                    <a:pt x="4920" y="1557"/>
                  </a:lnTo>
                  <a:lnTo>
                    <a:pt x="4874" y="1438"/>
                  </a:lnTo>
                  <a:lnTo>
                    <a:pt x="4821" y="1325"/>
                  </a:lnTo>
                  <a:lnTo>
                    <a:pt x="4765" y="1215"/>
                  </a:lnTo>
                  <a:lnTo>
                    <a:pt x="4703" y="1109"/>
                  </a:lnTo>
                  <a:lnTo>
                    <a:pt x="4637" y="1006"/>
                  </a:lnTo>
                  <a:lnTo>
                    <a:pt x="4565" y="908"/>
                  </a:lnTo>
                  <a:lnTo>
                    <a:pt x="4491" y="816"/>
                  </a:lnTo>
                  <a:lnTo>
                    <a:pt x="4411" y="727"/>
                  </a:lnTo>
                  <a:lnTo>
                    <a:pt x="4327" y="643"/>
                  </a:lnTo>
                  <a:lnTo>
                    <a:pt x="4239" y="563"/>
                  </a:lnTo>
                  <a:lnTo>
                    <a:pt x="4147" y="489"/>
                  </a:lnTo>
                  <a:lnTo>
                    <a:pt x="4050" y="419"/>
                  </a:lnTo>
                  <a:lnTo>
                    <a:pt x="3951" y="354"/>
                  </a:lnTo>
                  <a:lnTo>
                    <a:pt x="3847" y="294"/>
                  </a:lnTo>
                  <a:lnTo>
                    <a:pt x="3739" y="239"/>
                  </a:lnTo>
                  <a:lnTo>
                    <a:pt x="3629" y="190"/>
                  </a:lnTo>
                  <a:lnTo>
                    <a:pt x="3513" y="147"/>
                  </a:lnTo>
                  <a:lnTo>
                    <a:pt x="3396" y="108"/>
                  </a:lnTo>
                  <a:lnTo>
                    <a:pt x="3274" y="76"/>
                  </a:lnTo>
                  <a:lnTo>
                    <a:pt x="3151" y="48"/>
                  </a:lnTo>
                  <a:lnTo>
                    <a:pt x="3023" y="27"/>
                  </a:lnTo>
                  <a:lnTo>
                    <a:pt x="2893" y="13"/>
                  </a:lnTo>
                  <a:lnTo>
                    <a:pt x="2759" y="3"/>
                  </a:lnTo>
                  <a:lnTo>
                    <a:pt x="2623" y="0"/>
                  </a:lnTo>
                  <a:lnTo>
                    <a:pt x="2485" y="3"/>
                  </a:lnTo>
                  <a:lnTo>
                    <a:pt x="2346" y="13"/>
                  </a:lnTo>
                  <a:lnTo>
                    <a:pt x="2210" y="29"/>
                  </a:lnTo>
                  <a:lnTo>
                    <a:pt x="2077" y="52"/>
                  </a:lnTo>
                  <a:lnTo>
                    <a:pt x="1947" y="80"/>
                  </a:lnTo>
                  <a:lnTo>
                    <a:pt x="1820" y="116"/>
                  </a:lnTo>
                  <a:lnTo>
                    <a:pt x="1695" y="156"/>
                  </a:lnTo>
                  <a:lnTo>
                    <a:pt x="1574" y="203"/>
                  </a:lnTo>
                  <a:lnTo>
                    <a:pt x="1457" y="255"/>
                  </a:lnTo>
                  <a:lnTo>
                    <a:pt x="1344" y="314"/>
                  </a:lnTo>
                  <a:lnTo>
                    <a:pt x="1234" y="377"/>
                  </a:lnTo>
                  <a:lnTo>
                    <a:pt x="1128" y="445"/>
                  </a:lnTo>
                  <a:lnTo>
                    <a:pt x="1025" y="518"/>
                  </a:lnTo>
                  <a:lnTo>
                    <a:pt x="927" y="597"/>
                  </a:lnTo>
                  <a:lnTo>
                    <a:pt x="833" y="680"/>
                  </a:lnTo>
                  <a:lnTo>
                    <a:pt x="743" y="768"/>
                  </a:lnTo>
                  <a:lnTo>
                    <a:pt x="658" y="860"/>
                  </a:lnTo>
                  <a:lnTo>
                    <a:pt x="577" y="957"/>
                  </a:lnTo>
                  <a:lnTo>
                    <a:pt x="502" y="1057"/>
                  </a:lnTo>
                  <a:lnTo>
                    <a:pt x="430" y="1162"/>
                  </a:lnTo>
                  <a:lnTo>
                    <a:pt x="364" y="1270"/>
                  </a:lnTo>
                  <a:lnTo>
                    <a:pt x="303" y="1382"/>
                  </a:lnTo>
                  <a:lnTo>
                    <a:pt x="247" y="1498"/>
                  </a:lnTo>
                  <a:lnTo>
                    <a:pt x="196" y="1617"/>
                  </a:lnTo>
                  <a:lnTo>
                    <a:pt x="151" y="1739"/>
                  </a:lnTo>
                  <a:lnTo>
                    <a:pt x="113" y="1865"/>
                  </a:lnTo>
                  <a:lnTo>
                    <a:pt x="79" y="1993"/>
                  </a:lnTo>
                  <a:lnTo>
                    <a:pt x="51" y="2124"/>
                  </a:lnTo>
                  <a:lnTo>
                    <a:pt x="29" y="2258"/>
                  </a:lnTo>
                  <a:lnTo>
                    <a:pt x="13" y="2393"/>
                  </a:lnTo>
                  <a:lnTo>
                    <a:pt x="3" y="2532"/>
                  </a:lnTo>
                  <a:lnTo>
                    <a:pt x="0" y="2673"/>
                  </a:lnTo>
                  <a:lnTo>
                    <a:pt x="3" y="2815"/>
                  </a:lnTo>
                  <a:lnTo>
                    <a:pt x="10" y="2925"/>
                  </a:lnTo>
                  <a:lnTo>
                    <a:pt x="17" y="3035"/>
                  </a:lnTo>
                  <a:lnTo>
                    <a:pt x="22" y="3091"/>
                  </a:lnTo>
                  <a:lnTo>
                    <a:pt x="28" y="3145"/>
                  </a:lnTo>
                  <a:lnTo>
                    <a:pt x="34" y="3201"/>
                  </a:lnTo>
                  <a:lnTo>
                    <a:pt x="40" y="3256"/>
                  </a:lnTo>
                  <a:lnTo>
                    <a:pt x="48" y="3310"/>
                  </a:lnTo>
                  <a:lnTo>
                    <a:pt x="56" y="3365"/>
                  </a:lnTo>
                  <a:lnTo>
                    <a:pt x="64" y="3419"/>
                  </a:lnTo>
                  <a:lnTo>
                    <a:pt x="74" y="3474"/>
                  </a:lnTo>
                  <a:lnTo>
                    <a:pt x="83" y="3527"/>
                  </a:lnTo>
                  <a:lnTo>
                    <a:pt x="95" y="3581"/>
                  </a:lnTo>
                  <a:lnTo>
                    <a:pt x="106" y="3634"/>
                  </a:lnTo>
                  <a:lnTo>
                    <a:pt x="119" y="3687"/>
                  </a:lnTo>
                  <a:lnTo>
                    <a:pt x="132" y="3739"/>
                  </a:lnTo>
                  <a:lnTo>
                    <a:pt x="147" y="3791"/>
                  </a:lnTo>
                  <a:lnTo>
                    <a:pt x="162" y="3843"/>
                  </a:lnTo>
                  <a:lnTo>
                    <a:pt x="179" y="3893"/>
                  </a:lnTo>
                  <a:lnTo>
                    <a:pt x="195" y="3944"/>
                  </a:lnTo>
                  <a:lnTo>
                    <a:pt x="213" y="3994"/>
                  </a:lnTo>
                  <a:lnTo>
                    <a:pt x="232" y="4042"/>
                  </a:lnTo>
                  <a:lnTo>
                    <a:pt x="253" y="4090"/>
                  </a:lnTo>
                  <a:lnTo>
                    <a:pt x="274" y="4138"/>
                  </a:lnTo>
                  <a:lnTo>
                    <a:pt x="296" y="4185"/>
                  </a:lnTo>
                  <a:lnTo>
                    <a:pt x="320" y="4231"/>
                  </a:lnTo>
                  <a:lnTo>
                    <a:pt x="344" y="4276"/>
                  </a:lnTo>
                  <a:lnTo>
                    <a:pt x="371" y="4320"/>
                  </a:lnTo>
                  <a:lnTo>
                    <a:pt x="397" y="4363"/>
                  </a:lnTo>
                  <a:lnTo>
                    <a:pt x="425" y="4405"/>
                  </a:lnTo>
                  <a:lnTo>
                    <a:pt x="454" y="4446"/>
                  </a:lnTo>
                  <a:lnTo>
                    <a:pt x="467" y="4478"/>
                  </a:lnTo>
                  <a:lnTo>
                    <a:pt x="481" y="4511"/>
                  </a:lnTo>
                  <a:lnTo>
                    <a:pt x="494" y="4541"/>
                  </a:lnTo>
                  <a:lnTo>
                    <a:pt x="509" y="4571"/>
                  </a:lnTo>
                  <a:lnTo>
                    <a:pt x="524" y="4599"/>
                  </a:lnTo>
                  <a:lnTo>
                    <a:pt x="539" y="4627"/>
                  </a:lnTo>
                  <a:lnTo>
                    <a:pt x="555" y="4654"/>
                  </a:lnTo>
                  <a:lnTo>
                    <a:pt x="572" y="4680"/>
                  </a:lnTo>
                  <a:lnTo>
                    <a:pt x="590" y="4706"/>
                  </a:lnTo>
                  <a:lnTo>
                    <a:pt x="608" y="4731"/>
                  </a:lnTo>
                  <a:lnTo>
                    <a:pt x="625" y="4755"/>
                  </a:lnTo>
                  <a:lnTo>
                    <a:pt x="645" y="4779"/>
                  </a:lnTo>
                  <a:lnTo>
                    <a:pt x="664" y="4803"/>
                  </a:lnTo>
                  <a:lnTo>
                    <a:pt x="685" y="4827"/>
                  </a:lnTo>
                  <a:lnTo>
                    <a:pt x="706" y="4850"/>
                  </a:lnTo>
                  <a:lnTo>
                    <a:pt x="727" y="4873"/>
                  </a:lnTo>
                  <a:lnTo>
                    <a:pt x="772" y="4918"/>
                  </a:lnTo>
                  <a:lnTo>
                    <a:pt x="819" y="4964"/>
                  </a:lnTo>
                  <a:lnTo>
                    <a:pt x="869" y="5010"/>
                  </a:lnTo>
                  <a:lnTo>
                    <a:pt x="921" y="5057"/>
                  </a:lnTo>
                  <a:lnTo>
                    <a:pt x="975" y="5107"/>
                  </a:lnTo>
                  <a:lnTo>
                    <a:pt x="1031" y="5158"/>
                  </a:lnTo>
                  <a:lnTo>
                    <a:pt x="1091" y="5212"/>
                  </a:lnTo>
                  <a:lnTo>
                    <a:pt x="1153" y="5270"/>
                  </a:lnTo>
                  <a:lnTo>
                    <a:pt x="1193" y="5302"/>
                  </a:lnTo>
                  <a:lnTo>
                    <a:pt x="1235" y="5331"/>
                  </a:lnTo>
                  <a:lnTo>
                    <a:pt x="1277" y="5361"/>
                  </a:lnTo>
                  <a:lnTo>
                    <a:pt x="1320" y="5390"/>
                  </a:lnTo>
                  <a:lnTo>
                    <a:pt x="1363" y="5418"/>
                  </a:lnTo>
                  <a:lnTo>
                    <a:pt x="1408" y="5444"/>
                  </a:lnTo>
                  <a:lnTo>
                    <a:pt x="1452" y="5472"/>
                  </a:lnTo>
                  <a:lnTo>
                    <a:pt x="1498" y="5497"/>
                  </a:lnTo>
                  <a:lnTo>
                    <a:pt x="1544" y="5521"/>
                  </a:lnTo>
                  <a:lnTo>
                    <a:pt x="1590" y="5545"/>
                  </a:lnTo>
                  <a:lnTo>
                    <a:pt x="1637" y="5568"/>
                  </a:lnTo>
                  <a:lnTo>
                    <a:pt x="1686" y="5590"/>
                  </a:lnTo>
                  <a:lnTo>
                    <a:pt x="1734" y="5611"/>
                  </a:lnTo>
                  <a:lnTo>
                    <a:pt x="1782" y="5631"/>
                  </a:lnTo>
                  <a:lnTo>
                    <a:pt x="1831" y="5650"/>
                  </a:lnTo>
                  <a:lnTo>
                    <a:pt x="1881" y="5668"/>
                  </a:lnTo>
                  <a:lnTo>
                    <a:pt x="1931" y="5684"/>
                  </a:lnTo>
                  <a:lnTo>
                    <a:pt x="1980" y="5700"/>
                  </a:lnTo>
                  <a:lnTo>
                    <a:pt x="2031" y="5716"/>
                  </a:lnTo>
                  <a:lnTo>
                    <a:pt x="2082" y="5730"/>
                  </a:lnTo>
                  <a:lnTo>
                    <a:pt x="2132" y="5742"/>
                  </a:lnTo>
                  <a:lnTo>
                    <a:pt x="2184" y="5754"/>
                  </a:lnTo>
                  <a:lnTo>
                    <a:pt x="2235" y="5763"/>
                  </a:lnTo>
                  <a:lnTo>
                    <a:pt x="2286" y="5773"/>
                  </a:lnTo>
                  <a:lnTo>
                    <a:pt x="2338" y="5781"/>
                  </a:lnTo>
                  <a:lnTo>
                    <a:pt x="2389" y="5787"/>
                  </a:lnTo>
                  <a:lnTo>
                    <a:pt x="2441" y="5792"/>
                  </a:lnTo>
                  <a:lnTo>
                    <a:pt x="2492" y="5797"/>
                  </a:lnTo>
                  <a:lnTo>
                    <a:pt x="2543" y="5800"/>
                  </a:lnTo>
                  <a:lnTo>
                    <a:pt x="2596" y="5801"/>
                  </a:lnTo>
                  <a:lnTo>
                    <a:pt x="2647" y="5801"/>
                  </a:lnTo>
                  <a:lnTo>
                    <a:pt x="2699" y="5800"/>
                  </a:lnTo>
                  <a:lnTo>
                    <a:pt x="2771" y="5797"/>
                  </a:lnTo>
                  <a:lnTo>
                    <a:pt x="2841" y="5793"/>
                  </a:lnTo>
                  <a:lnTo>
                    <a:pt x="2909" y="5789"/>
                  </a:lnTo>
                  <a:lnTo>
                    <a:pt x="2974" y="5783"/>
                  </a:lnTo>
                  <a:lnTo>
                    <a:pt x="3036" y="5778"/>
                  </a:lnTo>
                  <a:lnTo>
                    <a:pt x="3097" y="5770"/>
                  </a:lnTo>
                  <a:lnTo>
                    <a:pt x="3155" y="5763"/>
                  </a:lnTo>
                  <a:lnTo>
                    <a:pt x="3210" y="5754"/>
                  </a:lnTo>
                  <a:lnTo>
                    <a:pt x="3264" y="5744"/>
                  </a:lnTo>
                  <a:lnTo>
                    <a:pt x="3315" y="5734"/>
                  </a:lnTo>
                  <a:lnTo>
                    <a:pt x="3366" y="5722"/>
                  </a:lnTo>
                  <a:lnTo>
                    <a:pt x="3414" y="5711"/>
                  </a:lnTo>
                  <a:lnTo>
                    <a:pt x="3461" y="5697"/>
                  </a:lnTo>
                  <a:lnTo>
                    <a:pt x="3506" y="5682"/>
                  </a:lnTo>
                  <a:lnTo>
                    <a:pt x="3550" y="5668"/>
                  </a:lnTo>
                  <a:lnTo>
                    <a:pt x="3593" y="5651"/>
                  </a:lnTo>
                  <a:lnTo>
                    <a:pt x="3635" y="5634"/>
                  </a:lnTo>
                  <a:lnTo>
                    <a:pt x="3677" y="5615"/>
                  </a:lnTo>
                  <a:lnTo>
                    <a:pt x="3717" y="5595"/>
                  </a:lnTo>
                  <a:lnTo>
                    <a:pt x="3757" y="5575"/>
                  </a:lnTo>
                  <a:lnTo>
                    <a:pt x="3797" y="5553"/>
                  </a:lnTo>
                  <a:lnTo>
                    <a:pt x="3835" y="5530"/>
                  </a:lnTo>
                  <a:lnTo>
                    <a:pt x="3874" y="5506"/>
                  </a:lnTo>
                  <a:lnTo>
                    <a:pt x="3912" y="5481"/>
                  </a:lnTo>
                  <a:lnTo>
                    <a:pt x="3951" y="5454"/>
                  </a:lnTo>
                  <a:lnTo>
                    <a:pt x="3990" y="5426"/>
                  </a:lnTo>
                  <a:lnTo>
                    <a:pt x="4028" y="5397"/>
                  </a:lnTo>
                  <a:lnTo>
                    <a:pt x="4068" y="5367"/>
                  </a:lnTo>
                  <a:lnTo>
                    <a:pt x="4108" y="5335"/>
                  </a:lnTo>
                  <a:lnTo>
                    <a:pt x="4149" y="5302"/>
                  </a:lnTo>
                  <a:lnTo>
                    <a:pt x="4190" y="5268"/>
                  </a:lnTo>
                  <a:lnTo>
                    <a:pt x="4232" y="5232"/>
                  </a:lnTo>
                  <a:lnTo>
                    <a:pt x="4293" y="5167"/>
                  </a:lnTo>
                  <a:lnTo>
                    <a:pt x="4349" y="5106"/>
                  </a:lnTo>
                  <a:lnTo>
                    <a:pt x="4402" y="5046"/>
                  </a:lnTo>
                  <a:lnTo>
                    <a:pt x="4450" y="4988"/>
                  </a:lnTo>
                  <a:lnTo>
                    <a:pt x="4495" y="4932"/>
                  </a:lnTo>
                  <a:lnTo>
                    <a:pt x="4536" y="4879"/>
                  </a:lnTo>
                  <a:lnTo>
                    <a:pt x="4574" y="4828"/>
                  </a:lnTo>
                  <a:lnTo>
                    <a:pt x="4608" y="4778"/>
                  </a:lnTo>
                  <a:lnTo>
                    <a:pt x="4639" y="4731"/>
                  </a:lnTo>
                  <a:lnTo>
                    <a:pt x="4667" y="4685"/>
                  </a:lnTo>
                  <a:lnTo>
                    <a:pt x="4692" y="4642"/>
                  </a:lnTo>
                  <a:lnTo>
                    <a:pt x="4714" y="4600"/>
                  </a:lnTo>
                  <a:lnTo>
                    <a:pt x="4733" y="4560"/>
                  </a:lnTo>
                  <a:lnTo>
                    <a:pt x="4750" y="4521"/>
                  </a:lnTo>
                  <a:lnTo>
                    <a:pt x="4763" y="4485"/>
                  </a:lnTo>
                  <a:lnTo>
                    <a:pt x="4776" y="4450"/>
                  </a:lnTo>
                  <a:lnTo>
                    <a:pt x="4801" y="4383"/>
                  </a:lnTo>
                  <a:lnTo>
                    <a:pt x="4825" y="4318"/>
                  </a:lnTo>
                  <a:lnTo>
                    <a:pt x="4848" y="4252"/>
                  </a:lnTo>
                  <a:lnTo>
                    <a:pt x="4870" y="4188"/>
                  </a:lnTo>
                  <a:lnTo>
                    <a:pt x="4891" y="4124"/>
                  </a:lnTo>
                  <a:lnTo>
                    <a:pt x="4911" y="4060"/>
                  </a:lnTo>
                  <a:lnTo>
                    <a:pt x="4930" y="3997"/>
                  </a:lnTo>
                  <a:lnTo>
                    <a:pt x="4948" y="3935"/>
                  </a:lnTo>
                  <a:lnTo>
                    <a:pt x="4965" y="3873"/>
                  </a:lnTo>
                  <a:lnTo>
                    <a:pt x="4981" y="3811"/>
                  </a:lnTo>
                  <a:lnTo>
                    <a:pt x="4995" y="3751"/>
                  </a:lnTo>
                  <a:lnTo>
                    <a:pt x="5009" y="3690"/>
                  </a:lnTo>
                  <a:lnTo>
                    <a:pt x="5021" y="3629"/>
                  </a:lnTo>
                  <a:lnTo>
                    <a:pt x="5034" y="3569"/>
                  </a:lnTo>
                  <a:lnTo>
                    <a:pt x="5045" y="3508"/>
                  </a:lnTo>
                  <a:lnTo>
                    <a:pt x="5054" y="3449"/>
                  </a:lnTo>
                  <a:lnTo>
                    <a:pt x="5063" y="3389"/>
                  </a:lnTo>
                  <a:lnTo>
                    <a:pt x="5072" y="3330"/>
                  </a:lnTo>
                  <a:lnTo>
                    <a:pt x="5079" y="3270"/>
                  </a:lnTo>
                  <a:lnTo>
                    <a:pt x="5085" y="3210"/>
                  </a:lnTo>
                  <a:lnTo>
                    <a:pt x="5091" y="3151"/>
                  </a:lnTo>
                  <a:lnTo>
                    <a:pt x="5096" y="3091"/>
                  </a:lnTo>
                  <a:lnTo>
                    <a:pt x="5099" y="3031"/>
                  </a:lnTo>
                  <a:lnTo>
                    <a:pt x="5102" y="2971"/>
                  </a:lnTo>
                  <a:lnTo>
                    <a:pt x="5105" y="2912"/>
                  </a:lnTo>
                  <a:lnTo>
                    <a:pt x="5106" y="2851"/>
                  </a:lnTo>
                  <a:lnTo>
                    <a:pt x="5107" y="2790"/>
                  </a:lnTo>
                  <a:lnTo>
                    <a:pt x="5107" y="2729"/>
                  </a:lnTo>
                  <a:lnTo>
                    <a:pt x="5107" y="2668"/>
                  </a:lnTo>
                  <a:lnTo>
                    <a:pt x="5105" y="2606"/>
                  </a:lnTo>
                  <a:lnTo>
                    <a:pt x="5104" y="2544"/>
                  </a:lnTo>
                  <a:lnTo>
                    <a:pt x="5101" y="2482"/>
                  </a:lnTo>
                  <a:close/>
                </a:path>
              </a:pathLst>
            </a:custGeom>
            <a:solidFill>
              <a:srgbClr val="EAD8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3" name="Freeform 127"/>
            <p:cNvSpPr>
              <a:spLocks/>
            </p:cNvSpPr>
            <p:nvPr/>
          </p:nvSpPr>
          <p:spPr bwMode="auto">
            <a:xfrm>
              <a:off x="3534" y="1642"/>
              <a:ext cx="179" cy="341"/>
            </a:xfrm>
            <a:custGeom>
              <a:avLst/>
              <a:gdLst>
                <a:gd name="T0" fmla="*/ 656 w 3051"/>
                <a:gd name="T1" fmla="*/ 51 h 5801"/>
                <a:gd name="T2" fmla="*/ 887 w 3051"/>
                <a:gd name="T3" fmla="*/ 139 h 5801"/>
                <a:gd name="T4" fmla="*/ 1123 w 3051"/>
                <a:gd name="T5" fmla="*/ 260 h 5801"/>
                <a:gd name="T6" fmla="*/ 1357 w 3051"/>
                <a:gd name="T7" fmla="*/ 423 h 5801"/>
                <a:gd name="T8" fmla="*/ 1580 w 3051"/>
                <a:gd name="T9" fmla="*/ 630 h 5801"/>
                <a:gd name="T10" fmla="*/ 1784 w 3051"/>
                <a:gd name="T11" fmla="*/ 886 h 5801"/>
                <a:gd name="T12" fmla="*/ 1611 w 3051"/>
                <a:gd name="T13" fmla="*/ 1069 h 5801"/>
                <a:gd name="T14" fmla="*/ 1716 w 3051"/>
                <a:gd name="T15" fmla="*/ 1164 h 5801"/>
                <a:gd name="T16" fmla="*/ 1826 w 3051"/>
                <a:gd name="T17" fmla="*/ 1291 h 5801"/>
                <a:gd name="T18" fmla="*/ 1943 w 3051"/>
                <a:gd name="T19" fmla="*/ 1473 h 5801"/>
                <a:gd name="T20" fmla="*/ 2050 w 3051"/>
                <a:gd name="T21" fmla="*/ 1712 h 5801"/>
                <a:gd name="T22" fmla="*/ 2124 w 3051"/>
                <a:gd name="T23" fmla="*/ 2010 h 5801"/>
                <a:gd name="T24" fmla="*/ 2146 w 3051"/>
                <a:gd name="T25" fmla="*/ 2225 h 5801"/>
                <a:gd name="T26" fmla="*/ 2159 w 3051"/>
                <a:gd name="T27" fmla="*/ 2593 h 5801"/>
                <a:gd name="T28" fmla="*/ 2147 w 3051"/>
                <a:gd name="T29" fmla="*/ 2909 h 5801"/>
                <a:gd name="T30" fmla="*/ 2117 w 3051"/>
                <a:gd name="T31" fmla="*/ 3108 h 5801"/>
                <a:gd name="T32" fmla="*/ 2063 w 3051"/>
                <a:gd name="T33" fmla="*/ 3247 h 5801"/>
                <a:gd name="T34" fmla="*/ 2009 w 3051"/>
                <a:gd name="T35" fmla="*/ 3326 h 5801"/>
                <a:gd name="T36" fmla="*/ 1967 w 3051"/>
                <a:gd name="T37" fmla="*/ 3360 h 5801"/>
                <a:gd name="T38" fmla="*/ 1937 w 3051"/>
                <a:gd name="T39" fmla="*/ 3365 h 5801"/>
                <a:gd name="T40" fmla="*/ 1914 w 3051"/>
                <a:gd name="T41" fmla="*/ 3347 h 5801"/>
                <a:gd name="T42" fmla="*/ 1884 w 3051"/>
                <a:gd name="T43" fmla="*/ 3332 h 5801"/>
                <a:gd name="T44" fmla="*/ 1866 w 3051"/>
                <a:gd name="T45" fmla="*/ 3370 h 5801"/>
                <a:gd name="T46" fmla="*/ 1870 w 3051"/>
                <a:gd name="T47" fmla="*/ 3415 h 5801"/>
                <a:gd name="T48" fmla="*/ 1898 w 3051"/>
                <a:gd name="T49" fmla="*/ 3478 h 5801"/>
                <a:gd name="T50" fmla="*/ 1963 w 3051"/>
                <a:gd name="T51" fmla="*/ 3560 h 5801"/>
                <a:gd name="T52" fmla="*/ 2134 w 3051"/>
                <a:gd name="T53" fmla="*/ 3734 h 5801"/>
                <a:gd name="T54" fmla="*/ 2285 w 3051"/>
                <a:gd name="T55" fmla="*/ 3931 h 5801"/>
                <a:gd name="T56" fmla="*/ 2405 w 3051"/>
                <a:gd name="T57" fmla="*/ 4183 h 5801"/>
                <a:gd name="T58" fmla="*/ 2448 w 3051"/>
                <a:gd name="T59" fmla="*/ 4483 h 5801"/>
                <a:gd name="T60" fmla="*/ 2363 w 3051"/>
                <a:gd name="T61" fmla="*/ 4822 h 5801"/>
                <a:gd name="T62" fmla="*/ 2103 w 3051"/>
                <a:gd name="T63" fmla="*/ 5196 h 5801"/>
                <a:gd name="T64" fmla="*/ 1859 w 3051"/>
                <a:gd name="T65" fmla="*/ 5401 h 5801"/>
                <a:gd name="T66" fmla="*/ 1627 w 3051"/>
                <a:gd name="T67" fmla="*/ 5512 h 5801"/>
                <a:gd name="T68" fmla="*/ 1333 w 3051"/>
                <a:gd name="T69" fmla="*/ 5618 h 5801"/>
                <a:gd name="T70" fmla="*/ 956 w 3051"/>
                <a:gd name="T71" fmla="*/ 5708 h 5801"/>
                <a:gd name="T72" fmla="*/ 508 w 3051"/>
                <a:gd name="T73" fmla="*/ 5751 h 5801"/>
                <a:gd name="T74" fmla="*/ 0 w 3051"/>
                <a:gd name="T75" fmla="*/ 5720 h 5801"/>
                <a:gd name="T76" fmla="*/ 199 w 3051"/>
                <a:gd name="T77" fmla="*/ 5766 h 5801"/>
                <a:gd name="T78" fmla="*/ 400 w 3051"/>
                <a:gd name="T79" fmla="*/ 5792 h 5801"/>
                <a:gd name="T80" fmla="*/ 602 w 3051"/>
                <a:gd name="T81" fmla="*/ 5800 h 5801"/>
                <a:gd name="T82" fmla="*/ 918 w 3051"/>
                <a:gd name="T83" fmla="*/ 5782 h 5801"/>
                <a:gd name="T84" fmla="*/ 1208 w 3051"/>
                <a:gd name="T85" fmla="*/ 5743 h 5801"/>
                <a:gd name="T86" fmla="*/ 1450 w 3051"/>
                <a:gd name="T87" fmla="*/ 5681 h 5801"/>
                <a:gd name="T88" fmla="*/ 1661 w 3051"/>
                <a:gd name="T89" fmla="*/ 5594 h 5801"/>
                <a:gd name="T90" fmla="*/ 1856 w 3051"/>
                <a:gd name="T91" fmla="*/ 5480 h 5801"/>
                <a:gd name="T92" fmla="*/ 2052 w 3051"/>
                <a:gd name="T93" fmla="*/ 5334 h 5801"/>
                <a:gd name="T94" fmla="*/ 2293 w 3051"/>
                <a:gd name="T95" fmla="*/ 5105 h 5801"/>
                <a:gd name="T96" fmla="*/ 2518 w 3051"/>
                <a:gd name="T97" fmla="*/ 4827 h 5801"/>
                <a:gd name="T98" fmla="*/ 2658 w 3051"/>
                <a:gd name="T99" fmla="*/ 4599 h 5801"/>
                <a:gd name="T100" fmla="*/ 2745 w 3051"/>
                <a:gd name="T101" fmla="*/ 4382 h 5801"/>
                <a:gd name="T102" fmla="*/ 2855 w 3051"/>
                <a:gd name="T103" fmla="*/ 4059 h 5801"/>
                <a:gd name="T104" fmla="*/ 2939 w 3051"/>
                <a:gd name="T105" fmla="*/ 3750 h 5801"/>
                <a:gd name="T106" fmla="*/ 2998 w 3051"/>
                <a:gd name="T107" fmla="*/ 3448 h 5801"/>
                <a:gd name="T108" fmla="*/ 3035 w 3051"/>
                <a:gd name="T109" fmla="*/ 3150 h 5801"/>
                <a:gd name="T110" fmla="*/ 3050 w 3051"/>
                <a:gd name="T111" fmla="*/ 2850 h 5801"/>
                <a:gd name="T112" fmla="*/ 3048 w 3051"/>
                <a:gd name="T113" fmla="*/ 2543 h 5801"/>
                <a:gd name="T114" fmla="*/ 2976 w 3051"/>
                <a:gd name="T115" fmla="*/ 1937 h 5801"/>
                <a:gd name="T116" fmla="*/ 2771 w 3051"/>
                <a:gd name="T117" fmla="*/ 1335 h 5801"/>
                <a:gd name="T118" fmla="*/ 2447 w 3051"/>
                <a:gd name="T119" fmla="*/ 831 h 5801"/>
                <a:gd name="T120" fmla="*/ 2016 w 3051"/>
                <a:gd name="T121" fmla="*/ 433 h 5801"/>
                <a:gd name="T122" fmla="*/ 1491 w 3051"/>
                <a:gd name="T123" fmla="*/ 159 h 5801"/>
                <a:gd name="T124" fmla="*/ 883 w 3051"/>
                <a:gd name="T125" fmla="*/ 17 h 5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51" h="5801">
                  <a:moveTo>
                    <a:pt x="483" y="0"/>
                  </a:moveTo>
                  <a:lnTo>
                    <a:pt x="525" y="12"/>
                  </a:lnTo>
                  <a:lnTo>
                    <a:pt x="568" y="23"/>
                  </a:lnTo>
                  <a:lnTo>
                    <a:pt x="612" y="37"/>
                  </a:lnTo>
                  <a:lnTo>
                    <a:pt x="656" y="51"/>
                  </a:lnTo>
                  <a:lnTo>
                    <a:pt x="701" y="65"/>
                  </a:lnTo>
                  <a:lnTo>
                    <a:pt x="747" y="82"/>
                  </a:lnTo>
                  <a:lnTo>
                    <a:pt x="794" y="100"/>
                  </a:lnTo>
                  <a:lnTo>
                    <a:pt x="840" y="119"/>
                  </a:lnTo>
                  <a:lnTo>
                    <a:pt x="887" y="139"/>
                  </a:lnTo>
                  <a:lnTo>
                    <a:pt x="933" y="161"/>
                  </a:lnTo>
                  <a:lnTo>
                    <a:pt x="980" y="183"/>
                  </a:lnTo>
                  <a:lnTo>
                    <a:pt x="1027" y="208"/>
                  </a:lnTo>
                  <a:lnTo>
                    <a:pt x="1076" y="233"/>
                  </a:lnTo>
                  <a:lnTo>
                    <a:pt x="1123" y="260"/>
                  </a:lnTo>
                  <a:lnTo>
                    <a:pt x="1170" y="290"/>
                  </a:lnTo>
                  <a:lnTo>
                    <a:pt x="1217" y="320"/>
                  </a:lnTo>
                  <a:lnTo>
                    <a:pt x="1263" y="353"/>
                  </a:lnTo>
                  <a:lnTo>
                    <a:pt x="1311" y="386"/>
                  </a:lnTo>
                  <a:lnTo>
                    <a:pt x="1357" y="423"/>
                  </a:lnTo>
                  <a:lnTo>
                    <a:pt x="1403" y="460"/>
                  </a:lnTo>
                  <a:lnTo>
                    <a:pt x="1448" y="499"/>
                  </a:lnTo>
                  <a:lnTo>
                    <a:pt x="1492" y="540"/>
                  </a:lnTo>
                  <a:lnTo>
                    <a:pt x="1536" y="584"/>
                  </a:lnTo>
                  <a:lnTo>
                    <a:pt x="1580" y="630"/>
                  </a:lnTo>
                  <a:lnTo>
                    <a:pt x="1622" y="677"/>
                  </a:lnTo>
                  <a:lnTo>
                    <a:pt x="1664" y="726"/>
                  </a:lnTo>
                  <a:lnTo>
                    <a:pt x="1705" y="777"/>
                  </a:lnTo>
                  <a:lnTo>
                    <a:pt x="1745" y="831"/>
                  </a:lnTo>
                  <a:lnTo>
                    <a:pt x="1784" y="886"/>
                  </a:lnTo>
                  <a:lnTo>
                    <a:pt x="1821" y="944"/>
                  </a:lnTo>
                  <a:lnTo>
                    <a:pt x="1858" y="1005"/>
                  </a:lnTo>
                  <a:lnTo>
                    <a:pt x="1893" y="1067"/>
                  </a:lnTo>
                  <a:lnTo>
                    <a:pt x="1604" y="1066"/>
                  </a:lnTo>
                  <a:lnTo>
                    <a:pt x="1611" y="1069"/>
                  </a:lnTo>
                  <a:lnTo>
                    <a:pt x="1625" y="1080"/>
                  </a:lnTo>
                  <a:lnTo>
                    <a:pt x="1648" y="1100"/>
                  </a:lnTo>
                  <a:lnTo>
                    <a:pt x="1680" y="1129"/>
                  </a:lnTo>
                  <a:lnTo>
                    <a:pt x="1698" y="1146"/>
                  </a:lnTo>
                  <a:lnTo>
                    <a:pt x="1716" y="1164"/>
                  </a:lnTo>
                  <a:lnTo>
                    <a:pt x="1736" y="1185"/>
                  </a:lnTo>
                  <a:lnTo>
                    <a:pt x="1757" y="1208"/>
                  </a:lnTo>
                  <a:lnTo>
                    <a:pt x="1779" y="1234"/>
                  </a:lnTo>
                  <a:lnTo>
                    <a:pt x="1802" y="1262"/>
                  </a:lnTo>
                  <a:lnTo>
                    <a:pt x="1826" y="1291"/>
                  </a:lnTo>
                  <a:lnTo>
                    <a:pt x="1849" y="1323"/>
                  </a:lnTo>
                  <a:lnTo>
                    <a:pt x="1873" y="1357"/>
                  </a:lnTo>
                  <a:lnTo>
                    <a:pt x="1897" y="1394"/>
                  </a:lnTo>
                  <a:lnTo>
                    <a:pt x="1920" y="1432"/>
                  </a:lnTo>
                  <a:lnTo>
                    <a:pt x="1943" y="1473"/>
                  </a:lnTo>
                  <a:lnTo>
                    <a:pt x="1966" y="1516"/>
                  </a:lnTo>
                  <a:lnTo>
                    <a:pt x="1988" y="1562"/>
                  </a:lnTo>
                  <a:lnTo>
                    <a:pt x="2010" y="1609"/>
                  </a:lnTo>
                  <a:lnTo>
                    <a:pt x="2031" y="1659"/>
                  </a:lnTo>
                  <a:lnTo>
                    <a:pt x="2050" y="1712"/>
                  </a:lnTo>
                  <a:lnTo>
                    <a:pt x="2068" y="1766"/>
                  </a:lnTo>
                  <a:lnTo>
                    <a:pt x="2085" y="1824"/>
                  </a:lnTo>
                  <a:lnTo>
                    <a:pt x="2100" y="1884"/>
                  </a:lnTo>
                  <a:lnTo>
                    <a:pt x="2113" y="1946"/>
                  </a:lnTo>
                  <a:lnTo>
                    <a:pt x="2124" y="2010"/>
                  </a:lnTo>
                  <a:lnTo>
                    <a:pt x="2134" y="2077"/>
                  </a:lnTo>
                  <a:lnTo>
                    <a:pt x="2141" y="2146"/>
                  </a:lnTo>
                  <a:lnTo>
                    <a:pt x="2142" y="2155"/>
                  </a:lnTo>
                  <a:lnTo>
                    <a:pt x="2144" y="2183"/>
                  </a:lnTo>
                  <a:lnTo>
                    <a:pt x="2146" y="2225"/>
                  </a:lnTo>
                  <a:lnTo>
                    <a:pt x="2151" y="2280"/>
                  </a:lnTo>
                  <a:lnTo>
                    <a:pt x="2154" y="2346"/>
                  </a:lnTo>
                  <a:lnTo>
                    <a:pt x="2157" y="2423"/>
                  </a:lnTo>
                  <a:lnTo>
                    <a:pt x="2159" y="2506"/>
                  </a:lnTo>
                  <a:lnTo>
                    <a:pt x="2159" y="2593"/>
                  </a:lnTo>
                  <a:lnTo>
                    <a:pt x="2159" y="2684"/>
                  </a:lnTo>
                  <a:lnTo>
                    <a:pt x="2156" y="2775"/>
                  </a:lnTo>
                  <a:lnTo>
                    <a:pt x="2154" y="2820"/>
                  </a:lnTo>
                  <a:lnTo>
                    <a:pt x="2151" y="2865"/>
                  </a:lnTo>
                  <a:lnTo>
                    <a:pt x="2147" y="2909"/>
                  </a:lnTo>
                  <a:lnTo>
                    <a:pt x="2143" y="2952"/>
                  </a:lnTo>
                  <a:lnTo>
                    <a:pt x="2138" y="2994"/>
                  </a:lnTo>
                  <a:lnTo>
                    <a:pt x="2132" y="3034"/>
                  </a:lnTo>
                  <a:lnTo>
                    <a:pt x="2125" y="3072"/>
                  </a:lnTo>
                  <a:lnTo>
                    <a:pt x="2117" y="3108"/>
                  </a:lnTo>
                  <a:lnTo>
                    <a:pt x="2109" y="3141"/>
                  </a:lnTo>
                  <a:lnTo>
                    <a:pt x="2098" y="3173"/>
                  </a:lnTo>
                  <a:lnTo>
                    <a:pt x="2088" y="3201"/>
                  </a:lnTo>
                  <a:lnTo>
                    <a:pt x="2075" y="3225"/>
                  </a:lnTo>
                  <a:lnTo>
                    <a:pt x="2063" y="3247"/>
                  </a:lnTo>
                  <a:lnTo>
                    <a:pt x="2051" y="3267"/>
                  </a:lnTo>
                  <a:lnTo>
                    <a:pt x="2039" y="3285"/>
                  </a:lnTo>
                  <a:lnTo>
                    <a:pt x="2029" y="3301"/>
                  </a:lnTo>
                  <a:lnTo>
                    <a:pt x="2018" y="3314"/>
                  </a:lnTo>
                  <a:lnTo>
                    <a:pt x="2009" y="3326"/>
                  </a:lnTo>
                  <a:lnTo>
                    <a:pt x="2000" y="3336"/>
                  </a:lnTo>
                  <a:lnTo>
                    <a:pt x="1990" y="3345"/>
                  </a:lnTo>
                  <a:lnTo>
                    <a:pt x="1982" y="3351"/>
                  </a:lnTo>
                  <a:lnTo>
                    <a:pt x="1974" y="3356"/>
                  </a:lnTo>
                  <a:lnTo>
                    <a:pt x="1967" y="3360"/>
                  </a:lnTo>
                  <a:lnTo>
                    <a:pt x="1960" y="3364"/>
                  </a:lnTo>
                  <a:lnTo>
                    <a:pt x="1953" y="3366"/>
                  </a:lnTo>
                  <a:lnTo>
                    <a:pt x="1947" y="3366"/>
                  </a:lnTo>
                  <a:lnTo>
                    <a:pt x="1942" y="3366"/>
                  </a:lnTo>
                  <a:lnTo>
                    <a:pt x="1937" y="3365"/>
                  </a:lnTo>
                  <a:lnTo>
                    <a:pt x="1931" y="3364"/>
                  </a:lnTo>
                  <a:lnTo>
                    <a:pt x="1927" y="3360"/>
                  </a:lnTo>
                  <a:lnTo>
                    <a:pt x="1923" y="3357"/>
                  </a:lnTo>
                  <a:lnTo>
                    <a:pt x="1920" y="3354"/>
                  </a:lnTo>
                  <a:lnTo>
                    <a:pt x="1914" y="3347"/>
                  </a:lnTo>
                  <a:lnTo>
                    <a:pt x="1908" y="3339"/>
                  </a:lnTo>
                  <a:lnTo>
                    <a:pt x="1902" y="3325"/>
                  </a:lnTo>
                  <a:lnTo>
                    <a:pt x="1900" y="3319"/>
                  </a:lnTo>
                  <a:lnTo>
                    <a:pt x="1895" y="3322"/>
                  </a:lnTo>
                  <a:lnTo>
                    <a:pt x="1884" y="3332"/>
                  </a:lnTo>
                  <a:lnTo>
                    <a:pt x="1878" y="3341"/>
                  </a:lnTo>
                  <a:lnTo>
                    <a:pt x="1872" y="3350"/>
                  </a:lnTo>
                  <a:lnTo>
                    <a:pt x="1870" y="3356"/>
                  </a:lnTo>
                  <a:lnTo>
                    <a:pt x="1867" y="3363"/>
                  </a:lnTo>
                  <a:lnTo>
                    <a:pt x="1866" y="3370"/>
                  </a:lnTo>
                  <a:lnTo>
                    <a:pt x="1865" y="3377"/>
                  </a:lnTo>
                  <a:lnTo>
                    <a:pt x="1865" y="3386"/>
                  </a:lnTo>
                  <a:lnTo>
                    <a:pt x="1865" y="3395"/>
                  </a:lnTo>
                  <a:lnTo>
                    <a:pt x="1867" y="3405"/>
                  </a:lnTo>
                  <a:lnTo>
                    <a:pt x="1870" y="3415"/>
                  </a:lnTo>
                  <a:lnTo>
                    <a:pt x="1873" y="3425"/>
                  </a:lnTo>
                  <a:lnTo>
                    <a:pt x="1877" y="3438"/>
                  </a:lnTo>
                  <a:lnTo>
                    <a:pt x="1883" y="3451"/>
                  </a:lnTo>
                  <a:lnTo>
                    <a:pt x="1889" y="3463"/>
                  </a:lnTo>
                  <a:lnTo>
                    <a:pt x="1898" y="3478"/>
                  </a:lnTo>
                  <a:lnTo>
                    <a:pt x="1908" y="3493"/>
                  </a:lnTo>
                  <a:lnTo>
                    <a:pt x="1919" y="3508"/>
                  </a:lnTo>
                  <a:lnTo>
                    <a:pt x="1932" y="3524"/>
                  </a:lnTo>
                  <a:lnTo>
                    <a:pt x="1947" y="3542"/>
                  </a:lnTo>
                  <a:lnTo>
                    <a:pt x="1963" y="3560"/>
                  </a:lnTo>
                  <a:lnTo>
                    <a:pt x="1982" y="3579"/>
                  </a:lnTo>
                  <a:lnTo>
                    <a:pt x="2002" y="3599"/>
                  </a:lnTo>
                  <a:lnTo>
                    <a:pt x="2050" y="3645"/>
                  </a:lnTo>
                  <a:lnTo>
                    <a:pt x="2104" y="3701"/>
                  </a:lnTo>
                  <a:lnTo>
                    <a:pt x="2134" y="3734"/>
                  </a:lnTo>
                  <a:lnTo>
                    <a:pt x="2164" y="3768"/>
                  </a:lnTo>
                  <a:lnTo>
                    <a:pt x="2195" y="3805"/>
                  </a:lnTo>
                  <a:lnTo>
                    <a:pt x="2225" y="3845"/>
                  </a:lnTo>
                  <a:lnTo>
                    <a:pt x="2255" y="3887"/>
                  </a:lnTo>
                  <a:lnTo>
                    <a:pt x="2285" y="3931"/>
                  </a:lnTo>
                  <a:lnTo>
                    <a:pt x="2313" y="3977"/>
                  </a:lnTo>
                  <a:lnTo>
                    <a:pt x="2339" y="4025"/>
                  </a:lnTo>
                  <a:lnTo>
                    <a:pt x="2363" y="4076"/>
                  </a:lnTo>
                  <a:lnTo>
                    <a:pt x="2387" y="4128"/>
                  </a:lnTo>
                  <a:lnTo>
                    <a:pt x="2405" y="4183"/>
                  </a:lnTo>
                  <a:lnTo>
                    <a:pt x="2422" y="4239"/>
                  </a:lnTo>
                  <a:lnTo>
                    <a:pt x="2435" y="4297"/>
                  </a:lnTo>
                  <a:lnTo>
                    <a:pt x="2443" y="4358"/>
                  </a:lnTo>
                  <a:lnTo>
                    <a:pt x="2448" y="4420"/>
                  </a:lnTo>
                  <a:lnTo>
                    <a:pt x="2448" y="4483"/>
                  </a:lnTo>
                  <a:lnTo>
                    <a:pt x="2443" y="4548"/>
                  </a:lnTo>
                  <a:lnTo>
                    <a:pt x="2432" y="4615"/>
                  </a:lnTo>
                  <a:lnTo>
                    <a:pt x="2416" y="4682"/>
                  </a:lnTo>
                  <a:lnTo>
                    <a:pt x="2393" y="4752"/>
                  </a:lnTo>
                  <a:lnTo>
                    <a:pt x="2363" y="4822"/>
                  </a:lnTo>
                  <a:lnTo>
                    <a:pt x="2327" y="4895"/>
                  </a:lnTo>
                  <a:lnTo>
                    <a:pt x="2283" y="4968"/>
                  </a:lnTo>
                  <a:lnTo>
                    <a:pt x="2231" y="5044"/>
                  </a:lnTo>
                  <a:lnTo>
                    <a:pt x="2172" y="5119"/>
                  </a:lnTo>
                  <a:lnTo>
                    <a:pt x="2103" y="5196"/>
                  </a:lnTo>
                  <a:lnTo>
                    <a:pt x="2027" y="5274"/>
                  </a:lnTo>
                  <a:lnTo>
                    <a:pt x="1940" y="5353"/>
                  </a:lnTo>
                  <a:lnTo>
                    <a:pt x="1930" y="5359"/>
                  </a:lnTo>
                  <a:lnTo>
                    <a:pt x="1903" y="5375"/>
                  </a:lnTo>
                  <a:lnTo>
                    <a:pt x="1859" y="5401"/>
                  </a:lnTo>
                  <a:lnTo>
                    <a:pt x="1797" y="5434"/>
                  </a:lnTo>
                  <a:lnTo>
                    <a:pt x="1761" y="5452"/>
                  </a:lnTo>
                  <a:lnTo>
                    <a:pt x="1720" y="5472"/>
                  </a:lnTo>
                  <a:lnTo>
                    <a:pt x="1676" y="5492"/>
                  </a:lnTo>
                  <a:lnTo>
                    <a:pt x="1627" y="5512"/>
                  </a:lnTo>
                  <a:lnTo>
                    <a:pt x="1575" y="5533"/>
                  </a:lnTo>
                  <a:lnTo>
                    <a:pt x="1519" y="5555"/>
                  </a:lnTo>
                  <a:lnTo>
                    <a:pt x="1461" y="5576"/>
                  </a:lnTo>
                  <a:lnTo>
                    <a:pt x="1398" y="5597"/>
                  </a:lnTo>
                  <a:lnTo>
                    <a:pt x="1333" y="5618"/>
                  </a:lnTo>
                  <a:lnTo>
                    <a:pt x="1263" y="5638"/>
                  </a:lnTo>
                  <a:lnTo>
                    <a:pt x="1191" y="5658"/>
                  </a:lnTo>
                  <a:lnTo>
                    <a:pt x="1116" y="5676"/>
                  </a:lnTo>
                  <a:lnTo>
                    <a:pt x="1037" y="5693"/>
                  </a:lnTo>
                  <a:lnTo>
                    <a:pt x="956" y="5708"/>
                  </a:lnTo>
                  <a:lnTo>
                    <a:pt x="871" y="5721"/>
                  </a:lnTo>
                  <a:lnTo>
                    <a:pt x="784" y="5732"/>
                  </a:lnTo>
                  <a:lnTo>
                    <a:pt x="695" y="5741"/>
                  </a:lnTo>
                  <a:lnTo>
                    <a:pt x="603" y="5747"/>
                  </a:lnTo>
                  <a:lnTo>
                    <a:pt x="508" y="5751"/>
                  </a:lnTo>
                  <a:lnTo>
                    <a:pt x="411" y="5752"/>
                  </a:lnTo>
                  <a:lnTo>
                    <a:pt x="311" y="5749"/>
                  </a:lnTo>
                  <a:lnTo>
                    <a:pt x="209" y="5743"/>
                  </a:lnTo>
                  <a:lnTo>
                    <a:pt x="106" y="5734"/>
                  </a:lnTo>
                  <a:lnTo>
                    <a:pt x="0" y="5720"/>
                  </a:lnTo>
                  <a:lnTo>
                    <a:pt x="39" y="5731"/>
                  </a:lnTo>
                  <a:lnTo>
                    <a:pt x="78" y="5741"/>
                  </a:lnTo>
                  <a:lnTo>
                    <a:pt x="119" y="5749"/>
                  </a:lnTo>
                  <a:lnTo>
                    <a:pt x="159" y="5758"/>
                  </a:lnTo>
                  <a:lnTo>
                    <a:pt x="199" y="5766"/>
                  </a:lnTo>
                  <a:lnTo>
                    <a:pt x="239" y="5773"/>
                  </a:lnTo>
                  <a:lnTo>
                    <a:pt x="280" y="5779"/>
                  </a:lnTo>
                  <a:lnTo>
                    <a:pt x="320" y="5784"/>
                  </a:lnTo>
                  <a:lnTo>
                    <a:pt x="361" y="5789"/>
                  </a:lnTo>
                  <a:lnTo>
                    <a:pt x="400" y="5792"/>
                  </a:lnTo>
                  <a:lnTo>
                    <a:pt x="441" y="5796"/>
                  </a:lnTo>
                  <a:lnTo>
                    <a:pt x="481" y="5799"/>
                  </a:lnTo>
                  <a:lnTo>
                    <a:pt x="521" y="5800"/>
                  </a:lnTo>
                  <a:lnTo>
                    <a:pt x="562" y="5801"/>
                  </a:lnTo>
                  <a:lnTo>
                    <a:pt x="602" y="5800"/>
                  </a:lnTo>
                  <a:lnTo>
                    <a:pt x="643" y="5799"/>
                  </a:lnTo>
                  <a:lnTo>
                    <a:pt x="715" y="5796"/>
                  </a:lnTo>
                  <a:lnTo>
                    <a:pt x="785" y="5792"/>
                  </a:lnTo>
                  <a:lnTo>
                    <a:pt x="853" y="5788"/>
                  </a:lnTo>
                  <a:lnTo>
                    <a:pt x="918" y="5782"/>
                  </a:lnTo>
                  <a:lnTo>
                    <a:pt x="980" y="5777"/>
                  </a:lnTo>
                  <a:lnTo>
                    <a:pt x="1041" y="5769"/>
                  </a:lnTo>
                  <a:lnTo>
                    <a:pt x="1099" y="5762"/>
                  </a:lnTo>
                  <a:lnTo>
                    <a:pt x="1154" y="5753"/>
                  </a:lnTo>
                  <a:lnTo>
                    <a:pt x="1208" y="5743"/>
                  </a:lnTo>
                  <a:lnTo>
                    <a:pt x="1259" y="5733"/>
                  </a:lnTo>
                  <a:lnTo>
                    <a:pt x="1310" y="5721"/>
                  </a:lnTo>
                  <a:lnTo>
                    <a:pt x="1358" y="5710"/>
                  </a:lnTo>
                  <a:lnTo>
                    <a:pt x="1405" y="5696"/>
                  </a:lnTo>
                  <a:lnTo>
                    <a:pt x="1450" y="5681"/>
                  </a:lnTo>
                  <a:lnTo>
                    <a:pt x="1494" y="5667"/>
                  </a:lnTo>
                  <a:lnTo>
                    <a:pt x="1537" y="5650"/>
                  </a:lnTo>
                  <a:lnTo>
                    <a:pt x="1579" y="5633"/>
                  </a:lnTo>
                  <a:lnTo>
                    <a:pt x="1621" y="5614"/>
                  </a:lnTo>
                  <a:lnTo>
                    <a:pt x="1661" y="5594"/>
                  </a:lnTo>
                  <a:lnTo>
                    <a:pt x="1701" y="5574"/>
                  </a:lnTo>
                  <a:lnTo>
                    <a:pt x="1741" y="5552"/>
                  </a:lnTo>
                  <a:lnTo>
                    <a:pt x="1779" y="5529"/>
                  </a:lnTo>
                  <a:lnTo>
                    <a:pt x="1818" y="5505"/>
                  </a:lnTo>
                  <a:lnTo>
                    <a:pt x="1856" y="5480"/>
                  </a:lnTo>
                  <a:lnTo>
                    <a:pt x="1895" y="5453"/>
                  </a:lnTo>
                  <a:lnTo>
                    <a:pt x="1934" y="5425"/>
                  </a:lnTo>
                  <a:lnTo>
                    <a:pt x="1972" y="5396"/>
                  </a:lnTo>
                  <a:lnTo>
                    <a:pt x="2012" y="5366"/>
                  </a:lnTo>
                  <a:lnTo>
                    <a:pt x="2052" y="5334"/>
                  </a:lnTo>
                  <a:lnTo>
                    <a:pt x="2093" y="5301"/>
                  </a:lnTo>
                  <a:lnTo>
                    <a:pt x="2134" y="5267"/>
                  </a:lnTo>
                  <a:lnTo>
                    <a:pt x="2176" y="5231"/>
                  </a:lnTo>
                  <a:lnTo>
                    <a:pt x="2237" y="5166"/>
                  </a:lnTo>
                  <a:lnTo>
                    <a:pt x="2293" y="5105"/>
                  </a:lnTo>
                  <a:lnTo>
                    <a:pt x="2346" y="5045"/>
                  </a:lnTo>
                  <a:lnTo>
                    <a:pt x="2394" y="4987"/>
                  </a:lnTo>
                  <a:lnTo>
                    <a:pt x="2439" y="4931"/>
                  </a:lnTo>
                  <a:lnTo>
                    <a:pt x="2480" y="4878"/>
                  </a:lnTo>
                  <a:lnTo>
                    <a:pt x="2518" y="4827"/>
                  </a:lnTo>
                  <a:lnTo>
                    <a:pt x="2552" y="4777"/>
                  </a:lnTo>
                  <a:lnTo>
                    <a:pt x="2583" y="4730"/>
                  </a:lnTo>
                  <a:lnTo>
                    <a:pt x="2611" y="4684"/>
                  </a:lnTo>
                  <a:lnTo>
                    <a:pt x="2636" y="4641"/>
                  </a:lnTo>
                  <a:lnTo>
                    <a:pt x="2658" y="4599"/>
                  </a:lnTo>
                  <a:lnTo>
                    <a:pt x="2677" y="4559"/>
                  </a:lnTo>
                  <a:lnTo>
                    <a:pt x="2694" y="4520"/>
                  </a:lnTo>
                  <a:lnTo>
                    <a:pt x="2707" y="4484"/>
                  </a:lnTo>
                  <a:lnTo>
                    <a:pt x="2720" y="4449"/>
                  </a:lnTo>
                  <a:lnTo>
                    <a:pt x="2745" y="4382"/>
                  </a:lnTo>
                  <a:lnTo>
                    <a:pt x="2769" y="4317"/>
                  </a:lnTo>
                  <a:lnTo>
                    <a:pt x="2792" y="4251"/>
                  </a:lnTo>
                  <a:lnTo>
                    <a:pt x="2814" y="4187"/>
                  </a:lnTo>
                  <a:lnTo>
                    <a:pt x="2835" y="4123"/>
                  </a:lnTo>
                  <a:lnTo>
                    <a:pt x="2855" y="4059"/>
                  </a:lnTo>
                  <a:lnTo>
                    <a:pt x="2874" y="3996"/>
                  </a:lnTo>
                  <a:lnTo>
                    <a:pt x="2892" y="3934"/>
                  </a:lnTo>
                  <a:lnTo>
                    <a:pt x="2909" y="3872"/>
                  </a:lnTo>
                  <a:lnTo>
                    <a:pt x="2925" y="3810"/>
                  </a:lnTo>
                  <a:lnTo>
                    <a:pt x="2939" y="3750"/>
                  </a:lnTo>
                  <a:lnTo>
                    <a:pt x="2953" y="3689"/>
                  </a:lnTo>
                  <a:lnTo>
                    <a:pt x="2965" y="3628"/>
                  </a:lnTo>
                  <a:lnTo>
                    <a:pt x="2978" y="3568"/>
                  </a:lnTo>
                  <a:lnTo>
                    <a:pt x="2989" y="3507"/>
                  </a:lnTo>
                  <a:lnTo>
                    <a:pt x="2998" y="3448"/>
                  </a:lnTo>
                  <a:lnTo>
                    <a:pt x="3007" y="3388"/>
                  </a:lnTo>
                  <a:lnTo>
                    <a:pt x="3016" y="3329"/>
                  </a:lnTo>
                  <a:lnTo>
                    <a:pt x="3023" y="3269"/>
                  </a:lnTo>
                  <a:lnTo>
                    <a:pt x="3029" y="3209"/>
                  </a:lnTo>
                  <a:lnTo>
                    <a:pt x="3035" y="3150"/>
                  </a:lnTo>
                  <a:lnTo>
                    <a:pt x="3040" y="3090"/>
                  </a:lnTo>
                  <a:lnTo>
                    <a:pt x="3043" y="3030"/>
                  </a:lnTo>
                  <a:lnTo>
                    <a:pt x="3046" y="2970"/>
                  </a:lnTo>
                  <a:lnTo>
                    <a:pt x="3049" y="2911"/>
                  </a:lnTo>
                  <a:lnTo>
                    <a:pt x="3050" y="2850"/>
                  </a:lnTo>
                  <a:lnTo>
                    <a:pt x="3051" y="2789"/>
                  </a:lnTo>
                  <a:lnTo>
                    <a:pt x="3051" y="2728"/>
                  </a:lnTo>
                  <a:lnTo>
                    <a:pt x="3051" y="2667"/>
                  </a:lnTo>
                  <a:lnTo>
                    <a:pt x="3049" y="2605"/>
                  </a:lnTo>
                  <a:lnTo>
                    <a:pt x="3048" y="2543"/>
                  </a:lnTo>
                  <a:lnTo>
                    <a:pt x="3045" y="2481"/>
                  </a:lnTo>
                  <a:lnTo>
                    <a:pt x="3036" y="2340"/>
                  </a:lnTo>
                  <a:lnTo>
                    <a:pt x="3021" y="2203"/>
                  </a:lnTo>
                  <a:lnTo>
                    <a:pt x="3001" y="2068"/>
                  </a:lnTo>
                  <a:lnTo>
                    <a:pt x="2976" y="1937"/>
                  </a:lnTo>
                  <a:lnTo>
                    <a:pt x="2944" y="1810"/>
                  </a:lnTo>
                  <a:lnTo>
                    <a:pt x="2909" y="1687"/>
                  </a:lnTo>
                  <a:lnTo>
                    <a:pt x="2868" y="1566"/>
                  </a:lnTo>
                  <a:lnTo>
                    <a:pt x="2822" y="1449"/>
                  </a:lnTo>
                  <a:lnTo>
                    <a:pt x="2771" y="1335"/>
                  </a:lnTo>
                  <a:lnTo>
                    <a:pt x="2716" y="1226"/>
                  </a:lnTo>
                  <a:lnTo>
                    <a:pt x="2655" y="1121"/>
                  </a:lnTo>
                  <a:lnTo>
                    <a:pt x="2590" y="1020"/>
                  </a:lnTo>
                  <a:lnTo>
                    <a:pt x="2521" y="923"/>
                  </a:lnTo>
                  <a:lnTo>
                    <a:pt x="2447" y="831"/>
                  </a:lnTo>
                  <a:lnTo>
                    <a:pt x="2370" y="742"/>
                  </a:lnTo>
                  <a:lnTo>
                    <a:pt x="2287" y="658"/>
                  </a:lnTo>
                  <a:lnTo>
                    <a:pt x="2201" y="578"/>
                  </a:lnTo>
                  <a:lnTo>
                    <a:pt x="2111" y="504"/>
                  </a:lnTo>
                  <a:lnTo>
                    <a:pt x="2016" y="433"/>
                  </a:lnTo>
                  <a:lnTo>
                    <a:pt x="1919" y="368"/>
                  </a:lnTo>
                  <a:lnTo>
                    <a:pt x="1817" y="309"/>
                  </a:lnTo>
                  <a:lnTo>
                    <a:pt x="1712" y="253"/>
                  </a:lnTo>
                  <a:lnTo>
                    <a:pt x="1603" y="203"/>
                  </a:lnTo>
                  <a:lnTo>
                    <a:pt x="1491" y="159"/>
                  </a:lnTo>
                  <a:lnTo>
                    <a:pt x="1376" y="119"/>
                  </a:lnTo>
                  <a:lnTo>
                    <a:pt x="1257" y="85"/>
                  </a:lnTo>
                  <a:lnTo>
                    <a:pt x="1135" y="57"/>
                  </a:lnTo>
                  <a:lnTo>
                    <a:pt x="1011" y="34"/>
                  </a:lnTo>
                  <a:lnTo>
                    <a:pt x="883" y="17"/>
                  </a:lnTo>
                  <a:lnTo>
                    <a:pt x="752" y="6"/>
                  </a:lnTo>
                  <a:lnTo>
                    <a:pt x="618" y="0"/>
                  </a:lnTo>
                  <a:lnTo>
                    <a:pt x="483" y="0"/>
                  </a:lnTo>
                  <a:close/>
                </a:path>
              </a:pathLst>
            </a:custGeom>
            <a:solidFill>
              <a:srgbClr val="E7CA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4" name="Freeform 128"/>
            <p:cNvSpPr>
              <a:spLocks/>
            </p:cNvSpPr>
            <p:nvPr/>
          </p:nvSpPr>
          <p:spPr bwMode="auto">
            <a:xfrm>
              <a:off x="3404" y="1736"/>
              <a:ext cx="44" cy="143"/>
            </a:xfrm>
            <a:custGeom>
              <a:avLst/>
              <a:gdLst>
                <a:gd name="T0" fmla="*/ 747 w 747"/>
                <a:gd name="T1" fmla="*/ 0 h 2431"/>
                <a:gd name="T2" fmla="*/ 480 w 747"/>
                <a:gd name="T3" fmla="*/ 1301 h 2431"/>
                <a:gd name="T4" fmla="*/ 480 w 747"/>
                <a:gd name="T5" fmla="*/ 2398 h 2431"/>
                <a:gd name="T6" fmla="*/ 480 w 747"/>
                <a:gd name="T7" fmla="*/ 2401 h 2431"/>
                <a:gd name="T8" fmla="*/ 478 w 747"/>
                <a:gd name="T9" fmla="*/ 2408 h 2431"/>
                <a:gd name="T10" fmla="*/ 475 w 747"/>
                <a:gd name="T11" fmla="*/ 2416 h 2431"/>
                <a:gd name="T12" fmla="*/ 469 w 747"/>
                <a:gd name="T13" fmla="*/ 2423 h 2431"/>
                <a:gd name="T14" fmla="*/ 466 w 747"/>
                <a:gd name="T15" fmla="*/ 2428 h 2431"/>
                <a:gd name="T16" fmla="*/ 463 w 747"/>
                <a:gd name="T17" fmla="*/ 2430 h 2431"/>
                <a:gd name="T18" fmla="*/ 459 w 747"/>
                <a:gd name="T19" fmla="*/ 2431 h 2431"/>
                <a:gd name="T20" fmla="*/ 455 w 747"/>
                <a:gd name="T21" fmla="*/ 2431 h 2431"/>
                <a:gd name="T22" fmla="*/ 448 w 747"/>
                <a:gd name="T23" fmla="*/ 2430 h 2431"/>
                <a:gd name="T24" fmla="*/ 443 w 747"/>
                <a:gd name="T25" fmla="*/ 2426 h 2431"/>
                <a:gd name="T26" fmla="*/ 437 w 747"/>
                <a:gd name="T27" fmla="*/ 2421 h 2431"/>
                <a:gd name="T28" fmla="*/ 430 w 747"/>
                <a:gd name="T29" fmla="*/ 2414 h 2431"/>
                <a:gd name="T30" fmla="*/ 422 w 747"/>
                <a:gd name="T31" fmla="*/ 2403 h 2431"/>
                <a:gd name="T32" fmla="*/ 413 w 747"/>
                <a:gd name="T33" fmla="*/ 2390 h 2431"/>
                <a:gd name="T34" fmla="*/ 404 w 747"/>
                <a:gd name="T35" fmla="*/ 2374 h 2431"/>
                <a:gd name="T36" fmla="*/ 394 w 747"/>
                <a:gd name="T37" fmla="*/ 2354 h 2431"/>
                <a:gd name="T38" fmla="*/ 383 w 747"/>
                <a:gd name="T39" fmla="*/ 2331 h 2431"/>
                <a:gd name="T40" fmla="*/ 372 w 747"/>
                <a:gd name="T41" fmla="*/ 2305 h 2431"/>
                <a:gd name="T42" fmla="*/ 359 w 747"/>
                <a:gd name="T43" fmla="*/ 2273 h 2431"/>
                <a:gd name="T44" fmla="*/ 346 w 747"/>
                <a:gd name="T45" fmla="*/ 2238 h 2431"/>
                <a:gd name="T46" fmla="*/ 332 w 747"/>
                <a:gd name="T47" fmla="*/ 2198 h 2431"/>
                <a:gd name="T48" fmla="*/ 317 w 747"/>
                <a:gd name="T49" fmla="*/ 2153 h 2431"/>
                <a:gd name="T50" fmla="*/ 301 w 747"/>
                <a:gd name="T51" fmla="*/ 2103 h 2431"/>
                <a:gd name="T52" fmla="*/ 284 w 747"/>
                <a:gd name="T53" fmla="*/ 2048 h 2431"/>
                <a:gd name="T54" fmla="*/ 266 w 747"/>
                <a:gd name="T55" fmla="*/ 1987 h 2431"/>
                <a:gd name="T56" fmla="*/ 247 w 747"/>
                <a:gd name="T57" fmla="*/ 1920 h 2431"/>
                <a:gd name="T58" fmla="*/ 227 w 747"/>
                <a:gd name="T59" fmla="*/ 1847 h 2431"/>
                <a:gd name="T60" fmla="*/ 206 w 747"/>
                <a:gd name="T61" fmla="*/ 1767 h 2431"/>
                <a:gd name="T62" fmla="*/ 0 w 747"/>
                <a:gd name="T63" fmla="*/ 1247 h 2431"/>
                <a:gd name="T64" fmla="*/ 747 w 747"/>
                <a:gd name="T65" fmla="*/ 0 h 2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7" h="2431">
                  <a:moveTo>
                    <a:pt x="747" y="0"/>
                  </a:moveTo>
                  <a:lnTo>
                    <a:pt x="480" y="1301"/>
                  </a:lnTo>
                  <a:lnTo>
                    <a:pt x="480" y="2398"/>
                  </a:lnTo>
                  <a:lnTo>
                    <a:pt x="480" y="2401"/>
                  </a:lnTo>
                  <a:lnTo>
                    <a:pt x="478" y="2408"/>
                  </a:lnTo>
                  <a:lnTo>
                    <a:pt x="475" y="2416"/>
                  </a:lnTo>
                  <a:lnTo>
                    <a:pt x="469" y="2423"/>
                  </a:lnTo>
                  <a:lnTo>
                    <a:pt x="466" y="2428"/>
                  </a:lnTo>
                  <a:lnTo>
                    <a:pt x="463" y="2430"/>
                  </a:lnTo>
                  <a:lnTo>
                    <a:pt x="459" y="2431"/>
                  </a:lnTo>
                  <a:lnTo>
                    <a:pt x="455" y="2431"/>
                  </a:lnTo>
                  <a:lnTo>
                    <a:pt x="448" y="2430"/>
                  </a:lnTo>
                  <a:lnTo>
                    <a:pt x="443" y="2426"/>
                  </a:lnTo>
                  <a:lnTo>
                    <a:pt x="437" y="2421"/>
                  </a:lnTo>
                  <a:lnTo>
                    <a:pt x="430" y="2414"/>
                  </a:lnTo>
                  <a:lnTo>
                    <a:pt x="422" y="2403"/>
                  </a:lnTo>
                  <a:lnTo>
                    <a:pt x="413" y="2390"/>
                  </a:lnTo>
                  <a:lnTo>
                    <a:pt x="404" y="2374"/>
                  </a:lnTo>
                  <a:lnTo>
                    <a:pt x="394" y="2354"/>
                  </a:lnTo>
                  <a:lnTo>
                    <a:pt x="383" y="2331"/>
                  </a:lnTo>
                  <a:lnTo>
                    <a:pt x="372" y="2305"/>
                  </a:lnTo>
                  <a:lnTo>
                    <a:pt x="359" y="2273"/>
                  </a:lnTo>
                  <a:lnTo>
                    <a:pt x="346" y="2238"/>
                  </a:lnTo>
                  <a:lnTo>
                    <a:pt x="332" y="2198"/>
                  </a:lnTo>
                  <a:lnTo>
                    <a:pt x="317" y="2153"/>
                  </a:lnTo>
                  <a:lnTo>
                    <a:pt x="301" y="2103"/>
                  </a:lnTo>
                  <a:lnTo>
                    <a:pt x="284" y="2048"/>
                  </a:lnTo>
                  <a:lnTo>
                    <a:pt x="266" y="1987"/>
                  </a:lnTo>
                  <a:lnTo>
                    <a:pt x="247" y="1920"/>
                  </a:lnTo>
                  <a:lnTo>
                    <a:pt x="227" y="1847"/>
                  </a:lnTo>
                  <a:lnTo>
                    <a:pt x="206" y="1767"/>
                  </a:lnTo>
                  <a:lnTo>
                    <a:pt x="0" y="1247"/>
                  </a:lnTo>
                  <a:lnTo>
                    <a:pt x="747" y="0"/>
                  </a:lnTo>
                  <a:close/>
                </a:path>
              </a:pathLst>
            </a:custGeom>
            <a:solidFill>
              <a:srgbClr val="91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5" name="Freeform 129"/>
            <p:cNvSpPr>
              <a:spLocks/>
            </p:cNvSpPr>
            <p:nvPr/>
          </p:nvSpPr>
          <p:spPr bwMode="auto">
            <a:xfrm>
              <a:off x="3476" y="1676"/>
              <a:ext cx="246" cy="193"/>
            </a:xfrm>
            <a:custGeom>
              <a:avLst/>
              <a:gdLst>
                <a:gd name="T0" fmla="*/ 0 w 4191"/>
                <a:gd name="T1" fmla="*/ 681 h 3280"/>
                <a:gd name="T2" fmla="*/ 1430 w 4191"/>
                <a:gd name="T3" fmla="*/ 1000 h 3280"/>
                <a:gd name="T4" fmla="*/ 1306 w 4191"/>
                <a:gd name="T5" fmla="*/ 818 h 3280"/>
                <a:gd name="T6" fmla="*/ 2258 w 4191"/>
                <a:gd name="T7" fmla="*/ 1012 h 3280"/>
                <a:gd name="T8" fmla="*/ 2048 w 4191"/>
                <a:gd name="T9" fmla="*/ 810 h 3280"/>
                <a:gd name="T10" fmla="*/ 3251 w 4191"/>
                <a:gd name="T11" fmla="*/ 1369 h 3280"/>
                <a:gd name="T12" fmla="*/ 3096 w 4191"/>
                <a:gd name="T13" fmla="*/ 1162 h 3280"/>
                <a:gd name="T14" fmla="*/ 3101 w 4191"/>
                <a:gd name="T15" fmla="*/ 1167 h 3280"/>
                <a:gd name="T16" fmla="*/ 3117 w 4191"/>
                <a:gd name="T17" fmla="*/ 1183 h 3280"/>
                <a:gd name="T18" fmla="*/ 3141 w 4191"/>
                <a:gd name="T19" fmla="*/ 1208 h 3280"/>
                <a:gd name="T20" fmla="*/ 3171 w 4191"/>
                <a:gd name="T21" fmla="*/ 1242 h 3280"/>
                <a:gd name="T22" fmla="*/ 3208 w 4191"/>
                <a:gd name="T23" fmla="*/ 1283 h 3280"/>
                <a:gd name="T24" fmla="*/ 3250 w 4191"/>
                <a:gd name="T25" fmla="*/ 1331 h 3280"/>
                <a:gd name="T26" fmla="*/ 3294 w 4191"/>
                <a:gd name="T27" fmla="*/ 1383 h 3280"/>
                <a:gd name="T28" fmla="*/ 3340 w 4191"/>
                <a:gd name="T29" fmla="*/ 1441 h 3280"/>
                <a:gd name="T30" fmla="*/ 3363 w 4191"/>
                <a:gd name="T31" fmla="*/ 1470 h 3280"/>
                <a:gd name="T32" fmla="*/ 3386 w 4191"/>
                <a:gd name="T33" fmla="*/ 1502 h 3280"/>
                <a:gd name="T34" fmla="*/ 3408 w 4191"/>
                <a:gd name="T35" fmla="*/ 1533 h 3280"/>
                <a:gd name="T36" fmla="*/ 3431 w 4191"/>
                <a:gd name="T37" fmla="*/ 1565 h 3280"/>
                <a:gd name="T38" fmla="*/ 3453 w 4191"/>
                <a:gd name="T39" fmla="*/ 1597 h 3280"/>
                <a:gd name="T40" fmla="*/ 3474 w 4191"/>
                <a:gd name="T41" fmla="*/ 1630 h 3280"/>
                <a:gd name="T42" fmla="*/ 3494 w 4191"/>
                <a:gd name="T43" fmla="*/ 1663 h 3280"/>
                <a:gd name="T44" fmla="*/ 3513 w 4191"/>
                <a:gd name="T45" fmla="*/ 1696 h 3280"/>
                <a:gd name="T46" fmla="*/ 3530 w 4191"/>
                <a:gd name="T47" fmla="*/ 1728 h 3280"/>
                <a:gd name="T48" fmla="*/ 3547 w 4191"/>
                <a:gd name="T49" fmla="*/ 1761 h 3280"/>
                <a:gd name="T50" fmla="*/ 3561 w 4191"/>
                <a:gd name="T51" fmla="*/ 1793 h 3280"/>
                <a:gd name="T52" fmla="*/ 3574 w 4191"/>
                <a:gd name="T53" fmla="*/ 1825 h 3280"/>
                <a:gd name="T54" fmla="*/ 3584 w 4191"/>
                <a:gd name="T55" fmla="*/ 1856 h 3280"/>
                <a:gd name="T56" fmla="*/ 3593 w 4191"/>
                <a:gd name="T57" fmla="*/ 1887 h 3280"/>
                <a:gd name="T58" fmla="*/ 3599 w 4191"/>
                <a:gd name="T59" fmla="*/ 1916 h 3280"/>
                <a:gd name="T60" fmla="*/ 3602 w 4191"/>
                <a:gd name="T61" fmla="*/ 1946 h 3280"/>
                <a:gd name="T62" fmla="*/ 3609 w 4191"/>
                <a:gd name="T63" fmla="*/ 2010 h 3280"/>
                <a:gd name="T64" fmla="*/ 3617 w 4191"/>
                <a:gd name="T65" fmla="*/ 2089 h 3280"/>
                <a:gd name="T66" fmla="*/ 3627 w 4191"/>
                <a:gd name="T67" fmla="*/ 2180 h 3280"/>
                <a:gd name="T68" fmla="*/ 3640 w 4191"/>
                <a:gd name="T69" fmla="*/ 2280 h 3280"/>
                <a:gd name="T70" fmla="*/ 3653 w 4191"/>
                <a:gd name="T71" fmla="*/ 2388 h 3280"/>
                <a:gd name="T72" fmla="*/ 3667 w 4191"/>
                <a:gd name="T73" fmla="*/ 2499 h 3280"/>
                <a:gd name="T74" fmla="*/ 3682 w 4191"/>
                <a:gd name="T75" fmla="*/ 2613 h 3280"/>
                <a:gd name="T76" fmla="*/ 3697 w 4191"/>
                <a:gd name="T77" fmla="*/ 2725 h 3280"/>
                <a:gd name="T78" fmla="*/ 3710 w 4191"/>
                <a:gd name="T79" fmla="*/ 2834 h 3280"/>
                <a:gd name="T80" fmla="*/ 3724 w 4191"/>
                <a:gd name="T81" fmla="*/ 2937 h 3280"/>
                <a:gd name="T82" fmla="*/ 3736 w 4191"/>
                <a:gd name="T83" fmla="*/ 3031 h 3280"/>
                <a:gd name="T84" fmla="*/ 3748 w 4191"/>
                <a:gd name="T85" fmla="*/ 3114 h 3280"/>
                <a:gd name="T86" fmla="*/ 3757 w 4191"/>
                <a:gd name="T87" fmla="*/ 3183 h 3280"/>
                <a:gd name="T88" fmla="*/ 3765 w 4191"/>
                <a:gd name="T89" fmla="*/ 3234 h 3280"/>
                <a:gd name="T90" fmla="*/ 3769 w 4191"/>
                <a:gd name="T91" fmla="*/ 3268 h 3280"/>
                <a:gd name="T92" fmla="*/ 3771 w 4191"/>
                <a:gd name="T93" fmla="*/ 3280 h 3280"/>
                <a:gd name="T94" fmla="*/ 3871 w 4191"/>
                <a:gd name="T95" fmla="*/ 3161 h 3280"/>
                <a:gd name="T96" fmla="*/ 4191 w 4191"/>
                <a:gd name="T97" fmla="*/ 2061 h 3280"/>
                <a:gd name="T98" fmla="*/ 3934 w 4191"/>
                <a:gd name="T99" fmla="*/ 650 h 3280"/>
                <a:gd name="T100" fmla="*/ 1208 w 4191"/>
                <a:gd name="T101" fmla="*/ 0 h 3280"/>
                <a:gd name="T102" fmla="*/ 0 w 4191"/>
                <a:gd name="T103" fmla="*/ 681 h 3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91" h="3280">
                  <a:moveTo>
                    <a:pt x="0" y="681"/>
                  </a:moveTo>
                  <a:lnTo>
                    <a:pt x="1430" y="1000"/>
                  </a:lnTo>
                  <a:lnTo>
                    <a:pt x="1306" y="818"/>
                  </a:lnTo>
                  <a:lnTo>
                    <a:pt x="2258" y="1012"/>
                  </a:lnTo>
                  <a:lnTo>
                    <a:pt x="2048" y="810"/>
                  </a:lnTo>
                  <a:lnTo>
                    <a:pt x="3251" y="1369"/>
                  </a:lnTo>
                  <a:lnTo>
                    <a:pt x="3096" y="1162"/>
                  </a:lnTo>
                  <a:lnTo>
                    <a:pt x="3101" y="1167"/>
                  </a:lnTo>
                  <a:lnTo>
                    <a:pt x="3117" y="1183"/>
                  </a:lnTo>
                  <a:lnTo>
                    <a:pt x="3141" y="1208"/>
                  </a:lnTo>
                  <a:lnTo>
                    <a:pt x="3171" y="1242"/>
                  </a:lnTo>
                  <a:lnTo>
                    <a:pt x="3208" y="1283"/>
                  </a:lnTo>
                  <a:lnTo>
                    <a:pt x="3250" y="1331"/>
                  </a:lnTo>
                  <a:lnTo>
                    <a:pt x="3294" y="1383"/>
                  </a:lnTo>
                  <a:lnTo>
                    <a:pt x="3340" y="1441"/>
                  </a:lnTo>
                  <a:lnTo>
                    <a:pt x="3363" y="1470"/>
                  </a:lnTo>
                  <a:lnTo>
                    <a:pt x="3386" y="1502"/>
                  </a:lnTo>
                  <a:lnTo>
                    <a:pt x="3408" y="1533"/>
                  </a:lnTo>
                  <a:lnTo>
                    <a:pt x="3431" y="1565"/>
                  </a:lnTo>
                  <a:lnTo>
                    <a:pt x="3453" y="1597"/>
                  </a:lnTo>
                  <a:lnTo>
                    <a:pt x="3474" y="1630"/>
                  </a:lnTo>
                  <a:lnTo>
                    <a:pt x="3494" y="1663"/>
                  </a:lnTo>
                  <a:lnTo>
                    <a:pt x="3513" y="1696"/>
                  </a:lnTo>
                  <a:lnTo>
                    <a:pt x="3530" y="1728"/>
                  </a:lnTo>
                  <a:lnTo>
                    <a:pt x="3547" y="1761"/>
                  </a:lnTo>
                  <a:lnTo>
                    <a:pt x="3561" y="1793"/>
                  </a:lnTo>
                  <a:lnTo>
                    <a:pt x="3574" y="1825"/>
                  </a:lnTo>
                  <a:lnTo>
                    <a:pt x="3584" y="1856"/>
                  </a:lnTo>
                  <a:lnTo>
                    <a:pt x="3593" y="1887"/>
                  </a:lnTo>
                  <a:lnTo>
                    <a:pt x="3599" y="1916"/>
                  </a:lnTo>
                  <a:lnTo>
                    <a:pt x="3602" y="1946"/>
                  </a:lnTo>
                  <a:lnTo>
                    <a:pt x="3609" y="2010"/>
                  </a:lnTo>
                  <a:lnTo>
                    <a:pt x="3617" y="2089"/>
                  </a:lnTo>
                  <a:lnTo>
                    <a:pt x="3627" y="2180"/>
                  </a:lnTo>
                  <a:lnTo>
                    <a:pt x="3640" y="2280"/>
                  </a:lnTo>
                  <a:lnTo>
                    <a:pt x="3653" y="2388"/>
                  </a:lnTo>
                  <a:lnTo>
                    <a:pt x="3667" y="2499"/>
                  </a:lnTo>
                  <a:lnTo>
                    <a:pt x="3682" y="2613"/>
                  </a:lnTo>
                  <a:lnTo>
                    <a:pt x="3697" y="2725"/>
                  </a:lnTo>
                  <a:lnTo>
                    <a:pt x="3710" y="2834"/>
                  </a:lnTo>
                  <a:lnTo>
                    <a:pt x="3724" y="2937"/>
                  </a:lnTo>
                  <a:lnTo>
                    <a:pt x="3736" y="3031"/>
                  </a:lnTo>
                  <a:lnTo>
                    <a:pt x="3748" y="3114"/>
                  </a:lnTo>
                  <a:lnTo>
                    <a:pt x="3757" y="3183"/>
                  </a:lnTo>
                  <a:lnTo>
                    <a:pt x="3765" y="3234"/>
                  </a:lnTo>
                  <a:lnTo>
                    <a:pt x="3769" y="3268"/>
                  </a:lnTo>
                  <a:lnTo>
                    <a:pt x="3771" y="3280"/>
                  </a:lnTo>
                  <a:lnTo>
                    <a:pt x="3871" y="3161"/>
                  </a:lnTo>
                  <a:lnTo>
                    <a:pt x="4191" y="2061"/>
                  </a:lnTo>
                  <a:lnTo>
                    <a:pt x="3934" y="650"/>
                  </a:lnTo>
                  <a:lnTo>
                    <a:pt x="1208" y="0"/>
                  </a:lnTo>
                  <a:lnTo>
                    <a:pt x="0" y="681"/>
                  </a:lnTo>
                  <a:close/>
                </a:path>
              </a:pathLst>
            </a:custGeom>
            <a:solidFill>
              <a:srgbClr val="91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6" name="Freeform 130"/>
            <p:cNvSpPr>
              <a:spLocks/>
            </p:cNvSpPr>
            <p:nvPr/>
          </p:nvSpPr>
          <p:spPr bwMode="auto">
            <a:xfrm>
              <a:off x="3398" y="1601"/>
              <a:ext cx="283" cy="242"/>
            </a:xfrm>
            <a:custGeom>
              <a:avLst/>
              <a:gdLst>
                <a:gd name="T0" fmla="*/ 3915 w 4808"/>
                <a:gd name="T1" fmla="*/ 145 h 4109"/>
                <a:gd name="T2" fmla="*/ 3831 w 4808"/>
                <a:gd name="T3" fmla="*/ 95 h 4109"/>
                <a:gd name="T4" fmla="*/ 3730 w 4808"/>
                <a:gd name="T5" fmla="*/ 55 h 4109"/>
                <a:gd name="T6" fmla="*/ 3613 w 4808"/>
                <a:gd name="T7" fmla="*/ 21 h 4109"/>
                <a:gd name="T8" fmla="*/ 3477 w 4808"/>
                <a:gd name="T9" fmla="*/ 4 h 4109"/>
                <a:gd name="T10" fmla="*/ 3100 w 4808"/>
                <a:gd name="T11" fmla="*/ 1 h 4109"/>
                <a:gd name="T12" fmla="*/ 2616 w 4808"/>
                <a:gd name="T13" fmla="*/ 28 h 4109"/>
                <a:gd name="T14" fmla="*/ 2120 w 4808"/>
                <a:gd name="T15" fmla="*/ 110 h 4109"/>
                <a:gd name="T16" fmla="*/ 1629 w 4808"/>
                <a:gd name="T17" fmla="*/ 266 h 4109"/>
                <a:gd name="T18" fmla="*/ 1165 w 4808"/>
                <a:gd name="T19" fmla="*/ 518 h 4109"/>
                <a:gd name="T20" fmla="*/ 747 w 4808"/>
                <a:gd name="T21" fmla="*/ 888 h 4109"/>
                <a:gd name="T22" fmla="*/ 397 w 4808"/>
                <a:gd name="T23" fmla="*/ 1398 h 4109"/>
                <a:gd name="T24" fmla="*/ 133 w 4808"/>
                <a:gd name="T25" fmla="*/ 2067 h 4109"/>
                <a:gd name="T26" fmla="*/ 64 w 4808"/>
                <a:gd name="T27" fmla="*/ 2392 h 4109"/>
                <a:gd name="T28" fmla="*/ 21 w 4808"/>
                <a:gd name="T29" fmla="*/ 2791 h 4109"/>
                <a:gd name="T30" fmla="*/ 4 w 4808"/>
                <a:gd name="T31" fmla="*/ 3085 h 4109"/>
                <a:gd name="T32" fmla="*/ 2 w 4808"/>
                <a:gd name="T33" fmla="*/ 3396 h 4109"/>
                <a:gd name="T34" fmla="*/ 24 w 4808"/>
                <a:gd name="T35" fmla="*/ 3695 h 4109"/>
                <a:gd name="T36" fmla="*/ 78 w 4808"/>
                <a:gd name="T37" fmla="*/ 3955 h 4109"/>
                <a:gd name="T38" fmla="*/ 147 w 4808"/>
                <a:gd name="T39" fmla="*/ 4103 h 4109"/>
                <a:gd name="T40" fmla="*/ 165 w 4808"/>
                <a:gd name="T41" fmla="*/ 3998 h 4109"/>
                <a:gd name="T42" fmla="*/ 215 w 4808"/>
                <a:gd name="T43" fmla="*/ 3649 h 4109"/>
                <a:gd name="T44" fmla="*/ 282 w 4808"/>
                <a:gd name="T45" fmla="*/ 3272 h 4109"/>
                <a:gd name="T46" fmla="*/ 330 w 4808"/>
                <a:gd name="T47" fmla="*/ 3073 h 4109"/>
                <a:gd name="T48" fmla="*/ 386 w 4808"/>
                <a:gd name="T49" fmla="*/ 2911 h 4109"/>
                <a:gd name="T50" fmla="*/ 465 w 4808"/>
                <a:gd name="T51" fmla="*/ 2783 h 4109"/>
                <a:gd name="T52" fmla="*/ 653 w 4808"/>
                <a:gd name="T53" fmla="*/ 2566 h 4109"/>
                <a:gd name="T54" fmla="*/ 866 w 4808"/>
                <a:gd name="T55" fmla="*/ 2347 h 4109"/>
                <a:gd name="T56" fmla="*/ 986 w 4808"/>
                <a:gd name="T57" fmla="*/ 2213 h 4109"/>
                <a:gd name="T58" fmla="*/ 1124 w 4808"/>
                <a:gd name="T59" fmla="*/ 2088 h 4109"/>
                <a:gd name="T60" fmla="*/ 1279 w 4808"/>
                <a:gd name="T61" fmla="*/ 1977 h 4109"/>
                <a:gd name="T62" fmla="*/ 1452 w 4808"/>
                <a:gd name="T63" fmla="*/ 1881 h 4109"/>
                <a:gd name="T64" fmla="*/ 1646 w 4808"/>
                <a:gd name="T65" fmla="*/ 1804 h 4109"/>
                <a:gd name="T66" fmla="*/ 1860 w 4808"/>
                <a:gd name="T67" fmla="*/ 1747 h 4109"/>
                <a:gd name="T68" fmla="*/ 2096 w 4808"/>
                <a:gd name="T69" fmla="*/ 1714 h 4109"/>
                <a:gd name="T70" fmla="*/ 2303 w 4808"/>
                <a:gd name="T71" fmla="*/ 1703 h 4109"/>
                <a:gd name="T72" fmla="*/ 2541 w 4808"/>
                <a:gd name="T73" fmla="*/ 1685 h 4109"/>
                <a:gd name="T74" fmla="*/ 2783 w 4808"/>
                <a:gd name="T75" fmla="*/ 1684 h 4109"/>
                <a:gd name="T76" fmla="*/ 3081 w 4808"/>
                <a:gd name="T77" fmla="*/ 1704 h 4109"/>
                <a:gd name="T78" fmla="*/ 3416 w 4808"/>
                <a:gd name="T79" fmla="*/ 1757 h 4109"/>
                <a:gd name="T80" fmla="*/ 3773 w 4808"/>
                <a:gd name="T81" fmla="*/ 1852 h 4109"/>
                <a:gd name="T82" fmla="*/ 4132 w 4808"/>
                <a:gd name="T83" fmla="*/ 2003 h 4109"/>
                <a:gd name="T84" fmla="*/ 4418 w 4808"/>
                <a:gd name="T85" fmla="*/ 2169 h 4109"/>
                <a:gd name="T86" fmla="*/ 4500 w 4808"/>
                <a:gd name="T87" fmla="*/ 2204 h 4109"/>
                <a:gd name="T88" fmla="*/ 4596 w 4808"/>
                <a:gd name="T89" fmla="*/ 2262 h 4109"/>
                <a:gd name="T90" fmla="*/ 4753 w 4808"/>
                <a:gd name="T91" fmla="*/ 2388 h 4109"/>
                <a:gd name="T92" fmla="*/ 4808 w 4808"/>
                <a:gd name="T93" fmla="*/ 2107 h 4109"/>
                <a:gd name="T94" fmla="*/ 4784 w 4808"/>
                <a:gd name="T95" fmla="*/ 1725 h 4109"/>
                <a:gd name="T96" fmla="*/ 4717 w 4808"/>
                <a:gd name="T97" fmla="*/ 1389 h 4109"/>
                <a:gd name="T98" fmla="*/ 4614 w 4808"/>
                <a:gd name="T99" fmla="*/ 1092 h 4109"/>
                <a:gd name="T100" fmla="*/ 4484 w 4808"/>
                <a:gd name="T101" fmla="*/ 832 h 4109"/>
                <a:gd name="T102" fmla="*/ 4334 w 4808"/>
                <a:gd name="T103" fmla="*/ 604 h 4109"/>
                <a:gd name="T104" fmla="*/ 4172 w 4808"/>
                <a:gd name="T105" fmla="*/ 404 h 4109"/>
                <a:gd name="T106" fmla="*/ 4008 w 4808"/>
                <a:gd name="T107" fmla="*/ 228 h 4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08" h="4109">
                  <a:moveTo>
                    <a:pt x="3967" y="187"/>
                  </a:moveTo>
                  <a:lnTo>
                    <a:pt x="3951" y="172"/>
                  </a:lnTo>
                  <a:lnTo>
                    <a:pt x="3934" y="158"/>
                  </a:lnTo>
                  <a:lnTo>
                    <a:pt x="3915" y="145"/>
                  </a:lnTo>
                  <a:lnTo>
                    <a:pt x="3897" y="132"/>
                  </a:lnTo>
                  <a:lnTo>
                    <a:pt x="3876" y="120"/>
                  </a:lnTo>
                  <a:lnTo>
                    <a:pt x="3855" y="107"/>
                  </a:lnTo>
                  <a:lnTo>
                    <a:pt x="3831" y="95"/>
                  </a:lnTo>
                  <a:lnTo>
                    <a:pt x="3807" y="85"/>
                  </a:lnTo>
                  <a:lnTo>
                    <a:pt x="3782" y="74"/>
                  </a:lnTo>
                  <a:lnTo>
                    <a:pt x="3757" y="64"/>
                  </a:lnTo>
                  <a:lnTo>
                    <a:pt x="3730" y="55"/>
                  </a:lnTo>
                  <a:lnTo>
                    <a:pt x="3703" y="45"/>
                  </a:lnTo>
                  <a:lnTo>
                    <a:pt x="3673" y="37"/>
                  </a:lnTo>
                  <a:lnTo>
                    <a:pt x="3644" y="28"/>
                  </a:lnTo>
                  <a:lnTo>
                    <a:pt x="3613" y="21"/>
                  </a:lnTo>
                  <a:lnTo>
                    <a:pt x="3583" y="13"/>
                  </a:lnTo>
                  <a:lnTo>
                    <a:pt x="3547" y="9"/>
                  </a:lnTo>
                  <a:lnTo>
                    <a:pt x="3512" y="6"/>
                  </a:lnTo>
                  <a:lnTo>
                    <a:pt x="3477" y="4"/>
                  </a:lnTo>
                  <a:lnTo>
                    <a:pt x="3441" y="3"/>
                  </a:lnTo>
                  <a:lnTo>
                    <a:pt x="3330" y="1"/>
                  </a:lnTo>
                  <a:lnTo>
                    <a:pt x="3216" y="0"/>
                  </a:lnTo>
                  <a:lnTo>
                    <a:pt x="3100" y="1"/>
                  </a:lnTo>
                  <a:lnTo>
                    <a:pt x="2981" y="4"/>
                  </a:lnTo>
                  <a:lnTo>
                    <a:pt x="2861" y="9"/>
                  </a:lnTo>
                  <a:lnTo>
                    <a:pt x="2740" y="18"/>
                  </a:lnTo>
                  <a:lnTo>
                    <a:pt x="2616" y="28"/>
                  </a:lnTo>
                  <a:lnTo>
                    <a:pt x="2492" y="43"/>
                  </a:lnTo>
                  <a:lnTo>
                    <a:pt x="2369" y="61"/>
                  </a:lnTo>
                  <a:lnTo>
                    <a:pt x="2244" y="83"/>
                  </a:lnTo>
                  <a:lnTo>
                    <a:pt x="2120" y="110"/>
                  </a:lnTo>
                  <a:lnTo>
                    <a:pt x="1995" y="141"/>
                  </a:lnTo>
                  <a:lnTo>
                    <a:pt x="1873" y="177"/>
                  </a:lnTo>
                  <a:lnTo>
                    <a:pt x="1750" y="219"/>
                  </a:lnTo>
                  <a:lnTo>
                    <a:pt x="1629" y="266"/>
                  </a:lnTo>
                  <a:lnTo>
                    <a:pt x="1510" y="319"/>
                  </a:lnTo>
                  <a:lnTo>
                    <a:pt x="1392" y="379"/>
                  </a:lnTo>
                  <a:lnTo>
                    <a:pt x="1278" y="445"/>
                  </a:lnTo>
                  <a:lnTo>
                    <a:pt x="1165" y="518"/>
                  </a:lnTo>
                  <a:lnTo>
                    <a:pt x="1056" y="599"/>
                  </a:lnTo>
                  <a:lnTo>
                    <a:pt x="950" y="687"/>
                  </a:lnTo>
                  <a:lnTo>
                    <a:pt x="847" y="783"/>
                  </a:lnTo>
                  <a:lnTo>
                    <a:pt x="747" y="888"/>
                  </a:lnTo>
                  <a:lnTo>
                    <a:pt x="653" y="1002"/>
                  </a:lnTo>
                  <a:lnTo>
                    <a:pt x="563" y="1124"/>
                  </a:lnTo>
                  <a:lnTo>
                    <a:pt x="477" y="1256"/>
                  </a:lnTo>
                  <a:lnTo>
                    <a:pt x="397" y="1398"/>
                  </a:lnTo>
                  <a:lnTo>
                    <a:pt x="322" y="1549"/>
                  </a:lnTo>
                  <a:lnTo>
                    <a:pt x="252" y="1712"/>
                  </a:lnTo>
                  <a:lnTo>
                    <a:pt x="189" y="1884"/>
                  </a:lnTo>
                  <a:lnTo>
                    <a:pt x="133" y="2067"/>
                  </a:lnTo>
                  <a:lnTo>
                    <a:pt x="82" y="2262"/>
                  </a:lnTo>
                  <a:lnTo>
                    <a:pt x="80" y="2278"/>
                  </a:lnTo>
                  <a:lnTo>
                    <a:pt x="73" y="2322"/>
                  </a:lnTo>
                  <a:lnTo>
                    <a:pt x="64" y="2392"/>
                  </a:lnTo>
                  <a:lnTo>
                    <a:pt x="52" y="2484"/>
                  </a:lnTo>
                  <a:lnTo>
                    <a:pt x="39" y="2596"/>
                  </a:lnTo>
                  <a:lnTo>
                    <a:pt x="27" y="2723"/>
                  </a:lnTo>
                  <a:lnTo>
                    <a:pt x="21" y="2791"/>
                  </a:lnTo>
                  <a:lnTo>
                    <a:pt x="15" y="2861"/>
                  </a:lnTo>
                  <a:lnTo>
                    <a:pt x="11" y="2934"/>
                  </a:lnTo>
                  <a:lnTo>
                    <a:pt x="7" y="3009"/>
                  </a:lnTo>
                  <a:lnTo>
                    <a:pt x="4" y="3085"/>
                  </a:lnTo>
                  <a:lnTo>
                    <a:pt x="1" y="3163"/>
                  </a:lnTo>
                  <a:lnTo>
                    <a:pt x="0" y="3241"/>
                  </a:lnTo>
                  <a:lnTo>
                    <a:pt x="0" y="3318"/>
                  </a:lnTo>
                  <a:lnTo>
                    <a:pt x="2" y="3396"/>
                  </a:lnTo>
                  <a:lnTo>
                    <a:pt x="4" y="3472"/>
                  </a:lnTo>
                  <a:lnTo>
                    <a:pt x="9" y="3548"/>
                  </a:lnTo>
                  <a:lnTo>
                    <a:pt x="15" y="3622"/>
                  </a:lnTo>
                  <a:lnTo>
                    <a:pt x="24" y="3695"/>
                  </a:lnTo>
                  <a:lnTo>
                    <a:pt x="33" y="3764"/>
                  </a:lnTo>
                  <a:lnTo>
                    <a:pt x="46" y="3831"/>
                  </a:lnTo>
                  <a:lnTo>
                    <a:pt x="60" y="3895"/>
                  </a:lnTo>
                  <a:lnTo>
                    <a:pt x="78" y="3955"/>
                  </a:lnTo>
                  <a:lnTo>
                    <a:pt x="98" y="4010"/>
                  </a:lnTo>
                  <a:lnTo>
                    <a:pt x="120" y="4062"/>
                  </a:lnTo>
                  <a:lnTo>
                    <a:pt x="146" y="4109"/>
                  </a:lnTo>
                  <a:lnTo>
                    <a:pt x="147" y="4103"/>
                  </a:lnTo>
                  <a:lnTo>
                    <a:pt x="151" y="4091"/>
                  </a:lnTo>
                  <a:lnTo>
                    <a:pt x="154" y="4074"/>
                  </a:lnTo>
                  <a:lnTo>
                    <a:pt x="157" y="4053"/>
                  </a:lnTo>
                  <a:lnTo>
                    <a:pt x="165" y="3998"/>
                  </a:lnTo>
                  <a:lnTo>
                    <a:pt x="175" y="3927"/>
                  </a:lnTo>
                  <a:lnTo>
                    <a:pt x="186" y="3843"/>
                  </a:lnTo>
                  <a:lnTo>
                    <a:pt x="200" y="3749"/>
                  </a:lnTo>
                  <a:lnTo>
                    <a:pt x="215" y="3649"/>
                  </a:lnTo>
                  <a:lnTo>
                    <a:pt x="231" y="3542"/>
                  </a:lnTo>
                  <a:lnTo>
                    <a:pt x="250" y="3434"/>
                  </a:lnTo>
                  <a:lnTo>
                    <a:pt x="270" y="3326"/>
                  </a:lnTo>
                  <a:lnTo>
                    <a:pt x="282" y="3272"/>
                  </a:lnTo>
                  <a:lnTo>
                    <a:pt x="293" y="3221"/>
                  </a:lnTo>
                  <a:lnTo>
                    <a:pt x="305" y="3169"/>
                  </a:lnTo>
                  <a:lnTo>
                    <a:pt x="317" y="3120"/>
                  </a:lnTo>
                  <a:lnTo>
                    <a:pt x="330" y="3073"/>
                  </a:lnTo>
                  <a:lnTo>
                    <a:pt x="343" y="3029"/>
                  </a:lnTo>
                  <a:lnTo>
                    <a:pt x="356" y="2986"/>
                  </a:lnTo>
                  <a:lnTo>
                    <a:pt x="371" y="2947"/>
                  </a:lnTo>
                  <a:lnTo>
                    <a:pt x="386" y="2911"/>
                  </a:lnTo>
                  <a:lnTo>
                    <a:pt x="400" y="2879"/>
                  </a:lnTo>
                  <a:lnTo>
                    <a:pt x="416" y="2850"/>
                  </a:lnTo>
                  <a:lnTo>
                    <a:pt x="432" y="2825"/>
                  </a:lnTo>
                  <a:lnTo>
                    <a:pt x="465" y="2783"/>
                  </a:lnTo>
                  <a:lnTo>
                    <a:pt x="504" y="2735"/>
                  </a:lnTo>
                  <a:lnTo>
                    <a:pt x="549" y="2682"/>
                  </a:lnTo>
                  <a:lnTo>
                    <a:pt x="598" y="2626"/>
                  </a:lnTo>
                  <a:lnTo>
                    <a:pt x="653" y="2566"/>
                  </a:lnTo>
                  <a:lnTo>
                    <a:pt x="712" y="2505"/>
                  </a:lnTo>
                  <a:lnTo>
                    <a:pt x="774" y="2444"/>
                  </a:lnTo>
                  <a:lnTo>
                    <a:pt x="837" y="2382"/>
                  </a:lnTo>
                  <a:lnTo>
                    <a:pt x="866" y="2347"/>
                  </a:lnTo>
                  <a:lnTo>
                    <a:pt x="894" y="2312"/>
                  </a:lnTo>
                  <a:lnTo>
                    <a:pt x="925" y="2279"/>
                  </a:lnTo>
                  <a:lnTo>
                    <a:pt x="955" y="2245"/>
                  </a:lnTo>
                  <a:lnTo>
                    <a:pt x="986" y="2213"/>
                  </a:lnTo>
                  <a:lnTo>
                    <a:pt x="1019" y="2180"/>
                  </a:lnTo>
                  <a:lnTo>
                    <a:pt x="1052" y="2149"/>
                  </a:lnTo>
                  <a:lnTo>
                    <a:pt x="1088" y="2118"/>
                  </a:lnTo>
                  <a:lnTo>
                    <a:pt x="1124" y="2088"/>
                  </a:lnTo>
                  <a:lnTo>
                    <a:pt x="1160" y="2060"/>
                  </a:lnTo>
                  <a:lnTo>
                    <a:pt x="1199" y="2031"/>
                  </a:lnTo>
                  <a:lnTo>
                    <a:pt x="1238" y="2004"/>
                  </a:lnTo>
                  <a:lnTo>
                    <a:pt x="1279" y="1977"/>
                  </a:lnTo>
                  <a:lnTo>
                    <a:pt x="1320" y="1952"/>
                  </a:lnTo>
                  <a:lnTo>
                    <a:pt x="1363" y="1928"/>
                  </a:lnTo>
                  <a:lnTo>
                    <a:pt x="1407" y="1903"/>
                  </a:lnTo>
                  <a:lnTo>
                    <a:pt x="1452" y="1881"/>
                  </a:lnTo>
                  <a:lnTo>
                    <a:pt x="1499" y="1860"/>
                  </a:lnTo>
                  <a:lnTo>
                    <a:pt x="1546" y="1841"/>
                  </a:lnTo>
                  <a:lnTo>
                    <a:pt x="1596" y="1822"/>
                  </a:lnTo>
                  <a:lnTo>
                    <a:pt x="1646" y="1804"/>
                  </a:lnTo>
                  <a:lnTo>
                    <a:pt x="1697" y="1788"/>
                  </a:lnTo>
                  <a:lnTo>
                    <a:pt x="1750" y="1773"/>
                  </a:lnTo>
                  <a:lnTo>
                    <a:pt x="1804" y="1760"/>
                  </a:lnTo>
                  <a:lnTo>
                    <a:pt x="1860" y="1747"/>
                  </a:lnTo>
                  <a:lnTo>
                    <a:pt x="1918" y="1737"/>
                  </a:lnTo>
                  <a:lnTo>
                    <a:pt x="1975" y="1727"/>
                  </a:lnTo>
                  <a:lnTo>
                    <a:pt x="2035" y="1720"/>
                  </a:lnTo>
                  <a:lnTo>
                    <a:pt x="2096" y="1714"/>
                  </a:lnTo>
                  <a:lnTo>
                    <a:pt x="2159" y="1709"/>
                  </a:lnTo>
                  <a:lnTo>
                    <a:pt x="2223" y="1706"/>
                  </a:lnTo>
                  <a:lnTo>
                    <a:pt x="2289" y="1705"/>
                  </a:lnTo>
                  <a:lnTo>
                    <a:pt x="2303" y="1703"/>
                  </a:lnTo>
                  <a:lnTo>
                    <a:pt x="2342" y="1699"/>
                  </a:lnTo>
                  <a:lnTo>
                    <a:pt x="2405" y="1694"/>
                  </a:lnTo>
                  <a:lnTo>
                    <a:pt x="2490" y="1687"/>
                  </a:lnTo>
                  <a:lnTo>
                    <a:pt x="2541" y="1685"/>
                  </a:lnTo>
                  <a:lnTo>
                    <a:pt x="2594" y="1684"/>
                  </a:lnTo>
                  <a:lnTo>
                    <a:pt x="2653" y="1683"/>
                  </a:lnTo>
                  <a:lnTo>
                    <a:pt x="2716" y="1683"/>
                  </a:lnTo>
                  <a:lnTo>
                    <a:pt x="2783" y="1684"/>
                  </a:lnTo>
                  <a:lnTo>
                    <a:pt x="2852" y="1687"/>
                  </a:lnTo>
                  <a:lnTo>
                    <a:pt x="2925" y="1691"/>
                  </a:lnTo>
                  <a:lnTo>
                    <a:pt x="3002" y="1697"/>
                  </a:lnTo>
                  <a:lnTo>
                    <a:pt x="3081" y="1704"/>
                  </a:lnTo>
                  <a:lnTo>
                    <a:pt x="3161" y="1714"/>
                  </a:lnTo>
                  <a:lnTo>
                    <a:pt x="3244" y="1725"/>
                  </a:lnTo>
                  <a:lnTo>
                    <a:pt x="3330" y="1740"/>
                  </a:lnTo>
                  <a:lnTo>
                    <a:pt x="3416" y="1757"/>
                  </a:lnTo>
                  <a:lnTo>
                    <a:pt x="3504" y="1776"/>
                  </a:lnTo>
                  <a:lnTo>
                    <a:pt x="3593" y="1799"/>
                  </a:lnTo>
                  <a:lnTo>
                    <a:pt x="3683" y="1824"/>
                  </a:lnTo>
                  <a:lnTo>
                    <a:pt x="3773" y="1852"/>
                  </a:lnTo>
                  <a:lnTo>
                    <a:pt x="3863" y="1885"/>
                  </a:lnTo>
                  <a:lnTo>
                    <a:pt x="3953" y="1920"/>
                  </a:lnTo>
                  <a:lnTo>
                    <a:pt x="4043" y="1960"/>
                  </a:lnTo>
                  <a:lnTo>
                    <a:pt x="4132" y="2003"/>
                  </a:lnTo>
                  <a:lnTo>
                    <a:pt x="4221" y="2051"/>
                  </a:lnTo>
                  <a:lnTo>
                    <a:pt x="4308" y="2104"/>
                  </a:lnTo>
                  <a:lnTo>
                    <a:pt x="4394" y="2160"/>
                  </a:lnTo>
                  <a:lnTo>
                    <a:pt x="4418" y="2169"/>
                  </a:lnTo>
                  <a:lnTo>
                    <a:pt x="4441" y="2178"/>
                  </a:lnTo>
                  <a:lnTo>
                    <a:pt x="4462" y="2187"/>
                  </a:lnTo>
                  <a:lnTo>
                    <a:pt x="4481" y="2195"/>
                  </a:lnTo>
                  <a:lnTo>
                    <a:pt x="4500" y="2204"/>
                  </a:lnTo>
                  <a:lnTo>
                    <a:pt x="4518" y="2214"/>
                  </a:lnTo>
                  <a:lnTo>
                    <a:pt x="4538" y="2225"/>
                  </a:lnTo>
                  <a:lnTo>
                    <a:pt x="4557" y="2237"/>
                  </a:lnTo>
                  <a:lnTo>
                    <a:pt x="4596" y="2262"/>
                  </a:lnTo>
                  <a:lnTo>
                    <a:pt x="4636" y="2289"/>
                  </a:lnTo>
                  <a:lnTo>
                    <a:pt x="4675" y="2320"/>
                  </a:lnTo>
                  <a:lnTo>
                    <a:pt x="4714" y="2352"/>
                  </a:lnTo>
                  <a:lnTo>
                    <a:pt x="4753" y="2388"/>
                  </a:lnTo>
                  <a:lnTo>
                    <a:pt x="4792" y="2425"/>
                  </a:lnTo>
                  <a:lnTo>
                    <a:pt x="4800" y="2316"/>
                  </a:lnTo>
                  <a:lnTo>
                    <a:pt x="4806" y="2210"/>
                  </a:lnTo>
                  <a:lnTo>
                    <a:pt x="4808" y="2107"/>
                  </a:lnTo>
                  <a:lnTo>
                    <a:pt x="4806" y="2007"/>
                  </a:lnTo>
                  <a:lnTo>
                    <a:pt x="4802" y="1911"/>
                  </a:lnTo>
                  <a:lnTo>
                    <a:pt x="4794" y="1816"/>
                  </a:lnTo>
                  <a:lnTo>
                    <a:pt x="4784" y="1725"/>
                  </a:lnTo>
                  <a:lnTo>
                    <a:pt x="4771" y="1637"/>
                  </a:lnTo>
                  <a:lnTo>
                    <a:pt x="4755" y="1552"/>
                  </a:lnTo>
                  <a:lnTo>
                    <a:pt x="4738" y="1469"/>
                  </a:lnTo>
                  <a:lnTo>
                    <a:pt x="4717" y="1389"/>
                  </a:lnTo>
                  <a:lnTo>
                    <a:pt x="4695" y="1311"/>
                  </a:lnTo>
                  <a:lnTo>
                    <a:pt x="4669" y="1235"/>
                  </a:lnTo>
                  <a:lnTo>
                    <a:pt x="4642" y="1163"/>
                  </a:lnTo>
                  <a:lnTo>
                    <a:pt x="4614" y="1092"/>
                  </a:lnTo>
                  <a:lnTo>
                    <a:pt x="4583" y="1024"/>
                  </a:lnTo>
                  <a:lnTo>
                    <a:pt x="4552" y="958"/>
                  </a:lnTo>
                  <a:lnTo>
                    <a:pt x="4518" y="894"/>
                  </a:lnTo>
                  <a:lnTo>
                    <a:pt x="4484" y="832"/>
                  </a:lnTo>
                  <a:lnTo>
                    <a:pt x="4447" y="772"/>
                  </a:lnTo>
                  <a:lnTo>
                    <a:pt x="4410" y="714"/>
                  </a:lnTo>
                  <a:lnTo>
                    <a:pt x="4373" y="659"/>
                  </a:lnTo>
                  <a:lnTo>
                    <a:pt x="4334" y="604"/>
                  </a:lnTo>
                  <a:lnTo>
                    <a:pt x="4294" y="552"/>
                  </a:lnTo>
                  <a:lnTo>
                    <a:pt x="4254" y="501"/>
                  </a:lnTo>
                  <a:lnTo>
                    <a:pt x="4213" y="452"/>
                  </a:lnTo>
                  <a:lnTo>
                    <a:pt x="4172" y="404"/>
                  </a:lnTo>
                  <a:lnTo>
                    <a:pt x="4131" y="358"/>
                  </a:lnTo>
                  <a:lnTo>
                    <a:pt x="4089" y="314"/>
                  </a:lnTo>
                  <a:lnTo>
                    <a:pt x="4049" y="270"/>
                  </a:lnTo>
                  <a:lnTo>
                    <a:pt x="4008" y="228"/>
                  </a:lnTo>
                  <a:lnTo>
                    <a:pt x="3967" y="187"/>
                  </a:lnTo>
                  <a:close/>
                </a:path>
              </a:pathLst>
            </a:custGeom>
            <a:solidFill>
              <a:srgbClr val="40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7" name="Freeform 131"/>
            <p:cNvSpPr>
              <a:spLocks/>
            </p:cNvSpPr>
            <p:nvPr/>
          </p:nvSpPr>
          <p:spPr bwMode="auto">
            <a:xfrm>
              <a:off x="3609" y="1602"/>
              <a:ext cx="122" cy="232"/>
            </a:xfrm>
            <a:custGeom>
              <a:avLst/>
              <a:gdLst>
                <a:gd name="T0" fmla="*/ 61 w 2081"/>
                <a:gd name="T1" fmla="*/ 15 h 3946"/>
                <a:gd name="T2" fmla="*/ 147 w 2081"/>
                <a:gd name="T3" fmla="*/ 42 h 3946"/>
                <a:gd name="T4" fmla="*/ 224 w 2081"/>
                <a:gd name="T5" fmla="*/ 72 h 3946"/>
                <a:gd name="T6" fmla="*/ 293 w 2081"/>
                <a:gd name="T7" fmla="*/ 107 h 3946"/>
                <a:gd name="T8" fmla="*/ 351 w 2081"/>
                <a:gd name="T9" fmla="*/ 145 h 3946"/>
                <a:gd name="T10" fmla="*/ 425 w 2081"/>
                <a:gd name="T11" fmla="*/ 215 h 3946"/>
                <a:gd name="T12" fmla="*/ 548 w 2081"/>
                <a:gd name="T13" fmla="*/ 345 h 3946"/>
                <a:gd name="T14" fmla="*/ 671 w 2081"/>
                <a:gd name="T15" fmla="*/ 488 h 3946"/>
                <a:gd name="T16" fmla="*/ 790 w 2081"/>
                <a:gd name="T17" fmla="*/ 646 h 3946"/>
                <a:gd name="T18" fmla="*/ 901 w 2081"/>
                <a:gd name="T19" fmla="*/ 819 h 3946"/>
                <a:gd name="T20" fmla="*/ 1000 w 2081"/>
                <a:gd name="T21" fmla="*/ 1011 h 3946"/>
                <a:gd name="T22" fmla="*/ 1086 w 2081"/>
                <a:gd name="T23" fmla="*/ 1222 h 3946"/>
                <a:gd name="T24" fmla="*/ 1155 w 2081"/>
                <a:gd name="T25" fmla="*/ 1456 h 3946"/>
                <a:gd name="T26" fmla="*/ 1201 w 2081"/>
                <a:gd name="T27" fmla="*/ 1712 h 3946"/>
                <a:gd name="T28" fmla="*/ 1223 w 2081"/>
                <a:gd name="T29" fmla="*/ 1994 h 3946"/>
                <a:gd name="T30" fmla="*/ 1217 w 2081"/>
                <a:gd name="T31" fmla="*/ 2303 h 3946"/>
                <a:gd name="T32" fmla="*/ 1273 w 2081"/>
                <a:gd name="T33" fmla="*/ 2479 h 3946"/>
                <a:gd name="T34" fmla="*/ 1366 w 2081"/>
                <a:gd name="T35" fmla="*/ 2588 h 3946"/>
                <a:gd name="T36" fmla="*/ 1456 w 2081"/>
                <a:gd name="T37" fmla="*/ 2706 h 3946"/>
                <a:gd name="T38" fmla="*/ 1538 w 2081"/>
                <a:gd name="T39" fmla="*/ 2832 h 3946"/>
                <a:gd name="T40" fmla="*/ 1614 w 2081"/>
                <a:gd name="T41" fmla="*/ 2963 h 3946"/>
                <a:gd name="T42" fmla="*/ 1687 w 2081"/>
                <a:gd name="T43" fmla="*/ 3114 h 3946"/>
                <a:gd name="T44" fmla="*/ 1767 w 2081"/>
                <a:gd name="T45" fmla="*/ 3298 h 3946"/>
                <a:gd name="T46" fmla="*/ 1835 w 2081"/>
                <a:gd name="T47" fmla="*/ 3479 h 3946"/>
                <a:gd name="T48" fmla="*/ 1889 w 2081"/>
                <a:gd name="T49" fmla="*/ 3652 h 3946"/>
                <a:gd name="T50" fmla="*/ 1925 w 2081"/>
                <a:gd name="T51" fmla="*/ 3809 h 3946"/>
                <a:gd name="T52" fmla="*/ 1942 w 2081"/>
                <a:gd name="T53" fmla="*/ 3942 h 3946"/>
                <a:gd name="T54" fmla="*/ 1989 w 2081"/>
                <a:gd name="T55" fmla="*/ 3917 h 3946"/>
                <a:gd name="T56" fmla="*/ 2018 w 2081"/>
                <a:gd name="T57" fmla="*/ 3761 h 3946"/>
                <a:gd name="T58" fmla="*/ 2052 w 2081"/>
                <a:gd name="T59" fmla="*/ 3485 h 3946"/>
                <a:gd name="T60" fmla="*/ 2067 w 2081"/>
                <a:gd name="T61" fmla="*/ 3302 h 3946"/>
                <a:gd name="T62" fmla="*/ 2076 w 2081"/>
                <a:gd name="T63" fmla="*/ 3092 h 3946"/>
                <a:gd name="T64" fmla="*/ 2081 w 2081"/>
                <a:gd name="T65" fmla="*/ 2857 h 3946"/>
                <a:gd name="T66" fmla="*/ 2075 w 2081"/>
                <a:gd name="T67" fmla="*/ 2596 h 3946"/>
                <a:gd name="T68" fmla="*/ 2061 w 2081"/>
                <a:gd name="T69" fmla="*/ 2312 h 3946"/>
                <a:gd name="T70" fmla="*/ 2029 w 2081"/>
                <a:gd name="T71" fmla="*/ 2044 h 3946"/>
                <a:gd name="T72" fmla="*/ 1960 w 2081"/>
                <a:gd name="T73" fmla="*/ 1780 h 3946"/>
                <a:gd name="T74" fmla="*/ 1852 w 2081"/>
                <a:gd name="T75" fmla="*/ 1512 h 3946"/>
                <a:gd name="T76" fmla="*/ 1710 w 2081"/>
                <a:gd name="T77" fmla="*/ 1244 h 3946"/>
                <a:gd name="T78" fmla="*/ 1536 w 2081"/>
                <a:gd name="T79" fmla="*/ 985 h 3946"/>
                <a:gd name="T80" fmla="*/ 1333 w 2081"/>
                <a:gd name="T81" fmla="*/ 742 h 3946"/>
                <a:gd name="T82" fmla="*/ 1105 w 2081"/>
                <a:gd name="T83" fmla="*/ 521 h 3946"/>
                <a:gd name="T84" fmla="*/ 855 w 2081"/>
                <a:gd name="T85" fmla="*/ 330 h 3946"/>
                <a:gd name="T86" fmla="*/ 584 w 2081"/>
                <a:gd name="T87" fmla="*/ 174 h 3946"/>
                <a:gd name="T88" fmla="*/ 299 w 2081"/>
                <a:gd name="T89" fmla="*/ 61 h 3946"/>
                <a:gd name="T90" fmla="*/ 0 w 2081"/>
                <a:gd name="T91" fmla="*/ 0 h 3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81" h="3946">
                  <a:moveTo>
                    <a:pt x="0" y="0"/>
                  </a:moveTo>
                  <a:lnTo>
                    <a:pt x="30" y="8"/>
                  </a:lnTo>
                  <a:lnTo>
                    <a:pt x="61" y="15"/>
                  </a:lnTo>
                  <a:lnTo>
                    <a:pt x="90" y="24"/>
                  </a:lnTo>
                  <a:lnTo>
                    <a:pt x="120" y="32"/>
                  </a:lnTo>
                  <a:lnTo>
                    <a:pt x="147" y="42"/>
                  </a:lnTo>
                  <a:lnTo>
                    <a:pt x="174" y="51"/>
                  </a:lnTo>
                  <a:lnTo>
                    <a:pt x="199" y="61"/>
                  </a:lnTo>
                  <a:lnTo>
                    <a:pt x="224" y="72"/>
                  </a:lnTo>
                  <a:lnTo>
                    <a:pt x="248" y="82"/>
                  </a:lnTo>
                  <a:lnTo>
                    <a:pt x="272" y="94"/>
                  </a:lnTo>
                  <a:lnTo>
                    <a:pt x="293" y="107"/>
                  </a:lnTo>
                  <a:lnTo>
                    <a:pt x="314" y="119"/>
                  </a:lnTo>
                  <a:lnTo>
                    <a:pt x="332" y="132"/>
                  </a:lnTo>
                  <a:lnTo>
                    <a:pt x="351" y="145"/>
                  </a:lnTo>
                  <a:lnTo>
                    <a:pt x="368" y="159"/>
                  </a:lnTo>
                  <a:lnTo>
                    <a:pt x="384" y="174"/>
                  </a:lnTo>
                  <a:lnTo>
                    <a:pt x="425" y="215"/>
                  </a:lnTo>
                  <a:lnTo>
                    <a:pt x="466" y="257"/>
                  </a:lnTo>
                  <a:lnTo>
                    <a:pt x="506" y="301"/>
                  </a:lnTo>
                  <a:lnTo>
                    <a:pt x="548" y="345"/>
                  </a:lnTo>
                  <a:lnTo>
                    <a:pt x="589" y="391"/>
                  </a:lnTo>
                  <a:lnTo>
                    <a:pt x="630" y="439"/>
                  </a:lnTo>
                  <a:lnTo>
                    <a:pt x="671" y="488"/>
                  </a:lnTo>
                  <a:lnTo>
                    <a:pt x="711" y="539"/>
                  </a:lnTo>
                  <a:lnTo>
                    <a:pt x="751" y="591"/>
                  </a:lnTo>
                  <a:lnTo>
                    <a:pt x="790" y="646"/>
                  </a:lnTo>
                  <a:lnTo>
                    <a:pt x="827" y="701"/>
                  </a:lnTo>
                  <a:lnTo>
                    <a:pt x="864" y="759"/>
                  </a:lnTo>
                  <a:lnTo>
                    <a:pt x="901" y="819"/>
                  </a:lnTo>
                  <a:lnTo>
                    <a:pt x="935" y="881"/>
                  </a:lnTo>
                  <a:lnTo>
                    <a:pt x="969" y="945"/>
                  </a:lnTo>
                  <a:lnTo>
                    <a:pt x="1000" y="1011"/>
                  </a:lnTo>
                  <a:lnTo>
                    <a:pt x="1031" y="1079"/>
                  </a:lnTo>
                  <a:lnTo>
                    <a:pt x="1059" y="1150"/>
                  </a:lnTo>
                  <a:lnTo>
                    <a:pt x="1086" y="1222"/>
                  </a:lnTo>
                  <a:lnTo>
                    <a:pt x="1112" y="1298"/>
                  </a:lnTo>
                  <a:lnTo>
                    <a:pt x="1134" y="1376"/>
                  </a:lnTo>
                  <a:lnTo>
                    <a:pt x="1155" y="1456"/>
                  </a:lnTo>
                  <a:lnTo>
                    <a:pt x="1172" y="1539"/>
                  </a:lnTo>
                  <a:lnTo>
                    <a:pt x="1188" y="1624"/>
                  </a:lnTo>
                  <a:lnTo>
                    <a:pt x="1201" y="1712"/>
                  </a:lnTo>
                  <a:lnTo>
                    <a:pt x="1211" y="1803"/>
                  </a:lnTo>
                  <a:lnTo>
                    <a:pt x="1219" y="1898"/>
                  </a:lnTo>
                  <a:lnTo>
                    <a:pt x="1223" y="1994"/>
                  </a:lnTo>
                  <a:lnTo>
                    <a:pt x="1225" y="2094"/>
                  </a:lnTo>
                  <a:lnTo>
                    <a:pt x="1223" y="2197"/>
                  </a:lnTo>
                  <a:lnTo>
                    <a:pt x="1217" y="2303"/>
                  </a:lnTo>
                  <a:lnTo>
                    <a:pt x="1209" y="2412"/>
                  </a:lnTo>
                  <a:lnTo>
                    <a:pt x="1241" y="2444"/>
                  </a:lnTo>
                  <a:lnTo>
                    <a:pt x="1273" y="2479"/>
                  </a:lnTo>
                  <a:lnTo>
                    <a:pt x="1305" y="2514"/>
                  </a:lnTo>
                  <a:lnTo>
                    <a:pt x="1336" y="2550"/>
                  </a:lnTo>
                  <a:lnTo>
                    <a:pt x="1366" y="2588"/>
                  </a:lnTo>
                  <a:lnTo>
                    <a:pt x="1397" y="2627"/>
                  </a:lnTo>
                  <a:lnTo>
                    <a:pt x="1426" y="2667"/>
                  </a:lnTo>
                  <a:lnTo>
                    <a:pt x="1456" y="2706"/>
                  </a:lnTo>
                  <a:lnTo>
                    <a:pt x="1484" y="2748"/>
                  </a:lnTo>
                  <a:lnTo>
                    <a:pt x="1511" y="2790"/>
                  </a:lnTo>
                  <a:lnTo>
                    <a:pt x="1538" y="2832"/>
                  </a:lnTo>
                  <a:lnTo>
                    <a:pt x="1565" y="2875"/>
                  </a:lnTo>
                  <a:lnTo>
                    <a:pt x="1590" y="2919"/>
                  </a:lnTo>
                  <a:lnTo>
                    <a:pt x="1614" y="2963"/>
                  </a:lnTo>
                  <a:lnTo>
                    <a:pt x="1637" y="3008"/>
                  </a:lnTo>
                  <a:lnTo>
                    <a:pt x="1659" y="3054"/>
                  </a:lnTo>
                  <a:lnTo>
                    <a:pt x="1687" y="3114"/>
                  </a:lnTo>
                  <a:lnTo>
                    <a:pt x="1716" y="3175"/>
                  </a:lnTo>
                  <a:lnTo>
                    <a:pt x="1742" y="3237"/>
                  </a:lnTo>
                  <a:lnTo>
                    <a:pt x="1767" y="3298"/>
                  </a:lnTo>
                  <a:lnTo>
                    <a:pt x="1791" y="3359"/>
                  </a:lnTo>
                  <a:lnTo>
                    <a:pt x="1813" y="3420"/>
                  </a:lnTo>
                  <a:lnTo>
                    <a:pt x="1835" y="3479"/>
                  </a:lnTo>
                  <a:lnTo>
                    <a:pt x="1854" y="3538"/>
                  </a:lnTo>
                  <a:lnTo>
                    <a:pt x="1872" y="3596"/>
                  </a:lnTo>
                  <a:lnTo>
                    <a:pt x="1889" y="3652"/>
                  </a:lnTo>
                  <a:lnTo>
                    <a:pt x="1902" y="3706"/>
                  </a:lnTo>
                  <a:lnTo>
                    <a:pt x="1915" y="3758"/>
                  </a:lnTo>
                  <a:lnTo>
                    <a:pt x="1925" y="3809"/>
                  </a:lnTo>
                  <a:lnTo>
                    <a:pt x="1933" y="3856"/>
                  </a:lnTo>
                  <a:lnTo>
                    <a:pt x="1939" y="3900"/>
                  </a:lnTo>
                  <a:lnTo>
                    <a:pt x="1942" y="3942"/>
                  </a:lnTo>
                  <a:lnTo>
                    <a:pt x="1983" y="3946"/>
                  </a:lnTo>
                  <a:lnTo>
                    <a:pt x="1985" y="3939"/>
                  </a:lnTo>
                  <a:lnTo>
                    <a:pt x="1989" y="3917"/>
                  </a:lnTo>
                  <a:lnTo>
                    <a:pt x="1997" y="3879"/>
                  </a:lnTo>
                  <a:lnTo>
                    <a:pt x="2006" y="3828"/>
                  </a:lnTo>
                  <a:lnTo>
                    <a:pt x="2018" y="3761"/>
                  </a:lnTo>
                  <a:lnTo>
                    <a:pt x="2029" y="3683"/>
                  </a:lnTo>
                  <a:lnTo>
                    <a:pt x="2041" y="3589"/>
                  </a:lnTo>
                  <a:lnTo>
                    <a:pt x="2052" y="3485"/>
                  </a:lnTo>
                  <a:lnTo>
                    <a:pt x="2057" y="3427"/>
                  </a:lnTo>
                  <a:lnTo>
                    <a:pt x="2062" y="3366"/>
                  </a:lnTo>
                  <a:lnTo>
                    <a:pt x="2067" y="3302"/>
                  </a:lnTo>
                  <a:lnTo>
                    <a:pt x="2070" y="3235"/>
                  </a:lnTo>
                  <a:lnTo>
                    <a:pt x="2074" y="3166"/>
                  </a:lnTo>
                  <a:lnTo>
                    <a:pt x="2076" y="3092"/>
                  </a:lnTo>
                  <a:lnTo>
                    <a:pt x="2078" y="3017"/>
                  </a:lnTo>
                  <a:lnTo>
                    <a:pt x="2080" y="2938"/>
                  </a:lnTo>
                  <a:lnTo>
                    <a:pt x="2081" y="2857"/>
                  </a:lnTo>
                  <a:lnTo>
                    <a:pt x="2080" y="2774"/>
                  </a:lnTo>
                  <a:lnTo>
                    <a:pt x="2078" y="2686"/>
                  </a:lnTo>
                  <a:lnTo>
                    <a:pt x="2075" y="2596"/>
                  </a:lnTo>
                  <a:lnTo>
                    <a:pt x="2072" y="2504"/>
                  </a:lnTo>
                  <a:lnTo>
                    <a:pt x="2067" y="2410"/>
                  </a:lnTo>
                  <a:lnTo>
                    <a:pt x="2061" y="2312"/>
                  </a:lnTo>
                  <a:lnTo>
                    <a:pt x="2052" y="2212"/>
                  </a:lnTo>
                  <a:lnTo>
                    <a:pt x="2043" y="2129"/>
                  </a:lnTo>
                  <a:lnTo>
                    <a:pt x="2029" y="2044"/>
                  </a:lnTo>
                  <a:lnTo>
                    <a:pt x="2010" y="1957"/>
                  </a:lnTo>
                  <a:lnTo>
                    <a:pt x="1987" y="1870"/>
                  </a:lnTo>
                  <a:lnTo>
                    <a:pt x="1960" y="1780"/>
                  </a:lnTo>
                  <a:lnTo>
                    <a:pt x="1927" y="1691"/>
                  </a:lnTo>
                  <a:lnTo>
                    <a:pt x="1892" y="1602"/>
                  </a:lnTo>
                  <a:lnTo>
                    <a:pt x="1852" y="1512"/>
                  </a:lnTo>
                  <a:lnTo>
                    <a:pt x="1809" y="1423"/>
                  </a:lnTo>
                  <a:lnTo>
                    <a:pt x="1761" y="1334"/>
                  </a:lnTo>
                  <a:lnTo>
                    <a:pt x="1710" y="1244"/>
                  </a:lnTo>
                  <a:lnTo>
                    <a:pt x="1655" y="1157"/>
                  </a:lnTo>
                  <a:lnTo>
                    <a:pt x="1597" y="1070"/>
                  </a:lnTo>
                  <a:lnTo>
                    <a:pt x="1536" y="985"/>
                  </a:lnTo>
                  <a:lnTo>
                    <a:pt x="1471" y="903"/>
                  </a:lnTo>
                  <a:lnTo>
                    <a:pt x="1404" y="822"/>
                  </a:lnTo>
                  <a:lnTo>
                    <a:pt x="1333" y="742"/>
                  </a:lnTo>
                  <a:lnTo>
                    <a:pt x="1259" y="666"/>
                  </a:lnTo>
                  <a:lnTo>
                    <a:pt x="1184" y="592"/>
                  </a:lnTo>
                  <a:lnTo>
                    <a:pt x="1105" y="521"/>
                  </a:lnTo>
                  <a:lnTo>
                    <a:pt x="1023" y="454"/>
                  </a:lnTo>
                  <a:lnTo>
                    <a:pt x="940" y="390"/>
                  </a:lnTo>
                  <a:lnTo>
                    <a:pt x="855" y="330"/>
                  </a:lnTo>
                  <a:lnTo>
                    <a:pt x="767" y="273"/>
                  </a:lnTo>
                  <a:lnTo>
                    <a:pt x="676" y="222"/>
                  </a:lnTo>
                  <a:lnTo>
                    <a:pt x="584" y="174"/>
                  </a:lnTo>
                  <a:lnTo>
                    <a:pt x="491" y="132"/>
                  </a:lnTo>
                  <a:lnTo>
                    <a:pt x="395" y="94"/>
                  </a:lnTo>
                  <a:lnTo>
                    <a:pt x="299" y="61"/>
                  </a:lnTo>
                  <a:lnTo>
                    <a:pt x="200" y="35"/>
                  </a:lnTo>
                  <a:lnTo>
                    <a:pt x="101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6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8" name="Freeform 132"/>
            <p:cNvSpPr>
              <a:spLocks/>
            </p:cNvSpPr>
            <p:nvPr/>
          </p:nvSpPr>
          <p:spPr bwMode="auto">
            <a:xfrm>
              <a:off x="3407" y="1741"/>
              <a:ext cx="40" cy="103"/>
            </a:xfrm>
            <a:custGeom>
              <a:avLst/>
              <a:gdLst>
                <a:gd name="T0" fmla="*/ 286 w 691"/>
                <a:gd name="T1" fmla="*/ 443 h 1748"/>
                <a:gd name="T2" fmla="*/ 270 w 691"/>
                <a:gd name="T3" fmla="*/ 468 h 1748"/>
                <a:gd name="T4" fmla="*/ 254 w 691"/>
                <a:gd name="T5" fmla="*/ 497 h 1748"/>
                <a:gd name="T6" fmla="*/ 240 w 691"/>
                <a:gd name="T7" fmla="*/ 529 h 1748"/>
                <a:gd name="T8" fmla="*/ 225 w 691"/>
                <a:gd name="T9" fmla="*/ 565 h 1748"/>
                <a:gd name="T10" fmla="*/ 210 w 691"/>
                <a:gd name="T11" fmla="*/ 604 h 1748"/>
                <a:gd name="T12" fmla="*/ 197 w 691"/>
                <a:gd name="T13" fmla="*/ 647 h 1748"/>
                <a:gd name="T14" fmla="*/ 184 w 691"/>
                <a:gd name="T15" fmla="*/ 691 h 1748"/>
                <a:gd name="T16" fmla="*/ 171 w 691"/>
                <a:gd name="T17" fmla="*/ 738 h 1748"/>
                <a:gd name="T18" fmla="*/ 159 w 691"/>
                <a:gd name="T19" fmla="*/ 787 h 1748"/>
                <a:gd name="T20" fmla="*/ 147 w 691"/>
                <a:gd name="T21" fmla="*/ 839 h 1748"/>
                <a:gd name="T22" fmla="*/ 136 w 691"/>
                <a:gd name="T23" fmla="*/ 890 h 1748"/>
                <a:gd name="T24" fmla="*/ 124 w 691"/>
                <a:gd name="T25" fmla="*/ 944 h 1748"/>
                <a:gd name="T26" fmla="*/ 104 w 691"/>
                <a:gd name="T27" fmla="*/ 1052 h 1748"/>
                <a:gd name="T28" fmla="*/ 85 w 691"/>
                <a:gd name="T29" fmla="*/ 1160 h 1748"/>
                <a:gd name="T30" fmla="*/ 69 w 691"/>
                <a:gd name="T31" fmla="*/ 1267 h 1748"/>
                <a:gd name="T32" fmla="*/ 54 w 691"/>
                <a:gd name="T33" fmla="*/ 1367 h 1748"/>
                <a:gd name="T34" fmla="*/ 40 w 691"/>
                <a:gd name="T35" fmla="*/ 1461 h 1748"/>
                <a:gd name="T36" fmla="*/ 29 w 691"/>
                <a:gd name="T37" fmla="*/ 1545 h 1748"/>
                <a:gd name="T38" fmla="*/ 19 w 691"/>
                <a:gd name="T39" fmla="*/ 1616 h 1748"/>
                <a:gd name="T40" fmla="*/ 11 w 691"/>
                <a:gd name="T41" fmla="*/ 1671 h 1748"/>
                <a:gd name="T42" fmla="*/ 8 w 691"/>
                <a:gd name="T43" fmla="*/ 1692 h 1748"/>
                <a:gd name="T44" fmla="*/ 5 w 691"/>
                <a:gd name="T45" fmla="*/ 1709 h 1748"/>
                <a:gd name="T46" fmla="*/ 1 w 691"/>
                <a:gd name="T47" fmla="*/ 1721 h 1748"/>
                <a:gd name="T48" fmla="*/ 0 w 691"/>
                <a:gd name="T49" fmla="*/ 1727 h 1748"/>
                <a:gd name="T50" fmla="*/ 172 w 691"/>
                <a:gd name="T51" fmla="*/ 1748 h 1748"/>
                <a:gd name="T52" fmla="*/ 172 w 691"/>
                <a:gd name="T53" fmla="*/ 1735 h 1748"/>
                <a:gd name="T54" fmla="*/ 173 w 691"/>
                <a:gd name="T55" fmla="*/ 1700 h 1748"/>
                <a:gd name="T56" fmla="*/ 177 w 691"/>
                <a:gd name="T57" fmla="*/ 1643 h 1748"/>
                <a:gd name="T58" fmla="*/ 182 w 691"/>
                <a:gd name="T59" fmla="*/ 1568 h 1748"/>
                <a:gd name="T60" fmla="*/ 185 w 691"/>
                <a:gd name="T61" fmla="*/ 1524 h 1748"/>
                <a:gd name="T62" fmla="*/ 190 w 691"/>
                <a:gd name="T63" fmla="*/ 1475 h 1748"/>
                <a:gd name="T64" fmla="*/ 195 w 691"/>
                <a:gd name="T65" fmla="*/ 1424 h 1748"/>
                <a:gd name="T66" fmla="*/ 203 w 691"/>
                <a:gd name="T67" fmla="*/ 1368 h 1748"/>
                <a:gd name="T68" fmla="*/ 210 w 691"/>
                <a:gd name="T69" fmla="*/ 1311 h 1748"/>
                <a:gd name="T70" fmla="*/ 220 w 691"/>
                <a:gd name="T71" fmla="*/ 1250 h 1748"/>
                <a:gd name="T72" fmla="*/ 229 w 691"/>
                <a:gd name="T73" fmla="*/ 1187 h 1748"/>
                <a:gd name="T74" fmla="*/ 242 w 691"/>
                <a:gd name="T75" fmla="*/ 1121 h 1748"/>
                <a:gd name="T76" fmla="*/ 254 w 691"/>
                <a:gd name="T77" fmla="*/ 1054 h 1748"/>
                <a:gd name="T78" fmla="*/ 269 w 691"/>
                <a:gd name="T79" fmla="*/ 984 h 1748"/>
                <a:gd name="T80" fmla="*/ 286 w 691"/>
                <a:gd name="T81" fmla="*/ 914 h 1748"/>
                <a:gd name="T82" fmla="*/ 303 w 691"/>
                <a:gd name="T83" fmla="*/ 842 h 1748"/>
                <a:gd name="T84" fmla="*/ 323 w 691"/>
                <a:gd name="T85" fmla="*/ 769 h 1748"/>
                <a:gd name="T86" fmla="*/ 345 w 691"/>
                <a:gd name="T87" fmla="*/ 697 h 1748"/>
                <a:gd name="T88" fmla="*/ 370 w 691"/>
                <a:gd name="T89" fmla="*/ 624 h 1748"/>
                <a:gd name="T90" fmla="*/ 396 w 691"/>
                <a:gd name="T91" fmla="*/ 550 h 1748"/>
                <a:gd name="T92" fmla="*/ 424 w 691"/>
                <a:gd name="T93" fmla="*/ 478 h 1748"/>
                <a:gd name="T94" fmla="*/ 454 w 691"/>
                <a:gd name="T95" fmla="*/ 406 h 1748"/>
                <a:gd name="T96" fmla="*/ 488 w 691"/>
                <a:gd name="T97" fmla="*/ 334 h 1748"/>
                <a:gd name="T98" fmla="*/ 524 w 691"/>
                <a:gd name="T99" fmla="*/ 264 h 1748"/>
                <a:gd name="T100" fmla="*/ 561 w 691"/>
                <a:gd name="T101" fmla="*/ 196 h 1748"/>
                <a:gd name="T102" fmla="*/ 602 w 691"/>
                <a:gd name="T103" fmla="*/ 128 h 1748"/>
                <a:gd name="T104" fmla="*/ 645 w 691"/>
                <a:gd name="T105" fmla="*/ 63 h 1748"/>
                <a:gd name="T106" fmla="*/ 691 w 691"/>
                <a:gd name="T107" fmla="*/ 0 h 1748"/>
                <a:gd name="T108" fmla="*/ 628 w 691"/>
                <a:gd name="T109" fmla="*/ 62 h 1748"/>
                <a:gd name="T110" fmla="*/ 566 w 691"/>
                <a:gd name="T111" fmla="*/ 123 h 1748"/>
                <a:gd name="T112" fmla="*/ 507 w 691"/>
                <a:gd name="T113" fmla="*/ 184 h 1748"/>
                <a:gd name="T114" fmla="*/ 452 w 691"/>
                <a:gd name="T115" fmla="*/ 244 h 1748"/>
                <a:gd name="T116" fmla="*/ 403 w 691"/>
                <a:gd name="T117" fmla="*/ 300 h 1748"/>
                <a:gd name="T118" fmla="*/ 358 w 691"/>
                <a:gd name="T119" fmla="*/ 353 h 1748"/>
                <a:gd name="T120" fmla="*/ 319 w 691"/>
                <a:gd name="T121" fmla="*/ 401 h 1748"/>
                <a:gd name="T122" fmla="*/ 286 w 691"/>
                <a:gd name="T123" fmla="*/ 443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91" h="1748">
                  <a:moveTo>
                    <a:pt x="286" y="443"/>
                  </a:moveTo>
                  <a:lnTo>
                    <a:pt x="270" y="468"/>
                  </a:lnTo>
                  <a:lnTo>
                    <a:pt x="254" y="497"/>
                  </a:lnTo>
                  <a:lnTo>
                    <a:pt x="240" y="529"/>
                  </a:lnTo>
                  <a:lnTo>
                    <a:pt x="225" y="565"/>
                  </a:lnTo>
                  <a:lnTo>
                    <a:pt x="210" y="604"/>
                  </a:lnTo>
                  <a:lnTo>
                    <a:pt x="197" y="647"/>
                  </a:lnTo>
                  <a:lnTo>
                    <a:pt x="184" y="691"/>
                  </a:lnTo>
                  <a:lnTo>
                    <a:pt x="171" y="738"/>
                  </a:lnTo>
                  <a:lnTo>
                    <a:pt x="159" y="787"/>
                  </a:lnTo>
                  <a:lnTo>
                    <a:pt x="147" y="839"/>
                  </a:lnTo>
                  <a:lnTo>
                    <a:pt x="136" y="890"/>
                  </a:lnTo>
                  <a:lnTo>
                    <a:pt x="124" y="944"/>
                  </a:lnTo>
                  <a:lnTo>
                    <a:pt x="104" y="1052"/>
                  </a:lnTo>
                  <a:lnTo>
                    <a:pt x="85" y="1160"/>
                  </a:lnTo>
                  <a:lnTo>
                    <a:pt x="69" y="1267"/>
                  </a:lnTo>
                  <a:lnTo>
                    <a:pt x="54" y="1367"/>
                  </a:lnTo>
                  <a:lnTo>
                    <a:pt x="40" y="1461"/>
                  </a:lnTo>
                  <a:lnTo>
                    <a:pt x="29" y="1545"/>
                  </a:lnTo>
                  <a:lnTo>
                    <a:pt x="19" y="1616"/>
                  </a:lnTo>
                  <a:lnTo>
                    <a:pt x="11" y="1671"/>
                  </a:lnTo>
                  <a:lnTo>
                    <a:pt x="8" y="1692"/>
                  </a:lnTo>
                  <a:lnTo>
                    <a:pt x="5" y="1709"/>
                  </a:lnTo>
                  <a:lnTo>
                    <a:pt x="1" y="1721"/>
                  </a:lnTo>
                  <a:lnTo>
                    <a:pt x="0" y="1727"/>
                  </a:lnTo>
                  <a:lnTo>
                    <a:pt x="172" y="1748"/>
                  </a:lnTo>
                  <a:lnTo>
                    <a:pt x="172" y="1735"/>
                  </a:lnTo>
                  <a:lnTo>
                    <a:pt x="173" y="1700"/>
                  </a:lnTo>
                  <a:lnTo>
                    <a:pt x="177" y="1643"/>
                  </a:lnTo>
                  <a:lnTo>
                    <a:pt x="182" y="1568"/>
                  </a:lnTo>
                  <a:lnTo>
                    <a:pt x="185" y="1524"/>
                  </a:lnTo>
                  <a:lnTo>
                    <a:pt x="190" y="1475"/>
                  </a:lnTo>
                  <a:lnTo>
                    <a:pt x="195" y="1424"/>
                  </a:lnTo>
                  <a:lnTo>
                    <a:pt x="203" y="1368"/>
                  </a:lnTo>
                  <a:lnTo>
                    <a:pt x="210" y="1311"/>
                  </a:lnTo>
                  <a:lnTo>
                    <a:pt x="220" y="1250"/>
                  </a:lnTo>
                  <a:lnTo>
                    <a:pt x="229" y="1187"/>
                  </a:lnTo>
                  <a:lnTo>
                    <a:pt x="242" y="1121"/>
                  </a:lnTo>
                  <a:lnTo>
                    <a:pt x="254" y="1054"/>
                  </a:lnTo>
                  <a:lnTo>
                    <a:pt x="269" y="984"/>
                  </a:lnTo>
                  <a:lnTo>
                    <a:pt x="286" y="914"/>
                  </a:lnTo>
                  <a:lnTo>
                    <a:pt x="303" y="842"/>
                  </a:lnTo>
                  <a:lnTo>
                    <a:pt x="323" y="769"/>
                  </a:lnTo>
                  <a:lnTo>
                    <a:pt x="345" y="697"/>
                  </a:lnTo>
                  <a:lnTo>
                    <a:pt x="370" y="624"/>
                  </a:lnTo>
                  <a:lnTo>
                    <a:pt x="396" y="550"/>
                  </a:lnTo>
                  <a:lnTo>
                    <a:pt x="424" y="478"/>
                  </a:lnTo>
                  <a:lnTo>
                    <a:pt x="454" y="406"/>
                  </a:lnTo>
                  <a:lnTo>
                    <a:pt x="488" y="334"/>
                  </a:lnTo>
                  <a:lnTo>
                    <a:pt x="524" y="264"/>
                  </a:lnTo>
                  <a:lnTo>
                    <a:pt x="561" y="196"/>
                  </a:lnTo>
                  <a:lnTo>
                    <a:pt x="602" y="128"/>
                  </a:lnTo>
                  <a:lnTo>
                    <a:pt x="645" y="63"/>
                  </a:lnTo>
                  <a:lnTo>
                    <a:pt x="691" y="0"/>
                  </a:lnTo>
                  <a:lnTo>
                    <a:pt x="628" y="62"/>
                  </a:lnTo>
                  <a:lnTo>
                    <a:pt x="566" y="123"/>
                  </a:lnTo>
                  <a:lnTo>
                    <a:pt x="507" y="184"/>
                  </a:lnTo>
                  <a:lnTo>
                    <a:pt x="452" y="244"/>
                  </a:lnTo>
                  <a:lnTo>
                    <a:pt x="403" y="300"/>
                  </a:lnTo>
                  <a:lnTo>
                    <a:pt x="358" y="353"/>
                  </a:lnTo>
                  <a:lnTo>
                    <a:pt x="319" y="401"/>
                  </a:lnTo>
                  <a:lnTo>
                    <a:pt x="286" y="443"/>
                  </a:lnTo>
                  <a:close/>
                </a:path>
              </a:pathLst>
            </a:custGeom>
            <a:solidFill>
              <a:srgbClr val="009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9" name="Freeform 133"/>
            <p:cNvSpPr>
              <a:spLocks/>
            </p:cNvSpPr>
            <p:nvPr/>
          </p:nvSpPr>
          <p:spPr bwMode="auto">
            <a:xfrm>
              <a:off x="3656" y="1728"/>
              <a:ext cx="67" cy="106"/>
            </a:xfrm>
            <a:custGeom>
              <a:avLst/>
              <a:gdLst>
                <a:gd name="T0" fmla="*/ 830 w 1131"/>
                <a:gd name="T1" fmla="*/ 871 h 1795"/>
                <a:gd name="T2" fmla="*/ 793 w 1131"/>
                <a:gd name="T3" fmla="*/ 800 h 1795"/>
                <a:gd name="T4" fmla="*/ 754 w 1131"/>
                <a:gd name="T5" fmla="*/ 729 h 1795"/>
                <a:gd name="T6" fmla="*/ 712 w 1131"/>
                <a:gd name="T7" fmla="*/ 660 h 1795"/>
                <a:gd name="T8" fmla="*/ 668 w 1131"/>
                <a:gd name="T9" fmla="*/ 593 h 1795"/>
                <a:gd name="T10" fmla="*/ 621 w 1131"/>
                <a:gd name="T11" fmla="*/ 528 h 1795"/>
                <a:gd name="T12" fmla="*/ 574 w 1131"/>
                <a:gd name="T13" fmla="*/ 465 h 1795"/>
                <a:gd name="T14" fmla="*/ 525 w 1131"/>
                <a:gd name="T15" fmla="*/ 404 h 1795"/>
                <a:gd name="T16" fmla="*/ 476 w 1131"/>
                <a:gd name="T17" fmla="*/ 347 h 1795"/>
                <a:gd name="T18" fmla="*/ 424 w 1131"/>
                <a:gd name="T19" fmla="*/ 292 h 1795"/>
                <a:gd name="T20" fmla="*/ 373 w 1131"/>
                <a:gd name="T21" fmla="*/ 241 h 1795"/>
                <a:gd name="T22" fmla="*/ 320 w 1131"/>
                <a:gd name="T23" fmla="*/ 193 h 1795"/>
                <a:gd name="T24" fmla="*/ 268 w 1131"/>
                <a:gd name="T25" fmla="*/ 150 h 1795"/>
                <a:gd name="T26" fmla="*/ 216 w 1131"/>
                <a:gd name="T27" fmla="*/ 111 h 1795"/>
                <a:gd name="T28" fmla="*/ 164 w 1131"/>
                <a:gd name="T29" fmla="*/ 77 h 1795"/>
                <a:gd name="T30" fmla="*/ 112 w 1131"/>
                <a:gd name="T31" fmla="*/ 48 h 1795"/>
                <a:gd name="T32" fmla="*/ 68 w 1131"/>
                <a:gd name="T33" fmla="*/ 27 h 1795"/>
                <a:gd name="T34" fmla="*/ 24 w 1131"/>
                <a:gd name="T35" fmla="*/ 9 h 1795"/>
                <a:gd name="T36" fmla="*/ 49 w 1131"/>
                <a:gd name="T37" fmla="*/ 36 h 1795"/>
                <a:gd name="T38" fmla="*/ 146 w 1131"/>
                <a:gd name="T39" fmla="*/ 112 h 1795"/>
                <a:gd name="T40" fmla="*/ 241 w 1131"/>
                <a:gd name="T41" fmla="*/ 195 h 1795"/>
                <a:gd name="T42" fmla="*/ 332 w 1131"/>
                <a:gd name="T43" fmla="*/ 286 h 1795"/>
                <a:gd name="T44" fmla="*/ 419 w 1131"/>
                <a:gd name="T45" fmla="*/ 384 h 1795"/>
                <a:gd name="T46" fmla="*/ 481 w 1131"/>
                <a:gd name="T47" fmla="*/ 463 h 1795"/>
                <a:gd name="T48" fmla="*/ 521 w 1131"/>
                <a:gd name="T49" fmla="*/ 517 h 1795"/>
                <a:gd name="T50" fmla="*/ 560 w 1131"/>
                <a:gd name="T51" fmla="*/ 574 h 1795"/>
                <a:gd name="T52" fmla="*/ 597 w 1131"/>
                <a:gd name="T53" fmla="*/ 634 h 1795"/>
                <a:gd name="T54" fmla="*/ 634 w 1131"/>
                <a:gd name="T55" fmla="*/ 695 h 1795"/>
                <a:gd name="T56" fmla="*/ 669 w 1131"/>
                <a:gd name="T57" fmla="*/ 759 h 1795"/>
                <a:gd name="T58" fmla="*/ 689 w 1131"/>
                <a:gd name="T59" fmla="*/ 797 h 1795"/>
                <a:gd name="T60" fmla="*/ 714 w 1131"/>
                <a:gd name="T61" fmla="*/ 846 h 1795"/>
                <a:gd name="T62" fmla="*/ 757 w 1131"/>
                <a:gd name="T63" fmla="*/ 934 h 1795"/>
                <a:gd name="T64" fmla="*/ 810 w 1131"/>
                <a:gd name="T65" fmla="*/ 1055 h 1795"/>
                <a:gd name="T66" fmla="*/ 852 w 1131"/>
                <a:gd name="T67" fmla="*/ 1162 h 1795"/>
                <a:gd name="T68" fmla="*/ 879 w 1131"/>
                <a:gd name="T69" fmla="*/ 1240 h 1795"/>
                <a:gd name="T70" fmla="*/ 905 w 1131"/>
                <a:gd name="T71" fmla="*/ 1321 h 1795"/>
                <a:gd name="T72" fmla="*/ 928 w 1131"/>
                <a:gd name="T73" fmla="*/ 1405 h 1795"/>
                <a:gd name="T74" fmla="*/ 947 w 1131"/>
                <a:gd name="T75" fmla="*/ 1490 h 1795"/>
                <a:gd name="T76" fmla="*/ 961 w 1131"/>
                <a:gd name="T77" fmla="*/ 1575 h 1795"/>
                <a:gd name="T78" fmla="*/ 971 w 1131"/>
                <a:gd name="T79" fmla="*/ 1661 h 1795"/>
                <a:gd name="T80" fmla="*/ 973 w 1131"/>
                <a:gd name="T81" fmla="*/ 1744 h 1795"/>
                <a:gd name="T82" fmla="*/ 1131 w 1131"/>
                <a:gd name="T83" fmla="*/ 1795 h 1795"/>
                <a:gd name="T84" fmla="*/ 1122 w 1131"/>
                <a:gd name="T85" fmla="*/ 1709 h 1795"/>
                <a:gd name="T86" fmla="*/ 1104 w 1131"/>
                <a:gd name="T87" fmla="*/ 1611 h 1795"/>
                <a:gd name="T88" fmla="*/ 1078 w 1131"/>
                <a:gd name="T89" fmla="*/ 1505 h 1795"/>
                <a:gd name="T90" fmla="*/ 1043 w 1131"/>
                <a:gd name="T91" fmla="*/ 1391 h 1795"/>
                <a:gd name="T92" fmla="*/ 1002 w 1131"/>
                <a:gd name="T93" fmla="*/ 1273 h 1795"/>
                <a:gd name="T94" fmla="*/ 956 w 1131"/>
                <a:gd name="T95" fmla="*/ 1151 h 1795"/>
                <a:gd name="T96" fmla="*/ 905 w 1131"/>
                <a:gd name="T97" fmla="*/ 1028 h 1795"/>
                <a:gd name="T98" fmla="*/ 848 w 1131"/>
                <a:gd name="T99" fmla="*/ 907 h 1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1" h="1795">
                  <a:moveTo>
                    <a:pt x="848" y="907"/>
                  </a:moveTo>
                  <a:lnTo>
                    <a:pt x="830" y="871"/>
                  </a:lnTo>
                  <a:lnTo>
                    <a:pt x="812" y="835"/>
                  </a:lnTo>
                  <a:lnTo>
                    <a:pt x="793" y="800"/>
                  </a:lnTo>
                  <a:lnTo>
                    <a:pt x="774" y="764"/>
                  </a:lnTo>
                  <a:lnTo>
                    <a:pt x="754" y="729"/>
                  </a:lnTo>
                  <a:lnTo>
                    <a:pt x="733" y="695"/>
                  </a:lnTo>
                  <a:lnTo>
                    <a:pt x="712" y="660"/>
                  </a:lnTo>
                  <a:lnTo>
                    <a:pt x="690" y="627"/>
                  </a:lnTo>
                  <a:lnTo>
                    <a:pt x="668" y="593"/>
                  </a:lnTo>
                  <a:lnTo>
                    <a:pt x="645" y="560"/>
                  </a:lnTo>
                  <a:lnTo>
                    <a:pt x="621" y="528"/>
                  </a:lnTo>
                  <a:lnTo>
                    <a:pt x="598" y="495"/>
                  </a:lnTo>
                  <a:lnTo>
                    <a:pt x="574" y="465"/>
                  </a:lnTo>
                  <a:lnTo>
                    <a:pt x="550" y="434"/>
                  </a:lnTo>
                  <a:lnTo>
                    <a:pt x="525" y="404"/>
                  </a:lnTo>
                  <a:lnTo>
                    <a:pt x="501" y="375"/>
                  </a:lnTo>
                  <a:lnTo>
                    <a:pt x="476" y="347"/>
                  </a:lnTo>
                  <a:lnTo>
                    <a:pt x="449" y="318"/>
                  </a:lnTo>
                  <a:lnTo>
                    <a:pt x="424" y="292"/>
                  </a:lnTo>
                  <a:lnTo>
                    <a:pt x="399" y="266"/>
                  </a:lnTo>
                  <a:lnTo>
                    <a:pt x="373" y="241"/>
                  </a:lnTo>
                  <a:lnTo>
                    <a:pt x="347" y="216"/>
                  </a:lnTo>
                  <a:lnTo>
                    <a:pt x="320" y="193"/>
                  </a:lnTo>
                  <a:lnTo>
                    <a:pt x="294" y="171"/>
                  </a:lnTo>
                  <a:lnTo>
                    <a:pt x="268" y="150"/>
                  </a:lnTo>
                  <a:lnTo>
                    <a:pt x="242" y="130"/>
                  </a:lnTo>
                  <a:lnTo>
                    <a:pt x="216" y="111"/>
                  </a:lnTo>
                  <a:lnTo>
                    <a:pt x="189" y="94"/>
                  </a:lnTo>
                  <a:lnTo>
                    <a:pt x="164" y="77"/>
                  </a:lnTo>
                  <a:lnTo>
                    <a:pt x="138" y="61"/>
                  </a:lnTo>
                  <a:lnTo>
                    <a:pt x="112" y="48"/>
                  </a:lnTo>
                  <a:lnTo>
                    <a:pt x="87" y="35"/>
                  </a:lnTo>
                  <a:lnTo>
                    <a:pt x="68" y="27"/>
                  </a:lnTo>
                  <a:lnTo>
                    <a:pt x="47" y="18"/>
                  </a:lnTo>
                  <a:lnTo>
                    <a:pt x="24" y="9"/>
                  </a:lnTo>
                  <a:lnTo>
                    <a:pt x="0" y="0"/>
                  </a:lnTo>
                  <a:lnTo>
                    <a:pt x="49" y="36"/>
                  </a:lnTo>
                  <a:lnTo>
                    <a:pt x="98" y="73"/>
                  </a:lnTo>
                  <a:lnTo>
                    <a:pt x="146" y="112"/>
                  </a:lnTo>
                  <a:lnTo>
                    <a:pt x="195" y="152"/>
                  </a:lnTo>
                  <a:lnTo>
                    <a:pt x="241" y="195"/>
                  </a:lnTo>
                  <a:lnTo>
                    <a:pt x="287" y="240"/>
                  </a:lnTo>
                  <a:lnTo>
                    <a:pt x="332" y="286"/>
                  </a:lnTo>
                  <a:lnTo>
                    <a:pt x="376" y="334"/>
                  </a:lnTo>
                  <a:lnTo>
                    <a:pt x="419" y="384"/>
                  </a:lnTo>
                  <a:lnTo>
                    <a:pt x="461" y="436"/>
                  </a:lnTo>
                  <a:lnTo>
                    <a:pt x="481" y="463"/>
                  </a:lnTo>
                  <a:lnTo>
                    <a:pt x="502" y="490"/>
                  </a:lnTo>
                  <a:lnTo>
                    <a:pt x="521" y="517"/>
                  </a:lnTo>
                  <a:lnTo>
                    <a:pt x="541" y="546"/>
                  </a:lnTo>
                  <a:lnTo>
                    <a:pt x="560" y="574"/>
                  </a:lnTo>
                  <a:lnTo>
                    <a:pt x="578" y="603"/>
                  </a:lnTo>
                  <a:lnTo>
                    <a:pt x="597" y="634"/>
                  </a:lnTo>
                  <a:lnTo>
                    <a:pt x="616" y="664"/>
                  </a:lnTo>
                  <a:lnTo>
                    <a:pt x="634" y="695"/>
                  </a:lnTo>
                  <a:lnTo>
                    <a:pt x="651" y="726"/>
                  </a:lnTo>
                  <a:lnTo>
                    <a:pt x="669" y="759"/>
                  </a:lnTo>
                  <a:lnTo>
                    <a:pt x="685" y="791"/>
                  </a:lnTo>
                  <a:lnTo>
                    <a:pt x="689" y="797"/>
                  </a:lnTo>
                  <a:lnTo>
                    <a:pt x="699" y="816"/>
                  </a:lnTo>
                  <a:lnTo>
                    <a:pt x="714" y="846"/>
                  </a:lnTo>
                  <a:lnTo>
                    <a:pt x="734" y="886"/>
                  </a:lnTo>
                  <a:lnTo>
                    <a:pt x="757" y="934"/>
                  </a:lnTo>
                  <a:lnTo>
                    <a:pt x="782" y="991"/>
                  </a:lnTo>
                  <a:lnTo>
                    <a:pt x="810" y="1055"/>
                  </a:lnTo>
                  <a:lnTo>
                    <a:pt x="837" y="1126"/>
                  </a:lnTo>
                  <a:lnTo>
                    <a:pt x="852" y="1162"/>
                  </a:lnTo>
                  <a:lnTo>
                    <a:pt x="866" y="1200"/>
                  </a:lnTo>
                  <a:lnTo>
                    <a:pt x="879" y="1240"/>
                  </a:lnTo>
                  <a:lnTo>
                    <a:pt x="892" y="1280"/>
                  </a:lnTo>
                  <a:lnTo>
                    <a:pt x="905" y="1321"/>
                  </a:lnTo>
                  <a:lnTo>
                    <a:pt x="916" y="1362"/>
                  </a:lnTo>
                  <a:lnTo>
                    <a:pt x="928" y="1405"/>
                  </a:lnTo>
                  <a:lnTo>
                    <a:pt x="937" y="1447"/>
                  </a:lnTo>
                  <a:lnTo>
                    <a:pt x="947" y="1490"/>
                  </a:lnTo>
                  <a:lnTo>
                    <a:pt x="955" y="1533"/>
                  </a:lnTo>
                  <a:lnTo>
                    <a:pt x="961" y="1575"/>
                  </a:lnTo>
                  <a:lnTo>
                    <a:pt x="966" y="1618"/>
                  </a:lnTo>
                  <a:lnTo>
                    <a:pt x="971" y="1661"/>
                  </a:lnTo>
                  <a:lnTo>
                    <a:pt x="973" y="1703"/>
                  </a:lnTo>
                  <a:lnTo>
                    <a:pt x="973" y="1744"/>
                  </a:lnTo>
                  <a:lnTo>
                    <a:pt x="972" y="1785"/>
                  </a:lnTo>
                  <a:lnTo>
                    <a:pt x="1131" y="1795"/>
                  </a:lnTo>
                  <a:lnTo>
                    <a:pt x="1128" y="1753"/>
                  </a:lnTo>
                  <a:lnTo>
                    <a:pt x="1122" y="1709"/>
                  </a:lnTo>
                  <a:lnTo>
                    <a:pt x="1114" y="1662"/>
                  </a:lnTo>
                  <a:lnTo>
                    <a:pt x="1104" y="1611"/>
                  </a:lnTo>
                  <a:lnTo>
                    <a:pt x="1091" y="1559"/>
                  </a:lnTo>
                  <a:lnTo>
                    <a:pt x="1078" y="1505"/>
                  </a:lnTo>
                  <a:lnTo>
                    <a:pt x="1061" y="1449"/>
                  </a:lnTo>
                  <a:lnTo>
                    <a:pt x="1043" y="1391"/>
                  </a:lnTo>
                  <a:lnTo>
                    <a:pt x="1024" y="1332"/>
                  </a:lnTo>
                  <a:lnTo>
                    <a:pt x="1002" y="1273"/>
                  </a:lnTo>
                  <a:lnTo>
                    <a:pt x="980" y="1212"/>
                  </a:lnTo>
                  <a:lnTo>
                    <a:pt x="956" y="1151"/>
                  </a:lnTo>
                  <a:lnTo>
                    <a:pt x="931" y="1090"/>
                  </a:lnTo>
                  <a:lnTo>
                    <a:pt x="905" y="1028"/>
                  </a:lnTo>
                  <a:lnTo>
                    <a:pt x="876" y="967"/>
                  </a:lnTo>
                  <a:lnTo>
                    <a:pt x="848" y="907"/>
                  </a:lnTo>
                  <a:close/>
                </a:path>
              </a:pathLst>
            </a:custGeom>
            <a:solidFill>
              <a:srgbClr val="009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0" name="Freeform 134"/>
            <p:cNvSpPr>
              <a:spLocks/>
            </p:cNvSpPr>
            <p:nvPr/>
          </p:nvSpPr>
          <p:spPr bwMode="auto">
            <a:xfrm>
              <a:off x="3391" y="1835"/>
              <a:ext cx="51" cy="73"/>
            </a:xfrm>
            <a:custGeom>
              <a:avLst/>
              <a:gdLst>
                <a:gd name="T0" fmla="*/ 493 w 877"/>
                <a:gd name="T1" fmla="*/ 171 h 1245"/>
                <a:gd name="T2" fmla="*/ 522 w 877"/>
                <a:gd name="T3" fmla="*/ 231 h 1245"/>
                <a:gd name="T4" fmla="*/ 572 w 877"/>
                <a:gd name="T5" fmla="*/ 339 h 1245"/>
                <a:gd name="T6" fmla="*/ 636 w 877"/>
                <a:gd name="T7" fmla="*/ 481 h 1245"/>
                <a:gd name="T8" fmla="*/ 706 w 877"/>
                <a:gd name="T9" fmla="*/ 644 h 1245"/>
                <a:gd name="T10" fmla="*/ 772 w 877"/>
                <a:gd name="T11" fmla="*/ 815 h 1245"/>
                <a:gd name="T12" fmla="*/ 816 w 877"/>
                <a:gd name="T13" fmla="*/ 941 h 1245"/>
                <a:gd name="T14" fmla="*/ 840 w 877"/>
                <a:gd name="T15" fmla="*/ 1019 h 1245"/>
                <a:gd name="T16" fmla="*/ 860 w 877"/>
                <a:gd name="T17" fmla="*/ 1094 h 1245"/>
                <a:gd name="T18" fmla="*/ 872 w 877"/>
                <a:gd name="T19" fmla="*/ 1160 h 1245"/>
                <a:gd name="T20" fmla="*/ 873 w 877"/>
                <a:gd name="T21" fmla="*/ 1192 h 1245"/>
                <a:gd name="T22" fmla="*/ 857 w 877"/>
                <a:gd name="T23" fmla="*/ 1205 h 1245"/>
                <a:gd name="T24" fmla="*/ 838 w 877"/>
                <a:gd name="T25" fmla="*/ 1217 h 1245"/>
                <a:gd name="T26" fmla="*/ 813 w 877"/>
                <a:gd name="T27" fmla="*/ 1228 h 1245"/>
                <a:gd name="T28" fmla="*/ 782 w 877"/>
                <a:gd name="T29" fmla="*/ 1238 h 1245"/>
                <a:gd name="T30" fmla="*/ 746 w 877"/>
                <a:gd name="T31" fmla="*/ 1244 h 1245"/>
                <a:gd name="T32" fmla="*/ 705 w 877"/>
                <a:gd name="T33" fmla="*/ 1244 h 1245"/>
                <a:gd name="T34" fmla="*/ 657 w 877"/>
                <a:gd name="T35" fmla="*/ 1238 h 1245"/>
                <a:gd name="T36" fmla="*/ 604 w 877"/>
                <a:gd name="T37" fmla="*/ 1222 h 1245"/>
                <a:gd name="T38" fmla="*/ 546 w 877"/>
                <a:gd name="T39" fmla="*/ 1196 h 1245"/>
                <a:gd name="T40" fmla="*/ 484 w 877"/>
                <a:gd name="T41" fmla="*/ 1157 h 1245"/>
                <a:gd name="T42" fmla="*/ 416 w 877"/>
                <a:gd name="T43" fmla="*/ 1103 h 1245"/>
                <a:gd name="T44" fmla="*/ 344 w 877"/>
                <a:gd name="T45" fmla="*/ 1034 h 1245"/>
                <a:gd name="T46" fmla="*/ 267 w 877"/>
                <a:gd name="T47" fmla="*/ 946 h 1245"/>
                <a:gd name="T48" fmla="*/ 186 w 877"/>
                <a:gd name="T49" fmla="*/ 838 h 1245"/>
                <a:gd name="T50" fmla="*/ 134 w 877"/>
                <a:gd name="T51" fmla="*/ 760 h 1245"/>
                <a:gd name="T52" fmla="*/ 93 w 877"/>
                <a:gd name="T53" fmla="*/ 684 h 1245"/>
                <a:gd name="T54" fmla="*/ 67 w 877"/>
                <a:gd name="T55" fmla="*/ 627 h 1245"/>
                <a:gd name="T56" fmla="*/ 50 w 877"/>
                <a:gd name="T57" fmla="*/ 584 h 1245"/>
                <a:gd name="T58" fmla="*/ 34 w 877"/>
                <a:gd name="T59" fmla="*/ 538 h 1245"/>
                <a:gd name="T60" fmla="*/ 20 w 877"/>
                <a:gd name="T61" fmla="*/ 489 h 1245"/>
                <a:gd name="T62" fmla="*/ 9 w 877"/>
                <a:gd name="T63" fmla="*/ 437 h 1245"/>
                <a:gd name="T64" fmla="*/ 2 w 877"/>
                <a:gd name="T65" fmla="*/ 384 h 1245"/>
                <a:gd name="T66" fmla="*/ 0 w 877"/>
                <a:gd name="T67" fmla="*/ 330 h 1245"/>
                <a:gd name="T68" fmla="*/ 3 w 877"/>
                <a:gd name="T69" fmla="*/ 276 h 1245"/>
                <a:gd name="T70" fmla="*/ 12 w 877"/>
                <a:gd name="T71" fmla="*/ 222 h 1245"/>
                <a:gd name="T72" fmla="*/ 30 w 877"/>
                <a:gd name="T73" fmla="*/ 170 h 1245"/>
                <a:gd name="T74" fmla="*/ 43 w 877"/>
                <a:gd name="T75" fmla="*/ 141 h 1245"/>
                <a:gd name="T76" fmla="*/ 54 w 877"/>
                <a:gd name="T77" fmla="*/ 115 h 1245"/>
                <a:gd name="T78" fmla="*/ 70 w 877"/>
                <a:gd name="T79" fmla="*/ 87 h 1245"/>
                <a:gd name="T80" fmla="*/ 86 w 877"/>
                <a:gd name="T81" fmla="*/ 66 h 1245"/>
                <a:gd name="T82" fmla="*/ 104 w 877"/>
                <a:gd name="T83" fmla="*/ 46 h 1245"/>
                <a:gd name="T84" fmla="*/ 127 w 877"/>
                <a:gd name="T85" fmla="*/ 28 h 1245"/>
                <a:gd name="T86" fmla="*/ 152 w 877"/>
                <a:gd name="T87" fmla="*/ 14 h 1245"/>
                <a:gd name="T88" fmla="*/ 182 w 877"/>
                <a:gd name="T89" fmla="*/ 3 h 1245"/>
                <a:gd name="T90" fmla="*/ 217 w 877"/>
                <a:gd name="T91" fmla="*/ 0 h 1245"/>
                <a:gd name="T92" fmla="*/ 256 w 877"/>
                <a:gd name="T93" fmla="*/ 4 h 1245"/>
                <a:gd name="T94" fmla="*/ 299 w 877"/>
                <a:gd name="T95" fmla="*/ 18 h 1245"/>
                <a:gd name="T96" fmla="*/ 347 w 877"/>
                <a:gd name="T97" fmla="*/ 43 h 1245"/>
                <a:gd name="T98" fmla="*/ 400 w 877"/>
                <a:gd name="T99" fmla="*/ 80 h 1245"/>
                <a:gd name="T100" fmla="*/ 458 w 877"/>
                <a:gd name="T101" fmla="*/ 131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7" h="1245">
                  <a:moveTo>
                    <a:pt x="490" y="163"/>
                  </a:moveTo>
                  <a:lnTo>
                    <a:pt x="493" y="171"/>
                  </a:lnTo>
                  <a:lnTo>
                    <a:pt x="504" y="194"/>
                  </a:lnTo>
                  <a:lnTo>
                    <a:pt x="522" y="231"/>
                  </a:lnTo>
                  <a:lnTo>
                    <a:pt x="545" y="280"/>
                  </a:lnTo>
                  <a:lnTo>
                    <a:pt x="572" y="339"/>
                  </a:lnTo>
                  <a:lnTo>
                    <a:pt x="603" y="406"/>
                  </a:lnTo>
                  <a:lnTo>
                    <a:pt x="636" y="481"/>
                  </a:lnTo>
                  <a:lnTo>
                    <a:pt x="670" y="561"/>
                  </a:lnTo>
                  <a:lnTo>
                    <a:pt x="706" y="644"/>
                  </a:lnTo>
                  <a:lnTo>
                    <a:pt x="739" y="729"/>
                  </a:lnTo>
                  <a:lnTo>
                    <a:pt x="772" y="815"/>
                  </a:lnTo>
                  <a:lnTo>
                    <a:pt x="802" y="900"/>
                  </a:lnTo>
                  <a:lnTo>
                    <a:pt x="816" y="941"/>
                  </a:lnTo>
                  <a:lnTo>
                    <a:pt x="828" y="981"/>
                  </a:lnTo>
                  <a:lnTo>
                    <a:pt x="840" y="1019"/>
                  </a:lnTo>
                  <a:lnTo>
                    <a:pt x="850" y="1057"/>
                  </a:lnTo>
                  <a:lnTo>
                    <a:pt x="860" y="1094"/>
                  </a:lnTo>
                  <a:lnTo>
                    <a:pt x="867" y="1127"/>
                  </a:lnTo>
                  <a:lnTo>
                    <a:pt x="872" y="1160"/>
                  </a:lnTo>
                  <a:lnTo>
                    <a:pt x="877" y="1190"/>
                  </a:lnTo>
                  <a:lnTo>
                    <a:pt x="873" y="1192"/>
                  </a:lnTo>
                  <a:lnTo>
                    <a:pt x="864" y="1201"/>
                  </a:lnTo>
                  <a:lnTo>
                    <a:pt x="857" y="1205"/>
                  </a:lnTo>
                  <a:lnTo>
                    <a:pt x="848" y="1211"/>
                  </a:lnTo>
                  <a:lnTo>
                    <a:pt x="838" y="1217"/>
                  </a:lnTo>
                  <a:lnTo>
                    <a:pt x="826" y="1222"/>
                  </a:lnTo>
                  <a:lnTo>
                    <a:pt x="813" y="1228"/>
                  </a:lnTo>
                  <a:lnTo>
                    <a:pt x="799" y="1233"/>
                  </a:lnTo>
                  <a:lnTo>
                    <a:pt x="782" y="1238"/>
                  </a:lnTo>
                  <a:lnTo>
                    <a:pt x="765" y="1241"/>
                  </a:lnTo>
                  <a:lnTo>
                    <a:pt x="746" y="1244"/>
                  </a:lnTo>
                  <a:lnTo>
                    <a:pt x="725" y="1245"/>
                  </a:lnTo>
                  <a:lnTo>
                    <a:pt x="705" y="1244"/>
                  </a:lnTo>
                  <a:lnTo>
                    <a:pt x="681" y="1242"/>
                  </a:lnTo>
                  <a:lnTo>
                    <a:pt x="657" y="1238"/>
                  </a:lnTo>
                  <a:lnTo>
                    <a:pt x="631" y="1231"/>
                  </a:lnTo>
                  <a:lnTo>
                    <a:pt x="604" y="1222"/>
                  </a:lnTo>
                  <a:lnTo>
                    <a:pt x="577" y="1210"/>
                  </a:lnTo>
                  <a:lnTo>
                    <a:pt x="546" y="1196"/>
                  </a:lnTo>
                  <a:lnTo>
                    <a:pt x="516" y="1178"/>
                  </a:lnTo>
                  <a:lnTo>
                    <a:pt x="484" y="1157"/>
                  </a:lnTo>
                  <a:lnTo>
                    <a:pt x="451" y="1132"/>
                  </a:lnTo>
                  <a:lnTo>
                    <a:pt x="416" y="1103"/>
                  </a:lnTo>
                  <a:lnTo>
                    <a:pt x="380" y="1071"/>
                  </a:lnTo>
                  <a:lnTo>
                    <a:pt x="344" y="1034"/>
                  </a:lnTo>
                  <a:lnTo>
                    <a:pt x="306" y="992"/>
                  </a:lnTo>
                  <a:lnTo>
                    <a:pt x="267" y="946"/>
                  </a:lnTo>
                  <a:lnTo>
                    <a:pt x="227" y="895"/>
                  </a:lnTo>
                  <a:lnTo>
                    <a:pt x="186" y="838"/>
                  </a:lnTo>
                  <a:lnTo>
                    <a:pt x="145" y="776"/>
                  </a:lnTo>
                  <a:lnTo>
                    <a:pt x="134" y="760"/>
                  </a:lnTo>
                  <a:lnTo>
                    <a:pt x="109" y="715"/>
                  </a:lnTo>
                  <a:lnTo>
                    <a:pt x="93" y="684"/>
                  </a:lnTo>
                  <a:lnTo>
                    <a:pt x="76" y="647"/>
                  </a:lnTo>
                  <a:lnTo>
                    <a:pt x="67" y="627"/>
                  </a:lnTo>
                  <a:lnTo>
                    <a:pt x="59" y="606"/>
                  </a:lnTo>
                  <a:lnTo>
                    <a:pt x="50" y="584"/>
                  </a:lnTo>
                  <a:lnTo>
                    <a:pt x="42" y="561"/>
                  </a:lnTo>
                  <a:lnTo>
                    <a:pt x="34" y="538"/>
                  </a:lnTo>
                  <a:lnTo>
                    <a:pt x="27" y="514"/>
                  </a:lnTo>
                  <a:lnTo>
                    <a:pt x="20" y="489"/>
                  </a:lnTo>
                  <a:lnTo>
                    <a:pt x="14" y="462"/>
                  </a:lnTo>
                  <a:lnTo>
                    <a:pt x="9" y="437"/>
                  </a:lnTo>
                  <a:lnTo>
                    <a:pt x="5" y="411"/>
                  </a:lnTo>
                  <a:lnTo>
                    <a:pt x="2" y="384"/>
                  </a:lnTo>
                  <a:lnTo>
                    <a:pt x="0" y="357"/>
                  </a:lnTo>
                  <a:lnTo>
                    <a:pt x="0" y="330"/>
                  </a:lnTo>
                  <a:lnTo>
                    <a:pt x="1" y="303"/>
                  </a:lnTo>
                  <a:lnTo>
                    <a:pt x="3" y="276"/>
                  </a:lnTo>
                  <a:lnTo>
                    <a:pt x="7" y="249"/>
                  </a:lnTo>
                  <a:lnTo>
                    <a:pt x="12" y="222"/>
                  </a:lnTo>
                  <a:lnTo>
                    <a:pt x="21" y="196"/>
                  </a:lnTo>
                  <a:lnTo>
                    <a:pt x="30" y="170"/>
                  </a:lnTo>
                  <a:lnTo>
                    <a:pt x="42" y="144"/>
                  </a:lnTo>
                  <a:lnTo>
                    <a:pt x="43" y="141"/>
                  </a:lnTo>
                  <a:lnTo>
                    <a:pt x="47" y="130"/>
                  </a:lnTo>
                  <a:lnTo>
                    <a:pt x="54" y="115"/>
                  </a:lnTo>
                  <a:lnTo>
                    <a:pt x="64" y="96"/>
                  </a:lnTo>
                  <a:lnTo>
                    <a:pt x="70" y="87"/>
                  </a:lnTo>
                  <a:lnTo>
                    <a:pt x="77" y="77"/>
                  </a:lnTo>
                  <a:lnTo>
                    <a:pt x="86" y="66"/>
                  </a:lnTo>
                  <a:lnTo>
                    <a:pt x="94" y="57"/>
                  </a:lnTo>
                  <a:lnTo>
                    <a:pt x="104" y="46"/>
                  </a:lnTo>
                  <a:lnTo>
                    <a:pt x="115" y="37"/>
                  </a:lnTo>
                  <a:lnTo>
                    <a:pt x="127" y="28"/>
                  </a:lnTo>
                  <a:lnTo>
                    <a:pt x="139" y="20"/>
                  </a:lnTo>
                  <a:lnTo>
                    <a:pt x="152" y="14"/>
                  </a:lnTo>
                  <a:lnTo>
                    <a:pt x="167" y="7"/>
                  </a:lnTo>
                  <a:lnTo>
                    <a:pt x="182" y="3"/>
                  </a:lnTo>
                  <a:lnTo>
                    <a:pt x="199" y="1"/>
                  </a:lnTo>
                  <a:lnTo>
                    <a:pt x="217" y="0"/>
                  </a:lnTo>
                  <a:lnTo>
                    <a:pt x="236" y="1"/>
                  </a:lnTo>
                  <a:lnTo>
                    <a:pt x="256" y="4"/>
                  </a:lnTo>
                  <a:lnTo>
                    <a:pt x="277" y="9"/>
                  </a:lnTo>
                  <a:lnTo>
                    <a:pt x="299" y="18"/>
                  </a:lnTo>
                  <a:lnTo>
                    <a:pt x="323" y="29"/>
                  </a:lnTo>
                  <a:lnTo>
                    <a:pt x="347" y="43"/>
                  </a:lnTo>
                  <a:lnTo>
                    <a:pt x="373" y="60"/>
                  </a:lnTo>
                  <a:lnTo>
                    <a:pt x="400" y="80"/>
                  </a:lnTo>
                  <a:lnTo>
                    <a:pt x="429" y="104"/>
                  </a:lnTo>
                  <a:lnTo>
                    <a:pt x="458" y="131"/>
                  </a:lnTo>
                  <a:lnTo>
                    <a:pt x="490" y="163"/>
                  </a:lnTo>
                  <a:close/>
                </a:path>
              </a:pathLst>
            </a:custGeom>
            <a:solidFill>
              <a:srgbClr val="EAD8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1" name="Freeform 135"/>
            <p:cNvSpPr>
              <a:spLocks/>
            </p:cNvSpPr>
            <p:nvPr/>
          </p:nvSpPr>
          <p:spPr bwMode="auto">
            <a:xfrm>
              <a:off x="3693" y="1818"/>
              <a:ext cx="49" cy="85"/>
            </a:xfrm>
            <a:custGeom>
              <a:avLst/>
              <a:gdLst>
                <a:gd name="T0" fmla="*/ 290 w 831"/>
                <a:gd name="T1" fmla="*/ 276 h 1437"/>
                <a:gd name="T2" fmla="*/ 265 w 831"/>
                <a:gd name="T3" fmla="*/ 355 h 1437"/>
                <a:gd name="T4" fmla="*/ 223 w 831"/>
                <a:gd name="T5" fmla="*/ 493 h 1437"/>
                <a:gd name="T6" fmla="*/ 170 w 831"/>
                <a:gd name="T7" fmla="*/ 670 h 1437"/>
                <a:gd name="T8" fmla="*/ 115 w 831"/>
                <a:gd name="T9" fmla="*/ 863 h 1437"/>
                <a:gd name="T10" fmla="*/ 63 w 831"/>
                <a:gd name="T11" fmla="*/ 1053 h 1437"/>
                <a:gd name="T12" fmla="*/ 32 w 831"/>
                <a:gd name="T13" fmla="*/ 1181 h 1437"/>
                <a:gd name="T14" fmla="*/ 16 w 831"/>
                <a:gd name="T15" fmla="*/ 1255 h 1437"/>
                <a:gd name="T16" fmla="*/ 4 w 831"/>
                <a:gd name="T17" fmla="*/ 1317 h 1437"/>
                <a:gd name="T18" fmla="*/ 0 w 831"/>
                <a:gd name="T19" fmla="*/ 1362 h 1437"/>
                <a:gd name="T20" fmla="*/ 3 w 831"/>
                <a:gd name="T21" fmla="*/ 1392 h 1437"/>
                <a:gd name="T22" fmla="*/ 18 w 831"/>
                <a:gd name="T23" fmla="*/ 1414 h 1437"/>
                <a:gd name="T24" fmla="*/ 45 w 831"/>
                <a:gd name="T25" fmla="*/ 1430 h 1437"/>
                <a:gd name="T26" fmla="*/ 82 w 831"/>
                <a:gd name="T27" fmla="*/ 1437 h 1437"/>
                <a:gd name="T28" fmla="*/ 128 w 831"/>
                <a:gd name="T29" fmla="*/ 1436 h 1437"/>
                <a:gd name="T30" fmla="*/ 181 w 831"/>
                <a:gd name="T31" fmla="*/ 1427 h 1437"/>
                <a:gd name="T32" fmla="*/ 239 w 831"/>
                <a:gd name="T33" fmla="*/ 1407 h 1437"/>
                <a:gd name="T34" fmla="*/ 302 w 831"/>
                <a:gd name="T35" fmla="*/ 1377 h 1437"/>
                <a:gd name="T36" fmla="*/ 368 w 831"/>
                <a:gd name="T37" fmla="*/ 1338 h 1437"/>
                <a:gd name="T38" fmla="*/ 435 w 831"/>
                <a:gd name="T39" fmla="*/ 1286 h 1437"/>
                <a:gd name="T40" fmla="*/ 504 w 831"/>
                <a:gd name="T41" fmla="*/ 1223 h 1437"/>
                <a:gd name="T42" fmla="*/ 570 w 831"/>
                <a:gd name="T43" fmla="*/ 1148 h 1437"/>
                <a:gd name="T44" fmla="*/ 633 w 831"/>
                <a:gd name="T45" fmla="*/ 1059 h 1437"/>
                <a:gd name="T46" fmla="*/ 691 w 831"/>
                <a:gd name="T47" fmla="*/ 957 h 1437"/>
                <a:gd name="T48" fmla="*/ 745 w 831"/>
                <a:gd name="T49" fmla="*/ 841 h 1437"/>
                <a:gd name="T50" fmla="*/ 791 w 831"/>
                <a:gd name="T51" fmla="*/ 708 h 1437"/>
                <a:gd name="T52" fmla="*/ 815 w 831"/>
                <a:gd name="T53" fmla="*/ 616 h 1437"/>
                <a:gd name="T54" fmla="*/ 828 w 831"/>
                <a:gd name="T55" fmla="*/ 523 h 1437"/>
                <a:gd name="T56" fmla="*/ 831 w 831"/>
                <a:gd name="T57" fmla="*/ 457 h 1437"/>
                <a:gd name="T58" fmla="*/ 831 w 831"/>
                <a:gd name="T59" fmla="*/ 410 h 1437"/>
                <a:gd name="T60" fmla="*/ 828 w 831"/>
                <a:gd name="T61" fmla="*/ 360 h 1437"/>
                <a:gd name="T62" fmla="*/ 821 w 831"/>
                <a:gd name="T63" fmla="*/ 310 h 1437"/>
                <a:gd name="T64" fmla="*/ 811 w 831"/>
                <a:gd name="T65" fmla="*/ 262 h 1437"/>
                <a:gd name="T66" fmla="*/ 795 w 831"/>
                <a:gd name="T67" fmla="*/ 214 h 1437"/>
                <a:gd name="T68" fmla="*/ 775 w 831"/>
                <a:gd name="T69" fmla="*/ 170 h 1437"/>
                <a:gd name="T70" fmla="*/ 748 w 831"/>
                <a:gd name="T71" fmla="*/ 132 h 1437"/>
                <a:gd name="T72" fmla="*/ 713 w 831"/>
                <a:gd name="T73" fmla="*/ 99 h 1437"/>
                <a:gd name="T74" fmla="*/ 672 w 831"/>
                <a:gd name="T75" fmla="*/ 73 h 1437"/>
                <a:gd name="T76" fmla="*/ 641 w 831"/>
                <a:gd name="T77" fmla="*/ 54 h 1437"/>
                <a:gd name="T78" fmla="*/ 614 w 831"/>
                <a:gd name="T79" fmla="*/ 28 h 1437"/>
                <a:gd name="T80" fmla="*/ 598 w 831"/>
                <a:gd name="T81" fmla="*/ 17 h 1437"/>
                <a:gd name="T82" fmla="*/ 579 w 831"/>
                <a:gd name="T83" fmla="*/ 8 h 1437"/>
                <a:gd name="T84" fmla="*/ 557 w 831"/>
                <a:gd name="T85" fmla="*/ 3 h 1437"/>
                <a:gd name="T86" fmla="*/ 533 w 831"/>
                <a:gd name="T87" fmla="*/ 0 h 1437"/>
                <a:gd name="T88" fmla="*/ 507 w 831"/>
                <a:gd name="T89" fmla="*/ 5 h 1437"/>
                <a:gd name="T90" fmla="*/ 478 w 831"/>
                <a:gd name="T91" fmla="*/ 16 h 1437"/>
                <a:gd name="T92" fmla="*/ 449 w 831"/>
                <a:gd name="T93" fmla="*/ 36 h 1437"/>
                <a:gd name="T94" fmla="*/ 417 w 831"/>
                <a:gd name="T95" fmla="*/ 66 h 1437"/>
                <a:gd name="T96" fmla="*/ 383 w 831"/>
                <a:gd name="T97" fmla="*/ 106 h 1437"/>
                <a:gd name="T98" fmla="*/ 348 w 831"/>
                <a:gd name="T99" fmla="*/ 160 h 1437"/>
                <a:gd name="T100" fmla="*/ 312 w 831"/>
                <a:gd name="T101" fmla="*/ 227 h 1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31" h="1437">
                  <a:moveTo>
                    <a:pt x="293" y="266"/>
                  </a:moveTo>
                  <a:lnTo>
                    <a:pt x="290" y="276"/>
                  </a:lnTo>
                  <a:lnTo>
                    <a:pt x="280" y="307"/>
                  </a:lnTo>
                  <a:lnTo>
                    <a:pt x="265" y="355"/>
                  </a:lnTo>
                  <a:lnTo>
                    <a:pt x="246" y="418"/>
                  </a:lnTo>
                  <a:lnTo>
                    <a:pt x="223" y="493"/>
                  </a:lnTo>
                  <a:lnTo>
                    <a:pt x="197" y="577"/>
                  </a:lnTo>
                  <a:lnTo>
                    <a:pt x="170" y="670"/>
                  </a:lnTo>
                  <a:lnTo>
                    <a:pt x="142" y="765"/>
                  </a:lnTo>
                  <a:lnTo>
                    <a:pt x="115" y="863"/>
                  </a:lnTo>
                  <a:lnTo>
                    <a:pt x="87" y="960"/>
                  </a:lnTo>
                  <a:lnTo>
                    <a:pt x="63" y="1053"/>
                  </a:lnTo>
                  <a:lnTo>
                    <a:pt x="41" y="1140"/>
                  </a:lnTo>
                  <a:lnTo>
                    <a:pt x="32" y="1181"/>
                  </a:lnTo>
                  <a:lnTo>
                    <a:pt x="23" y="1219"/>
                  </a:lnTo>
                  <a:lnTo>
                    <a:pt x="16" y="1255"/>
                  </a:lnTo>
                  <a:lnTo>
                    <a:pt x="10" y="1287"/>
                  </a:lnTo>
                  <a:lnTo>
                    <a:pt x="4" y="1317"/>
                  </a:lnTo>
                  <a:lnTo>
                    <a:pt x="1" y="1341"/>
                  </a:lnTo>
                  <a:lnTo>
                    <a:pt x="0" y="1362"/>
                  </a:lnTo>
                  <a:lnTo>
                    <a:pt x="0" y="1379"/>
                  </a:lnTo>
                  <a:lnTo>
                    <a:pt x="3" y="1392"/>
                  </a:lnTo>
                  <a:lnTo>
                    <a:pt x="10" y="1405"/>
                  </a:lnTo>
                  <a:lnTo>
                    <a:pt x="18" y="1414"/>
                  </a:lnTo>
                  <a:lnTo>
                    <a:pt x="31" y="1423"/>
                  </a:lnTo>
                  <a:lnTo>
                    <a:pt x="45" y="1430"/>
                  </a:lnTo>
                  <a:lnTo>
                    <a:pt x="62" y="1434"/>
                  </a:lnTo>
                  <a:lnTo>
                    <a:pt x="82" y="1437"/>
                  </a:lnTo>
                  <a:lnTo>
                    <a:pt x="104" y="1437"/>
                  </a:lnTo>
                  <a:lnTo>
                    <a:pt x="128" y="1436"/>
                  </a:lnTo>
                  <a:lnTo>
                    <a:pt x="153" y="1432"/>
                  </a:lnTo>
                  <a:lnTo>
                    <a:pt x="181" y="1427"/>
                  </a:lnTo>
                  <a:lnTo>
                    <a:pt x="209" y="1417"/>
                  </a:lnTo>
                  <a:lnTo>
                    <a:pt x="239" y="1407"/>
                  </a:lnTo>
                  <a:lnTo>
                    <a:pt x="271" y="1393"/>
                  </a:lnTo>
                  <a:lnTo>
                    <a:pt x="302" y="1377"/>
                  </a:lnTo>
                  <a:lnTo>
                    <a:pt x="335" y="1359"/>
                  </a:lnTo>
                  <a:lnTo>
                    <a:pt x="368" y="1338"/>
                  </a:lnTo>
                  <a:lnTo>
                    <a:pt x="402" y="1314"/>
                  </a:lnTo>
                  <a:lnTo>
                    <a:pt x="435" y="1286"/>
                  </a:lnTo>
                  <a:lnTo>
                    <a:pt x="469" y="1257"/>
                  </a:lnTo>
                  <a:lnTo>
                    <a:pt x="504" y="1223"/>
                  </a:lnTo>
                  <a:lnTo>
                    <a:pt x="536" y="1188"/>
                  </a:lnTo>
                  <a:lnTo>
                    <a:pt x="570" y="1148"/>
                  </a:lnTo>
                  <a:lnTo>
                    <a:pt x="601" y="1105"/>
                  </a:lnTo>
                  <a:lnTo>
                    <a:pt x="633" y="1059"/>
                  </a:lnTo>
                  <a:lnTo>
                    <a:pt x="663" y="1009"/>
                  </a:lnTo>
                  <a:lnTo>
                    <a:pt x="691" y="957"/>
                  </a:lnTo>
                  <a:lnTo>
                    <a:pt x="720" y="900"/>
                  </a:lnTo>
                  <a:lnTo>
                    <a:pt x="745" y="841"/>
                  </a:lnTo>
                  <a:lnTo>
                    <a:pt x="769" y="777"/>
                  </a:lnTo>
                  <a:lnTo>
                    <a:pt x="791" y="708"/>
                  </a:lnTo>
                  <a:lnTo>
                    <a:pt x="812" y="637"/>
                  </a:lnTo>
                  <a:lnTo>
                    <a:pt x="815" y="616"/>
                  </a:lnTo>
                  <a:lnTo>
                    <a:pt x="823" y="561"/>
                  </a:lnTo>
                  <a:lnTo>
                    <a:pt x="828" y="523"/>
                  </a:lnTo>
                  <a:lnTo>
                    <a:pt x="830" y="480"/>
                  </a:lnTo>
                  <a:lnTo>
                    <a:pt x="831" y="457"/>
                  </a:lnTo>
                  <a:lnTo>
                    <a:pt x="831" y="434"/>
                  </a:lnTo>
                  <a:lnTo>
                    <a:pt x="831" y="410"/>
                  </a:lnTo>
                  <a:lnTo>
                    <a:pt x="830" y="384"/>
                  </a:lnTo>
                  <a:lnTo>
                    <a:pt x="828" y="360"/>
                  </a:lnTo>
                  <a:lnTo>
                    <a:pt x="825" y="335"/>
                  </a:lnTo>
                  <a:lnTo>
                    <a:pt x="821" y="310"/>
                  </a:lnTo>
                  <a:lnTo>
                    <a:pt x="817" y="286"/>
                  </a:lnTo>
                  <a:lnTo>
                    <a:pt x="811" y="262"/>
                  </a:lnTo>
                  <a:lnTo>
                    <a:pt x="804" y="238"/>
                  </a:lnTo>
                  <a:lnTo>
                    <a:pt x="795" y="214"/>
                  </a:lnTo>
                  <a:lnTo>
                    <a:pt x="786" y="192"/>
                  </a:lnTo>
                  <a:lnTo>
                    <a:pt x="775" y="170"/>
                  </a:lnTo>
                  <a:lnTo>
                    <a:pt x="762" y="150"/>
                  </a:lnTo>
                  <a:lnTo>
                    <a:pt x="748" y="132"/>
                  </a:lnTo>
                  <a:lnTo>
                    <a:pt x="732" y="115"/>
                  </a:lnTo>
                  <a:lnTo>
                    <a:pt x="713" y="99"/>
                  </a:lnTo>
                  <a:lnTo>
                    <a:pt x="695" y="85"/>
                  </a:lnTo>
                  <a:lnTo>
                    <a:pt x="672" y="73"/>
                  </a:lnTo>
                  <a:lnTo>
                    <a:pt x="648" y="63"/>
                  </a:lnTo>
                  <a:lnTo>
                    <a:pt x="641" y="54"/>
                  </a:lnTo>
                  <a:lnTo>
                    <a:pt x="621" y="34"/>
                  </a:lnTo>
                  <a:lnTo>
                    <a:pt x="614" y="28"/>
                  </a:lnTo>
                  <a:lnTo>
                    <a:pt x="606" y="23"/>
                  </a:lnTo>
                  <a:lnTo>
                    <a:pt x="598" y="17"/>
                  </a:lnTo>
                  <a:lnTo>
                    <a:pt x="589" y="12"/>
                  </a:lnTo>
                  <a:lnTo>
                    <a:pt x="579" y="8"/>
                  </a:lnTo>
                  <a:lnTo>
                    <a:pt x="569" y="5"/>
                  </a:lnTo>
                  <a:lnTo>
                    <a:pt x="557" y="3"/>
                  </a:lnTo>
                  <a:lnTo>
                    <a:pt x="546" y="0"/>
                  </a:lnTo>
                  <a:lnTo>
                    <a:pt x="533" y="0"/>
                  </a:lnTo>
                  <a:lnTo>
                    <a:pt x="520" y="2"/>
                  </a:lnTo>
                  <a:lnTo>
                    <a:pt x="507" y="5"/>
                  </a:lnTo>
                  <a:lnTo>
                    <a:pt x="493" y="10"/>
                  </a:lnTo>
                  <a:lnTo>
                    <a:pt x="478" y="16"/>
                  </a:lnTo>
                  <a:lnTo>
                    <a:pt x="464" y="26"/>
                  </a:lnTo>
                  <a:lnTo>
                    <a:pt x="449" y="36"/>
                  </a:lnTo>
                  <a:lnTo>
                    <a:pt x="433" y="50"/>
                  </a:lnTo>
                  <a:lnTo>
                    <a:pt x="417" y="66"/>
                  </a:lnTo>
                  <a:lnTo>
                    <a:pt x="400" y="84"/>
                  </a:lnTo>
                  <a:lnTo>
                    <a:pt x="383" y="106"/>
                  </a:lnTo>
                  <a:lnTo>
                    <a:pt x="365" y="132"/>
                  </a:lnTo>
                  <a:lnTo>
                    <a:pt x="348" y="160"/>
                  </a:lnTo>
                  <a:lnTo>
                    <a:pt x="330" y="191"/>
                  </a:lnTo>
                  <a:lnTo>
                    <a:pt x="312" y="227"/>
                  </a:lnTo>
                  <a:lnTo>
                    <a:pt x="293" y="266"/>
                  </a:lnTo>
                  <a:close/>
                </a:path>
              </a:pathLst>
            </a:custGeom>
            <a:solidFill>
              <a:srgbClr val="E7CA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2" name="Freeform 136"/>
            <p:cNvSpPr>
              <a:spLocks/>
            </p:cNvSpPr>
            <p:nvPr/>
          </p:nvSpPr>
          <p:spPr bwMode="auto">
            <a:xfrm>
              <a:off x="3621" y="1757"/>
              <a:ext cx="45" cy="19"/>
            </a:xfrm>
            <a:custGeom>
              <a:avLst/>
              <a:gdLst>
                <a:gd name="T0" fmla="*/ 22 w 756"/>
                <a:gd name="T1" fmla="*/ 128 h 318"/>
                <a:gd name="T2" fmla="*/ 61 w 756"/>
                <a:gd name="T3" fmla="*/ 101 h 318"/>
                <a:gd name="T4" fmla="*/ 111 w 756"/>
                <a:gd name="T5" fmla="*/ 72 h 318"/>
                <a:gd name="T6" fmla="*/ 152 w 756"/>
                <a:gd name="T7" fmla="*/ 52 h 318"/>
                <a:gd name="T8" fmla="*/ 199 w 756"/>
                <a:gd name="T9" fmla="*/ 32 h 318"/>
                <a:gd name="T10" fmla="*/ 252 w 756"/>
                <a:gd name="T11" fmla="*/ 16 h 318"/>
                <a:gd name="T12" fmla="*/ 307 w 756"/>
                <a:gd name="T13" fmla="*/ 4 h 318"/>
                <a:gd name="T14" fmla="*/ 366 w 756"/>
                <a:gd name="T15" fmla="*/ 0 h 318"/>
                <a:gd name="T16" fmla="*/ 427 w 756"/>
                <a:gd name="T17" fmla="*/ 4 h 318"/>
                <a:gd name="T18" fmla="*/ 488 w 756"/>
                <a:gd name="T19" fmla="*/ 19 h 318"/>
                <a:gd name="T20" fmla="*/ 551 w 756"/>
                <a:gd name="T21" fmla="*/ 46 h 318"/>
                <a:gd name="T22" fmla="*/ 611 w 756"/>
                <a:gd name="T23" fmla="*/ 87 h 318"/>
                <a:gd name="T24" fmla="*/ 671 w 756"/>
                <a:gd name="T25" fmla="*/ 145 h 318"/>
                <a:gd name="T26" fmla="*/ 729 w 756"/>
                <a:gd name="T27" fmla="*/ 219 h 318"/>
                <a:gd name="T28" fmla="*/ 755 w 756"/>
                <a:gd name="T29" fmla="*/ 268 h 318"/>
                <a:gd name="T30" fmla="*/ 752 w 756"/>
                <a:gd name="T31" fmla="*/ 284 h 318"/>
                <a:gd name="T32" fmla="*/ 746 w 756"/>
                <a:gd name="T33" fmla="*/ 298 h 318"/>
                <a:gd name="T34" fmla="*/ 736 w 756"/>
                <a:gd name="T35" fmla="*/ 311 h 318"/>
                <a:gd name="T36" fmla="*/ 727 w 756"/>
                <a:gd name="T37" fmla="*/ 316 h 318"/>
                <a:gd name="T38" fmla="*/ 719 w 756"/>
                <a:gd name="T39" fmla="*/ 318 h 318"/>
                <a:gd name="T40" fmla="*/ 710 w 756"/>
                <a:gd name="T41" fmla="*/ 318 h 318"/>
                <a:gd name="T42" fmla="*/ 699 w 756"/>
                <a:gd name="T43" fmla="*/ 315 h 318"/>
                <a:gd name="T44" fmla="*/ 682 w 756"/>
                <a:gd name="T45" fmla="*/ 304 h 318"/>
                <a:gd name="T46" fmla="*/ 634 w 756"/>
                <a:gd name="T47" fmla="*/ 259 h 318"/>
                <a:gd name="T48" fmla="*/ 583 w 756"/>
                <a:gd name="T49" fmla="*/ 206 h 318"/>
                <a:gd name="T50" fmla="*/ 558 w 756"/>
                <a:gd name="T51" fmla="*/ 184 h 318"/>
                <a:gd name="T52" fmla="*/ 530 w 756"/>
                <a:gd name="T53" fmla="*/ 163 h 318"/>
                <a:gd name="T54" fmla="*/ 497 w 756"/>
                <a:gd name="T55" fmla="*/ 145 h 318"/>
                <a:gd name="T56" fmla="*/ 461 w 756"/>
                <a:gd name="T57" fmla="*/ 129 h 318"/>
                <a:gd name="T58" fmla="*/ 421 w 756"/>
                <a:gd name="T59" fmla="*/ 118 h 318"/>
                <a:gd name="T60" fmla="*/ 375 w 756"/>
                <a:gd name="T61" fmla="*/ 110 h 318"/>
                <a:gd name="T62" fmla="*/ 325 w 756"/>
                <a:gd name="T63" fmla="*/ 110 h 318"/>
                <a:gd name="T64" fmla="*/ 268 w 756"/>
                <a:gd name="T65" fmla="*/ 117 h 318"/>
                <a:gd name="T66" fmla="*/ 207 w 756"/>
                <a:gd name="T67" fmla="*/ 131 h 318"/>
                <a:gd name="T68" fmla="*/ 138 w 756"/>
                <a:gd name="T69" fmla="*/ 154 h 318"/>
                <a:gd name="T70" fmla="*/ 63 w 756"/>
                <a:gd name="T71" fmla="*/ 187 h 318"/>
                <a:gd name="T72" fmla="*/ 21 w 756"/>
                <a:gd name="T73" fmla="*/ 207 h 318"/>
                <a:gd name="T74" fmla="*/ 10 w 756"/>
                <a:gd name="T75" fmla="*/ 199 h 318"/>
                <a:gd name="T76" fmla="*/ 2 w 756"/>
                <a:gd name="T77" fmla="*/ 187 h 318"/>
                <a:gd name="T78" fmla="*/ 0 w 756"/>
                <a:gd name="T79" fmla="*/ 175 h 318"/>
                <a:gd name="T80" fmla="*/ 2 w 756"/>
                <a:gd name="T81" fmla="*/ 161 h 318"/>
                <a:gd name="T82" fmla="*/ 10 w 756"/>
                <a:gd name="T83" fmla="*/ 14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56" h="318">
                  <a:moveTo>
                    <a:pt x="18" y="132"/>
                  </a:moveTo>
                  <a:lnTo>
                    <a:pt x="22" y="128"/>
                  </a:lnTo>
                  <a:lnTo>
                    <a:pt x="38" y="118"/>
                  </a:lnTo>
                  <a:lnTo>
                    <a:pt x="61" y="101"/>
                  </a:lnTo>
                  <a:lnTo>
                    <a:pt x="92" y="82"/>
                  </a:lnTo>
                  <a:lnTo>
                    <a:pt x="111" y="72"/>
                  </a:lnTo>
                  <a:lnTo>
                    <a:pt x="131" y="61"/>
                  </a:lnTo>
                  <a:lnTo>
                    <a:pt x="152" y="52"/>
                  </a:lnTo>
                  <a:lnTo>
                    <a:pt x="175" y="41"/>
                  </a:lnTo>
                  <a:lnTo>
                    <a:pt x="199" y="32"/>
                  </a:lnTo>
                  <a:lnTo>
                    <a:pt x="224" y="23"/>
                  </a:lnTo>
                  <a:lnTo>
                    <a:pt x="252" y="16"/>
                  </a:lnTo>
                  <a:lnTo>
                    <a:pt x="279" y="10"/>
                  </a:lnTo>
                  <a:lnTo>
                    <a:pt x="307" y="4"/>
                  </a:lnTo>
                  <a:lnTo>
                    <a:pt x="336" y="1"/>
                  </a:lnTo>
                  <a:lnTo>
                    <a:pt x="366" y="0"/>
                  </a:lnTo>
                  <a:lnTo>
                    <a:pt x="395" y="1"/>
                  </a:lnTo>
                  <a:lnTo>
                    <a:pt x="427" y="4"/>
                  </a:lnTo>
                  <a:lnTo>
                    <a:pt x="457" y="11"/>
                  </a:lnTo>
                  <a:lnTo>
                    <a:pt x="488" y="19"/>
                  </a:lnTo>
                  <a:lnTo>
                    <a:pt x="519" y="32"/>
                  </a:lnTo>
                  <a:lnTo>
                    <a:pt x="551" y="46"/>
                  </a:lnTo>
                  <a:lnTo>
                    <a:pt x="581" y="65"/>
                  </a:lnTo>
                  <a:lnTo>
                    <a:pt x="611" y="87"/>
                  </a:lnTo>
                  <a:lnTo>
                    <a:pt x="642" y="115"/>
                  </a:lnTo>
                  <a:lnTo>
                    <a:pt x="671" y="145"/>
                  </a:lnTo>
                  <a:lnTo>
                    <a:pt x="701" y="180"/>
                  </a:lnTo>
                  <a:lnTo>
                    <a:pt x="729" y="219"/>
                  </a:lnTo>
                  <a:lnTo>
                    <a:pt x="756" y="263"/>
                  </a:lnTo>
                  <a:lnTo>
                    <a:pt x="755" y="268"/>
                  </a:lnTo>
                  <a:lnTo>
                    <a:pt x="753" y="278"/>
                  </a:lnTo>
                  <a:lnTo>
                    <a:pt x="752" y="284"/>
                  </a:lnTo>
                  <a:lnTo>
                    <a:pt x="749" y="292"/>
                  </a:lnTo>
                  <a:lnTo>
                    <a:pt x="746" y="298"/>
                  </a:lnTo>
                  <a:lnTo>
                    <a:pt x="741" y="304"/>
                  </a:lnTo>
                  <a:lnTo>
                    <a:pt x="736" y="311"/>
                  </a:lnTo>
                  <a:lnTo>
                    <a:pt x="731" y="315"/>
                  </a:lnTo>
                  <a:lnTo>
                    <a:pt x="727" y="316"/>
                  </a:lnTo>
                  <a:lnTo>
                    <a:pt x="724" y="317"/>
                  </a:lnTo>
                  <a:lnTo>
                    <a:pt x="719" y="318"/>
                  </a:lnTo>
                  <a:lnTo>
                    <a:pt x="715" y="318"/>
                  </a:lnTo>
                  <a:lnTo>
                    <a:pt x="710" y="318"/>
                  </a:lnTo>
                  <a:lnTo>
                    <a:pt x="705" y="317"/>
                  </a:lnTo>
                  <a:lnTo>
                    <a:pt x="699" y="315"/>
                  </a:lnTo>
                  <a:lnTo>
                    <a:pt x="694" y="312"/>
                  </a:lnTo>
                  <a:lnTo>
                    <a:pt x="682" y="304"/>
                  </a:lnTo>
                  <a:lnTo>
                    <a:pt x="667" y="293"/>
                  </a:lnTo>
                  <a:lnTo>
                    <a:pt x="634" y="259"/>
                  </a:lnTo>
                  <a:lnTo>
                    <a:pt x="595" y="217"/>
                  </a:lnTo>
                  <a:lnTo>
                    <a:pt x="583" y="206"/>
                  </a:lnTo>
                  <a:lnTo>
                    <a:pt x="570" y="195"/>
                  </a:lnTo>
                  <a:lnTo>
                    <a:pt x="558" y="184"/>
                  </a:lnTo>
                  <a:lnTo>
                    <a:pt x="544" y="173"/>
                  </a:lnTo>
                  <a:lnTo>
                    <a:pt x="530" y="163"/>
                  </a:lnTo>
                  <a:lnTo>
                    <a:pt x="514" y="153"/>
                  </a:lnTo>
                  <a:lnTo>
                    <a:pt x="497" y="145"/>
                  </a:lnTo>
                  <a:lnTo>
                    <a:pt x="480" y="137"/>
                  </a:lnTo>
                  <a:lnTo>
                    <a:pt x="461" y="129"/>
                  </a:lnTo>
                  <a:lnTo>
                    <a:pt x="441" y="123"/>
                  </a:lnTo>
                  <a:lnTo>
                    <a:pt x="421" y="118"/>
                  </a:lnTo>
                  <a:lnTo>
                    <a:pt x="398" y="113"/>
                  </a:lnTo>
                  <a:lnTo>
                    <a:pt x="375" y="110"/>
                  </a:lnTo>
                  <a:lnTo>
                    <a:pt x="350" y="109"/>
                  </a:lnTo>
                  <a:lnTo>
                    <a:pt x="325" y="110"/>
                  </a:lnTo>
                  <a:lnTo>
                    <a:pt x="298" y="112"/>
                  </a:lnTo>
                  <a:lnTo>
                    <a:pt x="268" y="117"/>
                  </a:lnTo>
                  <a:lnTo>
                    <a:pt x="238" y="123"/>
                  </a:lnTo>
                  <a:lnTo>
                    <a:pt x="207" y="131"/>
                  </a:lnTo>
                  <a:lnTo>
                    <a:pt x="173" y="141"/>
                  </a:lnTo>
                  <a:lnTo>
                    <a:pt x="138" y="154"/>
                  </a:lnTo>
                  <a:lnTo>
                    <a:pt x="102" y="169"/>
                  </a:lnTo>
                  <a:lnTo>
                    <a:pt x="63" y="187"/>
                  </a:lnTo>
                  <a:lnTo>
                    <a:pt x="23" y="208"/>
                  </a:lnTo>
                  <a:lnTo>
                    <a:pt x="21" y="207"/>
                  </a:lnTo>
                  <a:lnTo>
                    <a:pt x="16" y="204"/>
                  </a:lnTo>
                  <a:lnTo>
                    <a:pt x="10" y="199"/>
                  </a:lnTo>
                  <a:lnTo>
                    <a:pt x="4" y="192"/>
                  </a:lnTo>
                  <a:lnTo>
                    <a:pt x="2" y="187"/>
                  </a:lnTo>
                  <a:lnTo>
                    <a:pt x="1" y="182"/>
                  </a:lnTo>
                  <a:lnTo>
                    <a:pt x="0" y="175"/>
                  </a:lnTo>
                  <a:lnTo>
                    <a:pt x="0" y="169"/>
                  </a:lnTo>
                  <a:lnTo>
                    <a:pt x="2" y="161"/>
                  </a:lnTo>
                  <a:lnTo>
                    <a:pt x="5" y="152"/>
                  </a:lnTo>
                  <a:lnTo>
                    <a:pt x="10" y="143"/>
                  </a:lnTo>
                  <a:lnTo>
                    <a:pt x="18" y="132"/>
                  </a:lnTo>
                  <a:close/>
                </a:path>
              </a:pathLst>
            </a:custGeom>
            <a:solidFill>
              <a:srgbClr val="795F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3" name="Freeform 137"/>
            <p:cNvSpPr>
              <a:spLocks/>
            </p:cNvSpPr>
            <p:nvPr/>
          </p:nvSpPr>
          <p:spPr bwMode="auto">
            <a:xfrm>
              <a:off x="3460" y="1761"/>
              <a:ext cx="44" cy="20"/>
            </a:xfrm>
            <a:custGeom>
              <a:avLst/>
              <a:gdLst>
                <a:gd name="T0" fmla="*/ 724 w 750"/>
                <a:gd name="T1" fmla="*/ 105 h 337"/>
                <a:gd name="T2" fmla="*/ 684 w 750"/>
                <a:gd name="T3" fmla="*/ 81 h 337"/>
                <a:gd name="T4" fmla="*/ 632 w 750"/>
                <a:gd name="T5" fmla="*/ 55 h 337"/>
                <a:gd name="T6" fmla="*/ 589 w 750"/>
                <a:gd name="T7" fmla="*/ 37 h 337"/>
                <a:gd name="T8" fmla="*/ 540 w 750"/>
                <a:gd name="T9" fmla="*/ 21 h 337"/>
                <a:gd name="T10" fmla="*/ 487 w 750"/>
                <a:gd name="T11" fmla="*/ 8 h 337"/>
                <a:gd name="T12" fmla="*/ 431 w 750"/>
                <a:gd name="T13" fmla="*/ 1 h 337"/>
                <a:gd name="T14" fmla="*/ 372 w 750"/>
                <a:gd name="T15" fmla="*/ 0 h 337"/>
                <a:gd name="T16" fmla="*/ 311 w 750"/>
                <a:gd name="T17" fmla="*/ 8 h 337"/>
                <a:gd name="T18" fmla="*/ 250 w 750"/>
                <a:gd name="T19" fmla="*/ 26 h 337"/>
                <a:gd name="T20" fmla="*/ 191 w 750"/>
                <a:gd name="T21" fmla="*/ 56 h 337"/>
                <a:gd name="T22" fmla="*/ 132 w 750"/>
                <a:gd name="T23" fmla="*/ 101 h 337"/>
                <a:gd name="T24" fmla="*/ 76 w 750"/>
                <a:gd name="T25" fmla="*/ 162 h 337"/>
                <a:gd name="T26" fmla="*/ 24 w 750"/>
                <a:gd name="T27" fmla="*/ 240 h 337"/>
                <a:gd name="T28" fmla="*/ 1 w 750"/>
                <a:gd name="T29" fmla="*/ 290 h 337"/>
                <a:gd name="T30" fmla="*/ 6 w 750"/>
                <a:gd name="T31" fmla="*/ 307 h 337"/>
                <a:gd name="T32" fmla="*/ 12 w 750"/>
                <a:gd name="T33" fmla="*/ 319 h 337"/>
                <a:gd name="T34" fmla="*/ 23 w 750"/>
                <a:gd name="T35" fmla="*/ 331 h 337"/>
                <a:gd name="T36" fmla="*/ 33 w 750"/>
                <a:gd name="T37" fmla="*/ 336 h 337"/>
                <a:gd name="T38" fmla="*/ 41 w 750"/>
                <a:gd name="T39" fmla="*/ 337 h 337"/>
                <a:gd name="T40" fmla="*/ 50 w 750"/>
                <a:gd name="T41" fmla="*/ 336 h 337"/>
                <a:gd name="T42" fmla="*/ 61 w 750"/>
                <a:gd name="T43" fmla="*/ 333 h 337"/>
                <a:gd name="T44" fmla="*/ 77 w 750"/>
                <a:gd name="T45" fmla="*/ 322 h 337"/>
                <a:gd name="T46" fmla="*/ 121 w 750"/>
                <a:gd name="T47" fmla="*/ 274 h 337"/>
                <a:gd name="T48" fmla="*/ 169 w 750"/>
                <a:gd name="T49" fmla="*/ 218 h 337"/>
                <a:gd name="T50" fmla="*/ 193 w 750"/>
                <a:gd name="T51" fmla="*/ 195 h 337"/>
                <a:gd name="T52" fmla="*/ 220 w 750"/>
                <a:gd name="T53" fmla="*/ 172 h 337"/>
                <a:gd name="T54" fmla="*/ 250 w 750"/>
                <a:gd name="T55" fmla="*/ 152 h 337"/>
                <a:gd name="T56" fmla="*/ 285 w 750"/>
                <a:gd name="T57" fmla="*/ 134 h 337"/>
                <a:gd name="T58" fmla="*/ 325 w 750"/>
                <a:gd name="T59" fmla="*/ 119 h 337"/>
                <a:gd name="T60" fmla="*/ 370 w 750"/>
                <a:gd name="T61" fmla="*/ 111 h 337"/>
                <a:gd name="T62" fmla="*/ 420 w 750"/>
                <a:gd name="T63" fmla="*/ 107 h 337"/>
                <a:gd name="T64" fmla="*/ 477 w 750"/>
                <a:gd name="T65" fmla="*/ 110 h 337"/>
                <a:gd name="T66" fmla="*/ 540 w 750"/>
                <a:gd name="T67" fmla="*/ 120 h 337"/>
                <a:gd name="T68" fmla="*/ 610 w 750"/>
                <a:gd name="T69" fmla="*/ 139 h 337"/>
                <a:gd name="T70" fmla="*/ 688 w 750"/>
                <a:gd name="T71" fmla="*/ 167 h 337"/>
                <a:gd name="T72" fmla="*/ 731 w 750"/>
                <a:gd name="T73" fmla="*/ 185 h 337"/>
                <a:gd name="T74" fmla="*/ 741 w 750"/>
                <a:gd name="T75" fmla="*/ 177 h 337"/>
                <a:gd name="T76" fmla="*/ 749 w 750"/>
                <a:gd name="T77" fmla="*/ 164 h 337"/>
                <a:gd name="T78" fmla="*/ 750 w 750"/>
                <a:gd name="T79" fmla="*/ 152 h 337"/>
                <a:gd name="T80" fmla="*/ 746 w 750"/>
                <a:gd name="T81" fmla="*/ 137 h 337"/>
                <a:gd name="T82" fmla="*/ 737 w 750"/>
                <a:gd name="T83" fmla="*/ 12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50" h="337">
                  <a:moveTo>
                    <a:pt x="730" y="110"/>
                  </a:moveTo>
                  <a:lnTo>
                    <a:pt x="724" y="105"/>
                  </a:lnTo>
                  <a:lnTo>
                    <a:pt x="709" y="96"/>
                  </a:lnTo>
                  <a:lnTo>
                    <a:pt x="684" y="81"/>
                  </a:lnTo>
                  <a:lnTo>
                    <a:pt x="651" y="65"/>
                  </a:lnTo>
                  <a:lnTo>
                    <a:pt x="632" y="55"/>
                  </a:lnTo>
                  <a:lnTo>
                    <a:pt x="611" y="46"/>
                  </a:lnTo>
                  <a:lnTo>
                    <a:pt x="589" y="37"/>
                  </a:lnTo>
                  <a:lnTo>
                    <a:pt x="565" y="29"/>
                  </a:lnTo>
                  <a:lnTo>
                    <a:pt x="540" y="21"/>
                  </a:lnTo>
                  <a:lnTo>
                    <a:pt x="515" y="14"/>
                  </a:lnTo>
                  <a:lnTo>
                    <a:pt x="487" y="8"/>
                  </a:lnTo>
                  <a:lnTo>
                    <a:pt x="459" y="4"/>
                  </a:lnTo>
                  <a:lnTo>
                    <a:pt x="431" y="1"/>
                  </a:lnTo>
                  <a:lnTo>
                    <a:pt x="401" y="0"/>
                  </a:lnTo>
                  <a:lnTo>
                    <a:pt x="372" y="0"/>
                  </a:lnTo>
                  <a:lnTo>
                    <a:pt x="342" y="3"/>
                  </a:lnTo>
                  <a:lnTo>
                    <a:pt x="311" y="8"/>
                  </a:lnTo>
                  <a:lnTo>
                    <a:pt x="281" y="15"/>
                  </a:lnTo>
                  <a:lnTo>
                    <a:pt x="250" y="26"/>
                  </a:lnTo>
                  <a:lnTo>
                    <a:pt x="221" y="39"/>
                  </a:lnTo>
                  <a:lnTo>
                    <a:pt x="191" y="56"/>
                  </a:lnTo>
                  <a:lnTo>
                    <a:pt x="161" y="77"/>
                  </a:lnTo>
                  <a:lnTo>
                    <a:pt x="132" y="101"/>
                  </a:lnTo>
                  <a:lnTo>
                    <a:pt x="104" y="130"/>
                  </a:lnTo>
                  <a:lnTo>
                    <a:pt x="76" y="162"/>
                  </a:lnTo>
                  <a:lnTo>
                    <a:pt x="50" y="199"/>
                  </a:lnTo>
                  <a:lnTo>
                    <a:pt x="24" y="240"/>
                  </a:lnTo>
                  <a:lnTo>
                    <a:pt x="0" y="286"/>
                  </a:lnTo>
                  <a:lnTo>
                    <a:pt x="1" y="290"/>
                  </a:lnTo>
                  <a:lnTo>
                    <a:pt x="4" y="299"/>
                  </a:lnTo>
                  <a:lnTo>
                    <a:pt x="6" y="307"/>
                  </a:lnTo>
                  <a:lnTo>
                    <a:pt x="9" y="313"/>
                  </a:lnTo>
                  <a:lnTo>
                    <a:pt x="12" y="319"/>
                  </a:lnTo>
                  <a:lnTo>
                    <a:pt x="18" y="326"/>
                  </a:lnTo>
                  <a:lnTo>
                    <a:pt x="23" y="331"/>
                  </a:lnTo>
                  <a:lnTo>
                    <a:pt x="29" y="335"/>
                  </a:lnTo>
                  <a:lnTo>
                    <a:pt x="33" y="336"/>
                  </a:lnTo>
                  <a:lnTo>
                    <a:pt x="36" y="337"/>
                  </a:lnTo>
                  <a:lnTo>
                    <a:pt x="41" y="337"/>
                  </a:lnTo>
                  <a:lnTo>
                    <a:pt x="45" y="337"/>
                  </a:lnTo>
                  <a:lnTo>
                    <a:pt x="50" y="336"/>
                  </a:lnTo>
                  <a:lnTo>
                    <a:pt x="55" y="335"/>
                  </a:lnTo>
                  <a:lnTo>
                    <a:pt x="61" y="333"/>
                  </a:lnTo>
                  <a:lnTo>
                    <a:pt x="66" y="330"/>
                  </a:lnTo>
                  <a:lnTo>
                    <a:pt x="77" y="322"/>
                  </a:lnTo>
                  <a:lnTo>
                    <a:pt x="91" y="310"/>
                  </a:lnTo>
                  <a:lnTo>
                    <a:pt x="121" y="274"/>
                  </a:lnTo>
                  <a:lnTo>
                    <a:pt x="158" y="229"/>
                  </a:lnTo>
                  <a:lnTo>
                    <a:pt x="169" y="218"/>
                  </a:lnTo>
                  <a:lnTo>
                    <a:pt x="180" y="206"/>
                  </a:lnTo>
                  <a:lnTo>
                    <a:pt x="193" y="195"/>
                  </a:lnTo>
                  <a:lnTo>
                    <a:pt x="206" y="183"/>
                  </a:lnTo>
                  <a:lnTo>
                    <a:pt x="220" y="172"/>
                  </a:lnTo>
                  <a:lnTo>
                    <a:pt x="235" y="161"/>
                  </a:lnTo>
                  <a:lnTo>
                    <a:pt x="250" y="152"/>
                  </a:lnTo>
                  <a:lnTo>
                    <a:pt x="267" y="142"/>
                  </a:lnTo>
                  <a:lnTo>
                    <a:pt x="285" y="134"/>
                  </a:lnTo>
                  <a:lnTo>
                    <a:pt x="305" y="126"/>
                  </a:lnTo>
                  <a:lnTo>
                    <a:pt x="325" y="119"/>
                  </a:lnTo>
                  <a:lnTo>
                    <a:pt x="347" y="114"/>
                  </a:lnTo>
                  <a:lnTo>
                    <a:pt x="370" y="111"/>
                  </a:lnTo>
                  <a:lnTo>
                    <a:pt x="394" y="108"/>
                  </a:lnTo>
                  <a:lnTo>
                    <a:pt x="420" y="107"/>
                  </a:lnTo>
                  <a:lnTo>
                    <a:pt x="448" y="108"/>
                  </a:lnTo>
                  <a:lnTo>
                    <a:pt x="477" y="110"/>
                  </a:lnTo>
                  <a:lnTo>
                    <a:pt x="507" y="114"/>
                  </a:lnTo>
                  <a:lnTo>
                    <a:pt x="540" y="120"/>
                  </a:lnTo>
                  <a:lnTo>
                    <a:pt x="574" y="129"/>
                  </a:lnTo>
                  <a:lnTo>
                    <a:pt x="610" y="139"/>
                  </a:lnTo>
                  <a:lnTo>
                    <a:pt x="648" y="153"/>
                  </a:lnTo>
                  <a:lnTo>
                    <a:pt x="688" y="167"/>
                  </a:lnTo>
                  <a:lnTo>
                    <a:pt x="730" y="186"/>
                  </a:lnTo>
                  <a:lnTo>
                    <a:pt x="731" y="185"/>
                  </a:lnTo>
                  <a:lnTo>
                    <a:pt x="736" y="182"/>
                  </a:lnTo>
                  <a:lnTo>
                    <a:pt x="741" y="177"/>
                  </a:lnTo>
                  <a:lnTo>
                    <a:pt x="746" y="168"/>
                  </a:lnTo>
                  <a:lnTo>
                    <a:pt x="749" y="164"/>
                  </a:lnTo>
                  <a:lnTo>
                    <a:pt x="750" y="158"/>
                  </a:lnTo>
                  <a:lnTo>
                    <a:pt x="750" y="152"/>
                  </a:lnTo>
                  <a:lnTo>
                    <a:pt x="749" y="145"/>
                  </a:lnTo>
                  <a:lnTo>
                    <a:pt x="746" y="137"/>
                  </a:lnTo>
                  <a:lnTo>
                    <a:pt x="742" y="129"/>
                  </a:lnTo>
                  <a:lnTo>
                    <a:pt x="737" y="120"/>
                  </a:lnTo>
                  <a:lnTo>
                    <a:pt x="730" y="110"/>
                  </a:lnTo>
                  <a:close/>
                </a:path>
              </a:pathLst>
            </a:custGeom>
            <a:solidFill>
              <a:srgbClr val="795F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4" name="Freeform 138"/>
            <p:cNvSpPr>
              <a:spLocks/>
            </p:cNvSpPr>
            <p:nvPr/>
          </p:nvSpPr>
          <p:spPr bwMode="auto">
            <a:xfrm>
              <a:off x="3474" y="1816"/>
              <a:ext cx="40" cy="41"/>
            </a:xfrm>
            <a:custGeom>
              <a:avLst/>
              <a:gdLst>
                <a:gd name="T0" fmla="*/ 684 w 685"/>
                <a:gd name="T1" fmla="*/ 379 h 697"/>
                <a:gd name="T2" fmla="*/ 676 w 685"/>
                <a:gd name="T3" fmla="*/ 431 h 697"/>
                <a:gd name="T4" fmla="*/ 661 w 685"/>
                <a:gd name="T5" fmla="*/ 480 h 697"/>
                <a:gd name="T6" fmla="*/ 639 w 685"/>
                <a:gd name="T7" fmla="*/ 525 h 697"/>
                <a:gd name="T8" fmla="*/ 611 w 685"/>
                <a:gd name="T9" fmla="*/ 566 h 697"/>
                <a:gd name="T10" fmla="*/ 577 w 685"/>
                <a:gd name="T11" fmla="*/ 604 h 697"/>
                <a:gd name="T12" fmla="*/ 540 w 685"/>
                <a:gd name="T13" fmla="*/ 635 h 697"/>
                <a:gd name="T14" fmla="*/ 497 w 685"/>
                <a:gd name="T15" fmla="*/ 660 h 697"/>
                <a:gd name="T16" fmla="*/ 451 w 685"/>
                <a:gd name="T17" fmla="*/ 680 h 697"/>
                <a:gd name="T18" fmla="*/ 401 w 685"/>
                <a:gd name="T19" fmla="*/ 692 h 697"/>
                <a:gd name="T20" fmla="*/ 350 w 685"/>
                <a:gd name="T21" fmla="*/ 697 h 697"/>
                <a:gd name="T22" fmla="*/ 297 w 685"/>
                <a:gd name="T23" fmla="*/ 694 h 697"/>
                <a:gd name="T24" fmla="*/ 247 w 685"/>
                <a:gd name="T25" fmla="*/ 683 h 697"/>
                <a:gd name="T26" fmla="*/ 200 w 685"/>
                <a:gd name="T27" fmla="*/ 665 h 697"/>
                <a:gd name="T28" fmla="*/ 156 w 685"/>
                <a:gd name="T29" fmla="*/ 641 h 697"/>
                <a:gd name="T30" fmla="*/ 117 w 685"/>
                <a:gd name="T31" fmla="*/ 610 h 697"/>
                <a:gd name="T32" fmla="*/ 82 w 685"/>
                <a:gd name="T33" fmla="*/ 573 h 697"/>
                <a:gd name="T34" fmla="*/ 53 w 685"/>
                <a:gd name="T35" fmla="*/ 534 h 697"/>
                <a:gd name="T36" fmla="*/ 29 w 685"/>
                <a:gd name="T37" fmla="*/ 489 h 697"/>
                <a:gd name="T38" fmla="*/ 12 w 685"/>
                <a:gd name="T39" fmla="*/ 440 h 697"/>
                <a:gd name="T40" fmla="*/ 2 w 685"/>
                <a:gd name="T41" fmla="*/ 389 h 697"/>
                <a:gd name="T42" fmla="*/ 0 w 685"/>
                <a:gd name="T43" fmla="*/ 335 h 697"/>
                <a:gd name="T44" fmla="*/ 5 w 685"/>
                <a:gd name="T45" fmla="*/ 283 h 697"/>
                <a:gd name="T46" fmla="*/ 19 w 685"/>
                <a:gd name="T47" fmla="*/ 233 h 697"/>
                <a:gd name="T48" fmla="*/ 37 w 685"/>
                <a:gd name="T49" fmla="*/ 186 h 697"/>
                <a:gd name="T50" fmla="*/ 64 w 685"/>
                <a:gd name="T51" fmla="*/ 143 h 697"/>
                <a:gd name="T52" fmla="*/ 95 w 685"/>
                <a:gd name="T53" fmla="*/ 105 h 697"/>
                <a:gd name="T54" fmla="*/ 132 w 685"/>
                <a:gd name="T55" fmla="*/ 72 h 697"/>
                <a:gd name="T56" fmla="*/ 173 w 685"/>
                <a:gd name="T57" fmla="*/ 44 h 697"/>
                <a:gd name="T58" fmla="*/ 218 w 685"/>
                <a:gd name="T59" fmla="*/ 23 h 697"/>
                <a:gd name="T60" fmla="*/ 267 w 685"/>
                <a:gd name="T61" fmla="*/ 8 h 697"/>
                <a:gd name="T62" fmla="*/ 318 w 685"/>
                <a:gd name="T63" fmla="*/ 1 h 697"/>
                <a:gd name="T64" fmla="*/ 371 w 685"/>
                <a:gd name="T65" fmla="*/ 1 h 697"/>
                <a:gd name="T66" fmla="*/ 421 w 685"/>
                <a:gd name="T67" fmla="*/ 9 h 697"/>
                <a:gd name="T68" fmla="*/ 469 w 685"/>
                <a:gd name="T69" fmla="*/ 25 h 697"/>
                <a:gd name="T70" fmla="*/ 515 w 685"/>
                <a:gd name="T71" fmla="*/ 48 h 697"/>
                <a:gd name="T72" fmla="*/ 555 w 685"/>
                <a:gd name="T73" fmla="*/ 76 h 697"/>
                <a:gd name="T74" fmla="*/ 592 w 685"/>
                <a:gd name="T75" fmla="*/ 111 h 697"/>
                <a:gd name="T76" fmla="*/ 623 w 685"/>
                <a:gd name="T77" fmla="*/ 150 h 697"/>
                <a:gd name="T78" fmla="*/ 649 w 685"/>
                <a:gd name="T79" fmla="*/ 193 h 697"/>
                <a:gd name="T80" fmla="*/ 668 w 685"/>
                <a:gd name="T81" fmla="*/ 240 h 697"/>
                <a:gd name="T82" fmla="*/ 680 w 685"/>
                <a:gd name="T83" fmla="*/ 290 h 697"/>
                <a:gd name="T84" fmla="*/ 685 w 685"/>
                <a:gd name="T85" fmla="*/ 344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85" h="697">
                  <a:moveTo>
                    <a:pt x="685" y="344"/>
                  </a:moveTo>
                  <a:lnTo>
                    <a:pt x="685" y="362"/>
                  </a:lnTo>
                  <a:lnTo>
                    <a:pt x="684" y="379"/>
                  </a:lnTo>
                  <a:lnTo>
                    <a:pt x="682" y="396"/>
                  </a:lnTo>
                  <a:lnTo>
                    <a:pt x="679" y="414"/>
                  </a:lnTo>
                  <a:lnTo>
                    <a:pt x="676" y="431"/>
                  </a:lnTo>
                  <a:lnTo>
                    <a:pt x="672" y="448"/>
                  </a:lnTo>
                  <a:lnTo>
                    <a:pt x="667" y="463"/>
                  </a:lnTo>
                  <a:lnTo>
                    <a:pt x="661" y="480"/>
                  </a:lnTo>
                  <a:lnTo>
                    <a:pt x="654" y="495"/>
                  </a:lnTo>
                  <a:lnTo>
                    <a:pt x="647" y="511"/>
                  </a:lnTo>
                  <a:lnTo>
                    <a:pt x="639" y="525"/>
                  </a:lnTo>
                  <a:lnTo>
                    <a:pt x="630" y="540"/>
                  </a:lnTo>
                  <a:lnTo>
                    <a:pt x="621" y="554"/>
                  </a:lnTo>
                  <a:lnTo>
                    <a:pt x="611" y="566"/>
                  </a:lnTo>
                  <a:lnTo>
                    <a:pt x="601" y="580"/>
                  </a:lnTo>
                  <a:lnTo>
                    <a:pt x="590" y="591"/>
                  </a:lnTo>
                  <a:lnTo>
                    <a:pt x="577" y="604"/>
                  </a:lnTo>
                  <a:lnTo>
                    <a:pt x="566" y="614"/>
                  </a:lnTo>
                  <a:lnTo>
                    <a:pt x="552" y="625"/>
                  </a:lnTo>
                  <a:lnTo>
                    <a:pt x="540" y="635"/>
                  </a:lnTo>
                  <a:lnTo>
                    <a:pt x="526" y="644"/>
                  </a:lnTo>
                  <a:lnTo>
                    <a:pt x="511" y="653"/>
                  </a:lnTo>
                  <a:lnTo>
                    <a:pt x="497" y="660"/>
                  </a:lnTo>
                  <a:lnTo>
                    <a:pt x="482" y="668"/>
                  </a:lnTo>
                  <a:lnTo>
                    <a:pt x="466" y="674"/>
                  </a:lnTo>
                  <a:lnTo>
                    <a:pt x="451" y="680"/>
                  </a:lnTo>
                  <a:lnTo>
                    <a:pt x="435" y="685"/>
                  </a:lnTo>
                  <a:lnTo>
                    <a:pt x="418" y="689"/>
                  </a:lnTo>
                  <a:lnTo>
                    <a:pt x="401" y="692"/>
                  </a:lnTo>
                  <a:lnTo>
                    <a:pt x="384" y="695"/>
                  </a:lnTo>
                  <a:lnTo>
                    <a:pt x="367" y="696"/>
                  </a:lnTo>
                  <a:lnTo>
                    <a:pt x="350" y="697"/>
                  </a:lnTo>
                  <a:lnTo>
                    <a:pt x="332" y="697"/>
                  </a:lnTo>
                  <a:lnTo>
                    <a:pt x="314" y="696"/>
                  </a:lnTo>
                  <a:lnTo>
                    <a:pt x="297" y="694"/>
                  </a:lnTo>
                  <a:lnTo>
                    <a:pt x="280" y="691"/>
                  </a:lnTo>
                  <a:lnTo>
                    <a:pt x="263" y="688"/>
                  </a:lnTo>
                  <a:lnTo>
                    <a:pt x="247" y="683"/>
                  </a:lnTo>
                  <a:lnTo>
                    <a:pt x="231" y="677"/>
                  </a:lnTo>
                  <a:lnTo>
                    <a:pt x="216" y="671"/>
                  </a:lnTo>
                  <a:lnTo>
                    <a:pt x="200" y="665"/>
                  </a:lnTo>
                  <a:lnTo>
                    <a:pt x="185" y="657"/>
                  </a:lnTo>
                  <a:lnTo>
                    <a:pt x="171" y="649"/>
                  </a:lnTo>
                  <a:lnTo>
                    <a:pt x="156" y="641"/>
                  </a:lnTo>
                  <a:lnTo>
                    <a:pt x="142" y="631"/>
                  </a:lnTo>
                  <a:lnTo>
                    <a:pt x="130" y="621"/>
                  </a:lnTo>
                  <a:lnTo>
                    <a:pt x="117" y="610"/>
                  </a:lnTo>
                  <a:lnTo>
                    <a:pt x="104" y="599"/>
                  </a:lnTo>
                  <a:lnTo>
                    <a:pt x="93" y="586"/>
                  </a:lnTo>
                  <a:lnTo>
                    <a:pt x="82" y="573"/>
                  </a:lnTo>
                  <a:lnTo>
                    <a:pt x="72" y="561"/>
                  </a:lnTo>
                  <a:lnTo>
                    <a:pt x="61" y="547"/>
                  </a:lnTo>
                  <a:lnTo>
                    <a:pt x="53" y="534"/>
                  </a:lnTo>
                  <a:lnTo>
                    <a:pt x="45" y="519"/>
                  </a:lnTo>
                  <a:lnTo>
                    <a:pt x="36" y="504"/>
                  </a:lnTo>
                  <a:lnTo>
                    <a:pt x="29" y="489"/>
                  </a:lnTo>
                  <a:lnTo>
                    <a:pt x="23" y="473"/>
                  </a:lnTo>
                  <a:lnTo>
                    <a:pt x="17" y="457"/>
                  </a:lnTo>
                  <a:lnTo>
                    <a:pt x="12" y="440"/>
                  </a:lnTo>
                  <a:lnTo>
                    <a:pt x="8" y="423"/>
                  </a:lnTo>
                  <a:lnTo>
                    <a:pt x="5" y="407"/>
                  </a:lnTo>
                  <a:lnTo>
                    <a:pt x="2" y="389"/>
                  </a:lnTo>
                  <a:lnTo>
                    <a:pt x="1" y="371"/>
                  </a:lnTo>
                  <a:lnTo>
                    <a:pt x="0" y="353"/>
                  </a:lnTo>
                  <a:lnTo>
                    <a:pt x="0" y="335"/>
                  </a:lnTo>
                  <a:lnTo>
                    <a:pt x="1" y="318"/>
                  </a:lnTo>
                  <a:lnTo>
                    <a:pt x="3" y="300"/>
                  </a:lnTo>
                  <a:lnTo>
                    <a:pt x="5" y="283"/>
                  </a:lnTo>
                  <a:lnTo>
                    <a:pt x="9" y="266"/>
                  </a:lnTo>
                  <a:lnTo>
                    <a:pt x="13" y="249"/>
                  </a:lnTo>
                  <a:lnTo>
                    <a:pt x="19" y="233"/>
                  </a:lnTo>
                  <a:lnTo>
                    <a:pt x="24" y="217"/>
                  </a:lnTo>
                  <a:lnTo>
                    <a:pt x="30" y="201"/>
                  </a:lnTo>
                  <a:lnTo>
                    <a:pt x="37" y="186"/>
                  </a:lnTo>
                  <a:lnTo>
                    <a:pt x="46" y="172"/>
                  </a:lnTo>
                  <a:lnTo>
                    <a:pt x="54" y="157"/>
                  </a:lnTo>
                  <a:lnTo>
                    <a:pt x="64" y="143"/>
                  </a:lnTo>
                  <a:lnTo>
                    <a:pt x="74" y="130"/>
                  </a:lnTo>
                  <a:lnTo>
                    <a:pt x="85" y="117"/>
                  </a:lnTo>
                  <a:lnTo>
                    <a:pt x="95" y="105"/>
                  </a:lnTo>
                  <a:lnTo>
                    <a:pt x="107" y="93"/>
                  </a:lnTo>
                  <a:lnTo>
                    <a:pt x="119" y="83"/>
                  </a:lnTo>
                  <a:lnTo>
                    <a:pt x="132" y="72"/>
                  </a:lnTo>
                  <a:lnTo>
                    <a:pt x="145" y="62"/>
                  </a:lnTo>
                  <a:lnTo>
                    <a:pt x="159" y="52"/>
                  </a:lnTo>
                  <a:lnTo>
                    <a:pt x="173" y="44"/>
                  </a:lnTo>
                  <a:lnTo>
                    <a:pt x="187" y="36"/>
                  </a:lnTo>
                  <a:lnTo>
                    <a:pt x="203" y="29"/>
                  </a:lnTo>
                  <a:lnTo>
                    <a:pt x="218" y="23"/>
                  </a:lnTo>
                  <a:lnTo>
                    <a:pt x="235" y="17"/>
                  </a:lnTo>
                  <a:lnTo>
                    <a:pt x="250" y="12"/>
                  </a:lnTo>
                  <a:lnTo>
                    <a:pt x="267" y="8"/>
                  </a:lnTo>
                  <a:lnTo>
                    <a:pt x="284" y="4"/>
                  </a:lnTo>
                  <a:lnTo>
                    <a:pt x="301" y="2"/>
                  </a:lnTo>
                  <a:lnTo>
                    <a:pt x="318" y="1"/>
                  </a:lnTo>
                  <a:lnTo>
                    <a:pt x="336" y="0"/>
                  </a:lnTo>
                  <a:lnTo>
                    <a:pt x="353" y="0"/>
                  </a:lnTo>
                  <a:lnTo>
                    <a:pt x="371" y="1"/>
                  </a:lnTo>
                  <a:lnTo>
                    <a:pt x="388" y="3"/>
                  </a:lnTo>
                  <a:lnTo>
                    <a:pt x="405" y="6"/>
                  </a:lnTo>
                  <a:lnTo>
                    <a:pt x="421" y="9"/>
                  </a:lnTo>
                  <a:lnTo>
                    <a:pt x="438" y="14"/>
                  </a:lnTo>
                  <a:lnTo>
                    <a:pt x="454" y="20"/>
                  </a:lnTo>
                  <a:lnTo>
                    <a:pt x="469" y="25"/>
                  </a:lnTo>
                  <a:lnTo>
                    <a:pt x="485" y="32"/>
                  </a:lnTo>
                  <a:lnTo>
                    <a:pt x="500" y="40"/>
                  </a:lnTo>
                  <a:lnTo>
                    <a:pt x="515" y="48"/>
                  </a:lnTo>
                  <a:lnTo>
                    <a:pt x="528" y="56"/>
                  </a:lnTo>
                  <a:lnTo>
                    <a:pt x="542" y="66"/>
                  </a:lnTo>
                  <a:lnTo>
                    <a:pt x="555" y="76"/>
                  </a:lnTo>
                  <a:lnTo>
                    <a:pt x="568" y="87"/>
                  </a:lnTo>
                  <a:lnTo>
                    <a:pt x="581" y="98"/>
                  </a:lnTo>
                  <a:lnTo>
                    <a:pt x="592" y="111"/>
                  </a:lnTo>
                  <a:lnTo>
                    <a:pt x="603" y="124"/>
                  </a:lnTo>
                  <a:lnTo>
                    <a:pt x="613" y="136"/>
                  </a:lnTo>
                  <a:lnTo>
                    <a:pt x="623" y="150"/>
                  </a:lnTo>
                  <a:lnTo>
                    <a:pt x="632" y="163"/>
                  </a:lnTo>
                  <a:lnTo>
                    <a:pt x="640" y="178"/>
                  </a:lnTo>
                  <a:lnTo>
                    <a:pt x="649" y="193"/>
                  </a:lnTo>
                  <a:lnTo>
                    <a:pt x="656" y="208"/>
                  </a:lnTo>
                  <a:lnTo>
                    <a:pt x="662" y="224"/>
                  </a:lnTo>
                  <a:lnTo>
                    <a:pt x="668" y="240"/>
                  </a:lnTo>
                  <a:lnTo>
                    <a:pt x="673" y="257"/>
                  </a:lnTo>
                  <a:lnTo>
                    <a:pt x="677" y="274"/>
                  </a:lnTo>
                  <a:lnTo>
                    <a:pt x="680" y="290"/>
                  </a:lnTo>
                  <a:lnTo>
                    <a:pt x="682" y="308"/>
                  </a:lnTo>
                  <a:lnTo>
                    <a:pt x="684" y="326"/>
                  </a:lnTo>
                  <a:lnTo>
                    <a:pt x="685" y="344"/>
                  </a:lnTo>
                  <a:close/>
                </a:path>
              </a:pathLst>
            </a:custGeom>
            <a:solidFill>
              <a:srgbClr val="544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5" name="Freeform 139"/>
            <p:cNvSpPr>
              <a:spLocks/>
            </p:cNvSpPr>
            <p:nvPr/>
          </p:nvSpPr>
          <p:spPr bwMode="auto">
            <a:xfrm>
              <a:off x="3486" y="1828"/>
              <a:ext cx="18" cy="18"/>
            </a:xfrm>
            <a:custGeom>
              <a:avLst/>
              <a:gdLst>
                <a:gd name="T0" fmla="*/ 295 w 295"/>
                <a:gd name="T1" fmla="*/ 164 h 300"/>
                <a:gd name="T2" fmla="*/ 290 w 295"/>
                <a:gd name="T3" fmla="*/ 193 h 300"/>
                <a:gd name="T4" fmla="*/ 278 w 295"/>
                <a:gd name="T5" fmla="*/ 221 h 300"/>
                <a:gd name="T6" fmla="*/ 263 w 295"/>
                <a:gd name="T7" fmla="*/ 245 h 300"/>
                <a:gd name="T8" fmla="*/ 244 w 295"/>
                <a:gd name="T9" fmla="*/ 265 h 300"/>
                <a:gd name="T10" fmla="*/ 220 w 295"/>
                <a:gd name="T11" fmla="*/ 281 h 300"/>
                <a:gd name="T12" fmla="*/ 194 w 295"/>
                <a:gd name="T13" fmla="*/ 293 h 300"/>
                <a:gd name="T14" fmla="*/ 166 w 295"/>
                <a:gd name="T15" fmla="*/ 300 h 300"/>
                <a:gd name="T16" fmla="*/ 136 w 295"/>
                <a:gd name="T17" fmla="*/ 300 h 300"/>
                <a:gd name="T18" fmla="*/ 106 w 295"/>
                <a:gd name="T19" fmla="*/ 295 h 300"/>
                <a:gd name="T20" fmla="*/ 80 w 295"/>
                <a:gd name="T21" fmla="*/ 283 h 300"/>
                <a:gd name="T22" fmla="*/ 56 w 295"/>
                <a:gd name="T23" fmla="*/ 268 h 300"/>
                <a:gd name="T24" fmla="*/ 35 w 295"/>
                <a:gd name="T25" fmla="*/ 248 h 300"/>
                <a:gd name="T26" fmla="*/ 19 w 295"/>
                <a:gd name="T27" fmla="*/ 224 h 300"/>
                <a:gd name="T28" fmla="*/ 8 w 295"/>
                <a:gd name="T29" fmla="*/ 197 h 300"/>
                <a:gd name="T30" fmla="*/ 1 w 295"/>
                <a:gd name="T31" fmla="*/ 168 h 300"/>
                <a:gd name="T32" fmla="*/ 0 w 295"/>
                <a:gd name="T33" fmla="*/ 138 h 300"/>
                <a:gd name="T34" fmla="*/ 6 w 295"/>
                <a:gd name="T35" fmla="*/ 108 h 300"/>
                <a:gd name="T36" fmla="*/ 16 w 295"/>
                <a:gd name="T37" fmla="*/ 81 h 300"/>
                <a:gd name="T38" fmla="*/ 32 w 295"/>
                <a:gd name="T39" fmla="*/ 57 h 300"/>
                <a:gd name="T40" fmla="*/ 52 w 295"/>
                <a:gd name="T41" fmla="*/ 36 h 300"/>
                <a:gd name="T42" fmla="*/ 75 w 295"/>
                <a:gd name="T43" fmla="*/ 20 h 300"/>
                <a:gd name="T44" fmla="*/ 101 w 295"/>
                <a:gd name="T45" fmla="*/ 8 h 300"/>
                <a:gd name="T46" fmla="*/ 129 w 295"/>
                <a:gd name="T47" fmla="*/ 1 h 300"/>
                <a:gd name="T48" fmla="*/ 160 w 295"/>
                <a:gd name="T49" fmla="*/ 1 h 300"/>
                <a:gd name="T50" fmla="*/ 189 w 295"/>
                <a:gd name="T51" fmla="*/ 7 h 300"/>
                <a:gd name="T52" fmla="*/ 215 w 295"/>
                <a:gd name="T53" fmla="*/ 18 h 300"/>
                <a:gd name="T54" fmla="*/ 239 w 295"/>
                <a:gd name="T55" fmla="*/ 34 h 300"/>
                <a:gd name="T56" fmla="*/ 259 w 295"/>
                <a:gd name="T57" fmla="*/ 54 h 300"/>
                <a:gd name="T58" fmla="*/ 276 w 295"/>
                <a:gd name="T59" fmla="*/ 77 h 300"/>
                <a:gd name="T60" fmla="*/ 288 w 295"/>
                <a:gd name="T61" fmla="*/ 104 h 300"/>
                <a:gd name="T62" fmla="*/ 294 w 295"/>
                <a:gd name="T63" fmla="*/ 133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5" h="300">
                  <a:moveTo>
                    <a:pt x="295" y="148"/>
                  </a:moveTo>
                  <a:lnTo>
                    <a:pt x="295" y="164"/>
                  </a:lnTo>
                  <a:lnTo>
                    <a:pt x="293" y="179"/>
                  </a:lnTo>
                  <a:lnTo>
                    <a:pt x="290" y="193"/>
                  </a:lnTo>
                  <a:lnTo>
                    <a:pt x="284" y="207"/>
                  </a:lnTo>
                  <a:lnTo>
                    <a:pt x="278" y="221"/>
                  </a:lnTo>
                  <a:lnTo>
                    <a:pt x="272" y="233"/>
                  </a:lnTo>
                  <a:lnTo>
                    <a:pt x="263" y="245"/>
                  </a:lnTo>
                  <a:lnTo>
                    <a:pt x="254" y="255"/>
                  </a:lnTo>
                  <a:lnTo>
                    <a:pt x="244" y="265"/>
                  </a:lnTo>
                  <a:lnTo>
                    <a:pt x="232" y="274"/>
                  </a:lnTo>
                  <a:lnTo>
                    <a:pt x="220" y="281"/>
                  </a:lnTo>
                  <a:lnTo>
                    <a:pt x="208" y="288"/>
                  </a:lnTo>
                  <a:lnTo>
                    <a:pt x="194" y="293"/>
                  </a:lnTo>
                  <a:lnTo>
                    <a:pt x="180" y="297"/>
                  </a:lnTo>
                  <a:lnTo>
                    <a:pt x="166" y="300"/>
                  </a:lnTo>
                  <a:lnTo>
                    <a:pt x="150" y="300"/>
                  </a:lnTo>
                  <a:lnTo>
                    <a:pt x="136" y="300"/>
                  </a:lnTo>
                  <a:lnTo>
                    <a:pt x="121" y="298"/>
                  </a:lnTo>
                  <a:lnTo>
                    <a:pt x="106" y="295"/>
                  </a:lnTo>
                  <a:lnTo>
                    <a:pt x="93" y="290"/>
                  </a:lnTo>
                  <a:lnTo>
                    <a:pt x="80" y="283"/>
                  </a:lnTo>
                  <a:lnTo>
                    <a:pt x="67" y="276"/>
                  </a:lnTo>
                  <a:lnTo>
                    <a:pt x="56" y="268"/>
                  </a:lnTo>
                  <a:lnTo>
                    <a:pt x="45" y="258"/>
                  </a:lnTo>
                  <a:lnTo>
                    <a:pt x="35" y="248"/>
                  </a:lnTo>
                  <a:lnTo>
                    <a:pt x="26" y="236"/>
                  </a:lnTo>
                  <a:lnTo>
                    <a:pt x="19" y="224"/>
                  </a:lnTo>
                  <a:lnTo>
                    <a:pt x="13" y="211"/>
                  </a:lnTo>
                  <a:lnTo>
                    <a:pt x="8" y="197"/>
                  </a:lnTo>
                  <a:lnTo>
                    <a:pt x="3" y="183"/>
                  </a:lnTo>
                  <a:lnTo>
                    <a:pt x="1" y="168"/>
                  </a:lnTo>
                  <a:lnTo>
                    <a:pt x="0" y="152"/>
                  </a:lnTo>
                  <a:lnTo>
                    <a:pt x="0" y="138"/>
                  </a:lnTo>
                  <a:lnTo>
                    <a:pt x="2" y="122"/>
                  </a:lnTo>
                  <a:lnTo>
                    <a:pt x="6" y="108"/>
                  </a:lnTo>
                  <a:lnTo>
                    <a:pt x="11" y="94"/>
                  </a:lnTo>
                  <a:lnTo>
                    <a:pt x="16" y="81"/>
                  </a:lnTo>
                  <a:lnTo>
                    <a:pt x="23" y="68"/>
                  </a:lnTo>
                  <a:lnTo>
                    <a:pt x="32" y="57"/>
                  </a:lnTo>
                  <a:lnTo>
                    <a:pt x="41" y="46"/>
                  </a:lnTo>
                  <a:lnTo>
                    <a:pt x="52" y="36"/>
                  </a:lnTo>
                  <a:lnTo>
                    <a:pt x="63" y="28"/>
                  </a:lnTo>
                  <a:lnTo>
                    <a:pt x="75" y="20"/>
                  </a:lnTo>
                  <a:lnTo>
                    <a:pt x="87" y="13"/>
                  </a:lnTo>
                  <a:lnTo>
                    <a:pt x="101" y="8"/>
                  </a:lnTo>
                  <a:lnTo>
                    <a:pt x="116" y="4"/>
                  </a:lnTo>
                  <a:lnTo>
                    <a:pt x="129" y="1"/>
                  </a:lnTo>
                  <a:lnTo>
                    <a:pt x="145" y="0"/>
                  </a:lnTo>
                  <a:lnTo>
                    <a:pt x="160" y="1"/>
                  </a:lnTo>
                  <a:lnTo>
                    <a:pt x="174" y="3"/>
                  </a:lnTo>
                  <a:lnTo>
                    <a:pt x="189" y="7"/>
                  </a:lnTo>
                  <a:lnTo>
                    <a:pt x="203" y="12"/>
                  </a:lnTo>
                  <a:lnTo>
                    <a:pt x="215" y="18"/>
                  </a:lnTo>
                  <a:lnTo>
                    <a:pt x="228" y="25"/>
                  </a:lnTo>
                  <a:lnTo>
                    <a:pt x="239" y="34"/>
                  </a:lnTo>
                  <a:lnTo>
                    <a:pt x="250" y="43"/>
                  </a:lnTo>
                  <a:lnTo>
                    <a:pt x="259" y="54"/>
                  </a:lnTo>
                  <a:lnTo>
                    <a:pt x="269" y="65"/>
                  </a:lnTo>
                  <a:lnTo>
                    <a:pt x="276" y="77"/>
                  </a:lnTo>
                  <a:lnTo>
                    <a:pt x="282" y="90"/>
                  </a:lnTo>
                  <a:lnTo>
                    <a:pt x="288" y="104"/>
                  </a:lnTo>
                  <a:lnTo>
                    <a:pt x="292" y="119"/>
                  </a:lnTo>
                  <a:lnTo>
                    <a:pt x="294" y="133"/>
                  </a:lnTo>
                  <a:lnTo>
                    <a:pt x="295" y="148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6" name="Freeform 140"/>
            <p:cNvSpPr>
              <a:spLocks/>
            </p:cNvSpPr>
            <p:nvPr/>
          </p:nvSpPr>
          <p:spPr bwMode="auto">
            <a:xfrm>
              <a:off x="3478" y="1821"/>
              <a:ext cx="19" cy="18"/>
            </a:xfrm>
            <a:custGeom>
              <a:avLst/>
              <a:gdLst>
                <a:gd name="T0" fmla="*/ 308 w 308"/>
                <a:gd name="T1" fmla="*/ 170 h 312"/>
                <a:gd name="T2" fmla="*/ 302 w 308"/>
                <a:gd name="T3" fmla="*/ 201 h 312"/>
                <a:gd name="T4" fmla="*/ 292 w 308"/>
                <a:gd name="T5" fmla="*/ 230 h 312"/>
                <a:gd name="T6" fmla="*/ 275 w 308"/>
                <a:gd name="T7" fmla="*/ 255 h 312"/>
                <a:gd name="T8" fmla="*/ 255 w 308"/>
                <a:gd name="T9" fmla="*/ 276 h 312"/>
                <a:gd name="T10" fmla="*/ 231 w 308"/>
                <a:gd name="T11" fmla="*/ 293 h 312"/>
                <a:gd name="T12" fmla="*/ 204 w 308"/>
                <a:gd name="T13" fmla="*/ 305 h 312"/>
                <a:gd name="T14" fmla="*/ 173 w 308"/>
                <a:gd name="T15" fmla="*/ 311 h 312"/>
                <a:gd name="T16" fmla="*/ 142 w 308"/>
                <a:gd name="T17" fmla="*/ 312 h 312"/>
                <a:gd name="T18" fmla="*/ 111 w 308"/>
                <a:gd name="T19" fmla="*/ 306 h 312"/>
                <a:gd name="T20" fmla="*/ 84 w 308"/>
                <a:gd name="T21" fmla="*/ 295 h 312"/>
                <a:gd name="T22" fmla="*/ 59 w 308"/>
                <a:gd name="T23" fmla="*/ 279 h 312"/>
                <a:gd name="T24" fmla="*/ 38 w 308"/>
                <a:gd name="T25" fmla="*/ 258 h 312"/>
                <a:gd name="T26" fmla="*/ 20 w 308"/>
                <a:gd name="T27" fmla="*/ 233 h 312"/>
                <a:gd name="T28" fmla="*/ 9 w 308"/>
                <a:gd name="T29" fmla="*/ 205 h 312"/>
                <a:gd name="T30" fmla="*/ 1 w 308"/>
                <a:gd name="T31" fmla="*/ 174 h 312"/>
                <a:gd name="T32" fmla="*/ 1 w 308"/>
                <a:gd name="T33" fmla="*/ 143 h 312"/>
                <a:gd name="T34" fmla="*/ 6 w 308"/>
                <a:gd name="T35" fmla="*/ 112 h 312"/>
                <a:gd name="T36" fmla="*/ 18 w 308"/>
                <a:gd name="T37" fmla="*/ 84 h 312"/>
                <a:gd name="T38" fmla="*/ 34 w 308"/>
                <a:gd name="T39" fmla="*/ 59 h 312"/>
                <a:gd name="T40" fmla="*/ 55 w 308"/>
                <a:gd name="T41" fmla="*/ 37 h 312"/>
                <a:gd name="T42" fmla="*/ 79 w 308"/>
                <a:gd name="T43" fmla="*/ 20 h 312"/>
                <a:gd name="T44" fmla="*/ 106 w 308"/>
                <a:gd name="T45" fmla="*/ 7 h 312"/>
                <a:gd name="T46" fmla="*/ 135 w 308"/>
                <a:gd name="T47" fmla="*/ 1 h 312"/>
                <a:gd name="T48" fmla="*/ 167 w 308"/>
                <a:gd name="T49" fmla="*/ 0 h 312"/>
                <a:gd name="T50" fmla="*/ 197 w 308"/>
                <a:gd name="T51" fmla="*/ 6 h 312"/>
                <a:gd name="T52" fmla="*/ 226 w 308"/>
                <a:gd name="T53" fmla="*/ 18 h 312"/>
                <a:gd name="T54" fmla="*/ 250 w 308"/>
                <a:gd name="T55" fmla="*/ 35 h 312"/>
                <a:gd name="T56" fmla="*/ 272 w 308"/>
                <a:gd name="T57" fmla="*/ 56 h 312"/>
                <a:gd name="T58" fmla="*/ 289 w 308"/>
                <a:gd name="T59" fmla="*/ 80 h 312"/>
                <a:gd name="T60" fmla="*/ 301 w 308"/>
                <a:gd name="T61" fmla="*/ 108 h 312"/>
                <a:gd name="T62" fmla="*/ 307 w 308"/>
                <a:gd name="T63" fmla="*/ 138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8" h="312">
                  <a:moveTo>
                    <a:pt x="308" y="154"/>
                  </a:moveTo>
                  <a:lnTo>
                    <a:pt x="308" y="170"/>
                  </a:lnTo>
                  <a:lnTo>
                    <a:pt x="306" y="186"/>
                  </a:lnTo>
                  <a:lnTo>
                    <a:pt x="302" y="201"/>
                  </a:lnTo>
                  <a:lnTo>
                    <a:pt x="298" y="215"/>
                  </a:lnTo>
                  <a:lnTo>
                    <a:pt x="292" y="230"/>
                  </a:lnTo>
                  <a:lnTo>
                    <a:pt x="284" y="242"/>
                  </a:lnTo>
                  <a:lnTo>
                    <a:pt x="275" y="255"/>
                  </a:lnTo>
                  <a:lnTo>
                    <a:pt x="265" y="265"/>
                  </a:lnTo>
                  <a:lnTo>
                    <a:pt x="255" y="276"/>
                  </a:lnTo>
                  <a:lnTo>
                    <a:pt x="243" y="285"/>
                  </a:lnTo>
                  <a:lnTo>
                    <a:pt x="231" y="293"/>
                  </a:lnTo>
                  <a:lnTo>
                    <a:pt x="217" y="300"/>
                  </a:lnTo>
                  <a:lnTo>
                    <a:pt x="204" y="305"/>
                  </a:lnTo>
                  <a:lnTo>
                    <a:pt x="189" y="309"/>
                  </a:lnTo>
                  <a:lnTo>
                    <a:pt x="173" y="311"/>
                  </a:lnTo>
                  <a:lnTo>
                    <a:pt x="157" y="312"/>
                  </a:lnTo>
                  <a:lnTo>
                    <a:pt x="142" y="312"/>
                  </a:lnTo>
                  <a:lnTo>
                    <a:pt x="126" y="310"/>
                  </a:lnTo>
                  <a:lnTo>
                    <a:pt x="111" y="306"/>
                  </a:lnTo>
                  <a:lnTo>
                    <a:pt x="98" y="301"/>
                  </a:lnTo>
                  <a:lnTo>
                    <a:pt x="84" y="295"/>
                  </a:lnTo>
                  <a:lnTo>
                    <a:pt x="71" y="287"/>
                  </a:lnTo>
                  <a:lnTo>
                    <a:pt x="59" y="279"/>
                  </a:lnTo>
                  <a:lnTo>
                    <a:pt x="47" y="268"/>
                  </a:lnTo>
                  <a:lnTo>
                    <a:pt x="38" y="258"/>
                  </a:lnTo>
                  <a:lnTo>
                    <a:pt x="28" y="245"/>
                  </a:lnTo>
                  <a:lnTo>
                    <a:pt x="20" y="233"/>
                  </a:lnTo>
                  <a:lnTo>
                    <a:pt x="14" y="219"/>
                  </a:lnTo>
                  <a:lnTo>
                    <a:pt x="9" y="205"/>
                  </a:lnTo>
                  <a:lnTo>
                    <a:pt x="4" y="190"/>
                  </a:lnTo>
                  <a:lnTo>
                    <a:pt x="1" y="174"/>
                  </a:lnTo>
                  <a:lnTo>
                    <a:pt x="0" y="158"/>
                  </a:lnTo>
                  <a:lnTo>
                    <a:pt x="1" y="143"/>
                  </a:lnTo>
                  <a:lnTo>
                    <a:pt x="3" y="127"/>
                  </a:lnTo>
                  <a:lnTo>
                    <a:pt x="6" y="112"/>
                  </a:lnTo>
                  <a:lnTo>
                    <a:pt x="12" y="97"/>
                  </a:lnTo>
                  <a:lnTo>
                    <a:pt x="18" y="84"/>
                  </a:lnTo>
                  <a:lnTo>
                    <a:pt x="25" y="70"/>
                  </a:lnTo>
                  <a:lnTo>
                    <a:pt x="34" y="59"/>
                  </a:lnTo>
                  <a:lnTo>
                    <a:pt x="43" y="47"/>
                  </a:lnTo>
                  <a:lnTo>
                    <a:pt x="55" y="37"/>
                  </a:lnTo>
                  <a:lnTo>
                    <a:pt x="66" y="28"/>
                  </a:lnTo>
                  <a:lnTo>
                    <a:pt x="79" y="20"/>
                  </a:lnTo>
                  <a:lnTo>
                    <a:pt x="91" y="13"/>
                  </a:lnTo>
                  <a:lnTo>
                    <a:pt x="106" y="7"/>
                  </a:lnTo>
                  <a:lnTo>
                    <a:pt x="121" y="3"/>
                  </a:lnTo>
                  <a:lnTo>
                    <a:pt x="135" y="1"/>
                  </a:lnTo>
                  <a:lnTo>
                    <a:pt x="151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6"/>
                  </a:lnTo>
                  <a:lnTo>
                    <a:pt x="212" y="11"/>
                  </a:lnTo>
                  <a:lnTo>
                    <a:pt x="226" y="18"/>
                  </a:lnTo>
                  <a:lnTo>
                    <a:pt x="238" y="25"/>
                  </a:lnTo>
                  <a:lnTo>
                    <a:pt x="250" y="35"/>
                  </a:lnTo>
                  <a:lnTo>
                    <a:pt x="261" y="44"/>
                  </a:lnTo>
                  <a:lnTo>
                    <a:pt x="272" y="56"/>
                  </a:lnTo>
                  <a:lnTo>
                    <a:pt x="280" y="67"/>
                  </a:lnTo>
                  <a:lnTo>
                    <a:pt x="289" y="80"/>
                  </a:lnTo>
                  <a:lnTo>
                    <a:pt x="295" y="93"/>
                  </a:lnTo>
                  <a:lnTo>
                    <a:pt x="301" y="108"/>
                  </a:lnTo>
                  <a:lnTo>
                    <a:pt x="305" y="123"/>
                  </a:lnTo>
                  <a:lnTo>
                    <a:pt x="307" y="138"/>
                  </a:lnTo>
                  <a:lnTo>
                    <a:pt x="308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7" name="Freeform 141"/>
            <p:cNvSpPr>
              <a:spLocks/>
            </p:cNvSpPr>
            <p:nvPr/>
          </p:nvSpPr>
          <p:spPr bwMode="auto">
            <a:xfrm>
              <a:off x="3498" y="1841"/>
              <a:ext cx="9" cy="10"/>
            </a:xfrm>
            <a:custGeom>
              <a:avLst/>
              <a:gdLst>
                <a:gd name="T0" fmla="*/ 167 w 167"/>
                <a:gd name="T1" fmla="*/ 92 h 169"/>
                <a:gd name="T2" fmla="*/ 164 w 167"/>
                <a:gd name="T3" fmla="*/ 109 h 169"/>
                <a:gd name="T4" fmla="*/ 158 w 167"/>
                <a:gd name="T5" fmla="*/ 123 h 169"/>
                <a:gd name="T6" fmla="*/ 149 w 167"/>
                <a:gd name="T7" fmla="*/ 137 h 169"/>
                <a:gd name="T8" fmla="*/ 138 w 167"/>
                <a:gd name="T9" fmla="*/ 148 h 169"/>
                <a:gd name="T10" fmla="*/ 125 w 167"/>
                <a:gd name="T11" fmla="*/ 158 h 169"/>
                <a:gd name="T12" fmla="*/ 110 w 167"/>
                <a:gd name="T13" fmla="*/ 165 h 169"/>
                <a:gd name="T14" fmla="*/ 94 w 167"/>
                <a:gd name="T15" fmla="*/ 168 h 169"/>
                <a:gd name="T16" fmla="*/ 77 w 167"/>
                <a:gd name="T17" fmla="*/ 168 h 169"/>
                <a:gd name="T18" fmla="*/ 60 w 167"/>
                <a:gd name="T19" fmla="*/ 165 h 169"/>
                <a:gd name="T20" fmla="*/ 45 w 167"/>
                <a:gd name="T21" fmla="*/ 159 h 169"/>
                <a:gd name="T22" fmla="*/ 32 w 167"/>
                <a:gd name="T23" fmla="*/ 151 h 169"/>
                <a:gd name="T24" fmla="*/ 20 w 167"/>
                <a:gd name="T25" fmla="*/ 139 h 169"/>
                <a:gd name="T26" fmla="*/ 11 w 167"/>
                <a:gd name="T27" fmla="*/ 125 h 169"/>
                <a:gd name="T28" fmla="*/ 5 w 167"/>
                <a:gd name="T29" fmla="*/ 111 h 169"/>
                <a:gd name="T30" fmla="*/ 1 w 167"/>
                <a:gd name="T31" fmla="*/ 94 h 169"/>
                <a:gd name="T32" fmla="*/ 0 w 167"/>
                <a:gd name="T33" fmla="*/ 77 h 169"/>
                <a:gd name="T34" fmla="*/ 3 w 167"/>
                <a:gd name="T35" fmla="*/ 60 h 169"/>
                <a:gd name="T36" fmla="*/ 10 w 167"/>
                <a:gd name="T37" fmla="*/ 45 h 169"/>
                <a:gd name="T38" fmla="*/ 18 w 167"/>
                <a:gd name="T39" fmla="*/ 31 h 169"/>
                <a:gd name="T40" fmla="*/ 30 w 167"/>
                <a:gd name="T41" fmla="*/ 19 h 169"/>
                <a:gd name="T42" fmla="*/ 42 w 167"/>
                <a:gd name="T43" fmla="*/ 10 h 169"/>
                <a:gd name="T44" fmla="*/ 57 w 167"/>
                <a:gd name="T45" fmla="*/ 4 h 169"/>
                <a:gd name="T46" fmla="*/ 74 w 167"/>
                <a:gd name="T47" fmla="*/ 0 h 169"/>
                <a:gd name="T48" fmla="*/ 91 w 167"/>
                <a:gd name="T49" fmla="*/ 0 h 169"/>
                <a:gd name="T50" fmla="*/ 107 w 167"/>
                <a:gd name="T51" fmla="*/ 3 h 169"/>
                <a:gd name="T52" fmla="*/ 122 w 167"/>
                <a:gd name="T53" fmla="*/ 9 h 169"/>
                <a:gd name="T54" fmla="*/ 136 w 167"/>
                <a:gd name="T55" fmla="*/ 18 h 169"/>
                <a:gd name="T56" fmla="*/ 147 w 167"/>
                <a:gd name="T57" fmla="*/ 30 h 169"/>
                <a:gd name="T58" fmla="*/ 157 w 167"/>
                <a:gd name="T59" fmla="*/ 43 h 169"/>
                <a:gd name="T60" fmla="*/ 163 w 167"/>
                <a:gd name="T61" fmla="*/ 58 h 169"/>
                <a:gd name="T62" fmla="*/ 166 w 167"/>
                <a:gd name="T63" fmla="*/ 7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7" h="169">
                  <a:moveTo>
                    <a:pt x="167" y="82"/>
                  </a:moveTo>
                  <a:lnTo>
                    <a:pt x="167" y="92"/>
                  </a:lnTo>
                  <a:lnTo>
                    <a:pt x="166" y="100"/>
                  </a:lnTo>
                  <a:lnTo>
                    <a:pt x="164" y="109"/>
                  </a:lnTo>
                  <a:lnTo>
                    <a:pt x="161" y="116"/>
                  </a:lnTo>
                  <a:lnTo>
                    <a:pt x="158" y="123"/>
                  </a:lnTo>
                  <a:lnTo>
                    <a:pt x="153" y="131"/>
                  </a:lnTo>
                  <a:lnTo>
                    <a:pt x="149" y="137"/>
                  </a:lnTo>
                  <a:lnTo>
                    <a:pt x="144" y="143"/>
                  </a:lnTo>
                  <a:lnTo>
                    <a:pt x="138" y="148"/>
                  </a:lnTo>
                  <a:lnTo>
                    <a:pt x="131" y="154"/>
                  </a:lnTo>
                  <a:lnTo>
                    <a:pt x="125" y="158"/>
                  </a:lnTo>
                  <a:lnTo>
                    <a:pt x="118" y="162"/>
                  </a:lnTo>
                  <a:lnTo>
                    <a:pt x="110" y="165"/>
                  </a:lnTo>
                  <a:lnTo>
                    <a:pt x="102" y="167"/>
                  </a:lnTo>
                  <a:lnTo>
                    <a:pt x="94" y="168"/>
                  </a:lnTo>
                  <a:lnTo>
                    <a:pt x="85" y="169"/>
                  </a:lnTo>
                  <a:lnTo>
                    <a:pt x="77" y="168"/>
                  </a:lnTo>
                  <a:lnTo>
                    <a:pt x="68" y="167"/>
                  </a:lnTo>
                  <a:lnTo>
                    <a:pt x="60" y="165"/>
                  </a:lnTo>
                  <a:lnTo>
                    <a:pt x="53" y="163"/>
                  </a:lnTo>
                  <a:lnTo>
                    <a:pt x="45" y="159"/>
                  </a:lnTo>
                  <a:lnTo>
                    <a:pt x="38" y="155"/>
                  </a:lnTo>
                  <a:lnTo>
                    <a:pt x="32" y="151"/>
                  </a:lnTo>
                  <a:lnTo>
                    <a:pt x="25" y="145"/>
                  </a:lnTo>
                  <a:lnTo>
                    <a:pt x="20" y="139"/>
                  </a:lnTo>
                  <a:lnTo>
                    <a:pt x="15" y="133"/>
                  </a:lnTo>
                  <a:lnTo>
                    <a:pt x="11" y="125"/>
                  </a:lnTo>
                  <a:lnTo>
                    <a:pt x="8" y="118"/>
                  </a:lnTo>
                  <a:lnTo>
                    <a:pt x="5" y="111"/>
                  </a:lnTo>
                  <a:lnTo>
                    <a:pt x="2" y="102"/>
                  </a:lnTo>
                  <a:lnTo>
                    <a:pt x="1" y="94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1" y="69"/>
                  </a:lnTo>
                  <a:lnTo>
                    <a:pt x="3" y="60"/>
                  </a:lnTo>
                  <a:lnTo>
                    <a:pt x="7" y="52"/>
                  </a:lnTo>
                  <a:lnTo>
                    <a:pt x="10" y="45"/>
                  </a:lnTo>
                  <a:lnTo>
                    <a:pt x="14" y="37"/>
                  </a:lnTo>
                  <a:lnTo>
                    <a:pt x="18" y="31"/>
                  </a:lnTo>
                  <a:lnTo>
                    <a:pt x="23" y="25"/>
                  </a:lnTo>
                  <a:lnTo>
                    <a:pt x="30" y="19"/>
                  </a:lnTo>
                  <a:lnTo>
                    <a:pt x="36" y="14"/>
                  </a:lnTo>
                  <a:lnTo>
                    <a:pt x="42" y="10"/>
                  </a:lnTo>
                  <a:lnTo>
                    <a:pt x="50" y="7"/>
                  </a:lnTo>
                  <a:lnTo>
                    <a:pt x="57" y="4"/>
                  </a:lnTo>
                  <a:lnTo>
                    <a:pt x="65" y="2"/>
                  </a:lnTo>
                  <a:lnTo>
                    <a:pt x="74" y="0"/>
                  </a:lnTo>
                  <a:lnTo>
                    <a:pt x="82" y="0"/>
                  </a:lnTo>
                  <a:lnTo>
                    <a:pt x="91" y="0"/>
                  </a:lnTo>
                  <a:lnTo>
                    <a:pt x="99" y="1"/>
                  </a:lnTo>
                  <a:lnTo>
                    <a:pt x="107" y="3"/>
                  </a:lnTo>
                  <a:lnTo>
                    <a:pt x="115" y="6"/>
                  </a:lnTo>
                  <a:lnTo>
                    <a:pt x="122" y="9"/>
                  </a:lnTo>
                  <a:lnTo>
                    <a:pt x="129" y="13"/>
                  </a:lnTo>
                  <a:lnTo>
                    <a:pt x="136" y="18"/>
                  </a:lnTo>
                  <a:lnTo>
                    <a:pt x="142" y="24"/>
                  </a:lnTo>
                  <a:lnTo>
                    <a:pt x="147" y="30"/>
                  </a:lnTo>
                  <a:lnTo>
                    <a:pt x="152" y="36"/>
                  </a:lnTo>
                  <a:lnTo>
                    <a:pt x="157" y="43"/>
                  </a:lnTo>
                  <a:lnTo>
                    <a:pt x="160" y="50"/>
                  </a:lnTo>
                  <a:lnTo>
                    <a:pt x="163" y="58"/>
                  </a:lnTo>
                  <a:lnTo>
                    <a:pt x="165" y="66"/>
                  </a:lnTo>
                  <a:lnTo>
                    <a:pt x="166" y="74"/>
                  </a:lnTo>
                  <a:lnTo>
                    <a:pt x="167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8" name="Freeform 142"/>
            <p:cNvSpPr>
              <a:spLocks/>
            </p:cNvSpPr>
            <p:nvPr/>
          </p:nvSpPr>
          <p:spPr bwMode="auto">
            <a:xfrm>
              <a:off x="3619" y="1811"/>
              <a:ext cx="40" cy="41"/>
            </a:xfrm>
            <a:custGeom>
              <a:avLst/>
              <a:gdLst>
                <a:gd name="T0" fmla="*/ 685 w 686"/>
                <a:gd name="T1" fmla="*/ 379 h 697"/>
                <a:gd name="T2" fmla="*/ 676 w 686"/>
                <a:gd name="T3" fmla="*/ 431 h 697"/>
                <a:gd name="T4" fmla="*/ 661 w 686"/>
                <a:gd name="T5" fmla="*/ 480 h 697"/>
                <a:gd name="T6" fmla="*/ 640 w 686"/>
                <a:gd name="T7" fmla="*/ 525 h 697"/>
                <a:gd name="T8" fmla="*/ 611 w 686"/>
                <a:gd name="T9" fmla="*/ 567 h 697"/>
                <a:gd name="T10" fmla="*/ 578 w 686"/>
                <a:gd name="T11" fmla="*/ 604 h 697"/>
                <a:gd name="T12" fmla="*/ 540 w 686"/>
                <a:gd name="T13" fmla="*/ 635 h 697"/>
                <a:gd name="T14" fmla="*/ 497 w 686"/>
                <a:gd name="T15" fmla="*/ 661 h 697"/>
                <a:gd name="T16" fmla="*/ 451 w 686"/>
                <a:gd name="T17" fmla="*/ 680 h 697"/>
                <a:gd name="T18" fmla="*/ 402 w 686"/>
                <a:gd name="T19" fmla="*/ 693 h 697"/>
                <a:gd name="T20" fmla="*/ 349 w 686"/>
                <a:gd name="T21" fmla="*/ 697 h 697"/>
                <a:gd name="T22" fmla="*/ 297 w 686"/>
                <a:gd name="T23" fmla="*/ 694 h 697"/>
                <a:gd name="T24" fmla="*/ 247 w 686"/>
                <a:gd name="T25" fmla="*/ 684 h 697"/>
                <a:gd name="T26" fmla="*/ 200 w 686"/>
                <a:gd name="T27" fmla="*/ 665 h 697"/>
                <a:gd name="T28" fmla="*/ 156 w 686"/>
                <a:gd name="T29" fmla="*/ 641 h 697"/>
                <a:gd name="T30" fmla="*/ 117 w 686"/>
                <a:gd name="T31" fmla="*/ 610 h 697"/>
                <a:gd name="T32" fmla="*/ 82 w 686"/>
                <a:gd name="T33" fmla="*/ 575 h 697"/>
                <a:gd name="T34" fmla="*/ 52 w 686"/>
                <a:gd name="T35" fmla="*/ 534 h 697"/>
                <a:gd name="T36" fmla="*/ 29 w 686"/>
                <a:gd name="T37" fmla="*/ 489 h 697"/>
                <a:gd name="T38" fmla="*/ 13 w 686"/>
                <a:gd name="T39" fmla="*/ 440 h 697"/>
                <a:gd name="T40" fmla="*/ 2 w 686"/>
                <a:gd name="T41" fmla="*/ 389 h 697"/>
                <a:gd name="T42" fmla="*/ 0 w 686"/>
                <a:gd name="T43" fmla="*/ 335 h 697"/>
                <a:gd name="T44" fmla="*/ 5 w 686"/>
                <a:gd name="T45" fmla="*/ 283 h 697"/>
                <a:gd name="T46" fmla="*/ 18 w 686"/>
                <a:gd name="T47" fmla="*/ 234 h 697"/>
                <a:gd name="T48" fmla="*/ 38 w 686"/>
                <a:gd name="T49" fmla="*/ 187 h 697"/>
                <a:gd name="T50" fmla="*/ 64 w 686"/>
                <a:gd name="T51" fmla="*/ 144 h 697"/>
                <a:gd name="T52" fmla="*/ 95 w 686"/>
                <a:gd name="T53" fmla="*/ 106 h 697"/>
                <a:gd name="T54" fmla="*/ 132 w 686"/>
                <a:gd name="T55" fmla="*/ 72 h 697"/>
                <a:gd name="T56" fmla="*/ 173 w 686"/>
                <a:gd name="T57" fmla="*/ 45 h 697"/>
                <a:gd name="T58" fmla="*/ 218 w 686"/>
                <a:gd name="T59" fmla="*/ 23 h 697"/>
                <a:gd name="T60" fmla="*/ 267 w 686"/>
                <a:gd name="T61" fmla="*/ 8 h 697"/>
                <a:gd name="T62" fmla="*/ 319 w 686"/>
                <a:gd name="T63" fmla="*/ 1 h 697"/>
                <a:gd name="T64" fmla="*/ 371 w 686"/>
                <a:gd name="T65" fmla="*/ 2 h 697"/>
                <a:gd name="T66" fmla="*/ 422 w 686"/>
                <a:gd name="T67" fmla="*/ 10 h 697"/>
                <a:gd name="T68" fmla="*/ 470 w 686"/>
                <a:gd name="T69" fmla="*/ 26 h 697"/>
                <a:gd name="T70" fmla="*/ 515 w 686"/>
                <a:gd name="T71" fmla="*/ 48 h 697"/>
                <a:gd name="T72" fmla="*/ 556 w 686"/>
                <a:gd name="T73" fmla="*/ 76 h 697"/>
                <a:gd name="T74" fmla="*/ 591 w 686"/>
                <a:gd name="T75" fmla="*/ 111 h 697"/>
                <a:gd name="T76" fmla="*/ 623 w 686"/>
                <a:gd name="T77" fmla="*/ 150 h 697"/>
                <a:gd name="T78" fmla="*/ 649 w 686"/>
                <a:gd name="T79" fmla="*/ 194 h 697"/>
                <a:gd name="T80" fmla="*/ 668 w 686"/>
                <a:gd name="T81" fmla="*/ 241 h 697"/>
                <a:gd name="T82" fmla="*/ 681 w 686"/>
                <a:gd name="T83" fmla="*/ 291 h 697"/>
                <a:gd name="T84" fmla="*/ 686 w 686"/>
                <a:gd name="T85" fmla="*/ 344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86" h="697">
                  <a:moveTo>
                    <a:pt x="686" y="344"/>
                  </a:moveTo>
                  <a:lnTo>
                    <a:pt x="686" y="362"/>
                  </a:lnTo>
                  <a:lnTo>
                    <a:pt x="685" y="379"/>
                  </a:lnTo>
                  <a:lnTo>
                    <a:pt x="683" y="397"/>
                  </a:lnTo>
                  <a:lnTo>
                    <a:pt x="679" y="414"/>
                  </a:lnTo>
                  <a:lnTo>
                    <a:pt x="676" y="431"/>
                  </a:lnTo>
                  <a:lnTo>
                    <a:pt x="672" y="448"/>
                  </a:lnTo>
                  <a:lnTo>
                    <a:pt x="667" y="464"/>
                  </a:lnTo>
                  <a:lnTo>
                    <a:pt x="661" y="480"/>
                  </a:lnTo>
                  <a:lnTo>
                    <a:pt x="654" y="496"/>
                  </a:lnTo>
                  <a:lnTo>
                    <a:pt x="647" y="511"/>
                  </a:lnTo>
                  <a:lnTo>
                    <a:pt x="640" y="525"/>
                  </a:lnTo>
                  <a:lnTo>
                    <a:pt x="630" y="540"/>
                  </a:lnTo>
                  <a:lnTo>
                    <a:pt x="621" y="554"/>
                  </a:lnTo>
                  <a:lnTo>
                    <a:pt x="611" y="567"/>
                  </a:lnTo>
                  <a:lnTo>
                    <a:pt x="601" y="580"/>
                  </a:lnTo>
                  <a:lnTo>
                    <a:pt x="589" y="592"/>
                  </a:lnTo>
                  <a:lnTo>
                    <a:pt x="578" y="604"/>
                  </a:lnTo>
                  <a:lnTo>
                    <a:pt x="566" y="614"/>
                  </a:lnTo>
                  <a:lnTo>
                    <a:pt x="553" y="626"/>
                  </a:lnTo>
                  <a:lnTo>
                    <a:pt x="540" y="635"/>
                  </a:lnTo>
                  <a:lnTo>
                    <a:pt x="526" y="645"/>
                  </a:lnTo>
                  <a:lnTo>
                    <a:pt x="512" y="653"/>
                  </a:lnTo>
                  <a:lnTo>
                    <a:pt x="497" y="661"/>
                  </a:lnTo>
                  <a:lnTo>
                    <a:pt x="482" y="668"/>
                  </a:lnTo>
                  <a:lnTo>
                    <a:pt x="467" y="674"/>
                  </a:lnTo>
                  <a:lnTo>
                    <a:pt x="451" y="680"/>
                  </a:lnTo>
                  <a:lnTo>
                    <a:pt x="435" y="686"/>
                  </a:lnTo>
                  <a:lnTo>
                    <a:pt x="418" y="690"/>
                  </a:lnTo>
                  <a:lnTo>
                    <a:pt x="402" y="693"/>
                  </a:lnTo>
                  <a:lnTo>
                    <a:pt x="385" y="695"/>
                  </a:lnTo>
                  <a:lnTo>
                    <a:pt x="367" y="697"/>
                  </a:lnTo>
                  <a:lnTo>
                    <a:pt x="349" y="697"/>
                  </a:lnTo>
                  <a:lnTo>
                    <a:pt x="331" y="697"/>
                  </a:lnTo>
                  <a:lnTo>
                    <a:pt x="315" y="696"/>
                  </a:lnTo>
                  <a:lnTo>
                    <a:pt x="297" y="694"/>
                  </a:lnTo>
                  <a:lnTo>
                    <a:pt x="280" y="691"/>
                  </a:lnTo>
                  <a:lnTo>
                    <a:pt x="263" y="688"/>
                  </a:lnTo>
                  <a:lnTo>
                    <a:pt x="247" y="684"/>
                  </a:lnTo>
                  <a:lnTo>
                    <a:pt x="231" y="678"/>
                  </a:lnTo>
                  <a:lnTo>
                    <a:pt x="215" y="672"/>
                  </a:lnTo>
                  <a:lnTo>
                    <a:pt x="200" y="665"/>
                  </a:lnTo>
                  <a:lnTo>
                    <a:pt x="185" y="657"/>
                  </a:lnTo>
                  <a:lnTo>
                    <a:pt x="171" y="649"/>
                  </a:lnTo>
                  <a:lnTo>
                    <a:pt x="156" y="641"/>
                  </a:lnTo>
                  <a:lnTo>
                    <a:pt x="143" y="631"/>
                  </a:lnTo>
                  <a:lnTo>
                    <a:pt x="130" y="621"/>
                  </a:lnTo>
                  <a:lnTo>
                    <a:pt x="117" y="610"/>
                  </a:lnTo>
                  <a:lnTo>
                    <a:pt x="105" y="599"/>
                  </a:lnTo>
                  <a:lnTo>
                    <a:pt x="93" y="587"/>
                  </a:lnTo>
                  <a:lnTo>
                    <a:pt x="82" y="575"/>
                  </a:lnTo>
                  <a:lnTo>
                    <a:pt x="71" y="561"/>
                  </a:lnTo>
                  <a:lnTo>
                    <a:pt x="62" y="547"/>
                  </a:lnTo>
                  <a:lnTo>
                    <a:pt x="52" y="534"/>
                  </a:lnTo>
                  <a:lnTo>
                    <a:pt x="44" y="519"/>
                  </a:lnTo>
                  <a:lnTo>
                    <a:pt x="37" y="504"/>
                  </a:lnTo>
                  <a:lnTo>
                    <a:pt x="29" y="489"/>
                  </a:lnTo>
                  <a:lnTo>
                    <a:pt x="23" y="473"/>
                  </a:lnTo>
                  <a:lnTo>
                    <a:pt x="17" y="457"/>
                  </a:lnTo>
                  <a:lnTo>
                    <a:pt x="13" y="440"/>
                  </a:lnTo>
                  <a:lnTo>
                    <a:pt x="8" y="424"/>
                  </a:lnTo>
                  <a:lnTo>
                    <a:pt x="5" y="407"/>
                  </a:lnTo>
                  <a:lnTo>
                    <a:pt x="2" y="389"/>
                  </a:lnTo>
                  <a:lnTo>
                    <a:pt x="1" y="371"/>
                  </a:lnTo>
                  <a:lnTo>
                    <a:pt x="0" y="353"/>
                  </a:lnTo>
                  <a:lnTo>
                    <a:pt x="0" y="335"/>
                  </a:lnTo>
                  <a:lnTo>
                    <a:pt x="1" y="318"/>
                  </a:lnTo>
                  <a:lnTo>
                    <a:pt x="3" y="301"/>
                  </a:lnTo>
                  <a:lnTo>
                    <a:pt x="5" y="283"/>
                  </a:lnTo>
                  <a:lnTo>
                    <a:pt x="8" y="266"/>
                  </a:lnTo>
                  <a:lnTo>
                    <a:pt x="14" y="249"/>
                  </a:lnTo>
                  <a:lnTo>
                    <a:pt x="18" y="234"/>
                  </a:lnTo>
                  <a:lnTo>
                    <a:pt x="24" y="217"/>
                  </a:lnTo>
                  <a:lnTo>
                    <a:pt x="30" y="202"/>
                  </a:lnTo>
                  <a:lnTo>
                    <a:pt x="38" y="187"/>
                  </a:lnTo>
                  <a:lnTo>
                    <a:pt x="46" y="172"/>
                  </a:lnTo>
                  <a:lnTo>
                    <a:pt x="54" y="158"/>
                  </a:lnTo>
                  <a:lnTo>
                    <a:pt x="64" y="144"/>
                  </a:lnTo>
                  <a:lnTo>
                    <a:pt x="73" y="131"/>
                  </a:lnTo>
                  <a:lnTo>
                    <a:pt x="84" y="118"/>
                  </a:lnTo>
                  <a:lnTo>
                    <a:pt x="95" y="106"/>
                  </a:lnTo>
                  <a:lnTo>
                    <a:pt x="107" y="94"/>
                  </a:lnTo>
                  <a:lnTo>
                    <a:pt x="119" y="83"/>
                  </a:lnTo>
                  <a:lnTo>
                    <a:pt x="132" y="72"/>
                  </a:lnTo>
                  <a:lnTo>
                    <a:pt x="146" y="63"/>
                  </a:lnTo>
                  <a:lnTo>
                    <a:pt x="159" y="53"/>
                  </a:lnTo>
                  <a:lnTo>
                    <a:pt x="173" y="45"/>
                  </a:lnTo>
                  <a:lnTo>
                    <a:pt x="188" y="37"/>
                  </a:lnTo>
                  <a:lnTo>
                    <a:pt x="203" y="29"/>
                  </a:lnTo>
                  <a:lnTo>
                    <a:pt x="218" y="23"/>
                  </a:lnTo>
                  <a:lnTo>
                    <a:pt x="234" y="18"/>
                  </a:lnTo>
                  <a:lnTo>
                    <a:pt x="251" y="12"/>
                  </a:lnTo>
                  <a:lnTo>
                    <a:pt x="267" y="8"/>
                  </a:lnTo>
                  <a:lnTo>
                    <a:pt x="284" y="5"/>
                  </a:lnTo>
                  <a:lnTo>
                    <a:pt x="301" y="3"/>
                  </a:lnTo>
                  <a:lnTo>
                    <a:pt x="319" y="1"/>
                  </a:lnTo>
                  <a:lnTo>
                    <a:pt x="336" y="0"/>
                  </a:lnTo>
                  <a:lnTo>
                    <a:pt x="353" y="1"/>
                  </a:lnTo>
                  <a:lnTo>
                    <a:pt x="371" y="2"/>
                  </a:lnTo>
                  <a:lnTo>
                    <a:pt x="388" y="3"/>
                  </a:lnTo>
                  <a:lnTo>
                    <a:pt x="405" y="6"/>
                  </a:lnTo>
                  <a:lnTo>
                    <a:pt x="422" y="10"/>
                  </a:lnTo>
                  <a:lnTo>
                    <a:pt x="438" y="15"/>
                  </a:lnTo>
                  <a:lnTo>
                    <a:pt x="454" y="20"/>
                  </a:lnTo>
                  <a:lnTo>
                    <a:pt x="470" y="26"/>
                  </a:lnTo>
                  <a:lnTo>
                    <a:pt x="485" y="32"/>
                  </a:lnTo>
                  <a:lnTo>
                    <a:pt x="500" y="40"/>
                  </a:lnTo>
                  <a:lnTo>
                    <a:pt x="515" y="48"/>
                  </a:lnTo>
                  <a:lnTo>
                    <a:pt x="528" y="58"/>
                  </a:lnTo>
                  <a:lnTo>
                    <a:pt x="542" y="67"/>
                  </a:lnTo>
                  <a:lnTo>
                    <a:pt x="556" y="76"/>
                  </a:lnTo>
                  <a:lnTo>
                    <a:pt x="568" y="88"/>
                  </a:lnTo>
                  <a:lnTo>
                    <a:pt x="580" y="99"/>
                  </a:lnTo>
                  <a:lnTo>
                    <a:pt x="591" y="111"/>
                  </a:lnTo>
                  <a:lnTo>
                    <a:pt x="603" y="124"/>
                  </a:lnTo>
                  <a:lnTo>
                    <a:pt x="613" y="136"/>
                  </a:lnTo>
                  <a:lnTo>
                    <a:pt x="623" y="150"/>
                  </a:lnTo>
                  <a:lnTo>
                    <a:pt x="632" y="164"/>
                  </a:lnTo>
                  <a:lnTo>
                    <a:pt x="641" y="178"/>
                  </a:lnTo>
                  <a:lnTo>
                    <a:pt x="649" y="194"/>
                  </a:lnTo>
                  <a:lnTo>
                    <a:pt x="655" y="209"/>
                  </a:lnTo>
                  <a:lnTo>
                    <a:pt x="663" y="224"/>
                  </a:lnTo>
                  <a:lnTo>
                    <a:pt x="668" y="241"/>
                  </a:lnTo>
                  <a:lnTo>
                    <a:pt x="673" y="257"/>
                  </a:lnTo>
                  <a:lnTo>
                    <a:pt x="677" y="274"/>
                  </a:lnTo>
                  <a:lnTo>
                    <a:pt x="681" y="291"/>
                  </a:lnTo>
                  <a:lnTo>
                    <a:pt x="683" y="308"/>
                  </a:lnTo>
                  <a:lnTo>
                    <a:pt x="685" y="326"/>
                  </a:lnTo>
                  <a:lnTo>
                    <a:pt x="686" y="344"/>
                  </a:lnTo>
                  <a:close/>
                </a:path>
              </a:pathLst>
            </a:custGeom>
            <a:solidFill>
              <a:srgbClr val="544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9" name="Freeform 143"/>
            <p:cNvSpPr>
              <a:spLocks/>
            </p:cNvSpPr>
            <p:nvPr/>
          </p:nvSpPr>
          <p:spPr bwMode="auto">
            <a:xfrm>
              <a:off x="3631" y="1823"/>
              <a:ext cx="17" cy="18"/>
            </a:xfrm>
            <a:custGeom>
              <a:avLst/>
              <a:gdLst>
                <a:gd name="T0" fmla="*/ 294 w 294"/>
                <a:gd name="T1" fmla="*/ 163 h 300"/>
                <a:gd name="T2" fmla="*/ 288 w 294"/>
                <a:gd name="T3" fmla="*/ 192 h 300"/>
                <a:gd name="T4" fmla="*/ 277 w 294"/>
                <a:gd name="T5" fmla="*/ 220 h 300"/>
                <a:gd name="T6" fmla="*/ 263 w 294"/>
                <a:gd name="T7" fmla="*/ 244 h 300"/>
                <a:gd name="T8" fmla="*/ 243 w 294"/>
                <a:gd name="T9" fmla="*/ 265 h 300"/>
                <a:gd name="T10" fmla="*/ 220 w 294"/>
                <a:gd name="T11" fmla="*/ 281 h 300"/>
                <a:gd name="T12" fmla="*/ 194 w 294"/>
                <a:gd name="T13" fmla="*/ 293 h 300"/>
                <a:gd name="T14" fmla="*/ 164 w 294"/>
                <a:gd name="T15" fmla="*/ 299 h 300"/>
                <a:gd name="T16" fmla="*/ 135 w 294"/>
                <a:gd name="T17" fmla="*/ 299 h 300"/>
                <a:gd name="T18" fmla="*/ 106 w 294"/>
                <a:gd name="T19" fmla="*/ 294 h 300"/>
                <a:gd name="T20" fmla="*/ 78 w 294"/>
                <a:gd name="T21" fmla="*/ 283 h 300"/>
                <a:gd name="T22" fmla="*/ 55 w 294"/>
                <a:gd name="T23" fmla="*/ 267 h 300"/>
                <a:gd name="T24" fmla="*/ 34 w 294"/>
                <a:gd name="T25" fmla="*/ 247 h 300"/>
                <a:gd name="T26" fmla="*/ 18 w 294"/>
                <a:gd name="T27" fmla="*/ 224 h 300"/>
                <a:gd name="T28" fmla="*/ 7 w 294"/>
                <a:gd name="T29" fmla="*/ 197 h 300"/>
                <a:gd name="T30" fmla="*/ 0 w 294"/>
                <a:gd name="T31" fmla="*/ 167 h 300"/>
                <a:gd name="T32" fmla="*/ 0 w 294"/>
                <a:gd name="T33" fmla="*/ 137 h 300"/>
                <a:gd name="T34" fmla="*/ 5 w 294"/>
                <a:gd name="T35" fmla="*/ 107 h 300"/>
                <a:gd name="T36" fmla="*/ 15 w 294"/>
                <a:gd name="T37" fmla="*/ 80 h 300"/>
                <a:gd name="T38" fmla="*/ 31 w 294"/>
                <a:gd name="T39" fmla="*/ 56 h 300"/>
                <a:gd name="T40" fmla="*/ 51 w 294"/>
                <a:gd name="T41" fmla="*/ 36 h 300"/>
                <a:gd name="T42" fmla="*/ 74 w 294"/>
                <a:gd name="T43" fmla="*/ 19 h 300"/>
                <a:gd name="T44" fmla="*/ 100 w 294"/>
                <a:gd name="T45" fmla="*/ 8 h 300"/>
                <a:gd name="T46" fmla="*/ 129 w 294"/>
                <a:gd name="T47" fmla="*/ 1 h 300"/>
                <a:gd name="T48" fmla="*/ 159 w 294"/>
                <a:gd name="T49" fmla="*/ 0 h 300"/>
                <a:gd name="T50" fmla="*/ 187 w 294"/>
                <a:gd name="T51" fmla="*/ 6 h 300"/>
                <a:gd name="T52" fmla="*/ 215 w 294"/>
                <a:gd name="T53" fmla="*/ 17 h 300"/>
                <a:gd name="T54" fmla="*/ 239 w 294"/>
                <a:gd name="T55" fmla="*/ 33 h 300"/>
                <a:gd name="T56" fmla="*/ 259 w 294"/>
                <a:gd name="T57" fmla="*/ 53 h 300"/>
                <a:gd name="T58" fmla="*/ 275 w 294"/>
                <a:gd name="T59" fmla="*/ 77 h 300"/>
                <a:gd name="T60" fmla="*/ 287 w 294"/>
                <a:gd name="T61" fmla="*/ 103 h 300"/>
                <a:gd name="T62" fmla="*/ 293 w 294"/>
                <a:gd name="T63" fmla="*/ 133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4" h="300">
                  <a:moveTo>
                    <a:pt x="294" y="148"/>
                  </a:moveTo>
                  <a:lnTo>
                    <a:pt x="294" y="163"/>
                  </a:lnTo>
                  <a:lnTo>
                    <a:pt x="292" y="179"/>
                  </a:lnTo>
                  <a:lnTo>
                    <a:pt x="288" y="192"/>
                  </a:lnTo>
                  <a:lnTo>
                    <a:pt x="284" y="207"/>
                  </a:lnTo>
                  <a:lnTo>
                    <a:pt x="277" y="220"/>
                  </a:lnTo>
                  <a:lnTo>
                    <a:pt x="271" y="232"/>
                  </a:lnTo>
                  <a:lnTo>
                    <a:pt x="263" y="244"/>
                  </a:lnTo>
                  <a:lnTo>
                    <a:pt x="253" y="254"/>
                  </a:lnTo>
                  <a:lnTo>
                    <a:pt x="243" y="265"/>
                  </a:lnTo>
                  <a:lnTo>
                    <a:pt x="231" y="273"/>
                  </a:lnTo>
                  <a:lnTo>
                    <a:pt x="220" y="281"/>
                  </a:lnTo>
                  <a:lnTo>
                    <a:pt x="207" y="288"/>
                  </a:lnTo>
                  <a:lnTo>
                    <a:pt x="194" y="293"/>
                  </a:lnTo>
                  <a:lnTo>
                    <a:pt x="179" y="297"/>
                  </a:lnTo>
                  <a:lnTo>
                    <a:pt x="164" y="299"/>
                  </a:lnTo>
                  <a:lnTo>
                    <a:pt x="150" y="300"/>
                  </a:lnTo>
                  <a:lnTo>
                    <a:pt x="135" y="299"/>
                  </a:lnTo>
                  <a:lnTo>
                    <a:pt x="120" y="297"/>
                  </a:lnTo>
                  <a:lnTo>
                    <a:pt x="106" y="294"/>
                  </a:lnTo>
                  <a:lnTo>
                    <a:pt x="92" y="289"/>
                  </a:lnTo>
                  <a:lnTo>
                    <a:pt x="78" y="283"/>
                  </a:lnTo>
                  <a:lnTo>
                    <a:pt x="67" y="275"/>
                  </a:lnTo>
                  <a:lnTo>
                    <a:pt x="55" y="267"/>
                  </a:lnTo>
                  <a:lnTo>
                    <a:pt x="45" y="257"/>
                  </a:lnTo>
                  <a:lnTo>
                    <a:pt x="34" y="247"/>
                  </a:lnTo>
                  <a:lnTo>
                    <a:pt x="26" y="235"/>
                  </a:lnTo>
                  <a:lnTo>
                    <a:pt x="18" y="224"/>
                  </a:lnTo>
                  <a:lnTo>
                    <a:pt x="12" y="210"/>
                  </a:lnTo>
                  <a:lnTo>
                    <a:pt x="7" y="197"/>
                  </a:lnTo>
                  <a:lnTo>
                    <a:pt x="3" y="182"/>
                  </a:lnTo>
                  <a:lnTo>
                    <a:pt x="0" y="167"/>
                  </a:lnTo>
                  <a:lnTo>
                    <a:pt x="0" y="152"/>
                  </a:lnTo>
                  <a:lnTo>
                    <a:pt x="0" y="137"/>
                  </a:lnTo>
                  <a:lnTo>
                    <a:pt x="2" y="122"/>
                  </a:lnTo>
                  <a:lnTo>
                    <a:pt x="5" y="107"/>
                  </a:lnTo>
                  <a:lnTo>
                    <a:pt x="10" y="94"/>
                  </a:lnTo>
                  <a:lnTo>
                    <a:pt x="15" y="80"/>
                  </a:lnTo>
                  <a:lnTo>
                    <a:pt x="23" y="68"/>
                  </a:lnTo>
                  <a:lnTo>
                    <a:pt x="31" y="56"/>
                  </a:lnTo>
                  <a:lnTo>
                    <a:pt x="40" y="45"/>
                  </a:lnTo>
                  <a:lnTo>
                    <a:pt x="51" y="36"/>
                  </a:lnTo>
                  <a:lnTo>
                    <a:pt x="61" y="27"/>
                  </a:lnTo>
                  <a:lnTo>
                    <a:pt x="74" y="19"/>
                  </a:lnTo>
                  <a:lnTo>
                    <a:pt x="87" y="13"/>
                  </a:lnTo>
                  <a:lnTo>
                    <a:pt x="100" y="8"/>
                  </a:lnTo>
                  <a:lnTo>
                    <a:pt x="114" y="4"/>
                  </a:lnTo>
                  <a:lnTo>
                    <a:pt x="129" y="1"/>
                  </a:lnTo>
                  <a:lnTo>
                    <a:pt x="144" y="0"/>
                  </a:lnTo>
                  <a:lnTo>
                    <a:pt x="159" y="0"/>
                  </a:lnTo>
                  <a:lnTo>
                    <a:pt x="174" y="2"/>
                  </a:lnTo>
                  <a:lnTo>
                    <a:pt x="187" y="6"/>
                  </a:lnTo>
                  <a:lnTo>
                    <a:pt x="201" y="11"/>
                  </a:lnTo>
                  <a:lnTo>
                    <a:pt x="215" y="17"/>
                  </a:lnTo>
                  <a:lnTo>
                    <a:pt x="227" y="25"/>
                  </a:lnTo>
                  <a:lnTo>
                    <a:pt x="239" y="33"/>
                  </a:lnTo>
                  <a:lnTo>
                    <a:pt x="249" y="42"/>
                  </a:lnTo>
                  <a:lnTo>
                    <a:pt x="259" y="53"/>
                  </a:lnTo>
                  <a:lnTo>
                    <a:pt x="267" y="64"/>
                  </a:lnTo>
                  <a:lnTo>
                    <a:pt x="275" y="77"/>
                  </a:lnTo>
                  <a:lnTo>
                    <a:pt x="282" y="90"/>
                  </a:lnTo>
                  <a:lnTo>
                    <a:pt x="287" y="103"/>
                  </a:lnTo>
                  <a:lnTo>
                    <a:pt x="291" y="118"/>
                  </a:lnTo>
                  <a:lnTo>
                    <a:pt x="293" y="133"/>
                  </a:lnTo>
                  <a:lnTo>
                    <a:pt x="294" y="148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0" name="Freeform 144"/>
            <p:cNvSpPr>
              <a:spLocks/>
            </p:cNvSpPr>
            <p:nvPr/>
          </p:nvSpPr>
          <p:spPr bwMode="auto">
            <a:xfrm>
              <a:off x="3623" y="1816"/>
              <a:ext cx="18" cy="19"/>
            </a:xfrm>
            <a:custGeom>
              <a:avLst/>
              <a:gdLst>
                <a:gd name="T0" fmla="*/ 308 w 309"/>
                <a:gd name="T1" fmla="*/ 171 h 314"/>
                <a:gd name="T2" fmla="*/ 303 w 309"/>
                <a:gd name="T3" fmla="*/ 201 h 314"/>
                <a:gd name="T4" fmla="*/ 291 w 309"/>
                <a:gd name="T5" fmla="*/ 230 h 314"/>
                <a:gd name="T6" fmla="*/ 275 w 309"/>
                <a:gd name="T7" fmla="*/ 255 h 314"/>
                <a:gd name="T8" fmla="*/ 255 w 309"/>
                <a:gd name="T9" fmla="*/ 276 h 314"/>
                <a:gd name="T10" fmla="*/ 230 w 309"/>
                <a:gd name="T11" fmla="*/ 294 h 314"/>
                <a:gd name="T12" fmla="*/ 203 w 309"/>
                <a:gd name="T13" fmla="*/ 305 h 314"/>
                <a:gd name="T14" fmla="*/ 174 w 309"/>
                <a:gd name="T15" fmla="*/ 313 h 314"/>
                <a:gd name="T16" fmla="*/ 142 w 309"/>
                <a:gd name="T17" fmla="*/ 313 h 314"/>
                <a:gd name="T18" fmla="*/ 112 w 309"/>
                <a:gd name="T19" fmla="*/ 307 h 314"/>
                <a:gd name="T20" fmla="*/ 84 w 309"/>
                <a:gd name="T21" fmla="*/ 296 h 314"/>
                <a:gd name="T22" fmla="*/ 59 w 309"/>
                <a:gd name="T23" fmla="*/ 279 h 314"/>
                <a:gd name="T24" fmla="*/ 37 w 309"/>
                <a:gd name="T25" fmla="*/ 258 h 314"/>
                <a:gd name="T26" fmla="*/ 20 w 309"/>
                <a:gd name="T27" fmla="*/ 233 h 314"/>
                <a:gd name="T28" fmla="*/ 9 w 309"/>
                <a:gd name="T29" fmla="*/ 206 h 314"/>
                <a:gd name="T30" fmla="*/ 2 w 309"/>
                <a:gd name="T31" fmla="*/ 175 h 314"/>
                <a:gd name="T32" fmla="*/ 2 w 309"/>
                <a:gd name="T33" fmla="*/ 143 h 314"/>
                <a:gd name="T34" fmla="*/ 7 w 309"/>
                <a:gd name="T35" fmla="*/ 112 h 314"/>
                <a:gd name="T36" fmla="*/ 17 w 309"/>
                <a:gd name="T37" fmla="*/ 84 h 314"/>
                <a:gd name="T38" fmla="*/ 34 w 309"/>
                <a:gd name="T39" fmla="*/ 59 h 314"/>
                <a:gd name="T40" fmla="*/ 54 w 309"/>
                <a:gd name="T41" fmla="*/ 38 h 314"/>
                <a:gd name="T42" fmla="*/ 78 w 309"/>
                <a:gd name="T43" fmla="*/ 20 h 314"/>
                <a:gd name="T44" fmla="*/ 106 w 309"/>
                <a:gd name="T45" fmla="*/ 8 h 314"/>
                <a:gd name="T46" fmla="*/ 136 w 309"/>
                <a:gd name="T47" fmla="*/ 1 h 314"/>
                <a:gd name="T48" fmla="*/ 167 w 309"/>
                <a:gd name="T49" fmla="*/ 1 h 314"/>
                <a:gd name="T50" fmla="*/ 198 w 309"/>
                <a:gd name="T51" fmla="*/ 6 h 314"/>
                <a:gd name="T52" fmla="*/ 225 w 309"/>
                <a:gd name="T53" fmla="*/ 18 h 314"/>
                <a:gd name="T54" fmla="*/ 250 w 309"/>
                <a:gd name="T55" fmla="*/ 35 h 314"/>
                <a:gd name="T56" fmla="*/ 272 w 309"/>
                <a:gd name="T57" fmla="*/ 56 h 314"/>
                <a:gd name="T58" fmla="*/ 289 w 309"/>
                <a:gd name="T59" fmla="*/ 81 h 314"/>
                <a:gd name="T60" fmla="*/ 300 w 309"/>
                <a:gd name="T61" fmla="*/ 108 h 314"/>
                <a:gd name="T62" fmla="*/ 308 w 309"/>
                <a:gd name="T63" fmla="*/ 138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9" h="314">
                  <a:moveTo>
                    <a:pt x="309" y="154"/>
                  </a:moveTo>
                  <a:lnTo>
                    <a:pt x="308" y="171"/>
                  </a:lnTo>
                  <a:lnTo>
                    <a:pt x="306" y="186"/>
                  </a:lnTo>
                  <a:lnTo>
                    <a:pt x="303" y="201"/>
                  </a:lnTo>
                  <a:lnTo>
                    <a:pt x="297" y="216"/>
                  </a:lnTo>
                  <a:lnTo>
                    <a:pt x="291" y="230"/>
                  </a:lnTo>
                  <a:lnTo>
                    <a:pt x="284" y="242"/>
                  </a:lnTo>
                  <a:lnTo>
                    <a:pt x="275" y="255"/>
                  </a:lnTo>
                  <a:lnTo>
                    <a:pt x="266" y="265"/>
                  </a:lnTo>
                  <a:lnTo>
                    <a:pt x="255" y="276"/>
                  </a:lnTo>
                  <a:lnTo>
                    <a:pt x="243" y="285"/>
                  </a:lnTo>
                  <a:lnTo>
                    <a:pt x="230" y="294"/>
                  </a:lnTo>
                  <a:lnTo>
                    <a:pt x="218" y="300"/>
                  </a:lnTo>
                  <a:lnTo>
                    <a:pt x="203" y="305"/>
                  </a:lnTo>
                  <a:lnTo>
                    <a:pt x="188" y="309"/>
                  </a:lnTo>
                  <a:lnTo>
                    <a:pt x="174" y="313"/>
                  </a:lnTo>
                  <a:lnTo>
                    <a:pt x="158" y="314"/>
                  </a:lnTo>
                  <a:lnTo>
                    <a:pt x="142" y="313"/>
                  </a:lnTo>
                  <a:lnTo>
                    <a:pt x="126" y="310"/>
                  </a:lnTo>
                  <a:lnTo>
                    <a:pt x="112" y="307"/>
                  </a:lnTo>
                  <a:lnTo>
                    <a:pt x="98" y="302"/>
                  </a:lnTo>
                  <a:lnTo>
                    <a:pt x="84" y="296"/>
                  </a:lnTo>
                  <a:lnTo>
                    <a:pt x="71" y="287"/>
                  </a:lnTo>
                  <a:lnTo>
                    <a:pt x="59" y="279"/>
                  </a:lnTo>
                  <a:lnTo>
                    <a:pt x="48" y="268"/>
                  </a:lnTo>
                  <a:lnTo>
                    <a:pt x="37" y="258"/>
                  </a:lnTo>
                  <a:lnTo>
                    <a:pt x="29" y="246"/>
                  </a:lnTo>
                  <a:lnTo>
                    <a:pt x="20" y="233"/>
                  </a:lnTo>
                  <a:lnTo>
                    <a:pt x="14" y="219"/>
                  </a:lnTo>
                  <a:lnTo>
                    <a:pt x="9" y="206"/>
                  </a:lnTo>
                  <a:lnTo>
                    <a:pt x="5" y="191"/>
                  </a:lnTo>
                  <a:lnTo>
                    <a:pt x="2" y="175"/>
                  </a:lnTo>
                  <a:lnTo>
                    <a:pt x="0" y="158"/>
                  </a:lnTo>
                  <a:lnTo>
                    <a:pt x="2" y="143"/>
                  </a:lnTo>
                  <a:lnTo>
                    <a:pt x="4" y="127"/>
                  </a:lnTo>
                  <a:lnTo>
                    <a:pt x="7" y="112"/>
                  </a:lnTo>
                  <a:lnTo>
                    <a:pt x="12" y="98"/>
                  </a:lnTo>
                  <a:lnTo>
                    <a:pt x="17" y="84"/>
                  </a:lnTo>
                  <a:lnTo>
                    <a:pt x="26" y="71"/>
                  </a:lnTo>
                  <a:lnTo>
                    <a:pt x="34" y="59"/>
                  </a:lnTo>
                  <a:lnTo>
                    <a:pt x="43" y="47"/>
                  </a:lnTo>
                  <a:lnTo>
                    <a:pt x="54" y="38"/>
                  </a:lnTo>
                  <a:lnTo>
                    <a:pt x="66" y="28"/>
                  </a:lnTo>
                  <a:lnTo>
                    <a:pt x="78" y="20"/>
                  </a:lnTo>
                  <a:lnTo>
                    <a:pt x="92" y="14"/>
                  </a:lnTo>
                  <a:lnTo>
                    <a:pt x="106" y="8"/>
                  </a:lnTo>
                  <a:lnTo>
                    <a:pt x="121" y="4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3" y="3"/>
                  </a:lnTo>
                  <a:lnTo>
                    <a:pt x="198" y="6"/>
                  </a:lnTo>
                  <a:lnTo>
                    <a:pt x="212" y="12"/>
                  </a:lnTo>
                  <a:lnTo>
                    <a:pt x="225" y="18"/>
                  </a:lnTo>
                  <a:lnTo>
                    <a:pt x="239" y="26"/>
                  </a:lnTo>
                  <a:lnTo>
                    <a:pt x="250" y="35"/>
                  </a:lnTo>
                  <a:lnTo>
                    <a:pt x="262" y="44"/>
                  </a:lnTo>
                  <a:lnTo>
                    <a:pt x="272" y="56"/>
                  </a:lnTo>
                  <a:lnTo>
                    <a:pt x="280" y="67"/>
                  </a:lnTo>
                  <a:lnTo>
                    <a:pt x="289" y="81"/>
                  </a:lnTo>
                  <a:lnTo>
                    <a:pt x="295" y="93"/>
                  </a:lnTo>
                  <a:lnTo>
                    <a:pt x="300" y="108"/>
                  </a:lnTo>
                  <a:lnTo>
                    <a:pt x="305" y="123"/>
                  </a:lnTo>
                  <a:lnTo>
                    <a:pt x="308" y="138"/>
                  </a:lnTo>
                  <a:lnTo>
                    <a:pt x="309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1" name="Freeform 145"/>
            <p:cNvSpPr>
              <a:spLocks/>
            </p:cNvSpPr>
            <p:nvPr/>
          </p:nvSpPr>
          <p:spPr bwMode="auto">
            <a:xfrm>
              <a:off x="3643" y="1836"/>
              <a:ext cx="9" cy="10"/>
            </a:xfrm>
            <a:custGeom>
              <a:avLst/>
              <a:gdLst>
                <a:gd name="T0" fmla="*/ 165 w 166"/>
                <a:gd name="T1" fmla="*/ 92 h 169"/>
                <a:gd name="T2" fmla="*/ 163 w 166"/>
                <a:gd name="T3" fmla="*/ 109 h 169"/>
                <a:gd name="T4" fmla="*/ 157 w 166"/>
                <a:gd name="T5" fmla="*/ 123 h 169"/>
                <a:gd name="T6" fmla="*/ 148 w 166"/>
                <a:gd name="T7" fmla="*/ 137 h 169"/>
                <a:gd name="T8" fmla="*/ 137 w 166"/>
                <a:gd name="T9" fmla="*/ 150 h 169"/>
                <a:gd name="T10" fmla="*/ 123 w 166"/>
                <a:gd name="T11" fmla="*/ 158 h 169"/>
                <a:gd name="T12" fmla="*/ 109 w 166"/>
                <a:gd name="T13" fmla="*/ 165 h 169"/>
                <a:gd name="T14" fmla="*/ 93 w 166"/>
                <a:gd name="T15" fmla="*/ 168 h 169"/>
                <a:gd name="T16" fmla="*/ 76 w 166"/>
                <a:gd name="T17" fmla="*/ 169 h 169"/>
                <a:gd name="T18" fmla="*/ 59 w 166"/>
                <a:gd name="T19" fmla="*/ 166 h 169"/>
                <a:gd name="T20" fmla="*/ 45 w 166"/>
                <a:gd name="T21" fmla="*/ 160 h 169"/>
                <a:gd name="T22" fmla="*/ 31 w 166"/>
                <a:gd name="T23" fmla="*/ 151 h 169"/>
                <a:gd name="T24" fmla="*/ 20 w 166"/>
                <a:gd name="T25" fmla="*/ 140 h 169"/>
                <a:gd name="T26" fmla="*/ 10 w 166"/>
                <a:gd name="T27" fmla="*/ 126 h 169"/>
                <a:gd name="T28" fmla="*/ 4 w 166"/>
                <a:gd name="T29" fmla="*/ 111 h 169"/>
                <a:gd name="T30" fmla="*/ 0 w 166"/>
                <a:gd name="T31" fmla="*/ 95 h 169"/>
                <a:gd name="T32" fmla="*/ 0 w 166"/>
                <a:gd name="T33" fmla="*/ 77 h 169"/>
                <a:gd name="T34" fmla="*/ 3 w 166"/>
                <a:gd name="T35" fmla="*/ 60 h 169"/>
                <a:gd name="T36" fmla="*/ 9 w 166"/>
                <a:gd name="T37" fmla="*/ 45 h 169"/>
                <a:gd name="T38" fmla="*/ 17 w 166"/>
                <a:gd name="T39" fmla="*/ 31 h 169"/>
                <a:gd name="T40" fmla="*/ 29 w 166"/>
                <a:gd name="T41" fmla="*/ 20 h 169"/>
                <a:gd name="T42" fmla="*/ 42 w 166"/>
                <a:gd name="T43" fmla="*/ 10 h 169"/>
                <a:gd name="T44" fmla="*/ 56 w 166"/>
                <a:gd name="T45" fmla="*/ 4 h 169"/>
                <a:gd name="T46" fmla="*/ 73 w 166"/>
                <a:gd name="T47" fmla="*/ 1 h 169"/>
                <a:gd name="T48" fmla="*/ 90 w 166"/>
                <a:gd name="T49" fmla="*/ 1 h 169"/>
                <a:gd name="T50" fmla="*/ 107 w 166"/>
                <a:gd name="T51" fmla="*/ 4 h 169"/>
                <a:gd name="T52" fmla="*/ 121 w 166"/>
                <a:gd name="T53" fmla="*/ 10 h 169"/>
                <a:gd name="T54" fmla="*/ 135 w 166"/>
                <a:gd name="T55" fmla="*/ 18 h 169"/>
                <a:gd name="T56" fmla="*/ 146 w 166"/>
                <a:gd name="T57" fmla="*/ 30 h 169"/>
                <a:gd name="T58" fmla="*/ 155 w 166"/>
                <a:gd name="T59" fmla="*/ 44 h 169"/>
                <a:gd name="T60" fmla="*/ 162 w 166"/>
                <a:gd name="T61" fmla="*/ 58 h 169"/>
                <a:gd name="T62" fmla="*/ 165 w 166"/>
                <a:gd name="T63" fmla="*/ 7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6" h="169">
                  <a:moveTo>
                    <a:pt x="166" y="83"/>
                  </a:moveTo>
                  <a:lnTo>
                    <a:pt x="165" y="92"/>
                  </a:lnTo>
                  <a:lnTo>
                    <a:pt x="164" y="100"/>
                  </a:lnTo>
                  <a:lnTo>
                    <a:pt x="163" y="109"/>
                  </a:lnTo>
                  <a:lnTo>
                    <a:pt x="160" y="116"/>
                  </a:lnTo>
                  <a:lnTo>
                    <a:pt x="157" y="123"/>
                  </a:lnTo>
                  <a:lnTo>
                    <a:pt x="153" y="131"/>
                  </a:lnTo>
                  <a:lnTo>
                    <a:pt x="148" y="137"/>
                  </a:lnTo>
                  <a:lnTo>
                    <a:pt x="143" y="143"/>
                  </a:lnTo>
                  <a:lnTo>
                    <a:pt x="137" y="150"/>
                  </a:lnTo>
                  <a:lnTo>
                    <a:pt x="131" y="154"/>
                  </a:lnTo>
                  <a:lnTo>
                    <a:pt x="123" y="158"/>
                  </a:lnTo>
                  <a:lnTo>
                    <a:pt x="117" y="162"/>
                  </a:lnTo>
                  <a:lnTo>
                    <a:pt x="109" y="165"/>
                  </a:lnTo>
                  <a:lnTo>
                    <a:pt x="101" y="167"/>
                  </a:lnTo>
                  <a:lnTo>
                    <a:pt x="93" y="168"/>
                  </a:lnTo>
                  <a:lnTo>
                    <a:pt x="85" y="169"/>
                  </a:lnTo>
                  <a:lnTo>
                    <a:pt x="76" y="169"/>
                  </a:lnTo>
                  <a:lnTo>
                    <a:pt x="68" y="168"/>
                  </a:lnTo>
                  <a:lnTo>
                    <a:pt x="59" y="166"/>
                  </a:lnTo>
                  <a:lnTo>
                    <a:pt x="52" y="163"/>
                  </a:lnTo>
                  <a:lnTo>
                    <a:pt x="45" y="160"/>
                  </a:lnTo>
                  <a:lnTo>
                    <a:pt x="37" y="156"/>
                  </a:lnTo>
                  <a:lnTo>
                    <a:pt x="31" y="151"/>
                  </a:lnTo>
                  <a:lnTo>
                    <a:pt x="25" y="145"/>
                  </a:lnTo>
                  <a:lnTo>
                    <a:pt x="20" y="140"/>
                  </a:lnTo>
                  <a:lnTo>
                    <a:pt x="14" y="133"/>
                  </a:lnTo>
                  <a:lnTo>
                    <a:pt x="10" y="126"/>
                  </a:lnTo>
                  <a:lnTo>
                    <a:pt x="7" y="119"/>
                  </a:lnTo>
                  <a:lnTo>
                    <a:pt x="4" y="111"/>
                  </a:lnTo>
                  <a:lnTo>
                    <a:pt x="2" y="103"/>
                  </a:lnTo>
                  <a:lnTo>
                    <a:pt x="0" y="95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1" y="69"/>
                  </a:lnTo>
                  <a:lnTo>
                    <a:pt x="3" y="60"/>
                  </a:lnTo>
                  <a:lnTo>
                    <a:pt x="5" y="53"/>
                  </a:lnTo>
                  <a:lnTo>
                    <a:pt x="9" y="45"/>
                  </a:lnTo>
                  <a:lnTo>
                    <a:pt x="12" y="38"/>
                  </a:lnTo>
                  <a:lnTo>
                    <a:pt x="17" y="31"/>
                  </a:lnTo>
                  <a:lnTo>
                    <a:pt x="23" y="26"/>
                  </a:lnTo>
                  <a:lnTo>
                    <a:pt x="29" y="20"/>
                  </a:lnTo>
                  <a:lnTo>
                    <a:pt x="35" y="15"/>
                  </a:lnTo>
                  <a:lnTo>
                    <a:pt x="42" y="10"/>
                  </a:lnTo>
                  <a:lnTo>
                    <a:pt x="49" y="7"/>
                  </a:lnTo>
                  <a:lnTo>
                    <a:pt x="56" y="4"/>
                  </a:lnTo>
                  <a:lnTo>
                    <a:pt x="65" y="2"/>
                  </a:lnTo>
                  <a:lnTo>
                    <a:pt x="73" y="1"/>
                  </a:lnTo>
                  <a:lnTo>
                    <a:pt x="81" y="0"/>
                  </a:lnTo>
                  <a:lnTo>
                    <a:pt x="90" y="1"/>
                  </a:lnTo>
                  <a:lnTo>
                    <a:pt x="98" y="2"/>
                  </a:lnTo>
                  <a:lnTo>
                    <a:pt x="107" y="4"/>
                  </a:lnTo>
                  <a:lnTo>
                    <a:pt x="114" y="6"/>
                  </a:lnTo>
                  <a:lnTo>
                    <a:pt x="121" y="10"/>
                  </a:lnTo>
                  <a:lnTo>
                    <a:pt x="129" y="14"/>
                  </a:lnTo>
                  <a:lnTo>
                    <a:pt x="135" y="18"/>
                  </a:lnTo>
                  <a:lnTo>
                    <a:pt x="140" y="24"/>
                  </a:lnTo>
                  <a:lnTo>
                    <a:pt x="146" y="30"/>
                  </a:lnTo>
                  <a:lnTo>
                    <a:pt x="151" y="36"/>
                  </a:lnTo>
                  <a:lnTo>
                    <a:pt x="155" y="44"/>
                  </a:lnTo>
                  <a:lnTo>
                    <a:pt x="159" y="51"/>
                  </a:lnTo>
                  <a:lnTo>
                    <a:pt x="162" y="58"/>
                  </a:lnTo>
                  <a:lnTo>
                    <a:pt x="164" y="67"/>
                  </a:lnTo>
                  <a:lnTo>
                    <a:pt x="165" y="75"/>
                  </a:lnTo>
                  <a:lnTo>
                    <a:pt x="166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2" name="Freeform 146"/>
            <p:cNvSpPr>
              <a:spLocks/>
            </p:cNvSpPr>
            <p:nvPr/>
          </p:nvSpPr>
          <p:spPr bwMode="auto">
            <a:xfrm>
              <a:off x="3330" y="1620"/>
              <a:ext cx="350" cy="213"/>
            </a:xfrm>
            <a:custGeom>
              <a:avLst/>
              <a:gdLst>
                <a:gd name="T0" fmla="*/ 1404 w 5960"/>
                <a:gd name="T1" fmla="*/ 3547 h 3620"/>
                <a:gd name="T2" fmla="*/ 1151 w 5960"/>
                <a:gd name="T3" fmla="*/ 3223 h 3620"/>
                <a:gd name="T4" fmla="*/ 787 w 5960"/>
                <a:gd name="T5" fmla="*/ 2744 h 3620"/>
                <a:gd name="T6" fmla="*/ 473 w 5960"/>
                <a:gd name="T7" fmla="*/ 2318 h 3620"/>
                <a:gd name="T8" fmla="*/ 305 w 5960"/>
                <a:gd name="T9" fmla="*/ 2079 h 3620"/>
                <a:gd name="T10" fmla="*/ 169 w 5960"/>
                <a:gd name="T11" fmla="*/ 1874 h 3620"/>
                <a:gd name="T12" fmla="*/ 77 w 5960"/>
                <a:gd name="T13" fmla="*/ 1716 h 3620"/>
                <a:gd name="T14" fmla="*/ 32 w 5960"/>
                <a:gd name="T15" fmla="*/ 1590 h 3620"/>
                <a:gd name="T16" fmla="*/ 10 w 5960"/>
                <a:gd name="T17" fmla="*/ 1492 h 3620"/>
                <a:gd name="T18" fmla="*/ 2 w 5960"/>
                <a:gd name="T19" fmla="*/ 1427 h 3620"/>
                <a:gd name="T20" fmla="*/ 0 w 5960"/>
                <a:gd name="T21" fmla="*/ 1367 h 3620"/>
                <a:gd name="T22" fmla="*/ 6 w 5960"/>
                <a:gd name="T23" fmla="*/ 1313 h 3620"/>
                <a:gd name="T24" fmla="*/ 21 w 5960"/>
                <a:gd name="T25" fmla="*/ 1262 h 3620"/>
                <a:gd name="T26" fmla="*/ 44 w 5960"/>
                <a:gd name="T27" fmla="*/ 1215 h 3620"/>
                <a:gd name="T28" fmla="*/ 76 w 5960"/>
                <a:gd name="T29" fmla="*/ 1168 h 3620"/>
                <a:gd name="T30" fmla="*/ 119 w 5960"/>
                <a:gd name="T31" fmla="*/ 1123 h 3620"/>
                <a:gd name="T32" fmla="*/ 172 w 5960"/>
                <a:gd name="T33" fmla="*/ 1076 h 3620"/>
                <a:gd name="T34" fmla="*/ 238 w 5960"/>
                <a:gd name="T35" fmla="*/ 1025 h 3620"/>
                <a:gd name="T36" fmla="*/ 347 w 5960"/>
                <a:gd name="T37" fmla="*/ 951 h 3620"/>
                <a:gd name="T38" fmla="*/ 692 w 5960"/>
                <a:gd name="T39" fmla="*/ 735 h 3620"/>
                <a:gd name="T40" fmla="*/ 984 w 5960"/>
                <a:gd name="T41" fmla="*/ 565 h 3620"/>
                <a:gd name="T42" fmla="*/ 1221 w 5960"/>
                <a:gd name="T43" fmla="*/ 436 h 3620"/>
                <a:gd name="T44" fmla="*/ 1463 w 5960"/>
                <a:gd name="T45" fmla="*/ 314 h 3620"/>
                <a:gd name="T46" fmla="*/ 1700 w 5960"/>
                <a:gd name="T47" fmla="*/ 205 h 3620"/>
                <a:gd name="T48" fmla="*/ 1922 w 5960"/>
                <a:gd name="T49" fmla="*/ 118 h 3620"/>
                <a:gd name="T50" fmla="*/ 2121 w 5960"/>
                <a:gd name="T51" fmla="*/ 59 h 3620"/>
                <a:gd name="T52" fmla="*/ 2288 w 5960"/>
                <a:gd name="T53" fmla="*/ 34 h 3620"/>
                <a:gd name="T54" fmla="*/ 2432 w 5960"/>
                <a:gd name="T55" fmla="*/ 28 h 3620"/>
                <a:gd name="T56" fmla="*/ 2657 w 5960"/>
                <a:gd name="T57" fmla="*/ 10 h 3620"/>
                <a:gd name="T58" fmla="*/ 2788 w 5960"/>
                <a:gd name="T59" fmla="*/ 2 h 3620"/>
                <a:gd name="T60" fmla="*/ 2919 w 5960"/>
                <a:gd name="T61" fmla="*/ 1 h 3620"/>
                <a:gd name="T62" fmla="*/ 3051 w 5960"/>
                <a:gd name="T63" fmla="*/ 9 h 3620"/>
                <a:gd name="T64" fmla="*/ 3189 w 5960"/>
                <a:gd name="T65" fmla="*/ 31 h 3620"/>
                <a:gd name="T66" fmla="*/ 3332 w 5960"/>
                <a:gd name="T67" fmla="*/ 72 h 3620"/>
                <a:gd name="T68" fmla="*/ 3484 w 5960"/>
                <a:gd name="T69" fmla="*/ 134 h 3620"/>
                <a:gd name="T70" fmla="*/ 3649 w 5960"/>
                <a:gd name="T71" fmla="*/ 221 h 3620"/>
                <a:gd name="T72" fmla="*/ 3826 w 5960"/>
                <a:gd name="T73" fmla="*/ 337 h 3620"/>
                <a:gd name="T74" fmla="*/ 4030 w 5960"/>
                <a:gd name="T75" fmla="*/ 488 h 3620"/>
                <a:gd name="T76" fmla="*/ 4434 w 5960"/>
                <a:gd name="T77" fmla="*/ 806 h 3620"/>
                <a:gd name="T78" fmla="*/ 4962 w 5960"/>
                <a:gd name="T79" fmla="*/ 1237 h 3620"/>
                <a:gd name="T80" fmla="*/ 5450 w 5960"/>
                <a:gd name="T81" fmla="*/ 1646 h 3620"/>
                <a:gd name="T82" fmla="*/ 5808 w 5960"/>
                <a:gd name="T83" fmla="*/ 1951 h 3620"/>
                <a:gd name="T84" fmla="*/ 5948 w 5960"/>
                <a:gd name="T85" fmla="*/ 2071 h 3620"/>
                <a:gd name="T86" fmla="*/ 5960 w 5960"/>
                <a:gd name="T87" fmla="*/ 2093 h 3620"/>
                <a:gd name="T88" fmla="*/ 5957 w 5960"/>
                <a:gd name="T89" fmla="*/ 2106 h 3620"/>
                <a:gd name="T90" fmla="*/ 5947 w 5960"/>
                <a:gd name="T91" fmla="*/ 2111 h 3620"/>
                <a:gd name="T92" fmla="*/ 5925 w 5960"/>
                <a:gd name="T93" fmla="*/ 2113 h 3620"/>
                <a:gd name="T94" fmla="*/ 5888 w 5960"/>
                <a:gd name="T95" fmla="*/ 2108 h 3620"/>
                <a:gd name="T96" fmla="*/ 5789 w 5960"/>
                <a:gd name="T97" fmla="*/ 2079 h 3620"/>
                <a:gd name="T98" fmla="*/ 5626 w 5960"/>
                <a:gd name="T99" fmla="*/ 2017 h 3620"/>
                <a:gd name="T100" fmla="*/ 5439 w 5960"/>
                <a:gd name="T101" fmla="*/ 1932 h 3620"/>
                <a:gd name="T102" fmla="*/ 4862 w 5960"/>
                <a:gd name="T103" fmla="*/ 1655 h 3620"/>
                <a:gd name="T104" fmla="*/ 4154 w 5960"/>
                <a:gd name="T105" fmla="*/ 1304 h 3620"/>
                <a:gd name="T106" fmla="*/ 3488 w 5960"/>
                <a:gd name="T107" fmla="*/ 971 h 3620"/>
                <a:gd name="T108" fmla="*/ 3031 w 5960"/>
                <a:gd name="T109" fmla="*/ 742 h 3620"/>
                <a:gd name="T110" fmla="*/ 1408 w 5960"/>
                <a:gd name="T111" fmla="*/ 1313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960" h="3620">
                  <a:moveTo>
                    <a:pt x="1461" y="3620"/>
                  </a:moveTo>
                  <a:lnTo>
                    <a:pt x="1447" y="3601"/>
                  </a:lnTo>
                  <a:lnTo>
                    <a:pt x="1404" y="3547"/>
                  </a:lnTo>
                  <a:lnTo>
                    <a:pt x="1339" y="3463"/>
                  </a:lnTo>
                  <a:lnTo>
                    <a:pt x="1253" y="3354"/>
                  </a:lnTo>
                  <a:lnTo>
                    <a:pt x="1151" y="3223"/>
                  </a:lnTo>
                  <a:lnTo>
                    <a:pt x="1037" y="3074"/>
                  </a:lnTo>
                  <a:lnTo>
                    <a:pt x="914" y="2913"/>
                  </a:lnTo>
                  <a:lnTo>
                    <a:pt x="787" y="2744"/>
                  </a:lnTo>
                  <a:lnTo>
                    <a:pt x="658" y="2572"/>
                  </a:lnTo>
                  <a:lnTo>
                    <a:pt x="533" y="2401"/>
                  </a:lnTo>
                  <a:lnTo>
                    <a:pt x="473" y="2318"/>
                  </a:lnTo>
                  <a:lnTo>
                    <a:pt x="414" y="2236"/>
                  </a:lnTo>
                  <a:lnTo>
                    <a:pt x="358" y="2156"/>
                  </a:lnTo>
                  <a:lnTo>
                    <a:pt x="305" y="2079"/>
                  </a:lnTo>
                  <a:lnTo>
                    <a:pt x="255" y="2007"/>
                  </a:lnTo>
                  <a:lnTo>
                    <a:pt x="210" y="1938"/>
                  </a:lnTo>
                  <a:lnTo>
                    <a:pt x="169" y="1874"/>
                  </a:lnTo>
                  <a:lnTo>
                    <a:pt x="133" y="1815"/>
                  </a:lnTo>
                  <a:lnTo>
                    <a:pt x="102" y="1763"/>
                  </a:lnTo>
                  <a:lnTo>
                    <a:pt x="77" y="1716"/>
                  </a:lnTo>
                  <a:lnTo>
                    <a:pt x="59" y="1677"/>
                  </a:lnTo>
                  <a:lnTo>
                    <a:pt x="48" y="1644"/>
                  </a:lnTo>
                  <a:lnTo>
                    <a:pt x="32" y="1590"/>
                  </a:lnTo>
                  <a:lnTo>
                    <a:pt x="20" y="1539"/>
                  </a:lnTo>
                  <a:lnTo>
                    <a:pt x="14" y="1515"/>
                  </a:lnTo>
                  <a:lnTo>
                    <a:pt x="10" y="1492"/>
                  </a:lnTo>
                  <a:lnTo>
                    <a:pt x="7" y="1469"/>
                  </a:lnTo>
                  <a:lnTo>
                    <a:pt x="4" y="1448"/>
                  </a:lnTo>
                  <a:lnTo>
                    <a:pt x="2" y="1427"/>
                  </a:lnTo>
                  <a:lnTo>
                    <a:pt x="1" y="1406"/>
                  </a:lnTo>
                  <a:lnTo>
                    <a:pt x="0" y="1386"/>
                  </a:lnTo>
                  <a:lnTo>
                    <a:pt x="0" y="1367"/>
                  </a:lnTo>
                  <a:lnTo>
                    <a:pt x="2" y="1350"/>
                  </a:lnTo>
                  <a:lnTo>
                    <a:pt x="4" y="1331"/>
                  </a:lnTo>
                  <a:lnTo>
                    <a:pt x="6" y="1313"/>
                  </a:lnTo>
                  <a:lnTo>
                    <a:pt x="10" y="1296"/>
                  </a:lnTo>
                  <a:lnTo>
                    <a:pt x="15" y="1279"/>
                  </a:lnTo>
                  <a:lnTo>
                    <a:pt x="21" y="1262"/>
                  </a:lnTo>
                  <a:lnTo>
                    <a:pt x="28" y="1247"/>
                  </a:lnTo>
                  <a:lnTo>
                    <a:pt x="35" y="1231"/>
                  </a:lnTo>
                  <a:lnTo>
                    <a:pt x="44" y="1215"/>
                  </a:lnTo>
                  <a:lnTo>
                    <a:pt x="54" y="1200"/>
                  </a:lnTo>
                  <a:lnTo>
                    <a:pt x="65" y="1184"/>
                  </a:lnTo>
                  <a:lnTo>
                    <a:pt x="76" y="1168"/>
                  </a:lnTo>
                  <a:lnTo>
                    <a:pt x="90" y="1153"/>
                  </a:lnTo>
                  <a:lnTo>
                    <a:pt x="103" y="1138"/>
                  </a:lnTo>
                  <a:lnTo>
                    <a:pt x="119" y="1123"/>
                  </a:lnTo>
                  <a:lnTo>
                    <a:pt x="135" y="1107"/>
                  </a:lnTo>
                  <a:lnTo>
                    <a:pt x="153" y="1092"/>
                  </a:lnTo>
                  <a:lnTo>
                    <a:pt x="172" y="1076"/>
                  </a:lnTo>
                  <a:lnTo>
                    <a:pt x="192" y="1060"/>
                  </a:lnTo>
                  <a:lnTo>
                    <a:pt x="212" y="1043"/>
                  </a:lnTo>
                  <a:lnTo>
                    <a:pt x="238" y="1025"/>
                  </a:lnTo>
                  <a:lnTo>
                    <a:pt x="268" y="1003"/>
                  </a:lnTo>
                  <a:lnTo>
                    <a:pt x="305" y="979"/>
                  </a:lnTo>
                  <a:lnTo>
                    <a:pt x="347" y="951"/>
                  </a:lnTo>
                  <a:lnTo>
                    <a:pt x="445" y="887"/>
                  </a:lnTo>
                  <a:lnTo>
                    <a:pt x="562" y="815"/>
                  </a:lnTo>
                  <a:lnTo>
                    <a:pt x="692" y="735"/>
                  </a:lnTo>
                  <a:lnTo>
                    <a:pt x="833" y="651"/>
                  </a:lnTo>
                  <a:lnTo>
                    <a:pt x="908" y="609"/>
                  </a:lnTo>
                  <a:lnTo>
                    <a:pt x="984" y="565"/>
                  </a:lnTo>
                  <a:lnTo>
                    <a:pt x="1062" y="522"/>
                  </a:lnTo>
                  <a:lnTo>
                    <a:pt x="1141" y="479"/>
                  </a:lnTo>
                  <a:lnTo>
                    <a:pt x="1221" y="436"/>
                  </a:lnTo>
                  <a:lnTo>
                    <a:pt x="1301" y="394"/>
                  </a:lnTo>
                  <a:lnTo>
                    <a:pt x="1382" y="353"/>
                  </a:lnTo>
                  <a:lnTo>
                    <a:pt x="1463" y="314"/>
                  </a:lnTo>
                  <a:lnTo>
                    <a:pt x="1542" y="276"/>
                  </a:lnTo>
                  <a:lnTo>
                    <a:pt x="1621" y="240"/>
                  </a:lnTo>
                  <a:lnTo>
                    <a:pt x="1700" y="205"/>
                  </a:lnTo>
                  <a:lnTo>
                    <a:pt x="1775" y="174"/>
                  </a:lnTo>
                  <a:lnTo>
                    <a:pt x="1849" y="144"/>
                  </a:lnTo>
                  <a:lnTo>
                    <a:pt x="1922" y="118"/>
                  </a:lnTo>
                  <a:lnTo>
                    <a:pt x="1991" y="94"/>
                  </a:lnTo>
                  <a:lnTo>
                    <a:pt x="2058" y="75"/>
                  </a:lnTo>
                  <a:lnTo>
                    <a:pt x="2121" y="59"/>
                  </a:lnTo>
                  <a:lnTo>
                    <a:pt x="2181" y="46"/>
                  </a:lnTo>
                  <a:lnTo>
                    <a:pt x="2236" y="39"/>
                  </a:lnTo>
                  <a:lnTo>
                    <a:pt x="2288" y="34"/>
                  </a:lnTo>
                  <a:lnTo>
                    <a:pt x="2336" y="33"/>
                  </a:lnTo>
                  <a:lnTo>
                    <a:pt x="2384" y="31"/>
                  </a:lnTo>
                  <a:lnTo>
                    <a:pt x="2432" y="28"/>
                  </a:lnTo>
                  <a:lnTo>
                    <a:pt x="2478" y="25"/>
                  </a:lnTo>
                  <a:lnTo>
                    <a:pt x="2568" y="18"/>
                  </a:lnTo>
                  <a:lnTo>
                    <a:pt x="2657" y="10"/>
                  </a:lnTo>
                  <a:lnTo>
                    <a:pt x="2701" y="7"/>
                  </a:lnTo>
                  <a:lnTo>
                    <a:pt x="2744" y="4"/>
                  </a:lnTo>
                  <a:lnTo>
                    <a:pt x="2788" y="2"/>
                  </a:lnTo>
                  <a:lnTo>
                    <a:pt x="2831" y="1"/>
                  </a:lnTo>
                  <a:lnTo>
                    <a:pt x="2875" y="0"/>
                  </a:lnTo>
                  <a:lnTo>
                    <a:pt x="2919" y="1"/>
                  </a:lnTo>
                  <a:lnTo>
                    <a:pt x="2962" y="2"/>
                  </a:lnTo>
                  <a:lnTo>
                    <a:pt x="3007" y="5"/>
                  </a:lnTo>
                  <a:lnTo>
                    <a:pt x="3051" y="9"/>
                  </a:lnTo>
                  <a:lnTo>
                    <a:pt x="3096" y="14"/>
                  </a:lnTo>
                  <a:lnTo>
                    <a:pt x="3143" y="23"/>
                  </a:lnTo>
                  <a:lnTo>
                    <a:pt x="3189" y="31"/>
                  </a:lnTo>
                  <a:lnTo>
                    <a:pt x="3236" y="43"/>
                  </a:lnTo>
                  <a:lnTo>
                    <a:pt x="3283" y="56"/>
                  </a:lnTo>
                  <a:lnTo>
                    <a:pt x="3332" y="72"/>
                  </a:lnTo>
                  <a:lnTo>
                    <a:pt x="3382" y="90"/>
                  </a:lnTo>
                  <a:lnTo>
                    <a:pt x="3433" y="111"/>
                  </a:lnTo>
                  <a:lnTo>
                    <a:pt x="3484" y="134"/>
                  </a:lnTo>
                  <a:lnTo>
                    <a:pt x="3538" y="160"/>
                  </a:lnTo>
                  <a:lnTo>
                    <a:pt x="3592" y="189"/>
                  </a:lnTo>
                  <a:lnTo>
                    <a:pt x="3649" y="221"/>
                  </a:lnTo>
                  <a:lnTo>
                    <a:pt x="3706" y="256"/>
                  </a:lnTo>
                  <a:lnTo>
                    <a:pt x="3765" y="294"/>
                  </a:lnTo>
                  <a:lnTo>
                    <a:pt x="3826" y="337"/>
                  </a:lnTo>
                  <a:lnTo>
                    <a:pt x="3890" y="384"/>
                  </a:lnTo>
                  <a:lnTo>
                    <a:pt x="3958" y="434"/>
                  </a:lnTo>
                  <a:lnTo>
                    <a:pt x="4030" y="488"/>
                  </a:lnTo>
                  <a:lnTo>
                    <a:pt x="4106" y="546"/>
                  </a:lnTo>
                  <a:lnTo>
                    <a:pt x="4266" y="671"/>
                  </a:lnTo>
                  <a:lnTo>
                    <a:pt x="4434" y="806"/>
                  </a:lnTo>
                  <a:lnTo>
                    <a:pt x="4610" y="947"/>
                  </a:lnTo>
                  <a:lnTo>
                    <a:pt x="4786" y="1092"/>
                  </a:lnTo>
                  <a:lnTo>
                    <a:pt x="4962" y="1237"/>
                  </a:lnTo>
                  <a:lnTo>
                    <a:pt x="5134" y="1380"/>
                  </a:lnTo>
                  <a:lnTo>
                    <a:pt x="5298" y="1517"/>
                  </a:lnTo>
                  <a:lnTo>
                    <a:pt x="5450" y="1646"/>
                  </a:lnTo>
                  <a:lnTo>
                    <a:pt x="5588" y="1764"/>
                  </a:lnTo>
                  <a:lnTo>
                    <a:pt x="5709" y="1867"/>
                  </a:lnTo>
                  <a:lnTo>
                    <a:pt x="5808" y="1951"/>
                  </a:lnTo>
                  <a:lnTo>
                    <a:pt x="5884" y="2017"/>
                  </a:lnTo>
                  <a:lnTo>
                    <a:pt x="5932" y="2057"/>
                  </a:lnTo>
                  <a:lnTo>
                    <a:pt x="5948" y="2071"/>
                  </a:lnTo>
                  <a:lnTo>
                    <a:pt x="5952" y="2076"/>
                  </a:lnTo>
                  <a:lnTo>
                    <a:pt x="5958" y="2087"/>
                  </a:lnTo>
                  <a:lnTo>
                    <a:pt x="5960" y="2093"/>
                  </a:lnTo>
                  <a:lnTo>
                    <a:pt x="5960" y="2099"/>
                  </a:lnTo>
                  <a:lnTo>
                    <a:pt x="5959" y="2103"/>
                  </a:lnTo>
                  <a:lnTo>
                    <a:pt x="5957" y="2106"/>
                  </a:lnTo>
                  <a:lnTo>
                    <a:pt x="5955" y="2108"/>
                  </a:lnTo>
                  <a:lnTo>
                    <a:pt x="5951" y="2110"/>
                  </a:lnTo>
                  <a:lnTo>
                    <a:pt x="5947" y="2111"/>
                  </a:lnTo>
                  <a:lnTo>
                    <a:pt x="5940" y="2112"/>
                  </a:lnTo>
                  <a:lnTo>
                    <a:pt x="5933" y="2113"/>
                  </a:lnTo>
                  <a:lnTo>
                    <a:pt x="5925" y="2113"/>
                  </a:lnTo>
                  <a:lnTo>
                    <a:pt x="5914" y="2112"/>
                  </a:lnTo>
                  <a:lnTo>
                    <a:pt x="5902" y="2110"/>
                  </a:lnTo>
                  <a:lnTo>
                    <a:pt x="5888" y="2108"/>
                  </a:lnTo>
                  <a:lnTo>
                    <a:pt x="5872" y="2104"/>
                  </a:lnTo>
                  <a:lnTo>
                    <a:pt x="5836" y="2094"/>
                  </a:lnTo>
                  <a:lnTo>
                    <a:pt x="5789" y="2079"/>
                  </a:lnTo>
                  <a:lnTo>
                    <a:pt x="5733" y="2060"/>
                  </a:lnTo>
                  <a:lnTo>
                    <a:pt x="5667" y="2033"/>
                  </a:lnTo>
                  <a:lnTo>
                    <a:pt x="5626" y="2017"/>
                  </a:lnTo>
                  <a:lnTo>
                    <a:pt x="5573" y="1993"/>
                  </a:lnTo>
                  <a:lnTo>
                    <a:pt x="5510" y="1965"/>
                  </a:lnTo>
                  <a:lnTo>
                    <a:pt x="5439" y="1932"/>
                  </a:lnTo>
                  <a:lnTo>
                    <a:pt x="5272" y="1853"/>
                  </a:lnTo>
                  <a:lnTo>
                    <a:pt x="5077" y="1760"/>
                  </a:lnTo>
                  <a:lnTo>
                    <a:pt x="4862" y="1655"/>
                  </a:lnTo>
                  <a:lnTo>
                    <a:pt x="4633" y="1541"/>
                  </a:lnTo>
                  <a:lnTo>
                    <a:pt x="4395" y="1424"/>
                  </a:lnTo>
                  <a:lnTo>
                    <a:pt x="4154" y="1304"/>
                  </a:lnTo>
                  <a:lnTo>
                    <a:pt x="3920" y="1187"/>
                  </a:lnTo>
                  <a:lnTo>
                    <a:pt x="3695" y="1075"/>
                  </a:lnTo>
                  <a:lnTo>
                    <a:pt x="3488" y="971"/>
                  </a:lnTo>
                  <a:lnTo>
                    <a:pt x="3304" y="879"/>
                  </a:lnTo>
                  <a:lnTo>
                    <a:pt x="3150" y="801"/>
                  </a:lnTo>
                  <a:lnTo>
                    <a:pt x="3031" y="742"/>
                  </a:lnTo>
                  <a:lnTo>
                    <a:pt x="2957" y="703"/>
                  </a:lnTo>
                  <a:lnTo>
                    <a:pt x="2930" y="691"/>
                  </a:lnTo>
                  <a:lnTo>
                    <a:pt x="1408" y="1313"/>
                  </a:lnTo>
                  <a:lnTo>
                    <a:pt x="934" y="2279"/>
                  </a:lnTo>
                  <a:lnTo>
                    <a:pt x="1461" y="3620"/>
                  </a:lnTo>
                  <a:close/>
                </a:path>
              </a:pathLst>
            </a:custGeom>
            <a:solidFill>
              <a:srgbClr val="009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3" name="Freeform 147"/>
            <p:cNvSpPr>
              <a:spLocks/>
            </p:cNvSpPr>
            <p:nvPr/>
          </p:nvSpPr>
          <p:spPr bwMode="auto">
            <a:xfrm>
              <a:off x="3339" y="1630"/>
              <a:ext cx="331" cy="203"/>
            </a:xfrm>
            <a:custGeom>
              <a:avLst/>
              <a:gdLst>
                <a:gd name="T0" fmla="*/ 5545 w 5642"/>
                <a:gd name="T1" fmla="*/ 1864 h 3453"/>
                <a:gd name="T2" fmla="*/ 5359 w 5642"/>
                <a:gd name="T3" fmla="*/ 1777 h 3453"/>
                <a:gd name="T4" fmla="*/ 5089 w 5642"/>
                <a:gd name="T5" fmla="*/ 1668 h 3453"/>
                <a:gd name="T6" fmla="*/ 4751 w 5642"/>
                <a:gd name="T7" fmla="*/ 1557 h 3453"/>
                <a:gd name="T8" fmla="*/ 4357 w 5642"/>
                <a:gd name="T9" fmla="*/ 1461 h 3453"/>
                <a:gd name="T10" fmla="*/ 3921 w 5642"/>
                <a:gd name="T11" fmla="*/ 1399 h 3453"/>
                <a:gd name="T12" fmla="*/ 3457 w 5642"/>
                <a:gd name="T13" fmla="*/ 1390 h 3453"/>
                <a:gd name="T14" fmla="*/ 2979 w 5642"/>
                <a:gd name="T15" fmla="*/ 1454 h 3453"/>
                <a:gd name="T16" fmla="*/ 2500 w 5642"/>
                <a:gd name="T17" fmla="*/ 1608 h 3453"/>
                <a:gd name="T18" fmla="*/ 2032 w 5642"/>
                <a:gd name="T19" fmla="*/ 1871 h 3453"/>
                <a:gd name="T20" fmla="*/ 1856 w 5642"/>
                <a:gd name="T21" fmla="*/ 2008 h 3453"/>
                <a:gd name="T22" fmla="*/ 1801 w 5642"/>
                <a:gd name="T23" fmla="*/ 2071 h 3453"/>
                <a:gd name="T24" fmla="*/ 1734 w 5642"/>
                <a:gd name="T25" fmla="*/ 2164 h 3453"/>
                <a:gd name="T26" fmla="*/ 1660 w 5642"/>
                <a:gd name="T27" fmla="*/ 2284 h 3453"/>
                <a:gd name="T28" fmla="*/ 1582 w 5642"/>
                <a:gd name="T29" fmla="*/ 2425 h 3453"/>
                <a:gd name="T30" fmla="*/ 1506 w 5642"/>
                <a:gd name="T31" fmla="*/ 2584 h 3453"/>
                <a:gd name="T32" fmla="*/ 1436 w 5642"/>
                <a:gd name="T33" fmla="*/ 2754 h 3453"/>
                <a:gd name="T34" fmla="*/ 1379 w 5642"/>
                <a:gd name="T35" fmla="*/ 2930 h 3453"/>
                <a:gd name="T36" fmla="*/ 1339 w 5642"/>
                <a:gd name="T37" fmla="*/ 3109 h 3453"/>
                <a:gd name="T38" fmla="*/ 1319 w 5642"/>
                <a:gd name="T39" fmla="*/ 3284 h 3453"/>
                <a:gd name="T40" fmla="*/ 1327 w 5642"/>
                <a:gd name="T41" fmla="*/ 3453 h 3453"/>
                <a:gd name="T42" fmla="*/ 1216 w 5642"/>
                <a:gd name="T43" fmla="*/ 3300 h 3453"/>
                <a:gd name="T44" fmla="*/ 945 w 5642"/>
                <a:gd name="T45" fmla="*/ 2919 h 3453"/>
                <a:gd name="T46" fmla="*/ 601 w 5642"/>
                <a:gd name="T47" fmla="*/ 2423 h 3453"/>
                <a:gd name="T48" fmla="*/ 375 w 5642"/>
                <a:gd name="T49" fmla="*/ 2086 h 3453"/>
                <a:gd name="T50" fmla="*/ 227 w 5642"/>
                <a:gd name="T51" fmla="*/ 1853 h 3453"/>
                <a:gd name="T52" fmla="*/ 109 w 5642"/>
                <a:gd name="T53" fmla="*/ 1653 h 3453"/>
                <a:gd name="T54" fmla="*/ 31 w 5642"/>
                <a:gd name="T55" fmla="*/ 1502 h 3453"/>
                <a:gd name="T56" fmla="*/ 2 w 5642"/>
                <a:gd name="T57" fmla="*/ 1397 h 3453"/>
                <a:gd name="T58" fmla="*/ 7 w 5642"/>
                <a:gd name="T59" fmla="*/ 1293 h 3453"/>
                <a:gd name="T60" fmla="*/ 45 w 5642"/>
                <a:gd name="T61" fmla="*/ 1187 h 3453"/>
                <a:gd name="T62" fmla="*/ 115 w 5642"/>
                <a:gd name="T63" fmla="*/ 1080 h 3453"/>
                <a:gd name="T64" fmla="*/ 217 w 5642"/>
                <a:gd name="T65" fmla="*/ 970 h 3453"/>
                <a:gd name="T66" fmla="*/ 349 w 5642"/>
                <a:gd name="T67" fmla="*/ 857 h 3453"/>
                <a:gd name="T68" fmla="*/ 509 w 5642"/>
                <a:gd name="T69" fmla="*/ 743 h 3453"/>
                <a:gd name="T70" fmla="*/ 699 w 5642"/>
                <a:gd name="T71" fmla="*/ 627 h 3453"/>
                <a:gd name="T72" fmla="*/ 916 w 5642"/>
                <a:gd name="T73" fmla="*/ 508 h 3453"/>
                <a:gd name="T74" fmla="*/ 1160 w 5642"/>
                <a:gd name="T75" fmla="*/ 388 h 3453"/>
                <a:gd name="T76" fmla="*/ 1428 w 5642"/>
                <a:gd name="T77" fmla="*/ 265 h 3453"/>
                <a:gd name="T78" fmla="*/ 1714 w 5642"/>
                <a:gd name="T79" fmla="*/ 151 h 3453"/>
                <a:gd name="T80" fmla="*/ 1991 w 5642"/>
                <a:gd name="T81" fmla="*/ 68 h 3453"/>
                <a:gd name="T82" fmla="*/ 2261 w 5642"/>
                <a:gd name="T83" fmla="*/ 16 h 3453"/>
                <a:gd name="T84" fmla="*/ 2526 w 5642"/>
                <a:gd name="T85" fmla="*/ 0 h 3453"/>
                <a:gd name="T86" fmla="*/ 2792 w 5642"/>
                <a:gd name="T87" fmla="*/ 20 h 3453"/>
                <a:gd name="T88" fmla="*/ 3063 w 5642"/>
                <a:gd name="T89" fmla="*/ 77 h 3453"/>
                <a:gd name="T90" fmla="*/ 3340 w 5642"/>
                <a:gd name="T91" fmla="*/ 175 h 3453"/>
                <a:gd name="T92" fmla="*/ 3628 w 5642"/>
                <a:gd name="T93" fmla="*/ 313 h 3453"/>
                <a:gd name="T94" fmla="*/ 3930 w 5642"/>
                <a:gd name="T95" fmla="*/ 497 h 3453"/>
                <a:gd name="T96" fmla="*/ 4251 w 5642"/>
                <a:gd name="T97" fmla="*/ 724 h 3453"/>
                <a:gd name="T98" fmla="*/ 4602 w 5642"/>
                <a:gd name="T99" fmla="*/ 1007 h 3453"/>
                <a:gd name="T100" fmla="*/ 4950 w 5642"/>
                <a:gd name="T101" fmla="*/ 1300 h 3453"/>
                <a:gd name="T102" fmla="*/ 5237 w 5642"/>
                <a:gd name="T103" fmla="*/ 1551 h 3453"/>
                <a:gd name="T104" fmla="*/ 5455 w 5642"/>
                <a:gd name="T105" fmla="*/ 1745 h 3453"/>
                <a:gd name="T106" fmla="*/ 5593 w 5642"/>
                <a:gd name="T107" fmla="*/ 1871 h 3453"/>
                <a:gd name="T108" fmla="*/ 5642 w 5642"/>
                <a:gd name="T109" fmla="*/ 1916 h 3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42" h="3453">
                  <a:moveTo>
                    <a:pt x="5642" y="1916"/>
                  </a:moveTo>
                  <a:lnTo>
                    <a:pt x="5616" y="1902"/>
                  </a:lnTo>
                  <a:lnTo>
                    <a:pt x="5545" y="1864"/>
                  </a:lnTo>
                  <a:lnTo>
                    <a:pt x="5493" y="1839"/>
                  </a:lnTo>
                  <a:lnTo>
                    <a:pt x="5431" y="1810"/>
                  </a:lnTo>
                  <a:lnTo>
                    <a:pt x="5359" y="1777"/>
                  </a:lnTo>
                  <a:lnTo>
                    <a:pt x="5278" y="1743"/>
                  </a:lnTo>
                  <a:lnTo>
                    <a:pt x="5188" y="1706"/>
                  </a:lnTo>
                  <a:lnTo>
                    <a:pt x="5089" y="1668"/>
                  </a:lnTo>
                  <a:lnTo>
                    <a:pt x="4983" y="1630"/>
                  </a:lnTo>
                  <a:lnTo>
                    <a:pt x="4871" y="1593"/>
                  </a:lnTo>
                  <a:lnTo>
                    <a:pt x="4751" y="1557"/>
                  </a:lnTo>
                  <a:lnTo>
                    <a:pt x="4625" y="1522"/>
                  </a:lnTo>
                  <a:lnTo>
                    <a:pt x="4493" y="1490"/>
                  </a:lnTo>
                  <a:lnTo>
                    <a:pt x="4357" y="1461"/>
                  </a:lnTo>
                  <a:lnTo>
                    <a:pt x="4215" y="1435"/>
                  </a:lnTo>
                  <a:lnTo>
                    <a:pt x="4071" y="1414"/>
                  </a:lnTo>
                  <a:lnTo>
                    <a:pt x="3921" y="1399"/>
                  </a:lnTo>
                  <a:lnTo>
                    <a:pt x="3769" y="1389"/>
                  </a:lnTo>
                  <a:lnTo>
                    <a:pt x="3615" y="1386"/>
                  </a:lnTo>
                  <a:lnTo>
                    <a:pt x="3457" y="1390"/>
                  </a:lnTo>
                  <a:lnTo>
                    <a:pt x="3299" y="1403"/>
                  </a:lnTo>
                  <a:lnTo>
                    <a:pt x="3139" y="1424"/>
                  </a:lnTo>
                  <a:lnTo>
                    <a:pt x="2979" y="1454"/>
                  </a:lnTo>
                  <a:lnTo>
                    <a:pt x="2819" y="1494"/>
                  </a:lnTo>
                  <a:lnTo>
                    <a:pt x="2658" y="1545"/>
                  </a:lnTo>
                  <a:lnTo>
                    <a:pt x="2500" y="1608"/>
                  </a:lnTo>
                  <a:lnTo>
                    <a:pt x="2341" y="1683"/>
                  </a:lnTo>
                  <a:lnTo>
                    <a:pt x="2186" y="1770"/>
                  </a:lnTo>
                  <a:lnTo>
                    <a:pt x="2032" y="1871"/>
                  </a:lnTo>
                  <a:lnTo>
                    <a:pt x="1882" y="1986"/>
                  </a:lnTo>
                  <a:lnTo>
                    <a:pt x="1870" y="1995"/>
                  </a:lnTo>
                  <a:lnTo>
                    <a:pt x="1856" y="2008"/>
                  </a:lnTo>
                  <a:lnTo>
                    <a:pt x="1839" y="2025"/>
                  </a:lnTo>
                  <a:lnTo>
                    <a:pt x="1821" y="2046"/>
                  </a:lnTo>
                  <a:lnTo>
                    <a:pt x="1801" y="2071"/>
                  </a:lnTo>
                  <a:lnTo>
                    <a:pt x="1780" y="2098"/>
                  </a:lnTo>
                  <a:lnTo>
                    <a:pt x="1758" y="2130"/>
                  </a:lnTo>
                  <a:lnTo>
                    <a:pt x="1734" y="2164"/>
                  </a:lnTo>
                  <a:lnTo>
                    <a:pt x="1710" y="2201"/>
                  </a:lnTo>
                  <a:lnTo>
                    <a:pt x="1685" y="2242"/>
                  </a:lnTo>
                  <a:lnTo>
                    <a:pt x="1660" y="2284"/>
                  </a:lnTo>
                  <a:lnTo>
                    <a:pt x="1634" y="2329"/>
                  </a:lnTo>
                  <a:lnTo>
                    <a:pt x="1607" y="2376"/>
                  </a:lnTo>
                  <a:lnTo>
                    <a:pt x="1582" y="2425"/>
                  </a:lnTo>
                  <a:lnTo>
                    <a:pt x="1556" y="2477"/>
                  </a:lnTo>
                  <a:lnTo>
                    <a:pt x="1531" y="2529"/>
                  </a:lnTo>
                  <a:lnTo>
                    <a:pt x="1506" y="2584"/>
                  </a:lnTo>
                  <a:lnTo>
                    <a:pt x="1482" y="2639"/>
                  </a:lnTo>
                  <a:lnTo>
                    <a:pt x="1458" y="2696"/>
                  </a:lnTo>
                  <a:lnTo>
                    <a:pt x="1436" y="2754"/>
                  </a:lnTo>
                  <a:lnTo>
                    <a:pt x="1415" y="2811"/>
                  </a:lnTo>
                  <a:lnTo>
                    <a:pt x="1397" y="2870"/>
                  </a:lnTo>
                  <a:lnTo>
                    <a:pt x="1379" y="2930"/>
                  </a:lnTo>
                  <a:lnTo>
                    <a:pt x="1363" y="2990"/>
                  </a:lnTo>
                  <a:lnTo>
                    <a:pt x="1349" y="3049"/>
                  </a:lnTo>
                  <a:lnTo>
                    <a:pt x="1339" y="3109"/>
                  </a:lnTo>
                  <a:lnTo>
                    <a:pt x="1329" y="3168"/>
                  </a:lnTo>
                  <a:lnTo>
                    <a:pt x="1323" y="3227"/>
                  </a:lnTo>
                  <a:lnTo>
                    <a:pt x="1319" y="3284"/>
                  </a:lnTo>
                  <a:lnTo>
                    <a:pt x="1319" y="3342"/>
                  </a:lnTo>
                  <a:lnTo>
                    <a:pt x="1321" y="3399"/>
                  </a:lnTo>
                  <a:lnTo>
                    <a:pt x="1327" y="3453"/>
                  </a:lnTo>
                  <a:lnTo>
                    <a:pt x="1314" y="3434"/>
                  </a:lnTo>
                  <a:lnTo>
                    <a:pt x="1276" y="3383"/>
                  </a:lnTo>
                  <a:lnTo>
                    <a:pt x="1216" y="3300"/>
                  </a:lnTo>
                  <a:lnTo>
                    <a:pt x="1140" y="3193"/>
                  </a:lnTo>
                  <a:lnTo>
                    <a:pt x="1047" y="3064"/>
                  </a:lnTo>
                  <a:lnTo>
                    <a:pt x="945" y="2919"/>
                  </a:lnTo>
                  <a:lnTo>
                    <a:pt x="833" y="2761"/>
                  </a:lnTo>
                  <a:lnTo>
                    <a:pt x="718" y="2594"/>
                  </a:lnTo>
                  <a:lnTo>
                    <a:pt x="601" y="2423"/>
                  </a:lnTo>
                  <a:lnTo>
                    <a:pt x="485" y="2252"/>
                  </a:lnTo>
                  <a:lnTo>
                    <a:pt x="430" y="2168"/>
                  </a:lnTo>
                  <a:lnTo>
                    <a:pt x="375" y="2086"/>
                  </a:lnTo>
                  <a:lnTo>
                    <a:pt x="323" y="2005"/>
                  </a:lnTo>
                  <a:lnTo>
                    <a:pt x="273" y="1927"/>
                  </a:lnTo>
                  <a:lnTo>
                    <a:pt x="227" y="1853"/>
                  </a:lnTo>
                  <a:lnTo>
                    <a:pt x="183" y="1781"/>
                  </a:lnTo>
                  <a:lnTo>
                    <a:pt x="144" y="1715"/>
                  </a:lnTo>
                  <a:lnTo>
                    <a:pt x="109" y="1653"/>
                  </a:lnTo>
                  <a:lnTo>
                    <a:pt x="77" y="1597"/>
                  </a:lnTo>
                  <a:lnTo>
                    <a:pt x="52" y="1547"/>
                  </a:lnTo>
                  <a:lnTo>
                    <a:pt x="31" y="1502"/>
                  </a:lnTo>
                  <a:lnTo>
                    <a:pt x="16" y="1465"/>
                  </a:lnTo>
                  <a:lnTo>
                    <a:pt x="7" y="1431"/>
                  </a:lnTo>
                  <a:lnTo>
                    <a:pt x="2" y="1397"/>
                  </a:lnTo>
                  <a:lnTo>
                    <a:pt x="0" y="1362"/>
                  </a:lnTo>
                  <a:lnTo>
                    <a:pt x="1" y="1328"/>
                  </a:lnTo>
                  <a:lnTo>
                    <a:pt x="7" y="1293"/>
                  </a:lnTo>
                  <a:lnTo>
                    <a:pt x="15" y="1258"/>
                  </a:lnTo>
                  <a:lnTo>
                    <a:pt x="28" y="1222"/>
                  </a:lnTo>
                  <a:lnTo>
                    <a:pt x="45" y="1187"/>
                  </a:lnTo>
                  <a:lnTo>
                    <a:pt x="65" y="1151"/>
                  </a:lnTo>
                  <a:lnTo>
                    <a:pt x="88" y="1115"/>
                  </a:lnTo>
                  <a:lnTo>
                    <a:pt x="115" y="1080"/>
                  </a:lnTo>
                  <a:lnTo>
                    <a:pt x="145" y="1043"/>
                  </a:lnTo>
                  <a:lnTo>
                    <a:pt x="179" y="1006"/>
                  </a:lnTo>
                  <a:lnTo>
                    <a:pt x="217" y="970"/>
                  </a:lnTo>
                  <a:lnTo>
                    <a:pt x="258" y="932"/>
                  </a:lnTo>
                  <a:lnTo>
                    <a:pt x="302" y="895"/>
                  </a:lnTo>
                  <a:lnTo>
                    <a:pt x="349" y="857"/>
                  </a:lnTo>
                  <a:lnTo>
                    <a:pt x="399" y="820"/>
                  </a:lnTo>
                  <a:lnTo>
                    <a:pt x="453" y="781"/>
                  </a:lnTo>
                  <a:lnTo>
                    <a:pt x="509" y="743"/>
                  </a:lnTo>
                  <a:lnTo>
                    <a:pt x="570" y="704"/>
                  </a:lnTo>
                  <a:lnTo>
                    <a:pt x="633" y="666"/>
                  </a:lnTo>
                  <a:lnTo>
                    <a:pt x="699" y="627"/>
                  </a:lnTo>
                  <a:lnTo>
                    <a:pt x="768" y="588"/>
                  </a:lnTo>
                  <a:lnTo>
                    <a:pt x="841" y="548"/>
                  </a:lnTo>
                  <a:lnTo>
                    <a:pt x="916" y="508"/>
                  </a:lnTo>
                  <a:lnTo>
                    <a:pt x="994" y="468"/>
                  </a:lnTo>
                  <a:lnTo>
                    <a:pt x="1076" y="429"/>
                  </a:lnTo>
                  <a:lnTo>
                    <a:pt x="1160" y="388"/>
                  </a:lnTo>
                  <a:lnTo>
                    <a:pt x="1246" y="347"/>
                  </a:lnTo>
                  <a:lnTo>
                    <a:pt x="1336" y="306"/>
                  </a:lnTo>
                  <a:lnTo>
                    <a:pt x="1428" y="265"/>
                  </a:lnTo>
                  <a:lnTo>
                    <a:pt x="1524" y="224"/>
                  </a:lnTo>
                  <a:lnTo>
                    <a:pt x="1620" y="185"/>
                  </a:lnTo>
                  <a:lnTo>
                    <a:pt x="1714" y="151"/>
                  </a:lnTo>
                  <a:lnTo>
                    <a:pt x="1808" y="119"/>
                  </a:lnTo>
                  <a:lnTo>
                    <a:pt x="1900" y="92"/>
                  </a:lnTo>
                  <a:lnTo>
                    <a:pt x="1991" y="68"/>
                  </a:lnTo>
                  <a:lnTo>
                    <a:pt x="2081" y="47"/>
                  </a:lnTo>
                  <a:lnTo>
                    <a:pt x="2172" y="30"/>
                  </a:lnTo>
                  <a:lnTo>
                    <a:pt x="2261" y="16"/>
                  </a:lnTo>
                  <a:lnTo>
                    <a:pt x="2349" y="7"/>
                  </a:lnTo>
                  <a:lnTo>
                    <a:pt x="2438" y="2"/>
                  </a:lnTo>
                  <a:lnTo>
                    <a:pt x="2526" y="0"/>
                  </a:lnTo>
                  <a:lnTo>
                    <a:pt x="2615" y="2"/>
                  </a:lnTo>
                  <a:lnTo>
                    <a:pt x="2704" y="9"/>
                  </a:lnTo>
                  <a:lnTo>
                    <a:pt x="2792" y="20"/>
                  </a:lnTo>
                  <a:lnTo>
                    <a:pt x="2883" y="34"/>
                  </a:lnTo>
                  <a:lnTo>
                    <a:pt x="2973" y="53"/>
                  </a:lnTo>
                  <a:lnTo>
                    <a:pt x="3063" y="77"/>
                  </a:lnTo>
                  <a:lnTo>
                    <a:pt x="3154" y="104"/>
                  </a:lnTo>
                  <a:lnTo>
                    <a:pt x="3246" y="137"/>
                  </a:lnTo>
                  <a:lnTo>
                    <a:pt x="3340" y="175"/>
                  </a:lnTo>
                  <a:lnTo>
                    <a:pt x="3435" y="216"/>
                  </a:lnTo>
                  <a:lnTo>
                    <a:pt x="3531" y="263"/>
                  </a:lnTo>
                  <a:lnTo>
                    <a:pt x="3628" y="313"/>
                  </a:lnTo>
                  <a:lnTo>
                    <a:pt x="3728" y="370"/>
                  </a:lnTo>
                  <a:lnTo>
                    <a:pt x="3828" y="431"/>
                  </a:lnTo>
                  <a:lnTo>
                    <a:pt x="3930" y="497"/>
                  </a:lnTo>
                  <a:lnTo>
                    <a:pt x="4035" y="567"/>
                  </a:lnTo>
                  <a:lnTo>
                    <a:pt x="4142" y="644"/>
                  </a:lnTo>
                  <a:lnTo>
                    <a:pt x="4251" y="724"/>
                  </a:lnTo>
                  <a:lnTo>
                    <a:pt x="4362" y="811"/>
                  </a:lnTo>
                  <a:lnTo>
                    <a:pt x="4476" y="903"/>
                  </a:lnTo>
                  <a:lnTo>
                    <a:pt x="4602" y="1007"/>
                  </a:lnTo>
                  <a:lnTo>
                    <a:pt x="4724" y="1109"/>
                  </a:lnTo>
                  <a:lnTo>
                    <a:pt x="4840" y="1207"/>
                  </a:lnTo>
                  <a:lnTo>
                    <a:pt x="4950" y="1300"/>
                  </a:lnTo>
                  <a:lnTo>
                    <a:pt x="5052" y="1389"/>
                  </a:lnTo>
                  <a:lnTo>
                    <a:pt x="5149" y="1472"/>
                  </a:lnTo>
                  <a:lnTo>
                    <a:pt x="5237" y="1551"/>
                  </a:lnTo>
                  <a:lnTo>
                    <a:pt x="5318" y="1622"/>
                  </a:lnTo>
                  <a:lnTo>
                    <a:pt x="5391" y="1687"/>
                  </a:lnTo>
                  <a:lnTo>
                    <a:pt x="5455" y="1745"/>
                  </a:lnTo>
                  <a:lnTo>
                    <a:pt x="5511" y="1795"/>
                  </a:lnTo>
                  <a:lnTo>
                    <a:pt x="5557" y="1837"/>
                  </a:lnTo>
                  <a:lnTo>
                    <a:pt x="5593" y="1871"/>
                  </a:lnTo>
                  <a:lnTo>
                    <a:pt x="5620" y="1895"/>
                  </a:lnTo>
                  <a:lnTo>
                    <a:pt x="5636" y="1910"/>
                  </a:lnTo>
                  <a:lnTo>
                    <a:pt x="5642" y="1916"/>
                  </a:lnTo>
                  <a:close/>
                </a:path>
              </a:pathLst>
            </a:custGeom>
            <a:solidFill>
              <a:srgbClr val="236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4" name="Freeform 148"/>
            <p:cNvSpPr>
              <a:spLocks/>
            </p:cNvSpPr>
            <p:nvPr/>
          </p:nvSpPr>
          <p:spPr bwMode="auto">
            <a:xfrm>
              <a:off x="3701" y="1828"/>
              <a:ext cx="32" cy="64"/>
            </a:xfrm>
            <a:custGeom>
              <a:avLst/>
              <a:gdLst>
                <a:gd name="T0" fmla="*/ 292 w 541"/>
                <a:gd name="T1" fmla="*/ 27 h 1079"/>
                <a:gd name="T2" fmla="*/ 255 w 541"/>
                <a:gd name="T3" fmla="*/ 96 h 1079"/>
                <a:gd name="T4" fmla="*/ 200 w 541"/>
                <a:gd name="T5" fmla="*/ 207 h 1079"/>
                <a:gd name="T6" fmla="*/ 160 w 541"/>
                <a:gd name="T7" fmla="*/ 301 h 1079"/>
                <a:gd name="T8" fmla="*/ 136 w 541"/>
                <a:gd name="T9" fmla="*/ 362 h 1079"/>
                <a:gd name="T10" fmla="*/ 124 w 541"/>
                <a:gd name="T11" fmla="*/ 403 h 1079"/>
                <a:gd name="T12" fmla="*/ 120 w 541"/>
                <a:gd name="T13" fmla="*/ 429 h 1079"/>
                <a:gd name="T14" fmla="*/ 119 w 541"/>
                <a:gd name="T15" fmla="*/ 452 h 1079"/>
                <a:gd name="T16" fmla="*/ 120 w 541"/>
                <a:gd name="T17" fmla="*/ 474 h 1079"/>
                <a:gd name="T18" fmla="*/ 127 w 541"/>
                <a:gd name="T19" fmla="*/ 502 h 1079"/>
                <a:gd name="T20" fmla="*/ 141 w 541"/>
                <a:gd name="T21" fmla="*/ 537 h 1079"/>
                <a:gd name="T22" fmla="*/ 156 w 541"/>
                <a:gd name="T23" fmla="*/ 568 h 1079"/>
                <a:gd name="T24" fmla="*/ 170 w 541"/>
                <a:gd name="T25" fmla="*/ 598 h 1079"/>
                <a:gd name="T26" fmla="*/ 176 w 541"/>
                <a:gd name="T27" fmla="*/ 618 h 1079"/>
                <a:gd name="T28" fmla="*/ 177 w 541"/>
                <a:gd name="T29" fmla="*/ 633 h 1079"/>
                <a:gd name="T30" fmla="*/ 175 w 541"/>
                <a:gd name="T31" fmla="*/ 649 h 1079"/>
                <a:gd name="T32" fmla="*/ 170 w 541"/>
                <a:gd name="T33" fmla="*/ 665 h 1079"/>
                <a:gd name="T34" fmla="*/ 146 w 541"/>
                <a:gd name="T35" fmla="*/ 708 h 1079"/>
                <a:gd name="T36" fmla="*/ 99 w 541"/>
                <a:gd name="T37" fmla="*/ 780 h 1079"/>
                <a:gd name="T38" fmla="*/ 52 w 541"/>
                <a:gd name="T39" fmla="*/ 853 h 1079"/>
                <a:gd name="T40" fmla="*/ 22 w 541"/>
                <a:gd name="T41" fmla="*/ 908 h 1079"/>
                <a:gd name="T42" fmla="*/ 9 w 541"/>
                <a:gd name="T43" fmla="*/ 943 h 1079"/>
                <a:gd name="T44" fmla="*/ 2 w 541"/>
                <a:gd name="T45" fmla="*/ 967 h 1079"/>
                <a:gd name="T46" fmla="*/ 0 w 541"/>
                <a:gd name="T47" fmla="*/ 982 h 1079"/>
                <a:gd name="T48" fmla="*/ 2 w 541"/>
                <a:gd name="T49" fmla="*/ 1005 h 1079"/>
                <a:gd name="T50" fmla="*/ 10 w 541"/>
                <a:gd name="T51" fmla="*/ 1032 h 1079"/>
                <a:gd name="T52" fmla="*/ 24 w 541"/>
                <a:gd name="T53" fmla="*/ 1054 h 1079"/>
                <a:gd name="T54" fmla="*/ 39 w 541"/>
                <a:gd name="T55" fmla="*/ 1065 h 1079"/>
                <a:gd name="T56" fmla="*/ 50 w 541"/>
                <a:gd name="T57" fmla="*/ 1072 h 1079"/>
                <a:gd name="T58" fmla="*/ 62 w 541"/>
                <a:gd name="T59" fmla="*/ 1077 h 1079"/>
                <a:gd name="T60" fmla="*/ 76 w 541"/>
                <a:gd name="T61" fmla="*/ 1079 h 1079"/>
                <a:gd name="T62" fmla="*/ 89 w 541"/>
                <a:gd name="T63" fmla="*/ 1079 h 1079"/>
                <a:gd name="T64" fmla="*/ 104 w 541"/>
                <a:gd name="T65" fmla="*/ 1077 h 1079"/>
                <a:gd name="T66" fmla="*/ 119 w 541"/>
                <a:gd name="T67" fmla="*/ 1073 h 1079"/>
                <a:gd name="T68" fmla="*/ 133 w 541"/>
                <a:gd name="T69" fmla="*/ 1066 h 1079"/>
                <a:gd name="T70" fmla="*/ 150 w 541"/>
                <a:gd name="T71" fmla="*/ 1056 h 1079"/>
                <a:gd name="T72" fmla="*/ 171 w 541"/>
                <a:gd name="T73" fmla="*/ 1038 h 1079"/>
                <a:gd name="T74" fmla="*/ 212 w 541"/>
                <a:gd name="T75" fmla="*/ 995 h 1079"/>
                <a:gd name="T76" fmla="*/ 279 w 541"/>
                <a:gd name="T77" fmla="*/ 914 h 1079"/>
                <a:gd name="T78" fmla="*/ 334 w 541"/>
                <a:gd name="T79" fmla="*/ 840 h 1079"/>
                <a:gd name="T80" fmla="*/ 370 w 541"/>
                <a:gd name="T81" fmla="*/ 786 h 1079"/>
                <a:gd name="T82" fmla="*/ 405 w 541"/>
                <a:gd name="T83" fmla="*/ 730 h 1079"/>
                <a:gd name="T84" fmla="*/ 438 w 541"/>
                <a:gd name="T85" fmla="*/ 671 h 1079"/>
                <a:gd name="T86" fmla="*/ 469 w 541"/>
                <a:gd name="T87" fmla="*/ 612 h 1079"/>
                <a:gd name="T88" fmla="*/ 495 w 541"/>
                <a:gd name="T89" fmla="*/ 552 h 1079"/>
                <a:gd name="T90" fmla="*/ 517 w 541"/>
                <a:gd name="T91" fmla="*/ 495 h 1079"/>
                <a:gd name="T92" fmla="*/ 532 w 541"/>
                <a:gd name="T93" fmla="*/ 438 h 1079"/>
                <a:gd name="T94" fmla="*/ 540 w 541"/>
                <a:gd name="T95" fmla="*/ 385 h 1079"/>
                <a:gd name="T96" fmla="*/ 540 w 541"/>
                <a:gd name="T97" fmla="*/ 335 h 1079"/>
                <a:gd name="T98" fmla="*/ 527 w 541"/>
                <a:gd name="T99" fmla="*/ 268 h 1079"/>
                <a:gd name="T100" fmla="*/ 505 w 541"/>
                <a:gd name="T101" fmla="*/ 191 h 1079"/>
                <a:gd name="T102" fmla="*/ 478 w 541"/>
                <a:gd name="T103" fmla="*/ 125 h 1079"/>
                <a:gd name="T104" fmla="*/ 456 w 541"/>
                <a:gd name="T105" fmla="*/ 84 h 1079"/>
                <a:gd name="T106" fmla="*/ 442 w 541"/>
                <a:gd name="T107" fmla="*/ 61 h 1079"/>
                <a:gd name="T108" fmla="*/ 426 w 541"/>
                <a:gd name="T109" fmla="*/ 42 h 1079"/>
                <a:gd name="T110" fmla="*/ 409 w 541"/>
                <a:gd name="T111" fmla="*/ 26 h 1079"/>
                <a:gd name="T112" fmla="*/ 392 w 541"/>
                <a:gd name="T113" fmla="*/ 13 h 1079"/>
                <a:gd name="T114" fmla="*/ 376 w 541"/>
                <a:gd name="T115" fmla="*/ 5 h 1079"/>
                <a:gd name="T116" fmla="*/ 359 w 541"/>
                <a:gd name="T117" fmla="*/ 1 h 1079"/>
                <a:gd name="T118" fmla="*/ 341 w 541"/>
                <a:gd name="T119" fmla="*/ 0 h 1079"/>
                <a:gd name="T120" fmla="*/ 323 w 541"/>
                <a:gd name="T121" fmla="*/ 4 h 1079"/>
                <a:gd name="T122" fmla="*/ 305 w 541"/>
                <a:gd name="T123" fmla="*/ 11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41" h="1079">
                  <a:moveTo>
                    <a:pt x="297" y="18"/>
                  </a:moveTo>
                  <a:lnTo>
                    <a:pt x="292" y="27"/>
                  </a:lnTo>
                  <a:lnTo>
                    <a:pt x="277" y="55"/>
                  </a:lnTo>
                  <a:lnTo>
                    <a:pt x="255" y="96"/>
                  </a:lnTo>
                  <a:lnTo>
                    <a:pt x="229" y="149"/>
                  </a:lnTo>
                  <a:lnTo>
                    <a:pt x="200" y="207"/>
                  </a:lnTo>
                  <a:lnTo>
                    <a:pt x="173" y="269"/>
                  </a:lnTo>
                  <a:lnTo>
                    <a:pt x="160" y="301"/>
                  </a:lnTo>
                  <a:lnTo>
                    <a:pt x="148" y="331"/>
                  </a:lnTo>
                  <a:lnTo>
                    <a:pt x="136" y="362"/>
                  </a:lnTo>
                  <a:lnTo>
                    <a:pt x="128" y="390"/>
                  </a:lnTo>
                  <a:lnTo>
                    <a:pt x="124" y="403"/>
                  </a:lnTo>
                  <a:lnTo>
                    <a:pt x="121" y="416"/>
                  </a:lnTo>
                  <a:lnTo>
                    <a:pt x="120" y="429"/>
                  </a:lnTo>
                  <a:lnTo>
                    <a:pt x="119" y="440"/>
                  </a:lnTo>
                  <a:lnTo>
                    <a:pt x="119" y="452"/>
                  </a:lnTo>
                  <a:lnTo>
                    <a:pt x="119" y="462"/>
                  </a:lnTo>
                  <a:lnTo>
                    <a:pt x="120" y="474"/>
                  </a:lnTo>
                  <a:lnTo>
                    <a:pt x="122" y="483"/>
                  </a:lnTo>
                  <a:lnTo>
                    <a:pt x="127" y="502"/>
                  </a:lnTo>
                  <a:lnTo>
                    <a:pt x="133" y="520"/>
                  </a:lnTo>
                  <a:lnTo>
                    <a:pt x="141" y="537"/>
                  </a:lnTo>
                  <a:lnTo>
                    <a:pt x="149" y="552"/>
                  </a:lnTo>
                  <a:lnTo>
                    <a:pt x="156" y="568"/>
                  </a:lnTo>
                  <a:lnTo>
                    <a:pt x="164" y="583"/>
                  </a:lnTo>
                  <a:lnTo>
                    <a:pt x="170" y="598"/>
                  </a:lnTo>
                  <a:lnTo>
                    <a:pt x="174" y="611"/>
                  </a:lnTo>
                  <a:lnTo>
                    <a:pt x="176" y="618"/>
                  </a:lnTo>
                  <a:lnTo>
                    <a:pt x="177" y="626"/>
                  </a:lnTo>
                  <a:lnTo>
                    <a:pt x="177" y="633"/>
                  </a:lnTo>
                  <a:lnTo>
                    <a:pt x="176" y="641"/>
                  </a:lnTo>
                  <a:lnTo>
                    <a:pt x="175" y="649"/>
                  </a:lnTo>
                  <a:lnTo>
                    <a:pt x="173" y="656"/>
                  </a:lnTo>
                  <a:lnTo>
                    <a:pt x="170" y="665"/>
                  </a:lnTo>
                  <a:lnTo>
                    <a:pt x="166" y="673"/>
                  </a:lnTo>
                  <a:lnTo>
                    <a:pt x="146" y="708"/>
                  </a:lnTo>
                  <a:lnTo>
                    <a:pt x="123" y="743"/>
                  </a:lnTo>
                  <a:lnTo>
                    <a:pt x="99" y="780"/>
                  </a:lnTo>
                  <a:lnTo>
                    <a:pt x="75" y="817"/>
                  </a:lnTo>
                  <a:lnTo>
                    <a:pt x="52" y="853"/>
                  </a:lnTo>
                  <a:lnTo>
                    <a:pt x="32" y="890"/>
                  </a:lnTo>
                  <a:lnTo>
                    <a:pt x="22" y="908"/>
                  </a:lnTo>
                  <a:lnTo>
                    <a:pt x="15" y="925"/>
                  </a:lnTo>
                  <a:lnTo>
                    <a:pt x="9" y="943"/>
                  </a:lnTo>
                  <a:lnTo>
                    <a:pt x="4" y="959"/>
                  </a:lnTo>
                  <a:lnTo>
                    <a:pt x="2" y="967"/>
                  </a:lnTo>
                  <a:lnTo>
                    <a:pt x="1" y="975"/>
                  </a:lnTo>
                  <a:lnTo>
                    <a:pt x="0" y="982"/>
                  </a:lnTo>
                  <a:lnTo>
                    <a:pt x="0" y="991"/>
                  </a:lnTo>
                  <a:lnTo>
                    <a:pt x="2" y="1005"/>
                  </a:lnTo>
                  <a:lnTo>
                    <a:pt x="5" y="1019"/>
                  </a:lnTo>
                  <a:lnTo>
                    <a:pt x="10" y="1032"/>
                  </a:lnTo>
                  <a:lnTo>
                    <a:pt x="17" y="1043"/>
                  </a:lnTo>
                  <a:lnTo>
                    <a:pt x="24" y="1054"/>
                  </a:lnTo>
                  <a:lnTo>
                    <a:pt x="34" y="1062"/>
                  </a:lnTo>
                  <a:lnTo>
                    <a:pt x="39" y="1065"/>
                  </a:lnTo>
                  <a:lnTo>
                    <a:pt x="44" y="1069"/>
                  </a:lnTo>
                  <a:lnTo>
                    <a:pt x="50" y="1072"/>
                  </a:lnTo>
                  <a:lnTo>
                    <a:pt x="57" y="1075"/>
                  </a:lnTo>
                  <a:lnTo>
                    <a:pt x="62" y="1077"/>
                  </a:lnTo>
                  <a:lnTo>
                    <a:pt x="69" y="1078"/>
                  </a:lnTo>
                  <a:lnTo>
                    <a:pt x="76" y="1079"/>
                  </a:lnTo>
                  <a:lnTo>
                    <a:pt x="83" y="1079"/>
                  </a:lnTo>
                  <a:lnTo>
                    <a:pt x="89" y="1079"/>
                  </a:lnTo>
                  <a:lnTo>
                    <a:pt x="97" y="1079"/>
                  </a:lnTo>
                  <a:lnTo>
                    <a:pt x="104" y="1077"/>
                  </a:lnTo>
                  <a:lnTo>
                    <a:pt x="111" y="1076"/>
                  </a:lnTo>
                  <a:lnTo>
                    <a:pt x="119" y="1073"/>
                  </a:lnTo>
                  <a:lnTo>
                    <a:pt x="126" y="1069"/>
                  </a:lnTo>
                  <a:lnTo>
                    <a:pt x="133" y="1066"/>
                  </a:lnTo>
                  <a:lnTo>
                    <a:pt x="142" y="1062"/>
                  </a:lnTo>
                  <a:lnTo>
                    <a:pt x="150" y="1056"/>
                  </a:lnTo>
                  <a:lnTo>
                    <a:pt x="160" y="1047"/>
                  </a:lnTo>
                  <a:lnTo>
                    <a:pt x="171" y="1038"/>
                  </a:lnTo>
                  <a:lnTo>
                    <a:pt x="184" y="1025"/>
                  </a:lnTo>
                  <a:lnTo>
                    <a:pt x="212" y="995"/>
                  </a:lnTo>
                  <a:lnTo>
                    <a:pt x="244" y="957"/>
                  </a:lnTo>
                  <a:lnTo>
                    <a:pt x="279" y="914"/>
                  </a:lnTo>
                  <a:lnTo>
                    <a:pt x="315" y="866"/>
                  </a:lnTo>
                  <a:lnTo>
                    <a:pt x="334" y="840"/>
                  </a:lnTo>
                  <a:lnTo>
                    <a:pt x="351" y="814"/>
                  </a:lnTo>
                  <a:lnTo>
                    <a:pt x="370" y="786"/>
                  </a:lnTo>
                  <a:lnTo>
                    <a:pt x="388" y="758"/>
                  </a:lnTo>
                  <a:lnTo>
                    <a:pt x="405" y="730"/>
                  </a:lnTo>
                  <a:lnTo>
                    <a:pt x="423" y="700"/>
                  </a:lnTo>
                  <a:lnTo>
                    <a:pt x="438" y="671"/>
                  </a:lnTo>
                  <a:lnTo>
                    <a:pt x="454" y="642"/>
                  </a:lnTo>
                  <a:lnTo>
                    <a:pt x="469" y="612"/>
                  </a:lnTo>
                  <a:lnTo>
                    <a:pt x="483" y="582"/>
                  </a:lnTo>
                  <a:lnTo>
                    <a:pt x="495" y="552"/>
                  </a:lnTo>
                  <a:lnTo>
                    <a:pt x="507" y="523"/>
                  </a:lnTo>
                  <a:lnTo>
                    <a:pt x="517" y="495"/>
                  </a:lnTo>
                  <a:lnTo>
                    <a:pt x="526" y="466"/>
                  </a:lnTo>
                  <a:lnTo>
                    <a:pt x="532" y="438"/>
                  </a:lnTo>
                  <a:lnTo>
                    <a:pt x="537" y="411"/>
                  </a:lnTo>
                  <a:lnTo>
                    <a:pt x="540" y="385"/>
                  </a:lnTo>
                  <a:lnTo>
                    <a:pt x="541" y="359"/>
                  </a:lnTo>
                  <a:lnTo>
                    <a:pt x="540" y="335"/>
                  </a:lnTo>
                  <a:lnTo>
                    <a:pt x="536" y="312"/>
                  </a:lnTo>
                  <a:lnTo>
                    <a:pt x="527" y="268"/>
                  </a:lnTo>
                  <a:lnTo>
                    <a:pt x="516" y="228"/>
                  </a:lnTo>
                  <a:lnTo>
                    <a:pt x="505" y="191"/>
                  </a:lnTo>
                  <a:lnTo>
                    <a:pt x="492" y="156"/>
                  </a:lnTo>
                  <a:lnTo>
                    <a:pt x="478" y="125"/>
                  </a:lnTo>
                  <a:lnTo>
                    <a:pt x="464" y="96"/>
                  </a:lnTo>
                  <a:lnTo>
                    <a:pt x="456" y="84"/>
                  </a:lnTo>
                  <a:lnTo>
                    <a:pt x="449" y="72"/>
                  </a:lnTo>
                  <a:lnTo>
                    <a:pt x="442" y="61"/>
                  </a:lnTo>
                  <a:lnTo>
                    <a:pt x="433" y="50"/>
                  </a:lnTo>
                  <a:lnTo>
                    <a:pt x="426" y="42"/>
                  </a:lnTo>
                  <a:lnTo>
                    <a:pt x="418" y="33"/>
                  </a:lnTo>
                  <a:lnTo>
                    <a:pt x="409" y="26"/>
                  </a:lnTo>
                  <a:lnTo>
                    <a:pt x="401" y="19"/>
                  </a:lnTo>
                  <a:lnTo>
                    <a:pt x="392" y="13"/>
                  </a:lnTo>
                  <a:lnTo>
                    <a:pt x="384" y="8"/>
                  </a:lnTo>
                  <a:lnTo>
                    <a:pt x="376" y="5"/>
                  </a:lnTo>
                  <a:lnTo>
                    <a:pt x="367" y="2"/>
                  </a:lnTo>
                  <a:lnTo>
                    <a:pt x="359" y="1"/>
                  </a:lnTo>
                  <a:lnTo>
                    <a:pt x="349" y="0"/>
                  </a:lnTo>
                  <a:lnTo>
                    <a:pt x="341" y="0"/>
                  </a:lnTo>
                  <a:lnTo>
                    <a:pt x="333" y="2"/>
                  </a:lnTo>
                  <a:lnTo>
                    <a:pt x="323" y="4"/>
                  </a:lnTo>
                  <a:lnTo>
                    <a:pt x="315" y="7"/>
                  </a:lnTo>
                  <a:lnTo>
                    <a:pt x="305" y="11"/>
                  </a:lnTo>
                  <a:lnTo>
                    <a:pt x="297" y="18"/>
                  </a:lnTo>
                  <a:close/>
                </a:path>
              </a:pathLst>
            </a:custGeom>
            <a:solidFill>
              <a:srgbClr val="E3AF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5" name="Freeform 149"/>
            <p:cNvSpPr>
              <a:spLocks/>
            </p:cNvSpPr>
            <p:nvPr/>
          </p:nvSpPr>
          <p:spPr bwMode="auto">
            <a:xfrm>
              <a:off x="3396" y="1843"/>
              <a:ext cx="37" cy="57"/>
            </a:xfrm>
            <a:custGeom>
              <a:avLst/>
              <a:gdLst>
                <a:gd name="T0" fmla="*/ 144 w 619"/>
                <a:gd name="T1" fmla="*/ 3 h 965"/>
                <a:gd name="T2" fmla="*/ 209 w 619"/>
                <a:gd name="T3" fmla="*/ 22 h 965"/>
                <a:gd name="T4" fmla="*/ 278 w 619"/>
                <a:gd name="T5" fmla="*/ 47 h 965"/>
                <a:gd name="T6" fmla="*/ 324 w 619"/>
                <a:gd name="T7" fmla="*/ 68 h 965"/>
                <a:gd name="T8" fmla="*/ 356 w 619"/>
                <a:gd name="T9" fmla="*/ 86 h 965"/>
                <a:gd name="T10" fmla="*/ 374 w 619"/>
                <a:gd name="T11" fmla="*/ 99 h 965"/>
                <a:gd name="T12" fmla="*/ 388 w 619"/>
                <a:gd name="T13" fmla="*/ 113 h 965"/>
                <a:gd name="T14" fmla="*/ 399 w 619"/>
                <a:gd name="T15" fmla="*/ 127 h 965"/>
                <a:gd name="T16" fmla="*/ 417 w 619"/>
                <a:gd name="T17" fmla="*/ 170 h 965"/>
                <a:gd name="T18" fmla="*/ 444 w 619"/>
                <a:gd name="T19" fmla="*/ 259 h 965"/>
                <a:gd name="T20" fmla="*/ 468 w 619"/>
                <a:gd name="T21" fmla="*/ 360 h 965"/>
                <a:gd name="T22" fmla="*/ 483 w 619"/>
                <a:gd name="T23" fmla="*/ 439 h 965"/>
                <a:gd name="T24" fmla="*/ 490 w 619"/>
                <a:gd name="T25" fmla="*/ 490 h 965"/>
                <a:gd name="T26" fmla="*/ 496 w 619"/>
                <a:gd name="T27" fmla="*/ 561 h 965"/>
                <a:gd name="T28" fmla="*/ 506 w 619"/>
                <a:gd name="T29" fmla="*/ 619 h 965"/>
                <a:gd name="T30" fmla="*/ 513 w 619"/>
                <a:gd name="T31" fmla="*/ 653 h 965"/>
                <a:gd name="T32" fmla="*/ 523 w 619"/>
                <a:gd name="T33" fmla="*/ 683 h 965"/>
                <a:gd name="T34" fmla="*/ 533 w 619"/>
                <a:gd name="T35" fmla="*/ 710 h 965"/>
                <a:gd name="T36" fmla="*/ 547 w 619"/>
                <a:gd name="T37" fmla="*/ 734 h 965"/>
                <a:gd name="T38" fmla="*/ 562 w 619"/>
                <a:gd name="T39" fmla="*/ 756 h 965"/>
                <a:gd name="T40" fmla="*/ 579 w 619"/>
                <a:gd name="T41" fmla="*/ 777 h 965"/>
                <a:gd name="T42" fmla="*/ 595 w 619"/>
                <a:gd name="T43" fmla="*/ 803 h 965"/>
                <a:gd name="T44" fmla="*/ 606 w 619"/>
                <a:gd name="T45" fmla="*/ 832 h 965"/>
                <a:gd name="T46" fmla="*/ 615 w 619"/>
                <a:gd name="T47" fmla="*/ 863 h 965"/>
                <a:gd name="T48" fmla="*/ 619 w 619"/>
                <a:gd name="T49" fmla="*/ 893 h 965"/>
                <a:gd name="T50" fmla="*/ 618 w 619"/>
                <a:gd name="T51" fmla="*/ 921 h 965"/>
                <a:gd name="T52" fmla="*/ 613 w 619"/>
                <a:gd name="T53" fmla="*/ 939 h 965"/>
                <a:gd name="T54" fmla="*/ 607 w 619"/>
                <a:gd name="T55" fmla="*/ 949 h 965"/>
                <a:gd name="T56" fmla="*/ 601 w 619"/>
                <a:gd name="T57" fmla="*/ 957 h 965"/>
                <a:gd name="T58" fmla="*/ 593 w 619"/>
                <a:gd name="T59" fmla="*/ 963 h 965"/>
                <a:gd name="T60" fmla="*/ 581 w 619"/>
                <a:gd name="T61" fmla="*/ 965 h 965"/>
                <a:gd name="T62" fmla="*/ 563 w 619"/>
                <a:gd name="T63" fmla="*/ 962 h 965"/>
                <a:gd name="T64" fmla="*/ 539 w 619"/>
                <a:gd name="T65" fmla="*/ 953 h 965"/>
                <a:gd name="T66" fmla="*/ 510 w 619"/>
                <a:gd name="T67" fmla="*/ 938 h 965"/>
                <a:gd name="T68" fmla="*/ 458 w 619"/>
                <a:gd name="T69" fmla="*/ 906 h 965"/>
                <a:gd name="T70" fmla="*/ 378 w 619"/>
                <a:gd name="T71" fmla="*/ 846 h 965"/>
                <a:gd name="T72" fmla="*/ 313 w 619"/>
                <a:gd name="T73" fmla="*/ 792 h 965"/>
                <a:gd name="T74" fmla="*/ 269 w 619"/>
                <a:gd name="T75" fmla="*/ 753 h 965"/>
                <a:gd name="T76" fmla="*/ 227 w 619"/>
                <a:gd name="T77" fmla="*/ 712 h 965"/>
                <a:gd name="T78" fmla="*/ 185 w 619"/>
                <a:gd name="T79" fmla="*/ 669 h 965"/>
                <a:gd name="T80" fmla="*/ 147 w 619"/>
                <a:gd name="T81" fmla="*/ 624 h 965"/>
                <a:gd name="T82" fmla="*/ 111 w 619"/>
                <a:gd name="T83" fmla="*/ 578 h 965"/>
                <a:gd name="T84" fmla="*/ 81 w 619"/>
                <a:gd name="T85" fmla="*/ 533 h 965"/>
                <a:gd name="T86" fmla="*/ 55 w 619"/>
                <a:gd name="T87" fmla="*/ 488 h 965"/>
                <a:gd name="T88" fmla="*/ 35 w 619"/>
                <a:gd name="T89" fmla="*/ 444 h 965"/>
                <a:gd name="T90" fmla="*/ 20 w 619"/>
                <a:gd name="T91" fmla="*/ 400 h 965"/>
                <a:gd name="T92" fmla="*/ 9 w 619"/>
                <a:gd name="T93" fmla="*/ 356 h 965"/>
                <a:gd name="T94" fmla="*/ 2 w 619"/>
                <a:gd name="T95" fmla="*/ 313 h 965"/>
                <a:gd name="T96" fmla="*/ 0 w 619"/>
                <a:gd name="T97" fmla="*/ 271 h 965"/>
                <a:gd name="T98" fmla="*/ 1 w 619"/>
                <a:gd name="T99" fmla="*/ 230 h 965"/>
                <a:gd name="T100" fmla="*/ 6 w 619"/>
                <a:gd name="T101" fmla="*/ 191 h 965"/>
                <a:gd name="T102" fmla="*/ 12 w 619"/>
                <a:gd name="T103" fmla="*/ 155 h 965"/>
                <a:gd name="T104" fmla="*/ 21 w 619"/>
                <a:gd name="T105" fmla="*/ 121 h 965"/>
                <a:gd name="T106" fmla="*/ 33 w 619"/>
                <a:gd name="T107" fmla="*/ 91 h 965"/>
                <a:gd name="T108" fmla="*/ 45 w 619"/>
                <a:gd name="T109" fmla="*/ 65 h 965"/>
                <a:gd name="T110" fmla="*/ 60 w 619"/>
                <a:gd name="T111" fmla="*/ 41 h 965"/>
                <a:gd name="T112" fmla="*/ 76 w 619"/>
                <a:gd name="T113" fmla="*/ 23 h 965"/>
                <a:gd name="T114" fmla="*/ 92 w 619"/>
                <a:gd name="T115" fmla="*/ 10 h 965"/>
                <a:gd name="T116" fmla="*/ 108 w 619"/>
                <a:gd name="T117" fmla="*/ 2 h 965"/>
                <a:gd name="T118" fmla="*/ 125 w 619"/>
                <a:gd name="T119" fmla="*/ 0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9" h="965">
                  <a:moveTo>
                    <a:pt x="133" y="1"/>
                  </a:moveTo>
                  <a:lnTo>
                    <a:pt x="144" y="3"/>
                  </a:lnTo>
                  <a:lnTo>
                    <a:pt x="170" y="10"/>
                  </a:lnTo>
                  <a:lnTo>
                    <a:pt x="209" y="22"/>
                  </a:lnTo>
                  <a:lnTo>
                    <a:pt x="255" y="37"/>
                  </a:lnTo>
                  <a:lnTo>
                    <a:pt x="278" y="47"/>
                  </a:lnTo>
                  <a:lnTo>
                    <a:pt x="302" y="56"/>
                  </a:lnTo>
                  <a:lnTo>
                    <a:pt x="324" y="68"/>
                  </a:lnTo>
                  <a:lnTo>
                    <a:pt x="345" y="79"/>
                  </a:lnTo>
                  <a:lnTo>
                    <a:pt x="356" y="86"/>
                  </a:lnTo>
                  <a:lnTo>
                    <a:pt x="364" y="92"/>
                  </a:lnTo>
                  <a:lnTo>
                    <a:pt x="374" y="99"/>
                  </a:lnTo>
                  <a:lnTo>
                    <a:pt x="381" y="105"/>
                  </a:lnTo>
                  <a:lnTo>
                    <a:pt x="388" y="113"/>
                  </a:lnTo>
                  <a:lnTo>
                    <a:pt x="394" y="120"/>
                  </a:lnTo>
                  <a:lnTo>
                    <a:pt x="399" y="127"/>
                  </a:lnTo>
                  <a:lnTo>
                    <a:pt x="403" y="136"/>
                  </a:lnTo>
                  <a:lnTo>
                    <a:pt x="417" y="170"/>
                  </a:lnTo>
                  <a:lnTo>
                    <a:pt x="430" y="211"/>
                  </a:lnTo>
                  <a:lnTo>
                    <a:pt x="444" y="259"/>
                  </a:lnTo>
                  <a:lnTo>
                    <a:pt x="456" y="308"/>
                  </a:lnTo>
                  <a:lnTo>
                    <a:pt x="468" y="360"/>
                  </a:lnTo>
                  <a:lnTo>
                    <a:pt x="478" y="413"/>
                  </a:lnTo>
                  <a:lnTo>
                    <a:pt x="483" y="439"/>
                  </a:lnTo>
                  <a:lnTo>
                    <a:pt x="487" y="465"/>
                  </a:lnTo>
                  <a:lnTo>
                    <a:pt x="490" y="490"/>
                  </a:lnTo>
                  <a:lnTo>
                    <a:pt x="492" y="514"/>
                  </a:lnTo>
                  <a:lnTo>
                    <a:pt x="496" y="561"/>
                  </a:lnTo>
                  <a:lnTo>
                    <a:pt x="503" y="600"/>
                  </a:lnTo>
                  <a:lnTo>
                    <a:pt x="506" y="619"/>
                  </a:lnTo>
                  <a:lnTo>
                    <a:pt x="509" y="636"/>
                  </a:lnTo>
                  <a:lnTo>
                    <a:pt x="513" y="653"/>
                  </a:lnTo>
                  <a:lnTo>
                    <a:pt x="517" y="669"/>
                  </a:lnTo>
                  <a:lnTo>
                    <a:pt x="523" y="683"/>
                  </a:lnTo>
                  <a:lnTo>
                    <a:pt x="528" y="697"/>
                  </a:lnTo>
                  <a:lnTo>
                    <a:pt x="533" y="710"/>
                  </a:lnTo>
                  <a:lnTo>
                    <a:pt x="539" y="722"/>
                  </a:lnTo>
                  <a:lnTo>
                    <a:pt x="547" y="734"/>
                  </a:lnTo>
                  <a:lnTo>
                    <a:pt x="554" y="745"/>
                  </a:lnTo>
                  <a:lnTo>
                    <a:pt x="562" y="756"/>
                  </a:lnTo>
                  <a:lnTo>
                    <a:pt x="571" y="766"/>
                  </a:lnTo>
                  <a:lnTo>
                    <a:pt x="579" y="777"/>
                  </a:lnTo>
                  <a:lnTo>
                    <a:pt x="588" y="789"/>
                  </a:lnTo>
                  <a:lnTo>
                    <a:pt x="595" y="803"/>
                  </a:lnTo>
                  <a:lnTo>
                    <a:pt x="601" y="816"/>
                  </a:lnTo>
                  <a:lnTo>
                    <a:pt x="606" y="832"/>
                  </a:lnTo>
                  <a:lnTo>
                    <a:pt x="612" y="847"/>
                  </a:lnTo>
                  <a:lnTo>
                    <a:pt x="615" y="863"/>
                  </a:lnTo>
                  <a:lnTo>
                    <a:pt x="618" y="878"/>
                  </a:lnTo>
                  <a:lnTo>
                    <a:pt x="619" y="893"/>
                  </a:lnTo>
                  <a:lnTo>
                    <a:pt x="619" y="908"/>
                  </a:lnTo>
                  <a:lnTo>
                    <a:pt x="618" y="921"/>
                  </a:lnTo>
                  <a:lnTo>
                    <a:pt x="615" y="933"/>
                  </a:lnTo>
                  <a:lnTo>
                    <a:pt x="613" y="939"/>
                  </a:lnTo>
                  <a:lnTo>
                    <a:pt x="611" y="944"/>
                  </a:lnTo>
                  <a:lnTo>
                    <a:pt x="607" y="949"/>
                  </a:lnTo>
                  <a:lnTo>
                    <a:pt x="604" y="953"/>
                  </a:lnTo>
                  <a:lnTo>
                    <a:pt x="601" y="957"/>
                  </a:lnTo>
                  <a:lnTo>
                    <a:pt x="597" y="960"/>
                  </a:lnTo>
                  <a:lnTo>
                    <a:pt x="593" y="963"/>
                  </a:lnTo>
                  <a:lnTo>
                    <a:pt x="588" y="965"/>
                  </a:lnTo>
                  <a:lnTo>
                    <a:pt x="581" y="965"/>
                  </a:lnTo>
                  <a:lnTo>
                    <a:pt x="573" y="965"/>
                  </a:lnTo>
                  <a:lnTo>
                    <a:pt x="563" y="962"/>
                  </a:lnTo>
                  <a:lnTo>
                    <a:pt x="552" y="959"/>
                  </a:lnTo>
                  <a:lnTo>
                    <a:pt x="539" y="953"/>
                  </a:lnTo>
                  <a:lnTo>
                    <a:pt x="526" y="947"/>
                  </a:lnTo>
                  <a:lnTo>
                    <a:pt x="510" y="938"/>
                  </a:lnTo>
                  <a:lnTo>
                    <a:pt x="494" y="928"/>
                  </a:lnTo>
                  <a:lnTo>
                    <a:pt x="458" y="906"/>
                  </a:lnTo>
                  <a:lnTo>
                    <a:pt x="419" y="877"/>
                  </a:lnTo>
                  <a:lnTo>
                    <a:pt x="378" y="846"/>
                  </a:lnTo>
                  <a:lnTo>
                    <a:pt x="335" y="811"/>
                  </a:lnTo>
                  <a:lnTo>
                    <a:pt x="313" y="792"/>
                  </a:lnTo>
                  <a:lnTo>
                    <a:pt x="291" y="772"/>
                  </a:lnTo>
                  <a:lnTo>
                    <a:pt x="269" y="753"/>
                  </a:lnTo>
                  <a:lnTo>
                    <a:pt x="248" y="733"/>
                  </a:lnTo>
                  <a:lnTo>
                    <a:pt x="227" y="712"/>
                  </a:lnTo>
                  <a:lnTo>
                    <a:pt x="206" y="690"/>
                  </a:lnTo>
                  <a:lnTo>
                    <a:pt x="185" y="669"/>
                  </a:lnTo>
                  <a:lnTo>
                    <a:pt x="166" y="647"/>
                  </a:lnTo>
                  <a:lnTo>
                    <a:pt x="147" y="624"/>
                  </a:lnTo>
                  <a:lnTo>
                    <a:pt x="128" y="602"/>
                  </a:lnTo>
                  <a:lnTo>
                    <a:pt x="111" y="578"/>
                  </a:lnTo>
                  <a:lnTo>
                    <a:pt x="96" y="556"/>
                  </a:lnTo>
                  <a:lnTo>
                    <a:pt x="81" y="533"/>
                  </a:lnTo>
                  <a:lnTo>
                    <a:pt x="67" y="511"/>
                  </a:lnTo>
                  <a:lnTo>
                    <a:pt x="55" y="488"/>
                  </a:lnTo>
                  <a:lnTo>
                    <a:pt x="44" y="466"/>
                  </a:lnTo>
                  <a:lnTo>
                    <a:pt x="35" y="444"/>
                  </a:lnTo>
                  <a:lnTo>
                    <a:pt x="26" y="422"/>
                  </a:lnTo>
                  <a:lnTo>
                    <a:pt x="20" y="400"/>
                  </a:lnTo>
                  <a:lnTo>
                    <a:pt x="14" y="378"/>
                  </a:lnTo>
                  <a:lnTo>
                    <a:pt x="9" y="356"/>
                  </a:lnTo>
                  <a:lnTo>
                    <a:pt x="6" y="335"/>
                  </a:lnTo>
                  <a:lnTo>
                    <a:pt x="2" y="313"/>
                  </a:lnTo>
                  <a:lnTo>
                    <a:pt x="1" y="292"/>
                  </a:lnTo>
                  <a:lnTo>
                    <a:pt x="0" y="271"/>
                  </a:lnTo>
                  <a:lnTo>
                    <a:pt x="0" y="250"/>
                  </a:lnTo>
                  <a:lnTo>
                    <a:pt x="1" y="230"/>
                  </a:lnTo>
                  <a:lnTo>
                    <a:pt x="2" y="210"/>
                  </a:lnTo>
                  <a:lnTo>
                    <a:pt x="6" y="191"/>
                  </a:lnTo>
                  <a:lnTo>
                    <a:pt x="9" y="173"/>
                  </a:lnTo>
                  <a:lnTo>
                    <a:pt x="12" y="155"/>
                  </a:lnTo>
                  <a:lnTo>
                    <a:pt x="16" y="138"/>
                  </a:lnTo>
                  <a:lnTo>
                    <a:pt x="21" y="121"/>
                  </a:lnTo>
                  <a:lnTo>
                    <a:pt x="26" y="105"/>
                  </a:lnTo>
                  <a:lnTo>
                    <a:pt x="33" y="91"/>
                  </a:lnTo>
                  <a:lnTo>
                    <a:pt x="39" y="77"/>
                  </a:lnTo>
                  <a:lnTo>
                    <a:pt x="45" y="65"/>
                  </a:lnTo>
                  <a:lnTo>
                    <a:pt x="53" y="52"/>
                  </a:lnTo>
                  <a:lnTo>
                    <a:pt x="60" y="41"/>
                  </a:lnTo>
                  <a:lnTo>
                    <a:pt x="67" y="32"/>
                  </a:lnTo>
                  <a:lnTo>
                    <a:pt x="76" y="23"/>
                  </a:lnTo>
                  <a:lnTo>
                    <a:pt x="84" y="15"/>
                  </a:lnTo>
                  <a:lnTo>
                    <a:pt x="92" y="10"/>
                  </a:lnTo>
                  <a:lnTo>
                    <a:pt x="100" y="5"/>
                  </a:lnTo>
                  <a:lnTo>
                    <a:pt x="108" y="2"/>
                  </a:lnTo>
                  <a:lnTo>
                    <a:pt x="117" y="0"/>
                  </a:lnTo>
                  <a:lnTo>
                    <a:pt x="125" y="0"/>
                  </a:lnTo>
                  <a:lnTo>
                    <a:pt x="133" y="1"/>
                  </a:lnTo>
                  <a:close/>
                </a:path>
              </a:pathLst>
            </a:custGeom>
            <a:solidFill>
              <a:srgbClr val="E3AF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6" name="Freeform 150"/>
            <p:cNvSpPr>
              <a:spLocks/>
            </p:cNvSpPr>
            <p:nvPr/>
          </p:nvSpPr>
          <p:spPr bwMode="auto">
            <a:xfrm>
              <a:off x="3500" y="1981"/>
              <a:ext cx="65" cy="166"/>
            </a:xfrm>
            <a:custGeom>
              <a:avLst/>
              <a:gdLst>
                <a:gd name="T0" fmla="*/ 165 w 1095"/>
                <a:gd name="T1" fmla="*/ 0 h 2829"/>
                <a:gd name="T2" fmla="*/ 0 w 1095"/>
                <a:gd name="T3" fmla="*/ 268 h 2829"/>
                <a:gd name="T4" fmla="*/ 17 w 1095"/>
                <a:gd name="T5" fmla="*/ 277 h 2829"/>
                <a:gd name="T6" fmla="*/ 63 w 1095"/>
                <a:gd name="T7" fmla="*/ 303 h 2829"/>
                <a:gd name="T8" fmla="*/ 130 w 1095"/>
                <a:gd name="T9" fmla="*/ 344 h 2829"/>
                <a:gd name="T10" fmla="*/ 213 w 1095"/>
                <a:gd name="T11" fmla="*/ 394 h 2829"/>
                <a:gd name="T12" fmla="*/ 303 w 1095"/>
                <a:gd name="T13" fmla="*/ 451 h 2829"/>
                <a:gd name="T14" fmla="*/ 394 w 1095"/>
                <a:gd name="T15" fmla="*/ 511 h 2829"/>
                <a:gd name="T16" fmla="*/ 438 w 1095"/>
                <a:gd name="T17" fmla="*/ 540 h 2829"/>
                <a:gd name="T18" fmla="*/ 479 w 1095"/>
                <a:gd name="T19" fmla="*/ 570 h 2829"/>
                <a:gd name="T20" fmla="*/ 515 w 1095"/>
                <a:gd name="T21" fmla="*/ 598 h 2829"/>
                <a:gd name="T22" fmla="*/ 549 w 1095"/>
                <a:gd name="T23" fmla="*/ 624 h 2829"/>
                <a:gd name="T24" fmla="*/ 578 w 1095"/>
                <a:gd name="T25" fmla="*/ 648 h 2829"/>
                <a:gd name="T26" fmla="*/ 606 w 1095"/>
                <a:gd name="T27" fmla="*/ 672 h 2829"/>
                <a:gd name="T28" fmla="*/ 631 w 1095"/>
                <a:gd name="T29" fmla="*/ 694 h 2829"/>
                <a:gd name="T30" fmla="*/ 653 w 1095"/>
                <a:gd name="T31" fmla="*/ 718 h 2829"/>
                <a:gd name="T32" fmla="*/ 663 w 1095"/>
                <a:gd name="T33" fmla="*/ 731 h 2829"/>
                <a:gd name="T34" fmla="*/ 674 w 1095"/>
                <a:gd name="T35" fmla="*/ 744 h 2829"/>
                <a:gd name="T36" fmla="*/ 682 w 1095"/>
                <a:gd name="T37" fmla="*/ 757 h 2829"/>
                <a:gd name="T38" fmla="*/ 692 w 1095"/>
                <a:gd name="T39" fmla="*/ 772 h 2829"/>
                <a:gd name="T40" fmla="*/ 700 w 1095"/>
                <a:gd name="T41" fmla="*/ 788 h 2829"/>
                <a:gd name="T42" fmla="*/ 707 w 1095"/>
                <a:gd name="T43" fmla="*/ 804 h 2829"/>
                <a:gd name="T44" fmla="*/ 715 w 1095"/>
                <a:gd name="T45" fmla="*/ 822 h 2829"/>
                <a:gd name="T46" fmla="*/ 721 w 1095"/>
                <a:gd name="T47" fmla="*/ 841 h 2829"/>
                <a:gd name="T48" fmla="*/ 727 w 1095"/>
                <a:gd name="T49" fmla="*/ 862 h 2829"/>
                <a:gd name="T50" fmla="*/ 733 w 1095"/>
                <a:gd name="T51" fmla="*/ 885 h 2829"/>
                <a:gd name="T52" fmla="*/ 739 w 1095"/>
                <a:gd name="T53" fmla="*/ 909 h 2829"/>
                <a:gd name="T54" fmla="*/ 744 w 1095"/>
                <a:gd name="T55" fmla="*/ 936 h 2829"/>
                <a:gd name="T56" fmla="*/ 748 w 1095"/>
                <a:gd name="T57" fmla="*/ 964 h 2829"/>
                <a:gd name="T58" fmla="*/ 752 w 1095"/>
                <a:gd name="T59" fmla="*/ 994 h 2829"/>
                <a:gd name="T60" fmla="*/ 755 w 1095"/>
                <a:gd name="T61" fmla="*/ 1027 h 2829"/>
                <a:gd name="T62" fmla="*/ 759 w 1095"/>
                <a:gd name="T63" fmla="*/ 1062 h 2829"/>
                <a:gd name="T64" fmla="*/ 762 w 1095"/>
                <a:gd name="T65" fmla="*/ 1100 h 2829"/>
                <a:gd name="T66" fmla="*/ 764 w 1095"/>
                <a:gd name="T67" fmla="*/ 1141 h 2829"/>
                <a:gd name="T68" fmla="*/ 766 w 1095"/>
                <a:gd name="T69" fmla="*/ 1184 h 2829"/>
                <a:gd name="T70" fmla="*/ 767 w 1095"/>
                <a:gd name="T71" fmla="*/ 1231 h 2829"/>
                <a:gd name="T72" fmla="*/ 769 w 1095"/>
                <a:gd name="T73" fmla="*/ 1334 h 2829"/>
                <a:gd name="T74" fmla="*/ 770 w 1095"/>
                <a:gd name="T75" fmla="*/ 1449 h 2829"/>
                <a:gd name="T76" fmla="*/ 769 w 1095"/>
                <a:gd name="T77" fmla="*/ 1573 h 2829"/>
                <a:gd name="T78" fmla="*/ 768 w 1095"/>
                <a:gd name="T79" fmla="*/ 1698 h 2829"/>
                <a:gd name="T80" fmla="*/ 765 w 1095"/>
                <a:gd name="T81" fmla="*/ 1821 h 2829"/>
                <a:gd name="T82" fmla="*/ 762 w 1095"/>
                <a:gd name="T83" fmla="*/ 1941 h 2829"/>
                <a:gd name="T84" fmla="*/ 757 w 1095"/>
                <a:gd name="T85" fmla="*/ 2059 h 2829"/>
                <a:gd name="T86" fmla="*/ 752 w 1095"/>
                <a:gd name="T87" fmla="*/ 2172 h 2829"/>
                <a:gd name="T88" fmla="*/ 747 w 1095"/>
                <a:gd name="T89" fmla="*/ 2280 h 2829"/>
                <a:gd name="T90" fmla="*/ 742 w 1095"/>
                <a:gd name="T91" fmla="*/ 2381 h 2829"/>
                <a:gd name="T92" fmla="*/ 737 w 1095"/>
                <a:gd name="T93" fmla="*/ 2474 h 2829"/>
                <a:gd name="T94" fmla="*/ 731 w 1095"/>
                <a:gd name="T95" fmla="*/ 2559 h 2829"/>
                <a:gd name="T96" fmla="*/ 727 w 1095"/>
                <a:gd name="T97" fmla="*/ 2633 h 2829"/>
                <a:gd name="T98" fmla="*/ 723 w 1095"/>
                <a:gd name="T99" fmla="*/ 2697 h 2829"/>
                <a:gd name="T100" fmla="*/ 719 w 1095"/>
                <a:gd name="T101" fmla="*/ 2749 h 2829"/>
                <a:gd name="T102" fmla="*/ 716 w 1095"/>
                <a:gd name="T103" fmla="*/ 2787 h 2829"/>
                <a:gd name="T104" fmla="*/ 715 w 1095"/>
                <a:gd name="T105" fmla="*/ 2811 h 2829"/>
                <a:gd name="T106" fmla="*/ 714 w 1095"/>
                <a:gd name="T107" fmla="*/ 2818 h 2829"/>
                <a:gd name="T108" fmla="*/ 1095 w 1095"/>
                <a:gd name="T109" fmla="*/ 2829 h 2829"/>
                <a:gd name="T110" fmla="*/ 1043 w 1095"/>
                <a:gd name="T111" fmla="*/ 570 h 2829"/>
                <a:gd name="T112" fmla="*/ 165 w 1095"/>
                <a:gd name="T113" fmla="*/ 0 h 2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95" h="2829">
                  <a:moveTo>
                    <a:pt x="165" y="0"/>
                  </a:moveTo>
                  <a:lnTo>
                    <a:pt x="0" y="268"/>
                  </a:lnTo>
                  <a:lnTo>
                    <a:pt x="17" y="277"/>
                  </a:lnTo>
                  <a:lnTo>
                    <a:pt x="63" y="303"/>
                  </a:lnTo>
                  <a:lnTo>
                    <a:pt x="130" y="344"/>
                  </a:lnTo>
                  <a:lnTo>
                    <a:pt x="213" y="394"/>
                  </a:lnTo>
                  <a:lnTo>
                    <a:pt x="303" y="451"/>
                  </a:lnTo>
                  <a:lnTo>
                    <a:pt x="394" y="511"/>
                  </a:lnTo>
                  <a:lnTo>
                    <a:pt x="438" y="540"/>
                  </a:lnTo>
                  <a:lnTo>
                    <a:pt x="479" y="570"/>
                  </a:lnTo>
                  <a:lnTo>
                    <a:pt x="515" y="598"/>
                  </a:lnTo>
                  <a:lnTo>
                    <a:pt x="549" y="624"/>
                  </a:lnTo>
                  <a:lnTo>
                    <a:pt x="578" y="648"/>
                  </a:lnTo>
                  <a:lnTo>
                    <a:pt x="606" y="672"/>
                  </a:lnTo>
                  <a:lnTo>
                    <a:pt x="631" y="694"/>
                  </a:lnTo>
                  <a:lnTo>
                    <a:pt x="653" y="718"/>
                  </a:lnTo>
                  <a:lnTo>
                    <a:pt x="663" y="731"/>
                  </a:lnTo>
                  <a:lnTo>
                    <a:pt x="674" y="744"/>
                  </a:lnTo>
                  <a:lnTo>
                    <a:pt x="682" y="757"/>
                  </a:lnTo>
                  <a:lnTo>
                    <a:pt x="692" y="772"/>
                  </a:lnTo>
                  <a:lnTo>
                    <a:pt x="700" y="788"/>
                  </a:lnTo>
                  <a:lnTo>
                    <a:pt x="707" y="804"/>
                  </a:lnTo>
                  <a:lnTo>
                    <a:pt x="715" y="822"/>
                  </a:lnTo>
                  <a:lnTo>
                    <a:pt x="721" y="841"/>
                  </a:lnTo>
                  <a:lnTo>
                    <a:pt x="727" y="862"/>
                  </a:lnTo>
                  <a:lnTo>
                    <a:pt x="733" y="885"/>
                  </a:lnTo>
                  <a:lnTo>
                    <a:pt x="739" y="909"/>
                  </a:lnTo>
                  <a:lnTo>
                    <a:pt x="744" y="936"/>
                  </a:lnTo>
                  <a:lnTo>
                    <a:pt x="748" y="964"/>
                  </a:lnTo>
                  <a:lnTo>
                    <a:pt x="752" y="994"/>
                  </a:lnTo>
                  <a:lnTo>
                    <a:pt x="755" y="1027"/>
                  </a:lnTo>
                  <a:lnTo>
                    <a:pt x="759" y="1062"/>
                  </a:lnTo>
                  <a:lnTo>
                    <a:pt x="762" y="1100"/>
                  </a:lnTo>
                  <a:lnTo>
                    <a:pt x="764" y="1141"/>
                  </a:lnTo>
                  <a:lnTo>
                    <a:pt x="766" y="1184"/>
                  </a:lnTo>
                  <a:lnTo>
                    <a:pt x="767" y="1231"/>
                  </a:lnTo>
                  <a:lnTo>
                    <a:pt x="769" y="1334"/>
                  </a:lnTo>
                  <a:lnTo>
                    <a:pt x="770" y="1449"/>
                  </a:lnTo>
                  <a:lnTo>
                    <a:pt x="769" y="1573"/>
                  </a:lnTo>
                  <a:lnTo>
                    <a:pt x="768" y="1698"/>
                  </a:lnTo>
                  <a:lnTo>
                    <a:pt x="765" y="1821"/>
                  </a:lnTo>
                  <a:lnTo>
                    <a:pt x="762" y="1941"/>
                  </a:lnTo>
                  <a:lnTo>
                    <a:pt x="757" y="2059"/>
                  </a:lnTo>
                  <a:lnTo>
                    <a:pt x="752" y="2172"/>
                  </a:lnTo>
                  <a:lnTo>
                    <a:pt x="747" y="2280"/>
                  </a:lnTo>
                  <a:lnTo>
                    <a:pt x="742" y="2381"/>
                  </a:lnTo>
                  <a:lnTo>
                    <a:pt x="737" y="2474"/>
                  </a:lnTo>
                  <a:lnTo>
                    <a:pt x="731" y="2559"/>
                  </a:lnTo>
                  <a:lnTo>
                    <a:pt x="727" y="2633"/>
                  </a:lnTo>
                  <a:lnTo>
                    <a:pt x="723" y="2697"/>
                  </a:lnTo>
                  <a:lnTo>
                    <a:pt x="719" y="2749"/>
                  </a:lnTo>
                  <a:lnTo>
                    <a:pt x="716" y="2787"/>
                  </a:lnTo>
                  <a:lnTo>
                    <a:pt x="715" y="2811"/>
                  </a:lnTo>
                  <a:lnTo>
                    <a:pt x="714" y="2818"/>
                  </a:lnTo>
                  <a:lnTo>
                    <a:pt x="1095" y="2829"/>
                  </a:lnTo>
                  <a:lnTo>
                    <a:pt x="1043" y="570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008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7" name="Freeform 151"/>
            <p:cNvSpPr>
              <a:spLocks/>
            </p:cNvSpPr>
            <p:nvPr/>
          </p:nvSpPr>
          <p:spPr bwMode="auto">
            <a:xfrm>
              <a:off x="3576" y="1977"/>
              <a:ext cx="68" cy="171"/>
            </a:xfrm>
            <a:custGeom>
              <a:avLst/>
              <a:gdLst>
                <a:gd name="T0" fmla="*/ 54 w 1153"/>
                <a:gd name="T1" fmla="*/ 2900 h 2911"/>
                <a:gd name="T2" fmla="*/ 493 w 1153"/>
                <a:gd name="T3" fmla="*/ 2893 h 2911"/>
                <a:gd name="T4" fmla="*/ 483 w 1153"/>
                <a:gd name="T5" fmla="*/ 2760 h 2911"/>
                <a:gd name="T6" fmla="*/ 464 w 1153"/>
                <a:gd name="T7" fmla="*/ 2529 h 2911"/>
                <a:gd name="T8" fmla="*/ 443 w 1153"/>
                <a:gd name="T9" fmla="*/ 2234 h 2911"/>
                <a:gd name="T10" fmla="*/ 423 w 1153"/>
                <a:gd name="T11" fmla="*/ 1912 h 2911"/>
                <a:gd name="T12" fmla="*/ 407 w 1153"/>
                <a:gd name="T13" fmla="*/ 1596 h 2911"/>
                <a:gd name="T14" fmla="*/ 400 w 1153"/>
                <a:gd name="T15" fmla="*/ 1387 h 2911"/>
                <a:gd name="T16" fmla="*/ 399 w 1153"/>
                <a:gd name="T17" fmla="*/ 1267 h 2911"/>
                <a:gd name="T18" fmla="*/ 402 w 1153"/>
                <a:gd name="T19" fmla="*/ 1169 h 2911"/>
                <a:gd name="T20" fmla="*/ 407 w 1153"/>
                <a:gd name="T21" fmla="*/ 1098 h 2911"/>
                <a:gd name="T22" fmla="*/ 418 w 1153"/>
                <a:gd name="T23" fmla="*/ 1052 h 2911"/>
                <a:gd name="T24" fmla="*/ 431 w 1153"/>
                <a:gd name="T25" fmla="*/ 1009 h 2911"/>
                <a:gd name="T26" fmla="*/ 449 w 1153"/>
                <a:gd name="T27" fmla="*/ 964 h 2911"/>
                <a:gd name="T28" fmla="*/ 470 w 1153"/>
                <a:gd name="T29" fmla="*/ 917 h 2911"/>
                <a:gd name="T30" fmla="*/ 494 w 1153"/>
                <a:gd name="T31" fmla="*/ 869 h 2911"/>
                <a:gd name="T32" fmla="*/ 520 w 1153"/>
                <a:gd name="T33" fmla="*/ 822 h 2911"/>
                <a:gd name="T34" fmla="*/ 550 w 1153"/>
                <a:gd name="T35" fmla="*/ 775 h 2911"/>
                <a:gd name="T36" fmla="*/ 581 w 1153"/>
                <a:gd name="T37" fmla="*/ 729 h 2911"/>
                <a:gd name="T38" fmla="*/ 614 w 1153"/>
                <a:gd name="T39" fmla="*/ 684 h 2911"/>
                <a:gd name="T40" fmla="*/ 649 w 1153"/>
                <a:gd name="T41" fmla="*/ 641 h 2911"/>
                <a:gd name="T42" fmla="*/ 686 w 1153"/>
                <a:gd name="T43" fmla="*/ 600 h 2911"/>
                <a:gd name="T44" fmla="*/ 724 w 1153"/>
                <a:gd name="T45" fmla="*/ 562 h 2911"/>
                <a:gd name="T46" fmla="*/ 764 w 1153"/>
                <a:gd name="T47" fmla="*/ 528 h 2911"/>
                <a:gd name="T48" fmla="*/ 804 w 1153"/>
                <a:gd name="T49" fmla="*/ 497 h 2911"/>
                <a:gd name="T50" fmla="*/ 844 w 1153"/>
                <a:gd name="T51" fmla="*/ 472 h 2911"/>
                <a:gd name="T52" fmla="*/ 885 w 1153"/>
                <a:gd name="T53" fmla="*/ 451 h 2911"/>
                <a:gd name="T54" fmla="*/ 945 w 1153"/>
                <a:gd name="T55" fmla="*/ 427 h 2911"/>
                <a:gd name="T56" fmla="*/ 1010 w 1153"/>
                <a:gd name="T57" fmla="*/ 396 h 2911"/>
                <a:gd name="T58" fmla="*/ 1060 w 1153"/>
                <a:gd name="T59" fmla="*/ 367 h 2911"/>
                <a:gd name="T60" fmla="*/ 1097 w 1153"/>
                <a:gd name="T61" fmla="*/ 341 h 2911"/>
                <a:gd name="T62" fmla="*/ 1123 w 1153"/>
                <a:gd name="T63" fmla="*/ 318 h 2911"/>
                <a:gd name="T64" fmla="*/ 1140 w 1153"/>
                <a:gd name="T65" fmla="*/ 299 h 2911"/>
                <a:gd name="T66" fmla="*/ 1151 w 1153"/>
                <a:gd name="T67" fmla="*/ 281 h 2911"/>
                <a:gd name="T68" fmla="*/ 1034 w 1153"/>
                <a:gd name="T69" fmla="*/ 0 h 2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53" h="2911">
                  <a:moveTo>
                    <a:pt x="0" y="606"/>
                  </a:moveTo>
                  <a:lnTo>
                    <a:pt x="54" y="2900"/>
                  </a:lnTo>
                  <a:lnTo>
                    <a:pt x="494" y="2911"/>
                  </a:lnTo>
                  <a:lnTo>
                    <a:pt x="493" y="2893"/>
                  </a:lnTo>
                  <a:lnTo>
                    <a:pt x="489" y="2841"/>
                  </a:lnTo>
                  <a:lnTo>
                    <a:pt x="483" y="2760"/>
                  </a:lnTo>
                  <a:lnTo>
                    <a:pt x="474" y="2654"/>
                  </a:lnTo>
                  <a:lnTo>
                    <a:pt x="464" y="2529"/>
                  </a:lnTo>
                  <a:lnTo>
                    <a:pt x="454" y="2387"/>
                  </a:lnTo>
                  <a:lnTo>
                    <a:pt x="443" y="2234"/>
                  </a:lnTo>
                  <a:lnTo>
                    <a:pt x="432" y="2074"/>
                  </a:lnTo>
                  <a:lnTo>
                    <a:pt x="423" y="1912"/>
                  </a:lnTo>
                  <a:lnTo>
                    <a:pt x="414" y="1751"/>
                  </a:lnTo>
                  <a:lnTo>
                    <a:pt x="407" y="1596"/>
                  </a:lnTo>
                  <a:lnTo>
                    <a:pt x="402" y="1453"/>
                  </a:lnTo>
                  <a:lnTo>
                    <a:pt x="400" y="1387"/>
                  </a:lnTo>
                  <a:lnTo>
                    <a:pt x="400" y="1325"/>
                  </a:lnTo>
                  <a:lnTo>
                    <a:pt x="399" y="1267"/>
                  </a:lnTo>
                  <a:lnTo>
                    <a:pt x="400" y="1215"/>
                  </a:lnTo>
                  <a:lnTo>
                    <a:pt x="402" y="1169"/>
                  </a:lnTo>
                  <a:lnTo>
                    <a:pt x="404" y="1130"/>
                  </a:lnTo>
                  <a:lnTo>
                    <a:pt x="407" y="1098"/>
                  </a:lnTo>
                  <a:lnTo>
                    <a:pt x="412" y="1073"/>
                  </a:lnTo>
                  <a:lnTo>
                    <a:pt x="418" y="1052"/>
                  </a:lnTo>
                  <a:lnTo>
                    <a:pt x="424" y="1031"/>
                  </a:lnTo>
                  <a:lnTo>
                    <a:pt x="431" y="1009"/>
                  </a:lnTo>
                  <a:lnTo>
                    <a:pt x="440" y="986"/>
                  </a:lnTo>
                  <a:lnTo>
                    <a:pt x="449" y="964"/>
                  </a:lnTo>
                  <a:lnTo>
                    <a:pt x="460" y="941"/>
                  </a:lnTo>
                  <a:lnTo>
                    <a:pt x="470" y="917"/>
                  </a:lnTo>
                  <a:lnTo>
                    <a:pt x="482" y="894"/>
                  </a:lnTo>
                  <a:lnTo>
                    <a:pt x="494" y="869"/>
                  </a:lnTo>
                  <a:lnTo>
                    <a:pt x="507" y="846"/>
                  </a:lnTo>
                  <a:lnTo>
                    <a:pt x="520" y="822"/>
                  </a:lnTo>
                  <a:lnTo>
                    <a:pt x="535" y="798"/>
                  </a:lnTo>
                  <a:lnTo>
                    <a:pt x="550" y="775"/>
                  </a:lnTo>
                  <a:lnTo>
                    <a:pt x="564" y="752"/>
                  </a:lnTo>
                  <a:lnTo>
                    <a:pt x="581" y="729"/>
                  </a:lnTo>
                  <a:lnTo>
                    <a:pt x="597" y="706"/>
                  </a:lnTo>
                  <a:lnTo>
                    <a:pt x="614" y="684"/>
                  </a:lnTo>
                  <a:lnTo>
                    <a:pt x="632" y="662"/>
                  </a:lnTo>
                  <a:lnTo>
                    <a:pt x="649" y="641"/>
                  </a:lnTo>
                  <a:lnTo>
                    <a:pt x="667" y="620"/>
                  </a:lnTo>
                  <a:lnTo>
                    <a:pt x="686" y="600"/>
                  </a:lnTo>
                  <a:lnTo>
                    <a:pt x="705" y="581"/>
                  </a:lnTo>
                  <a:lnTo>
                    <a:pt x="724" y="562"/>
                  </a:lnTo>
                  <a:lnTo>
                    <a:pt x="744" y="544"/>
                  </a:lnTo>
                  <a:lnTo>
                    <a:pt x="764" y="528"/>
                  </a:lnTo>
                  <a:lnTo>
                    <a:pt x="784" y="512"/>
                  </a:lnTo>
                  <a:lnTo>
                    <a:pt x="804" y="497"/>
                  </a:lnTo>
                  <a:lnTo>
                    <a:pt x="823" y="484"/>
                  </a:lnTo>
                  <a:lnTo>
                    <a:pt x="844" y="472"/>
                  </a:lnTo>
                  <a:lnTo>
                    <a:pt x="864" y="460"/>
                  </a:lnTo>
                  <a:lnTo>
                    <a:pt x="885" y="451"/>
                  </a:lnTo>
                  <a:lnTo>
                    <a:pt x="906" y="443"/>
                  </a:lnTo>
                  <a:lnTo>
                    <a:pt x="945" y="427"/>
                  </a:lnTo>
                  <a:lnTo>
                    <a:pt x="980" y="411"/>
                  </a:lnTo>
                  <a:lnTo>
                    <a:pt x="1010" y="396"/>
                  </a:lnTo>
                  <a:lnTo>
                    <a:pt x="1037" y="382"/>
                  </a:lnTo>
                  <a:lnTo>
                    <a:pt x="1060" y="367"/>
                  </a:lnTo>
                  <a:lnTo>
                    <a:pt x="1080" y="353"/>
                  </a:lnTo>
                  <a:lnTo>
                    <a:pt x="1097" y="341"/>
                  </a:lnTo>
                  <a:lnTo>
                    <a:pt x="1112" y="328"/>
                  </a:lnTo>
                  <a:lnTo>
                    <a:pt x="1123" y="318"/>
                  </a:lnTo>
                  <a:lnTo>
                    <a:pt x="1133" y="307"/>
                  </a:lnTo>
                  <a:lnTo>
                    <a:pt x="1140" y="299"/>
                  </a:lnTo>
                  <a:lnTo>
                    <a:pt x="1145" y="292"/>
                  </a:lnTo>
                  <a:lnTo>
                    <a:pt x="1151" y="281"/>
                  </a:lnTo>
                  <a:lnTo>
                    <a:pt x="1153" y="277"/>
                  </a:lnTo>
                  <a:lnTo>
                    <a:pt x="1034" y="0"/>
                  </a:lnTo>
                  <a:lnTo>
                    <a:pt x="0" y="606"/>
                  </a:lnTo>
                  <a:close/>
                </a:path>
              </a:pathLst>
            </a:custGeom>
            <a:solidFill>
              <a:srgbClr val="008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8" name="Freeform 152"/>
            <p:cNvSpPr>
              <a:spLocks/>
            </p:cNvSpPr>
            <p:nvPr/>
          </p:nvSpPr>
          <p:spPr bwMode="auto">
            <a:xfrm>
              <a:off x="3510" y="1971"/>
              <a:ext cx="127" cy="177"/>
            </a:xfrm>
            <a:custGeom>
              <a:avLst/>
              <a:gdLst>
                <a:gd name="T0" fmla="*/ 2158 w 2158"/>
                <a:gd name="T1" fmla="*/ 107 h 3007"/>
                <a:gd name="T2" fmla="*/ 2112 w 2158"/>
                <a:gd name="T3" fmla="*/ 0 h 3007"/>
                <a:gd name="T4" fmla="*/ 2101 w 2158"/>
                <a:gd name="T5" fmla="*/ 6 h 3007"/>
                <a:gd name="T6" fmla="*/ 2068 w 2158"/>
                <a:gd name="T7" fmla="*/ 25 h 3007"/>
                <a:gd name="T8" fmla="*/ 2018 w 2158"/>
                <a:gd name="T9" fmla="*/ 55 h 3007"/>
                <a:gd name="T10" fmla="*/ 1953 w 2158"/>
                <a:gd name="T11" fmla="*/ 91 h 3007"/>
                <a:gd name="T12" fmla="*/ 1874 w 2158"/>
                <a:gd name="T13" fmla="*/ 136 h 3007"/>
                <a:gd name="T14" fmla="*/ 1787 w 2158"/>
                <a:gd name="T15" fmla="*/ 187 h 3007"/>
                <a:gd name="T16" fmla="*/ 1693 w 2158"/>
                <a:gd name="T17" fmla="*/ 241 h 3007"/>
                <a:gd name="T18" fmla="*/ 1594 w 2158"/>
                <a:gd name="T19" fmla="*/ 299 h 3007"/>
                <a:gd name="T20" fmla="*/ 1495 w 2158"/>
                <a:gd name="T21" fmla="*/ 357 h 3007"/>
                <a:gd name="T22" fmla="*/ 1398 w 2158"/>
                <a:gd name="T23" fmla="*/ 414 h 3007"/>
                <a:gd name="T24" fmla="*/ 1306 w 2158"/>
                <a:gd name="T25" fmla="*/ 470 h 3007"/>
                <a:gd name="T26" fmla="*/ 1221 w 2158"/>
                <a:gd name="T27" fmla="*/ 521 h 3007"/>
                <a:gd name="T28" fmla="*/ 1146 w 2158"/>
                <a:gd name="T29" fmla="*/ 567 h 3007"/>
                <a:gd name="T30" fmla="*/ 1085 w 2158"/>
                <a:gd name="T31" fmla="*/ 607 h 3007"/>
                <a:gd name="T32" fmla="*/ 1061 w 2158"/>
                <a:gd name="T33" fmla="*/ 623 h 3007"/>
                <a:gd name="T34" fmla="*/ 1040 w 2158"/>
                <a:gd name="T35" fmla="*/ 638 h 3007"/>
                <a:gd name="T36" fmla="*/ 1026 w 2158"/>
                <a:gd name="T37" fmla="*/ 649 h 3007"/>
                <a:gd name="T38" fmla="*/ 1015 w 2158"/>
                <a:gd name="T39" fmla="*/ 659 h 3007"/>
                <a:gd name="T40" fmla="*/ 995 w 2158"/>
                <a:gd name="T41" fmla="*/ 647 h 3007"/>
                <a:gd name="T42" fmla="*/ 55 w 2158"/>
                <a:gd name="T43" fmla="*/ 83 h 3007"/>
                <a:gd name="T44" fmla="*/ 0 w 2158"/>
                <a:gd name="T45" fmla="*/ 172 h 3007"/>
                <a:gd name="T46" fmla="*/ 878 w 2158"/>
                <a:gd name="T47" fmla="*/ 742 h 3007"/>
                <a:gd name="T48" fmla="*/ 930 w 2158"/>
                <a:gd name="T49" fmla="*/ 3001 h 3007"/>
                <a:gd name="T50" fmla="*/ 1090 w 2158"/>
                <a:gd name="T51" fmla="*/ 3005 h 3007"/>
                <a:gd name="T52" fmla="*/ 1178 w 2158"/>
                <a:gd name="T53" fmla="*/ 3007 h 3007"/>
                <a:gd name="T54" fmla="*/ 1124 w 2158"/>
                <a:gd name="T55" fmla="*/ 713 h 3007"/>
                <a:gd name="T56" fmla="*/ 2158 w 2158"/>
                <a:gd name="T57" fmla="*/ 107 h 3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58" h="3007">
                  <a:moveTo>
                    <a:pt x="2158" y="107"/>
                  </a:moveTo>
                  <a:lnTo>
                    <a:pt x="2112" y="0"/>
                  </a:lnTo>
                  <a:lnTo>
                    <a:pt x="2101" y="6"/>
                  </a:lnTo>
                  <a:lnTo>
                    <a:pt x="2068" y="25"/>
                  </a:lnTo>
                  <a:lnTo>
                    <a:pt x="2018" y="55"/>
                  </a:lnTo>
                  <a:lnTo>
                    <a:pt x="1953" y="91"/>
                  </a:lnTo>
                  <a:lnTo>
                    <a:pt x="1874" y="136"/>
                  </a:lnTo>
                  <a:lnTo>
                    <a:pt x="1787" y="187"/>
                  </a:lnTo>
                  <a:lnTo>
                    <a:pt x="1693" y="241"/>
                  </a:lnTo>
                  <a:lnTo>
                    <a:pt x="1594" y="299"/>
                  </a:lnTo>
                  <a:lnTo>
                    <a:pt x="1495" y="357"/>
                  </a:lnTo>
                  <a:lnTo>
                    <a:pt x="1398" y="414"/>
                  </a:lnTo>
                  <a:lnTo>
                    <a:pt x="1306" y="470"/>
                  </a:lnTo>
                  <a:lnTo>
                    <a:pt x="1221" y="521"/>
                  </a:lnTo>
                  <a:lnTo>
                    <a:pt x="1146" y="567"/>
                  </a:lnTo>
                  <a:lnTo>
                    <a:pt x="1085" y="607"/>
                  </a:lnTo>
                  <a:lnTo>
                    <a:pt x="1061" y="623"/>
                  </a:lnTo>
                  <a:lnTo>
                    <a:pt x="1040" y="638"/>
                  </a:lnTo>
                  <a:lnTo>
                    <a:pt x="1026" y="649"/>
                  </a:lnTo>
                  <a:lnTo>
                    <a:pt x="1015" y="659"/>
                  </a:lnTo>
                  <a:lnTo>
                    <a:pt x="995" y="647"/>
                  </a:lnTo>
                  <a:lnTo>
                    <a:pt x="55" y="83"/>
                  </a:lnTo>
                  <a:lnTo>
                    <a:pt x="0" y="172"/>
                  </a:lnTo>
                  <a:lnTo>
                    <a:pt x="878" y="742"/>
                  </a:lnTo>
                  <a:lnTo>
                    <a:pt x="930" y="3001"/>
                  </a:lnTo>
                  <a:lnTo>
                    <a:pt x="1090" y="3005"/>
                  </a:lnTo>
                  <a:lnTo>
                    <a:pt x="1178" y="3007"/>
                  </a:lnTo>
                  <a:lnTo>
                    <a:pt x="1124" y="713"/>
                  </a:lnTo>
                  <a:lnTo>
                    <a:pt x="2158" y="107"/>
                  </a:lnTo>
                  <a:close/>
                </a:path>
              </a:pathLst>
            </a:custGeom>
            <a:solidFill>
              <a:srgbClr val="D6E9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9" name="Freeform 153"/>
            <p:cNvSpPr>
              <a:spLocks/>
            </p:cNvSpPr>
            <p:nvPr/>
          </p:nvSpPr>
          <p:spPr bwMode="auto">
            <a:xfrm>
              <a:off x="3561" y="1878"/>
              <a:ext cx="215" cy="180"/>
            </a:xfrm>
            <a:custGeom>
              <a:avLst/>
              <a:gdLst>
                <a:gd name="T0" fmla="*/ 3591 w 3653"/>
                <a:gd name="T1" fmla="*/ 217 h 3065"/>
                <a:gd name="T2" fmla="*/ 3526 w 3653"/>
                <a:gd name="T3" fmla="*/ 131 h 3065"/>
                <a:gd name="T4" fmla="*/ 3475 w 3653"/>
                <a:gd name="T5" fmla="*/ 82 h 3065"/>
                <a:gd name="T6" fmla="*/ 3412 w 3653"/>
                <a:gd name="T7" fmla="*/ 40 h 3065"/>
                <a:gd name="T8" fmla="*/ 3337 w 3653"/>
                <a:gd name="T9" fmla="*/ 10 h 3065"/>
                <a:gd name="T10" fmla="*/ 3270 w 3653"/>
                <a:gd name="T11" fmla="*/ 0 h 3065"/>
                <a:gd name="T12" fmla="*/ 3171 w 3653"/>
                <a:gd name="T13" fmla="*/ 7 h 3065"/>
                <a:gd name="T14" fmla="*/ 3047 w 3653"/>
                <a:gd name="T15" fmla="*/ 34 h 3065"/>
                <a:gd name="T16" fmla="*/ 2918 w 3653"/>
                <a:gd name="T17" fmla="*/ 75 h 3065"/>
                <a:gd name="T18" fmla="*/ 2765 w 3653"/>
                <a:gd name="T19" fmla="*/ 142 h 3065"/>
                <a:gd name="T20" fmla="*/ 2591 w 3653"/>
                <a:gd name="T21" fmla="*/ 238 h 3065"/>
                <a:gd name="T22" fmla="*/ 2398 w 3653"/>
                <a:gd name="T23" fmla="*/ 370 h 3065"/>
                <a:gd name="T24" fmla="*/ 2248 w 3653"/>
                <a:gd name="T25" fmla="*/ 507 h 3065"/>
                <a:gd name="T26" fmla="*/ 1892 w 3653"/>
                <a:gd name="T27" fmla="*/ 866 h 3065"/>
                <a:gd name="T28" fmla="*/ 1494 w 3653"/>
                <a:gd name="T29" fmla="*/ 1291 h 3065"/>
                <a:gd name="T30" fmla="*/ 1276 w 3653"/>
                <a:gd name="T31" fmla="*/ 1542 h 3065"/>
                <a:gd name="T32" fmla="*/ 1091 w 3653"/>
                <a:gd name="T33" fmla="*/ 1774 h 3065"/>
                <a:gd name="T34" fmla="*/ 964 w 3653"/>
                <a:gd name="T35" fmla="*/ 1947 h 3065"/>
                <a:gd name="T36" fmla="*/ 652 w 3653"/>
                <a:gd name="T37" fmla="*/ 2216 h 3065"/>
                <a:gd name="T38" fmla="*/ 427 w 3653"/>
                <a:gd name="T39" fmla="*/ 2392 h 3065"/>
                <a:gd name="T40" fmla="*/ 314 w 3653"/>
                <a:gd name="T41" fmla="*/ 2465 h 3065"/>
                <a:gd name="T42" fmla="*/ 251 w 3653"/>
                <a:gd name="T43" fmla="*/ 2477 h 3065"/>
                <a:gd name="T44" fmla="*/ 172 w 3653"/>
                <a:gd name="T45" fmla="*/ 2496 h 3065"/>
                <a:gd name="T46" fmla="*/ 92 w 3653"/>
                <a:gd name="T47" fmla="*/ 2537 h 3065"/>
                <a:gd name="T48" fmla="*/ 47 w 3653"/>
                <a:gd name="T49" fmla="*/ 2575 h 3065"/>
                <a:gd name="T50" fmla="*/ 12 w 3653"/>
                <a:gd name="T51" fmla="*/ 2619 h 3065"/>
                <a:gd name="T52" fmla="*/ 12 w 3653"/>
                <a:gd name="T53" fmla="*/ 2646 h 3065"/>
                <a:gd name="T54" fmla="*/ 60 w 3653"/>
                <a:gd name="T55" fmla="*/ 2656 h 3065"/>
                <a:gd name="T56" fmla="*/ 112 w 3653"/>
                <a:gd name="T57" fmla="*/ 2684 h 3065"/>
                <a:gd name="T58" fmla="*/ 165 w 3653"/>
                <a:gd name="T59" fmla="*/ 2732 h 3065"/>
                <a:gd name="T60" fmla="*/ 210 w 3653"/>
                <a:gd name="T61" fmla="*/ 2792 h 3065"/>
                <a:gd name="T62" fmla="*/ 248 w 3653"/>
                <a:gd name="T63" fmla="*/ 2865 h 3065"/>
                <a:gd name="T64" fmla="*/ 276 w 3653"/>
                <a:gd name="T65" fmla="*/ 2954 h 3065"/>
                <a:gd name="T66" fmla="*/ 279 w 3653"/>
                <a:gd name="T67" fmla="*/ 3013 h 3065"/>
                <a:gd name="T68" fmla="*/ 268 w 3653"/>
                <a:gd name="T69" fmla="*/ 3056 h 3065"/>
                <a:gd name="T70" fmla="*/ 424 w 3653"/>
                <a:gd name="T71" fmla="*/ 2994 h 3065"/>
                <a:gd name="T72" fmla="*/ 479 w 3653"/>
                <a:gd name="T73" fmla="*/ 2958 h 3065"/>
                <a:gd name="T74" fmla="*/ 501 w 3653"/>
                <a:gd name="T75" fmla="*/ 2926 h 3065"/>
                <a:gd name="T76" fmla="*/ 525 w 3653"/>
                <a:gd name="T77" fmla="*/ 2839 h 3065"/>
                <a:gd name="T78" fmla="*/ 549 w 3653"/>
                <a:gd name="T79" fmla="*/ 2774 h 3065"/>
                <a:gd name="T80" fmla="*/ 604 w 3653"/>
                <a:gd name="T81" fmla="*/ 2708 h 3065"/>
                <a:gd name="T82" fmla="*/ 766 w 3653"/>
                <a:gd name="T83" fmla="*/ 2553 h 3065"/>
                <a:gd name="T84" fmla="*/ 990 w 3653"/>
                <a:gd name="T85" fmla="*/ 2362 h 3065"/>
                <a:gd name="T86" fmla="*/ 1167 w 3653"/>
                <a:gd name="T87" fmla="*/ 2232 h 3065"/>
                <a:gd name="T88" fmla="*/ 1263 w 3653"/>
                <a:gd name="T89" fmla="*/ 2176 h 3065"/>
                <a:gd name="T90" fmla="*/ 1592 w 3653"/>
                <a:gd name="T91" fmla="*/ 2011 h 3065"/>
                <a:gd name="T92" fmla="*/ 2085 w 3653"/>
                <a:gd name="T93" fmla="*/ 1764 h 3065"/>
                <a:gd name="T94" fmla="*/ 2610 w 3653"/>
                <a:gd name="T95" fmla="*/ 1491 h 3065"/>
                <a:gd name="T96" fmla="*/ 2994 w 3653"/>
                <a:gd name="T97" fmla="*/ 1275 h 3065"/>
                <a:gd name="T98" fmla="*/ 3172 w 3653"/>
                <a:gd name="T99" fmla="*/ 1154 h 3065"/>
                <a:gd name="T100" fmla="*/ 3324 w 3653"/>
                <a:gd name="T101" fmla="*/ 1022 h 3065"/>
                <a:gd name="T102" fmla="*/ 3450 w 3653"/>
                <a:gd name="T103" fmla="*/ 887 h 3065"/>
                <a:gd name="T104" fmla="*/ 3547 w 3653"/>
                <a:gd name="T105" fmla="*/ 750 h 3065"/>
                <a:gd name="T106" fmla="*/ 3614 w 3653"/>
                <a:gd name="T107" fmla="*/ 613 h 3065"/>
                <a:gd name="T108" fmla="*/ 3649 w 3653"/>
                <a:gd name="T109" fmla="*/ 483 h 3065"/>
                <a:gd name="T110" fmla="*/ 3649 w 3653"/>
                <a:gd name="T111" fmla="*/ 362 h 3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53" h="3065">
                  <a:moveTo>
                    <a:pt x="3626" y="278"/>
                  </a:moveTo>
                  <a:lnTo>
                    <a:pt x="3619" y="267"/>
                  </a:lnTo>
                  <a:lnTo>
                    <a:pt x="3604" y="237"/>
                  </a:lnTo>
                  <a:lnTo>
                    <a:pt x="3591" y="217"/>
                  </a:lnTo>
                  <a:lnTo>
                    <a:pt x="3576" y="194"/>
                  </a:lnTo>
                  <a:lnTo>
                    <a:pt x="3559" y="170"/>
                  </a:lnTo>
                  <a:lnTo>
                    <a:pt x="3538" y="145"/>
                  </a:lnTo>
                  <a:lnTo>
                    <a:pt x="3526" y="131"/>
                  </a:lnTo>
                  <a:lnTo>
                    <a:pt x="3515" y="118"/>
                  </a:lnTo>
                  <a:lnTo>
                    <a:pt x="3502" y="106"/>
                  </a:lnTo>
                  <a:lnTo>
                    <a:pt x="3488" y="94"/>
                  </a:lnTo>
                  <a:lnTo>
                    <a:pt x="3475" y="82"/>
                  </a:lnTo>
                  <a:lnTo>
                    <a:pt x="3460" y="70"/>
                  </a:lnTo>
                  <a:lnTo>
                    <a:pt x="3444" y="60"/>
                  </a:lnTo>
                  <a:lnTo>
                    <a:pt x="3429" y="49"/>
                  </a:lnTo>
                  <a:lnTo>
                    <a:pt x="3412" y="40"/>
                  </a:lnTo>
                  <a:lnTo>
                    <a:pt x="3394" y="30"/>
                  </a:lnTo>
                  <a:lnTo>
                    <a:pt x="3376" y="23"/>
                  </a:lnTo>
                  <a:lnTo>
                    <a:pt x="3357" y="16"/>
                  </a:lnTo>
                  <a:lnTo>
                    <a:pt x="3337" y="10"/>
                  </a:lnTo>
                  <a:lnTo>
                    <a:pt x="3317" y="5"/>
                  </a:lnTo>
                  <a:lnTo>
                    <a:pt x="3296" y="2"/>
                  </a:lnTo>
                  <a:lnTo>
                    <a:pt x="3274" y="0"/>
                  </a:lnTo>
                  <a:lnTo>
                    <a:pt x="3270" y="0"/>
                  </a:lnTo>
                  <a:lnTo>
                    <a:pt x="3258" y="0"/>
                  </a:lnTo>
                  <a:lnTo>
                    <a:pt x="3236" y="1"/>
                  </a:lnTo>
                  <a:lnTo>
                    <a:pt x="3207" y="3"/>
                  </a:lnTo>
                  <a:lnTo>
                    <a:pt x="3171" y="7"/>
                  </a:lnTo>
                  <a:lnTo>
                    <a:pt x="3126" y="16"/>
                  </a:lnTo>
                  <a:lnTo>
                    <a:pt x="3101" y="21"/>
                  </a:lnTo>
                  <a:lnTo>
                    <a:pt x="3075" y="26"/>
                  </a:lnTo>
                  <a:lnTo>
                    <a:pt x="3047" y="34"/>
                  </a:lnTo>
                  <a:lnTo>
                    <a:pt x="3016" y="42"/>
                  </a:lnTo>
                  <a:lnTo>
                    <a:pt x="2985" y="52"/>
                  </a:lnTo>
                  <a:lnTo>
                    <a:pt x="2952" y="63"/>
                  </a:lnTo>
                  <a:lnTo>
                    <a:pt x="2918" y="75"/>
                  </a:lnTo>
                  <a:lnTo>
                    <a:pt x="2882" y="89"/>
                  </a:lnTo>
                  <a:lnTo>
                    <a:pt x="2844" y="105"/>
                  </a:lnTo>
                  <a:lnTo>
                    <a:pt x="2806" y="123"/>
                  </a:lnTo>
                  <a:lnTo>
                    <a:pt x="2765" y="142"/>
                  </a:lnTo>
                  <a:lnTo>
                    <a:pt x="2724" y="163"/>
                  </a:lnTo>
                  <a:lnTo>
                    <a:pt x="2681" y="186"/>
                  </a:lnTo>
                  <a:lnTo>
                    <a:pt x="2637" y="211"/>
                  </a:lnTo>
                  <a:lnTo>
                    <a:pt x="2591" y="238"/>
                  </a:lnTo>
                  <a:lnTo>
                    <a:pt x="2545" y="267"/>
                  </a:lnTo>
                  <a:lnTo>
                    <a:pt x="2496" y="299"/>
                  </a:lnTo>
                  <a:lnTo>
                    <a:pt x="2448" y="333"/>
                  </a:lnTo>
                  <a:lnTo>
                    <a:pt x="2398" y="370"/>
                  </a:lnTo>
                  <a:lnTo>
                    <a:pt x="2347" y="409"/>
                  </a:lnTo>
                  <a:lnTo>
                    <a:pt x="2335" y="421"/>
                  </a:lnTo>
                  <a:lnTo>
                    <a:pt x="2301" y="454"/>
                  </a:lnTo>
                  <a:lnTo>
                    <a:pt x="2248" y="507"/>
                  </a:lnTo>
                  <a:lnTo>
                    <a:pt x="2177" y="577"/>
                  </a:lnTo>
                  <a:lnTo>
                    <a:pt x="2093" y="661"/>
                  </a:lnTo>
                  <a:lnTo>
                    <a:pt x="1997" y="758"/>
                  </a:lnTo>
                  <a:lnTo>
                    <a:pt x="1892" y="866"/>
                  </a:lnTo>
                  <a:lnTo>
                    <a:pt x="1781" y="982"/>
                  </a:lnTo>
                  <a:lnTo>
                    <a:pt x="1667" y="1103"/>
                  </a:lnTo>
                  <a:lnTo>
                    <a:pt x="1551" y="1228"/>
                  </a:lnTo>
                  <a:lnTo>
                    <a:pt x="1494" y="1291"/>
                  </a:lnTo>
                  <a:lnTo>
                    <a:pt x="1437" y="1354"/>
                  </a:lnTo>
                  <a:lnTo>
                    <a:pt x="1383" y="1417"/>
                  </a:lnTo>
                  <a:lnTo>
                    <a:pt x="1328" y="1480"/>
                  </a:lnTo>
                  <a:lnTo>
                    <a:pt x="1276" y="1542"/>
                  </a:lnTo>
                  <a:lnTo>
                    <a:pt x="1225" y="1602"/>
                  </a:lnTo>
                  <a:lnTo>
                    <a:pt x="1178" y="1661"/>
                  </a:lnTo>
                  <a:lnTo>
                    <a:pt x="1133" y="1719"/>
                  </a:lnTo>
                  <a:lnTo>
                    <a:pt x="1091" y="1774"/>
                  </a:lnTo>
                  <a:lnTo>
                    <a:pt x="1052" y="1828"/>
                  </a:lnTo>
                  <a:lnTo>
                    <a:pt x="1018" y="1879"/>
                  </a:lnTo>
                  <a:lnTo>
                    <a:pt x="986" y="1928"/>
                  </a:lnTo>
                  <a:lnTo>
                    <a:pt x="964" y="1947"/>
                  </a:lnTo>
                  <a:lnTo>
                    <a:pt x="904" y="2001"/>
                  </a:lnTo>
                  <a:lnTo>
                    <a:pt x="815" y="2078"/>
                  </a:lnTo>
                  <a:lnTo>
                    <a:pt x="709" y="2169"/>
                  </a:lnTo>
                  <a:lnTo>
                    <a:pt x="652" y="2216"/>
                  </a:lnTo>
                  <a:lnTo>
                    <a:pt x="594" y="2263"/>
                  </a:lnTo>
                  <a:lnTo>
                    <a:pt x="536" y="2309"/>
                  </a:lnTo>
                  <a:lnTo>
                    <a:pt x="481" y="2352"/>
                  </a:lnTo>
                  <a:lnTo>
                    <a:pt x="427" y="2392"/>
                  </a:lnTo>
                  <a:lnTo>
                    <a:pt x="378" y="2426"/>
                  </a:lnTo>
                  <a:lnTo>
                    <a:pt x="355" y="2440"/>
                  </a:lnTo>
                  <a:lnTo>
                    <a:pt x="334" y="2454"/>
                  </a:lnTo>
                  <a:lnTo>
                    <a:pt x="314" y="2465"/>
                  </a:lnTo>
                  <a:lnTo>
                    <a:pt x="296" y="2474"/>
                  </a:lnTo>
                  <a:lnTo>
                    <a:pt x="289" y="2474"/>
                  </a:lnTo>
                  <a:lnTo>
                    <a:pt x="267" y="2475"/>
                  </a:lnTo>
                  <a:lnTo>
                    <a:pt x="251" y="2477"/>
                  </a:lnTo>
                  <a:lnTo>
                    <a:pt x="234" y="2479"/>
                  </a:lnTo>
                  <a:lnTo>
                    <a:pt x="215" y="2483"/>
                  </a:lnTo>
                  <a:lnTo>
                    <a:pt x="194" y="2489"/>
                  </a:lnTo>
                  <a:lnTo>
                    <a:pt x="172" y="2496"/>
                  </a:lnTo>
                  <a:lnTo>
                    <a:pt x="149" y="2505"/>
                  </a:lnTo>
                  <a:lnTo>
                    <a:pt x="126" y="2516"/>
                  </a:lnTo>
                  <a:lnTo>
                    <a:pt x="103" y="2530"/>
                  </a:lnTo>
                  <a:lnTo>
                    <a:pt x="92" y="2537"/>
                  </a:lnTo>
                  <a:lnTo>
                    <a:pt x="80" y="2545"/>
                  </a:lnTo>
                  <a:lnTo>
                    <a:pt x="69" y="2555"/>
                  </a:lnTo>
                  <a:lnTo>
                    <a:pt x="57" y="2564"/>
                  </a:lnTo>
                  <a:lnTo>
                    <a:pt x="47" y="2575"/>
                  </a:lnTo>
                  <a:lnTo>
                    <a:pt x="36" y="2586"/>
                  </a:lnTo>
                  <a:lnTo>
                    <a:pt x="27" y="2598"/>
                  </a:lnTo>
                  <a:lnTo>
                    <a:pt x="17" y="2610"/>
                  </a:lnTo>
                  <a:lnTo>
                    <a:pt x="12" y="2619"/>
                  </a:lnTo>
                  <a:lnTo>
                    <a:pt x="8" y="2627"/>
                  </a:lnTo>
                  <a:lnTo>
                    <a:pt x="4" y="2635"/>
                  </a:lnTo>
                  <a:lnTo>
                    <a:pt x="0" y="2645"/>
                  </a:lnTo>
                  <a:lnTo>
                    <a:pt x="12" y="2646"/>
                  </a:lnTo>
                  <a:lnTo>
                    <a:pt x="23" y="2647"/>
                  </a:lnTo>
                  <a:lnTo>
                    <a:pt x="36" y="2649"/>
                  </a:lnTo>
                  <a:lnTo>
                    <a:pt x="48" y="2652"/>
                  </a:lnTo>
                  <a:lnTo>
                    <a:pt x="60" y="2656"/>
                  </a:lnTo>
                  <a:lnTo>
                    <a:pt x="73" y="2662"/>
                  </a:lnTo>
                  <a:lnTo>
                    <a:pt x="86" y="2668"/>
                  </a:lnTo>
                  <a:lnTo>
                    <a:pt x="99" y="2675"/>
                  </a:lnTo>
                  <a:lnTo>
                    <a:pt x="112" y="2684"/>
                  </a:lnTo>
                  <a:lnTo>
                    <a:pt x="125" y="2694"/>
                  </a:lnTo>
                  <a:lnTo>
                    <a:pt x="139" y="2705"/>
                  </a:lnTo>
                  <a:lnTo>
                    <a:pt x="152" y="2717"/>
                  </a:lnTo>
                  <a:lnTo>
                    <a:pt x="165" y="2732"/>
                  </a:lnTo>
                  <a:lnTo>
                    <a:pt x="179" y="2748"/>
                  </a:lnTo>
                  <a:lnTo>
                    <a:pt x="192" y="2766"/>
                  </a:lnTo>
                  <a:lnTo>
                    <a:pt x="206" y="2784"/>
                  </a:lnTo>
                  <a:lnTo>
                    <a:pt x="210" y="2792"/>
                  </a:lnTo>
                  <a:lnTo>
                    <a:pt x="223" y="2814"/>
                  </a:lnTo>
                  <a:lnTo>
                    <a:pt x="231" y="2828"/>
                  </a:lnTo>
                  <a:lnTo>
                    <a:pt x="240" y="2846"/>
                  </a:lnTo>
                  <a:lnTo>
                    <a:pt x="248" y="2865"/>
                  </a:lnTo>
                  <a:lnTo>
                    <a:pt x="256" y="2886"/>
                  </a:lnTo>
                  <a:lnTo>
                    <a:pt x="264" y="2908"/>
                  </a:lnTo>
                  <a:lnTo>
                    <a:pt x="271" y="2931"/>
                  </a:lnTo>
                  <a:lnTo>
                    <a:pt x="276" y="2954"/>
                  </a:lnTo>
                  <a:lnTo>
                    <a:pt x="279" y="2978"/>
                  </a:lnTo>
                  <a:lnTo>
                    <a:pt x="279" y="2990"/>
                  </a:lnTo>
                  <a:lnTo>
                    <a:pt x="279" y="3001"/>
                  </a:lnTo>
                  <a:lnTo>
                    <a:pt x="279" y="3013"/>
                  </a:lnTo>
                  <a:lnTo>
                    <a:pt x="277" y="3024"/>
                  </a:lnTo>
                  <a:lnTo>
                    <a:pt x="275" y="3035"/>
                  </a:lnTo>
                  <a:lnTo>
                    <a:pt x="272" y="3046"/>
                  </a:lnTo>
                  <a:lnTo>
                    <a:pt x="268" y="3056"/>
                  </a:lnTo>
                  <a:lnTo>
                    <a:pt x="264" y="3065"/>
                  </a:lnTo>
                  <a:lnTo>
                    <a:pt x="342" y="3031"/>
                  </a:lnTo>
                  <a:lnTo>
                    <a:pt x="401" y="3005"/>
                  </a:lnTo>
                  <a:lnTo>
                    <a:pt x="424" y="2994"/>
                  </a:lnTo>
                  <a:lnTo>
                    <a:pt x="443" y="2984"/>
                  </a:lnTo>
                  <a:lnTo>
                    <a:pt x="460" y="2974"/>
                  </a:lnTo>
                  <a:lnTo>
                    <a:pt x="473" y="2964"/>
                  </a:lnTo>
                  <a:lnTo>
                    <a:pt x="479" y="2958"/>
                  </a:lnTo>
                  <a:lnTo>
                    <a:pt x="484" y="2953"/>
                  </a:lnTo>
                  <a:lnTo>
                    <a:pt x="489" y="2947"/>
                  </a:lnTo>
                  <a:lnTo>
                    <a:pt x="493" y="2941"/>
                  </a:lnTo>
                  <a:lnTo>
                    <a:pt x="501" y="2926"/>
                  </a:lnTo>
                  <a:lnTo>
                    <a:pt x="507" y="2909"/>
                  </a:lnTo>
                  <a:lnTo>
                    <a:pt x="513" y="2890"/>
                  </a:lnTo>
                  <a:lnTo>
                    <a:pt x="518" y="2866"/>
                  </a:lnTo>
                  <a:lnTo>
                    <a:pt x="525" y="2839"/>
                  </a:lnTo>
                  <a:lnTo>
                    <a:pt x="532" y="2807"/>
                  </a:lnTo>
                  <a:lnTo>
                    <a:pt x="535" y="2798"/>
                  </a:lnTo>
                  <a:lnTo>
                    <a:pt x="540" y="2788"/>
                  </a:lnTo>
                  <a:lnTo>
                    <a:pt x="549" y="2774"/>
                  </a:lnTo>
                  <a:lnTo>
                    <a:pt x="560" y="2760"/>
                  </a:lnTo>
                  <a:lnTo>
                    <a:pt x="573" y="2743"/>
                  </a:lnTo>
                  <a:lnTo>
                    <a:pt x="588" y="2727"/>
                  </a:lnTo>
                  <a:lnTo>
                    <a:pt x="604" y="2708"/>
                  </a:lnTo>
                  <a:lnTo>
                    <a:pt x="623" y="2688"/>
                  </a:lnTo>
                  <a:lnTo>
                    <a:pt x="666" y="2646"/>
                  </a:lnTo>
                  <a:lnTo>
                    <a:pt x="714" y="2600"/>
                  </a:lnTo>
                  <a:lnTo>
                    <a:pt x="766" y="2553"/>
                  </a:lnTo>
                  <a:lnTo>
                    <a:pt x="820" y="2504"/>
                  </a:lnTo>
                  <a:lnTo>
                    <a:pt x="877" y="2455"/>
                  </a:lnTo>
                  <a:lnTo>
                    <a:pt x="934" y="2408"/>
                  </a:lnTo>
                  <a:lnTo>
                    <a:pt x="990" y="2362"/>
                  </a:lnTo>
                  <a:lnTo>
                    <a:pt x="1045" y="2319"/>
                  </a:lnTo>
                  <a:lnTo>
                    <a:pt x="1097" y="2280"/>
                  </a:lnTo>
                  <a:lnTo>
                    <a:pt x="1145" y="2246"/>
                  </a:lnTo>
                  <a:lnTo>
                    <a:pt x="1167" y="2232"/>
                  </a:lnTo>
                  <a:lnTo>
                    <a:pt x="1186" y="2219"/>
                  </a:lnTo>
                  <a:lnTo>
                    <a:pt x="1205" y="2208"/>
                  </a:lnTo>
                  <a:lnTo>
                    <a:pt x="1222" y="2198"/>
                  </a:lnTo>
                  <a:lnTo>
                    <a:pt x="1263" y="2176"/>
                  </a:lnTo>
                  <a:lnTo>
                    <a:pt x="1324" y="2146"/>
                  </a:lnTo>
                  <a:lnTo>
                    <a:pt x="1399" y="2108"/>
                  </a:lnTo>
                  <a:lnTo>
                    <a:pt x="1491" y="2063"/>
                  </a:lnTo>
                  <a:lnTo>
                    <a:pt x="1592" y="2011"/>
                  </a:lnTo>
                  <a:lnTo>
                    <a:pt x="1706" y="1955"/>
                  </a:lnTo>
                  <a:lnTo>
                    <a:pt x="1826" y="1895"/>
                  </a:lnTo>
                  <a:lnTo>
                    <a:pt x="1954" y="1831"/>
                  </a:lnTo>
                  <a:lnTo>
                    <a:pt x="2085" y="1764"/>
                  </a:lnTo>
                  <a:lnTo>
                    <a:pt x="2218" y="1697"/>
                  </a:lnTo>
                  <a:lnTo>
                    <a:pt x="2352" y="1628"/>
                  </a:lnTo>
                  <a:lnTo>
                    <a:pt x="2483" y="1559"/>
                  </a:lnTo>
                  <a:lnTo>
                    <a:pt x="2610" y="1491"/>
                  </a:lnTo>
                  <a:lnTo>
                    <a:pt x="2731" y="1426"/>
                  </a:lnTo>
                  <a:lnTo>
                    <a:pt x="2843" y="1363"/>
                  </a:lnTo>
                  <a:lnTo>
                    <a:pt x="2946" y="1305"/>
                  </a:lnTo>
                  <a:lnTo>
                    <a:pt x="2994" y="1275"/>
                  </a:lnTo>
                  <a:lnTo>
                    <a:pt x="3041" y="1246"/>
                  </a:lnTo>
                  <a:lnTo>
                    <a:pt x="3086" y="1215"/>
                  </a:lnTo>
                  <a:lnTo>
                    <a:pt x="3130" y="1185"/>
                  </a:lnTo>
                  <a:lnTo>
                    <a:pt x="3172" y="1154"/>
                  </a:lnTo>
                  <a:lnTo>
                    <a:pt x="3212" y="1121"/>
                  </a:lnTo>
                  <a:lnTo>
                    <a:pt x="3251" y="1089"/>
                  </a:lnTo>
                  <a:lnTo>
                    <a:pt x="3288" y="1056"/>
                  </a:lnTo>
                  <a:lnTo>
                    <a:pt x="3324" y="1022"/>
                  </a:lnTo>
                  <a:lnTo>
                    <a:pt x="3357" y="989"/>
                  </a:lnTo>
                  <a:lnTo>
                    <a:pt x="3390" y="955"/>
                  </a:lnTo>
                  <a:lnTo>
                    <a:pt x="3420" y="921"/>
                  </a:lnTo>
                  <a:lnTo>
                    <a:pt x="3450" y="887"/>
                  </a:lnTo>
                  <a:lnTo>
                    <a:pt x="3477" y="853"/>
                  </a:lnTo>
                  <a:lnTo>
                    <a:pt x="3502" y="818"/>
                  </a:lnTo>
                  <a:lnTo>
                    <a:pt x="3525" y="783"/>
                  </a:lnTo>
                  <a:lnTo>
                    <a:pt x="3547" y="750"/>
                  </a:lnTo>
                  <a:lnTo>
                    <a:pt x="3566" y="715"/>
                  </a:lnTo>
                  <a:lnTo>
                    <a:pt x="3584" y="681"/>
                  </a:lnTo>
                  <a:lnTo>
                    <a:pt x="3600" y="647"/>
                  </a:lnTo>
                  <a:lnTo>
                    <a:pt x="3614" y="613"/>
                  </a:lnTo>
                  <a:lnTo>
                    <a:pt x="3626" y="580"/>
                  </a:lnTo>
                  <a:lnTo>
                    <a:pt x="3635" y="547"/>
                  </a:lnTo>
                  <a:lnTo>
                    <a:pt x="3643" y="515"/>
                  </a:lnTo>
                  <a:lnTo>
                    <a:pt x="3649" y="483"/>
                  </a:lnTo>
                  <a:lnTo>
                    <a:pt x="3652" y="452"/>
                  </a:lnTo>
                  <a:lnTo>
                    <a:pt x="3653" y="422"/>
                  </a:lnTo>
                  <a:lnTo>
                    <a:pt x="3652" y="391"/>
                  </a:lnTo>
                  <a:lnTo>
                    <a:pt x="3649" y="362"/>
                  </a:lnTo>
                  <a:lnTo>
                    <a:pt x="3644" y="333"/>
                  </a:lnTo>
                  <a:lnTo>
                    <a:pt x="3635" y="305"/>
                  </a:lnTo>
                  <a:lnTo>
                    <a:pt x="3626" y="278"/>
                  </a:lnTo>
                  <a:close/>
                </a:path>
              </a:pathLst>
            </a:custGeom>
            <a:solidFill>
              <a:srgbClr val="D9B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0" name="Freeform 154"/>
            <p:cNvSpPr>
              <a:spLocks/>
            </p:cNvSpPr>
            <p:nvPr/>
          </p:nvSpPr>
          <p:spPr bwMode="auto">
            <a:xfrm>
              <a:off x="3561" y="2034"/>
              <a:ext cx="17" cy="25"/>
            </a:xfrm>
            <a:custGeom>
              <a:avLst/>
              <a:gdLst>
                <a:gd name="T0" fmla="*/ 200 w 287"/>
                <a:gd name="T1" fmla="*/ 121 h 429"/>
                <a:gd name="T2" fmla="*/ 173 w 287"/>
                <a:gd name="T3" fmla="*/ 87 h 429"/>
                <a:gd name="T4" fmla="*/ 147 w 287"/>
                <a:gd name="T5" fmla="*/ 60 h 429"/>
                <a:gd name="T6" fmla="*/ 120 w 287"/>
                <a:gd name="T7" fmla="*/ 39 h 429"/>
                <a:gd name="T8" fmla="*/ 94 w 287"/>
                <a:gd name="T9" fmla="*/ 23 h 429"/>
                <a:gd name="T10" fmla="*/ 68 w 287"/>
                <a:gd name="T11" fmla="*/ 11 h 429"/>
                <a:gd name="T12" fmla="*/ 44 w 287"/>
                <a:gd name="T13" fmla="*/ 4 h 429"/>
                <a:gd name="T14" fmla="*/ 20 w 287"/>
                <a:gd name="T15" fmla="*/ 1 h 429"/>
                <a:gd name="T16" fmla="*/ 4 w 287"/>
                <a:gd name="T17" fmla="*/ 16 h 429"/>
                <a:gd name="T18" fmla="*/ 0 w 287"/>
                <a:gd name="T19" fmla="*/ 48 h 429"/>
                <a:gd name="T20" fmla="*/ 1 w 287"/>
                <a:gd name="T21" fmla="*/ 84 h 429"/>
                <a:gd name="T22" fmla="*/ 7 w 287"/>
                <a:gd name="T23" fmla="*/ 122 h 429"/>
                <a:gd name="T24" fmla="*/ 17 w 287"/>
                <a:gd name="T25" fmla="*/ 159 h 429"/>
                <a:gd name="T26" fmla="*/ 30 w 287"/>
                <a:gd name="T27" fmla="*/ 198 h 429"/>
                <a:gd name="T28" fmla="*/ 47 w 287"/>
                <a:gd name="T29" fmla="*/ 236 h 429"/>
                <a:gd name="T30" fmla="*/ 66 w 287"/>
                <a:gd name="T31" fmla="*/ 273 h 429"/>
                <a:gd name="T32" fmla="*/ 87 w 287"/>
                <a:gd name="T33" fmla="*/ 307 h 429"/>
                <a:gd name="T34" fmla="*/ 110 w 287"/>
                <a:gd name="T35" fmla="*/ 339 h 429"/>
                <a:gd name="T36" fmla="*/ 134 w 287"/>
                <a:gd name="T37" fmla="*/ 367 h 429"/>
                <a:gd name="T38" fmla="*/ 159 w 287"/>
                <a:gd name="T39" fmla="*/ 391 h 429"/>
                <a:gd name="T40" fmla="*/ 184 w 287"/>
                <a:gd name="T41" fmla="*/ 410 h 429"/>
                <a:gd name="T42" fmla="*/ 208 w 287"/>
                <a:gd name="T43" fmla="*/ 423 h 429"/>
                <a:gd name="T44" fmla="*/ 232 w 287"/>
                <a:gd name="T45" fmla="*/ 429 h 429"/>
                <a:gd name="T46" fmla="*/ 254 w 287"/>
                <a:gd name="T47" fmla="*/ 428 h 429"/>
                <a:gd name="T48" fmla="*/ 267 w 287"/>
                <a:gd name="T49" fmla="*/ 423 h 429"/>
                <a:gd name="T50" fmla="*/ 276 w 287"/>
                <a:gd name="T51" fmla="*/ 411 h 429"/>
                <a:gd name="T52" fmla="*/ 283 w 287"/>
                <a:gd name="T53" fmla="*/ 390 h 429"/>
                <a:gd name="T54" fmla="*/ 287 w 287"/>
                <a:gd name="T55" fmla="*/ 368 h 429"/>
                <a:gd name="T56" fmla="*/ 287 w 287"/>
                <a:gd name="T57" fmla="*/ 345 h 429"/>
                <a:gd name="T58" fmla="*/ 284 w 287"/>
                <a:gd name="T59" fmla="*/ 309 h 429"/>
                <a:gd name="T60" fmla="*/ 272 w 287"/>
                <a:gd name="T61" fmla="*/ 263 h 429"/>
                <a:gd name="T62" fmla="*/ 256 w 287"/>
                <a:gd name="T63" fmla="*/ 220 h 429"/>
                <a:gd name="T64" fmla="*/ 239 w 287"/>
                <a:gd name="T65" fmla="*/ 183 h 429"/>
                <a:gd name="T66" fmla="*/ 218 w 287"/>
                <a:gd name="T67" fmla="*/ 147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7" h="429">
                  <a:moveTo>
                    <a:pt x="214" y="139"/>
                  </a:moveTo>
                  <a:lnTo>
                    <a:pt x="200" y="121"/>
                  </a:lnTo>
                  <a:lnTo>
                    <a:pt x="187" y="103"/>
                  </a:lnTo>
                  <a:lnTo>
                    <a:pt x="173" y="87"/>
                  </a:lnTo>
                  <a:lnTo>
                    <a:pt x="160" y="72"/>
                  </a:lnTo>
                  <a:lnTo>
                    <a:pt x="147" y="60"/>
                  </a:lnTo>
                  <a:lnTo>
                    <a:pt x="133" y="49"/>
                  </a:lnTo>
                  <a:lnTo>
                    <a:pt x="120" y="39"/>
                  </a:lnTo>
                  <a:lnTo>
                    <a:pt x="107" y="30"/>
                  </a:lnTo>
                  <a:lnTo>
                    <a:pt x="94" y="23"/>
                  </a:lnTo>
                  <a:lnTo>
                    <a:pt x="81" y="17"/>
                  </a:lnTo>
                  <a:lnTo>
                    <a:pt x="68" y="11"/>
                  </a:lnTo>
                  <a:lnTo>
                    <a:pt x="56" y="7"/>
                  </a:lnTo>
                  <a:lnTo>
                    <a:pt x="44" y="4"/>
                  </a:lnTo>
                  <a:lnTo>
                    <a:pt x="31" y="2"/>
                  </a:lnTo>
                  <a:lnTo>
                    <a:pt x="20" y="1"/>
                  </a:lnTo>
                  <a:lnTo>
                    <a:pt x="8" y="0"/>
                  </a:lnTo>
                  <a:lnTo>
                    <a:pt x="4" y="16"/>
                  </a:lnTo>
                  <a:lnTo>
                    <a:pt x="1" y="31"/>
                  </a:lnTo>
                  <a:lnTo>
                    <a:pt x="0" y="48"/>
                  </a:lnTo>
                  <a:lnTo>
                    <a:pt x="0" y="66"/>
                  </a:lnTo>
                  <a:lnTo>
                    <a:pt x="1" y="84"/>
                  </a:lnTo>
                  <a:lnTo>
                    <a:pt x="3" y="103"/>
                  </a:lnTo>
                  <a:lnTo>
                    <a:pt x="7" y="122"/>
                  </a:lnTo>
                  <a:lnTo>
                    <a:pt x="12" y="140"/>
                  </a:lnTo>
                  <a:lnTo>
                    <a:pt x="17" y="159"/>
                  </a:lnTo>
                  <a:lnTo>
                    <a:pt x="23" y="179"/>
                  </a:lnTo>
                  <a:lnTo>
                    <a:pt x="30" y="198"/>
                  </a:lnTo>
                  <a:lnTo>
                    <a:pt x="38" y="217"/>
                  </a:lnTo>
                  <a:lnTo>
                    <a:pt x="47" y="236"/>
                  </a:lnTo>
                  <a:lnTo>
                    <a:pt x="56" y="255"/>
                  </a:lnTo>
                  <a:lnTo>
                    <a:pt x="66" y="273"/>
                  </a:lnTo>
                  <a:lnTo>
                    <a:pt x="77" y="290"/>
                  </a:lnTo>
                  <a:lnTo>
                    <a:pt x="87" y="307"/>
                  </a:lnTo>
                  <a:lnTo>
                    <a:pt x="99" y="324"/>
                  </a:lnTo>
                  <a:lnTo>
                    <a:pt x="110" y="339"/>
                  </a:lnTo>
                  <a:lnTo>
                    <a:pt x="122" y="353"/>
                  </a:lnTo>
                  <a:lnTo>
                    <a:pt x="134" y="367"/>
                  </a:lnTo>
                  <a:lnTo>
                    <a:pt x="147" y="380"/>
                  </a:lnTo>
                  <a:lnTo>
                    <a:pt x="159" y="391"/>
                  </a:lnTo>
                  <a:lnTo>
                    <a:pt x="171" y="401"/>
                  </a:lnTo>
                  <a:lnTo>
                    <a:pt x="184" y="410"/>
                  </a:lnTo>
                  <a:lnTo>
                    <a:pt x="196" y="417"/>
                  </a:lnTo>
                  <a:lnTo>
                    <a:pt x="208" y="423"/>
                  </a:lnTo>
                  <a:lnTo>
                    <a:pt x="220" y="427"/>
                  </a:lnTo>
                  <a:lnTo>
                    <a:pt x="232" y="429"/>
                  </a:lnTo>
                  <a:lnTo>
                    <a:pt x="243" y="429"/>
                  </a:lnTo>
                  <a:lnTo>
                    <a:pt x="254" y="428"/>
                  </a:lnTo>
                  <a:lnTo>
                    <a:pt x="264" y="424"/>
                  </a:lnTo>
                  <a:lnTo>
                    <a:pt x="267" y="423"/>
                  </a:lnTo>
                  <a:lnTo>
                    <a:pt x="272" y="420"/>
                  </a:lnTo>
                  <a:lnTo>
                    <a:pt x="276" y="411"/>
                  </a:lnTo>
                  <a:lnTo>
                    <a:pt x="280" y="401"/>
                  </a:lnTo>
                  <a:lnTo>
                    <a:pt x="283" y="390"/>
                  </a:lnTo>
                  <a:lnTo>
                    <a:pt x="285" y="379"/>
                  </a:lnTo>
                  <a:lnTo>
                    <a:pt x="287" y="368"/>
                  </a:lnTo>
                  <a:lnTo>
                    <a:pt x="287" y="356"/>
                  </a:lnTo>
                  <a:lnTo>
                    <a:pt x="287" y="345"/>
                  </a:lnTo>
                  <a:lnTo>
                    <a:pt x="287" y="333"/>
                  </a:lnTo>
                  <a:lnTo>
                    <a:pt x="284" y="309"/>
                  </a:lnTo>
                  <a:lnTo>
                    <a:pt x="279" y="286"/>
                  </a:lnTo>
                  <a:lnTo>
                    <a:pt x="272" y="263"/>
                  </a:lnTo>
                  <a:lnTo>
                    <a:pt x="264" y="241"/>
                  </a:lnTo>
                  <a:lnTo>
                    <a:pt x="256" y="220"/>
                  </a:lnTo>
                  <a:lnTo>
                    <a:pt x="248" y="201"/>
                  </a:lnTo>
                  <a:lnTo>
                    <a:pt x="239" y="183"/>
                  </a:lnTo>
                  <a:lnTo>
                    <a:pt x="231" y="169"/>
                  </a:lnTo>
                  <a:lnTo>
                    <a:pt x="218" y="147"/>
                  </a:lnTo>
                  <a:lnTo>
                    <a:pt x="214" y="139"/>
                  </a:lnTo>
                  <a:close/>
                </a:path>
              </a:pathLst>
            </a:custGeom>
            <a:solidFill>
              <a:srgbClr val="8B5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1" name="Freeform 155"/>
            <p:cNvSpPr>
              <a:spLocks/>
            </p:cNvSpPr>
            <p:nvPr/>
          </p:nvSpPr>
          <p:spPr bwMode="auto">
            <a:xfrm>
              <a:off x="3714" y="1882"/>
              <a:ext cx="56" cy="60"/>
            </a:xfrm>
            <a:custGeom>
              <a:avLst/>
              <a:gdLst>
                <a:gd name="T0" fmla="*/ 954 w 959"/>
                <a:gd name="T1" fmla="*/ 650 h 1023"/>
                <a:gd name="T2" fmla="*/ 943 w 959"/>
                <a:gd name="T3" fmla="*/ 611 h 1023"/>
                <a:gd name="T4" fmla="*/ 928 w 959"/>
                <a:gd name="T5" fmla="*/ 571 h 1023"/>
                <a:gd name="T6" fmla="*/ 909 w 959"/>
                <a:gd name="T7" fmla="*/ 528 h 1023"/>
                <a:gd name="T8" fmla="*/ 886 w 959"/>
                <a:gd name="T9" fmla="*/ 482 h 1023"/>
                <a:gd name="T10" fmla="*/ 858 w 959"/>
                <a:gd name="T11" fmla="*/ 435 h 1023"/>
                <a:gd name="T12" fmla="*/ 824 w 959"/>
                <a:gd name="T13" fmla="*/ 386 h 1023"/>
                <a:gd name="T14" fmla="*/ 786 w 959"/>
                <a:gd name="T15" fmla="*/ 334 h 1023"/>
                <a:gd name="T16" fmla="*/ 735 w 959"/>
                <a:gd name="T17" fmla="*/ 275 h 1023"/>
                <a:gd name="T18" fmla="*/ 680 w 959"/>
                <a:gd name="T19" fmla="*/ 215 h 1023"/>
                <a:gd name="T20" fmla="*/ 626 w 959"/>
                <a:gd name="T21" fmla="*/ 162 h 1023"/>
                <a:gd name="T22" fmla="*/ 575 w 959"/>
                <a:gd name="T23" fmla="*/ 117 h 1023"/>
                <a:gd name="T24" fmla="*/ 524 w 959"/>
                <a:gd name="T25" fmla="*/ 80 h 1023"/>
                <a:gd name="T26" fmla="*/ 476 w 959"/>
                <a:gd name="T27" fmla="*/ 49 h 1023"/>
                <a:gd name="T28" fmla="*/ 428 w 959"/>
                <a:gd name="T29" fmla="*/ 25 h 1023"/>
                <a:gd name="T30" fmla="*/ 382 w 959"/>
                <a:gd name="T31" fmla="*/ 6 h 1023"/>
                <a:gd name="T32" fmla="*/ 320 w 959"/>
                <a:gd name="T33" fmla="*/ 13 h 1023"/>
                <a:gd name="T34" fmla="*/ 237 w 959"/>
                <a:gd name="T35" fmla="*/ 47 h 1023"/>
                <a:gd name="T36" fmla="*/ 147 w 959"/>
                <a:gd name="T37" fmla="*/ 90 h 1023"/>
                <a:gd name="T38" fmla="*/ 50 w 959"/>
                <a:gd name="T39" fmla="*/ 142 h 1023"/>
                <a:gd name="T40" fmla="*/ 23 w 959"/>
                <a:gd name="T41" fmla="*/ 171 h 1023"/>
                <a:gd name="T42" fmla="*/ 73 w 959"/>
                <a:gd name="T43" fmla="*/ 174 h 1023"/>
                <a:gd name="T44" fmla="*/ 115 w 959"/>
                <a:gd name="T45" fmla="*/ 180 h 1023"/>
                <a:gd name="T46" fmla="*/ 146 w 959"/>
                <a:gd name="T47" fmla="*/ 189 h 1023"/>
                <a:gd name="T48" fmla="*/ 176 w 959"/>
                <a:gd name="T49" fmla="*/ 198 h 1023"/>
                <a:gd name="T50" fmla="*/ 209 w 959"/>
                <a:gd name="T51" fmla="*/ 212 h 1023"/>
                <a:gd name="T52" fmla="*/ 241 w 959"/>
                <a:gd name="T53" fmla="*/ 228 h 1023"/>
                <a:gd name="T54" fmla="*/ 275 w 959"/>
                <a:gd name="T55" fmla="*/ 248 h 1023"/>
                <a:gd name="T56" fmla="*/ 309 w 959"/>
                <a:gd name="T57" fmla="*/ 273 h 1023"/>
                <a:gd name="T58" fmla="*/ 344 w 959"/>
                <a:gd name="T59" fmla="*/ 300 h 1023"/>
                <a:gd name="T60" fmla="*/ 380 w 959"/>
                <a:gd name="T61" fmla="*/ 332 h 1023"/>
                <a:gd name="T62" fmla="*/ 416 w 959"/>
                <a:gd name="T63" fmla="*/ 369 h 1023"/>
                <a:gd name="T64" fmla="*/ 452 w 959"/>
                <a:gd name="T65" fmla="*/ 411 h 1023"/>
                <a:gd name="T66" fmla="*/ 489 w 959"/>
                <a:gd name="T67" fmla="*/ 457 h 1023"/>
                <a:gd name="T68" fmla="*/ 516 w 959"/>
                <a:gd name="T69" fmla="*/ 497 h 1023"/>
                <a:gd name="T70" fmla="*/ 553 w 959"/>
                <a:gd name="T71" fmla="*/ 562 h 1023"/>
                <a:gd name="T72" fmla="*/ 586 w 959"/>
                <a:gd name="T73" fmla="*/ 629 h 1023"/>
                <a:gd name="T74" fmla="*/ 619 w 959"/>
                <a:gd name="T75" fmla="*/ 709 h 1023"/>
                <a:gd name="T76" fmla="*/ 641 w 959"/>
                <a:gd name="T77" fmla="*/ 775 h 1023"/>
                <a:gd name="T78" fmla="*/ 652 w 959"/>
                <a:gd name="T79" fmla="*/ 820 h 1023"/>
                <a:gd name="T80" fmla="*/ 661 w 959"/>
                <a:gd name="T81" fmla="*/ 866 h 1023"/>
                <a:gd name="T82" fmla="*/ 665 w 959"/>
                <a:gd name="T83" fmla="*/ 912 h 1023"/>
                <a:gd name="T84" fmla="*/ 665 w 959"/>
                <a:gd name="T85" fmla="*/ 957 h 1023"/>
                <a:gd name="T86" fmla="*/ 660 w 959"/>
                <a:gd name="T87" fmla="*/ 1001 h 1023"/>
                <a:gd name="T88" fmla="*/ 680 w 959"/>
                <a:gd name="T89" fmla="*/ 1002 h 1023"/>
                <a:gd name="T90" fmla="*/ 726 w 959"/>
                <a:gd name="T91" fmla="*/ 958 h 1023"/>
                <a:gd name="T92" fmla="*/ 770 w 959"/>
                <a:gd name="T93" fmla="*/ 914 h 1023"/>
                <a:gd name="T94" fmla="*/ 812 w 959"/>
                <a:gd name="T95" fmla="*/ 870 h 1023"/>
                <a:gd name="T96" fmla="*/ 850 w 959"/>
                <a:gd name="T97" fmla="*/ 825 h 1023"/>
                <a:gd name="T98" fmla="*/ 884 w 959"/>
                <a:gd name="T99" fmla="*/ 780 h 1023"/>
                <a:gd name="T100" fmla="*/ 917 w 959"/>
                <a:gd name="T101" fmla="*/ 735 h 1023"/>
                <a:gd name="T102" fmla="*/ 946 w 959"/>
                <a:gd name="T103" fmla="*/ 69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59" h="1023">
                  <a:moveTo>
                    <a:pt x="959" y="668"/>
                  </a:moveTo>
                  <a:lnTo>
                    <a:pt x="954" y="650"/>
                  </a:lnTo>
                  <a:lnTo>
                    <a:pt x="949" y="631"/>
                  </a:lnTo>
                  <a:lnTo>
                    <a:pt x="943" y="611"/>
                  </a:lnTo>
                  <a:lnTo>
                    <a:pt x="937" y="591"/>
                  </a:lnTo>
                  <a:lnTo>
                    <a:pt x="928" y="571"/>
                  </a:lnTo>
                  <a:lnTo>
                    <a:pt x="920" y="549"/>
                  </a:lnTo>
                  <a:lnTo>
                    <a:pt x="909" y="528"/>
                  </a:lnTo>
                  <a:lnTo>
                    <a:pt x="899" y="505"/>
                  </a:lnTo>
                  <a:lnTo>
                    <a:pt x="886" y="482"/>
                  </a:lnTo>
                  <a:lnTo>
                    <a:pt x="873" y="459"/>
                  </a:lnTo>
                  <a:lnTo>
                    <a:pt x="858" y="435"/>
                  </a:lnTo>
                  <a:lnTo>
                    <a:pt x="842" y="411"/>
                  </a:lnTo>
                  <a:lnTo>
                    <a:pt x="824" y="386"/>
                  </a:lnTo>
                  <a:lnTo>
                    <a:pt x="805" y="361"/>
                  </a:lnTo>
                  <a:lnTo>
                    <a:pt x="786" y="334"/>
                  </a:lnTo>
                  <a:lnTo>
                    <a:pt x="764" y="307"/>
                  </a:lnTo>
                  <a:lnTo>
                    <a:pt x="735" y="275"/>
                  </a:lnTo>
                  <a:lnTo>
                    <a:pt x="707" y="243"/>
                  </a:lnTo>
                  <a:lnTo>
                    <a:pt x="680" y="215"/>
                  </a:lnTo>
                  <a:lnTo>
                    <a:pt x="652" y="188"/>
                  </a:lnTo>
                  <a:lnTo>
                    <a:pt x="626" y="162"/>
                  </a:lnTo>
                  <a:lnTo>
                    <a:pt x="600" y="139"/>
                  </a:lnTo>
                  <a:lnTo>
                    <a:pt x="575" y="117"/>
                  </a:lnTo>
                  <a:lnTo>
                    <a:pt x="550" y="97"/>
                  </a:lnTo>
                  <a:lnTo>
                    <a:pt x="524" y="80"/>
                  </a:lnTo>
                  <a:lnTo>
                    <a:pt x="500" y="64"/>
                  </a:lnTo>
                  <a:lnTo>
                    <a:pt x="476" y="49"/>
                  </a:lnTo>
                  <a:lnTo>
                    <a:pt x="452" y="36"/>
                  </a:lnTo>
                  <a:lnTo>
                    <a:pt x="428" y="25"/>
                  </a:lnTo>
                  <a:lnTo>
                    <a:pt x="405" y="15"/>
                  </a:lnTo>
                  <a:lnTo>
                    <a:pt x="382" y="6"/>
                  </a:lnTo>
                  <a:lnTo>
                    <a:pt x="359" y="0"/>
                  </a:lnTo>
                  <a:lnTo>
                    <a:pt x="320" y="13"/>
                  </a:lnTo>
                  <a:lnTo>
                    <a:pt x="279" y="29"/>
                  </a:lnTo>
                  <a:lnTo>
                    <a:pt x="237" y="47"/>
                  </a:lnTo>
                  <a:lnTo>
                    <a:pt x="193" y="67"/>
                  </a:lnTo>
                  <a:lnTo>
                    <a:pt x="147" y="90"/>
                  </a:lnTo>
                  <a:lnTo>
                    <a:pt x="100" y="114"/>
                  </a:lnTo>
                  <a:lnTo>
                    <a:pt x="50" y="142"/>
                  </a:lnTo>
                  <a:lnTo>
                    <a:pt x="0" y="172"/>
                  </a:lnTo>
                  <a:lnTo>
                    <a:pt x="23" y="171"/>
                  </a:lnTo>
                  <a:lnTo>
                    <a:pt x="47" y="172"/>
                  </a:lnTo>
                  <a:lnTo>
                    <a:pt x="73" y="174"/>
                  </a:lnTo>
                  <a:lnTo>
                    <a:pt x="102" y="178"/>
                  </a:lnTo>
                  <a:lnTo>
                    <a:pt x="115" y="180"/>
                  </a:lnTo>
                  <a:lnTo>
                    <a:pt x="130" y="184"/>
                  </a:lnTo>
                  <a:lnTo>
                    <a:pt x="146" y="189"/>
                  </a:lnTo>
                  <a:lnTo>
                    <a:pt x="161" y="193"/>
                  </a:lnTo>
                  <a:lnTo>
                    <a:pt x="176" y="198"/>
                  </a:lnTo>
                  <a:lnTo>
                    <a:pt x="192" y="204"/>
                  </a:lnTo>
                  <a:lnTo>
                    <a:pt x="209" y="212"/>
                  </a:lnTo>
                  <a:lnTo>
                    <a:pt x="224" y="219"/>
                  </a:lnTo>
                  <a:lnTo>
                    <a:pt x="241" y="228"/>
                  </a:lnTo>
                  <a:lnTo>
                    <a:pt x="258" y="238"/>
                  </a:lnTo>
                  <a:lnTo>
                    <a:pt x="275" y="248"/>
                  </a:lnTo>
                  <a:lnTo>
                    <a:pt x="292" y="260"/>
                  </a:lnTo>
                  <a:lnTo>
                    <a:pt x="309" y="273"/>
                  </a:lnTo>
                  <a:lnTo>
                    <a:pt x="327" y="285"/>
                  </a:lnTo>
                  <a:lnTo>
                    <a:pt x="344" y="300"/>
                  </a:lnTo>
                  <a:lnTo>
                    <a:pt x="362" y="316"/>
                  </a:lnTo>
                  <a:lnTo>
                    <a:pt x="380" y="332"/>
                  </a:lnTo>
                  <a:lnTo>
                    <a:pt x="398" y="350"/>
                  </a:lnTo>
                  <a:lnTo>
                    <a:pt x="416" y="369"/>
                  </a:lnTo>
                  <a:lnTo>
                    <a:pt x="434" y="389"/>
                  </a:lnTo>
                  <a:lnTo>
                    <a:pt x="452" y="411"/>
                  </a:lnTo>
                  <a:lnTo>
                    <a:pt x="471" y="433"/>
                  </a:lnTo>
                  <a:lnTo>
                    <a:pt x="489" y="457"/>
                  </a:lnTo>
                  <a:lnTo>
                    <a:pt x="507" y="483"/>
                  </a:lnTo>
                  <a:lnTo>
                    <a:pt x="516" y="497"/>
                  </a:lnTo>
                  <a:lnTo>
                    <a:pt x="538" y="536"/>
                  </a:lnTo>
                  <a:lnTo>
                    <a:pt x="553" y="562"/>
                  </a:lnTo>
                  <a:lnTo>
                    <a:pt x="570" y="593"/>
                  </a:lnTo>
                  <a:lnTo>
                    <a:pt x="586" y="629"/>
                  </a:lnTo>
                  <a:lnTo>
                    <a:pt x="603" y="668"/>
                  </a:lnTo>
                  <a:lnTo>
                    <a:pt x="619" y="709"/>
                  </a:lnTo>
                  <a:lnTo>
                    <a:pt x="635" y="752"/>
                  </a:lnTo>
                  <a:lnTo>
                    <a:pt x="641" y="775"/>
                  </a:lnTo>
                  <a:lnTo>
                    <a:pt x="647" y="797"/>
                  </a:lnTo>
                  <a:lnTo>
                    <a:pt x="652" y="820"/>
                  </a:lnTo>
                  <a:lnTo>
                    <a:pt x="657" y="843"/>
                  </a:lnTo>
                  <a:lnTo>
                    <a:pt x="661" y="866"/>
                  </a:lnTo>
                  <a:lnTo>
                    <a:pt x="663" y="889"/>
                  </a:lnTo>
                  <a:lnTo>
                    <a:pt x="665" y="912"/>
                  </a:lnTo>
                  <a:lnTo>
                    <a:pt x="665" y="934"/>
                  </a:lnTo>
                  <a:lnTo>
                    <a:pt x="665" y="957"/>
                  </a:lnTo>
                  <a:lnTo>
                    <a:pt x="663" y="979"/>
                  </a:lnTo>
                  <a:lnTo>
                    <a:pt x="660" y="1001"/>
                  </a:lnTo>
                  <a:lnTo>
                    <a:pt x="654" y="1023"/>
                  </a:lnTo>
                  <a:lnTo>
                    <a:pt x="680" y="1002"/>
                  </a:lnTo>
                  <a:lnTo>
                    <a:pt x="703" y="980"/>
                  </a:lnTo>
                  <a:lnTo>
                    <a:pt x="726" y="958"/>
                  </a:lnTo>
                  <a:lnTo>
                    <a:pt x="749" y="936"/>
                  </a:lnTo>
                  <a:lnTo>
                    <a:pt x="770" y="914"/>
                  </a:lnTo>
                  <a:lnTo>
                    <a:pt x="791" y="892"/>
                  </a:lnTo>
                  <a:lnTo>
                    <a:pt x="812" y="870"/>
                  </a:lnTo>
                  <a:lnTo>
                    <a:pt x="831" y="847"/>
                  </a:lnTo>
                  <a:lnTo>
                    <a:pt x="850" y="825"/>
                  </a:lnTo>
                  <a:lnTo>
                    <a:pt x="867" y="803"/>
                  </a:lnTo>
                  <a:lnTo>
                    <a:pt x="884" y="780"/>
                  </a:lnTo>
                  <a:lnTo>
                    <a:pt x="901" y="758"/>
                  </a:lnTo>
                  <a:lnTo>
                    <a:pt x="917" y="735"/>
                  </a:lnTo>
                  <a:lnTo>
                    <a:pt x="931" y="713"/>
                  </a:lnTo>
                  <a:lnTo>
                    <a:pt x="946" y="690"/>
                  </a:lnTo>
                  <a:lnTo>
                    <a:pt x="959" y="668"/>
                  </a:lnTo>
                  <a:close/>
                </a:path>
              </a:pathLst>
            </a:custGeom>
            <a:solidFill>
              <a:srgbClr val="979D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2" name="Freeform 156"/>
            <p:cNvSpPr>
              <a:spLocks/>
            </p:cNvSpPr>
            <p:nvPr/>
          </p:nvSpPr>
          <p:spPr bwMode="auto">
            <a:xfrm>
              <a:off x="3626" y="1970"/>
              <a:ext cx="19" cy="32"/>
            </a:xfrm>
            <a:custGeom>
              <a:avLst/>
              <a:gdLst>
                <a:gd name="T0" fmla="*/ 224 w 317"/>
                <a:gd name="T1" fmla="*/ 536 h 537"/>
                <a:gd name="T2" fmla="*/ 209 w 317"/>
                <a:gd name="T3" fmla="*/ 537 h 537"/>
                <a:gd name="T4" fmla="*/ 194 w 317"/>
                <a:gd name="T5" fmla="*/ 536 h 537"/>
                <a:gd name="T6" fmla="*/ 179 w 317"/>
                <a:gd name="T7" fmla="*/ 531 h 537"/>
                <a:gd name="T8" fmla="*/ 163 w 317"/>
                <a:gd name="T9" fmla="*/ 525 h 537"/>
                <a:gd name="T10" fmla="*/ 147 w 317"/>
                <a:gd name="T11" fmla="*/ 516 h 537"/>
                <a:gd name="T12" fmla="*/ 125 w 317"/>
                <a:gd name="T13" fmla="*/ 498 h 537"/>
                <a:gd name="T14" fmla="*/ 96 w 317"/>
                <a:gd name="T15" fmla="*/ 467 h 537"/>
                <a:gd name="T16" fmla="*/ 69 w 317"/>
                <a:gd name="T17" fmla="*/ 429 h 537"/>
                <a:gd name="T18" fmla="*/ 46 w 317"/>
                <a:gd name="T19" fmla="*/ 385 h 537"/>
                <a:gd name="T20" fmla="*/ 26 w 317"/>
                <a:gd name="T21" fmla="*/ 334 h 537"/>
                <a:gd name="T22" fmla="*/ 10 w 317"/>
                <a:gd name="T23" fmla="*/ 280 h 537"/>
                <a:gd name="T24" fmla="*/ 2 w 317"/>
                <a:gd name="T25" fmla="*/ 226 h 537"/>
                <a:gd name="T26" fmla="*/ 0 w 317"/>
                <a:gd name="T27" fmla="*/ 176 h 537"/>
                <a:gd name="T28" fmla="*/ 3 w 317"/>
                <a:gd name="T29" fmla="*/ 130 h 537"/>
                <a:gd name="T30" fmla="*/ 12 w 317"/>
                <a:gd name="T31" fmla="*/ 88 h 537"/>
                <a:gd name="T32" fmla="*/ 26 w 317"/>
                <a:gd name="T33" fmla="*/ 53 h 537"/>
                <a:gd name="T34" fmla="*/ 40 w 317"/>
                <a:gd name="T35" fmla="*/ 32 h 537"/>
                <a:gd name="T36" fmla="*/ 52 w 317"/>
                <a:gd name="T37" fmla="*/ 21 h 537"/>
                <a:gd name="T38" fmla="*/ 64 w 317"/>
                <a:gd name="T39" fmla="*/ 11 h 537"/>
                <a:gd name="T40" fmla="*/ 77 w 317"/>
                <a:gd name="T41" fmla="*/ 5 h 537"/>
                <a:gd name="T42" fmla="*/ 92 w 317"/>
                <a:gd name="T43" fmla="*/ 1 h 537"/>
                <a:gd name="T44" fmla="*/ 107 w 317"/>
                <a:gd name="T45" fmla="*/ 0 h 537"/>
                <a:gd name="T46" fmla="*/ 122 w 317"/>
                <a:gd name="T47" fmla="*/ 1 h 537"/>
                <a:gd name="T48" fmla="*/ 138 w 317"/>
                <a:gd name="T49" fmla="*/ 5 h 537"/>
                <a:gd name="T50" fmla="*/ 161 w 317"/>
                <a:gd name="T51" fmla="*/ 16 h 537"/>
                <a:gd name="T52" fmla="*/ 191 w 317"/>
                <a:gd name="T53" fmla="*/ 38 h 537"/>
                <a:gd name="T54" fmla="*/ 220 w 317"/>
                <a:gd name="T55" fmla="*/ 69 h 537"/>
                <a:gd name="T56" fmla="*/ 247 w 317"/>
                <a:gd name="T57" fmla="*/ 108 h 537"/>
                <a:gd name="T58" fmla="*/ 271 w 317"/>
                <a:gd name="T59" fmla="*/ 152 h 537"/>
                <a:gd name="T60" fmla="*/ 291 w 317"/>
                <a:gd name="T61" fmla="*/ 202 h 537"/>
                <a:gd name="T62" fmla="*/ 306 w 317"/>
                <a:gd name="T63" fmla="*/ 257 h 537"/>
                <a:gd name="T64" fmla="*/ 314 w 317"/>
                <a:gd name="T65" fmla="*/ 310 h 537"/>
                <a:gd name="T66" fmla="*/ 317 w 317"/>
                <a:gd name="T67" fmla="*/ 360 h 537"/>
                <a:gd name="T68" fmla="*/ 314 w 317"/>
                <a:gd name="T69" fmla="*/ 408 h 537"/>
                <a:gd name="T70" fmla="*/ 305 w 317"/>
                <a:gd name="T71" fmla="*/ 449 h 537"/>
                <a:gd name="T72" fmla="*/ 290 w 317"/>
                <a:gd name="T73" fmla="*/ 483 h 537"/>
                <a:gd name="T74" fmla="*/ 275 w 317"/>
                <a:gd name="T75" fmla="*/ 504 h 537"/>
                <a:gd name="T76" fmla="*/ 265 w 317"/>
                <a:gd name="T77" fmla="*/ 516 h 537"/>
                <a:gd name="T78" fmla="*/ 252 w 317"/>
                <a:gd name="T79" fmla="*/ 525 h 537"/>
                <a:gd name="T80" fmla="*/ 239 w 317"/>
                <a:gd name="T81" fmla="*/ 531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7" h="537">
                  <a:moveTo>
                    <a:pt x="231" y="533"/>
                  </a:moveTo>
                  <a:lnTo>
                    <a:pt x="224" y="536"/>
                  </a:lnTo>
                  <a:lnTo>
                    <a:pt x="217" y="537"/>
                  </a:lnTo>
                  <a:lnTo>
                    <a:pt x="209" y="537"/>
                  </a:lnTo>
                  <a:lnTo>
                    <a:pt x="202" y="537"/>
                  </a:lnTo>
                  <a:lnTo>
                    <a:pt x="194" y="536"/>
                  </a:lnTo>
                  <a:lnTo>
                    <a:pt x="186" y="533"/>
                  </a:lnTo>
                  <a:lnTo>
                    <a:pt x="179" y="531"/>
                  </a:lnTo>
                  <a:lnTo>
                    <a:pt x="170" y="528"/>
                  </a:lnTo>
                  <a:lnTo>
                    <a:pt x="163" y="525"/>
                  </a:lnTo>
                  <a:lnTo>
                    <a:pt x="156" y="521"/>
                  </a:lnTo>
                  <a:lnTo>
                    <a:pt x="147" y="516"/>
                  </a:lnTo>
                  <a:lnTo>
                    <a:pt x="140" y="510"/>
                  </a:lnTo>
                  <a:lnTo>
                    <a:pt x="125" y="498"/>
                  </a:lnTo>
                  <a:lnTo>
                    <a:pt x="111" y="483"/>
                  </a:lnTo>
                  <a:lnTo>
                    <a:pt x="96" y="467"/>
                  </a:lnTo>
                  <a:lnTo>
                    <a:pt x="82" y="449"/>
                  </a:lnTo>
                  <a:lnTo>
                    <a:pt x="69" y="429"/>
                  </a:lnTo>
                  <a:lnTo>
                    <a:pt x="57" y="408"/>
                  </a:lnTo>
                  <a:lnTo>
                    <a:pt x="46" y="385"/>
                  </a:lnTo>
                  <a:lnTo>
                    <a:pt x="35" y="359"/>
                  </a:lnTo>
                  <a:lnTo>
                    <a:pt x="26" y="334"/>
                  </a:lnTo>
                  <a:lnTo>
                    <a:pt x="17" y="307"/>
                  </a:lnTo>
                  <a:lnTo>
                    <a:pt x="10" y="280"/>
                  </a:lnTo>
                  <a:lnTo>
                    <a:pt x="5" y="252"/>
                  </a:lnTo>
                  <a:lnTo>
                    <a:pt x="2" y="226"/>
                  </a:lnTo>
                  <a:lnTo>
                    <a:pt x="0" y="201"/>
                  </a:lnTo>
                  <a:lnTo>
                    <a:pt x="0" y="176"/>
                  </a:lnTo>
                  <a:lnTo>
                    <a:pt x="1" y="152"/>
                  </a:lnTo>
                  <a:lnTo>
                    <a:pt x="3" y="130"/>
                  </a:lnTo>
                  <a:lnTo>
                    <a:pt x="7" y="108"/>
                  </a:lnTo>
                  <a:lnTo>
                    <a:pt x="12" y="88"/>
                  </a:lnTo>
                  <a:lnTo>
                    <a:pt x="18" y="70"/>
                  </a:lnTo>
                  <a:lnTo>
                    <a:pt x="26" y="53"/>
                  </a:lnTo>
                  <a:lnTo>
                    <a:pt x="35" y="38"/>
                  </a:lnTo>
                  <a:lnTo>
                    <a:pt x="40" y="32"/>
                  </a:lnTo>
                  <a:lnTo>
                    <a:pt x="46" y="26"/>
                  </a:lnTo>
                  <a:lnTo>
                    <a:pt x="52" y="21"/>
                  </a:lnTo>
                  <a:lnTo>
                    <a:pt x="57" y="15"/>
                  </a:lnTo>
                  <a:lnTo>
                    <a:pt x="64" y="11"/>
                  </a:lnTo>
                  <a:lnTo>
                    <a:pt x="71" y="8"/>
                  </a:lnTo>
                  <a:lnTo>
                    <a:pt x="77" y="5"/>
                  </a:lnTo>
                  <a:lnTo>
                    <a:pt x="84" y="3"/>
                  </a:lnTo>
                  <a:lnTo>
                    <a:pt x="92" y="1"/>
                  </a:lnTo>
                  <a:lnTo>
                    <a:pt x="99" y="0"/>
                  </a:lnTo>
                  <a:lnTo>
                    <a:pt x="107" y="0"/>
                  </a:lnTo>
                  <a:lnTo>
                    <a:pt x="115" y="0"/>
                  </a:lnTo>
                  <a:lnTo>
                    <a:pt x="122" y="1"/>
                  </a:lnTo>
                  <a:lnTo>
                    <a:pt x="130" y="3"/>
                  </a:lnTo>
                  <a:lnTo>
                    <a:pt x="138" y="5"/>
                  </a:lnTo>
                  <a:lnTo>
                    <a:pt x="145" y="8"/>
                  </a:lnTo>
                  <a:lnTo>
                    <a:pt x="161" y="16"/>
                  </a:lnTo>
                  <a:lnTo>
                    <a:pt x="176" y="26"/>
                  </a:lnTo>
                  <a:lnTo>
                    <a:pt x="191" y="38"/>
                  </a:lnTo>
                  <a:lnTo>
                    <a:pt x="206" y="53"/>
                  </a:lnTo>
                  <a:lnTo>
                    <a:pt x="220" y="69"/>
                  </a:lnTo>
                  <a:lnTo>
                    <a:pt x="233" y="88"/>
                  </a:lnTo>
                  <a:lnTo>
                    <a:pt x="247" y="108"/>
                  </a:lnTo>
                  <a:lnTo>
                    <a:pt x="260" y="129"/>
                  </a:lnTo>
                  <a:lnTo>
                    <a:pt x="271" y="152"/>
                  </a:lnTo>
                  <a:lnTo>
                    <a:pt x="282" y="176"/>
                  </a:lnTo>
                  <a:lnTo>
                    <a:pt x="291" y="202"/>
                  </a:lnTo>
                  <a:lnTo>
                    <a:pt x="299" y="229"/>
                  </a:lnTo>
                  <a:lnTo>
                    <a:pt x="306" y="257"/>
                  </a:lnTo>
                  <a:lnTo>
                    <a:pt x="311" y="284"/>
                  </a:lnTo>
                  <a:lnTo>
                    <a:pt x="314" y="310"/>
                  </a:lnTo>
                  <a:lnTo>
                    <a:pt x="316" y="335"/>
                  </a:lnTo>
                  <a:lnTo>
                    <a:pt x="317" y="360"/>
                  </a:lnTo>
                  <a:lnTo>
                    <a:pt x="316" y="385"/>
                  </a:lnTo>
                  <a:lnTo>
                    <a:pt x="314" y="408"/>
                  </a:lnTo>
                  <a:lnTo>
                    <a:pt x="310" y="429"/>
                  </a:lnTo>
                  <a:lnTo>
                    <a:pt x="305" y="449"/>
                  </a:lnTo>
                  <a:lnTo>
                    <a:pt x="297" y="466"/>
                  </a:lnTo>
                  <a:lnTo>
                    <a:pt x="290" y="483"/>
                  </a:lnTo>
                  <a:lnTo>
                    <a:pt x="281" y="498"/>
                  </a:lnTo>
                  <a:lnTo>
                    <a:pt x="275" y="504"/>
                  </a:lnTo>
                  <a:lnTo>
                    <a:pt x="270" y="510"/>
                  </a:lnTo>
                  <a:lnTo>
                    <a:pt x="265" y="516"/>
                  </a:lnTo>
                  <a:lnTo>
                    <a:pt x="259" y="521"/>
                  </a:lnTo>
                  <a:lnTo>
                    <a:pt x="252" y="525"/>
                  </a:lnTo>
                  <a:lnTo>
                    <a:pt x="246" y="528"/>
                  </a:lnTo>
                  <a:lnTo>
                    <a:pt x="239" y="531"/>
                  </a:lnTo>
                  <a:lnTo>
                    <a:pt x="231" y="533"/>
                  </a:lnTo>
                  <a:close/>
                </a:path>
              </a:pathLst>
            </a:custGeom>
            <a:solidFill>
              <a:srgbClr val="E7C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3" name="Freeform 157"/>
            <p:cNvSpPr>
              <a:spLocks/>
            </p:cNvSpPr>
            <p:nvPr/>
          </p:nvSpPr>
          <p:spPr bwMode="auto">
            <a:xfrm>
              <a:off x="3583" y="1974"/>
              <a:ext cx="63" cy="70"/>
            </a:xfrm>
            <a:custGeom>
              <a:avLst/>
              <a:gdLst>
                <a:gd name="T0" fmla="*/ 917 w 1072"/>
                <a:gd name="T1" fmla="*/ 176 h 1179"/>
                <a:gd name="T2" fmla="*/ 862 w 1072"/>
                <a:gd name="T3" fmla="*/ 125 h 1179"/>
                <a:gd name="T4" fmla="*/ 821 w 1072"/>
                <a:gd name="T5" fmla="*/ 92 h 1179"/>
                <a:gd name="T6" fmla="*/ 790 w 1072"/>
                <a:gd name="T7" fmla="*/ 70 h 1179"/>
                <a:gd name="T8" fmla="*/ 755 w 1072"/>
                <a:gd name="T9" fmla="*/ 49 h 1179"/>
                <a:gd name="T10" fmla="*/ 718 w 1072"/>
                <a:gd name="T11" fmla="*/ 31 h 1179"/>
                <a:gd name="T12" fmla="*/ 678 w 1072"/>
                <a:gd name="T13" fmla="*/ 16 h 1179"/>
                <a:gd name="T14" fmla="*/ 637 w 1072"/>
                <a:gd name="T15" fmla="*/ 5 h 1179"/>
                <a:gd name="T16" fmla="*/ 594 w 1072"/>
                <a:gd name="T17" fmla="*/ 1 h 1179"/>
                <a:gd name="T18" fmla="*/ 550 w 1072"/>
                <a:gd name="T19" fmla="*/ 2 h 1179"/>
                <a:gd name="T20" fmla="*/ 505 w 1072"/>
                <a:gd name="T21" fmla="*/ 12 h 1179"/>
                <a:gd name="T22" fmla="*/ 461 w 1072"/>
                <a:gd name="T23" fmla="*/ 30 h 1179"/>
                <a:gd name="T24" fmla="*/ 416 w 1072"/>
                <a:gd name="T25" fmla="*/ 58 h 1179"/>
                <a:gd name="T26" fmla="*/ 368 w 1072"/>
                <a:gd name="T27" fmla="*/ 91 h 1179"/>
                <a:gd name="T28" fmla="*/ 322 w 1072"/>
                <a:gd name="T29" fmla="*/ 130 h 1179"/>
                <a:gd name="T30" fmla="*/ 276 w 1072"/>
                <a:gd name="T31" fmla="*/ 173 h 1179"/>
                <a:gd name="T32" fmla="*/ 230 w 1072"/>
                <a:gd name="T33" fmla="*/ 220 h 1179"/>
                <a:gd name="T34" fmla="*/ 187 w 1072"/>
                <a:gd name="T35" fmla="*/ 271 h 1179"/>
                <a:gd name="T36" fmla="*/ 146 w 1072"/>
                <a:gd name="T37" fmla="*/ 323 h 1179"/>
                <a:gd name="T38" fmla="*/ 108 w 1072"/>
                <a:gd name="T39" fmla="*/ 378 h 1179"/>
                <a:gd name="T40" fmla="*/ 76 w 1072"/>
                <a:gd name="T41" fmla="*/ 434 h 1179"/>
                <a:gd name="T42" fmla="*/ 48 w 1072"/>
                <a:gd name="T43" fmla="*/ 492 h 1179"/>
                <a:gd name="T44" fmla="*/ 26 w 1072"/>
                <a:gd name="T45" fmla="*/ 551 h 1179"/>
                <a:gd name="T46" fmla="*/ 10 w 1072"/>
                <a:gd name="T47" fmla="*/ 608 h 1179"/>
                <a:gd name="T48" fmla="*/ 1 w 1072"/>
                <a:gd name="T49" fmla="*/ 666 h 1179"/>
                <a:gd name="T50" fmla="*/ 1 w 1072"/>
                <a:gd name="T51" fmla="*/ 723 h 1179"/>
                <a:gd name="T52" fmla="*/ 11 w 1072"/>
                <a:gd name="T53" fmla="*/ 778 h 1179"/>
                <a:gd name="T54" fmla="*/ 30 w 1072"/>
                <a:gd name="T55" fmla="*/ 831 h 1179"/>
                <a:gd name="T56" fmla="*/ 59 w 1072"/>
                <a:gd name="T57" fmla="*/ 880 h 1179"/>
                <a:gd name="T58" fmla="*/ 90 w 1072"/>
                <a:gd name="T59" fmla="*/ 928 h 1179"/>
                <a:gd name="T60" fmla="*/ 122 w 1072"/>
                <a:gd name="T61" fmla="*/ 973 h 1179"/>
                <a:gd name="T62" fmla="*/ 157 w 1072"/>
                <a:gd name="T63" fmla="*/ 1015 h 1179"/>
                <a:gd name="T64" fmla="*/ 192 w 1072"/>
                <a:gd name="T65" fmla="*/ 1054 h 1179"/>
                <a:gd name="T66" fmla="*/ 229 w 1072"/>
                <a:gd name="T67" fmla="*/ 1089 h 1179"/>
                <a:gd name="T68" fmla="*/ 269 w 1072"/>
                <a:gd name="T69" fmla="*/ 1118 h 1179"/>
                <a:gd name="T70" fmla="*/ 309 w 1072"/>
                <a:gd name="T71" fmla="*/ 1142 h 1179"/>
                <a:gd name="T72" fmla="*/ 351 w 1072"/>
                <a:gd name="T73" fmla="*/ 1161 h 1179"/>
                <a:gd name="T74" fmla="*/ 395 w 1072"/>
                <a:gd name="T75" fmla="*/ 1174 h 1179"/>
                <a:gd name="T76" fmla="*/ 440 w 1072"/>
                <a:gd name="T77" fmla="*/ 1179 h 1179"/>
                <a:gd name="T78" fmla="*/ 487 w 1072"/>
                <a:gd name="T79" fmla="*/ 1177 h 1179"/>
                <a:gd name="T80" fmla="*/ 536 w 1072"/>
                <a:gd name="T81" fmla="*/ 1167 h 1179"/>
                <a:gd name="T82" fmla="*/ 587 w 1072"/>
                <a:gd name="T83" fmla="*/ 1148 h 1179"/>
                <a:gd name="T84" fmla="*/ 638 w 1072"/>
                <a:gd name="T85" fmla="*/ 1121 h 1179"/>
                <a:gd name="T86" fmla="*/ 692 w 1072"/>
                <a:gd name="T87" fmla="*/ 1084 h 1179"/>
                <a:gd name="T88" fmla="*/ 747 w 1072"/>
                <a:gd name="T89" fmla="*/ 1038 h 1179"/>
                <a:gd name="T90" fmla="*/ 801 w 1072"/>
                <a:gd name="T91" fmla="*/ 989 h 1179"/>
                <a:gd name="T92" fmla="*/ 851 w 1072"/>
                <a:gd name="T93" fmla="*/ 938 h 1179"/>
                <a:gd name="T94" fmla="*/ 897 w 1072"/>
                <a:gd name="T95" fmla="*/ 883 h 1179"/>
                <a:gd name="T96" fmla="*/ 940 w 1072"/>
                <a:gd name="T97" fmla="*/ 828 h 1179"/>
                <a:gd name="T98" fmla="*/ 977 w 1072"/>
                <a:gd name="T99" fmla="*/ 772 h 1179"/>
                <a:gd name="T100" fmla="*/ 1009 w 1072"/>
                <a:gd name="T101" fmla="*/ 714 h 1179"/>
                <a:gd name="T102" fmla="*/ 1035 w 1072"/>
                <a:gd name="T103" fmla="*/ 656 h 1179"/>
                <a:gd name="T104" fmla="*/ 1055 w 1072"/>
                <a:gd name="T105" fmla="*/ 599 h 1179"/>
                <a:gd name="T106" fmla="*/ 1067 w 1072"/>
                <a:gd name="T107" fmla="*/ 540 h 1179"/>
                <a:gd name="T108" fmla="*/ 1072 w 1072"/>
                <a:gd name="T109" fmla="*/ 482 h 1179"/>
                <a:gd name="T110" fmla="*/ 1068 w 1072"/>
                <a:gd name="T111" fmla="*/ 426 h 1179"/>
                <a:gd name="T112" fmla="*/ 1054 w 1072"/>
                <a:gd name="T113" fmla="*/ 370 h 1179"/>
                <a:gd name="T114" fmla="*/ 1031 w 1072"/>
                <a:gd name="T115" fmla="*/ 316 h 1179"/>
                <a:gd name="T116" fmla="*/ 999 w 1072"/>
                <a:gd name="T117" fmla="*/ 263 h 1179"/>
                <a:gd name="T118" fmla="*/ 955 w 1072"/>
                <a:gd name="T119" fmla="*/ 213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2" h="1179">
                  <a:moveTo>
                    <a:pt x="928" y="189"/>
                  </a:moveTo>
                  <a:lnTo>
                    <a:pt x="917" y="176"/>
                  </a:lnTo>
                  <a:lnTo>
                    <a:pt x="885" y="145"/>
                  </a:lnTo>
                  <a:lnTo>
                    <a:pt x="862" y="125"/>
                  </a:lnTo>
                  <a:lnTo>
                    <a:pt x="836" y="103"/>
                  </a:lnTo>
                  <a:lnTo>
                    <a:pt x="821" y="92"/>
                  </a:lnTo>
                  <a:lnTo>
                    <a:pt x="806" y="81"/>
                  </a:lnTo>
                  <a:lnTo>
                    <a:pt x="790" y="70"/>
                  </a:lnTo>
                  <a:lnTo>
                    <a:pt x="773" y="60"/>
                  </a:lnTo>
                  <a:lnTo>
                    <a:pt x="755" y="49"/>
                  </a:lnTo>
                  <a:lnTo>
                    <a:pt x="737" y="40"/>
                  </a:lnTo>
                  <a:lnTo>
                    <a:pt x="718" y="31"/>
                  </a:lnTo>
                  <a:lnTo>
                    <a:pt x="699" y="23"/>
                  </a:lnTo>
                  <a:lnTo>
                    <a:pt x="678" y="16"/>
                  </a:lnTo>
                  <a:lnTo>
                    <a:pt x="658" y="10"/>
                  </a:lnTo>
                  <a:lnTo>
                    <a:pt x="637" y="5"/>
                  </a:lnTo>
                  <a:lnTo>
                    <a:pt x="616" y="2"/>
                  </a:lnTo>
                  <a:lnTo>
                    <a:pt x="594" y="1"/>
                  </a:lnTo>
                  <a:lnTo>
                    <a:pt x="572" y="0"/>
                  </a:lnTo>
                  <a:lnTo>
                    <a:pt x="550" y="2"/>
                  </a:lnTo>
                  <a:lnTo>
                    <a:pt x="528" y="6"/>
                  </a:lnTo>
                  <a:lnTo>
                    <a:pt x="505" y="12"/>
                  </a:lnTo>
                  <a:lnTo>
                    <a:pt x="483" y="20"/>
                  </a:lnTo>
                  <a:lnTo>
                    <a:pt x="461" y="30"/>
                  </a:lnTo>
                  <a:lnTo>
                    <a:pt x="438" y="43"/>
                  </a:lnTo>
                  <a:lnTo>
                    <a:pt x="416" y="58"/>
                  </a:lnTo>
                  <a:lnTo>
                    <a:pt x="393" y="74"/>
                  </a:lnTo>
                  <a:lnTo>
                    <a:pt x="368" y="91"/>
                  </a:lnTo>
                  <a:lnTo>
                    <a:pt x="345" y="110"/>
                  </a:lnTo>
                  <a:lnTo>
                    <a:pt x="322" y="130"/>
                  </a:lnTo>
                  <a:lnTo>
                    <a:pt x="299" y="151"/>
                  </a:lnTo>
                  <a:lnTo>
                    <a:pt x="276" y="173"/>
                  </a:lnTo>
                  <a:lnTo>
                    <a:pt x="253" y="196"/>
                  </a:lnTo>
                  <a:lnTo>
                    <a:pt x="230" y="220"/>
                  </a:lnTo>
                  <a:lnTo>
                    <a:pt x="208" y="244"/>
                  </a:lnTo>
                  <a:lnTo>
                    <a:pt x="187" y="271"/>
                  </a:lnTo>
                  <a:lnTo>
                    <a:pt x="166" y="297"/>
                  </a:lnTo>
                  <a:lnTo>
                    <a:pt x="146" y="323"/>
                  </a:lnTo>
                  <a:lnTo>
                    <a:pt x="127" y="350"/>
                  </a:lnTo>
                  <a:lnTo>
                    <a:pt x="108" y="378"/>
                  </a:lnTo>
                  <a:lnTo>
                    <a:pt x="92" y="406"/>
                  </a:lnTo>
                  <a:lnTo>
                    <a:pt x="76" y="434"/>
                  </a:lnTo>
                  <a:lnTo>
                    <a:pt x="61" y="464"/>
                  </a:lnTo>
                  <a:lnTo>
                    <a:pt x="48" y="492"/>
                  </a:lnTo>
                  <a:lnTo>
                    <a:pt x="36" y="521"/>
                  </a:lnTo>
                  <a:lnTo>
                    <a:pt x="26" y="551"/>
                  </a:lnTo>
                  <a:lnTo>
                    <a:pt x="17" y="580"/>
                  </a:lnTo>
                  <a:lnTo>
                    <a:pt x="10" y="608"/>
                  </a:lnTo>
                  <a:lnTo>
                    <a:pt x="5" y="638"/>
                  </a:lnTo>
                  <a:lnTo>
                    <a:pt x="1" y="666"/>
                  </a:lnTo>
                  <a:lnTo>
                    <a:pt x="0" y="694"/>
                  </a:lnTo>
                  <a:lnTo>
                    <a:pt x="1" y="723"/>
                  </a:lnTo>
                  <a:lnTo>
                    <a:pt x="6" y="751"/>
                  </a:lnTo>
                  <a:lnTo>
                    <a:pt x="11" y="778"/>
                  </a:lnTo>
                  <a:lnTo>
                    <a:pt x="19" y="804"/>
                  </a:lnTo>
                  <a:lnTo>
                    <a:pt x="30" y="831"/>
                  </a:lnTo>
                  <a:lnTo>
                    <a:pt x="43" y="856"/>
                  </a:lnTo>
                  <a:lnTo>
                    <a:pt x="59" y="880"/>
                  </a:lnTo>
                  <a:lnTo>
                    <a:pt x="74" y="904"/>
                  </a:lnTo>
                  <a:lnTo>
                    <a:pt x="90" y="928"/>
                  </a:lnTo>
                  <a:lnTo>
                    <a:pt x="106" y="951"/>
                  </a:lnTo>
                  <a:lnTo>
                    <a:pt x="122" y="973"/>
                  </a:lnTo>
                  <a:lnTo>
                    <a:pt x="139" y="995"/>
                  </a:lnTo>
                  <a:lnTo>
                    <a:pt x="157" y="1015"/>
                  </a:lnTo>
                  <a:lnTo>
                    <a:pt x="174" y="1035"/>
                  </a:lnTo>
                  <a:lnTo>
                    <a:pt x="192" y="1054"/>
                  </a:lnTo>
                  <a:lnTo>
                    <a:pt x="211" y="1072"/>
                  </a:lnTo>
                  <a:lnTo>
                    <a:pt x="229" y="1089"/>
                  </a:lnTo>
                  <a:lnTo>
                    <a:pt x="249" y="1104"/>
                  </a:lnTo>
                  <a:lnTo>
                    <a:pt x="269" y="1118"/>
                  </a:lnTo>
                  <a:lnTo>
                    <a:pt x="289" y="1131"/>
                  </a:lnTo>
                  <a:lnTo>
                    <a:pt x="309" y="1142"/>
                  </a:lnTo>
                  <a:lnTo>
                    <a:pt x="330" y="1153"/>
                  </a:lnTo>
                  <a:lnTo>
                    <a:pt x="351" y="1161"/>
                  </a:lnTo>
                  <a:lnTo>
                    <a:pt x="373" y="1168"/>
                  </a:lnTo>
                  <a:lnTo>
                    <a:pt x="395" y="1174"/>
                  </a:lnTo>
                  <a:lnTo>
                    <a:pt x="418" y="1177"/>
                  </a:lnTo>
                  <a:lnTo>
                    <a:pt x="440" y="1179"/>
                  </a:lnTo>
                  <a:lnTo>
                    <a:pt x="464" y="1179"/>
                  </a:lnTo>
                  <a:lnTo>
                    <a:pt x="487" y="1177"/>
                  </a:lnTo>
                  <a:lnTo>
                    <a:pt x="511" y="1174"/>
                  </a:lnTo>
                  <a:lnTo>
                    <a:pt x="536" y="1167"/>
                  </a:lnTo>
                  <a:lnTo>
                    <a:pt x="560" y="1159"/>
                  </a:lnTo>
                  <a:lnTo>
                    <a:pt x="587" y="1148"/>
                  </a:lnTo>
                  <a:lnTo>
                    <a:pt x="612" y="1136"/>
                  </a:lnTo>
                  <a:lnTo>
                    <a:pt x="638" y="1121"/>
                  </a:lnTo>
                  <a:lnTo>
                    <a:pt x="665" y="1104"/>
                  </a:lnTo>
                  <a:lnTo>
                    <a:pt x="692" y="1084"/>
                  </a:lnTo>
                  <a:lnTo>
                    <a:pt x="720" y="1062"/>
                  </a:lnTo>
                  <a:lnTo>
                    <a:pt x="747" y="1038"/>
                  </a:lnTo>
                  <a:lnTo>
                    <a:pt x="774" y="1014"/>
                  </a:lnTo>
                  <a:lnTo>
                    <a:pt x="801" y="989"/>
                  </a:lnTo>
                  <a:lnTo>
                    <a:pt x="826" y="963"/>
                  </a:lnTo>
                  <a:lnTo>
                    <a:pt x="851" y="938"/>
                  </a:lnTo>
                  <a:lnTo>
                    <a:pt x="874" y="910"/>
                  </a:lnTo>
                  <a:lnTo>
                    <a:pt x="897" y="883"/>
                  </a:lnTo>
                  <a:lnTo>
                    <a:pt x="919" y="856"/>
                  </a:lnTo>
                  <a:lnTo>
                    <a:pt x="940" y="828"/>
                  </a:lnTo>
                  <a:lnTo>
                    <a:pt x="959" y="800"/>
                  </a:lnTo>
                  <a:lnTo>
                    <a:pt x="977" y="772"/>
                  </a:lnTo>
                  <a:lnTo>
                    <a:pt x="993" y="744"/>
                  </a:lnTo>
                  <a:lnTo>
                    <a:pt x="1009" y="714"/>
                  </a:lnTo>
                  <a:lnTo>
                    <a:pt x="1023" y="686"/>
                  </a:lnTo>
                  <a:lnTo>
                    <a:pt x="1035" y="656"/>
                  </a:lnTo>
                  <a:lnTo>
                    <a:pt x="1046" y="627"/>
                  </a:lnTo>
                  <a:lnTo>
                    <a:pt x="1055" y="599"/>
                  </a:lnTo>
                  <a:lnTo>
                    <a:pt x="1062" y="569"/>
                  </a:lnTo>
                  <a:lnTo>
                    <a:pt x="1067" y="540"/>
                  </a:lnTo>
                  <a:lnTo>
                    <a:pt x="1070" y="512"/>
                  </a:lnTo>
                  <a:lnTo>
                    <a:pt x="1072" y="482"/>
                  </a:lnTo>
                  <a:lnTo>
                    <a:pt x="1071" y="454"/>
                  </a:lnTo>
                  <a:lnTo>
                    <a:pt x="1068" y="426"/>
                  </a:lnTo>
                  <a:lnTo>
                    <a:pt x="1063" y="397"/>
                  </a:lnTo>
                  <a:lnTo>
                    <a:pt x="1054" y="370"/>
                  </a:lnTo>
                  <a:lnTo>
                    <a:pt x="1044" y="343"/>
                  </a:lnTo>
                  <a:lnTo>
                    <a:pt x="1031" y="316"/>
                  </a:lnTo>
                  <a:lnTo>
                    <a:pt x="1017" y="289"/>
                  </a:lnTo>
                  <a:lnTo>
                    <a:pt x="999" y="263"/>
                  </a:lnTo>
                  <a:lnTo>
                    <a:pt x="978" y="238"/>
                  </a:lnTo>
                  <a:lnTo>
                    <a:pt x="955" y="213"/>
                  </a:lnTo>
                  <a:lnTo>
                    <a:pt x="928" y="189"/>
                  </a:lnTo>
                  <a:close/>
                </a:path>
              </a:pathLst>
            </a:custGeom>
            <a:solidFill>
              <a:srgbClr val="EAD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4" name="Freeform 158"/>
            <p:cNvSpPr>
              <a:spLocks/>
            </p:cNvSpPr>
            <p:nvPr/>
          </p:nvSpPr>
          <p:spPr bwMode="auto">
            <a:xfrm>
              <a:off x="3601" y="1980"/>
              <a:ext cx="30" cy="19"/>
            </a:xfrm>
            <a:custGeom>
              <a:avLst/>
              <a:gdLst>
                <a:gd name="T0" fmla="*/ 497 w 497"/>
                <a:gd name="T1" fmla="*/ 324 h 324"/>
                <a:gd name="T2" fmla="*/ 482 w 497"/>
                <a:gd name="T3" fmla="*/ 309 h 324"/>
                <a:gd name="T4" fmla="*/ 441 w 497"/>
                <a:gd name="T5" fmla="*/ 267 h 324"/>
                <a:gd name="T6" fmla="*/ 411 w 497"/>
                <a:gd name="T7" fmla="*/ 241 h 324"/>
                <a:gd name="T8" fmla="*/ 380 w 497"/>
                <a:gd name="T9" fmla="*/ 210 h 324"/>
                <a:gd name="T10" fmla="*/ 344 w 497"/>
                <a:gd name="T11" fmla="*/ 178 h 324"/>
                <a:gd name="T12" fmla="*/ 306 w 497"/>
                <a:gd name="T13" fmla="*/ 146 h 324"/>
                <a:gd name="T14" fmla="*/ 268 w 497"/>
                <a:gd name="T15" fmla="*/ 114 h 324"/>
                <a:gd name="T16" fmla="*/ 229 w 497"/>
                <a:gd name="T17" fmla="*/ 84 h 324"/>
                <a:gd name="T18" fmla="*/ 210 w 497"/>
                <a:gd name="T19" fmla="*/ 70 h 324"/>
                <a:gd name="T20" fmla="*/ 190 w 497"/>
                <a:gd name="T21" fmla="*/ 57 h 324"/>
                <a:gd name="T22" fmla="*/ 171 w 497"/>
                <a:gd name="T23" fmla="*/ 44 h 324"/>
                <a:gd name="T24" fmla="*/ 153 w 497"/>
                <a:gd name="T25" fmla="*/ 34 h 324"/>
                <a:gd name="T26" fmla="*/ 135 w 497"/>
                <a:gd name="T27" fmla="*/ 25 h 324"/>
                <a:gd name="T28" fmla="*/ 118 w 497"/>
                <a:gd name="T29" fmla="*/ 16 h 324"/>
                <a:gd name="T30" fmla="*/ 102 w 497"/>
                <a:gd name="T31" fmla="*/ 9 h 324"/>
                <a:gd name="T32" fmla="*/ 86 w 497"/>
                <a:gd name="T33" fmla="*/ 5 h 324"/>
                <a:gd name="T34" fmla="*/ 71 w 497"/>
                <a:gd name="T35" fmla="*/ 1 h 324"/>
                <a:gd name="T36" fmla="*/ 59 w 497"/>
                <a:gd name="T37" fmla="*/ 0 h 324"/>
                <a:gd name="T38" fmla="*/ 46 w 497"/>
                <a:gd name="T39" fmla="*/ 1 h 324"/>
                <a:gd name="T40" fmla="*/ 36 w 497"/>
                <a:gd name="T41" fmla="*/ 6 h 324"/>
                <a:gd name="T42" fmla="*/ 0 w 497"/>
                <a:gd name="T43" fmla="*/ 39 h 324"/>
                <a:gd name="T44" fmla="*/ 14 w 497"/>
                <a:gd name="T45" fmla="*/ 44 h 324"/>
                <a:gd name="T46" fmla="*/ 54 w 497"/>
                <a:gd name="T47" fmla="*/ 58 h 324"/>
                <a:gd name="T48" fmla="*/ 81 w 497"/>
                <a:gd name="T49" fmla="*/ 68 h 324"/>
                <a:gd name="T50" fmla="*/ 113 w 497"/>
                <a:gd name="T51" fmla="*/ 80 h 324"/>
                <a:gd name="T52" fmla="*/ 148 w 497"/>
                <a:gd name="T53" fmla="*/ 95 h 324"/>
                <a:gd name="T54" fmla="*/ 186 w 497"/>
                <a:gd name="T55" fmla="*/ 112 h 324"/>
                <a:gd name="T56" fmla="*/ 226 w 497"/>
                <a:gd name="T57" fmla="*/ 130 h 324"/>
                <a:gd name="T58" fmla="*/ 267 w 497"/>
                <a:gd name="T59" fmla="*/ 151 h 324"/>
                <a:gd name="T60" fmla="*/ 307 w 497"/>
                <a:gd name="T61" fmla="*/ 176 h 324"/>
                <a:gd name="T62" fmla="*/ 348 w 497"/>
                <a:gd name="T63" fmla="*/ 201 h 324"/>
                <a:gd name="T64" fmla="*/ 369 w 497"/>
                <a:gd name="T65" fmla="*/ 214 h 324"/>
                <a:gd name="T66" fmla="*/ 389 w 497"/>
                <a:gd name="T67" fmla="*/ 228 h 324"/>
                <a:gd name="T68" fmla="*/ 408 w 497"/>
                <a:gd name="T69" fmla="*/ 243 h 324"/>
                <a:gd name="T70" fmla="*/ 428 w 497"/>
                <a:gd name="T71" fmla="*/ 258 h 324"/>
                <a:gd name="T72" fmla="*/ 446 w 497"/>
                <a:gd name="T73" fmla="*/ 274 h 324"/>
                <a:gd name="T74" fmla="*/ 464 w 497"/>
                <a:gd name="T75" fmla="*/ 290 h 324"/>
                <a:gd name="T76" fmla="*/ 480 w 497"/>
                <a:gd name="T77" fmla="*/ 307 h 324"/>
                <a:gd name="T78" fmla="*/ 497 w 497"/>
                <a:gd name="T79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7" h="324">
                  <a:moveTo>
                    <a:pt x="497" y="324"/>
                  </a:moveTo>
                  <a:lnTo>
                    <a:pt x="482" y="309"/>
                  </a:lnTo>
                  <a:lnTo>
                    <a:pt x="441" y="267"/>
                  </a:lnTo>
                  <a:lnTo>
                    <a:pt x="411" y="241"/>
                  </a:lnTo>
                  <a:lnTo>
                    <a:pt x="380" y="210"/>
                  </a:lnTo>
                  <a:lnTo>
                    <a:pt x="344" y="178"/>
                  </a:lnTo>
                  <a:lnTo>
                    <a:pt x="306" y="146"/>
                  </a:lnTo>
                  <a:lnTo>
                    <a:pt x="268" y="114"/>
                  </a:lnTo>
                  <a:lnTo>
                    <a:pt x="229" y="84"/>
                  </a:lnTo>
                  <a:lnTo>
                    <a:pt x="210" y="70"/>
                  </a:lnTo>
                  <a:lnTo>
                    <a:pt x="190" y="57"/>
                  </a:lnTo>
                  <a:lnTo>
                    <a:pt x="171" y="44"/>
                  </a:lnTo>
                  <a:lnTo>
                    <a:pt x="153" y="34"/>
                  </a:lnTo>
                  <a:lnTo>
                    <a:pt x="135" y="25"/>
                  </a:lnTo>
                  <a:lnTo>
                    <a:pt x="118" y="16"/>
                  </a:lnTo>
                  <a:lnTo>
                    <a:pt x="102" y="9"/>
                  </a:lnTo>
                  <a:lnTo>
                    <a:pt x="86" y="5"/>
                  </a:lnTo>
                  <a:lnTo>
                    <a:pt x="71" y="1"/>
                  </a:lnTo>
                  <a:lnTo>
                    <a:pt x="59" y="0"/>
                  </a:lnTo>
                  <a:lnTo>
                    <a:pt x="46" y="1"/>
                  </a:lnTo>
                  <a:lnTo>
                    <a:pt x="36" y="6"/>
                  </a:lnTo>
                  <a:lnTo>
                    <a:pt x="0" y="39"/>
                  </a:lnTo>
                  <a:lnTo>
                    <a:pt x="14" y="44"/>
                  </a:lnTo>
                  <a:lnTo>
                    <a:pt x="54" y="58"/>
                  </a:lnTo>
                  <a:lnTo>
                    <a:pt x="81" y="68"/>
                  </a:lnTo>
                  <a:lnTo>
                    <a:pt x="113" y="80"/>
                  </a:lnTo>
                  <a:lnTo>
                    <a:pt x="148" y="95"/>
                  </a:lnTo>
                  <a:lnTo>
                    <a:pt x="186" y="112"/>
                  </a:lnTo>
                  <a:lnTo>
                    <a:pt x="226" y="130"/>
                  </a:lnTo>
                  <a:lnTo>
                    <a:pt x="267" y="151"/>
                  </a:lnTo>
                  <a:lnTo>
                    <a:pt x="307" y="176"/>
                  </a:lnTo>
                  <a:lnTo>
                    <a:pt x="348" y="201"/>
                  </a:lnTo>
                  <a:lnTo>
                    <a:pt x="369" y="214"/>
                  </a:lnTo>
                  <a:lnTo>
                    <a:pt x="389" y="228"/>
                  </a:lnTo>
                  <a:lnTo>
                    <a:pt x="408" y="243"/>
                  </a:lnTo>
                  <a:lnTo>
                    <a:pt x="428" y="258"/>
                  </a:lnTo>
                  <a:lnTo>
                    <a:pt x="446" y="274"/>
                  </a:lnTo>
                  <a:lnTo>
                    <a:pt x="464" y="290"/>
                  </a:lnTo>
                  <a:lnTo>
                    <a:pt x="480" y="307"/>
                  </a:lnTo>
                  <a:lnTo>
                    <a:pt x="497" y="324"/>
                  </a:lnTo>
                  <a:close/>
                </a:path>
              </a:pathLst>
            </a:custGeom>
            <a:solidFill>
              <a:srgbClr val="E7C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5" name="Freeform 159"/>
            <p:cNvSpPr>
              <a:spLocks/>
            </p:cNvSpPr>
            <p:nvPr/>
          </p:nvSpPr>
          <p:spPr bwMode="auto">
            <a:xfrm>
              <a:off x="3590" y="1992"/>
              <a:ext cx="28" cy="19"/>
            </a:xfrm>
            <a:custGeom>
              <a:avLst/>
              <a:gdLst>
                <a:gd name="T0" fmla="*/ 484 w 484"/>
                <a:gd name="T1" fmla="*/ 324 h 324"/>
                <a:gd name="T2" fmla="*/ 469 w 484"/>
                <a:gd name="T3" fmla="*/ 308 h 324"/>
                <a:gd name="T4" fmla="*/ 427 w 484"/>
                <a:gd name="T5" fmla="*/ 266 h 324"/>
                <a:gd name="T6" fmla="*/ 399 w 484"/>
                <a:gd name="T7" fmla="*/ 240 h 324"/>
                <a:gd name="T8" fmla="*/ 366 w 484"/>
                <a:gd name="T9" fmla="*/ 210 h 324"/>
                <a:gd name="T10" fmla="*/ 332 w 484"/>
                <a:gd name="T11" fmla="*/ 177 h 324"/>
                <a:gd name="T12" fmla="*/ 294 w 484"/>
                <a:gd name="T13" fmla="*/ 146 h 324"/>
                <a:gd name="T14" fmla="*/ 255 w 484"/>
                <a:gd name="T15" fmla="*/ 113 h 324"/>
                <a:gd name="T16" fmla="*/ 216 w 484"/>
                <a:gd name="T17" fmla="*/ 84 h 324"/>
                <a:gd name="T18" fmla="*/ 196 w 484"/>
                <a:gd name="T19" fmla="*/ 69 h 324"/>
                <a:gd name="T20" fmla="*/ 177 w 484"/>
                <a:gd name="T21" fmla="*/ 57 h 324"/>
                <a:gd name="T22" fmla="*/ 159 w 484"/>
                <a:gd name="T23" fmla="*/ 44 h 324"/>
                <a:gd name="T24" fmla="*/ 140 w 484"/>
                <a:gd name="T25" fmla="*/ 34 h 324"/>
                <a:gd name="T26" fmla="*/ 122 w 484"/>
                <a:gd name="T27" fmla="*/ 24 h 324"/>
                <a:gd name="T28" fmla="*/ 105 w 484"/>
                <a:gd name="T29" fmla="*/ 16 h 324"/>
                <a:gd name="T30" fmla="*/ 88 w 484"/>
                <a:gd name="T31" fmla="*/ 8 h 324"/>
                <a:gd name="T32" fmla="*/ 74 w 484"/>
                <a:gd name="T33" fmla="*/ 4 h 324"/>
                <a:gd name="T34" fmla="*/ 59 w 484"/>
                <a:gd name="T35" fmla="*/ 1 h 324"/>
                <a:gd name="T36" fmla="*/ 45 w 484"/>
                <a:gd name="T37" fmla="*/ 0 h 324"/>
                <a:gd name="T38" fmla="*/ 33 w 484"/>
                <a:gd name="T39" fmla="*/ 1 h 324"/>
                <a:gd name="T40" fmla="*/ 22 w 484"/>
                <a:gd name="T41" fmla="*/ 5 h 324"/>
                <a:gd name="T42" fmla="*/ 0 w 484"/>
                <a:gd name="T43" fmla="*/ 47 h 324"/>
                <a:gd name="T44" fmla="*/ 14 w 484"/>
                <a:gd name="T45" fmla="*/ 51 h 324"/>
                <a:gd name="T46" fmla="*/ 52 w 484"/>
                <a:gd name="T47" fmla="*/ 64 h 324"/>
                <a:gd name="T48" fmla="*/ 79 w 484"/>
                <a:gd name="T49" fmla="*/ 73 h 324"/>
                <a:gd name="T50" fmla="*/ 109 w 484"/>
                <a:gd name="T51" fmla="*/ 85 h 324"/>
                <a:gd name="T52" fmla="*/ 143 w 484"/>
                <a:gd name="T53" fmla="*/ 99 h 324"/>
                <a:gd name="T54" fmla="*/ 180 w 484"/>
                <a:gd name="T55" fmla="*/ 115 h 324"/>
                <a:gd name="T56" fmla="*/ 217 w 484"/>
                <a:gd name="T57" fmla="*/ 133 h 324"/>
                <a:gd name="T58" fmla="*/ 257 w 484"/>
                <a:gd name="T59" fmla="*/ 154 h 324"/>
                <a:gd name="T60" fmla="*/ 298 w 484"/>
                <a:gd name="T61" fmla="*/ 176 h 324"/>
                <a:gd name="T62" fmla="*/ 338 w 484"/>
                <a:gd name="T63" fmla="*/ 201 h 324"/>
                <a:gd name="T64" fmla="*/ 358 w 484"/>
                <a:gd name="T65" fmla="*/ 215 h 324"/>
                <a:gd name="T66" fmla="*/ 377 w 484"/>
                <a:gd name="T67" fmla="*/ 229 h 324"/>
                <a:gd name="T68" fmla="*/ 397 w 484"/>
                <a:gd name="T69" fmla="*/ 243 h 324"/>
                <a:gd name="T70" fmla="*/ 415 w 484"/>
                <a:gd name="T71" fmla="*/ 258 h 324"/>
                <a:gd name="T72" fmla="*/ 433 w 484"/>
                <a:gd name="T73" fmla="*/ 274 h 324"/>
                <a:gd name="T74" fmla="*/ 451 w 484"/>
                <a:gd name="T75" fmla="*/ 289 h 324"/>
                <a:gd name="T76" fmla="*/ 468 w 484"/>
                <a:gd name="T77" fmla="*/ 306 h 324"/>
                <a:gd name="T78" fmla="*/ 484 w 484"/>
                <a:gd name="T79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324">
                  <a:moveTo>
                    <a:pt x="484" y="324"/>
                  </a:moveTo>
                  <a:lnTo>
                    <a:pt x="469" y="308"/>
                  </a:lnTo>
                  <a:lnTo>
                    <a:pt x="427" y="266"/>
                  </a:lnTo>
                  <a:lnTo>
                    <a:pt x="399" y="240"/>
                  </a:lnTo>
                  <a:lnTo>
                    <a:pt x="366" y="210"/>
                  </a:lnTo>
                  <a:lnTo>
                    <a:pt x="332" y="177"/>
                  </a:lnTo>
                  <a:lnTo>
                    <a:pt x="294" y="146"/>
                  </a:lnTo>
                  <a:lnTo>
                    <a:pt x="255" y="113"/>
                  </a:lnTo>
                  <a:lnTo>
                    <a:pt x="216" y="84"/>
                  </a:lnTo>
                  <a:lnTo>
                    <a:pt x="196" y="69"/>
                  </a:lnTo>
                  <a:lnTo>
                    <a:pt x="177" y="57"/>
                  </a:lnTo>
                  <a:lnTo>
                    <a:pt x="159" y="44"/>
                  </a:lnTo>
                  <a:lnTo>
                    <a:pt x="140" y="34"/>
                  </a:lnTo>
                  <a:lnTo>
                    <a:pt x="122" y="24"/>
                  </a:lnTo>
                  <a:lnTo>
                    <a:pt x="105" y="16"/>
                  </a:lnTo>
                  <a:lnTo>
                    <a:pt x="88" y="8"/>
                  </a:lnTo>
                  <a:lnTo>
                    <a:pt x="74" y="4"/>
                  </a:lnTo>
                  <a:lnTo>
                    <a:pt x="59" y="1"/>
                  </a:lnTo>
                  <a:lnTo>
                    <a:pt x="45" y="0"/>
                  </a:lnTo>
                  <a:lnTo>
                    <a:pt x="33" y="1"/>
                  </a:lnTo>
                  <a:lnTo>
                    <a:pt x="22" y="5"/>
                  </a:lnTo>
                  <a:lnTo>
                    <a:pt x="0" y="47"/>
                  </a:lnTo>
                  <a:lnTo>
                    <a:pt x="14" y="51"/>
                  </a:lnTo>
                  <a:lnTo>
                    <a:pt x="52" y="64"/>
                  </a:lnTo>
                  <a:lnTo>
                    <a:pt x="79" y="73"/>
                  </a:lnTo>
                  <a:lnTo>
                    <a:pt x="109" y="85"/>
                  </a:lnTo>
                  <a:lnTo>
                    <a:pt x="143" y="99"/>
                  </a:lnTo>
                  <a:lnTo>
                    <a:pt x="180" y="115"/>
                  </a:lnTo>
                  <a:lnTo>
                    <a:pt x="217" y="133"/>
                  </a:lnTo>
                  <a:lnTo>
                    <a:pt x="257" y="154"/>
                  </a:lnTo>
                  <a:lnTo>
                    <a:pt x="298" y="176"/>
                  </a:lnTo>
                  <a:lnTo>
                    <a:pt x="338" y="201"/>
                  </a:lnTo>
                  <a:lnTo>
                    <a:pt x="358" y="215"/>
                  </a:lnTo>
                  <a:lnTo>
                    <a:pt x="377" y="229"/>
                  </a:lnTo>
                  <a:lnTo>
                    <a:pt x="397" y="243"/>
                  </a:lnTo>
                  <a:lnTo>
                    <a:pt x="415" y="258"/>
                  </a:lnTo>
                  <a:lnTo>
                    <a:pt x="433" y="274"/>
                  </a:lnTo>
                  <a:lnTo>
                    <a:pt x="451" y="289"/>
                  </a:lnTo>
                  <a:lnTo>
                    <a:pt x="468" y="306"/>
                  </a:lnTo>
                  <a:lnTo>
                    <a:pt x="484" y="324"/>
                  </a:lnTo>
                  <a:close/>
                </a:path>
              </a:pathLst>
            </a:custGeom>
            <a:solidFill>
              <a:srgbClr val="E7C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6" name="Freeform 160"/>
            <p:cNvSpPr>
              <a:spLocks/>
            </p:cNvSpPr>
            <p:nvPr/>
          </p:nvSpPr>
          <p:spPr bwMode="auto">
            <a:xfrm>
              <a:off x="3583" y="2006"/>
              <a:ext cx="28" cy="19"/>
            </a:xfrm>
            <a:custGeom>
              <a:avLst/>
              <a:gdLst>
                <a:gd name="T0" fmla="*/ 474 w 474"/>
                <a:gd name="T1" fmla="*/ 323 h 323"/>
                <a:gd name="T2" fmla="*/ 459 w 474"/>
                <a:gd name="T3" fmla="*/ 308 h 323"/>
                <a:gd name="T4" fmla="*/ 417 w 474"/>
                <a:gd name="T5" fmla="*/ 267 h 323"/>
                <a:gd name="T6" fmla="*/ 389 w 474"/>
                <a:gd name="T7" fmla="*/ 240 h 323"/>
                <a:gd name="T8" fmla="*/ 356 w 474"/>
                <a:gd name="T9" fmla="*/ 209 h 323"/>
                <a:gd name="T10" fmla="*/ 321 w 474"/>
                <a:gd name="T11" fmla="*/ 178 h 323"/>
                <a:gd name="T12" fmla="*/ 284 w 474"/>
                <a:gd name="T13" fmla="*/ 145 h 323"/>
                <a:gd name="T14" fmla="*/ 245 w 474"/>
                <a:gd name="T15" fmla="*/ 114 h 323"/>
                <a:gd name="T16" fmla="*/ 206 w 474"/>
                <a:gd name="T17" fmla="*/ 83 h 323"/>
                <a:gd name="T18" fmla="*/ 187 w 474"/>
                <a:gd name="T19" fmla="*/ 70 h 323"/>
                <a:gd name="T20" fmla="*/ 168 w 474"/>
                <a:gd name="T21" fmla="*/ 56 h 323"/>
                <a:gd name="T22" fmla="*/ 149 w 474"/>
                <a:gd name="T23" fmla="*/ 44 h 323"/>
                <a:gd name="T24" fmla="*/ 130 w 474"/>
                <a:gd name="T25" fmla="*/ 33 h 323"/>
                <a:gd name="T26" fmla="*/ 112 w 474"/>
                <a:gd name="T27" fmla="*/ 23 h 323"/>
                <a:gd name="T28" fmla="*/ 95 w 474"/>
                <a:gd name="T29" fmla="*/ 15 h 323"/>
                <a:gd name="T30" fmla="*/ 79 w 474"/>
                <a:gd name="T31" fmla="*/ 9 h 323"/>
                <a:gd name="T32" fmla="*/ 63 w 474"/>
                <a:gd name="T33" fmla="*/ 4 h 323"/>
                <a:gd name="T34" fmla="*/ 49 w 474"/>
                <a:gd name="T35" fmla="*/ 1 h 323"/>
                <a:gd name="T36" fmla="*/ 36 w 474"/>
                <a:gd name="T37" fmla="*/ 0 h 323"/>
                <a:gd name="T38" fmla="*/ 23 w 474"/>
                <a:gd name="T39" fmla="*/ 1 h 323"/>
                <a:gd name="T40" fmla="*/ 12 w 474"/>
                <a:gd name="T41" fmla="*/ 5 h 323"/>
                <a:gd name="T42" fmla="*/ 0 w 474"/>
                <a:gd name="T43" fmla="*/ 53 h 323"/>
                <a:gd name="T44" fmla="*/ 14 w 474"/>
                <a:gd name="T45" fmla="*/ 57 h 323"/>
                <a:gd name="T46" fmla="*/ 50 w 474"/>
                <a:gd name="T47" fmla="*/ 70 h 323"/>
                <a:gd name="T48" fmla="*/ 76 w 474"/>
                <a:gd name="T49" fmla="*/ 78 h 323"/>
                <a:gd name="T50" fmla="*/ 106 w 474"/>
                <a:gd name="T51" fmla="*/ 90 h 323"/>
                <a:gd name="T52" fmla="*/ 138 w 474"/>
                <a:gd name="T53" fmla="*/ 103 h 323"/>
                <a:gd name="T54" fmla="*/ 174 w 474"/>
                <a:gd name="T55" fmla="*/ 118 h 323"/>
                <a:gd name="T56" fmla="*/ 212 w 474"/>
                <a:gd name="T57" fmla="*/ 136 h 323"/>
                <a:gd name="T58" fmla="*/ 251 w 474"/>
                <a:gd name="T59" fmla="*/ 156 h 323"/>
                <a:gd name="T60" fmla="*/ 290 w 474"/>
                <a:gd name="T61" fmla="*/ 178 h 323"/>
                <a:gd name="T62" fmla="*/ 329 w 474"/>
                <a:gd name="T63" fmla="*/ 203 h 323"/>
                <a:gd name="T64" fmla="*/ 349 w 474"/>
                <a:gd name="T65" fmla="*/ 215 h 323"/>
                <a:gd name="T66" fmla="*/ 368 w 474"/>
                <a:gd name="T67" fmla="*/ 229 h 323"/>
                <a:gd name="T68" fmla="*/ 387 w 474"/>
                <a:gd name="T69" fmla="*/ 244 h 323"/>
                <a:gd name="T70" fmla="*/ 406 w 474"/>
                <a:gd name="T71" fmla="*/ 258 h 323"/>
                <a:gd name="T72" fmla="*/ 424 w 474"/>
                <a:gd name="T73" fmla="*/ 274 h 323"/>
                <a:gd name="T74" fmla="*/ 441 w 474"/>
                <a:gd name="T75" fmla="*/ 290 h 323"/>
                <a:gd name="T76" fmla="*/ 458 w 474"/>
                <a:gd name="T77" fmla="*/ 307 h 323"/>
                <a:gd name="T78" fmla="*/ 474 w 474"/>
                <a:gd name="T79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4" h="323">
                  <a:moveTo>
                    <a:pt x="474" y="323"/>
                  </a:moveTo>
                  <a:lnTo>
                    <a:pt x="459" y="308"/>
                  </a:lnTo>
                  <a:lnTo>
                    <a:pt x="417" y="267"/>
                  </a:lnTo>
                  <a:lnTo>
                    <a:pt x="389" y="240"/>
                  </a:lnTo>
                  <a:lnTo>
                    <a:pt x="356" y="209"/>
                  </a:lnTo>
                  <a:lnTo>
                    <a:pt x="321" y="178"/>
                  </a:lnTo>
                  <a:lnTo>
                    <a:pt x="284" y="145"/>
                  </a:lnTo>
                  <a:lnTo>
                    <a:pt x="245" y="114"/>
                  </a:lnTo>
                  <a:lnTo>
                    <a:pt x="206" y="83"/>
                  </a:lnTo>
                  <a:lnTo>
                    <a:pt x="187" y="70"/>
                  </a:lnTo>
                  <a:lnTo>
                    <a:pt x="168" y="56"/>
                  </a:lnTo>
                  <a:lnTo>
                    <a:pt x="149" y="44"/>
                  </a:lnTo>
                  <a:lnTo>
                    <a:pt x="130" y="33"/>
                  </a:lnTo>
                  <a:lnTo>
                    <a:pt x="112" y="23"/>
                  </a:lnTo>
                  <a:lnTo>
                    <a:pt x="95" y="15"/>
                  </a:lnTo>
                  <a:lnTo>
                    <a:pt x="79" y="9"/>
                  </a:lnTo>
                  <a:lnTo>
                    <a:pt x="63" y="4"/>
                  </a:lnTo>
                  <a:lnTo>
                    <a:pt x="49" y="1"/>
                  </a:lnTo>
                  <a:lnTo>
                    <a:pt x="36" y="0"/>
                  </a:lnTo>
                  <a:lnTo>
                    <a:pt x="23" y="1"/>
                  </a:lnTo>
                  <a:lnTo>
                    <a:pt x="12" y="5"/>
                  </a:lnTo>
                  <a:lnTo>
                    <a:pt x="0" y="53"/>
                  </a:lnTo>
                  <a:lnTo>
                    <a:pt x="14" y="57"/>
                  </a:lnTo>
                  <a:lnTo>
                    <a:pt x="50" y="70"/>
                  </a:lnTo>
                  <a:lnTo>
                    <a:pt x="76" y="78"/>
                  </a:lnTo>
                  <a:lnTo>
                    <a:pt x="106" y="90"/>
                  </a:lnTo>
                  <a:lnTo>
                    <a:pt x="138" y="103"/>
                  </a:lnTo>
                  <a:lnTo>
                    <a:pt x="174" y="118"/>
                  </a:lnTo>
                  <a:lnTo>
                    <a:pt x="212" y="136"/>
                  </a:lnTo>
                  <a:lnTo>
                    <a:pt x="251" y="156"/>
                  </a:lnTo>
                  <a:lnTo>
                    <a:pt x="290" y="178"/>
                  </a:lnTo>
                  <a:lnTo>
                    <a:pt x="329" y="203"/>
                  </a:lnTo>
                  <a:lnTo>
                    <a:pt x="349" y="215"/>
                  </a:lnTo>
                  <a:lnTo>
                    <a:pt x="368" y="229"/>
                  </a:lnTo>
                  <a:lnTo>
                    <a:pt x="387" y="244"/>
                  </a:lnTo>
                  <a:lnTo>
                    <a:pt x="406" y="258"/>
                  </a:lnTo>
                  <a:lnTo>
                    <a:pt x="424" y="274"/>
                  </a:lnTo>
                  <a:lnTo>
                    <a:pt x="441" y="290"/>
                  </a:lnTo>
                  <a:lnTo>
                    <a:pt x="458" y="307"/>
                  </a:lnTo>
                  <a:lnTo>
                    <a:pt x="474" y="323"/>
                  </a:lnTo>
                  <a:close/>
                </a:path>
              </a:pathLst>
            </a:custGeom>
            <a:solidFill>
              <a:srgbClr val="E7C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7" name="Freeform 161"/>
            <p:cNvSpPr>
              <a:spLocks/>
            </p:cNvSpPr>
            <p:nvPr/>
          </p:nvSpPr>
          <p:spPr bwMode="auto">
            <a:xfrm>
              <a:off x="3603" y="1997"/>
              <a:ext cx="96" cy="89"/>
            </a:xfrm>
            <a:custGeom>
              <a:avLst/>
              <a:gdLst>
                <a:gd name="T0" fmla="*/ 693 w 1627"/>
                <a:gd name="T1" fmla="*/ 0 h 1519"/>
                <a:gd name="T2" fmla="*/ 716 w 1627"/>
                <a:gd name="T3" fmla="*/ 19 h 1519"/>
                <a:gd name="T4" fmla="*/ 779 w 1627"/>
                <a:gd name="T5" fmla="*/ 77 h 1519"/>
                <a:gd name="T6" fmla="*/ 874 w 1627"/>
                <a:gd name="T7" fmla="*/ 165 h 1519"/>
                <a:gd name="T8" fmla="*/ 992 w 1627"/>
                <a:gd name="T9" fmla="*/ 278 h 1519"/>
                <a:gd name="T10" fmla="*/ 1126 w 1627"/>
                <a:gd name="T11" fmla="*/ 410 h 1519"/>
                <a:gd name="T12" fmla="*/ 1265 w 1627"/>
                <a:gd name="T13" fmla="*/ 554 h 1519"/>
                <a:gd name="T14" fmla="*/ 1403 w 1627"/>
                <a:gd name="T15" fmla="*/ 704 h 1519"/>
                <a:gd name="T16" fmla="*/ 1468 w 1627"/>
                <a:gd name="T17" fmla="*/ 779 h 1519"/>
                <a:gd name="T18" fmla="*/ 1529 w 1627"/>
                <a:gd name="T19" fmla="*/ 853 h 1519"/>
                <a:gd name="T20" fmla="*/ 1569 w 1627"/>
                <a:gd name="T21" fmla="*/ 911 h 1519"/>
                <a:gd name="T22" fmla="*/ 1599 w 1627"/>
                <a:gd name="T23" fmla="*/ 969 h 1519"/>
                <a:gd name="T24" fmla="*/ 1616 w 1627"/>
                <a:gd name="T25" fmla="*/ 1025 h 1519"/>
                <a:gd name="T26" fmla="*/ 1626 w 1627"/>
                <a:gd name="T27" fmla="*/ 1081 h 1519"/>
                <a:gd name="T28" fmla="*/ 1626 w 1627"/>
                <a:gd name="T29" fmla="*/ 1134 h 1519"/>
                <a:gd name="T30" fmla="*/ 1619 w 1627"/>
                <a:gd name="T31" fmla="*/ 1187 h 1519"/>
                <a:gd name="T32" fmla="*/ 1604 w 1627"/>
                <a:gd name="T33" fmla="*/ 1236 h 1519"/>
                <a:gd name="T34" fmla="*/ 1584 w 1627"/>
                <a:gd name="T35" fmla="*/ 1283 h 1519"/>
                <a:gd name="T36" fmla="*/ 1558 w 1627"/>
                <a:gd name="T37" fmla="*/ 1327 h 1519"/>
                <a:gd name="T38" fmla="*/ 1527 w 1627"/>
                <a:gd name="T39" fmla="*/ 1368 h 1519"/>
                <a:gd name="T40" fmla="*/ 1494 w 1627"/>
                <a:gd name="T41" fmla="*/ 1405 h 1519"/>
                <a:gd name="T42" fmla="*/ 1458 w 1627"/>
                <a:gd name="T43" fmla="*/ 1437 h 1519"/>
                <a:gd name="T44" fmla="*/ 1420 w 1627"/>
                <a:gd name="T45" fmla="*/ 1465 h 1519"/>
                <a:gd name="T46" fmla="*/ 1382 w 1627"/>
                <a:gd name="T47" fmla="*/ 1487 h 1519"/>
                <a:gd name="T48" fmla="*/ 1344 w 1627"/>
                <a:gd name="T49" fmla="*/ 1504 h 1519"/>
                <a:gd name="T50" fmla="*/ 1306 w 1627"/>
                <a:gd name="T51" fmla="*/ 1516 h 1519"/>
                <a:gd name="T52" fmla="*/ 1253 w 1627"/>
                <a:gd name="T53" fmla="*/ 1519 h 1519"/>
                <a:gd name="T54" fmla="*/ 1186 w 1627"/>
                <a:gd name="T55" fmla="*/ 1509 h 1519"/>
                <a:gd name="T56" fmla="*/ 1108 w 1627"/>
                <a:gd name="T57" fmla="*/ 1487 h 1519"/>
                <a:gd name="T58" fmla="*/ 1021 w 1627"/>
                <a:gd name="T59" fmla="*/ 1453 h 1519"/>
                <a:gd name="T60" fmla="*/ 926 w 1627"/>
                <a:gd name="T61" fmla="*/ 1411 h 1519"/>
                <a:gd name="T62" fmla="*/ 828 w 1627"/>
                <a:gd name="T63" fmla="*/ 1360 h 1519"/>
                <a:gd name="T64" fmla="*/ 725 w 1627"/>
                <a:gd name="T65" fmla="*/ 1302 h 1519"/>
                <a:gd name="T66" fmla="*/ 621 w 1627"/>
                <a:gd name="T67" fmla="*/ 1239 h 1519"/>
                <a:gd name="T68" fmla="*/ 520 w 1627"/>
                <a:gd name="T69" fmla="*/ 1171 h 1519"/>
                <a:gd name="T70" fmla="*/ 420 w 1627"/>
                <a:gd name="T71" fmla="*/ 1101 h 1519"/>
                <a:gd name="T72" fmla="*/ 326 w 1627"/>
                <a:gd name="T73" fmla="*/ 1028 h 1519"/>
                <a:gd name="T74" fmla="*/ 238 w 1627"/>
                <a:gd name="T75" fmla="*/ 956 h 1519"/>
                <a:gd name="T76" fmla="*/ 160 w 1627"/>
                <a:gd name="T77" fmla="*/ 884 h 1519"/>
                <a:gd name="T78" fmla="*/ 93 w 1627"/>
                <a:gd name="T79" fmla="*/ 814 h 1519"/>
                <a:gd name="T80" fmla="*/ 39 w 1627"/>
                <a:gd name="T81" fmla="*/ 747 h 1519"/>
                <a:gd name="T82" fmla="*/ 0 w 1627"/>
                <a:gd name="T83" fmla="*/ 686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27" h="1519">
                  <a:moveTo>
                    <a:pt x="0" y="686"/>
                  </a:moveTo>
                  <a:lnTo>
                    <a:pt x="693" y="0"/>
                  </a:lnTo>
                  <a:lnTo>
                    <a:pt x="699" y="5"/>
                  </a:lnTo>
                  <a:lnTo>
                    <a:pt x="716" y="19"/>
                  </a:lnTo>
                  <a:lnTo>
                    <a:pt x="743" y="45"/>
                  </a:lnTo>
                  <a:lnTo>
                    <a:pt x="779" y="77"/>
                  </a:lnTo>
                  <a:lnTo>
                    <a:pt x="824" y="118"/>
                  </a:lnTo>
                  <a:lnTo>
                    <a:pt x="874" y="165"/>
                  </a:lnTo>
                  <a:lnTo>
                    <a:pt x="931" y="220"/>
                  </a:lnTo>
                  <a:lnTo>
                    <a:pt x="992" y="278"/>
                  </a:lnTo>
                  <a:lnTo>
                    <a:pt x="1058" y="342"/>
                  </a:lnTo>
                  <a:lnTo>
                    <a:pt x="1126" y="410"/>
                  </a:lnTo>
                  <a:lnTo>
                    <a:pt x="1195" y="481"/>
                  </a:lnTo>
                  <a:lnTo>
                    <a:pt x="1265" y="554"/>
                  </a:lnTo>
                  <a:lnTo>
                    <a:pt x="1335" y="629"/>
                  </a:lnTo>
                  <a:lnTo>
                    <a:pt x="1403" y="704"/>
                  </a:lnTo>
                  <a:lnTo>
                    <a:pt x="1436" y="742"/>
                  </a:lnTo>
                  <a:lnTo>
                    <a:pt x="1468" y="779"/>
                  </a:lnTo>
                  <a:lnTo>
                    <a:pt x="1499" y="816"/>
                  </a:lnTo>
                  <a:lnTo>
                    <a:pt x="1529" y="853"/>
                  </a:lnTo>
                  <a:lnTo>
                    <a:pt x="1551" y="883"/>
                  </a:lnTo>
                  <a:lnTo>
                    <a:pt x="1569" y="911"/>
                  </a:lnTo>
                  <a:lnTo>
                    <a:pt x="1585" y="940"/>
                  </a:lnTo>
                  <a:lnTo>
                    <a:pt x="1599" y="969"/>
                  </a:lnTo>
                  <a:lnTo>
                    <a:pt x="1609" y="997"/>
                  </a:lnTo>
                  <a:lnTo>
                    <a:pt x="1616" y="1025"/>
                  </a:lnTo>
                  <a:lnTo>
                    <a:pt x="1623" y="1054"/>
                  </a:lnTo>
                  <a:lnTo>
                    <a:pt x="1626" y="1081"/>
                  </a:lnTo>
                  <a:lnTo>
                    <a:pt x="1627" y="1108"/>
                  </a:lnTo>
                  <a:lnTo>
                    <a:pt x="1626" y="1134"/>
                  </a:lnTo>
                  <a:lnTo>
                    <a:pt x="1623" y="1160"/>
                  </a:lnTo>
                  <a:lnTo>
                    <a:pt x="1619" y="1187"/>
                  </a:lnTo>
                  <a:lnTo>
                    <a:pt x="1612" y="1212"/>
                  </a:lnTo>
                  <a:lnTo>
                    <a:pt x="1604" y="1236"/>
                  </a:lnTo>
                  <a:lnTo>
                    <a:pt x="1594" y="1260"/>
                  </a:lnTo>
                  <a:lnTo>
                    <a:pt x="1584" y="1283"/>
                  </a:lnTo>
                  <a:lnTo>
                    <a:pt x="1571" y="1306"/>
                  </a:lnTo>
                  <a:lnTo>
                    <a:pt x="1558" y="1327"/>
                  </a:lnTo>
                  <a:lnTo>
                    <a:pt x="1543" y="1348"/>
                  </a:lnTo>
                  <a:lnTo>
                    <a:pt x="1527" y="1368"/>
                  </a:lnTo>
                  <a:lnTo>
                    <a:pt x="1512" y="1387"/>
                  </a:lnTo>
                  <a:lnTo>
                    <a:pt x="1494" y="1405"/>
                  </a:lnTo>
                  <a:lnTo>
                    <a:pt x="1477" y="1422"/>
                  </a:lnTo>
                  <a:lnTo>
                    <a:pt x="1458" y="1437"/>
                  </a:lnTo>
                  <a:lnTo>
                    <a:pt x="1439" y="1451"/>
                  </a:lnTo>
                  <a:lnTo>
                    <a:pt x="1420" y="1465"/>
                  </a:lnTo>
                  <a:lnTo>
                    <a:pt x="1401" y="1476"/>
                  </a:lnTo>
                  <a:lnTo>
                    <a:pt x="1382" y="1487"/>
                  </a:lnTo>
                  <a:lnTo>
                    <a:pt x="1363" y="1496"/>
                  </a:lnTo>
                  <a:lnTo>
                    <a:pt x="1344" y="1504"/>
                  </a:lnTo>
                  <a:lnTo>
                    <a:pt x="1325" y="1511"/>
                  </a:lnTo>
                  <a:lnTo>
                    <a:pt x="1306" y="1516"/>
                  </a:lnTo>
                  <a:lnTo>
                    <a:pt x="1281" y="1519"/>
                  </a:lnTo>
                  <a:lnTo>
                    <a:pt x="1253" y="1519"/>
                  </a:lnTo>
                  <a:lnTo>
                    <a:pt x="1221" y="1516"/>
                  </a:lnTo>
                  <a:lnTo>
                    <a:pt x="1186" y="1509"/>
                  </a:lnTo>
                  <a:lnTo>
                    <a:pt x="1149" y="1499"/>
                  </a:lnTo>
                  <a:lnTo>
                    <a:pt x="1108" y="1487"/>
                  </a:lnTo>
                  <a:lnTo>
                    <a:pt x="1066" y="1471"/>
                  </a:lnTo>
                  <a:lnTo>
                    <a:pt x="1021" y="1453"/>
                  </a:lnTo>
                  <a:lnTo>
                    <a:pt x="975" y="1433"/>
                  </a:lnTo>
                  <a:lnTo>
                    <a:pt x="926" y="1411"/>
                  </a:lnTo>
                  <a:lnTo>
                    <a:pt x="878" y="1387"/>
                  </a:lnTo>
                  <a:lnTo>
                    <a:pt x="828" y="1360"/>
                  </a:lnTo>
                  <a:lnTo>
                    <a:pt x="776" y="1332"/>
                  </a:lnTo>
                  <a:lnTo>
                    <a:pt x="725" y="1302"/>
                  </a:lnTo>
                  <a:lnTo>
                    <a:pt x="674" y="1272"/>
                  </a:lnTo>
                  <a:lnTo>
                    <a:pt x="621" y="1239"/>
                  </a:lnTo>
                  <a:lnTo>
                    <a:pt x="570" y="1206"/>
                  </a:lnTo>
                  <a:lnTo>
                    <a:pt x="520" y="1171"/>
                  </a:lnTo>
                  <a:lnTo>
                    <a:pt x="469" y="1136"/>
                  </a:lnTo>
                  <a:lnTo>
                    <a:pt x="420" y="1101"/>
                  </a:lnTo>
                  <a:lnTo>
                    <a:pt x="372" y="1065"/>
                  </a:lnTo>
                  <a:lnTo>
                    <a:pt x="326" y="1028"/>
                  </a:lnTo>
                  <a:lnTo>
                    <a:pt x="280" y="992"/>
                  </a:lnTo>
                  <a:lnTo>
                    <a:pt x="238" y="956"/>
                  </a:lnTo>
                  <a:lnTo>
                    <a:pt x="198" y="919"/>
                  </a:lnTo>
                  <a:lnTo>
                    <a:pt x="160" y="884"/>
                  </a:lnTo>
                  <a:lnTo>
                    <a:pt x="125" y="849"/>
                  </a:lnTo>
                  <a:lnTo>
                    <a:pt x="93" y="814"/>
                  </a:lnTo>
                  <a:lnTo>
                    <a:pt x="64" y="781"/>
                  </a:lnTo>
                  <a:lnTo>
                    <a:pt x="39" y="747"/>
                  </a:lnTo>
                  <a:lnTo>
                    <a:pt x="17" y="716"/>
                  </a:lnTo>
                  <a:lnTo>
                    <a:pt x="0" y="686"/>
                  </a:lnTo>
                  <a:close/>
                </a:path>
              </a:pathLst>
            </a:custGeom>
            <a:solidFill>
              <a:srgbClr val="D6E9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8" name="Freeform 162"/>
            <p:cNvSpPr>
              <a:spLocks/>
            </p:cNvSpPr>
            <p:nvPr/>
          </p:nvSpPr>
          <p:spPr bwMode="auto">
            <a:xfrm>
              <a:off x="3632" y="1997"/>
              <a:ext cx="67" cy="84"/>
            </a:xfrm>
            <a:custGeom>
              <a:avLst/>
              <a:gdLst>
                <a:gd name="T0" fmla="*/ 1004 w 1132"/>
                <a:gd name="T1" fmla="*/ 816 h 1443"/>
                <a:gd name="T2" fmla="*/ 941 w 1132"/>
                <a:gd name="T3" fmla="*/ 742 h 1443"/>
                <a:gd name="T4" fmla="*/ 840 w 1132"/>
                <a:gd name="T5" fmla="*/ 629 h 1443"/>
                <a:gd name="T6" fmla="*/ 700 w 1132"/>
                <a:gd name="T7" fmla="*/ 481 h 1443"/>
                <a:gd name="T8" fmla="*/ 563 w 1132"/>
                <a:gd name="T9" fmla="*/ 342 h 1443"/>
                <a:gd name="T10" fmla="*/ 436 w 1132"/>
                <a:gd name="T11" fmla="*/ 220 h 1443"/>
                <a:gd name="T12" fmla="*/ 329 w 1132"/>
                <a:gd name="T13" fmla="*/ 118 h 1443"/>
                <a:gd name="T14" fmla="*/ 248 w 1132"/>
                <a:gd name="T15" fmla="*/ 45 h 1443"/>
                <a:gd name="T16" fmla="*/ 204 w 1132"/>
                <a:gd name="T17" fmla="*/ 5 h 1443"/>
                <a:gd name="T18" fmla="*/ 0 w 1132"/>
                <a:gd name="T19" fmla="*/ 196 h 1443"/>
                <a:gd name="T20" fmla="*/ 267 w 1132"/>
                <a:gd name="T21" fmla="*/ 390 h 1443"/>
                <a:gd name="T22" fmla="*/ 324 w 1132"/>
                <a:gd name="T23" fmla="*/ 437 h 1443"/>
                <a:gd name="T24" fmla="*/ 425 w 1132"/>
                <a:gd name="T25" fmla="*/ 525 h 1443"/>
                <a:gd name="T26" fmla="*/ 516 w 1132"/>
                <a:gd name="T27" fmla="*/ 614 h 1443"/>
                <a:gd name="T28" fmla="*/ 582 w 1132"/>
                <a:gd name="T29" fmla="*/ 682 h 1443"/>
                <a:gd name="T30" fmla="*/ 649 w 1132"/>
                <a:gd name="T31" fmla="*/ 758 h 1443"/>
                <a:gd name="T32" fmla="*/ 714 w 1132"/>
                <a:gd name="T33" fmla="*/ 839 h 1443"/>
                <a:gd name="T34" fmla="*/ 775 w 1132"/>
                <a:gd name="T35" fmla="*/ 925 h 1443"/>
                <a:gd name="T36" fmla="*/ 831 w 1132"/>
                <a:gd name="T37" fmla="*/ 1014 h 1443"/>
                <a:gd name="T38" fmla="*/ 879 w 1132"/>
                <a:gd name="T39" fmla="*/ 1106 h 1443"/>
                <a:gd name="T40" fmla="*/ 917 w 1132"/>
                <a:gd name="T41" fmla="*/ 1201 h 1443"/>
                <a:gd name="T42" fmla="*/ 943 w 1132"/>
                <a:gd name="T43" fmla="*/ 1298 h 1443"/>
                <a:gd name="T44" fmla="*/ 955 w 1132"/>
                <a:gd name="T45" fmla="*/ 1394 h 1443"/>
                <a:gd name="T46" fmla="*/ 968 w 1132"/>
                <a:gd name="T47" fmla="*/ 1432 h 1443"/>
                <a:gd name="T48" fmla="*/ 997 w 1132"/>
                <a:gd name="T49" fmla="*/ 1407 h 1443"/>
                <a:gd name="T50" fmla="*/ 1022 w 1132"/>
                <a:gd name="T51" fmla="*/ 1380 h 1443"/>
                <a:gd name="T52" fmla="*/ 1047 w 1132"/>
                <a:gd name="T53" fmla="*/ 1350 h 1443"/>
                <a:gd name="T54" fmla="*/ 1068 w 1132"/>
                <a:gd name="T55" fmla="*/ 1318 h 1443"/>
                <a:gd name="T56" fmla="*/ 1088 w 1132"/>
                <a:gd name="T57" fmla="*/ 1284 h 1443"/>
                <a:gd name="T58" fmla="*/ 1105 w 1132"/>
                <a:gd name="T59" fmla="*/ 1249 h 1443"/>
                <a:gd name="T60" fmla="*/ 1117 w 1132"/>
                <a:gd name="T61" fmla="*/ 1211 h 1443"/>
                <a:gd name="T62" fmla="*/ 1127 w 1132"/>
                <a:gd name="T63" fmla="*/ 1173 h 1443"/>
                <a:gd name="T64" fmla="*/ 1131 w 1132"/>
                <a:gd name="T65" fmla="*/ 1132 h 1443"/>
                <a:gd name="T66" fmla="*/ 1132 w 1132"/>
                <a:gd name="T67" fmla="*/ 1091 h 1443"/>
                <a:gd name="T68" fmla="*/ 1127 w 1132"/>
                <a:gd name="T69" fmla="*/ 1049 h 1443"/>
                <a:gd name="T70" fmla="*/ 1117 w 1132"/>
                <a:gd name="T71" fmla="*/ 1006 h 1443"/>
                <a:gd name="T72" fmla="*/ 1102 w 1132"/>
                <a:gd name="T73" fmla="*/ 963 h 1443"/>
                <a:gd name="T74" fmla="*/ 1080 w 1132"/>
                <a:gd name="T75" fmla="*/ 919 h 1443"/>
                <a:gd name="T76" fmla="*/ 1051 w 1132"/>
                <a:gd name="T77" fmla="*/ 875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32" h="1443">
                  <a:moveTo>
                    <a:pt x="1034" y="853"/>
                  </a:moveTo>
                  <a:lnTo>
                    <a:pt x="1004" y="816"/>
                  </a:lnTo>
                  <a:lnTo>
                    <a:pt x="973" y="779"/>
                  </a:lnTo>
                  <a:lnTo>
                    <a:pt x="941" y="742"/>
                  </a:lnTo>
                  <a:lnTo>
                    <a:pt x="908" y="704"/>
                  </a:lnTo>
                  <a:lnTo>
                    <a:pt x="840" y="629"/>
                  </a:lnTo>
                  <a:lnTo>
                    <a:pt x="770" y="554"/>
                  </a:lnTo>
                  <a:lnTo>
                    <a:pt x="700" y="481"/>
                  </a:lnTo>
                  <a:lnTo>
                    <a:pt x="631" y="410"/>
                  </a:lnTo>
                  <a:lnTo>
                    <a:pt x="563" y="342"/>
                  </a:lnTo>
                  <a:lnTo>
                    <a:pt x="497" y="278"/>
                  </a:lnTo>
                  <a:lnTo>
                    <a:pt x="436" y="220"/>
                  </a:lnTo>
                  <a:lnTo>
                    <a:pt x="379" y="165"/>
                  </a:lnTo>
                  <a:lnTo>
                    <a:pt x="329" y="118"/>
                  </a:lnTo>
                  <a:lnTo>
                    <a:pt x="284" y="77"/>
                  </a:lnTo>
                  <a:lnTo>
                    <a:pt x="248" y="45"/>
                  </a:lnTo>
                  <a:lnTo>
                    <a:pt x="221" y="19"/>
                  </a:lnTo>
                  <a:lnTo>
                    <a:pt x="204" y="5"/>
                  </a:lnTo>
                  <a:lnTo>
                    <a:pt x="198" y="0"/>
                  </a:lnTo>
                  <a:lnTo>
                    <a:pt x="0" y="196"/>
                  </a:lnTo>
                  <a:lnTo>
                    <a:pt x="258" y="383"/>
                  </a:lnTo>
                  <a:lnTo>
                    <a:pt x="267" y="390"/>
                  </a:lnTo>
                  <a:lnTo>
                    <a:pt x="290" y="407"/>
                  </a:lnTo>
                  <a:lnTo>
                    <a:pt x="324" y="437"/>
                  </a:lnTo>
                  <a:lnTo>
                    <a:pt x="371" y="476"/>
                  </a:lnTo>
                  <a:lnTo>
                    <a:pt x="425" y="525"/>
                  </a:lnTo>
                  <a:lnTo>
                    <a:pt x="485" y="583"/>
                  </a:lnTo>
                  <a:lnTo>
                    <a:pt x="516" y="614"/>
                  </a:lnTo>
                  <a:lnTo>
                    <a:pt x="549" y="648"/>
                  </a:lnTo>
                  <a:lnTo>
                    <a:pt x="582" y="682"/>
                  </a:lnTo>
                  <a:lnTo>
                    <a:pt x="615" y="719"/>
                  </a:lnTo>
                  <a:lnTo>
                    <a:pt x="649" y="758"/>
                  </a:lnTo>
                  <a:lnTo>
                    <a:pt x="681" y="798"/>
                  </a:lnTo>
                  <a:lnTo>
                    <a:pt x="714" y="839"/>
                  </a:lnTo>
                  <a:lnTo>
                    <a:pt x="745" y="880"/>
                  </a:lnTo>
                  <a:lnTo>
                    <a:pt x="775" y="925"/>
                  </a:lnTo>
                  <a:lnTo>
                    <a:pt x="804" y="969"/>
                  </a:lnTo>
                  <a:lnTo>
                    <a:pt x="831" y="1014"/>
                  </a:lnTo>
                  <a:lnTo>
                    <a:pt x="856" y="1060"/>
                  </a:lnTo>
                  <a:lnTo>
                    <a:pt x="879" y="1106"/>
                  </a:lnTo>
                  <a:lnTo>
                    <a:pt x="899" y="1153"/>
                  </a:lnTo>
                  <a:lnTo>
                    <a:pt x="917" y="1201"/>
                  </a:lnTo>
                  <a:lnTo>
                    <a:pt x="932" y="1250"/>
                  </a:lnTo>
                  <a:lnTo>
                    <a:pt x="943" y="1298"/>
                  </a:lnTo>
                  <a:lnTo>
                    <a:pt x="951" y="1346"/>
                  </a:lnTo>
                  <a:lnTo>
                    <a:pt x="955" y="1394"/>
                  </a:lnTo>
                  <a:lnTo>
                    <a:pt x="955" y="1443"/>
                  </a:lnTo>
                  <a:lnTo>
                    <a:pt x="968" y="1432"/>
                  </a:lnTo>
                  <a:lnTo>
                    <a:pt x="983" y="1420"/>
                  </a:lnTo>
                  <a:lnTo>
                    <a:pt x="997" y="1407"/>
                  </a:lnTo>
                  <a:lnTo>
                    <a:pt x="1009" y="1393"/>
                  </a:lnTo>
                  <a:lnTo>
                    <a:pt x="1022" y="1380"/>
                  </a:lnTo>
                  <a:lnTo>
                    <a:pt x="1034" y="1365"/>
                  </a:lnTo>
                  <a:lnTo>
                    <a:pt x="1047" y="1350"/>
                  </a:lnTo>
                  <a:lnTo>
                    <a:pt x="1057" y="1335"/>
                  </a:lnTo>
                  <a:lnTo>
                    <a:pt x="1068" y="1318"/>
                  </a:lnTo>
                  <a:lnTo>
                    <a:pt x="1078" y="1301"/>
                  </a:lnTo>
                  <a:lnTo>
                    <a:pt x="1088" y="1284"/>
                  </a:lnTo>
                  <a:lnTo>
                    <a:pt x="1096" y="1266"/>
                  </a:lnTo>
                  <a:lnTo>
                    <a:pt x="1105" y="1249"/>
                  </a:lnTo>
                  <a:lnTo>
                    <a:pt x="1111" y="1230"/>
                  </a:lnTo>
                  <a:lnTo>
                    <a:pt x="1117" y="1211"/>
                  </a:lnTo>
                  <a:lnTo>
                    <a:pt x="1123" y="1192"/>
                  </a:lnTo>
                  <a:lnTo>
                    <a:pt x="1127" y="1173"/>
                  </a:lnTo>
                  <a:lnTo>
                    <a:pt x="1129" y="1153"/>
                  </a:lnTo>
                  <a:lnTo>
                    <a:pt x="1131" y="1132"/>
                  </a:lnTo>
                  <a:lnTo>
                    <a:pt x="1132" y="1112"/>
                  </a:lnTo>
                  <a:lnTo>
                    <a:pt x="1132" y="1091"/>
                  </a:lnTo>
                  <a:lnTo>
                    <a:pt x="1130" y="1070"/>
                  </a:lnTo>
                  <a:lnTo>
                    <a:pt x="1127" y="1049"/>
                  </a:lnTo>
                  <a:lnTo>
                    <a:pt x="1123" y="1028"/>
                  </a:lnTo>
                  <a:lnTo>
                    <a:pt x="1117" y="1006"/>
                  </a:lnTo>
                  <a:lnTo>
                    <a:pt x="1110" y="985"/>
                  </a:lnTo>
                  <a:lnTo>
                    <a:pt x="1102" y="963"/>
                  </a:lnTo>
                  <a:lnTo>
                    <a:pt x="1091" y="941"/>
                  </a:lnTo>
                  <a:lnTo>
                    <a:pt x="1080" y="919"/>
                  </a:lnTo>
                  <a:lnTo>
                    <a:pt x="1066" y="897"/>
                  </a:lnTo>
                  <a:lnTo>
                    <a:pt x="1051" y="875"/>
                  </a:lnTo>
                  <a:lnTo>
                    <a:pt x="1034" y="853"/>
                  </a:lnTo>
                  <a:close/>
                </a:path>
              </a:pathLst>
            </a:custGeom>
            <a:solidFill>
              <a:srgbClr val="BDDE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9" name="Freeform 163"/>
            <p:cNvSpPr>
              <a:spLocks/>
            </p:cNvSpPr>
            <p:nvPr/>
          </p:nvSpPr>
          <p:spPr bwMode="auto">
            <a:xfrm>
              <a:off x="3596" y="1993"/>
              <a:ext cx="70" cy="68"/>
            </a:xfrm>
            <a:custGeom>
              <a:avLst/>
              <a:gdLst>
                <a:gd name="T0" fmla="*/ 828 w 1182"/>
                <a:gd name="T1" fmla="*/ 0 h 1153"/>
                <a:gd name="T2" fmla="*/ 0 w 1182"/>
                <a:gd name="T3" fmla="*/ 857 h 1153"/>
                <a:gd name="T4" fmla="*/ 385 w 1182"/>
                <a:gd name="T5" fmla="*/ 1153 h 1153"/>
                <a:gd name="T6" fmla="*/ 1182 w 1182"/>
                <a:gd name="T7" fmla="*/ 325 h 1153"/>
                <a:gd name="T8" fmla="*/ 828 w 1182"/>
                <a:gd name="T9" fmla="*/ 0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2" h="1153">
                  <a:moveTo>
                    <a:pt x="828" y="0"/>
                  </a:moveTo>
                  <a:lnTo>
                    <a:pt x="0" y="857"/>
                  </a:lnTo>
                  <a:lnTo>
                    <a:pt x="385" y="1153"/>
                  </a:lnTo>
                  <a:lnTo>
                    <a:pt x="1182" y="325"/>
                  </a:lnTo>
                  <a:lnTo>
                    <a:pt x="828" y="0"/>
                  </a:lnTo>
                  <a:close/>
                </a:path>
              </a:pathLst>
            </a:custGeom>
            <a:solidFill>
              <a:srgbClr val="008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0" name="Freeform 164"/>
            <p:cNvSpPr>
              <a:spLocks/>
            </p:cNvSpPr>
            <p:nvPr/>
          </p:nvSpPr>
          <p:spPr bwMode="auto">
            <a:xfrm>
              <a:off x="3392" y="1977"/>
              <a:ext cx="74" cy="56"/>
            </a:xfrm>
            <a:custGeom>
              <a:avLst/>
              <a:gdLst>
                <a:gd name="T0" fmla="*/ 1008 w 1252"/>
                <a:gd name="T1" fmla="*/ 0 h 960"/>
                <a:gd name="T2" fmla="*/ 0 w 1252"/>
                <a:gd name="T3" fmla="*/ 580 h 960"/>
                <a:gd name="T4" fmla="*/ 281 w 1252"/>
                <a:gd name="T5" fmla="*/ 960 h 960"/>
                <a:gd name="T6" fmla="*/ 1252 w 1252"/>
                <a:gd name="T7" fmla="*/ 400 h 960"/>
                <a:gd name="T8" fmla="*/ 1008 w 1252"/>
                <a:gd name="T9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2" h="960">
                  <a:moveTo>
                    <a:pt x="1008" y="0"/>
                  </a:moveTo>
                  <a:lnTo>
                    <a:pt x="0" y="580"/>
                  </a:lnTo>
                  <a:lnTo>
                    <a:pt x="281" y="960"/>
                  </a:lnTo>
                  <a:lnTo>
                    <a:pt x="1252" y="400"/>
                  </a:lnTo>
                  <a:lnTo>
                    <a:pt x="1008" y="0"/>
                  </a:lnTo>
                  <a:close/>
                </a:path>
              </a:pathLst>
            </a:custGeom>
            <a:solidFill>
              <a:srgbClr val="008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1" name="Freeform 165"/>
            <p:cNvSpPr>
              <a:spLocks/>
            </p:cNvSpPr>
            <p:nvPr/>
          </p:nvSpPr>
          <p:spPr bwMode="auto">
            <a:xfrm>
              <a:off x="3533" y="1892"/>
              <a:ext cx="61" cy="67"/>
            </a:xfrm>
            <a:custGeom>
              <a:avLst/>
              <a:gdLst>
                <a:gd name="T0" fmla="*/ 1023 w 1046"/>
                <a:gd name="T1" fmla="*/ 599 h 1128"/>
                <a:gd name="T2" fmla="*/ 1028 w 1046"/>
                <a:gd name="T3" fmla="*/ 539 h 1128"/>
                <a:gd name="T4" fmla="*/ 1032 w 1046"/>
                <a:gd name="T5" fmla="*/ 482 h 1128"/>
                <a:gd name="T6" fmla="*/ 1036 w 1046"/>
                <a:gd name="T7" fmla="*/ 425 h 1128"/>
                <a:gd name="T8" fmla="*/ 1038 w 1046"/>
                <a:gd name="T9" fmla="*/ 370 h 1128"/>
                <a:gd name="T10" fmla="*/ 1043 w 1046"/>
                <a:gd name="T11" fmla="*/ 269 h 1128"/>
                <a:gd name="T12" fmla="*/ 1045 w 1046"/>
                <a:gd name="T13" fmla="*/ 180 h 1128"/>
                <a:gd name="T14" fmla="*/ 1046 w 1046"/>
                <a:gd name="T15" fmla="*/ 105 h 1128"/>
                <a:gd name="T16" fmla="*/ 1046 w 1046"/>
                <a:gd name="T17" fmla="*/ 48 h 1128"/>
                <a:gd name="T18" fmla="*/ 1045 w 1046"/>
                <a:gd name="T19" fmla="*/ 13 h 1128"/>
                <a:gd name="T20" fmla="*/ 1045 w 1046"/>
                <a:gd name="T21" fmla="*/ 0 h 1128"/>
                <a:gd name="T22" fmla="*/ 0 w 1046"/>
                <a:gd name="T23" fmla="*/ 27 h 1128"/>
                <a:gd name="T24" fmla="*/ 3 w 1046"/>
                <a:gd name="T25" fmla="*/ 125 h 1128"/>
                <a:gd name="T26" fmla="*/ 9 w 1046"/>
                <a:gd name="T27" fmla="*/ 219 h 1128"/>
                <a:gd name="T28" fmla="*/ 15 w 1046"/>
                <a:gd name="T29" fmla="*/ 309 h 1128"/>
                <a:gd name="T30" fmla="*/ 22 w 1046"/>
                <a:gd name="T31" fmla="*/ 395 h 1128"/>
                <a:gd name="T32" fmla="*/ 31 w 1046"/>
                <a:gd name="T33" fmla="*/ 475 h 1128"/>
                <a:gd name="T34" fmla="*/ 40 w 1046"/>
                <a:gd name="T35" fmla="*/ 553 h 1128"/>
                <a:gd name="T36" fmla="*/ 50 w 1046"/>
                <a:gd name="T37" fmla="*/ 626 h 1128"/>
                <a:gd name="T38" fmla="*/ 61 w 1046"/>
                <a:gd name="T39" fmla="*/ 696 h 1128"/>
                <a:gd name="T40" fmla="*/ 74 w 1046"/>
                <a:gd name="T41" fmla="*/ 762 h 1128"/>
                <a:gd name="T42" fmla="*/ 86 w 1046"/>
                <a:gd name="T43" fmla="*/ 824 h 1128"/>
                <a:gd name="T44" fmla="*/ 100 w 1046"/>
                <a:gd name="T45" fmla="*/ 883 h 1128"/>
                <a:gd name="T46" fmla="*/ 114 w 1046"/>
                <a:gd name="T47" fmla="*/ 938 h 1128"/>
                <a:gd name="T48" fmla="*/ 129 w 1046"/>
                <a:gd name="T49" fmla="*/ 990 h 1128"/>
                <a:gd name="T50" fmla="*/ 145 w 1046"/>
                <a:gd name="T51" fmla="*/ 1039 h 1128"/>
                <a:gd name="T52" fmla="*/ 161 w 1046"/>
                <a:gd name="T53" fmla="*/ 1085 h 1128"/>
                <a:gd name="T54" fmla="*/ 176 w 1046"/>
                <a:gd name="T55" fmla="*/ 1128 h 1128"/>
                <a:gd name="T56" fmla="*/ 185 w 1046"/>
                <a:gd name="T57" fmla="*/ 1107 h 1128"/>
                <a:gd name="T58" fmla="*/ 194 w 1046"/>
                <a:gd name="T59" fmla="*/ 1085 h 1128"/>
                <a:gd name="T60" fmla="*/ 204 w 1046"/>
                <a:gd name="T61" fmla="*/ 1062 h 1128"/>
                <a:gd name="T62" fmla="*/ 215 w 1046"/>
                <a:gd name="T63" fmla="*/ 1039 h 1128"/>
                <a:gd name="T64" fmla="*/ 227 w 1046"/>
                <a:gd name="T65" fmla="*/ 1015 h 1128"/>
                <a:gd name="T66" fmla="*/ 239 w 1046"/>
                <a:gd name="T67" fmla="*/ 992 h 1128"/>
                <a:gd name="T68" fmla="*/ 253 w 1046"/>
                <a:gd name="T69" fmla="*/ 968 h 1128"/>
                <a:gd name="T70" fmla="*/ 268 w 1046"/>
                <a:gd name="T71" fmla="*/ 944 h 1128"/>
                <a:gd name="T72" fmla="*/ 283 w 1046"/>
                <a:gd name="T73" fmla="*/ 921 h 1128"/>
                <a:gd name="T74" fmla="*/ 300 w 1046"/>
                <a:gd name="T75" fmla="*/ 897 h 1128"/>
                <a:gd name="T76" fmla="*/ 318 w 1046"/>
                <a:gd name="T77" fmla="*/ 874 h 1128"/>
                <a:gd name="T78" fmla="*/ 338 w 1046"/>
                <a:gd name="T79" fmla="*/ 850 h 1128"/>
                <a:gd name="T80" fmla="*/ 358 w 1046"/>
                <a:gd name="T81" fmla="*/ 828 h 1128"/>
                <a:gd name="T82" fmla="*/ 380 w 1046"/>
                <a:gd name="T83" fmla="*/ 805 h 1128"/>
                <a:gd name="T84" fmla="*/ 403 w 1046"/>
                <a:gd name="T85" fmla="*/ 784 h 1128"/>
                <a:gd name="T86" fmla="*/ 427 w 1046"/>
                <a:gd name="T87" fmla="*/ 763 h 1128"/>
                <a:gd name="T88" fmla="*/ 452 w 1046"/>
                <a:gd name="T89" fmla="*/ 742 h 1128"/>
                <a:gd name="T90" fmla="*/ 479 w 1046"/>
                <a:gd name="T91" fmla="*/ 723 h 1128"/>
                <a:gd name="T92" fmla="*/ 508 w 1046"/>
                <a:gd name="T93" fmla="*/ 704 h 1128"/>
                <a:gd name="T94" fmla="*/ 538 w 1046"/>
                <a:gd name="T95" fmla="*/ 687 h 1128"/>
                <a:gd name="T96" fmla="*/ 569 w 1046"/>
                <a:gd name="T97" fmla="*/ 671 h 1128"/>
                <a:gd name="T98" fmla="*/ 602 w 1046"/>
                <a:gd name="T99" fmla="*/ 656 h 1128"/>
                <a:gd name="T100" fmla="*/ 637 w 1046"/>
                <a:gd name="T101" fmla="*/ 643 h 1128"/>
                <a:gd name="T102" fmla="*/ 672 w 1046"/>
                <a:gd name="T103" fmla="*/ 630 h 1128"/>
                <a:gd name="T104" fmla="*/ 710 w 1046"/>
                <a:gd name="T105" fmla="*/ 620 h 1128"/>
                <a:gd name="T106" fmla="*/ 749 w 1046"/>
                <a:gd name="T107" fmla="*/ 612 h 1128"/>
                <a:gd name="T108" fmla="*/ 791 w 1046"/>
                <a:gd name="T109" fmla="*/ 604 h 1128"/>
                <a:gd name="T110" fmla="*/ 833 w 1046"/>
                <a:gd name="T111" fmla="*/ 599 h 1128"/>
                <a:gd name="T112" fmla="*/ 878 w 1046"/>
                <a:gd name="T113" fmla="*/ 596 h 1128"/>
                <a:gd name="T114" fmla="*/ 924 w 1046"/>
                <a:gd name="T115" fmla="*/ 595 h 1128"/>
                <a:gd name="T116" fmla="*/ 972 w 1046"/>
                <a:gd name="T117" fmla="*/ 596 h 1128"/>
                <a:gd name="T118" fmla="*/ 1023 w 1046"/>
                <a:gd name="T119" fmla="*/ 599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46" h="1128">
                  <a:moveTo>
                    <a:pt x="1023" y="599"/>
                  </a:moveTo>
                  <a:lnTo>
                    <a:pt x="1028" y="539"/>
                  </a:lnTo>
                  <a:lnTo>
                    <a:pt x="1032" y="482"/>
                  </a:lnTo>
                  <a:lnTo>
                    <a:pt x="1036" y="425"/>
                  </a:lnTo>
                  <a:lnTo>
                    <a:pt x="1038" y="370"/>
                  </a:lnTo>
                  <a:lnTo>
                    <a:pt x="1043" y="269"/>
                  </a:lnTo>
                  <a:lnTo>
                    <a:pt x="1045" y="180"/>
                  </a:lnTo>
                  <a:lnTo>
                    <a:pt x="1046" y="105"/>
                  </a:lnTo>
                  <a:lnTo>
                    <a:pt x="1046" y="48"/>
                  </a:lnTo>
                  <a:lnTo>
                    <a:pt x="1045" y="13"/>
                  </a:lnTo>
                  <a:lnTo>
                    <a:pt x="1045" y="0"/>
                  </a:lnTo>
                  <a:lnTo>
                    <a:pt x="0" y="27"/>
                  </a:lnTo>
                  <a:lnTo>
                    <a:pt x="3" y="125"/>
                  </a:lnTo>
                  <a:lnTo>
                    <a:pt x="9" y="219"/>
                  </a:lnTo>
                  <a:lnTo>
                    <a:pt x="15" y="309"/>
                  </a:lnTo>
                  <a:lnTo>
                    <a:pt x="22" y="395"/>
                  </a:lnTo>
                  <a:lnTo>
                    <a:pt x="31" y="475"/>
                  </a:lnTo>
                  <a:lnTo>
                    <a:pt x="40" y="553"/>
                  </a:lnTo>
                  <a:lnTo>
                    <a:pt x="50" y="626"/>
                  </a:lnTo>
                  <a:lnTo>
                    <a:pt x="61" y="696"/>
                  </a:lnTo>
                  <a:lnTo>
                    <a:pt x="74" y="762"/>
                  </a:lnTo>
                  <a:lnTo>
                    <a:pt x="86" y="824"/>
                  </a:lnTo>
                  <a:lnTo>
                    <a:pt x="100" y="883"/>
                  </a:lnTo>
                  <a:lnTo>
                    <a:pt x="114" y="938"/>
                  </a:lnTo>
                  <a:lnTo>
                    <a:pt x="129" y="990"/>
                  </a:lnTo>
                  <a:lnTo>
                    <a:pt x="145" y="1039"/>
                  </a:lnTo>
                  <a:lnTo>
                    <a:pt x="161" y="1085"/>
                  </a:lnTo>
                  <a:lnTo>
                    <a:pt x="176" y="1128"/>
                  </a:lnTo>
                  <a:lnTo>
                    <a:pt x="185" y="1107"/>
                  </a:lnTo>
                  <a:lnTo>
                    <a:pt x="194" y="1085"/>
                  </a:lnTo>
                  <a:lnTo>
                    <a:pt x="204" y="1062"/>
                  </a:lnTo>
                  <a:lnTo>
                    <a:pt x="215" y="1039"/>
                  </a:lnTo>
                  <a:lnTo>
                    <a:pt x="227" y="1015"/>
                  </a:lnTo>
                  <a:lnTo>
                    <a:pt x="239" y="992"/>
                  </a:lnTo>
                  <a:lnTo>
                    <a:pt x="253" y="968"/>
                  </a:lnTo>
                  <a:lnTo>
                    <a:pt x="268" y="944"/>
                  </a:lnTo>
                  <a:lnTo>
                    <a:pt x="283" y="921"/>
                  </a:lnTo>
                  <a:lnTo>
                    <a:pt x="300" y="897"/>
                  </a:lnTo>
                  <a:lnTo>
                    <a:pt x="318" y="874"/>
                  </a:lnTo>
                  <a:lnTo>
                    <a:pt x="338" y="850"/>
                  </a:lnTo>
                  <a:lnTo>
                    <a:pt x="358" y="828"/>
                  </a:lnTo>
                  <a:lnTo>
                    <a:pt x="380" y="805"/>
                  </a:lnTo>
                  <a:lnTo>
                    <a:pt x="403" y="784"/>
                  </a:lnTo>
                  <a:lnTo>
                    <a:pt x="427" y="763"/>
                  </a:lnTo>
                  <a:lnTo>
                    <a:pt x="452" y="742"/>
                  </a:lnTo>
                  <a:lnTo>
                    <a:pt x="479" y="723"/>
                  </a:lnTo>
                  <a:lnTo>
                    <a:pt x="508" y="704"/>
                  </a:lnTo>
                  <a:lnTo>
                    <a:pt x="538" y="687"/>
                  </a:lnTo>
                  <a:lnTo>
                    <a:pt x="569" y="671"/>
                  </a:lnTo>
                  <a:lnTo>
                    <a:pt x="602" y="656"/>
                  </a:lnTo>
                  <a:lnTo>
                    <a:pt x="637" y="643"/>
                  </a:lnTo>
                  <a:lnTo>
                    <a:pt x="672" y="630"/>
                  </a:lnTo>
                  <a:lnTo>
                    <a:pt x="710" y="620"/>
                  </a:lnTo>
                  <a:lnTo>
                    <a:pt x="749" y="612"/>
                  </a:lnTo>
                  <a:lnTo>
                    <a:pt x="791" y="604"/>
                  </a:lnTo>
                  <a:lnTo>
                    <a:pt x="833" y="599"/>
                  </a:lnTo>
                  <a:lnTo>
                    <a:pt x="878" y="596"/>
                  </a:lnTo>
                  <a:lnTo>
                    <a:pt x="924" y="595"/>
                  </a:lnTo>
                  <a:lnTo>
                    <a:pt x="972" y="596"/>
                  </a:lnTo>
                  <a:lnTo>
                    <a:pt x="1023" y="599"/>
                  </a:lnTo>
                  <a:close/>
                </a:path>
              </a:pathLst>
            </a:custGeom>
            <a:solidFill>
              <a:srgbClr val="74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2" name="Freeform 166"/>
            <p:cNvSpPr>
              <a:spLocks/>
            </p:cNvSpPr>
            <p:nvPr/>
          </p:nvSpPr>
          <p:spPr bwMode="auto">
            <a:xfrm>
              <a:off x="3543" y="1927"/>
              <a:ext cx="50" cy="55"/>
            </a:xfrm>
            <a:custGeom>
              <a:avLst/>
              <a:gdLst>
                <a:gd name="T0" fmla="*/ 17 w 847"/>
                <a:gd name="T1" fmla="*/ 571 h 924"/>
                <a:gd name="T2" fmla="*/ 51 w 847"/>
                <a:gd name="T3" fmla="*/ 642 h 924"/>
                <a:gd name="T4" fmla="*/ 84 w 847"/>
                <a:gd name="T5" fmla="*/ 702 h 924"/>
                <a:gd name="T6" fmla="*/ 119 w 847"/>
                <a:gd name="T7" fmla="*/ 754 h 924"/>
                <a:gd name="T8" fmla="*/ 153 w 847"/>
                <a:gd name="T9" fmla="*/ 796 h 924"/>
                <a:gd name="T10" fmla="*/ 188 w 847"/>
                <a:gd name="T11" fmla="*/ 831 h 924"/>
                <a:gd name="T12" fmla="*/ 221 w 847"/>
                <a:gd name="T13" fmla="*/ 860 h 924"/>
                <a:gd name="T14" fmla="*/ 253 w 847"/>
                <a:gd name="T15" fmla="*/ 881 h 924"/>
                <a:gd name="T16" fmla="*/ 282 w 847"/>
                <a:gd name="T17" fmla="*/ 898 h 924"/>
                <a:gd name="T18" fmla="*/ 311 w 847"/>
                <a:gd name="T19" fmla="*/ 909 h 924"/>
                <a:gd name="T20" fmla="*/ 336 w 847"/>
                <a:gd name="T21" fmla="*/ 917 h 924"/>
                <a:gd name="T22" fmla="*/ 357 w 847"/>
                <a:gd name="T23" fmla="*/ 922 h 924"/>
                <a:gd name="T24" fmla="*/ 396 w 847"/>
                <a:gd name="T25" fmla="*/ 924 h 924"/>
                <a:gd name="T26" fmla="*/ 432 w 847"/>
                <a:gd name="T27" fmla="*/ 921 h 924"/>
                <a:gd name="T28" fmla="*/ 483 w 847"/>
                <a:gd name="T29" fmla="*/ 909 h 924"/>
                <a:gd name="T30" fmla="*/ 529 w 847"/>
                <a:gd name="T31" fmla="*/ 886 h 924"/>
                <a:gd name="T32" fmla="*/ 572 w 847"/>
                <a:gd name="T33" fmla="*/ 855 h 924"/>
                <a:gd name="T34" fmla="*/ 611 w 847"/>
                <a:gd name="T35" fmla="*/ 815 h 924"/>
                <a:gd name="T36" fmla="*/ 645 w 847"/>
                <a:gd name="T37" fmla="*/ 766 h 924"/>
                <a:gd name="T38" fmla="*/ 678 w 847"/>
                <a:gd name="T39" fmla="*/ 712 h 924"/>
                <a:gd name="T40" fmla="*/ 706 w 847"/>
                <a:gd name="T41" fmla="*/ 651 h 924"/>
                <a:gd name="T42" fmla="*/ 732 w 847"/>
                <a:gd name="T43" fmla="*/ 585 h 924"/>
                <a:gd name="T44" fmla="*/ 755 w 847"/>
                <a:gd name="T45" fmla="*/ 515 h 924"/>
                <a:gd name="T46" fmla="*/ 775 w 847"/>
                <a:gd name="T47" fmla="*/ 440 h 924"/>
                <a:gd name="T48" fmla="*/ 793 w 847"/>
                <a:gd name="T49" fmla="*/ 364 h 924"/>
                <a:gd name="T50" fmla="*/ 809 w 847"/>
                <a:gd name="T51" fmla="*/ 285 h 924"/>
                <a:gd name="T52" fmla="*/ 821 w 847"/>
                <a:gd name="T53" fmla="*/ 204 h 924"/>
                <a:gd name="T54" fmla="*/ 838 w 847"/>
                <a:gd name="T55" fmla="*/ 84 h 924"/>
                <a:gd name="T56" fmla="*/ 796 w 847"/>
                <a:gd name="T57" fmla="*/ 1 h 924"/>
                <a:gd name="T58" fmla="*/ 702 w 847"/>
                <a:gd name="T59" fmla="*/ 1 h 924"/>
                <a:gd name="T60" fmla="*/ 615 w 847"/>
                <a:gd name="T61" fmla="*/ 9 h 924"/>
                <a:gd name="T62" fmla="*/ 534 w 847"/>
                <a:gd name="T63" fmla="*/ 25 h 924"/>
                <a:gd name="T64" fmla="*/ 461 w 847"/>
                <a:gd name="T65" fmla="*/ 48 h 924"/>
                <a:gd name="T66" fmla="*/ 393 w 847"/>
                <a:gd name="T67" fmla="*/ 76 h 924"/>
                <a:gd name="T68" fmla="*/ 332 w 847"/>
                <a:gd name="T69" fmla="*/ 109 h 924"/>
                <a:gd name="T70" fmla="*/ 276 w 847"/>
                <a:gd name="T71" fmla="*/ 147 h 924"/>
                <a:gd name="T72" fmla="*/ 227 w 847"/>
                <a:gd name="T73" fmla="*/ 189 h 924"/>
                <a:gd name="T74" fmla="*/ 182 w 847"/>
                <a:gd name="T75" fmla="*/ 233 h 924"/>
                <a:gd name="T76" fmla="*/ 142 w 847"/>
                <a:gd name="T77" fmla="*/ 279 h 924"/>
                <a:gd name="T78" fmla="*/ 107 w 847"/>
                <a:gd name="T79" fmla="*/ 326 h 924"/>
                <a:gd name="T80" fmla="*/ 77 w 847"/>
                <a:gd name="T81" fmla="*/ 373 h 924"/>
                <a:gd name="T82" fmla="*/ 51 w 847"/>
                <a:gd name="T83" fmla="*/ 420 h 924"/>
                <a:gd name="T84" fmla="*/ 28 w 847"/>
                <a:gd name="T85" fmla="*/ 467 h 924"/>
                <a:gd name="T86" fmla="*/ 9 w 847"/>
                <a:gd name="T87" fmla="*/ 512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47" h="924">
                  <a:moveTo>
                    <a:pt x="0" y="533"/>
                  </a:moveTo>
                  <a:lnTo>
                    <a:pt x="17" y="571"/>
                  </a:lnTo>
                  <a:lnTo>
                    <a:pt x="34" y="608"/>
                  </a:lnTo>
                  <a:lnTo>
                    <a:pt x="51" y="642"/>
                  </a:lnTo>
                  <a:lnTo>
                    <a:pt x="67" y="673"/>
                  </a:lnTo>
                  <a:lnTo>
                    <a:pt x="84" y="702"/>
                  </a:lnTo>
                  <a:lnTo>
                    <a:pt x="102" y="729"/>
                  </a:lnTo>
                  <a:lnTo>
                    <a:pt x="119" y="754"/>
                  </a:lnTo>
                  <a:lnTo>
                    <a:pt x="137" y="776"/>
                  </a:lnTo>
                  <a:lnTo>
                    <a:pt x="153" y="796"/>
                  </a:lnTo>
                  <a:lnTo>
                    <a:pt x="171" y="815"/>
                  </a:lnTo>
                  <a:lnTo>
                    <a:pt x="188" y="831"/>
                  </a:lnTo>
                  <a:lnTo>
                    <a:pt x="205" y="846"/>
                  </a:lnTo>
                  <a:lnTo>
                    <a:pt x="221" y="860"/>
                  </a:lnTo>
                  <a:lnTo>
                    <a:pt x="237" y="871"/>
                  </a:lnTo>
                  <a:lnTo>
                    <a:pt x="253" y="881"/>
                  </a:lnTo>
                  <a:lnTo>
                    <a:pt x="268" y="890"/>
                  </a:lnTo>
                  <a:lnTo>
                    <a:pt x="282" y="898"/>
                  </a:lnTo>
                  <a:lnTo>
                    <a:pt x="297" y="904"/>
                  </a:lnTo>
                  <a:lnTo>
                    <a:pt x="311" y="909"/>
                  </a:lnTo>
                  <a:lnTo>
                    <a:pt x="323" y="913"/>
                  </a:lnTo>
                  <a:lnTo>
                    <a:pt x="336" y="917"/>
                  </a:lnTo>
                  <a:lnTo>
                    <a:pt x="346" y="920"/>
                  </a:lnTo>
                  <a:lnTo>
                    <a:pt x="357" y="922"/>
                  </a:lnTo>
                  <a:lnTo>
                    <a:pt x="367" y="923"/>
                  </a:lnTo>
                  <a:lnTo>
                    <a:pt x="396" y="924"/>
                  </a:lnTo>
                  <a:lnTo>
                    <a:pt x="406" y="923"/>
                  </a:lnTo>
                  <a:lnTo>
                    <a:pt x="432" y="921"/>
                  </a:lnTo>
                  <a:lnTo>
                    <a:pt x="459" y="916"/>
                  </a:lnTo>
                  <a:lnTo>
                    <a:pt x="483" y="909"/>
                  </a:lnTo>
                  <a:lnTo>
                    <a:pt x="507" y="899"/>
                  </a:lnTo>
                  <a:lnTo>
                    <a:pt x="529" y="886"/>
                  </a:lnTo>
                  <a:lnTo>
                    <a:pt x="551" y="871"/>
                  </a:lnTo>
                  <a:lnTo>
                    <a:pt x="572" y="855"/>
                  </a:lnTo>
                  <a:lnTo>
                    <a:pt x="592" y="836"/>
                  </a:lnTo>
                  <a:lnTo>
                    <a:pt x="611" y="815"/>
                  </a:lnTo>
                  <a:lnTo>
                    <a:pt x="628" y="792"/>
                  </a:lnTo>
                  <a:lnTo>
                    <a:pt x="645" y="766"/>
                  </a:lnTo>
                  <a:lnTo>
                    <a:pt x="662" y="740"/>
                  </a:lnTo>
                  <a:lnTo>
                    <a:pt x="678" y="712"/>
                  </a:lnTo>
                  <a:lnTo>
                    <a:pt x="692" y="683"/>
                  </a:lnTo>
                  <a:lnTo>
                    <a:pt x="706" y="651"/>
                  </a:lnTo>
                  <a:lnTo>
                    <a:pt x="720" y="619"/>
                  </a:lnTo>
                  <a:lnTo>
                    <a:pt x="732" y="585"/>
                  </a:lnTo>
                  <a:lnTo>
                    <a:pt x="744" y="550"/>
                  </a:lnTo>
                  <a:lnTo>
                    <a:pt x="755" y="515"/>
                  </a:lnTo>
                  <a:lnTo>
                    <a:pt x="766" y="478"/>
                  </a:lnTo>
                  <a:lnTo>
                    <a:pt x="775" y="440"/>
                  </a:lnTo>
                  <a:lnTo>
                    <a:pt x="785" y="403"/>
                  </a:lnTo>
                  <a:lnTo>
                    <a:pt x="793" y="364"/>
                  </a:lnTo>
                  <a:lnTo>
                    <a:pt x="801" y="324"/>
                  </a:lnTo>
                  <a:lnTo>
                    <a:pt x="809" y="285"/>
                  </a:lnTo>
                  <a:lnTo>
                    <a:pt x="815" y="245"/>
                  </a:lnTo>
                  <a:lnTo>
                    <a:pt x="821" y="204"/>
                  </a:lnTo>
                  <a:lnTo>
                    <a:pt x="828" y="164"/>
                  </a:lnTo>
                  <a:lnTo>
                    <a:pt x="838" y="84"/>
                  </a:lnTo>
                  <a:lnTo>
                    <a:pt x="847" y="4"/>
                  </a:lnTo>
                  <a:lnTo>
                    <a:pt x="796" y="1"/>
                  </a:lnTo>
                  <a:lnTo>
                    <a:pt x="748" y="0"/>
                  </a:lnTo>
                  <a:lnTo>
                    <a:pt x="702" y="1"/>
                  </a:lnTo>
                  <a:lnTo>
                    <a:pt x="657" y="4"/>
                  </a:lnTo>
                  <a:lnTo>
                    <a:pt x="615" y="9"/>
                  </a:lnTo>
                  <a:lnTo>
                    <a:pt x="573" y="17"/>
                  </a:lnTo>
                  <a:lnTo>
                    <a:pt x="534" y="25"/>
                  </a:lnTo>
                  <a:lnTo>
                    <a:pt x="496" y="35"/>
                  </a:lnTo>
                  <a:lnTo>
                    <a:pt x="461" y="48"/>
                  </a:lnTo>
                  <a:lnTo>
                    <a:pt x="426" y="61"/>
                  </a:lnTo>
                  <a:lnTo>
                    <a:pt x="393" y="76"/>
                  </a:lnTo>
                  <a:lnTo>
                    <a:pt x="362" y="92"/>
                  </a:lnTo>
                  <a:lnTo>
                    <a:pt x="332" y="109"/>
                  </a:lnTo>
                  <a:lnTo>
                    <a:pt x="303" y="128"/>
                  </a:lnTo>
                  <a:lnTo>
                    <a:pt x="276" y="147"/>
                  </a:lnTo>
                  <a:lnTo>
                    <a:pt x="251" y="168"/>
                  </a:lnTo>
                  <a:lnTo>
                    <a:pt x="227" y="189"/>
                  </a:lnTo>
                  <a:lnTo>
                    <a:pt x="204" y="210"/>
                  </a:lnTo>
                  <a:lnTo>
                    <a:pt x="182" y="233"/>
                  </a:lnTo>
                  <a:lnTo>
                    <a:pt x="162" y="255"/>
                  </a:lnTo>
                  <a:lnTo>
                    <a:pt x="142" y="279"/>
                  </a:lnTo>
                  <a:lnTo>
                    <a:pt x="124" y="302"/>
                  </a:lnTo>
                  <a:lnTo>
                    <a:pt x="107" y="326"/>
                  </a:lnTo>
                  <a:lnTo>
                    <a:pt x="92" y="349"/>
                  </a:lnTo>
                  <a:lnTo>
                    <a:pt x="77" y="373"/>
                  </a:lnTo>
                  <a:lnTo>
                    <a:pt x="63" y="397"/>
                  </a:lnTo>
                  <a:lnTo>
                    <a:pt x="51" y="420"/>
                  </a:lnTo>
                  <a:lnTo>
                    <a:pt x="39" y="444"/>
                  </a:lnTo>
                  <a:lnTo>
                    <a:pt x="28" y="467"/>
                  </a:lnTo>
                  <a:lnTo>
                    <a:pt x="18" y="490"/>
                  </a:lnTo>
                  <a:lnTo>
                    <a:pt x="9" y="512"/>
                  </a:lnTo>
                  <a:lnTo>
                    <a:pt x="0" y="533"/>
                  </a:lnTo>
                  <a:close/>
                </a:path>
              </a:pathLst>
            </a:custGeom>
            <a:solidFill>
              <a:srgbClr val="91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3" name="Freeform 167"/>
            <p:cNvSpPr>
              <a:spLocks/>
            </p:cNvSpPr>
            <p:nvPr/>
          </p:nvSpPr>
          <p:spPr bwMode="auto">
            <a:xfrm>
              <a:off x="3537" y="1893"/>
              <a:ext cx="53" cy="27"/>
            </a:xfrm>
            <a:custGeom>
              <a:avLst/>
              <a:gdLst>
                <a:gd name="T0" fmla="*/ 0 w 900"/>
                <a:gd name="T1" fmla="*/ 24 h 460"/>
                <a:gd name="T2" fmla="*/ 3 w 900"/>
                <a:gd name="T3" fmla="*/ 43 h 460"/>
                <a:gd name="T4" fmla="*/ 15 w 900"/>
                <a:gd name="T5" fmla="*/ 93 h 460"/>
                <a:gd name="T6" fmla="*/ 19 w 900"/>
                <a:gd name="T7" fmla="*/ 110 h 460"/>
                <a:gd name="T8" fmla="*/ 24 w 900"/>
                <a:gd name="T9" fmla="*/ 127 h 460"/>
                <a:gd name="T10" fmla="*/ 31 w 900"/>
                <a:gd name="T11" fmla="*/ 146 h 460"/>
                <a:gd name="T12" fmla="*/ 37 w 900"/>
                <a:gd name="T13" fmla="*/ 165 h 460"/>
                <a:gd name="T14" fmla="*/ 45 w 900"/>
                <a:gd name="T15" fmla="*/ 184 h 460"/>
                <a:gd name="T16" fmla="*/ 55 w 900"/>
                <a:gd name="T17" fmla="*/ 204 h 460"/>
                <a:gd name="T18" fmla="*/ 64 w 900"/>
                <a:gd name="T19" fmla="*/ 225 h 460"/>
                <a:gd name="T20" fmla="*/ 76 w 900"/>
                <a:gd name="T21" fmla="*/ 245 h 460"/>
                <a:gd name="T22" fmla="*/ 87 w 900"/>
                <a:gd name="T23" fmla="*/ 266 h 460"/>
                <a:gd name="T24" fmla="*/ 101 w 900"/>
                <a:gd name="T25" fmla="*/ 287 h 460"/>
                <a:gd name="T26" fmla="*/ 116 w 900"/>
                <a:gd name="T27" fmla="*/ 307 h 460"/>
                <a:gd name="T28" fmla="*/ 132 w 900"/>
                <a:gd name="T29" fmla="*/ 326 h 460"/>
                <a:gd name="T30" fmla="*/ 149 w 900"/>
                <a:gd name="T31" fmla="*/ 346 h 460"/>
                <a:gd name="T32" fmla="*/ 168 w 900"/>
                <a:gd name="T33" fmla="*/ 364 h 460"/>
                <a:gd name="T34" fmla="*/ 189 w 900"/>
                <a:gd name="T35" fmla="*/ 381 h 460"/>
                <a:gd name="T36" fmla="*/ 211 w 900"/>
                <a:gd name="T37" fmla="*/ 396 h 460"/>
                <a:gd name="T38" fmla="*/ 234 w 900"/>
                <a:gd name="T39" fmla="*/ 411 h 460"/>
                <a:gd name="T40" fmla="*/ 259 w 900"/>
                <a:gd name="T41" fmla="*/ 424 h 460"/>
                <a:gd name="T42" fmla="*/ 287 w 900"/>
                <a:gd name="T43" fmla="*/ 435 h 460"/>
                <a:gd name="T44" fmla="*/ 315 w 900"/>
                <a:gd name="T45" fmla="*/ 445 h 460"/>
                <a:gd name="T46" fmla="*/ 345 w 900"/>
                <a:gd name="T47" fmla="*/ 452 h 460"/>
                <a:gd name="T48" fmla="*/ 378 w 900"/>
                <a:gd name="T49" fmla="*/ 457 h 460"/>
                <a:gd name="T50" fmla="*/ 411 w 900"/>
                <a:gd name="T51" fmla="*/ 460 h 460"/>
                <a:gd name="T52" fmla="*/ 448 w 900"/>
                <a:gd name="T53" fmla="*/ 460 h 460"/>
                <a:gd name="T54" fmla="*/ 468 w 900"/>
                <a:gd name="T55" fmla="*/ 458 h 460"/>
                <a:gd name="T56" fmla="*/ 520 w 900"/>
                <a:gd name="T57" fmla="*/ 449 h 460"/>
                <a:gd name="T58" fmla="*/ 537 w 900"/>
                <a:gd name="T59" fmla="*/ 445 h 460"/>
                <a:gd name="T60" fmla="*/ 555 w 900"/>
                <a:gd name="T61" fmla="*/ 439 h 460"/>
                <a:gd name="T62" fmla="*/ 575 w 900"/>
                <a:gd name="T63" fmla="*/ 434 h 460"/>
                <a:gd name="T64" fmla="*/ 595 w 900"/>
                <a:gd name="T65" fmla="*/ 428 h 460"/>
                <a:gd name="T66" fmla="*/ 615 w 900"/>
                <a:gd name="T67" fmla="*/ 420 h 460"/>
                <a:gd name="T68" fmla="*/ 636 w 900"/>
                <a:gd name="T69" fmla="*/ 411 h 460"/>
                <a:gd name="T70" fmla="*/ 658 w 900"/>
                <a:gd name="T71" fmla="*/ 402 h 460"/>
                <a:gd name="T72" fmla="*/ 679 w 900"/>
                <a:gd name="T73" fmla="*/ 391 h 460"/>
                <a:gd name="T74" fmla="*/ 700 w 900"/>
                <a:gd name="T75" fmla="*/ 379 h 460"/>
                <a:gd name="T76" fmla="*/ 722 w 900"/>
                <a:gd name="T77" fmla="*/ 365 h 460"/>
                <a:gd name="T78" fmla="*/ 743 w 900"/>
                <a:gd name="T79" fmla="*/ 350 h 460"/>
                <a:gd name="T80" fmla="*/ 763 w 900"/>
                <a:gd name="T81" fmla="*/ 333 h 460"/>
                <a:gd name="T82" fmla="*/ 783 w 900"/>
                <a:gd name="T83" fmla="*/ 316 h 460"/>
                <a:gd name="T84" fmla="*/ 800 w 900"/>
                <a:gd name="T85" fmla="*/ 297 h 460"/>
                <a:gd name="T86" fmla="*/ 818 w 900"/>
                <a:gd name="T87" fmla="*/ 276 h 460"/>
                <a:gd name="T88" fmla="*/ 835 w 900"/>
                <a:gd name="T89" fmla="*/ 253 h 460"/>
                <a:gd name="T90" fmla="*/ 850 w 900"/>
                <a:gd name="T91" fmla="*/ 229 h 460"/>
                <a:gd name="T92" fmla="*/ 863 w 900"/>
                <a:gd name="T93" fmla="*/ 201 h 460"/>
                <a:gd name="T94" fmla="*/ 875 w 900"/>
                <a:gd name="T95" fmla="*/ 173 h 460"/>
                <a:gd name="T96" fmla="*/ 884 w 900"/>
                <a:gd name="T97" fmla="*/ 143 h 460"/>
                <a:gd name="T98" fmla="*/ 892 w 900"/>
                <a:gd name="T99" fmla="*/ 111 h 460"/>
                <a:gd name="T100" fmla="*/ 897 w 900"/>
                <a:gd name="T101" fmla="*/ 76 h 460"/>
                <a:gd name="T102" fmla="*/ 899 w 900"/>
                <a:gd name="T103" fmla="*/ 40 h 460"/>
                <a:gd name="T104" fmla="*/ 900 w 900"/>
                <a:gd name="T105" fmla="*/ 0 h 460"/>
                <a:gd name="T106" fmla="*/ 0 w 900"/>
                <a:gd name="T107" fmla="*/ 2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0" h="460">
                  <a:moveTo>
                    <a:pt x="0" y="24"/>
                  </a:moveTo>
                  <a:lnTo>
                    <a:pt x="3" y="43"/>
                  </a:lnTo>
                  <a:lnTo>
                    <a:pt x="15" y="93"/>
                  </a:lnTo>
                  <a:lnTo>
                    <a:pt x="19" y="110"/>
                  </a:lnTo>
                  <a:lnTo>
                    <a:pt x="24" y="127"/>
                  </a:lnTo>
                  <a:lnTo>
                    <a:pt x="31" y="146"/>
                  </a:lnTo>
                  <a:lnTo>
                    <a:pt x="37" y="165"/>
                  </a:lnTo>
                  <a:lnTo>
                    <a:pt x="45" y="184"/>
                  </a:lnTo>
                  <a:lnTo>
                    <a:pt x="55" y="204"/>
                  </a:lnTo>
                  <a:lnTo>
                    <a:pt x="64" y="225"/>
                  </a:lnTo>
                  <a:lnTo>
                    <a:pt x="76" y="245"/>
                  </a:lnTo>
                  <a:lnTo>
                    <a:pt x="87" y="266"/>
                  </a:lnTo>
                  <a:lnTo>
                    <a:pt x="101" y="287"/>
                  </a:lnTo>
                  <a:lnTo>
                    <a:pt x="116" y="307"/>
                  </a:lnTo>
                  <a:lnTo>
                    <a:pt x="132" y="326"/>
                  </a:lnTo>
                  <a:lnTo>
                    <a:pt x="149" y="346"/>
                  </a:lnTo>
                  <a:lnTo>
                    <a:pt x="168" y="364"/>
                  </a:lnTo>
                  <a:lnTo>
                    <a:pt x="189" y="381"/>
                  </a:lnTo>
                  <a:lnTo>
                    <a:pt x="211" y="396"/>
                  </a:lnTo>
                  <a:lnTo>
                    <a:pt x="234" y="411"/>
                  </a:lnTo>
                  <a:lnTo>
                    <a:pt x="259" y="424"/>
                  </a:lnTo>
                  <a:lnTo>
                    <a:pt x="287" y="435"/>
                  </a:lnTo>
                  <a:lnTo>
                    <a:pt x="315" y="445"/>
                  </a:lnTo>
                  <a:lnTo>
                    <a:pt x="345" y="452"/>
                  </a:lnTo>
                  <a:lnTo>
                    <a:pt x="378" y="457"/>
                  </a:lnTo>
                  <a:lnTo>
                    <a:pt x="411" y="460"/>
                  </a:lnTo>
                  <a:lnTo>
                    <a:pt x="448" y="460"/>
                  </a:lnTo>
                  <a:lnTo>
                    <a:pt x="468" y="458"/>
                  </a:lnTo>
                  <a:lnTo>
                    <a:pt x="520" y="449"/>
                  </a:lnTo>
                  <a:lnTo>
                    <a:pt x="537" y="445"/>
                  </a:lnTo>
                  <a:lnTo>
                    <a:pt x="555" y="439"/>
                  </a:lnTo>
                  <a:lnTo>
                    <a:pt x="575" y="434"/>
                  </a:lnTo>
                  <a:lnTo>
                    <a:pt x="595" y="428"/>
                  </a:lnTo>
                  <a:lnTo>
                    <a:pt x="615" y="420"/>
                  </a:lnTo>
                  <a:lnTo>
                    <a:pt x="636" y="411"/>
                  </a:lnTo>
                  <a:lnTo>
                    <a:pt x="658" y="402"/>
                  </a:lnTo>
                  <a:lnTo>
                    <a:pt x="679" y="391"/>
                  </a:lnTo>
                  <a:lnTo>
                    <a:pt x="700" y="379"/>
                  </a:lnTo>
                  <a:lnTo>
                    <a:pt x="722" y="365"/>
                  </a:lnTo>
                  <a:lnTo>
                    <a:pt x="743" y="350"/>
                  </a:lnTo>
                  <a:lnTo>
                    <a:pt x="763" y="333"/>
                  </a:lnTo>
                  <a:lnTo>
                    <a:pt x="783" y="316"/>
                  </a:lnTo>
                  <a:lnTo>
                    <a:pt x="800" y="297"/>
                  </a:lnTo>
                  <a:lnTo>
                    <a:pt x="818" y="276"/>
                  </a:lnTo>
                  <a:lnTo>
                    <a:pt x="835" y="253"/>
                  </a:lnTo>
                  <a:lnTo>
                    <a:pt x="850" y="229"/>
                  </a:lnTo>
                  <a:lnTo>
                    <a:pt x="863" y="201"/>
                  </a:lnTo>
                  <a:lnTo>
                    <a:pt x="875" y="173"/>
                  </a:lnTo>
                  <a:lnTo>
                    <a:pt x="884" y="143"/>
                  </a:lnTo>
                  <a:lnTo>
                    <a:pt x="892" y="111"/>
                  </a:lnTo>
                  <a:lnTo>
                    <a:pt x="897" y="76"/>
                  </a:lnTo>
                  <a:lnTo>
                    <a:pt x="899" y="40"/>
                  </a:lnTo>
                  <a:lnTo>
                    <a:pt x="90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4" name="Freeform 168"/>
            <p:cNvSpPr>
              <a:spLocks noEditPoints="1"/>
            </p:cNvSpPr>
            <p:nvPr/>
          </p:nvSpPr>
          <p:spPr bwMode="auto">
            <a:xfrm>
              <a:off x="3491" y="2281"/>
              <a:ext cx="45" cy="32"/>
            </a:xfrm>
            <a:custGeom>
              <a:avLst/>
              <a:gdLst>
                <a:gd name="T0" fmla="*/ 628 w 771"/>
                <a:gd name="T1" fmla="*/ 286 h 543"/>
                <a:gd name="T2" fmla="*/ 506 w 771"/>
                <a:gd name="T3" fmla="*/ 187 h 543"/>
                <a:gd name="T4" fmla="*/ 388 w 771"/>
                <a:gd name="T5" fmla="*/ 133 h 543"/>
                <a:gd name="T6" fmla="*/ 283 w 771"/>
                <a:gd name="T7" fmla="*/ 111 h 543"/>
                <a:gd name="T8" fmla="*/ 172 w 771"/>
                <a:gd name="T9" fmla="*/ 113 h 543"/>
                <a:gd name="T10" fmla="*/ 119 w 771"/>
                <a:gd name="T11" fmla="*/ 126 h 543"/>
                <a:gd name="T12" fmla="*/ 96 w 771"/>
                <a:gd name="T13" fmla="*/ 145 h 543"/>
                <a:gd name="T14" fmla="*/ 94 w 771"/>
                <a:gd name="T15" fmla="*/ 180 h 543"/>
                <a:gd name="T16" fmla="*/ 125 w 771"/>
                <a:gd name="T17" fmla="*/ 204 h 543"/>
                <a:gd name="T18" fmla="*/ 148 w 771"/>
                <a:gd name="T19" fmla="*/ 202 h 543"/>
                <a:gd name="T20" fmla="*/ 231 w 771"/>
                <a:gd name="T21" fmla="*/ 192 h 543"/>
                <a:gd name="T22" fmla="*/ 309 w 771"/>
                <a:gd name="T23" fmla="*/ 198 h 543"/>
                <a:gd name="T24" fmla="*/ 403 w 771"/>
                <a:gd name="T25" fmla="*/ 226 h 543"/>
                <a:gd name="T26" fmla="*/ 507 w 771"/>
                <a:gd name="T27" fmla="*/ 288 h 543"/>
                <a:gd name="T28" fmla="*/ 616 w 771"/>
                <a:gd name="T29" fmla="*/ 395 h 543"/>
                <a:gd name="T30" fmla="*/ 639 w 771"/>
                <a:gd name="T31" fmla="*/ 410 h 543"/>
                <a:gd name="T32" fmla="*/ 670 w 771"/>
                <a:gd name="T33" fmla="*/ 403 h 543"/>
                <a:gd name="T34" fmla="*/ 689 w 771"/>
                <a:gd name="T35" fmla="*/ 369 h 543"/>
                <a:gd name="T36" fmla="*/ 680 w 771"/>
                <a:gd name="T37" fmla="*/ 344 h 543"/>
                <a:gd name="T38" fmla="*/ 537 w 771"/>
                <a:gd name="T39" fmla="*/ 418 h 543"/>
                <a:gd name="T40" fmla="*/ 414 w 771"/>
                <a:gd name="T41" fmla="*/ 320 h 543"/>
                <a:gd name="T42" fmla="*/ 297 w 771"/>
                <a:gd name="T43" fmla="*/ 265 h 543"/>
                <a:gd name="T44" fmla="*/ 192 w 771"/>
                <a:gd name="T45" fmla="*/ 243 h 543"/>
                <a:gd name="T46" fmla="*/ 81 w 771"/>
                <a:gd name="T47" fmla="*/ 246 h 543"/>
                <a:gd name="T48" fmla="*/ 28 w 771"/>
                <a:gd name="T49" fmla="*/ 258 h 543"/>
                <a:gd name="T50" fmla="*/ 5 w 771"/>
                <a:gd name="T51" fmla="*/ 279 h 543"/>
                <a:gd name="T52" fmla="*/ 3 w 771"/>
                <a:gd name="T53" fmla="*/ 312 h 543"/>
                <a:gd name="T54" fmla="*/ 34 w 771"/>
                <a:gd name="T55" fmla="*/ 337 h 543"/>
                <a:gd name="T56" fmla="*/ 57 w 771"/>
                <a:gd name="T57" fmla="*/ 335 h 543"/>
                <a:gd name="T58" fmla="*/ 141 w 771"/>
                <a:gd name="T59" fmla="*/ 324 h 543"/>
                <a:gd name="T60" fmla="*/ 218 w 771"/>
                <a:gd name="T61" fmla="*/ 330 h 543"/>
                <a:gd name="T62" fmla="*/ 312 w 771"/>
                <a:gd name="T63" fmla="*/ 358 h 543"/>
                <a:gd name="T64" fmla="*/ 415 w 771"/>
                <a:gd name="T65" fmla="*/ 420 h 543"/>
                <a:gd name="T66" fmla="*/ 524 w 771"/>
                <a:gd name="T67" fmla="*/ 527 h 543"/>
                <a:gd name="T68" fmla="*/ 548 w 771"/>
                <a:gd name="T69" fmla="*/ 542 h 543"/>
                <a:gd name="T70" fmla="*/ 579 w 771"/>
                <a:gd name="T71" fmla="*/ 536 h 543"/>
                <a:gd name="T72" fmla="*/ 598 w 771"/>
                <a:gd name="T73" fmla="*/ 502 h 543"/>
                <a:gd name="T74" fmla="*/ 588 w 771"/>
                <a:gd name="T75" fmla="*/ 476 h 543"/>
                <a:gd name="T76" fmla="*/ 734 w 771"/>
                <a:gd name="T77" fmla="*/ 203 h 543"/>
                <a:gd name="T78" fmla="*/ 611 w 771"/>
                <a:gd name="T79" fmla="*/ 94 h 543"/>
                <a:gd name="T80" fmla="*/ 493 w 771"/>
                <a:gd name="T81" fmla="*/ 31 h 543"/>
                <a:gd name="T82" fmla="*/ 385 w 771"/>
                <a:gd name="T83" fmla="*/ 4 h 543"/>
                <a:gd name="T84" fmla="*/ 280 w 771"/>
                <a:gd name="T85" fmla="*/ 1 h 543"/>
                <a:gd name="T86" fmla="*/ 200 w 771"/>
                <a:gd name="T87" fmla="*/ 16 h 543"/>
                <a:gd name="T88" fmla="*/ 182 w 771"/>
                <a:gd name="T89" fmla="*/ 31 h 543"/>
                <a:gd name="T90" fmla="*/ 174 w 771"/>
                <a:gd name="T91" fmla="*/ 64 h 543"/>
                <a:gd name="T92" fmla="*/ 198 w 771"/>
                <a:gd name="T93" fmla="*/ 93 h 543"/>
                <a:gd name="T94" fmla="*/ 229 w 771"/>
                <a:gd name="T95" fmla="*/ 94 h 543"/>
                <a:gd name="T96" fmla="*/ 289 w 771"/>
                <a:gd name="T97" fmla="*/ 84 h 543"/>
                <a:gd name="T98" fmla="*/ 374 w 771"/>
                <a:gd name="T99" fmla="*/ 86 h 543"/>
                <a:gd name="T100" fmla="*/ 465 w 771"/>
                <a:gd name="T101" fmla="*/ 109 h 543"/>
                <a:gd name="T102" fmla="*/ 567 w 771"/>
                <a:gd name="T103" fmla="*/ 163 h 543"/>
                <a:gd name="T104" fmla="*/ 675 w 771"/>
                <a:gd name="T105" fmla="*/ 261 h 543"/>
                <a:gd name="T106" fmla="*/ 716 w 771"/>
                <a:gd name="T107" fmla="*/ 299 h 543"/>
                <a:gd name="T108" fmla="*/ 746 w 771"/>
                <a:gd name="T109" fmla="*/ 298 h 543"/>
                <a:gd name="T110" fmla="*/ 770 w 771"/>
                <a:gd name="T111" fmla="*/ 268 h 543"/>
                <a:gd name="T112" fmla="*/ 761 w 771"/>
                <a:gd name="T113" fmla="*/ 235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1" h="543">
                  <a:moveTo>
                    <a:pt x="680" y="344"/>
                  </a:moveTo>
                  <a:lnTo>
                    <a:pt x="679" y="342"/>
                  </a:lnTo>
                  <a:lnTo>
                    <a:pt x="677" y="341"/>
                  </a:lnTo>
                  <a:lnTo>
                    <a:pt x="652" y="312"/>
                  </a:lnTo>
                  <a:lnTo>
                    <a:pt x="628" y="286"/>
                  </a:lnTo>
                  <a:lnTo>
                    <a:pt x="603" y="262"/>
                  </a:lnTo>
                  <a:lnTo>
                    <a:pt x="579" y="241"/>
                  </a:lnTo>
                  <a:lnTo>
                    <a:pt x="554" y="221"/>
                  </a:lnTo>
                  <a:lnTo>
                    <a:pt x="530" y="203"/>
                  </a:lnTo>
                  <a:lnTo>
                    <a:pt x="506" y="187"/>
                  </a:lnTo>
                  <a:lnTo>
                    <a:pt x="481" y="174"/>
                  </a:lnTo>
                  <a:lnTo>
                    <a:pt x="457" y="161"/>
                  </a:lnTo>
                  <a:lnTo>
                    <a:pt x="433" y="151"/>
                  </a:lnTo>
                  <a:lnTo>
                    <a:pt x="410" y="141"/>
                  </a:lnTo>
                  <a:lnTo>
                    <a:pt x="388" y="133"/>
                  </a:lnTo>
                  <a:lnTo>
                    <a:pt x="366" y="127"/>
                  </a:lnTo>
                  <a:lnTo>
                    <a:pt x="344" y="121"/>
                  </a:lnTo>
                  <a:lnTo>
                    <a:pt x="323" y="117"/>
                  </a:lnTo>
                  <a:lnTo>
                    <a:pt x="303" y="114"/>
                  </a:lnTo>
                  <a:lnTo>
                    <a:pt x="283" y="111"/>
                  </a:lnTo>
                  <a:lnTo>
                    <a:pt x="264" y="110"/>
                  </a:lnTo>
                  <a:lnTo>
                    <a:pt x="247" y="109"/>
                  </a:lnTo>
                  <a:lnTo>
                    <a:pt x="230" y="109"/>
                  </a:lnTo>
                  <a:lnTo>
                    <a:pt x="198" y="111"/>
                  </a:lnTo>
                  <a:lnTo>
                    <a:pt x="172" y="113"/>
                  </a:lnTo>
                  <a:lnTo>
                    <a:pt x="150" y="117"/>
                  </a:lnTo>
                  <a:lnTo>
                    <a:pt x="133" y="121"/>
                  </a:lnTo>
                  <a:lnTo>
                    <a:pt x="123" y="124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3" y="129"/>
                  </a:lnTo>
                  <a:lnTo>
                    <a:pt x="108" y="132"/>
                  </a:lnTo>
                  <a:lnTo>
                    <a:pt x="103" y="136"/>
                  </a:lnTo>
                  <a:lnTo>
                    <a:pt x="100" y="140"/>
                  </a:lnTo>
                  <a:lnTo>
                    <a:pt x="96" y="145"/>
                  </a:lnTo>
                  <a:lnTo>
                    <a:pt x="93" y="152"/>
                  </a:lnTo>
                  <a:lnTo>
                    <a:pt x="92" y="158"/>
                  </a:lnTo>
                  <a:lnTo>
                    <a:pt x="91" y="164"/>
                  </a:lnTo>
                  <a:lnTo>
                    <a:pt x="92" y="173"/>
                  </a:lnTo>
                  <a:lnTo>
                    <a:pt x="94" y="180"/>
                  </a:lnTo>
                  <a:lnTo>
                    <a:pt x="99" y="187"/>
                  </a:lnTo>
                  <a:lnTo>
                    <a:pt x="104" y="194"/>
                  </a:lnTo>
                  <a:lnTo>
                    <a:pt x="110" y="199"/>
                  </a:lnTo>
                  <a:lnTo>
                    <a:pt x="117" y="202"/>
                  </a:lnTo>
                  <a:lnTo>
                    <a:pt x="125" y="204"/>
                  </a:lnTo>
                  <a:lnTo>
                    <a:pt x="133" y="205"/>
                  </a:lnTo>
                  <a:lnTo>
                    <a:pt x="140" y="204"/>
                  </a:lnTo>
                  <a:lnTo>
                    <a:pt x="146" y="203"/>
                  </a:lnTo>
                  <a:lnTo>
                    <a:pt x="147" y="203"/>
                  </a:lnTo>
                  <a:lnTo>
                    <a:pt x="148" y="202"/>
                  </a:lnTo>
                  <a:lnTo>
                    <a:pt x="155" y="201"/>
                  </a:lnTo>
                  <a:lnTo>
                    <a:pt x="168" y="198"/>
                  </a:lnTo>
                  <a:lnTo>
                    <a:pt x="185" y="195"/>
                  </a:lnTo>
                  <a:lnTo>
                    <a:pt x="206" y="193"/>
                  </a:lnTo>
                  <a:lnTo>
                    <a:pt x="231" y="192"/>
                  </a:lnTo>
                  <a:lnTo>
                    <a:pt x="246" y="192"/>
                  </a:lnTo>
                  <a:lnTo>
                    <a:pt x="260" y="192"/>
                  </a:lnTo>
                  <a:lnTo>
                    <a:pt x="276" y="193"/>
                  </a:lnTo>
                  <a:lnTo>
                    <a:pt x="293" y="195"/>
                  </a:lnTo>
                  <a:lnTo>
                    <a:pt x="309" y="198"/>
                  </a:lnTo>
                  <a:lnTo>
                    <a:pt x="326" y="201"/>
                  </a:lnTo>
                  <a:lnTo>
                    <a:pt x="345" y="206"/>
                  </a:lnTo>
                  <a:lnTo>
                    <a:pt x="364" y="212"/>
                  </a:lnTo>
                  <a:lnTo>
                    <a:pt x="383" y="218"/>
                  </a:lnTo>
                  <a:lnTo>
                    <a:pt x="403" y="226"/>
                  </a:lnTo>
                  <a:lnTo>
                    <a:pt x="423" y="236"/>
                  </a:lnTo>
                  <a:lnTo>
                    <a:pt x="444" y="246"/>
                  </a:lnTo>
                  <a:lnTo>
                    <a:pt x="464" y="259"/>
                  </a:lnTo>
                  <a:lnTo>
                    <a:pt x="486" y="272"/>
                  </a:lnTo>
                  <a:lnTo>
                    <a:pt x="507" y="288"/>
                  </a:lnTo>
                  <a:lnTo>
                    <a:pt x="529" y="306"/>
                  </a:lnTo>
                  <a:lnTo>
                    <a:pt x="550" y="325"/>
                  </a:lnTo>
                  <a:lnTo>
                    <a:pt x="572" y="347"/>
                  </a:lnTo>
                  <a:lnTo>
                    <a:pt x="594" y="370"/>
                  </a:lnTo>
                  <a:lnTo>
                    <a:pt x="616" y="395"/>
                  </a:lnTo>
                  <a:lnTo>
                    <a:pt x="616" y="395"/>
                  </a:lnTo>
                  <a:lnTo>
                    <a:pt x="622" y="401"/>
                  </a:lnTo>
                  <a:lnTo>
                    <a:pt x="629" y="407"/>
                  </a:lnTo>
                  <a:lnTo>
                    <a:pt x="634" y="408"/>
                  </a:lnTo>
                  <a:lnTo>
                    <a:pt x="639" y="410"/>
                  </a:lnTo>
                  <a:lnTo>
                    <a:pt x="643" y="410"/>
                  </a:lnTo>
                  <a:lnTo>
                    <a:pt x="647" y="411"/>
                  </a:lnTo>
                  <a:lnTo>
                    <a:pt x="656" y="410"/>
                  </a:lnTo>
                  <a:lnTo>
                    <a:pt x="664" y="408"/>
                  </a:lnTo>
                  <a:lnTo>
                    <a:pt x="670" y="403"/>
                  </a:lnTo>
                  <a:lnTo>
                    <a:pt x="677" y="398"/>
                  </a:lnTo>
                  <a:lnTo>
                    <a:pt x="682" y="392"/>
                  </a:lnTo>
                  <a:lnTo>
                    <a:pt x="686" y="386"/>
                  </a:lnTo>
                  <a:lnTo>
                    <a:pt x="688" y="377"/>
                  </a:lnTo>
                  <a:lnTo>
                    <a:pt x="689" y="369"/>
                  </a:lnTo>
                  <a:lnTo>
                    <a:pt x="688" y="363"/>
                  </a:lnTo>
                  <a:lnTo>
                    <a:pt x="686" y="355"/>
                  </a:lnTo>
                  <a:lnTo>
                    <a:pt x="683" y="349"/>
                  </a:lnTo>
                  <a:lnTo>
                    <a:pt x="679" y="344"/>
                  </a:lnTo>
                  <a:lnTo>
                    <a:pt x="680" y="344"/>
                  </a:lnTo>
                  <a:close/>
                  <a:moveTo>
                    <a:pt x="588" y="476"/>
                  </a:moveTo>
                  <a:lnTo>
                    <a:pt x="587" y="474"/>
                  </a:lnTo>
                  <a:lnTo>
                    <a:pt x="585" y="473"/>
                  </a:lnTo>
                  <a:lnTo>
                    <a:pt x="561" y="444"/>
                  </a:lnTo>
                  <a:lnTo>
                    <a:pt x="537" y="418"/>
                  </a:lnTo>
                  <a:lnTo>
                    <a:pt x="512" y="395"/>
                  </a:lnTo>
                  <a:lnTo>
                    <a:pt x="488" y="373"/>
                  </a:lnTo>
                  <a:lnTo>
                    <a:pt x="463" y="353"/>
                  </a:lnTo>
                  <a:lnTo>
                    <a:pt x="438" y="335"/>
                  </a:lnTo>
                  <a:lnTo>
                    <a:pt x="414" y="320"/>
                  </a:lnTo>
                  <a:lnTo>
                    <a:pt x="390" y="306"/>
                  </a:lnTo>
                  <a:lnTo>
                    <a:pt x="366" y="293"/>
                  </a:lnTo>
                  <a:lnTo>
                    <a:pt x="342" y="283"/>
                  </a:lnTo>
                  <a:lnTo>
                    <a:pt x="319" y="273"/>
                  </a:lnTo>
                  <a:lnTo>
                    <a:pt x="297" y="265"/>
                  </a:lnTo>
                  <a:lnTo>
                    <a:pt x="275" y="259"/>
                  </a:lnTo>
                  <a:lnTo>
                    <a:pt x="253" y="253"/>
                  </a:lnTo>
                  <a:lnTo>
                    <a:pt x="232" y="249"/>
                  </a:lnTo>
                  <a:lnTo>
                    <a:pt x="212" y="246"/>
                  </a:lnTo>
                  <a:lnTo>
                    <a:pt x="192" y="243"/>
                  </a:lnTo>
                  <a:lnTo>
                    <a:pt x="173" y="242"/>
                  </a:lnTo>
                  <a:lnTo>
                    <a:pt x="155" y="241"/>
                  </a:lnTo>
                  <a:lnTo>
                    <a:pt x="139" y="241"/>
                  </a:lnTo>
                  <a:lnTo>
                    <a:pt x="107" y="243"/>
                  </a:lnTo>
                  <a:lnTo>
                    <a:pt x="81" y="246"/>
                  </a:lnTo>
                  <a:lnTo>
                    <a:pt x="59" y="249"/>
                  </a:lnTo>
                  <a:lnTo>
                    <a:pt x="43" y="253"/>
                  </a:lnTo>
                  <a:lnTo>
                    <a:pt x="33" y="257"/>
                  </a:lnTo>
                  <a:lnTo>
                    <a:pt x="27" y="258"/>
                  </a:lnTo>
                  <a:lnTo>
                    <a:pt x="28" y="258"/>
                  </a:lnTo>
                  <a:lnTo>
                    <a:pt x="22" y="261"/>
                  </a:lnTo>
                  <a:lnTo>
                    <a:pt x="17" y="264"/>
                  </a:lnTo>
                  <a:lnTo>
                    <a:pt x="13" y="268"/>
                  </a:lnTo>
                  <a:lnTo>
                    <a:pt x="9" y="272"/>
                  </a:lnTo>
                  <a:lnTo>
                    <a:pt x="5" y="279"/>
                  </a:lnTo>
                  <a:lnTo>
                    <a:pt x="2" y="284"/>
                  </a:lnTo>
                  <a:lnTo>
                    <a:pt x="1" y="290"/>
                  </a:lnTo>
                  <a:lnTo>
                    <a:pt x="0" y="296"/>
                  </a:lnTo>
                  <a:lnTo>
                    <a:pt x="1" y="305"/>
                  </a:lnTo>
                  <a:lnTo>
                    <a:pt x="3" y="312"/>
                  </a:lnTo>
                  <a:lnTo>
                    <a:pt x="7" y="320"/>
                  </a:lnTo>
                  <a:lnTo>
                    <a:pt x="13" y="326"/>
                  </a:lnTo>
                  <a:lnTo>
                    <a:pt x="19" y="331"/>
                  </a:lnTo>
                  <a:lnTo>
                    <a:pt x="25" y="334"/>
                  </a:lnTo>
                  <a:lnTo>
                    <a:pt x="34" y="337"/>
                  </a:lnTo>
                  <a:lnTo>
                    <a:pt x="42" y="337"/>
                  </a:lnTo>
                  <a:lnTo>
                    <a:pt x="48" y="337"/>
                  </a:lnTo>
                  <a:lnTo>
                    <a:pt x="56" y="335"/>
                  </a:lnTo>
                  <a:lnTo>
                    <a:pt x="56" y="335"/>
                  </a:lnTo>
                  <a:lnTo>
                    <a:pt x="57" y="335"/>
                  </a:lnTo>
                  <a:lnTo>
                    <a:pt x="64" y="333"/>
                  </a:lnTo>
                  <a:lnTo>
                    <a:pt x="77" y="330"/>
                  </a:lnTo>
                  <a:lnTo>
                    <a:pt x="93" y="327"/>
                  </a:lnTo>
                  <a:lnTo>
                    <a:pt x="114" y="325"/>
                  </a:lnTo>
                  <a:lnTo>
                    <a:pt x="141" y="324"/>
                  </a:lnTo>
                  <a:lnTo>
                    <a:pt x="154" y="324"/>
                  </a:lnTo>
                  <a:lnTo>
                    <a:pt x="169" y="324"/>
                  </a:lnTo>
                  <a:lnTo>
                    <a:pt x="185" y="325"/>
                  </a:lnTo>
                  <a:lnTo>
                    <a:pt x="201" y="327"/>
                  </a:lnTo>
                  <a:lnTo>
                    <a:pt x="218" y="330"/>
                  </a:lnTo>
                  <a:lnTo>
                    <a:pt x="236" y="333"/>
                  </a:lnTo>
                  <a:lnTo>
                    <a:pt x="254" y="338"/>
                  </a:lnTo>
                  <a:lnTo>
                    <a:pt x="273" y="344"/>
                  </a:lnTo>
                  <a:lnTo>
                    <a:pt x="292" y="351"/>
                  </a:lnTo>
                  <a:lnTo>
                    <a:pt x="312" y="358"/>
                  </a:lnTo>
                  <a:lnTo>
                    <a:pt x="331" y="368"/>
                  </a:lnTo>
                  <a:lnTo>
                    <a:pt x="352" y="378"/>
                  </a:lnTo>
                  <a:lnTo>
                    <a:pt x="372" y="391"/>
                  </a:lnTo>
                  <a:lnTo>
                    <a:pt x="394" y="404"/>
                  </a:lnTo>
                  <a:lnTo>
                    <a:pt x="415" y="420"/>
                  </a:lnTo>
                  <a:lnTo>
                    <a:pt x="437" y="438"/>
                  </a:lnTo>
                  <a:lnTo>
                    <a:pt x="458" y="457"/>
                  </a:lnTo>
                  <a:lnTo>
                    <a:pt x="480" y="479"/>
                  </a:lnTo>
                  <a:lnTo>
                    <a:pt x="502" y="502"/>
                  </a:lnTo>
                  <a:lnTo>
                    <a:pt x="524" y="527"/>
                  </a:lnTo>
                  <a:lnTo>
                    <a:pt x="526" y="527"/>
                  </a:lnTo>
                  <a:lnTo>
                    <a:pt x="532" y="533"/>
                  </a:lnTo>
                  <a:lnTo>
                    <a:pt x="539" y="539"/>
                  </a:lnTo>
                  <a:lnTo>
                    <a:pt x="543" y="541"/>
                  </a:lnTo>
                  <a:lnTo>
                    <a:pt x="548" y="542"/>
                  </a:lnTo>
                  <a:lnTo>
                    <a:pt x="552" y="543"/>
                  </a:lnTo>
                  <a:lnTo>
                    <a:pt x="557" y="543"/>
                  </a:lnTo>
                  <a:lnTo>
                    <a:pt x="564" y="542"/>
                  </a:lnTo>
                  <a:lnTo>
                    <a:pt x="573" y="540"/>
                  </a:lnTo>
                  <a:lnTo>
                    <a:pt x="579" y="536"/>
                  </a:lnTo>
                  <a:lnTo>
                    <a:pt x="585" y="530"/>
                  </a:lnTo>
                  <a:lnTo>
                    <a:pt x="591" y="525"/>
                  </a:lnTo>
                  <a:lnTo>
                    <a:pt x="595" y="518"/>
                  </a:lnTo>
                  <a:lnTo>
                    <a:pt x="597" y="509"/>
                  </a:lnTo>
                  <a:lnTo>
                    <a:pt x="598" y="502"/>
                  </a:lnTo>
                  <a:lnTo>
                    <a:pt x="597" y="495"/>
                  </a:lnTo>
                  <a:lnTo>
                    <a:pt x="595" y="487"/>
                  </a:lnTo>
                  <a:lnTo>
                    <a:pt x="592" y="482"/>
                  </a:lnTo>
                  <a:lnTo>
                    <a:pt x="588" y="476"/>
                  </a:lnTo>
                  <a:lnTo>
                    <a:pt x="588" y="476"/>
                  </a:lnTo>
                  <a:close/>
                  <a:moveTo>
                    <a:pt x="761" y="235"/>
                  </a:moveTo>
                  <a:lnTo>
                    <a:pt x="761" y="235"/>
                  </a:lnTo>
                  <a:lnTo>
                    <a:pt x="760" y="232"/>
                  </a:lnTo>
                  <a:lnTo>
                    <a:pt x="758" y="231"/>
                  </a:lnTo>
                  <a:lnTo>
                    <a:pt x="734" y="203"/>
                  </a:lnTo>
                  <a:lnTo>
                    <a:pt x="710" y="177"/>
                  </a:lnTo>
                  <a:lnTo>
                    <a:pt x="685" y="153"/>
                  </a:lnTo>
                  <a:lnTo>
                    <a:pt x="661" y="131"/>
                  </a:lnTo>
                  <a:lnTo>
                    <a:pt x="636" y="112"/>
                  </a:lnTo>
                  <a:lnTo>
                    <a:pt x="611" y="94"/>
                  </a:lnTo>
                  <a:lnTo>
                    <a:pt x="587" y="78"/>
                  </a:lnTo>
                  <a:lnTo>
                    <a:pt x="563" y="64"/>
                  </a:lnTo>
                  <a:lnTo>
                    <a:pt x="539" y="52"/>
                  </a:lnTo>
                  <a:lnTo>
                    <a:pt x="516" y="41"/>
                  </a:lnTo>
                  <a:lnTo>
                    <a:pt x="493" y="31"/>
                  </a:lnTo>
                  <a:lnTo>
                    <a:pt x="470" y="24"/>
                  </a:lnTo>
                  <a:lnTo>
                    <a:pt x="448" y="18"/>
                  </a:lnTo>
                  <a:lnTo>
                    <a:pt x="426" y="11"/>
                  </a:lnTo>
                  <a:lnTo>
                    <a:pt x="405" y="7"/>
                  </a:lnTo>
                  <a:lnTo>
                    <a:pt x="385" y="4"/>
                  </a:lnTo>
                  <a:lnTo>
                    <a:pt x="365" y="2"/>
                  </a:lnTo>
                  <a:lnTo>
                    <a:pt x="346" y="1"/>
                  </a:lnTo>
                  <a:lnTo>
                    <a:pt x="328" y="0"/>
                  </a:lnTo>
                  <a:lnTo>
                    <a:pt x="312" y="0"/>
                  </a:lnTo>
                  <a:lnTo>
                    <a:pt x="280" y="1"/>
                  </a:lnTo>
                  <a:lnTo>
                    <a:pt x="254" y="4"/>
                  </a:lnTo>
                  <a:lnTo>
                    <a:pt x="232" y="8"/>
                  </a:lnTo>
                  <a:lnTo>
                    <a:pt x="216" y="11"/>
                  </a:lnTo>
                  <a:lnTo>
                    <a:pt x="206" y="14"/>
                  </a:lnTo>
                  <a:lnTo>
                    <a:pt x="200" y="16"/>
                  </a:lnTo>
                  <a:lnTo>
                    <a:pt x="201" y="16"/>
                  </a:lnTo>
                  <a:lnTo>
                    <a:pt x="195" y="20"/>
                  </a:lnTo>
                  <a:lnTo>
                    <a:pt x="190" y="23"/>
                  </a:lnTo>
                  <a:lnTo>
                    <a:pt x="186" y="27"/>
                  </a:lnTo>
                  <a:lnTo>
                    <a:pt x="182" y="31"/>
                  </a:lnTo>
                  <a:lnTo>
                    <a:pt x="178" y="36"/>
                  </a:lnTo>
                  <a:lnTo>
                    <a:pt x="175" y="43"/>
                  </a:lnTo>
                  <a:lnTo>
                    <a:pt x="174" y="49"/>
                  </a:lnTo>
                  <a:lnTo>
                    <a:pt x="173" y="55"/>
                  </a:lnTo>
                  <a:lnTo>
                    <a:pt x="174" y="64"/>
                  </a:lnTo>
                  <a:lnTo>
                    <a:pt x="176" y="71"/>
                  </a:lnTo>
                  <a:lnTo>
                    <a:pt x="180" y="78"/>
                  </a:lnTo>
                  <a:lnTo>
                    <a:pt x="186" y="84"/>
                  </a:lnTo>
                  <a:lnTo>
                    <a:pt x="192" y="89"/>
                  </a:lnTo>
                  <a:lnTo>
                    <a:pt x="198" y="93"/>
                  </a:lnTo>
                  <a:lnTo>
                    <a:pt x="207" y="95"/>
                  </a:lnTo>
                  <a:lnTo>
                    <a:pt x="215" y="96"/>
                  </a:lnTo>
                  <a:lnTo>
                    <a:pt x="221" y="95"/>
                  </a:lnTo>
                  <a:lnTo>
                    <a:pt x="229" y="93"/>
                  </a:lnTo>
                  <a:lnTo>
                    <a:pt x="229" y="94"/>
                  </a:lnTo>
                  <a:lnTo>
                    <a:pt x="230" y="93"/>
                  </a:lnTo>
                  <a:lnTo>
                    <a:pt x="237" y="91"/>
                  </a:lnTo>
                  <a:lnTo>
                    <a:pt x="250" y="89"/>
                  </a:lnTo>
                  <a:lnTo>
                    <a:pt x="266" y="86"/>
                  </a:lnTo>
                  <a:lnTo>
                    <a:pt x="289" y="84"/>
                  </a:lnTo>
                  <a:lnTo>
                    <a:pt x="314" y="81"/>
                  </a:lnTo>
                  <a:lnTo>
                    <a:pt x="327" y="81"/>
                  </a:lnTo>
                  <a:lnTo>
                    <a:pt x="342" y="83"/>
                  </a:lnTo>
                  <a:lnTo>
                    <a:pt x="358" y="84"/>
                  </a:lnTo>
                  <a:lnTo>
                    <a:pt x="374" y="86"/>
                  </a:lnTo>
                  <a:lnTo>
                    <a:pt x="391" y="89"/>
                  </a:lnTo>
                  <a:lnTo>
                    <a:pt x="409" y="92"/>
                  </a:lnTo>
                  <a:lnTo>
                    <a:pt x="427" y="96"/>
                  </a:lnTo>
                  <a:lnTo>
                    <a:pt x="446" y="102"/>
                  </a:lnTo>
                  <a:lnTo>
                    <a:pt x="465" y="109"/>
                  </a:lnTo>
                  <a:lnTo>
                    <a:pt x="485" y="117"/>
                  </a:lnTo>
                  <a:lnTo>
                    <a:pt x="505" y="127"/>
                  </a:lnTo>
                  <a:lnTo>
                    <a:pt x="526" y="137"/>
                  </a:lnTo>
                  <a:lnTo>
                    <a:pt x="546" y="150"/>
                  </a:lnTo>
                  <a:lnTo>
                    <a:pt x="567" y="163"/>
                  </a:lnTo>
                  <a:lnTo>
                    <a:pt x="588" y="179"/>
                  </a:lnTo>
                  <a:lnTo>
                    <a:pt x="610" y="197"/>
                  </a:lnTo>
                  <a:lnTo>
                    <a:pt x="632" y="216"/>
                  </a:lnTo>
                  <a:lnTo>
                    <a:pt x="653" y="237"/>
                  </a:lnTo>
                  <a:lnTo>
                    <a:pt x="675" y="261"/>
                  </a:lnTo>
                  <a:lnTo>
                    <a:pt x="697" y="286"/>
                  </a:lnTo>
                  <a:lnTo>
                    <a:pt x="699" y="286"/>
                  </a:lnTo>
                  <a:lnTo>
                    <a:pt x="705" y="292"/>
                  </a:lnTo>
                  <a:lnTo>
                    <a:pt x="712" y="296"/>
                  </a:lnTo>
                  <a:lnTo>
                    <a:pt x="716" y="299"/>
                  </a:lnTo>
                  <a:lnTo>
                    <a:pt x="721" y="300"/>
                  </a:lnTo>
                  <a:lnTo>
                    <a:pt x="725" y="301"/>
                  </a:lnTo>
                  <a:lnTo>
                    <a:pt x="730" y="301"/>
                  </a:lnTo>
                  <a:lnTo>
                    <a:pt x="737" y="301"/>
                  </a:lnTo>
                  <a:lnTo>
                    <a:pt x="746" y="298"/>
                  </a:lnTo>
                  <a:lnTo>
                    <a:pt x="753" y="294"/>
                  </a:lnTo>
                  <a:lnTo>
                    <a:pt x="758" y="289"/>
                  </a:lnTo>
                  <a:lnTo>
                    <a:pt x="764" y="283"/>
                  </a:lnTo>
                  <a:lnTo>
                    <a:pt x="768" y="277"/>
                  </a:lnTo>
                  <a:lnTo>
                    <a:pt x="770" y="268"/>
                  </a:lnTo>
                  <a:lnTo>
                    <a:pt x="771" y="260"/>
                  </a:lnTo>
                  <a:lnTo>
                    <a:pt x="770" y="252"/>
                  </a:lnTo>
                  <a:lnTo>
                    <a:pt x="768" y="246"/>
                  </a:lnTo>
                  <a:lnTo>
                    <a:pt x="765" y="240"/>
                  </a:lnTo>
                  <a:lnTo>
                    <a:pt x="761" y="235"/>
                  </a:lnTo>
                  <a:close/>
                </a:path>
              </a:pathLst>
            </a:custGeom>
            <a:solidFill>
              <a:srgbClr val="1E4C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5" name="Freeform 169"/>
            <p:cNvSpPr>
              <a:spLocks/>
            </p:cNvSpPr>
            <p:nvPr/>
          </p:nvSpPr>
          <p:spPr bwMode="auto">
            <a:xfrm>
              <a:off x="3624" y="1864"/>
              <a:ext cx="56" cy="34"/>
            </a:xfrm>
            <a:custGeom>
              <a:avLst/>
              <a:gdLst>
                <a:gd name="T0" fmla="*/ 944 w 946"/>
                <a:gd name="T1" fmla="*/ 316 h 576"/>
                <a:gd name="T2" fmla="*/ 932 w 946"/>
                <a:gd name="T3" fmla="*/ 359 h 576"/>
                <a:gd name="T4" fmla="*/ 910 w 946"/>
                <a:gd name="T5" fmla="*/ 399 h 576"/>
                <a:gd name="T6" fmla="*/ 878 w 946"/>
                <a:gd name="T7" fmla="*/ 437 h 576"/>
                <a:gd name="T8" fmla="*/ 838 w 946"/>
                <a:gd name="T9" fmla="*/ 471 h 576"/>
                <a:gd name="T10" fmla="*/ 791 w 946"/>
                <a:gd name="T11" fmla="*/ 501 h 576"/>
                <a:gd name="T12" fmla="*/ 738 w 946"/>
                <a:gd name="T13" fmla="*/ 526 h 576"/>
                <a:gd name="T14" fmla="*/ 678 w 946"/>
                <a:gd name="T15" fmla="*/ 547 h 576"/>
                <a:gd name="T16" fmla="*/ 614 w 946"/>
                <a:gd name="T17" fmla="*/ 562 h 576"/>
                <a:gd name="T18" fmla="*/ 545 w 946"/>
                <a:gd name="T19" fmla="*/ 572 h 576"/>
                <a:gd name="T20" fmla="*/ 473 w 946"/>
                <a:gd name="T21" fmla="*/ 576 h 576"/>
                <a:gd name="T22" fmla="*/ 401 w 946"/>
                <a:gd name="T23" fmla="*/ 572 h 576"/>
                <a:gd name="T24" fmla="*/ 333 w 946"/>
                <a:gd name="T25" fmla="*/ 562 h 576"/>
                <a:gd name="T26" fmla="*/ 268 w 946"/>
                <a:gd name="T27" fmla="*/ 547 h 576"/>
                <a:gd name="T28" fmla="*/ 209 w 946"/>
                <a:gd name="T29" fmla="*/ 526 h 576"/>
                <a:gd name="T30" fmla="*/ 154 w 946"/>
                <a:gd name="T31" fmla="*/ 501 h 576"/>
                <a:gd name="T32" fmla="*/ 108 w 946"/>
                <a:gd name="T33" fmla="*/ 471 h 576"/>
                <a:gd name="T34" fmla="*/ 68 w 946"/>
                <a:gd name="T35" fmla="*/ 437 h 576"/>
                <a:gd name="T36" fmla="*/ 37 w 946"/>
                <a:gd name="T37" fmla="*/ 399 h 576"/>
                <a:gd name="T38" fmla="*/ 15 w 946"/>
                <a:gd name="T39" fmla="*/ 359 h 576"/>
                <a:gd name="T40" fmla="*/ 2 w 946"/>
                <a:gd name="T41" fmla="*/ 316 h 576"/>
                <a:gd name="T42" fmla="*/ 0 w 946"/>
                <a:gd name="T43" fmla="*/ 272 h 576"/>
                <a:gd name="T44" fmla="*/ 10 w 946"/>
                <a:gd name="T45" fmla="*/ 229 h 576"/>
                <a:gd name="T46" fmla="*/ 29 w 946"/>
                <a:gd name="T47" fmla="*/ 189 h 576"/>
                <a:gd name="T48" fmla="*/ 57 w 946"/>
                <a:gd name="T49" fmla="*/ 150 h 576"/>
                <a:gd name="T50" fmla="*/ 94 w 946"/>
                <a:gd name="T51" fmla="*/ 115 h 576"/>
                <a:gd name="T52" fmla="*/ 139 w 946"/>
                <a:gd name="T53" fmla="*/ 84 h 576"/>
                <a:gd name="T54" fmla="*/ 190 w 946"/>
                <a:gd name="T55" fmla="*/ 56 h 576"/>
                <a:gd name="T56" fmla="*/ 248 w 946"/>
                <a:gd name="T57" fmla="*/ 34 h 576"/>
                <a:gd name="T58" fmla="*/ 311 w 946"/>
                <a:gd name="T59" fmla="*/ 17 h 576"/>
                <a:gd name="T60" fmla="*/ 378 w 946"/>
                <a:gd name="T61" fmla="*/ 5 h 576"/>
                <a:gd name="T62" fmla="*/ 449 w 946"/>
                <a:gd name="T63" fmla="*/ 0 h 576"/>
                <a:gd name="T64" fmla="*/ 522 w 946"/>
                <a:gd name="T65" fmla="*/ 1 h 576"/>
                <a:gd name="T66" fmla="*/ 592 w 946"/>
                <a:gd name="T67" fmla="*/ 8 h 576"/>
                <a:gd name="T68" fmla="*/ 657 w 946"/>
                <a:gd name="T69" fmla="*/ 22 h 576"/>
                <a:gd name="T70" fmla="*/ 719 w 946"/>
                <a:gd name="T71" fmla="*/ 41 h 576"/>
                <a:gd name="T72" fmla="*/ 774 w 946"/>
                <a:gd name="T73" fmla="*/ 65 h 576"/>
                <a:gd name="T74" fmla="*/ 824 w 946"/>
                <a:gd name="T75" fmla="*/ 94 h 576"/>
                <a:gd name="T76" fmla="*/ 865 w 946"/>
                <a:gd name="T77" fmla="*/ 127 h 576"/>
                <a:gd name="T78" fmla="*/ 900 w 946"/>
                <a:gd name="T79" fmla="*/ 162 h 576"/>
                <a:gd name="T80" fmla="*/ 925 w 946"/>
                <a:gd name="T81" fmla="*/ 202 h 576"/>
                <a:gd name="T82" fmla="*/ 941 w 946"/>
                <a:gd name="T83" fmla="*/ 243 h 576"/>
                <a:gd name="T84" fmla="*/ 946 w 946"/>
                <a:gd name="T85" fmla="*/ 287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46" h="576">
                  <a:moveTo>
                    <a:pt x="946" y="287"/>
                  </a:moveTo>
                  <a:lnTo>
                    <a:pt x="946" y="302"/>
                  </a:lnTo>
                  <a:lnTo>
                    <a:pt x="944" y="316"/>
                  </a:lnTo>
                  <a:lnTo>
                    <a:pt x="941" y="331"/>
                  </a:lnTo>
                  <a:lnTo>
                    <a:pt x="937" y="346"/>
                  </a:lnTo>
                  <a:lnTo>
                    <a:pt x="932" y="359"/>
                  </a:lnTo>
                  <a:lnTo>
                    <a:pt x="925" y="373"/>
                  </a:lnTo>
                  <a:lnTo>
                    <a:pt x="918" y="387"/>
                  </a:lnTo>
                  <a:lnTo>
                    <a:pt x="910" y="399"/>
                  </a:lnTo>
                  <a:lnTo>
                    <a:pt x="900" y="412"/>
                  </a:lnTo>
                  <a:lnTo>
                    <a:pt x="890" y="425"/>
                  </a:lnTo>
                  <a:lnTo>
                    <a:pt x="878" y="437"/>
                  </a:lnTo>
                  <a:lnTo>
                    <a:pt x="865" y="449"/>
                  </a:lnTo>
                  <a:lnTo>
                    <a:pt x="852" y="460"/>
                  </a:lnTo>
                  <a:lnTo>
                    <a:pt x="838" y="471"/>
                  </a:lnTo>
                  <a:lnTo>
                    <a:pt x="824" y="481"/>
                  </a:lnTo>
                  <a:lnTo>
                    <a:pt x="808" y="491"/>
                  </a:lnTo>
                  <a:lnTo>
                    <a:pt x="791" y="501"/>
                  </a:lnTo>
                  <a:lnTo>
                    <a:pt x="774" y="509"/>
                  </a:lnTo>
                  <a:lnTo>
                    <a:pt x="756" y="518"/>
                  </a:lnTo>
                  <a:lnTo>
                    <a:pt x="738" y="526"/>
                  </a:lnTo>
                  <a:lnTo>
                    <a:pt x="719" y="534"/>
                  </a:lnTo>
                  <a:lnTo>
                    <a:pt x="699" y="541"/>
                  </a:lnTo>
                  <a:lnTo>
                    <a:pt x="678" y="547"/>
                  </a:lnTo>
                  <a:lnTo>
                    <a:pt x="657" y="552"/>
                  </a:lnTo>
                  <a:lnTo>
                    <a:pt x="636" y="558"/>
                  </a:lnTo>
                  <a:lnTo>
                    <a:pt x="614" y="562"/>
                  </a:lnTo>
                  <a:lnTo>
                    <a:pt x="592" y="566"/>
                  </a:lnTo>
                  <a:lnTo>
                    <a:pt x="569" y="569"/>
                  </a:lnTo>
                  <a:lnTo>
                    <a:pt x="545" y="572"/>
                  </a:lnTo>
                  <a:lnTo>
                    <a:pt x="522" y="573"/>
                  </a:lnTo>
                  <a:lnTo>
                    <a:pt x="497" y="574"/>
                  </a:lnTo>
                  <a:lnTo>
                    <a:pt x="473" y="576"/>
                  </a:lnTo>
                  <a:lnTo>
                    <a:pt x="449" y="574"/>
                  </a:lnTo>
                  <a:lnTo>
                    <a:pt x="425" y="573"/>
                  </a:lnTo>
                  <a:lnTo>
                    <a:pt x="401" y="572"/>
                  </a:lnTo>
                  <a:lnTo>
                    <a:pt x="378" y="569"/>
                  </a:lnTo>
                  <a:lnTo>
                    <a:pt x="355" y="566"/>
                  </a:lnTo>
                  <a:lnTo>
                    <a:pt x="333" y="562"/>
                  </a:lnTo>
                  <a:lnTo>
                    <a:pt x="311" y="558"/>
                  </a:lnTo>
                  <a:lnTo>
                    <a:pt x="289" y="552"/>
                  </a:lnTo>
                  <a:lnTo>
                    <a:pt x="268" y="547"/>
                  </a:lnTo>
                  <a:lnTo>
                    <a:pt x="248" y="541"/>
                  </a:lnTo>
                  <a:lnTo>
                    <a:pt x="228" y="534"/>
                  </a:lnTo>
                  <a:lnTo>
                    <a:pt x="209" y="526"/>
                  </a:lnTo>
                  <a:lnTo>
                    <a:pt x="190" y="518"/>
                  </a:lnTo>
                  <a:lnTo>
                    <a:pt x="172" y="509"/>
                  </a:lnTo>
                  <a:lnTo>
                    <a:pt x="154" y="501"/>
                  </a:lnTo>
                  <a:lnTo>
                    <a:pt x="139" y="491"/>
                  </a:lnTo>
                  <a:lnTo>
                    <a:pt x="123" y="481"/>
                  </a:lnTo>
                  <a:lnTo>
                    <a:pt x="108" y="471"/>
                  </a:lnTo>
                  <a:lnTo>
                    <a:pt x="94" y="460"/>
                  </a:lnTo>
                  <a:lnTo>
                    <a:pt x="81" y="449"/>
                  </a:lnTo>
                  <a:lnTo>
                    <a:pt x="68" y="437"/>
                  </a:lnTo>
                  <a:lnTo>
                    <a:pt x="57" y="425"/>
                  </a:lnTo>
                  <a:lnTo>
                    <a:pt x="46" y="412"/>
                  </a:lnTo>
                  <a:lnTo>
                    <a:pt x="37" y="399"/>
                  </a:lnTo>
                  <a:lnTo>
                    <a:pt x="29" y="387"/>
                  </a:lnTo>
                  <a:lnTo>
                    <a:pt x="21" y="373"/>
                  </a:lnTo>
                  <a:lnTo>
                    <a:pt x="15" y="359"/>
                  </a:lnTo>
                  <a:lnTo>
                    <a:pt x="10" y="346"/>
                  </a:lnTo>
                  <a:lnTo>
                    <a:pt x="6" y="331"/>
                  </a:lnTo>
                  <a:lnTo>
                    <a:pt x="2" y="316"/>
                  </a:lnTo>
                  <a:lnTo>
                    <a:pt x="0" y="302"/>
                  </a:lnTo>
                  <a:lnTo>
                    <a:pt x="0" y="287"/>
                  </a:lnTo>
                  <a:lnTo>
                    <a:pt x="0" y="272"/>
                  </a:lnTo>
                  <a:lnTo>
                    <a:pt x="2" y="258"/>
                  </a:lnTo>
                  <a:lnTo>
                    <a:pt x="6" y="243"/>
                  </a:lnTo>
                  <a:lnTo>
                    <a:pt x="10" y="229"/>
                  </a:lnTo>
                  <a:lnTo>
                    <a:pt x="15" y="216"/>
                  </a:lnTo>
                  <a:lnTo>
                    <a:pt x="21" y="202"/>
                  </a:lnTo>
                  <a:lnTo>
                    <a:pt x="29" y="189"/>
                  </a:lnTo>
                  <a:lnTo>
                    <a:pt x="37" y="175"/>
                  </a:lnTo>
                  <a:lnTo>
                    <a:pt x="46" y="162"/>
                  </a:lnTo>
                  <a:lnTo>
                    <a:pt x="57" y="150"/>
                  </a:lnTo>
                  <a:lnTo>
                    <a:pt x="68" y="138"/>
                  </a:lnTo>
                  <a:lnTo>
                    <a:pt x="81" y="127"/>
                  </a:lnTo>
                  <a:lnTo>
                    <a:pt x="94" y="115"/>
                  </a:lnTo>
                  <a:lnTo>
                    <a:pt x="108" y="105"/>
                  </a:lnTo>
                  <a:lnTo>
                    <a:pt x="123" y="94"/>
                  </a:lnTo>
                  <a:lnTo>
                    <a:pt x="139" y="84"/>
                  </a:lnTo>
                  <a:lnTo>
                    <a:pt x="154" y="74"/>
                  </a:lnTo>
                  <a:lnTo>
                    <a:pt x="172" y="65"/>
                  </a:lnTo>
                  <a:lnTo>
                    <a:pt x="190" y="56"/>
                  </a:lnTo>
                  <a:lnTo>
                    <a:pt x="209" y="49"/>
                  </a:lnTo>
                  <a:lnTo>
                    <a:pt x="228" y="41"/>
                  </a:lnTo>
                  <a:lnTo>
                    <a:pt x="248" y="34"/>
                  </a:lnTo>
                  <a:lnTo>
                    <a:pt x="268" y="28"/>
                  </a:lnTo>
                  <a:lnTo>
                    <a:pt x="289" y="22"/>
                  </a:lnTo>
                  <a:lnTo>
                    <a:pt x="311" y="17"/>
                  </a:lnTo>
                  <a:lnTo>
                    <a:pt x="333" y="12"/>
                  </a:lnTo>
                  <a:lnTo>
                    <a:pt x="355" y="8"/>
                  </a:lnTo>
                  <a:lnTo>
                    <a:pt x="378" y="5"/>
                  </a:lnTo>
                  <a:lnTo>
                    <a:pt x="401" y="3"/>
                  </a:lnTo>
                  <a:lnTo>
                    <a:pt x="425" y="1"/>
                  </a:lnTo>
                  <a:lnTo>
                    <a:pt x="449" y="0"/>
                  </a:lnTo>
                  <a:lnTo>
                    <a:pt x="473" y="0"/>
                  </a:lnTo>
                  <a:lnTo>
                    <a:pt x="497" y="0"/>
                  </a:lnTo>
                  <a:lnTo>
                    <a:pt x="522" y="1"/>
                  </a:lnTo>
                  <a:lnTo>
                    <a:pt x="545" y="3"/>
                  </a:lnTo>
                  <a:lnTo>
                    <a:pt x="569" y="5"/>
                  </a:lnTo>
                  <a:lnTo>
                    <a:pt x="592" y="8"/>
                  </a:lnTo>
                  <a:lnTo>
                    <a:pt x="614" y="12"/>
                  </a:lnTo>
                  <a:lnTo>
                    <a:pt x="636" y="17"/>
                  </a:lnTo>
                  <a:lnTo>
                    <a:pt x="657" y="22"/>
                  </a:lnTo>
                  <a:lnTo>
                    <a:pt x="678" y="28"/>
                  </a:lnTo>
                  <a:lnTo>
                    <a:pt x="699" y="34"/>
                  </a:lnTo>
                  <a:lnTo>
                    <a:pt x="719" y="41"/>
                  </a:lnTo>
                  <a:lnTo>
                    <a:pt x="738" y="49"/>
                  </a:lnTo>
                  <a:lnTo>
                    <a:pt x="756" y="56"/>
                  </a:lnTo>
                  <a:lnTo>
                    <a:pt x="774" y="65"/>
                  </a:lnTo>
                  <a:lnTo>
                    <a:pt x="791" y="74"/>
                  </a:lnTo>
                  <a:lnTo>
                    <a:pt x="808" y="84"/>
                  </a:lnTo>
                  <a:lnTo>
                    <a:pt x="824" y="94"/>
                  </a:lnTo>
                  <a:lnTo>
                    <a:pt x="838" y="105"/>
                  </a:lnTo>
                  <a:lnTo>
                    <a:pt x="852" y="115"/>
                  </a:lnTo>
                  <a:lnTo>
                    <a:pt x="865" y="127"/>
                  </a:lnTo>
                  <a:lnTo>
                    <a:pt x="878" y="138"/>
                  </a:lnTo>
                  <a:lnTo>
                    <a:pt x="890" y="150"/>
                  </a:lnTo>
                  <a:lnTo>
                    <a:pt x="900" y="162"/>
                  </a:lnTo>
                  <a:lnTo>
                    <a:pt x="910" y="175"/>
                  </a:lnTo>
                  <a:lnTo>
                    <a:pt x="918" y="189"/>
                  </a:lnTo>
                  <a:lnTo>
                    <a:pt x="925" y="202"/>
                  </a:lnTo>
                  <a:lnTo>
                    <a:pt x="932" y="216"/>
                  </a:lnTo>
                  <a:lnTo>
                    <a:pt x="937" y="229"/>
                  </a:lnTo>
                  <a:lnTo>
                    <a:pt x="941" y="243"/>
                  </a:lnTo>
                  <a:lnTo>
                    <a:pt x="944" y="258"/>
                  </a:lnTo>
                  <a:lnTo>
                    <a:pt x="946" y="272"/>
                  </a:lnTo>
                  <a:lnTo>
                    <a:pt x="946" y="287"/>
                  </a:lnTo>
                  <a:close/>
                </a:path>
              </a:pathLst>
            </a:custGeom>
            <a:solidFill>
              <a:srgbClr val="EFB8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6" name="Freeform 170"/>
            <p:cNvSpPr>
              <a:spLocks/>
            </p:cNvSpPr>
            <p:nvPr/>
          </p:nvSpPr>
          <p:spPr bwMode="auto">
            <a:xfrm>
              <a:off x="3633" y="1869"/>
              <a:ext cx="13" cy="19"/>
            </a:xfrm>
            <a:custGeom>
              <a:avLst/>
              <a:gdLst>
                <a:gd name="T0" fmla="*/ 0 w 230"/>
                <a:gd name="T1" fmla="*/ 297 h 326"/>
                <a:gd name="T2" fmla="*/ 0 w 230"/>
                <a:gd name="T3" fmla="*/ 292 h 326"/>
                <a:gd name="T4" fmla="*/ 1 w 230"/>
                <a:gd name="T5" fmla="*/ 286 h 326"/>
                <a:gd name="T6" fmla="*/ 3 w 230"/>
                <a:gd name="T7" fmla="*/ 282 h 326"/>
                <a:gd name="T8" fmla="*/ 6 w 230"/>
                <a:gd name="T9" fmla="*/ 278 h 326"/>
                <a:gd name="T10" fmla="*/ 173 w 230"/>
                <a:gd name="T11" fmla="*/ 17 h 326"/>
                <a:gd name="T12" fmla="*/ 175 w 230"/>
                <a:gd name="T13" fmla="*/ 13 h 326"/>
                <a:gd name="T14" fmla="*/ 178 w 230"/>
                <a:gd name="T15" fmla="*/ 9 h 326"/>
                <a:gd name="T16" fmla="*/ 180 w 230"/>
                <a:gd name="T17" fmla="*/ 7 h 326"/>
                <a:gd name="T18" fmla="*/ 184 w 230"/>
                <a:gd name="T19" fmla="*/ 4 h 326"/>
                <a:gd name="T20" fmla="*/ 188 w 230"/>
                <a:gd name="T21" fmla="*/ 2 h 326"/>
                <a:gd name="T22" fmla="*/ 192 w 230"/>
                <a:gd name="T23" fmla="*/ 1 h 326"/>
                <a:gd name="T24" fmla="*/ 195 w 230"/>
                <a:gd name="T25" fmla="*/ 0 h 326"/>
                <a:gd name="T26" fmla="*/ 199 w 230"/>
                <a:gd name="T27" fmla="*/ 0 h 326"/>
                <a:gd name="T28" fmla="*/ 205 w 230"/>
                <a:gd name="T29" fmla="*/ 1 h 326"/>
                <a:gd name="T30" fmla="*/ 212 w 230"/>
                <a:gd name="T31" fmla="*/ 2 h 326"/>
                <a:gd name="T32" fmla="*/ 216 w 230"/>
                <a:gd name="T33" fmla="*/ 5 h 326"/>
                <a:gd name="T34" fmla="*/ 221 w 230"/>
                <a:gd name="T35" fmla="*/ 8 h 326"/>
                <a:gd name="T36" fmla="*/ 224 w 230"/>
                <a:gd name="T37" fmla="*/ 14 h 326"/>
                <a:gd name="T38" fmla="*/ 227 w 230"/>
                <a:gd name="T39" fmla="*/ 18 h 326"/>
                <a:gd name="T40" fmla="*/ 229 w 230"/>
                <a:gd name="T41" fmla="*/ 24 h 326"/>
                <a:gd name="T42" fmla="*/ 230 w 230"/>
                <a:gd name="T43" fmla="*/ 30 h 326"/>
                <a:gd name="T44" fmla="*/ 230 w 230"/>
                <a:gd name="T45" fmla="*/ 35 h 326"/>
                <a:gd name="T46" fmla="*/ 229 w 230"/>
                <a:gd name="T47" fmla="*/ 39 h 326"/>
                <a:gd name="T48" fmla="*/ 226 w 230"/>
                <a:gd name="T49" fmla="*/ 43 h 326"/>
                <a:gd name="T50" fmla="*/ 224 w 230"/>
                <a:gd name="T51" fmla="*/ 47 h 326"/>
                <a:gd name="T52" fmla="*/ 55 w 230"/>
                <a:gd name="T53" fmla="*/ 310 h 326"/>
                <a:gd name="T54" fmla="*/ 51 w 230"/>
                <a:gd name="T55" fmla="*/ 317 h 326"/>
                <a:gd name="T56" fmla="*/ 45 w 230"/>
                <a:gd name="T57" fmla="*/ 322 h 326"/>
                <a:gd name="T58" fmla="*/ 42 w 230"/>
                <a:gd name="T59" fmla="*/ 324 h 326"/>
                <a:gd name="T60" fmla="*/ 38 w 230"/>
                <a:gd name="T61" fmla="*/ 325 h 326"/>
                <a:gd name="T62" fmla="*/ 33 w 230"/>
                <a:gd name="T63" fmla="*/ 326 h 326"/>
                <a:gd name="T64" fmla="*/ 29 w 230"/>
                <a:gd name="T65" fmla="*/ 326 h 326"/>
                <a:gd name="T66" fmla="*/ 24 w 230"/>
                <a:gd name="T67" fmla="*/ 325 h 326"/>
                <a:gd name="T68" fmla="*/ 18 w 230"/>
                <a:gd name="T69" fmla="*/ 324 h 326"/>
                <a:gd name="T70" fmla="*/ 12 w 230"/>
                <a:gd name="T71" fmla="*/ 321 h 326"/>
                <a:gd name="T72" fmla="*/ 8 w 230"/>
                <a:gd name="T73" fmla="*/ 318 h 326"/>
                <a:gd name="T74" fmla="*/ 5 w 230"/>
                <a:gd name="T75" fmla="*/ 314 h 326"/>
                <a:gd name="T76" fmla="*/ 2 w 230"/>
                <a:gd name="T77" fmla="*/ 308 h 326"/>
                <a:gd name="T78" fmla="*/ 0 w 230"/>
                <a:gd name="T79" fmla="*/ 302 h 326"/>
                <a:gd name="T80" fmla="*/ 0 w 230"/>
                <a:gd name="T81" fmla="*/ 297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0" h="326">
                  <a:moveTo>
                    <a:pt x="0" y="297"/>
                  </a:moveTo>
                  <a:lnTo>
                    <a:pt x="0" y="292"/>
                  </a:lnTo>
                  <a:lnTo>
                    <a:pt x="1" y="286"/>
                  </a:lnTo>
                  <a:lnTo>
                    <a:pt x="3" y="282"/>
                  </a:lnTo>
                  <a:lnTo>
                    <a:pt x="6" y="278"/>
                  </a:lnTo>
                  <a:lnTo>
                    <a:pt x="173" y="17"/>
                  </a:lnTo>
                  <a:lnTo>
                    <a:pt x="175" y="13"/>
                  </a:lnTo>
                  <a:lnTo>
                    <a:pt x="178" y="9"/>
                  </a:lnTo>
                  <a:lnTo>
                    <a:pt x="180" y="7"/>
                  </a:lnTo>
                  <a:lnTo>
                    <a:pt x="184" y="4"/>
                  </a:lnTo>
                  <a:lnTo>
                    <a:pt x="188" y="2"/>
                  </a:lnTo>
                  <a:lnTo>
                    <a:pt x="192" y="1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5" y="1"/>
                  </a:lnTo>
                  <a:lnTo>
                    <a:pt x="212" y="2"/>
                  </a:lnTo>
                  <a:lnTo>
                    <a:pt x="216" y="5"/>
                  </a:lnTo>
                  <a:lnTo>
                    <a:pt x="221" y="8"/>
                  </a:lnTo>
                  <a:lnTo>
                    <a:pt x="224" y="14"/>
                  </a:lnTo>
                  <a:lnTo>
                    <a:pt x="227" y="18"/>
                  </a:lnTo>
                  <a:lnTo>
                    <a:pt x="229" y="24"/>
                  </a:lnTo>
                  <a:lnTo>
                    <a:pt x="230" y="30"/>
                  </a:lnTo>
                  <a:lnTo>
                    <a:pt x="230" y="35"/>
                  </a:lnTo>
                  <a:lnTo>
                    <a:pt x="229" y="39"/>
                  </a:lnTo>
                  <a:lnTo>
                    <a:pt x="226" y="43"/>
                  </a:lnTo>
                  <a:lnTo>
                    <a:pt x="224" y="47"/>
                  </a:lnTo>
                  <a:lnTo>
                    <a:pt x="55" y="310"/>
                  </a:lnTo>
                  <a:lnTo>
                    <a:pt x="51" y="317"/>
                  </a:lnTo>
                  <a:lnTo>
                    <a:pt x="45" y="322"/>
                  </a:lnTo>
                  <a:lnTo>
                    <a:pt x="42" y="324"/>
                  </a:lnTo>
                  <a:lnTo>
                    <a:pt x="38" y="325"/>
                  </a:lnTo>
                  <a:lnTo>
                    <a:pt x="33" y="326"/>
                  </a:lnTo>
                  <a:lnTo>
                    <a:pt x="29" y="326"/>
                  </a:lnTo>
                  <a:lnTo>
                    <a:pt x="24" y="325"/>
                  </a:lnTo>
                  <a:lnTo>
                    <a:pt x="18" y="324"/>
                  </a:lnTo>
                  <a:lnTo>
                    <a:pt x="12" y="321"/>
                  </a:lnTo>
                  <a:lnTo>
                    <a:pt x="8" y="318"/>
                  </a:lnTo>
                  <a:lnTo>
                    <a:pt x="5" y="314"/>
                  </a:lnTo>
                  <a:lnTo>
                    <a:pt x="2" y="308"/>
                  </a:lnTo>
                  <a:lnTo>
                    <a:pt x="0" y="302"/>
                  </a:lnTo>
                  <a:lnTo>
                    <a:pt x="0" y="297"/>
                  </a:lnTo>
                  <a:close/>
                </a:path>
              </a:pathLst>
            </a:custGeom>
            <a:solidFill>
              <a:srgbClr val="C07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7" name="Freeform 171"/>
            <p:cNvSpPr>
              <a:spLocks/>
            </p:cNvSpPr>
            <p:nvPr/>
          </p:nvSpPr>
          <p:spPr bwMode="auto">
            <a:xfrm>
              <a:off x="3646" y="1869"/>
              <a:ext cx="14" cy="19"/>
            </a:xfrm>
            <a:custGeom>
              <a:avLst/>
              <a:gdLst>
                <a:gd name="T0" fmla="*/ 0 w 229"/>
                <a:gd name="T1" fmla="*/ 296 h 326"/>
                <a:gd name="T2" fmla="*/ 0 w 229"/>
                <a:gd name="T3" fmla="*/ 291 h 326"/>
                <a:gd name="T4" fmla="*/ 1 w 229"/>
                <a:gd name="T5" fmla="*/ 286 h 326"/>
                <a:gd name="T6" fmla="*/ 3 w 229"/>
                <a:gd name="T7" fmla="*/ 282 h 326"/>
                <a:gd name="T8" fmla="*/ 6 w 229"/>
                <a:gd name="T9" fmla="*/ 277 h 326"/>
                <a:gd name="T10" fmla="*/ 173 w 229"/>
                <a:gd name="T11" fmla="*/ 16 h 326"/>
                <a:gd name="T12" fmla="*/ 178 w 229"/>
                <a:gd name="T13" fmla="*/ 10 h 326"/>
                <a:gd name="T14" fmla="*/ 183 w 229"/>
                <a:gd name="T15" fmla="*/ 5 h 326"/>
                <a:gd name="T16" fmla="*/ 187 w 229"/>
                <a:gd name="T17" fmla="*/ 3 h 326"/>
                <a:gd name="T18" fmla="*/ 191 w 229"/>
                <a:gd name="T19" fmla="*/ 1 h 326"/>
                <a:gd name="T20" fmla="*/ 195 w 229"/>
                <a:gd name="T21" fmla="*/ 0 h 326"/>
                <a:gd name="T22" fmla="*/ 199 w 229"/>
                <a:gd name="T23" fmla="*/ 0 h 326"/>
                <a:gd name="T24" fmla="*/ 205 w 229"/>
                <a:gd name="T25" fmla="*/ 1 h 326"/>
                <a:gd name="T26" fmla="*/ 212 w 229"/>
                <a:gd name="T27" fmla="*/ 2 h 326"/>
                <a:gd name="T28" fmla="*/ 216 w 229"/>
                <a:gd name="T29" fmla="*/ 5 h 326"/>
                <a:gd name="T30" fmla="*/ 221 w 229"/>
                <a:gd name="T31" fmla="*/ 9 h 326"/>
                <a:gd name="T32" fmla="*/ 224 w 229"/>
                <a:gd name="T33" fmla="*/ 13 h 326"/>
                <a:gd name="T34" fmla="*/ 227 w 229"/>
                <a:gd name="T35" fmla="*/ 18 h 326"/>
                <a:gd name="T36" fmla="*/ 229 w 229"/>
                <a:gd name="T37" fmla="*/ 24 h 326"/>
                <a:gd name="T38" fmla="*/ 229 w 229"/>
                <a:gd name="T39" fmla="*/ 30 h 326"/>
                <a:gd name="T40" fmla="*/ 229 w 229"/>
                <a:gd name="T41" fmla="*/ 34 h 326"/>
                <a:gd name="T42" fmla="*/ 228 w 229"/>
                <a:gd name="T43" fmla="*/ 39 h 326"/>
                <a:gd name="T44" fmla="*/ 226 w 229"/>
                <a:gd name="T45" fmla="*/ 44 h 326"/>
                <a:gd name="T46" fmla="*/ 224 w 229"/>
                <a:gd name="T47" fmla="*/ 47 h 326"/>
                <a:gd name="T48" fmla="*/ 55 w 229"/>
                <a:gd name="T49" fmla="*/ 310 h 326"/>
                <a:gd name="T50" fmla="*/ 53 w 229"/>
                <a:gd name="T51" fmla="*/ 314 h 326"/>
                <a:gd name="T52" fmla="*/ 51 w 229"/>
                <a:gd name="T53" fmla="*/ 317 h 326"/>
                <a:gd name="T54" fmla="*/ 48 w 229"/>
                <a:gd name="T55" fmla="*/ 319 h 326"/>
                <a:gd name="T56" fmla="*/ 45 w 229"/>
                <a:gd name="T57" fmla="*/ 321 h 326"/>
                <a:gd name="T58" fmla="*/ 42 w 229"/>
                <a:gd name="T59" fmla="*/ 324 h 326"/>
                <a:gd name="T60" fmla="*/ 38 w 229"/>
                <a:gd name="T61" fmla="*/ 325 h 326"/>
                <a:gd name="T62" fmla="*/ 33 w 229"/>
                <a:gd name="T63" fmla="*/ 326 h 326"/>
                <a:gd name="T64" fmla="*/ 29 w 229"/>
                <a:gd name="T65" fmla="*/ 326 h 326"/>
                <a:gd name="T66" fmla="*/ 24 w 229"/>
                <a:gd name="T67" fmla="*/ 326 h 326"/>
                <a:gd name="T68" fmla="*/ 18 w 229"/>
                <a:gd name="T69" fmla="*/ 324 h 326"/>
                <a:gd name="T70" fmla="*/ 12 w 229"/>
                <a:gd name="T71" fmla="*/ 321 h 326"/>
                <a:gd name="T72" fmla="*/ 8 w 229"/>
                <a:gd name="T73" fmla="*/ 317 h 326"/>
                <a:gd name="T74" fmla="*/ 4 w 229"/>
                <a:gd name="T75" fmla="*/ 313 h 326"/>
                <a:gd name="T76" fmla="*/ 2 w 229"/>
                <a:gd name="T77" fmla="*/ 308 h 326"/>
                <a:gd name="T78" fmla="*/ 0 w 229"/>
                <a:gd name="T79" fmla="*/ 303 h 326"/>
                <a:gd name="T80" fmla="*/ 0 w 229"/>
                <a:gd name="T81" fmla="*/ 29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9" h="326">
                  <a:moveTo>
                    <a:pt x="0" y="296"/>
                  </a:moveTo>
                  <a:lnTo>
                    <a:pt x="0" y="291"/>
                  </a:lnTo>
                  <a:lnTo>
                    <a:pt x="1" y="286"/>
                  </a:lnTo>
                  <a:lnTo>
                    <a:pt x="3" y="282"/>
                  </a:lnTo>
                  <a:lnTo>
                    <a:pt x="6" y="277"/>
                  </a:lnTo>
                  <a:lnTo>
                    <a:pt x="173" y="16"/>
                  </a:lnTo>
                  <a:lnTo>
                    <a:pt x="178" y="10"/>
                  </a:lnTo>
                  <a:lnTo>
                    <a:pt x="183" y="5"/>
                  </a:lnTo>
                  <a:lnTo>
                    <a:pt x="187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5" y="1"/>
                  </a:lnTo>
                  <a:lnTo>
                    <a:pt x="212" y="2"/>
                  </a:lnTo>
                  <a:lnTo>
                    <a:pt x="216" y="5"/>
                  </a:lnTo>
                  <a:lnTo>
                    <a:pt x="221" y="9"/>
                  </a:lnTo>
                  <a:lnTo>
                    <a:pt x="224" y="13"/>
                  </a:lnTo>
                  <a:lnTo>
                    <a:pt x="227" y="18"/>
                  </a:lnTo>
                  <a:lnTo>
                    <a:pt x="229" y="24"/>
                  </a:lnTo>
                  <a:lnTo>
                    <a:pt x="229" y="30"/>
                  </a:lnTo>
                  <a:lnTo>
                    <a:pt x="229" y="34"/>
                  </a:lnTo>
                  <a:lnTo>
                    <a:pt x="228" y="39"/>
                  </a:lnTo>
                  <a:lnTo>
                    <a:pt x="226" y="44"/>
                  </a:lnTo>
                  <a:lnTo>
                    <a:pt x="224" y="47"/>
                  </a:lnTo>
                  <a:lnTo>
                    <a:pt x="55" y="310"/>
                  </a:lnTo>
                  <a:lnTo>
                    <a:pt x="53" y="314"/>
                  </a:lnTo>
                  <a:lnTo>
                    <a:pt x="51" y="317"/>
                  </a:lnTo>
                  <a:lnTo>
                    <a:pt x="48" y="319"/>
                  </a:lnTo>
                  <a:lnTo>
                    <a:pt x="45" y="321"/>
                  </a:lnTo>
                  <a:lnTo>
                    <a:pt x="42" y="324"/>
                  </a:lnTo>
                  <a:lnTo>
                    <a:pt x="38" y="325"/>
                  </a:lnTo>
                  <a:lnTo>
                    <a:pt x="33" y="326"/>
                  </a:lnTo>
                  <a:lnTo>
                    <a:pt x="29" y="326"/>
                  </a:lnTo>
                  <a:lnTo>
                    <a:pt x="24" y="326"/>
                  </a:lnTo>
                  <a:lnTo>
                    <a:pt x="18" y="324"/>
                  </a:lnTo>
                  <a:lnTo>
                    <a:pt x="12" y="321"/>
                  </a:lnTo>
                  <a:lnTo>
                    <a:pt x="8" y="317"/>
                  </a:lnTo>
                  <a:lnTo>
                    <a:pt x="4" y="313"/>
                  </a:lnTo>
                  <a:lnTo>
                    <a:pt x="2" y="308"/>
                  </a:lnTo>
                  <a:lnTo>
                    <a:pt x="0" y="303"/>
                  </a:lnTo>
                  <a:lnTo>
                    <a:pt x="0" y="296"/>
                  </a:lnTo>
                  <a:close/>
                </a:path>
              </a:pathLst>
            </a:custGeom>
            <a:solidFill>
              <a:srgbClr val="C07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8" name="Freeform 172"/>
            <p:cNvSpPr>
              <a:spLocks/>
            </p:cNvSpPr>
            <p:nvPr/>
          </p:nvSpPr>
          <p:spPr bwMode="auto">
            <a:xfrm>
              <a:off x="3658" y="1871"/>
              <a:ext cx="14" cy="19"/>
            </a:xfrm>
            <a:custGeom>
              <a:avLst/>
              <a:gdLst>
                <a:gd name="T0" fmla="*/ 0 w 231"/>
                <a:gd name="T1" fmla="*/ 297 h 327"/>
                <a:gd name="T2" fmla="*/ 1 w 231"/>
                <a:gd name="T3" fmla="*/ 292 h 327"/>
                <a:gd name="T4" fmla="*/ 2 w 231"/>
                <a:gd name="T5" fmla="*/ 287 h 327"/>
                <a:gd name="T6" fmla="*/ 4 w 231"/>
                <a:gd name="T7" fmla="*/ 283 h 327"/>
                <a:gd name="T8" fmla="*/ 6 w 231"/>
                <a:gd name="T9" fmla="*/ 278 h 327"/>
                <a:gd name="T10" fmla="*/ 174 w 231"/>
                <a:gd name="T11" fmla="*/ 17 h 327"/>
                <a:gd name="T12" fmla="*/ 176 w 231"/>
                <a:gd name="T13" fmla="*/ 13 h 327"/>
                <a:gd name="T14" fmla="*/ 178 w 231"/>
                <a:gd name="T15" fmla="*/ 10 h 327"/>
                <a:gd name="T16" fmla="*/ 182 w 231"/>
                <a:gd name="T17" fmla="*/ 8 h 327"/>
                <a:gd name="T18" fmla="*/ 185 w 231"/>
                <a:gd name="T19" fmla="*/ 5 h 327"/>
                <a:gd name="T20" fmla="*/ 189 w 231"/>
                <a:gd name="T21" fmla="*/ 4 h 327"/>
                <a:gd name="T22" fmla="*/ 192 w 231"/>
                <a:gd name="T23" fmla="*/ 1 h 327"/>
                <a:gd name="T24" fmla="*/ 196 w 231"/>
                <a:gd name="T25" fmla="*/ 0 h 327"/>
                <a:gd name="T26" fmla="*/ 200 w 231"/>
                <a:gd name="T27" fmla="*/ 0 h 327"/>
                <a:gd name="T28" fmla="*/ 207 w 231"/>
                <a:gd name="T29" fmla="*/ 1 h 327"/>
                <a:gd name="T30" fmla="*/ 212 w 231"/>
                <a:gd name="T31" fmla="*/ 3 h 327"/>
                <a:gd name="T32" fmla="*/ 217 w 231"/>
                <a:gd name="T33" fmla="*/ 6 h 327"/>
                <a:gd name="T34" fmla="*/ 221 w 231"/>
                <a:gd name="T35" fmla="*/ 9 h 327"/>
                <a:gd name="T36" fmla="*/ 226 w 231"/>
                <a:gd name="T37" fmla="*/ 14 h 327"/>
                <a:gd name="T38" fmla="*/ 229 w 231"/>
                <a:gd name="T39" fmla="*/ 19 h 327"/>
                <a:gd name="T40" fmla="*/ 230 w 231"/>
                <a:gd name="T41" fmla="*/ 25 h 327"/>
                <a:gd name="T42" fmla="*/ 231 w 231"/>
                <a:gd name="T43" fmla="*/ 31 h 327"/>
                <a:gd name="T44" fmla="*/ 231 w 231"/>
                <a:gd name="T45" fmla="*/ 35 h 327"/>
                <a:gd name="T46" fmla="*/ 230 w 231"/>
                <a:gd name="T47" fmla="*/ 40 h 327"/>
                <a:gd name="T48" fmla="*/ 228 w 231"/>
                <a:gd name="T49" fmla="*/ 44 h 327"/>
                <a:gd name="T50" fmla="*/ 226 w 231"/>
                <a:gd name="T51" fmla="*/ 48 h 327"/>
                <a:gd name="T52" fmla="*/ 57 w 231"/>
                <a:gd name="T53" fmla="*/ 311 h 327"/>
                <a:gd name="T54" fmla="*/ 55 w 231"/>
                <a:gd name="T55" fmla="*/ 314 h 327"/>
                <a:gd name="T56" fmla="*/ 53 w 231"/>
                <a:gd name="T57" fmla="*/ 317 h 327"/>
                <a:gd name="T58" fmla="*/ 49 w 231"/>
                <a:gd name="T59" fmla="*/ 320 h 327"/>
                <a:gd name="T60" fmla="*/ 46 w 231"/>
                <a:gd name="T61" fmla="*/ 322 h 327"/>
                <a:gd name="T62" fmla="*/ 42 w 231"/>
                <a:gd name="T63" fmla="*/ 324 h 327"/>
                <a:gd name="T64" fmla="*/ 39 w 231"/>
                <a:gd name="T65" fmla="*/ 326 h 327"/>
                <a:gd name="T66" fmla="*/ 35 w 231"/>
                <a:gd name="T67" fmla="*/ 327 h 327"/>
                <a:gd name="T68" fmla="*/ 31 w 231"/>
                <a:gd name="T69" fmla="*/ 327 h 327"/>
                <a:gd name="T70" fmla="*/ 24 w 231"/>
                <a:gd name="T71" fmla="*/ 326 h 327"/>
                <a:gd name="T72" fmla="*/ 19 w 231"/>
                <a:gd name="T73" fmla="*/ 324 h 327"/>
                <a:gd name="T74" fmla="*/ 14 w 231"/>
                <a:gd name="T75" fmla="*/ 321 h 327"/>
                <a:gd name="T76" fmla="*/ 10 w 231"/>
                <a:gd name="T77" fmla="*/ 318 h 327"/>
                <a:gd name="T78" fmla="*/ 5 w 231"/>
                <a:gd name="T79" fmla="*/ 314 h 327"/>
                <a:gd name="T80" fmla="*/ 3 w 231"/>
                <a:gd name="T81" fmla="*/ 309 h 327"/>
                <a:gd name="T82" fmla="*/ 1 w 231"/>
                <a:gd name="T83" fmla="*/ 304 h 327"/>
                <a:gd name="T84" fmla="*/ 0 w 231"/>
                <a:gd name="T85" fmla="*/ 29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1" h="327">
                  <a:moveTo>
                    <a:pt x="0" y="297"/>
                  </a:moveTo>
                  <a:lnTo>
                    <a:pt x="1" y="292"/>
                  </a:lnTo>
                  <a:lnTo>
                    <a:pt x="2" y="287"/>
                  </a:lnTo>
                  <a:lnTo>
                    <a:pt x="4" y="283"/>
                  </a:lnTo>
                  <a:lnTo>
                    <a:pt x="6" y="278"/>
                  </a:lnTo>
                  <a:lnTo>
                    <a:pt x="174" y="17"/>
                  </a:lnTo>
                  <a:lnTo>
                    <a:pt x="176" y="13"/>
                  </a:lnTo>
                  <a:lnTo>
                    <a:pt x="178" y="10"/>
                  </a:lnTo>
                  <a:lnTo>
                    <a:pt x="182" y="8"/>
                  </a:lnTo>
                  <a:lnTo>
                    <a:pt x="185" y="5"/>
                  </a:lnTo>
                  <a:lnTo>
                    <a:pt x="189" y="4"/>
                  </a:lnTo>
                  <a:lnTo>
                    <a:pt x="192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07" y="1"/>
                  </a:lnTo>
                  <a:lnTo>
                    <a:pt x="212" y="3"/>
                  </a:lnTo>
                  <a:lnTo>
                    <a:pt x="217" y="6"/>
                  </a:lnTo>
                  <a:lnTo>
                    <a:pt x="221" y="9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5"/>
                  </a:lnTo>
                  <a:lnTo>
                    <a:pt x="231" y="31"/>
                  </a:lnTo>
                  <a:lnTo>
                    <a:pt x="231" y="35"/>
                  </a:lnTo>
                  <a:lnTo>
                    <a:pt x="230" y="40"/>
                  </a:lnTo>
                  <a:lnTo>
                    <a:pt x="228" y="44"/>
                  </a:lnTo>
                  <a:lnTo>
                    <a:pt x="226" y="48"/>
                  </a:lnTo>
                  <a:lnTo>
                    <a:pt x="57" y="311"/>
                  </a:lnTo>
                  <a:lnTo>
                    <a:pt x="55" y="314"/>
                  </a:lnTo>
                  <a:lnTo>
                    <a:pt x="53" y="317"/>
                  </a:lnTo>
                  <a:lnTo>
                    <a:pt x="49" y="320"/>
                  </a:lnTo>
                  <a:lnTo>
                    <a:pt x="46" y="322"/>
                  </a:lnTo>
                  <a:lnTo>
                    <a:pt x="42" y="324"/>
                  </a:lnTo>
                  <a:lnTo>
                    <a:pt x="39" y="326"/>
                  </a:lnTo>
                  <a:lnTo>
                    <a:pt x="35" y="327"/>
                  </a:lnTo>
                  <a:lnTo>
                    <a:pt x="31" y="327"/>
                  </a:lnTo>
                  <a:lnTo>
                    <a:pt x="24" y="326"/>
                  </a:lnTo>
                  <a:lnTo>
                    <a:pt x="19" y="324"/>
                  </a:lnTo>
                  <a:lnTo>
                    <a:pt x="14" y="321"/>
                  </a:lnTo>
                  <a:lnTo>
                    <a:pt x="10" y="318"/>
                  </a:lnTo>
                  <a:lnTo>
                    <a:pt x="5" y="314"/>
                  </a:lnTo>
                  <a:lnTo>
                    <a:pt x="3" y="309"/>
                  </a:lnTo>
                  <a:lnTo>
                    <a:pt x="1" y="304"/>
                  </a:lnTo>
                  <a:lnTo>
                    <a:pt x="0" y="297"/>
                  </a:lnTo>
                  <a:close/>
                </a:path>
              </a:pathLst>
            </a:custGeom>
            <a:solidFill>
              <a:srgbClr val="C07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9" name="Freeform 173"/>
            <p:cNvSpPr>
              <a:spLocks/>
            </p:cNvSpPr>
            <p:nvPr/>
          </p:nvSpPr>
          <p:spPr bwMode="auto">
            <a:xfrm>
              <a:off x="3448" y="1866"/>
              <a:ext cx="56" cy="34"/>
            </a:xfrm>
            <a:custGeom>
              <a:avLst/>
              <a:gdLst>
                <a:gd name="T0" fmla="*/ 944 w 947"/>
                <a:gd name="T1" fmla="*/ 317 h 575"/>
                <a:gd name="T2" fmla="*/ 931 w 947"/>
                <a:gd name="T3" fmla="*/ 360 h 575"/>
                <a:gd name="T4" fmla="*/ 909 w 947"/>
                <a:gd name="T5" fmla="*/ 400 h 575"/>
                <a:gd name="T6" fmla="*/ 878 w 947"/>
                <a:gd name="T7" fmla="*/ 437 h 575"/>
                <a:gd name="T8" fmla="*/ 838 w 947"/>
                <a:gd name="T9" fmla="*/ 472 h 575"/>
                <a:gd name="T10" fmla="*/ 792 w 947"/>
                <a:gd name="T11" fmla="*/ 501 h 575"/>
                <a:gd name="T12" fmla="*/ 738 w 947"/>
                <a:gd name="T13" fmla="*/ 527 h 575"/>
                <a:gd name="T14" fmla="*/ 679 w 947"/>
                <a:gd name="T15" fmla="*/ 548 h 575"/>
                <a:gd name="T16" fmla="*/ 614 w 947"/>
                <a:gd name="T17" fmla="*/ 563 h 575"/>
                <a:gd name="T18" fmla="*/ 545 w 947"/>
                <a:gd name="T19" fmla="*/ 572 h 575"/>
                <a:gd name="T20" fmla="*/ 473 w 947"/>
                <a:gd name="T21" fmla="*/ 575 h 575"/>
                <a:gd name="T22" fmla="*/ 402 w 947"/>
                <a:gd name="T23" fmla="*/ 572 h 575"/>
                <a:gd name="T24" fmla="*/ 333 w 947"/>
                <a:gd name="T25" fmla="*/ 563 h 575"/>
                <a:gd name="T26" fmla="*/ 269 w 947"/>
                <a:gd name="T27" fmla="*/ 548 h 575"/>
                <a:gd name="T28" fmla="*/ 209 w 947"/>
                <a:gd name="T29" fmla="*/ 527 h 575"/>
                <a:gd name="T30" fmla="*/ 155 w 947"/>
                <a:gd name="T31" fmla="*/ 501 h 575"/>
                <a:gd name="T32" fmla="*/ 108 w 947"/>
                <a:gd name="T33" fmla="*/ 472 h 575"/>
                <a:gd name="T34" fmla="*/ 68 w 947"/>
                <a:gd name="T35" fmla="*/ 437 h 575"/>
                <a:gd name="T36" fmla="*/ 38 w 947"/>
                <a:gd name="T37" fmla="*/ 400 h 575"/>
                <a:gd name="T38" fmla="*/ 15 w 947"/>
                <a:gd name="T39" fmla="*/ 360 h 575"/>
                <a:gd name="T40" fmla="*/ 2 w 947"/>
                <a:gd name="T41" fmla="*/ 317 h 575"/>
                <a:gd name="T42" fmla="*/ 1 w 947"/>
                <a:gd name="T43" fmla="*/ 273 h 575"/>
                <a:gd name="T44" fmla="*/ 10 w 947"/>
                <a:gd name="T45" fmla="*/ 230 h 575"/>
                <a:gd name="T46" fmla="*/ 28 w 947"/>
                <a:gd name="T47" fmla="*/ 189 h 575"/>
                <a:gd name="T48" fmla="*/ 57 w 947"/>
                <a:gd name="T49" fmla="*/ 151 h 575"/>
                <a:gd name="T50" fmla="*/ 95 w 947"/>
                <a:gd name="T51" fmla="*/ 116 h 575"/>
                <a:gd name="T52" fmla="*/ 139 w 947"/>
                <a:gd name="T53" fmla="*/ 85 h 575"/>
                <a:gd name="T54" fmla="*/ 190 w 947"/>
                <a:gd name="T55" fmla="*/ 57 h 575"/>
                <a:gd name="T56" fmla="*/ 248 w 947"/>
                <a:gd name="T57" fmla="*/ 35 h 575"/>
                <a:gd name="T58" fmla="*/ 311 w 947"/>
                <a:gd name="T59" fmla="*/ 17 h 575"/>
                <a:gd name="T60" fmla="*/ 378 w 947"/>
                <a:gd name="T61" fmla="*/ 6 h 575"/>
                <a:gd name="T62" fmla="*/ 449 w 947"/>
                <a:gd name="T63" fmla="*/ 1 h 575"/>
                <a:gd name="T64" fmla="*/ 521 w 947"/>
                <a:gd name="T65" fmla="*/ 2 h 575"/>
                <a:gd name="T66" fmla="*/ 592 w 947"/>
                <a:gd name="T67" fmla="*/ 9 h 575"/>
                <a:gd name="T68" fmla="*/ 658 w 947"/>
                <a:gd name="T69" fmla="*/ 23 h 575"/>
                <a:gd name="T70" fmla="*/ 718 w 947"/>
                <a:gd name="T71" fmla="*/ 42 h 575"/>
                <a:gd name="T72" fmla="*/ 774 w 947"/>
                <a:gd name="T73" fmla="*/ 66 h 575"/>
                <a:gd name="T74" fmla="*/ 823 w 947"/>
                <a:gd name="T75" fmla="*/ 94 h 575"/>
                <a:gd name="T76" fmla="*/ 865 w 947"/>
                <a:gd name="T77" fmla="*/ 127 h 575"/>
                <a:gd name="T78" fmla="*/ 900 w 947"/>
                <a:gd name="T79" fmla="*/ 163 h 575"/>
                <a:gd name="T80" fmla="*/ 925 w 947"/>
                <a:gd name="T81" fmla="*/ 202 h 575"/>
                <a:gd name="T82" fmla="*/ 941 w 947"/>
                <a:gd name="T83" fmla="*/ 244 h 575"/>
                <a:gd name="T84" fmla="*/ 947 w 947"/>
                <a:gd name="T85" fmla="*/ 288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47" h="575">
                  <a:moveTo>
                    <a:pt x="947" y="288"/>
                  </a:moveTo>
                  <a:lnTo>
                    <a:pt x="946" y="303"/>
                  </a:lnTo>
                  <a:lnTo>
                    <a:pt x="944" y="317"/>
                  </a:lnTo>
                  <a:lnTo>
                    <a:pt x="941" y="332"/>
                  </a:lnTo>
                  <a:lnTo>
                    <a:pt x="937" y="346"/>
                  </a:lnTo>
                  <a:lnTo>
                    <a:pt x="931" y="360"/>
                  </a:lnTo>
                  <a:lnTo>
                    <a:pt x="925" y="374"/>
                  </a:lnTo>
                  <a:lnTo>
                    <a:pt x="918" y="387"/>
                  </a:lnTo>
                  <a:lnTo>
                    <a:pt x="909" y="400"/>
                  </a:lnTo>
                  <a:lnTo>
                    <a:pt x="900" y="413"/>
                  </a:lnTo>
                  <a:lnTo>
                    <a:pt x="889" y="425"/>
                  </a:lnTo>
                  <a:lnTo>
                    <a:pt x="878" y="437"/>
                  </a:lnTo>
                  <a:lnTo>
                    <a:pt x="865" y="448"/>
                  </a:lnTo>
                  <a:lnTo>
                    <a:pt x="853" y="460"/>
                  </a:lnTo>
                  <a:lnTo>
                    <a:pt x="838" y="472"/>
                  </a:lnTo>
                  <a:lnTo>
                    <a:pt x="823" y="482"/>
                  </a:lnTo>
                  <a:lnTo>
                    <a:pt x="808" y="491"/>
                  </a:lnTo>
                  <a:lnTo>
                    <a:pt x="792" y="501"/>
                  </a:lnTo>
                  <a:lnTo>
                    <a:pt x="774" y="510"/>
                  </a:lnTo>
                  <a:lnTo>
                    <a:pt x="756" y="519"/>
                  </a:lnTo>
                  <a:lnTo>
                    <a:pt x="738" y="527"/>
                  </a:lnTo>
                  <a:lnTo>
                    <a:pt x="718" y="534"/>
                  </a:lnTo>
                  <a:lnTo>
                    <a:pt x="699" y="541"/>
                  </a:lnTo>
                  <a:lnTo>
                    <a:pt x="679" y="548"/>
                  </a:lnTo>
                  <a:lnTo>
                    <a:pt x="658" y="553"/>
                  </a:lnTo>
                  <a:lnTo>
                    <a:pt x="636" y="559"/>
                  </a:lnTo>
                  <a:lnTo>
                    <a:pt x="614" y="563"/>
                  </a:lnTo>
                  <a:lnTo>
                    <a:pt x="592" y="567"/>
                  </a:lnTo>
                  <a:lnTo>
                    <a:pt x="569" y="570"/>
                  </a:lnTo>
                  <a:lnTo>
                    <a:pt x="545" y="572"/>
                  </a:lnTo>
                  <a:lnTo>
                    <a:pt x="521" y="574"/>
                  </a:lnTo>
                  <a:lnTo>
                    <a:pt x="497" y="575"/>
                  </a:lnTo>
                  <a:lnTo>
                    <a:pt x="473" y="575"/>
                  </a:lnTo>
                  <a:lnTo>
                    <a:pt x="449" y="575"/>
                  </a:lnTo>
                  <a:lnTo>
                    <a:pt x="425" y="574"/>
                  </a:lnTo>
                  <a:lnTo>
                    <a:pt x="402" y="572"/>
                  </a:lnTo>
                  <a:lnTo>
                    <a:pt x="378" y="570"/>
                  </a:lnTo>
                  <a:lnTo>
                    <a:pt x="355" y="567"/>
                  </a:lnTo>
                  <a:lnTo>
                    <a:pt x="333" y="563"/>
                  </a:lnTo>
                  <a:lnTo>
                    <a:pt x="311" y="559"/>
                  </a:lnTo>
                  <a:lnTo>
                    <a:pt x="290" y="553"/>
                  </a:lnTo>
                  <a:lnTo>
                    <a:pt x="269" y="548"/>
                  </a:lnTo>
                  <a:lnTo>
                    <a:pt x="248" y="541"/>
                  </a:lnTo>
                  <a:lnTo>
                    <a:pt x="228" y="534"/>
                  </a:lnTo>
                  <a:lnTo>
                    <a:pt x="209" y="527"/>
                  </a:lnTo>
                  <a:lnTo>
                    <a:pt x="190" y="519"/>
                  </a:lnTo>
                  <a:lnTo>
                    <a:pt x="172" y="510"/>
                  </a:lnTo>
                  <a:lnTo>
                    <a:pt x="155" y="501"/>
                  </a:lnTo>
                  <a:lnTo>
                    <a:pt x="139" y="491"/>
                  </a:lnTo>
                  <a:lnTo>
                    <a:pt x="123" y="482"/>
                  </a:lnTo>
                  <a:lnTo>
                    <a:pt x="108" y="472"/>
                  </a:lnTo>
                  <a:lnTo>
                    <a:pt x="95" y="460"/>
                  </a:lnTo>
                  <a:lnTo>
                    <a:pt x="81" y="448"/>
                  </a:lnTo>
                  <a:lnTo>
                    <a:pt x="68" y="437"/>
                  </a:lnTo>
                  <a:lnTo>
                    <a:pt x="57" y="425"/>
                  </a:lnTo>
                  <a:lnTo>
                    <a:pt x="47" y="413"/>
                  </a:lnTo>
                  <a:lnTo>
                    <a:pt x="38" y="400"/>
                  </a:lnTo>
                  <a:lnTo>
                    <a:pt x="28" y="387"/>
                  </a:lnTo>
                  <a:lnTo>
                    <a:pt x="21" y="374"/>
                  </a:lnTo>
                  <a:lnTo>
                    <a:pt x="15" y="360"/>
                  </a:lnTo>
                  <a:lnTo>
                    <a:pt x="10" y="346"/>
                  </a:lnTo>
                  <a:lnTo>
                    <a:pt x="5" y="332"/>
                  </a:lnTo>
                  <a:lnTo>
                    <a:pt x="2" y="317"/>
                  </a:lnTo>
                  <a:lnTo>
                    <a:pt x="1" y="303"/>
                  </a:lnTo>
                  <a:lnTo>
                    <a:pt x="0" y="288"/>
                  </a:lnTo>
                  <a:lnTo>
                    <a:pt x="1" y="273"/>
                  </a:lnTo>
                  <a:lnTo>
                    <a:pt x="2" y="259"/>
                  </a:lnTo>
                  <a:lnTo>
                    <a:pt x="5" y="244"/>
                  </a:lnTo>
                  <a:lnTo>
                    <a:pt x="10" y="230"/>
                  </a:lnTo>
                  <a:lnTo>
                    <a:pt x="15" y="216"/>
                  </a:lnTo>
                  <a:lnTo>
                    <a:pt x="21" y="202"/>
                  </a:lnTo>
                  <a:lnTo>
                    <a:pt x="28" y="189"/>
                  </a:lnTo>
                  <a:lnTo>
                    <a:pt x="38" y="176"/>
                  </a:lnTo>
                  <a:lnTo>
                    <a:pt x="47" y="163"/>
                  </a:lnTo>
                  <a:lnTo>
                    <a:pt x="57" y="151"/>
                  </a:lnTo>
                  <a:lnTo>
                    <a:pt x="68" y="139"/>
                  </a:lnTo>
                  <a:lnTo>
                    <a:pt x="81" y="127"/>
                  </a:lnTo>
                  <a:lnTo>
                    <a:pt x="95" y="116"/>
                  </a:lnTo>
                  <a:lnTo>
                    <a:pt x="108" y="104"/>
                  </a:lnTo>
                  <a:lnTo>
                    <a:pt x="123" y="94"/>
                  </a:lnTo>
                  <a:lnTo>
                    <a:pt x="139" y="85"/>
                  </a:lnTo>
                  <a:lnTo>
                    <a:pt x="155" y="75"/>
                  </a:lnTo>
                  <a:lnTo>
                    <a:pt x="172" y="66"/>
                  </a:lnTo>
                  <a:lnTo>
                    <a:pt x="190" y="57"/>
                  </a:lnTo>
                  <a:lnTo>
                    <a:pt x="209" y="49"/>
                  </a:lnTo>
                  <a:lnTo>
                    <a:pt x="228" y="42"/>
                  </a:lnTo>
                  <a:lnTo>
                    <a:pt x="248" y="35"/>
                  </a:lnTo>
                  <a:lnTo>
                    <a:pt x="269" y="28"/>
                  </a:lnTo>
                  <a:lnTo>
                    <a:pt x="290" y="23"/>
                  </a:lnTo>
                  <a:lnTo>
                    <a:pt x="311" y="17"/>
                  </a:lnTo>
                  <a:lnTo>
                    <a:pt x="333" y="13"/>
                  </a:lnTo>
                  <a:lnTo>
                    <a:pt x="355" y="9"/>
                  </a:lnTo>
                  <a:lnTo>
                    <a:pt x="378" y="6"/>
                  </a:lnTo>
                  <a:lnTo>
                    <a:pt x="402" y="4"/>
                  </a:lnTo>
                  <a:lnTo>
                    <a:pt x="425" y="2"/>
                  </a:lnTo>
                  <a:lnTo>
                    <a:pt x="449" y="1"/>
                  </a:lnTo>
                  <a:lnTo>
                    <a:pt x="473" y="0"/>
                  </a:lnTo>
                  <a:lnTo>
                    <a:pt x="497" y="1"/>
                  </a:lnTo>
                  <a:lnTo>
                    <a:pt x="521" y="2"/>
                  </a:lnTo>
                  <a:lnTo>
                    <a:pt x="545" y="4"/>
                  </a:lnTo>
                  <a:lnTo>
                    <a:pt x="569" y="6"/>
                  </a:lnTo>
                  <a:lnTo>
                    <a:pt x="592" y="9"/>
                  </a:lnTo>
                  <a:lnTo>
                    <a:pt x="614" y="13"/>
                  </a:lnTo>
                  <a:lnTo>
                    <a:pt x="636" y="17"/>
                  </a:lnTo>
                  <a:lnTo>
                    <a:pt x="658" y="23"/>
                  </a:lnTo>
                  <a:lnTo>
                    <a:pt x="679" y="28"/>
                  </a:lnTo>
                  <a:lnTo>
                    <a:pt x="699" y="35"/>
                  </a:lnTo>
                  <a:lnTo>
                    <a:pt x="718" y="42"/>
                  </a:lnTo>
                  <a:lnTo>
                    <a:pt x="738" y="49"/>
                  </a:lnTo>
                  <a:lnTo>
                    <a:pt x="756" y="57"/>
                  </a:lnTo>
                  <a:lnTo>
                    <a:pt x="774" y="66"/>
                  </a:lnTo>
                  <a:lnTo>
                    <a:pt x="792" y="75"/>
                  </a:lnTo>
                  <a:lnTo>
                    <a:pt x="808" y="85"/>
                  </a:lnTo>
                  <a:lnTo>
                    <a:pt x="823" y="94"/>
                  </a:lnTo>
                  <a:lnTo>
                    <a:pt x="838" y="104"/>
                  </a:lnTo>
                  <a:lnTo>
                    <a:pt x="853" y="116"/>
                  </a:lnTo>
                  <a:lnTo>
                    <a:pt x="865" y="127"/>
                  </a:lnTo>
                  <a:lnTo>
                    <a:pt x="878" y="139"/>
                  </a:lnTo>
                  <a:lnTo>
                    <a:pt x="889" y="151"/>
                  </a:lnTo>
                  <a:lnTo>
                    <a:pt x="900" y="163"/>
                  </a:lnTo>
                  <a:lnTo>
                    <a:pt x="909" y="176"/>
                  </a:lnTo>
                  <a:lnTo>
                    <a:pt x="918" y="189"/>
                  </a:lnTo>
                  <a:lnTo>
                    <a:pt x="925" y="202"/>
                  </a:lnTo>
                  <a:lnTo>
                    <a:pt x="931" y="216"/>
                  </a:lnTo>
                  <a:lnTo>
                    <a:pt x="937" y="230"/>
                  </a:lnTo>
                  <a:lnTo>
                    <a:pt x="941" y="244"/>
                  </a:lnTo>
                  <a:lnTo>
                    <a:pt x="944" y="259"/>
                  </a:lnTo>
                  <a:lnTo>
                    <a:pt x="946" y="273"/>
                  </a:lnTo>
                  <a:lnTo>
                    <a:pt x="947" y="288"/>
                  </a:lnTo>
                  <a:close/>
                </a:path>
              </a:pathLst>
            </a:custGeom>
            <a:solidFill>
              <a:srgbClr val="EFB8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0" name="Freeform 174"/>
            <p:cNvSpPr>
              <a:spLocks/>
            </p:cNvSpPr>
            <p:nvPr/>
          </p:nvSpPr>
          <p:spPr bwMode="auto">
            <a:xfrm>
              <a:off x="3456" y="1872"/>
              <a:ext cx="14" cy="19"/>
            </a:xfrm>
            <a:custGeom>
              <a:avLst/>
              <a:gdLst>
                <a:gd name="T0" fmla="*/ 0 w 230"/>
                <a:gd name="T1" fmla="*/ 296 h 326"/>
                <a:gd name="T2" fmla="*/ 0 w 230"/>
                <a:gd name="T3" fmla="*/ 291 h 326"/>
                <a:gd name="T4" fmla="*/ 2 w 230"/>
                <a:gd name="T5" fmla="*/ 286 h 326"/>
                <a:gd name="T6" fmla="*/ 3 w 230"/>
                <a:gd name="T7" fmla="*/ 282 h 326"/>
                <a:gd name="T8" fmla="*/ 6 w 230"/>
                <a:gd name="T9" fmla="*/ 278 h 326"/>
                <a:gd name="T10" fmla="*/ 174 w 230"/>
                <a:gd name="T11" fmla="*/ 16 h 326"/>
                <a:gd name="T12" fmla="*/ 176 w 230"/>
                <a:gd name="T13" fmla="*/ 12 h 326"/>
                <a:gd name="T14" fmla="*/ 178 w 230"/>
                <a:gd name="T15" fmla="*/ 9 h 326"/>
                <a:gd name="T16" fmla="*/ 181 w 230"/>
                <a:gd name="T17" fmla="*/ 6 h 326"/>
                <a:gd name="T18" fmla="*/ 184 w 230"/>
                <a:gd name="T19" fmla="*/ 4 h 326"/>
                <a:gd name="T20" fmla="*/ 187 w 230"/>
                <a:gd name="T21" fmla="*/ 2 h 326"/>
                <a:gd name="T22" fmla="*/ 192 w 230"/>
                <a:gd name="T23" fmla="*/ 1 h 326"/>
                <a:gd name="T24" fmla="*/ 196 w 230"/>
                <a:gd name="T25" fmla="*/ 0 h 326"/>
                <a:gd name="T26" fmla="*/ 200 w 230"/>
                <a:gd name="T27" fmla="*/ 0 h 326"/>
                <a:gd name="T28" fmla="*/ 206 w 230"/>
                <a:gd name="T29" fmla="*/ 0 h 326"/>
                <a:gd name="T30" fmla="*/ 212 w 230"/>
                <a:gd name="T31" fmla="*/ 2 h 326"/>
                <a:gd name="T32" fmla="*/ 217 w 230"/>
                <a:gd name="T33" fmla="*/ 4 h 326"/>
                <a:gd name="T34" fmla="*/ 221 w 230"/>
                <a:gd name="T35" fmla="*/ 8 h 326"/>
                <a:gd name="T36" fmla="*/ 225 w 230"/>
                <a:gd name="T37" fmla="*/ 12 h 326"/>
                <a:gd name="T38" fmla="*/ 227 w 230"/>
                <a:gd name="T39" fmla="*/ 18 h 326"/>
                <a:gd name="T40" fmla="*/ 229 w 230"/>
                <a:gd name="T41" fmla="*/ 24 h 326"/>
                <a:gd name="T42" fmla="*/ 230 w 230"/>
                <a:gd name="T43" fmla="*/ 29 h 326"/>
                <a:gd name="T44" fmla="*/ 229 w 230"/>
                <a:gd name="T45" fmla="*/ 35 h 326"/>
                <a:gd name="T46" fmla="*/ 228 w 230"/>
                <a:gd name="T47" fmla="*/ 39 h 326"/>
                <a:gd name="T48" fmla="*/ 226 w 230"/>
                <a:gd name="T49" fmla="*/ 43 h 326"/>
                <a:gd name="T50" fmla="*/ 224 w 230"/>
                <a:gd name="T51" fmla="*/ 47 h 326"/>
                <a:gd name="T52" fmla="*/ 56 w 230"/>
                <a:gd name="T53" fmla="*/ 310 h 326"/>
                <a:gd name="T54" fmla="*/ 54 w 230"/>
                <a:gd name="T55" fmla="*/ 313 h 326"/>
                <a:gd name="T56" fmla="*/ 51 w 230"/>
                <a:gd name="T57" fmla="*/ 317 h 326"/>
                <a:gd name="T58" fmla="*/ 48 w 230"/>
                <a:gd name="T59" fmla="*/ 320 h 326"/>
                <a:gd name="T60" fmla="*/ 45 w 230"/>
                <a:gd name="T61" fmla="*/ 322 h 326"/>
                <a:gd name="T62" fmla="*/ 42 w 230"/>
                <a:gd name="T63" fmla="*/ 323 h 326"/>
                <a:gd name="T64" fmla="*/ 37 w 230"/>
                <a:gd name="T65" fmla="*/ 325 h 326"/>
                <a:gd name="T66" fmla="*/ 34 w 230"/>
                <a:gd name="T67" fmla="*/ 325 h 326"/>
                <a:gd name="T68" fmla="*/ 30 w 230"/>
                <a:gd name="T69" fmla="*/ 326 h 326"/>
                <a:gd name="T70" fmla="*/ 24 w 230"/>
                <a:gd name="T71" fmla="*/ 325 h 326"/>
                <a:gd name="T72" fmla="*/ 19 w 230"/>
                <a:gd name="T73" fmla="*/ 323 h 326"/>
                <a:gd name="T74" fmla="*/ 13 w 230"/>
                <a:gd name="T75" fmla="*/ 321 h 326"/>
                <a:gd name="T76" fmla="*/ 8 w 230"/>
                <a:gd name="T77" fmla="*/ 317 h 326"/>
                <a:gd name="T78" fmla="*/ 5 w 230"/>
                <a:gd name="T79" fmla="*/ 312 h 326"/>
                <a:gd name="T80" fmla="*/ 2 w 230"/>
                <a:gd name="T81" fmla="*/ 308 h 326"/>
                <a:gd name="T82" fmla="*/ 1 w 230"/>
                <a:gd name="T83" fmla="*/ 302 h 326"/>
                <a:gd name="T84" fmla="*/ 0 w 230"/>
                <a:gd name="T85" fmla="*/ 29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0" h="326">
                  <a:moveTo>
                    <a:pt x="0" y="296"/>
                  </a:moveTo>
                  <a:lnTo>
                    <a:pt x="0" y="291"/>
                  </a:lnTo>
                  <a:lnTo>
                    <a:pt x="2" y="286"/>
                  </a:lnTo>
                  <a:lnTo>
                    <a:pt x="3" y="282"/>
                  </a:lnTo>
                  <a:lnTo>
                    <a:pt x="6" y="278"/>
                  </a:lnTo>
                  <a:lnTo>
                    <a:pt x="174" y="16"/>
                  </a:lnTo>
                  <a:lnTo>
                    <a:pt x="176" y="12"/>
                  </a:lnTo>
                  <a:lnTo>
                    <a:pt x="178" y="9"/>
                  </a:lnTo>
                  <a:lnTo>
                    <a:pt x="181" y="6"/>
                  </a:lnTo>
                  <a:lnTo>
                    <a:pt x="184" y="4"/>
                  </a:lnTo>
                  <a:lnTo>
                    <a:pt x="187" y="2"/>
                  </a:lnTo>
                  <a:lnTo>
                    <a:pt x="192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06" y="0"/>
                  </a:lnTo>
                  <a:lnTo>
                    <a:pt x="212" y="2"/>
                  </a:lnTo>
                  <a:lnTo>
                    <a:pt x="217" y="4"/>
                  </a:lnTo>
                  <a:lnTo>
                    <a:pt x="221" y="8"/>
                  </a:lnTo>
                  <a:lnTo>
                    <a:pt x="225" y="12"/>
                  </a:lnTo>
                  <a:lnTo>
                    <a:pt x="227" y="18"/>
                  </a:lnTo>
                  <a:lnTo>
                    <a:pt x="229" y="24"/>
                  </a:lnTo>
                  <a:lnTo>
                    <a:pt x="230" y="29"/>
                  </a:lnTo>
                  <a:lnTo>
                    <a:pt x="229" y="35"/>
                  </a:lnTo>
                  <a:lnTo>
                    <a:pt x="228" y="39"/>
                  </a:lnTo>
                  <a:lnTo>
                    <a:pt x="226" y="43"/>
                  </a:lnTo>
                  <a:lnTo>
                    <a:pt x="224" y="47"/>
                  </a:lnTo>
                  <a:lnTo>
                    <a:pt x="56" y="310"/>
                  </a:lnTo>
                  <a:lnTo>
                    <a:pt x="54" y="313"/>
                  </a:lnTo>
                  <a:lnTo>
                    <a:pt x="51" y="317"/>
                  </a:lnTo>
                  <a:lnTo>
                    <a:pt x="48" y="320"/>
                  </a:lnTo>
                  <a:lnTo>
                    <a:pt x="45" y="322"/>
                  </a:lnTo>
                  <a:lnTo>
                    <a:pt x="42" y="323"/>
                  </a:lnTo>
                  <a:lnTo>
                    <a:pt x="37" y="325"/>
                  </a:lnTo>
                  <a:lnTo>
                    <a:pt x="34" y="325"/>
                  </a:lnTo>
                  <a:lnTo>
                    <a:pt x="30" y="326"/>
                  </a:lnTo>
                  <a:lnTo>
                    <a:pt x="24" y="325"/>
                  </a:lnTo>
                  <a:lnTo>
                    <a:pt x="19" y="323"/>
                  </a:lnTo>
                  <a:lnTo>
                    <a:pt x="13" y="321"/>
                  </a:lnTo>
                  <a:lnTo>
                    <a:pt x="8" y="317"/>
                  </a:lnTo>
                  <a:lnTo>
                    <a:pt x="5" y="312"/>
                  </a:lnTo>
                  <a:lnTo>
                    <a:pt x="2" y="308"/>
                  </a:lnTo>
                  <a:lnTo>
                    <a:pt x="1" y="302"/>
                  </a:lnTo>
                  <a:lnTo>
                    <a:pt x="0" y="296"/>
                  </a:lnTo>
                  <a:close/>
                </a:path>
              </a:pathLst>
            </a:custGeom>
            <a:solidFill>
              <a:srgbClr val="C07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1" name="Freeform 175"/>
            <p:cNvSpPr>
              <a:spLocks/>
            </p:cNvSpPr>
            <p:nvPr/>
          </p:nvSpPr>
          <p:spPr bwMode="auto">
            <a:xfrm>
              <a:off x="3470" y="1871"/>
              <a:ext cx="14" cy="19"/>
            </a:xfrm>
            <a:custGeom>
              <a:avLst/>
              <a:gdLst>
                <a:gd name="T0" fmla="*/ 0 w 230"/>
                <a:gd name="T1" fmla="*/ 297 h 327"/>
                <a:gd name="T2" fmla="*/ 0 w 230"/>
                <a:gd name="T3" fmla="*/ 292 h 327"/>
                <a:gd name="T4" fmla="*/ 2 w 230"/>
                <a:gd name="T5" fmla="*/ 287 h 327"/>
                <a:gd name="T6" fmla="*/ 3 w 230"/>
                <a:gd name="T7" fmla="*/ 283 h 327"/>
                <a:gd name="T8" fmla="*/ 6 w 230"/>
                <a:gd name="T9" fmla="*/ 278 h 327"/>
                <a:gd name="T10" fmla="*/ 174 w 230"/>
                <a:gd name="T11" fmla="*/ 16 h 327"/>
                <a:gd name="T12" fmla="*/ 175 w 230"/>
                <a:gd name="T13" fmla="*/ 13 h 327"/>
                <a:gd name="T14" fmla="*/ 178 w 230"/>
                <a:gd name="T15" fmla="*/ 10 h 327"/>
                <a:gd name="T16" fmla="*/ 181 w 230"/>
                <a:gd name="T17" fmla="*/ 8 h 327"/>
                <a:gd name="T18" fmla="*/ 184 w 230"/>
                <a:gd name="T19" fmla="*/ 5 h 327"/>
                <a:gd name="T20" fmla="*/ 187 w 230"/>
                <a:gd name="T21" fmla="*/ 3 h 327"/>
                <a:gd name="T22" fmla="*/ 191 w 230"/>
                <a:gd name="T23" fmla="*/ 1 h 327"/>
                <a:gd name="T24" fmla="*/ 196 w 230"/>
                <a:gd name="T25" fmla="*/ 0 h 327"/>
                <a:gd name="T26" fmla="*/ 200 w 230"/>
                <a:gd name="T27" fmla="*/ 0 h 327"/>
                <a:gd name="T28" fmla="*/ 205 w 230"/>
                <a:gd name="T29" fmla="*/ 0 h 327"/>
                <a:gd name="T30" fmla="*/ 211 w 230"/>
                <a:gd name="T31" fmla="*/ 3 h 327"/>
                <a:gd name="T32" fmla="*/ 217 w 230"/>
                <a:gd name="T33" fmla="*/ 6 h 327"/>
                <a:gd name="T34" fmla="*/ 221 w 230"/>
                <a:gd name="T35" fmla="*/ 9 h 327"/>
                <a:gd name="T36" fmla="*/ 225 w 230"/>
                <a:gd name="T37" fmla="*/ 14 h 327"/>
                <a:gd name="T38" fmla="*/ 227 w 230"/>
                <a:gd name="T39" fmla="*/ 18 h 327"/>
                <a:gd name="T40" fmla="*/ 229 w 230"/>
                <a:gd name="T41" fmla="*/ 25 h 327"/>
                <a:gd name="T42" fmla="*/ 230 w 230"/>
                <a:gd name="T43" fmla="*/ 31 h 327"/>
                <a:gd name="T44" fmla="*/ 229 w 230"/>
                <a:gd name="T45" fmla="*/ 35 h 327"/>
                <a:gd name="T46" fmla="*/ 228 w 230"/>
                <a:gd name="T47" fmla="*/ 39 h 327"/>
                <a:gd name="T48" fmla="*/ 226 w 230"/>
                <a:gd name="T49" fmla="*/ 43 h 327"/>
                <a:gd name="T50" fmla="*/ 224 w 230"/>
                <a:gd name="T51" fmla="*/ 48 h 327"/>
                <a:gd name="T52" fmla="*/ 56 w 230"/>
                <a:gd name="T53" fmla="*/ 311 h 327"/>
                <a:gd name="T54" fmla="*/ 54 w 230"/>
                <a:gd name="T55" fmla="*/ 314 h 327"/>
                <a:gd name="T56" fmla="*/ 51 w 230"/>
                <a:gd name="T57" fmla="*/ 317 h 327"/>
                <a:gd name="T58" fmla="*/ 48 w 230"/>
                <a:gd name="T59" fmla="*/ 320 h 327"/>
                <a:gd name="T60" fmla="*/ 45 w 230"/>
                <a:gd name="T61" fmla="*/ 322 h 327"/>
                <a:gd name="T62" fmla="*/ 42 w 230"/>
                <a:gd name="T63" fmla="*/ 324 h 327"/>
                <a:gd name="T64" fmla="*/ 37 w 230"/>
                <a:gd name="T65" fmla="*/ 326 h 327"/>
                <a:gd name="T66" fmla="*/ 34 w 230"/>
                <a:gd name="T67" fmla="*/ 327 h 327"/>
                <a:gd name="T68" fmla="*/ 30 w 230"/>
                <a:gd name="T69" fmla="*/ 327 h 327"/>
                <a:gd name="T70" fmla="*/ 24 w 230"/>
                <a:gd name="T71" fmla="*/ 326 h 327"/>
                <a:gd name="T72" fmla="*/ 17 w 230"/>
                <a:gd name="T73" fmla="*/ 324 h 327"/>
                <a:gd name="T74" fmla="*/ 13 w 230"/>
                <a:gd name="T75" fmla="*/ 321 h 327"/>
                <a:gd name="T76" fmla="*/ 8 w 230"/>
                <a:gd name="T77" fmla="*/ 318 h 327"/>
                <a:gd name="T78" fmla="*/ 5 w 230"/>
                <a:gd name="T79" fmla="*/ 314 h 327"/>
                <a:gd name="T80" fmla="*/ 2 w 230"/>
                <a:gd name="T81" fmla="*/ 309 h 327"/>
                <a:gd name="T82" fmla="*/ 1 w 230"/>
                <a:gd name="T83" fmla="*/ 302 h 327"/>
                <a:gd name="T84" fmla="*/ 0 w 230"/>
                <a:gd name="T85" fmla="*/ 29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0" h="327">
                  <a:moveTo>
                    <a:pt x="0" y="297"/>
                  </a:moveTo>
                  <a:lnTo>
                    <a:pt x="0" y="292"/>
                  </a:lnTo>
                  <a:lnTo>
                    <a:pt x="2" y="287"/>
                  </a:lnTo>
                  <a:lnTo>
                    <a:pt x="3" y="283"/>
                  </a:lnTo>
                  <a:lnTo>
                    <a:pt x="6" y="278"/>
                  </a:lnTo>
                  <a:lnTo>
                    <a:pt x="174" y="16"/>
                  </a:lnTo>
                  <a:lnTo>
                    <a:pt x="175" y="13"/>
                  </a:lnTo>
                  <a:lnTo>
                    <a:pt x="178" y="10"/>
                  </a:lnTo>
                  <a:lnTo>
                    <a:pt x="181" y="8"/>
                  </a:lnTo>
                  <a:lnTo>
                    <a:pt x="184" y="5"/>
                  </a:lnTo>
                  <a:lnTo>
                    <a:pt x="187" y="3"/>
                  </a:lnTo>
                  <a:lnTo>
                    <a:pt x="191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3"/>
                  </a:lnTo>
                  <a:lnTo>
                    <a:pt x="217" y="6"/>
                  </a:lnTo>
                  <a:lnTo>
                    <a:pt x="221" y="9"/>
                  </a:lnTo>
                  <a:lnTo>
                    <a:pt x="225" y="14"/>
                  </a:lnTo>
                  <a:lnTo>
                    <a:pt x="227" y="18"/>
                  </a:lnTo>
                  <a:lnTo>
                    <a:pt x="229" y="25"/>
                  </a:lnTo>
                  <a:lnTo>
                    <a:pt x="230" y="31"/>
                  </a:lnTo>
                  <a:lnTo>
                    <a:pt x="229" y="35"/>
                  </a:lnTo>
                  <a:lnTo>
                    <a:pt x="228" y="39"/>
                  </a:lnTo>
                  <a:lnTo>
                    <a:pt x="226" y="43"/>
                  </a:lnTo>
                  <a:lnTo>
                    <a:pt x="224" y="48"/>
                  </a:lnTo>
                  <a:lnTo>
                    <a:pt x="56" y="311"/>
                  </a:lnTo>
                  <a:lnTo>
                    <a:pt x="54" y="314"/>
                  </a:lnTo>
                  <a:lnTo>
                    <a:pt x="51" y="317"/>
                  </a:lnTo>
                  <a:lnTo>
                    <a:pt x="48" y="320"/>
                  </a:lnTo>
                  <a:lnTo>
                    <a:pt x="45" y="322"/>
                  </a:lnTo>
                  <a:lnTo>
                    <a:pt x="42" y="324"/>
                  </a:lnTo>
                  <a:lnTo>
                    <a:pt x="37" y="326"/>
                  </a:lnTo>
                  <a:lnTo>
                    <a:pt x="34" y="327"/>
                  </a:lnTo>
                  <a:lnTo>
                    <a:pt x="30" y="327"/>
                  </a:lnTo>
                  <a:lnTo>
                    <a:pt x="24" y="326"/>
                  </a:lnTo>
                  <a:lnTo>
                    <a:pt x="17" y="324"/>
                  </a:lnTo>
                  <a:lnTo>
                    <a:pt x="13" y="321"/>
                  </a:lnTo>
                  <a:lnTo>
                    <a:pt x="8" y="318"/>
                  </a:lnTo>
                  <a:lnTo>
                    <a:pt x="5" y="314"/>
                  </a:lnTo>
                  <a:lnTo>
                    <a:pt x="2" y="309"/>
                  </a:lnTo>
                  <a:lnTo>
                    <a:pt x="1" y="302"/>
                  </a:lnTo>
                  <a:lnTo>
                    <a:pt x="0" y="297"/>
                  </a:lnTo>
                  <a:close/>
                </a:path>
              </a:pathLst>
            </a:custGeom>
            <a:solidFill>
              <a:srgbClr val="C07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2" name="Freeform 176"/>
            <p:cNvSpPr>
              <a:spLocks/>
            </p:cNvSpPr>
            <p:nvPr/>
          </p:nvSpPr>
          <p:spPr bwMode="auto">
            <a:xfrm>
              <a:off x="3482" y="1873"/>
              <a:ext cx="14" cy="20"/>
            </a:xfrm>
            <a:custGeom>
              <a:avLst/>
              <a:gdLst>
                <a:gd name="T0" fmla="*/ 0 w 230"/>
                <a:gd name="T1" fmla="*/ 296 h 326"/>
                <a:gd name="T2" fmla="*/ 0 w 230"/>
                <a:gd name="T3" fmla="*/ 292 h 326"/>
                <a:gd name="T4" fmla="*/ 1 w 230"/>
                <a:gd name="T5" fmla="*/ 287 h 326"/>
                <a:gd name="T6" fmla="*/ 3 w 230"/>
                <a:gd name="T7" fmla="*/ 282 h 326"/>
                <a:gd name="T8" fmla="*/ 6 w 230"/>
                <a:gd name="T9" fmla="*/ 278 h 326"/>
                <a:gd name="T10" fmla="*/ 173 w 230"/>
                <a:gd name="T11" fmla="*/ 16 h 326"/>
                <a:gd name="T12" fmla="*/ 175 w 230"/>
                <a:gd name="T13" fmla="*/ 13 h 326"/>
                <a:gd name="T14" fmla="*/ 178 w 230"/>
                <a:gd name="T15" fmla="*/ 10 h 326"/>
                <a:gd name="T16" fmla="*/ 181 w 230"/>
                <a:gd name="T17" fmla="*/ 7 h 326"/>
                <a:gd name="T18" fmla="*/ 185 w 230"/>
                <a:gd name="T19" fmla="*/ 5 h 326"/>
                <a:gd name="T20" fmla="*/ 188 w 230"/>
                <a:gd name="T21" fmla="*/ 2 h 326"/>
                <a:gd name="T22" fmla="*/ 192 w 230"/>
                <a:gd name="T23" fmla="*/ 1 h 326"/>
                <a:gd name="T24" fmla="*/ 195 w 230"/>
                <a:gd name="T25" fmla="*/ 0 h 326"/>
                <a:gd name="T26" fmla="*/ 199 w 230"/>
                <a:gd name="T27" fmla="*/ 0 h 326"/>
                <a:gd name="T28" fmla="*/ 206 w 230"/>
                <a:gd name="T29" fmla="*/ 0 h 326"/>
                <a:gd name="T30" fmla="*/ 212 w 230"/>
                <a:gd name="T31" fmla="*/ 2 h 326"/>
                <a:gd name="T32" fmla="*/ 217 w 230"/>
                <a:gd name="T33" fmla="*/ 6 h 326"/>
                <a:gd name="T34" fmla="*/ 221 w 230"/>
                <a:gd name="T35" fmla="*/ 9 h 326"/>
                <a:gd name="T36" fmla="*/ 224 w 230"/>
                <a:gd name="T37" fmla="*/ 13 h 326"/>
                <a:gd name="T38" fmla="*/ 228 w 230"/>
                <a:gd name="T39" fmla="*/ 18 h 326"/>
                <a:gd name="T40" fmla="*/ 230 w 230"/>
                <a:gd name="T41" fmla="*/ 24 h 326"/>
                <a:gd name="T42" fmla="*/ 230 w 230"/>
                <a:gd name="T43" fmla="*/ 30 h 326"/>
                <a:gd name="T44" fmla="*/ 230 w 230"/>
                <a:gd name="T45" fmla="*/ 35 h 326"/>
                <a:gd name="T46" fmla="*/ 229 w 230"/>
                <a:gd name="T47" fmla="*/ 39 h 326"/>
                <a:gd name="T48" fmla="*/ 227 w 230"/>
                <a:gd name="T49" fmla="*/ 43 h 326"/>
                <a:gd name="T50" fmla="*/ 224 w 230"/>
                <a:gd name="T51" fmla="*/ 48 h 326"/>
                <a:gd name="T52" fmla="*/ 56 w 230"/>
                <a:gd name="T53" fmla="*/ 311 h 326"/>
                <a:gd name="T54" fmla="*/ 53 w 230"/>
                <a:gd name="T55" fmla="*/ 314 h 326"/>
                <a:gd name="T56" fmla="*/ 51 w 230"/>
                <a:gd name="T57" fmla="*/ 317 h 326"/>
                <a:gd name="T58" fmla="*/ 48 w 230"/>
                <a:gd name="T59" fmla="*/ 320 h 326"/>
                <a:gd name="T60" fmla="*/ 45 w 230"/>
                <a:gd name="T61" fmla="*/ 322 h 326"/>
                <a:gd name="T62" fmla="*/ 42 w 230"/>
                <a:gd name="T63" fmla="*/ 323 h 326"/>
                <a:gd name="T64" fmla="*/ 38 w 230"/>
                <a:gd name="T65" fmla="*/ 325 h 326"/>
                <a:gd name="T66" fmla="*/ 34 w 230"/>
                <a:gd name="T67" fmla="*/ 326 h 326"/>
                <a:gd name="T68" fmla="*/ 30 w 230"/>
                <a:gd name="T69" fmla="*/ 326 h 326"/>
                <a:gd name="T70" fmla="*/ 24 w 230"/>
                <a:gd name="T71" fmla="*/ 325 h 326"/>
                <a:gd name="T72" fmla="*/ 18 w 230"/>
                <a:gd name="T73" fmla="*/ 324 h 326"/>
                <a:gd name="T74" fmla="*/ 13 w 230"/>
                <a:gd name="T75" fmla="*/ 321 h 326"/>
                <a:gd name="T76" fmla="*/ 8 w 230"/>
                <a:gd name="T77" fmla="*/ 318 h 326"/>
                <a:gd name="T78" fmla="*/ 5 w 230"/>
                <a:gd name="T79" fmla="*/ 313 h 326"/>
                <a:gd name="T80" fmla="*/ 2 w 230"/>
                <a:gd name="T81" fmla="*/ 309 h 326"/>
                <a:gd name="T82" fmla="*/ 0 w 230"/>
                <a:gd name="T83" fmla="*/ 302 h 326"/>
                <a:gd name="T84" fmla="*/ 0 w 230"/>
                <a:gd name="T85" fmla="*/ 29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0" h="326">
                  <a:moveTo>
                    <a:pt x="0" y="296"/>
                  </a:moveTo>
                  <a:lnTo>
                    <a:pt x="0" y="292"/>
                  </a:lnTo>
                  <a:lnTo>
                    <a:pt x="1" y="287"/>
                  </a:lnTo>
                  <a:lnTo>
                    <a:pt x="3" y="282"/>
                  </a:lnTo>
                  <a:lnTo>
                    <a:pt x="6" y="278"/>
                  </a:lnTo>
                  <a:lnTo>
                    <a:pt x="173" y="16"/>
                  </a:lnTo>
                  <a:lnTo>
                    <a:pt x="175" y="13"/>
                  </a:lnTo>
                  <a:lnTo>
                    <a:pt x="178" y="10"/>
                  </a:lnTo>
                  <a:lnTo>
                    <a:pt x="181" y="7"/>
                  </a:lnTo>
                  <a:lnTo>
                    <a:pt x="185" y="5"/>
                  </a:lnTo>
                  <a:lnTo>
                    <a:pt x="188" y="2"/>
                  </a:lnTo>
                  <a:lnTo>
                    <a:pt x="192" y="1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6" y="0"/>
                  </a:lnTo>
                  <a:lnTo>
                    <a:pt x="212" y="2"/>
                  </a:lnTo>
                  <a:lnTo>
                    <a:pt x="217" y="6"/>
                  </a:lnTo>
                  <a:lnTo>
                    <a:pt x="221" y="9"/>
                  </a:lnTo>
                  <a:lnTo>
                    <a:pt x="224" y="13"/>
                  </a:lnTo>
                  <a:lnTo>
                    <a:pt x="228" y="18"/>
                  </a:lnTo>
                  <a:lnTo>
                    <a:pt x="230" y="24"/>
                  </a:lnTo>
                  <a:lnTo>
                    <a:pt x="230" y="30"/>
                  </a:lnTo>
                  <a:lnTo>
                    <a:pt x="230" y="35"/>
                  </a:lnTo>
                  <a:lnTo>
                    <a:pt x="229" y="39"/>
                  </a:lnTo>
                  <a:lnTo>
                    <a:pt x="227" y="43"/>
                  </a:lnTo>
                  <a:lnTo>
                    <a:pt x="224" y="48"/>
                  </a:lnTo>
                  <a:lnTo>
                    <a:pt x="56" y="311"/>
                  </a:lnTo>
                  <a:lnTo>
                    <a:pt x="53" y="314"/>
                  </a:lnTo>
                  <a:lnTo>
                    <a:pt x="51" y="317"/>
                  </a:lnTo>
                  <a:lnTo>
                    <a:pt x="48" y="320"/>
                  </a:lnTo>
                  <a:lnTo>
                    <a:pt x="45" y="322"/>
                  </a:lnTo>
                  <a:lnTo>
                    <a:pt x="42" y="323"/>
                  </a:lnTo>
                  <a:lnTo>
                    <a:pt x="38" y="325"/>
                  </a:lnTo>
                  <a:lnTo>
                    <a:pt x="34" y="326"/>
                  </a:lnTo>
                  <a:lnTo>
                    <a:pt x="30" y="326"/>
                  </a:lnTo>
                  <a:lnTo>
                    <a:pt x="24" y="325"/>
                  </a:lnTo>
                  <a:lnTo>
                    <a:pt x="18" y="324"/>
                  </a:lnTo>
                  <a:lnTo>
                    <a:pt x="13" y="321"/>
                  </a:lnTo>
                  <a:lnTo>
                    <a:pt x="8" y="318"/>
                  </a:lnTo>
                  <a:lnTo>
                    <a:pt x="5" y="313"/>
                  </a:lnTo>
                  <a:lnTo>
                    <a:pt x="2" y="309"/>
                  </a:lnTo>
                  <a:lnTo>
                    <a:pt x="0" y="302"/>
                  </a:lnTo>
                  <a:lnTo>
                    <a:pt x="0" y="296"/>
                  </a:lnTo>
                  <a:close/>
                </a:path>
              </a:pathLst>
            </a:custGeom>
            <a:solidFill>
              <a:srgbClr val="C07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451" name="矩形 10450"/>
          <p:cNvSpPr/>
          <p:nvPr/>
        </p:nvSpPr>
        <p:spPr>
          <a:xfrm>
            <a:off x="4556968" y="602585"/>
            <a:ext cx="45719" cy="4464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2" name="圆角矩形标注 10451"/>
          <p:cNvSpPr/>
          <p:nvPr/>
        </p:nvSpPr>
        <p:spPr>
          <a:xfrm>
            <a:off x="1296794" y="1772816"/>
            <a:ext cx="1042958" cy="504056"/>
          </a:xfrm>
          <a:prstGeom prst="wedgeRoundRectCallout">
            <a:avLst/>
          </a:prstGeom>
          <a:solidFill>
            <a:schemeClr val="bg2">
              <a:lumMod val="5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当老师</a:t>
            </a:r>
          </a:p>
        </p:txBody>
      </p:sp>
      <p:sp>
        <p:nvSpPr>
          <p:cNvPr id="245" name="圆角矩形标注 244"/>
          <p:cNvSpPr/>
          <p:nvPr/>
        </p:nvSpPr>
        <p:spPr>
          <a:xfrm>
            <a:off x="1872857" y="2492896"/>
            <a:ext cx="1271037" cy="504056"/>
          </a:xfrm>
          <a:prstGeom prst="wedgeRoundRectCallout">
            <a:avLst/>
          </a:prstGeom>
          <a:solidFill>
            <a:schemeClr val="bg2">
              <a:lumMod val="5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当科学家</a:t>
            </a:r>
          </a:p>
        </p:txBody>
      </p:sp>
      <p:sp>
        <p:nvSpPr>
          <p:cNvPr id="246" name="圆角矩形标注 245"/>
          <p:cNvSpPr/>
          <p:nvPr/>
        </p:nvSpPr>
        <p:spPr>
          <a:xfrm>
            <a:off x="1187624" y="3212976"/>
            <a:ext cx="1271037" cy="504056"/>
          </a:xfrm>
          <a:prstGeom prst="wedgeRoundRectCallout">
            <a:avLst/>
          </a:prstGeom>
          <a:solidFill>
            <a:schemeClr val="bg2">
              <a:lumMod val="5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当老板</a:t>
            </a:r>
          </a:p>
        </p:txBody>
      </p:sp>
      <p:sp>
        <p:nvSpPr>
          <p:cNvPr id="247" name="圆角矩形标注 246"/>
          <p:cNvSpPr/>
          <p:nvPr/>
        </p:nvSpPr>
        <p:spPr>
          <a:xfrm>
            <a:off x="2941764" y="1803388"/>
            <a:ext cx="1271037" cy="504056"/>
          </a:xfrm>
          <a:prstGeom prst="wedgeRoundRectCallout">
            <a:avLst/>
          </a:prstGeom>
          <a:solidFill>
            <a:schemeClr val="bg2">
              <a:lumMod val="5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当县长</a:t>
            </a:r>
          </a:p>
        </p:txBody>
      </p:sp>
      <p:sp>
        <p:nvSpPr>
          <p:cNvPr id="248" name="圆角矩形标注 247"/>
          <p:cNvSpPr/>
          <p:nvPr/>
        </p:nvSpPr>
        <p:spPr>
          <a:xfrm>
            <a:off x="6253291" y="2492896"/>
            <a:ext cx="1271037" cy="504056"/>
          </a:xfrm>
          <a:prstGeom prst="wedgeRoundRectCallou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推销啤酒</a:t>
            </a:r>
          </a:p>
        </p:txBody>
      </p:sp>
      <p:sp>
        <p:nvSpPr>
          <p:cNvPr id="249" name="圆角矩形标注 248"/>
          <p:cNvSpPr/>
          <p:nvPr/>
        </p:nvSpPr>
        <p:spPr>
          <a:xfrm>
            <a:off x="6901363" y="3140968"/>
            <a:ext cx="1271037" cy="504056"/>
          </a:xfrm>
          <a:prstGeom prst="wedgeRoundRectCallou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当保镖</a:t>
            </a:r>
          </a:p>
        </p:txBody>
      </p:sp>
      <p:sp>
        <p:nvSpPr>
          <p:cNvPr id="250" name="圆角矩形标注 249"/>
          <p:cNvSpPr/>
          <p:nvPr/>
        </p:nvSpPr>
        <p:spPr>
          <a:xfrm>
            <a:off x="7164288" y="1747404"/>
            <a:ext cx="1271037" cy="504056"/>
          </a:xfrm>
          <a:prstGeom prst="wedgeRoundRectCallou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开小铺</a:t>
            </a:r>
          </a:p>
        </p:txBody>
      </p:sp>
    </p:spTree>
    <p:extLst>
      <p:ext uri="{BB962C8B-B14F-4D97-AF65-F5344CB8AC3E}">
        <p14:creationId xmlns:p14="http://schemas.microsoft.com/office/powerpoint/2010/main" val="78280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:\001PPT\103燕京公益\pic\MC90041924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306" y="2060848"/>
            <a:ext cx="2460288" cy="36988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-43118" y="6021288"/>
            <a:ext cx="3749244" cy="72008"/>
            <a:chOff x="-43118" y="6021288"/>
            <a:chExt cx="3749244" cy="72008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-43118" y="6021288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-36512" y="6093296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云形标注 3"/>
          <p:cNvSpPr/>
          <p:nvPr/>
        </p:nvSpPr>
        <p:spPr>
          <a:xfrm>
            <a:off x="1619672" y="836712"/>
            <a:ext cx="3024336" cy="1728192"/>
          </a:xfrm>
          <a:prstGeom prst="cloudCallout">
            <a:avLst>
              <a:gd name="adj1" fmla="val 56791"/>
              <a:gd name="adj2" fmla="val 32396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我的孩子</a:t>
            </a:r>
            <a:endParaRPr lang="en-US" altLang="zh-CN" b="1" dirty="0">
              <a:solidFill>
                <a:schemeClr val="tx1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  <a:p>
            <a:pPr algn="ctr"/>
            <a:r>
              <a:rPr lang="zh-CN" altLang="en-US" b="1" dirty="0">
                <a:solidFill>
                  <a:schemeClr val="tx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考大学？</a:t>
            </a:r>
            <a:endParaRPr lang="en-US" altLang="zh-CN" b="1" dirty="0">
              <a:solidFill>
                <a:schemeClr val="tx1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  <a:p>
            <a:pPr algn="ctr"/>
            <a:r>
              <a:rPr lang="zh-CN" altLang="en-US" b="1" dirty="0">
                <a:solidFill>
                  <a:srgbClr val="FF000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怎么可能</a:t>
            </a:r>
            <a:r>
              <a:rPr lang="zh-CN" altLang="en-US" b="1" dirty="0">
                <a:solidFill>
                  <a:schemeClr val="tx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？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96794" y="549806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不敢想的未来</a:t>
            </a:r>
          </a:p>
        </p:txBody>
      </p:sp>
    </p:spTree>
    <p:extLst>
      <p:ext uri="{BB962C8B-B14F-4D97-AF65-F5344CB8AC3E}">
        <p14:creationId xmlns:p14="http://schemas.microsoft.com/office/powerpoint/2010/main" val="35626005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001PPT\103燕京公益\pic\MP900427833.JPG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182" y="-27384"/>
            <a:ext cx="9215694" cy="6162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35182" y="5589240"/>
            <a:ext cx="9215694" cy="12687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latin typeface="造字工房悦黑演示版常规体" pitchFamily="50" charset="-122"/>
                <a:ea typeface="造字工房悦黑演示版常规体" pitchFamily="50" charset="-122"/>
              </a:rPr>
              <a:t>        为梦想更名</a:t>
            </a:r>
            <a:r>
              <a:rPr lang="en-US" altLang="zh-CN" sz="3600" dirty="0">
                <a:latin typeface="造字工房悦黑演示版常规体" pitchFamily="50" charset="-122"/>
                <a:ea typeface="造字工房悦黑演示版常规体" pitchFamily="50" charset="-122"/>
              </a:rPr>
              <a:t>……</a:t>
            </a:r>
            <a:endParaRPr lang="zh-CN" altLang="en-US" sz="3600" dirty="0"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27784" y="11967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87824" y="138141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燕京</a:t>
            </a:r>
            <a:r>
              <a:rPr lang="zh-CN" altLang="en-US" sz="28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小天鹅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公益学校</a:t>
            </a:r>
          </a:p>
        </p:txBody>
      </p:sp>
      <p:sp>
        <p:nvSpPr>
          <p:cNvPr id="7" name="右箭头 6"/>
          <p:cNvSpPr/>
          <p:nvPr/>
        </p:nvSpPr>
        <p:spPr>
          <a:xfrm>
            <a:off x="4427984" y="2420888"/>
            <a:ext cx="884128" cy="288032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933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D:\001PPT\103燕京公益\pic\MC90029790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03076" y="1721010"/>
            <a:ext cx="547340" cy="1163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D:\001PPT\103燕京公益\pic\MC900344851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788" y="1939931"/>
            <a:ext cx="1765300" cy="1452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D:\001PPT\103燕京公益\pic\MC90029790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771737"/>
            <a:ext cx="1348011" cy="1168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001PPT\103燕京公益\pic\MC90029790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05645" y="1391268"/>
            <a:ext cx="792087" cy="109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D:\001PPT\103燕京公益\pic\MC90029790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63" y="3216274"/>
            <a:ext cx="1768475" cy="153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001PPT\103燕京公益\pic\MC90029790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8238" flipH="1">
            <a:off x="6382600" y="2931586"/>
            <a:ext cx="788292" cy="1283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D:\001PPT\103燕京公益\pic\MC90029790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866" y="1939931"/>
            <a:ext cx="959246" cy="831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-35182" y="5589240"/>
            <a:ext cx="9215694" cy="12687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latin typeface="造字工房悦黑演示版常规体" pitchFamily="50" charset="-122"/>
                <a:ea typeface="造字工房悦黑演示版常规体" pitchFamily="50" charset="-122"/>
              </a:rPr>
              <a:t>        你本来就是小天鹅</a:t>
            </a:r>
            <a:r>
              <a:rPr lang="en-US" altLang="zh-CN" sz="3600" dirty="0">
                <a:latin typeface="造字工房悦黑演示版常规体" pitchFamily="50" charset="-122"/>
                <a:ea typeface="造字工房悦黑演示版常规体" pitchFamily="50" charset="-122"/>
              </a:rPr>
              <a:t>……</a:t>
            </a:r>
            <a:endParaRPr lang="zh-CN" altLang="en-US" sz="3600" dirty="0"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57429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5182" y="0"/>
            <a:ext cx="9215694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latin typeface="造字工房悦黑演示版常规体" pitchFamily="50" charset="-122"/>
                <a:ea typeface="造字工房悦黑演示版常规体" pitchFamily="50" charset="-122"/>
              </a:rPr>
              <a:t>        </a:t>
            </a:r>
            <a:endParaRPr lang="en-US" altLang="zh-CN" sz="3600" dirty="0">
              <a:latin typeface="造字工房悦黑演示版常规体" pitchFamily="50" charset="-122"/>
              <a:ea typeface="造字工房悦黑演示版常规体" pitchFamily="50" charset="-122"/>
            </a:endParaRPr>
          </a:p>
          <a:p>
            <a:endParaRPr lang="en-US" altLang="zh-CN" sz="3600" dirty="0">
              <a:latin typeface="造字工房悦黑演示版常规体" pitchFamily="50" charset="-122"/>
              <a:ea typeface="造字工房悦黑演示版常规体" pitchFamily="50" charset="-122"/>
            </a:endParaRPr>
          </a:p>
          <a:p>
            <a:endParaRPr lang="en-US" altLang="zh-CN" sz="3600" dirty="0">
              <a:latin typeface="造字工房悦黑演示版常规体" pitchFamily="50" charset="-122"/>
              <a:ea typeface="造字工房悦黑演示版常规体" pitchFamily="50" charset="-122"/>
            </a:endParaRPr>
          </a:p>
          <a:p>
            <a:endParaRPr lang="en-US" altLang="zh-CN" sz="3600" dirty="0">
              <a:latin typeface="造字工房悦黑演示版常规体" pitchFamily="50" charset="-122"/>
              <a:ea typeface="造字工房悦黑演示版常规体" pitchFamily="50" charset="-122"/>
            </a:endParaRPr>
          </a:p>
          <a:p>
            <a:endParaRPr lang="en-US" altLang="zh-CN" sz="3600" dirty="0">
              <a:latin typeface="造字工房悦黑演示版常规体" pitchFamily="50" charset="-122"/>
              <a:ea typeface="造字工房悦黑演示版常规体" pitchFamily="50" charset="-122"/>
            </a:endParaRPr>
          </a:p>
          <a:p>
            <a:endParaRPr lang="en-US" altLang="zh-CN" sz="3600" dirty="0">
              <a:latin typeface="造字工房悦黑演示版常规体" pitchFamily="50" charset="-122"/>
              <a:ea typeface="造字工房悦黑演示版常规体" pitchFamily="50" charset="-122"/>
            </a:endParaRPr>
          </a:p>
          <a:p>
            <a:endParaRPr lang="en-US" altLang="zh-CN" sz="3600" dirty="0">
              <a:latin typeface="造字工房悦黑演示版常规体" pitchFamily="50" charset="-122"/>
              <a:ea typeface="造字工房悦黑演示版常规体" pitchFamily="50" charset="-122"/>
            </a:endParaRPr>
          </a:p>
          <a:p>
            <a:endParaRPr lang="en-US" altLang="zh-CN" sz="3600" dirty="0">
              <a:latin typeface="造字工房悦黑演示版常规体" pitchFamily="50" charset="-122"/>
              <a:ea typeface="造字工房悦黑演示版常规体" pitchFamily="50" charset="-122"/>
            </a:endParaRPr>
          </a:p>
          <a:p>
            <a:r>
              <a:rPr lang="en-US" altLang="zh-CN" sz="3600" dirty="0">
                <a:latin typeface="造字工房悦黑演示版常规体" pitchFamily="50" charset="-122"/>
                <a:ea typeface="造字工房悦黑演示版常规体" pitchFamily="50" charset="-122"/>
              </a:rPr>
              <a:t>       </a:t>
            </a:r>
            <a:r>
              <a:rPr lang="zh-CN" altLang="en-US" sz="2800" dirty="0">
                <a:latin typeface="造字工房悦黑演示版常规体" pitchFamily="50" charset="-122"/>
                <a:ea typeface="造字工房悦黑演示版常规体" pitchFamily="50" charset="-122"/>
              </a:rPr>
              <a:t>改变一个孩子的命运，真的很便宜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-35182" y="5877272"/>
            <a:ext cx="6479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7735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43118" y="6021288"/>
            <a:ext cx="3749244" cy="72008"/>
            <a:chOff x="-43118" y="6021288"/>
            <a:chExt cx="3749244" cy="7200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-43118" y="6021288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-36512" y="6093296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921691" y="5508521"/>
            <a:ext cx="28953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幸运“</a:t>
            </a:r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10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”</a:t>
            </a:r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+1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grpSp>
        <p:nvGrpSpPr>
          <p:cNvPr id="18" name="Group 15"/>
          <p:cNvGrpSpPr>
            <a:grpSpLocks noChangeAspect="1"/>
          </p:cNvGrpSpPr>
          <p:nvPr/>
        </p:nvGrpSpPr>
        <p:grpSpPr bwMode="auto">
          <a:xfrm>
            <a:off x="5290998" y="1268760"/>
            <a:ext cx="2718147" cy="2475210"/>
            <a:chOff x="2925" y="1508"/>
            <a:chExt cx="1186" cy="1080"/>
          </a:xfrm>
        </p:grpSpPr>
        <p:sp>
          <p:nvSpPr>
            <p:cNvPr id="19" name="AutoShape 14"/>
            <p:cNvSpPr>
              <a:spLocks noChangeAspect="1" noChangeArrowheads="1" noTextEdit="1"/>
            </p:cNvSpPr>
            <p:nvPr/>
          </p:nvSpPr>
          <p:spPr bwMode="auto">
            <a:xfrm>
              <a:off x="2925" y="1508"/>
              <a:ext cx="1186" cy="1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413" y="1508"/>
              <a:ext cx="206" cy="320"/>
            </a:xfrm>
            <a:custGeom>
              <a:avLst/>
              <a:gdLst>
                <a:gd name="T0" fmla="*/ 152 w 206"/>
                <a:gd name="T1" fmla="*/ 190 h 320"/>
                <a:gd name="T2" fmla="*/ 138 w 206"/>
                <a:gd name="T3" fmla="*/ 170 h 320"/>
                <a:gd name="T4" fmla="*/ 134 w 206"/>
                <a:gd name="T5" fmla="*/ 148 h 320"/>
                <a:gd name="T6" fmla="*/ 140 w 206"/>
                <a:gd name="T7" fmla="*/ 124 h 320"/>
                <a:gd name="T8" fmla="*/ 148 w 206"/>
                <a:gd name="T9" fmla="*/ 108 h 320"/>
                <a:gd name="T10" fmla="*/ 162 w 206"/>
                <a:gd name="T11" fmla="*/ 88 h 320"/>
                <a:gd name="T12" fmla="*/ 166 w 206"/>
                <a:gd name="T13" fmla="*/ 64 h 320"/>
                <a:gd name="T14" fmla="*/ 166 w 206"/>
                <a:gd name="T15" fmla="*/ 52 h 320"/>
                <a:gd name="T16" fmla="*/ 156 w 206"/>
                <a:gd name="T17" fmla="*/ 28 h 320"/>
                <a:gd name="T18" fmla="*/ 138 w 206"/>
                <a:gd name="T19" fmla="*/ 12 h 320"/>
                <a:gd name="T20" fmla="*/ 116 w 206"/>
                <a:gd name="T21" fmla="*/ 2 h 320"/>
                <a:gd name="T22" fmla="*/ 102 w 206"/>
                <a:gd name="T23" fmla="*/ 0 h 320"/>
                <a:gd name="T24" fmla="*/ 78 w 206"/>
                <a:gd name="T25" fmla="*/ 6 h 320"/>
                <a:gd name="T26" fmla="*/ 58 w 206"/>
                <a:gd name="T27" fmla="*/ 20 h 320"/>
                <a:gd name="T28" fmla="*/ 44 w 206"/>
                <a:gd name="T29" fmla="*/ 40 h 320"/>
                <a:gd name="T30" fmla="*/ 40 w 206"/>
                <a:gd name="T31" fmla="*/ 64 h 320"/>
                <a:gd name="T32" fmla="*/ 40 w 206"/>
                <a:gd name="T33" fmla="*/ 76 h 320"/>
                <a:gd name="T34" fmla="*/ 50 w 206"/>
                <a:gd name="T35" fmla="*/ 98 h 320"/>
                <a:gd name="T36" fmla="*/ 56 w 206"/>
                <a:gd name="T37" fmla="*/ 108 h 320"/>
                <a:gd name="T38" fmla="*/ 66 w 206"/>
                <a:gd name="T39" fmla="*/ 126 h 320"/>
                <a:gd name="T40" fmla="*/ 68 w 206"/>
                <a:gd name="T41" fmla="*/ 150 h 320"/>
                <a:gd name="T42" fmla="*/ 56 w 206"/>
                <a:gd name="T43" fmla="*/ 180 h 320"/>
                <a:gd name="T44" fmla="*/ 42 w 206"/>
                <a:gd name="T45" fmla="*/ 196 h 320"/>
                <a:gd name="T46" fmla="*/ 30 w 206"/>
                <a:gd name="T47" fmla="*/ 206 h 320"/>
                <a:gd name="T48" fmla="*/ 18 w 206"/>
                <a:gd name="T49" fmla="*/ 224 h 320"/>
                <a:gd name="T50" fmla="*/ 2 w 206"/>
                <a:gd name="T51" fmla="*/ 264 h 320"/>
                <a:gd name="T52" fmla="*/ 0 w 206"/>
                <a:gd name="T53" fmla="*/ 288 h 320"/>
                <a:gd name="T54" fmla="*/ 2 w 206"/>
                <a:gd name="T55" fmla="*/ 298 h 320"/>
                <a:gd name="T56" fmla="*/ 2 w 206"/>
                <a:gd name="T57" fmla="*/ 300 h 320"/>
                <a:gd name="T58" fmla="*/ 22 w 206"/>
                <a:gd name="T59" fmla="*/ 310 h 320"/>
                <a:gd name="T60" fmla="*/ 52 w 206"/>
                <a:gd name="T61" fmla="*/ 316 h 320"/>
                <a:gd name="T62" fmla="*/ 100 w 206"/>
                <a:gd name="T63" fmla="*/ 320 h 320"/>
                <a:gd name="T64" fmla="*/ 102 w 206"/>
                <a:gd name="T65" fmla="*/ 320 h 320"/>
                <a:gd name="T66" fmla="*/ 124 w 206"/>
                <a:gd name="T67" fmla="*/ 320 h 320"/>
                <a:gd name="T68" fmla="*/ 156 w 206"/>
                <a:gd name="T69" fmla="*/ 318 h 320"/>
                <a:gd name="T70" fmla="*/ 186 w 206"/>
                <a:gd name="T71" fmla="*/ 312 h 320"/>
                <a:gd name="T72" fmla="*/ 198 w 206"/>
                <a:gd name="T73" fmla="*/ 308 h 320"/>
                <a:gd name="T74" fmla="*/ 202 w 206"/>
                <a:gd name="T75" fmla="*/ 304 h 320"/>
                <a:gd name="T76" fmla="*/ 204 w 206"/>
                <a:gd name="T77" fmla="*/ 298 h 320"/>
                <a:gd name="T78" fmla="*/ 206 w 206"/>
                <a:gd name="T79" fmla="*/ 284 h 320"/>
                <a:gd name="T80" fmla="*/ 202 w 206"/>
                <a:gd name="T81" fmla="*/ 254 h 320"/>
                <a:gd name="T82" fmla="*/ 190 w 206"/>
                <a:gd name="T83" fmla="*/ 228 h 320"/>
                <a:gd name="T84" fmla="*/ 174 w 206"/>
                <a:gd name="T85" fmla="*/ 206 h 320"/>
                <a:gd name="T86" fmla="*/ 152 w 206"/>
                <a:gd name="T87" fmla="*/ 19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6" h="320">
                  <a:moveTo>
                    <a:pt x="152" y="190"/>
                  </a:moveTo>
                  <a:lnTo>
                    <a:pt x="152" y="190"/>
                  </a:lnTo>
                  <a:lnTo>
                    <a:pt x="142" y="178"/>
                  </a:lnTo>
                  <a:lnTo>
                    <a:pt x="138" y="170"/>
                  </a:lnTo>
                  <a:lnTo>
                    <a:pt x="134" y="160"/>
                  </a:lnTo>
                  <a:lnTo>
                    <a:pt x="134" y="148"/>
                  </a:lnTo>
                  <a:lnTo>
                    <a:pt x="134" y="136"/>
                  </a:lnTo>
                  <a:lnTo>
                    <a:pt x="140" y="124"/>
                  </a:lnTo>
                  <a:lnTo>
                    <a:pt x="148" y="108"/>
                  </a:lnTo>
                  <a:lnTo>
                    <a:pt x="148" y="108"/>
                  </a:lnTo>
                  <a:lnTo>
                    <a:pt x="156" y="100"/>
                  </a:lnTo>
                  <a:lnTo>
                    <a:pt x="162" y="88"/>
                  </a:lnTo>
                  <a:lnTo>
                    <a:pt x="166" y="76"/>
                  </a:lnTo>
                  <a:lnTo>
                    <a:pt x="166" y="64"/>
                  </a:lnTo>
                  <a:lnTo>
                    <a:pt x="166" y="64"/>
                  </a:lnTo>
                  <a:lnTo>
                    <a:pt x="166" y="52"/>
                  </a:lnTo>
                  <a:lnTo>
                    <a:pt x="162" y="40"/>
                  </a:lnTo>
                  <a:lnTo>
                    <a:pt x="156" y="28"/>
                  </a:lnTo>
                  <a:lnTo>
                    <a:pt x="148" y="20"/>
                  </a:lnTo>
                  <a:lnTo>
                    <a:pt x="138" y="12"/>
                  </a:lnTo>
                  <a:lnTo>
                    <a:pt x="128" y="6"/>
                  </a:lnTo>
                  <a:lnTo>
                    <a:pt x="116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90" y="2"/>
                  </a:lnTo>
                  <a:lnTo>
                    <a:pt x="78" y="6"/>
                  </a:lnTo>
                  <a:lnTo>
                    <a:pt x="68" y="12"/>
                  </a:lnTo>
                  <a:lnTo>
                    <a:pt x="58" y="20"/>
                  </a:lnTo>
                  <a:lnTo>
                    <a:pt x="50" y="28"/>
                  </a:lnTo>
                  <a:lnTo>
                    <a:pt x="44" y="40"/>
                  </a:lnTo>
                  <a:lnTo>
                    <a:pt x="40" y="5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0" y="76"/>
                  </a:lnTo>
                  <a:lnTo>
                    <a:pt x="44" y="88"/>
                  </a:lnTo>
                  <a:lnTo>
                    <a:pt x="50" y="98"/>
                  </a:lnTo>
                  <a:lnTo>
                    <a:pt x="56" y="108"/>
                  </a:lnTo>
                  <a:lnTo>
                    <a:pt x="56" y="108"/>
                  </a:lnTo>
                  <a:lnTo>
                    <a:pt x="64" y="118"/>
                  </a:lnTo>
                  <a:lnTo>
                    <a:pt x="66" y="126"/>
                  </a:lnTo>
                  <a:lnTo>
                    <a:pt x="68" y="138"/>
                  </a:lnTo>
                  <a:lnTo>
                    <a:pt x="68" y="150"/>
                  </a:lnTo>
                  <a:lnTo>
                    <a:pt x="64" y="166"/>
                  </a:lnTo>
                  <a:lnTo>
                    <a:pt x="56" y="180"/>
                  </a:lnTo>
                  <a:lnTo>
                    <a:pt x="40" y="196"/>
                  </a:lnTo>
                  <a:lnTo>
                    <a:pt x="42" y="196"/>
                  </a:lnTo>
                  <a:lnTo>
                    <a:pt x="42" y="19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18" y="224"/>
                  </a:lnTo>
                  <a:lnTo>
                    <a:pt x="8" y="242"/>
                  </a:lnTo>
                  <a:lnTo>
                    <a:pt x="2" y="264"/>
                  </a:lnTo>
                  <a:lnTo>
                    <a:pt x="0" y="288"/>
                  </a:lnTo>
                  <a:lnTo>
                    <a:pt x="0" y="288"/>
                  </a:lnTo>
                  <a:lnTo>
                    <a:pt x="2" y="296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0"/>
                  </a:lnTo>
                  <a:lnTo>
                    <a:pt x="8" y="304"/>
                  </a:lnTo>
                  <a:lnTo>
                    <a:pt x="22" y="310"/>
                  </a:lnTo>
                  <a:lnTo>
                    <a:pt x="36" y="314"/>
                  </a:lnTo>
                  <a:lnTo>
                    <a:pt x="52" y="316"/>
                  </a:lnTo>
                  <a:lnTo>
                    <a:pt x="74" y="318"/>
                  </a:lnTo>
                  <a:lnTo>
                    <a:pt x="100" y="320"/>
                  </a:lnTo>
                  <a:lnTo>
                    <a:pt x="100" y="320"/>
                  </a:lnTo>
                  <a:lnTo>
                    <a:pt x="102" y="320"/>
                  </a:lnTo>
                  <a:lnTo>
                    <a:pt x="102" y="320"/>
                  </a:lnTo>
                  <a:lnTo>
                    <a:pt x="124" y="320"/>
                  </a:lnTo>
                  <a:lnTo>
                    <a:pt x="156" y="318"/>
                  </a:lnTo>
                  <a:lnTo>
                    <a:pt x="156" y="318"/>
                  </a:lnTo>
                  <a:lnTo>
                    <a:pt x="172" y="316"/>
                  </a:lnTo>
                  <a:lnTo>
                    <a:pt x="186" y="312"/>
                  </a:lnTo>
                  <a:lnTo>
                    <a:pt x="186" y="312"/>
                  </a:lnTo>
                  <a:lnTo>
                    <a:pt x="198" y="308"/>
                  </a:lnTo>
                  <a:lnTo>
                    <a:pt x="198" y="308"/>
                  </a:lnTo>
                  <a:lnTo>
                    <a:pt x="202" y="304"/>
                  </a:lnTo>
                  <a:lnTo>
                    <a:pt x="204" y="298"/>
                  </a:lnTo>
                  <a:lnTo>
                    <a:pt x="204" y="298"/>
                  </a:lnTo>
                  <a:lnTo>
                    <a:pt x="206" y="284"/>
                  </a:lnTo>
                  <a:lnTo>
                    <a:pt x="206" y="284"/>
                  </a:lnTo>
                  <a:lnTo>
                    <a:pt x="204" y="268"/>
                  </a:lnTo>
                  <a:lnTo>
                    <a:pt x="202" y="254"/>
                  </a:lnTo>
                  <a:lnTo>
                    <a:pt x="196" y="242"/>
                  </a:lnTo>
                  <a:lnTo>
                    <a:pt x="190" y="228"/>
                  </a:lnTo>
                  <a:lnTo>
                    <a:pt x="182" y="216"/>
                  </a:lnTo>
                  <a:lnTo>
                    <a:pt x="174" y="206"/>
                  </a:lnTo>
                  <a:lnTo>
                    <a:pt x="164" y="198"/>
                  </a:lnTo>
                  <a:lnTo>
                    <a:pt x="152" y="190"/>
                  </a:lnTo>
                  <a:lnTo>
                    <a:pt x="152" y="19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3129" y="1818"/>
              <a:ext cx="120" cy="186"/>
            </a:xfrm>
            <a:custGeom>
              <a:avLst/>
              <a:gdLst>
                <a:gd name="T0" fmla="*/ 90 w 120"/>
                <a:gd name="T1" fmla="*/ 110 h 186"/>
                <a:gd name="T2" fmla="*/ 80 w 120"/>
                <a:gd name="T3" fmla="*/ 92 h 186"/>
                <a:gd name="T4" fmla="*/ 80 w 120"/>
                <a:gd name="T5" fmla="*/ 80 h 186"/>
                <a:gd name="T6" fmla="*/ 86 w 120"/>
                <a:gd name="T7" fmla="*/ 64 h 186"/>
                <a:gd name="T8" fmla="*/ 92 w 120"/>
                <a:gd name="T9" fmla="*/ 58 h 186"/>
                <a:gd name="T10" fmla="*/ 98 w 120"/>
                <a:gd name="T11" fmla="*/ 44 h 186"/>
                <a:gd name="T12" fmla="*/ 98 w 120"/>
                <a:gd name="T13" fmla="*/ 36 h 186"/>
                <a:gd name="T14" fmla="*/ 94 w 120"/>
                <a:gd name="T15" fmla="*/ 22 h 186"/>
                <a:gd name="T16" fmla="*/ 86 w 120"/>
                <a:gd name="T17" fmla="*/ 10 h 186"/>
                <a:gd name="T18" fmla="*/ 76 w 120"/>
                <a:gd name="T19" fmla="*/ 2 h 186"/>
                <a:gd name="T20" fmla="*/ 60 w 120"/>
                <a:gd name="T21" fmla="*/ 0 h 186"/>
                <a:gd name="T22" fmla="*/ 54 w 120"/>
                <a:gd name="T23" fmla="*/ 0 h 186"/>
                <a:gd name="T24" fmla="*/ 40 w 120"/>
                <a:gd name="T25" fmla="*/ 6 h 186"/>
                <a:gd name="T26" fmla="*/ 30 w 120"/>
                <a:gd name="T27" fmla="*/ 16 h 186"/>
                <a:gd name="T28" fmla="*/ 24 w 120"/>
                <a:gd name="T29" fmla="*/ 30 h 186"/>
                <a:gd name="T30" fmla="*/ 24 w 120"/>
                <a:gd name="T31" fmla="*/ 36 h 186"/>
                <a:gd name="T32" fmla="*/ 26 w 120"/>
                <a:gd name="T33" fmla="*/ 50 h 186"/>
                <a:gd name="T34" fmla="*/ 34 w 120"/>
                <a:gd name="T35" fmla="*/ 62 h 186"/>
                <a:gd name="T36" fmla="*/ 38 w 120"/>
                <a:gd name="T37" fmla="*/ 68 h 186"/>
                <a:gd name="T38" fmla="*/ 40 w 120"/>
                <a:gd name="T39" fmla="*/ 80 h 186"/>
                <a:gd name="T40" fmla="*/ 38 w 120"/>
                <a:gd name="T41" fmla="*/ 96 h 186"/>
                <a:gd name="T42" fmla="*/ 24 w 120"/>
                <a:gd name="T43" fmla="*/ 114 h 186"/>
                <a:gd name="T44" fmla="*/ 24 w 120"/>
                <a:gd name="T45" fmla="*/ 114 h 186"/>
                <a:gd name="T46" fmla="*/ 18 w 120"/>
                <a:gd name="T47" fmla="*/ 120 h 186"/>
                <a:gd name="T48" fmla="*/ 6 w 120"/>
                <a:gd name="T49" fmla="*/ 142 h 186"/>
                <a:gd name="T50" fmla="*/ 0 w 120"/>
                <a:gd name="T51" fmla="*/ 168 h 186"/>
                <a:gd name="T52" fmla="*/ 2 w 120"/>
                <a:gd name="T53" fmla="*/ 174 h 186"/>
                <a:gd name="T54" fmla="*/ 2 w 120"/>
                <a:gd name="T55" fmla="*/ 176 h 186"/>
                <a:gd name="T56" fmla="*/ 4 w 120"/>
                <a:gd name="T57" fmla="*/ 178 h 186"/>
                <a:gd name="T58" fmla="*/ 30 w 120"/>
                <a:gd name="T59" fmla="*/ 184 h 186"/>
                <a:gd name="T60" fmla="*/ 60 w 120"/>
                <a:gd name="T61" fmla="*/ 186 h 186"/>
                <a:gd name="T62" fmla="*/ 60 w 120"/>
                <a:gd name="T63" fmla="*/ 186 h 186"/>
                <a:gd name="T64" fmla="*/ 92 w 120"/>
                <a:gd name="T65" fmla="*/ 186 h 186"/>
                <a:gd name="T66" fmla="*/ 110 w 120"/>
                <a:gd name="T67" fmla="*/ 182 h 186"/>
                <a:gd name="T68" fmla="*/ 116 w 120"/>
                <a:gd name="T69" fmla="*/ 180 h 186"/>
                <a:gd name="T70" fmla="*/ 120 w 120"/>
                <a:gd name="T71" fmla="*/ 174 h 186"/>
                <a:gd name="T72" fmla="*/ 120 w 120"/>
                <a:gd name="T73" fmla="*/ 166 h 186"/>
                <a:gd name="T74" fmla="*/ 118 w 120"/>
                <a:gd name="T75" fmla="*/ 148 h 186"/>
                <a:gd name="T76" fmla="*/ 102 w 120"/>
                <a:gd name="T77" fmla="*/ 120 h 186"/>
                <a:gd name="T78" fmla="*/ 90 w 120"/>
                <a:gd name="T79" fmla="*/ 11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" h="186">
                  <a:moveTo>
                    <a:pt x="90" y="110"/>
                  </a:moveTo>
                  <a:lnTo>
                    <a:pt x="90" y="110"/>
                  </a:lnTo>
                  <a:lnTo>
                    <a:pt x="84" y="104"/>
                  </a:lnTo>
                  <a:lnTo>
                    <a:pt x="80" y="92"/>
                  </a:lnTo>
                  <a:lnTo>
                    <a:pt x="78" y="86"/>
                  </a:lnTo>
                  <a:lnTo>
                    <a:pt x="80" y="80"/>
                  </a:lnTo>
                  <a:lnTo>
                    <a:pt x="82" y="72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92" y="58"/>
                  </a:lnTo>
                  <a:lnTo>
                    <a:pt x="94" y="52"/>
                  </a:lnTo>
                  <a:lnTo>
                    <a:pt x="98" y="44"/>
                  </a:lnTo>
                  <a:lnTo>
                    <a:pt x="98" y="36"/>
                  </a:lnTo>
                  <a:lnTo>
                    <a:pt x="98" y="36"/>
                  </a:lnTo>
                  <a:lnTo>
                    <a:pt x="98" y="30"/>
                  </a:lnTo>
                  <a:lnTo>
                    <a:pt x="94" y="22"/>
                  </a:lnTo>
                  <a:lnTo>
                    <a:pt x="92" y="16"/>
                  </a:lnTo>
                  <a:lnTo>
                    <a:pt x="86" y="10"/>
                  </a:lnTo>
                  <a:lnTo>
                    <a:pt x="82" y="6"/>
                  </a:lnTo>
                  <a:lnTo>
                    <a:pt x="76" y="2"/>
                  </a:lnTo>
                  <a:lnTo>
                    <a:pt x="68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4" y="0"/>
                  </a:lnTo>
                  <a:lnTo>
                    <a:pt x="46" y="2"/>
                  </a:lnTo>
                  <a:lnTo>
                    <a:pt x="40" y="6"/>
                  </a:lnTo>
                  <a:lnTo>
                    <a:pt x="34" y="10"/>
                  </a:lnTo>
                  <a:lnTo>
                    <a:pt x="30" y="16"/>
                  </a:lnTo>
                  <a:lnTo>
                    <a:pt x="26" y="22"/>
                  </a:lnTo>
                  <a:lnTo>
                    <a:pt x="24" y="3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4" y="44"/>
                  </a:lnTo>
                  <a:lnTo>
                    <a:pt x="26" y="50"/>
                  </a:lnTo>
                  <a:lnTo>
                    <a:pt x="30" y="56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8" y="68"/>
                  </a:lnTo>
                  <a:lnTo>
                    <a:pt x="40" y="74"/>
                  </a:lnTo>
                  <a:lnTo>
                    <a:pt x="40" y="80"/>
                  </a:lnTo>
                  <a:lnTo>
                    <a:pt x="40" y="88"/>
                  </a:lnTo>
                  <a:lnTo>
                    <a:pt x="38" y="96"/>
                  </a:lnTo>
                  <a:lnTo>
                    <a:pt x="32" y="104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0" y="130"/>
                  </a:lnTo>
                  <a:lnTo>
                    <a:pt x="6" y="142"/>
                  </a:lnTo>
                  <a:lnTo>
                    <a:pt x="2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4" y="178"/>
                  </a:lnTo>
                  <a:lnTo>
                    <a:pt x="14" y="182"/>
                  </a:lnTo>
                  <a:lnTo>
                    <a:pt x="30" y="184"/>
                  </a:lnTo>
                  <a:lnTo>
                    <a:pt x="60" y="186"/>
                  </a:lnTo>
                  <a:lnTo>
                    <a:pt x="60" y="186"/>
                  </a:lnTo>
                  <a:lnTo>
                    <a:pt x="60" y="186"/>
                  </a:lnTo>
                  <a:lnTo>
                    <a:pt x="60" y="186"/>
                  </a:lnTo>
                  <a:lnTo>
                    <a:pt x="92" y="186"/>
                  </a:lnTo>
                  <a:lnTo>
                    <a:pt x="92" y="186"/>
                  </a:lnTo>
                  <a:lnTo>
                    <a:pt x="110" y="182"/>
                  </a:lnTo>
                  <a:lnTo>
                    <a:pt x="110" y="182"/>
                  </a:lnTo>
                  <a:lnTo>
                    <a:pt x="116" y="180"/>
                  </a:lnTo>
                  <a:lnTo>
                    <a:pt x="116" y="180"/>
                  </a:lnTo>
                  <a:lnTo>
                    <a:pt x="118" y="178"/>
                  </a:lnTo>
                  <a:lnTo>
                    <a:pt x="120" y="174"/>
                  </a:lnTo>
                  <a:lnTo>
                    <a:pt x="120" y="174"/>
                  </a:lnTo>
                  <a:lnTo>
                    <a:pt x="120" y="166"/>
                  </a:lnTo>
                  <a:lnTo>
                    <a:pt x="120" y="166"/>
                  </a:lnTo>
                  <a:lnTo>
                    <a:pt x="118" y="148"/>
                  </a:lnTo>
                  <a:lnTo>
                    <a:pt x="112" y="134"/>
                  </a:lnTo>
                  <a:lnTo>
                    <a:pt x="102" y="120"/>
                  </a:lnTo>
                  <a:lnTo>
                    <a:pt x="90" y="110"/>
                  </a:lnTo>
                  <a:lnTo>
                    <a:pt x="90" y="1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3301" y="2062"/>
              <a:ext cx="120" cy="186"/>
            </a:xfrm>
            <a:custGeom>
              <a:avLst/>
              <a:gdLst>
                <a:gd name="T0" fmla="*/ 88 w 120"/>
                <a:gd name="T1" fmla="*/ 110 h 186"/>
                <a:gd name="T2" fmla="*/ 78 w 120"/>
                <a:gd name="T3" fmla="*/ 94 h 186"/>
                <a:gd name="T4" fmla="*/ 78 w 120"/>
                <a:gd name="T5" fmla="*/ 80 h 186"/>
                <a:gd name="T6" fmla="*/ 86 w 120"/>
                <a:gd name="T7" fmla="*/ 64 h 186"/>
                <a:gd name="T8" fmla="*/ 90 w 120"/>
                <a:gd name="T9" fmla="*/ 58 h 186"/>
                <a:gd name="T10" fmla="*/ 96 w 120"/>
                <a:gd name="T11" fmla="*/ 44 h 186"/>
                <a:gd name="T12" fmla="*/ 96 w 120"/>
                <a:gd name="T13" fmla="*/ 38 h 186"/>
                <a:gd name="T14" fmla="*/ 94 w 120"/>
                <a:gd name="T15" fmla="*/ 22 h 186"/>
                <a:gd name="T16" fmla="*/ 86 w 120"/>
                <a:gd name="T17" fmla="*/ 10 h 186"/>
                <a:gd name="T18" fmla="*/ 74 w 120"/>
                <a:gd name="T19" fmla="*/ 2 h 186"/>
                <a:gd name="T20" fmla="*/ 60 w 120"/>
                <a:gd name="T21" fmla="*/ 0 h 186"/>
                <a:gd name="T22" fmla="*/ 52 w 120"/>
                <a:gd name="T23" fmla="*/ 0 h 186"/>
                <a:gd name="T24" fmla="*/ 38 w 120"/>
                <a:gd name="T25" fmla="*/ 6 h 186"/>
                <a:gd name="T26" fmla="*/ 28 w 120"/>
                <a:gd name="T27" fmla="*/ 16 h 186"/>
                <a:gd name="T28" fmla="*/ 24 w 120"/>
                <a:gd name="T29" fmla="*/ 30 h 186"/>
                <a:gd name="T30" fmla="*/ 22 w 120"/>
                <a:gd name="T31" fmla="*/ 38 h 186"/>
                <a:gd name="T32" fmla="*/ 26 w 120"/>
                <a:gd name="T33" fmla="*/ 50 h 186"/>
                <a:gd name="T34" fmla="*/ 32 w 120"/>
                <a:gd name="T35" fmla="*/ 62 h 186"/>
                <a:gd name="T36" fmla="*/ 36 w 120"/>
                <a:gd name="T37" fmla="*/ 68 h 186"/>
                <a:gd name="T38" fmla="*/ 40 w 120"/>
                <a:gd name="T39" fmla="*/ 80 h 186"/>
                <a:gd name="T40" fmla="*/ 38 w 120"/>
                <a:gd name="T41" fmla="*/ 96 h 186"/>
                <a:gd name="T42" fmla="*/ 22 w 120"/>
                <a:gd name="T43" fmla="*/ 114 h 186"/>
                <a:gd name="T44" fmla="*/ 24 w 120"/>
                <a:gd name="T45" fmla="*/ 114 h 186"/>
                <a:gd name="T46" fmla="*/ 18 w 120"/>
                <a:gd name="T47" fmla="*/ 120 h 186"/>
                <a:gd name="T48" fmla="*/ 4 w 120"/>
                <a:gd name="T49" fmla="*/ 142 h 186"/>
                <a:gd name="T50" fmla="*/ 0 w 120"/>
                <a:gd name="T51" fmla="*/ 168 h 186"/>
                <a:gd name="T52" fmla="*/ 0 w 120"/>
                <a:gd name="T53" fmla="*/ 174 h 186"/>
                <a:gd name="T54" fmla="*/ 0 w 120"/>
                <a:gd name="T55" fmla="*/ 176 h 186"/>
                <a:gd name="T56" fmla="*/ 4 w 120"/>
                <a:gd name="T57" fmla="*/ 178 h 186"/>
                <a:gd name="T58" fmla="*/ 30 w 120"/>
                <a:gd name="T59" fmla="*/ 184 h 186"/>
                <a:gd name="T60" fmla="*/ 58 w 120"/>
                <a:gd name="T61" fmla="*/ 186 h 186"/>
                <a:gd name="T62" fmla="*/ 60 w 120"/>
                <a:gd name="T63" fmla="*/ 186 h 186"/>
                <a:gd name="T64" fmla="*/ 90 w 120"/>
                <a:gd name="T65" fmla="*/ 186 h 186"/>
                <a:gd name="T66" fmla="*/ 108 w 120"/>
                <a:gd name="T67" fmla="*/ 182 h 186"/>
                <a:gd name="T68" fmla="*/ 114 w 120"/>
                <a:gd name="T69" fmla="*/ 180 h 186"/>
                <a:gd name="T70" fmla="*/ 118 w 120"/>
                <a:gd name="T71" fmla="*/ 174 h 186"/>
                <a:gd name="T72" fmla="*/ 120 w 120"/>
                <a:gd name="T73" fmla="*/ 166 h 186"/>
                <a:gd name="T74" fmla="*/ 118 w 120"/>
                <a:gd name="T75" fmla="*/ 148 h 186"/>
                <a:gd name="T76" fmla="*/ 100 w 120"/>
                <a:gd name="T77" fmla="*/ 120 h 186"/>
                <a:gd name="T78" fmla="*/ 88 w 120"/>
                <a:gd name="T79" fmla="*/ 11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" h="186">
                  <a:moveTo>
                    <a:pt x="88" y="110"/>
                  </a:moveTo>
                  <a:lnTo>
                    <a:pt x="88" y="110"/>
                  </a:lnTo>
                  <a:lnTo>
                    <a:pt x="82" y="104"/>
                  </a:lnTo>
                  <a:lnTo>
                    <a:pt x="78" y="94"/>
                  </a:lnTo>
                  <a:lnTo>
                    <a:pt x="78" y="86"/>
                  </a:lnTo>
                  <a:lnTo>
                    <a:pt x="78" y="80"/>
                  </a:lnTo>
                  <a:lnTo>
                    <a:pt x="80" y="72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90" y="58"/>
                  </a:lnTo>
                  <a:lnTo>
                    <a:pt x="94" y="52"/>
                  </a:lnTo>
                  <a:lnTo>
                    <a:pt x="96" y="44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0"/>
                  </a:lnTo>
                  <a:lnTo>
                    <a:pt x="94" y="22"/>
                  </a:lnTo>
                  <a:lnTo>
                    <a:pt x="90" y="16"/>
                  </a:lnTo>
                  <a:lnTo>
                    <a:pt x="86" y="10"/>
                  </a:lnTo>
                  <a:lnTo>
                    <a:pt x="80" y="6"/>
                  </a:lnTo>
                  <a:lnTo>
                    <a:pt x="74" y="2"/>
                  </a:lnTo>
                  <a:lnTo>
                    <a:pt x="68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2" y="0"/>
                  </a:lnTo>
                  <a:lnTo>
                    <a:pt x="46" y="2"/>
                  </a:lnTo>
                  <a:lnTo>
                    <a:pt x="38" y="6"/>
                  </a:lnTo>
                  <a:lnTo>
                    <a:pt x="34" y="10"/>
                  </a:lnTo>
                  <a:lnTo>
                    <a:pt x="28" y="16"/>
                  </a:lnTo>
                  <a:lnTo>
                    <a:pt x="26" y="22"/>
                  </a:lnTo>
                  <a:lnTo>
                    <a:pt x="24" y="30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44"/>
                  </a:lnTo>
                  <a:lnTo>
                    <a:pt x="26" y="50"/>
                  </a:lnTo>
                  <a:lnTo>
                    <a:pt x="28" y="58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6" y="68"/>
                  </a:lnTo>
                  <a:lnTo>
                    <a:pt x="38" y="74"/>
                  </a:lnTo>
                  <a:lnTo>
                    <a:pt x="40" y="80"/>
                  </a:lnTo>
                  <a:lnTo>
                    <a:pt x="40" y="88"/>
                  </a:lnTo>
                  <a:lnTo>
                    <a:pt x="38" y="96"/>
                  </a:lnTo>
                  <a:lnTo>
                    <a:pt x="32" y="106"/>
                  </a:lnTo>
                  <a:lnTo>
                    <a:pt x="22" y="114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0" y="130"/>
                  </a:lnTo>
                  <a:lnTo>
                    <a:pt x="4" y="142"/>
                  </a:lnTo>
                  <a:lnTo>
                    <a:pt x="2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4" y="178"/>
                  </a:lnTo>
                  <a:lnTo>
                    <a:pt x="12" y="182"/>
                  </a:lnTo>
                  <a:lnTo>
                    <a:pt x="30" y="184"/>
                  </a:lnTo>
                  <a:lnTo>
                    <a:pt x="58" y="186"/>
                  </a:lnTo>
                  <a:lnTo>
                    <a:pt x="58" y="186"/>
                  </a:lnTo>
                  <a:lnTo>
                    <a:pt x="60" y="186"/>
                  </a:lnTo>
                  <a:lnTo>
                    <a:pt x="60" y="186"/>
                  </a:lnTo>
                  <a:lnTo>
                    <a:pt x="90" y="186"/>
                  </a:lnTo>
                  <a:lnTo>
                    <a:pt x="90" y="186"/>
                  </a:lnTo>
                  <a:lnTo>
                    <a:pt x="108" y="182"/>
                  </a:lnTo>
                  <a:lnTo>
                    <a:pt x="108" y="182"/>
                  </a:lnTo>
                  <a:lnTo>
                    <a:pt x="114" y="180"/>
                  </a:lnTo>
                  <a:lnTo>
                    <a:pt x="114" y="180"/>
                  </a:lnTo>
                  <a:lnTo>
                    <a:pt x="118" y="178"/>
                  </a:lnTo>
                  <a:lnTo>
                    <a:pt x="118" y="174"/>
                  </a:lnTo>
                  <a:lnTo>
                    <a:pt x="118" y="174"/>
                  </a:lnTo>
                  <a:lnTo>
                    <a:pt x="120" y="166"/>
                  </a:lnTo>
                  <a:lnTo>
                    <a:pt x="120" y="166"/>
                  </a:lnTo>
                  <a:lnTo>
                    <a:pt x="118" y="148"/>
                  </a:lnTo>
                  <a:lnTo>
                    <a:pt x="110" y="134"/>
                  </a:lnTo>
                  <a:lnTo>
                    <a:pt x="100" y="120"/>
                  </a:lnTo>
                  <a:lnTo>
                    <a:pt x="88" y="110"/>
                  </a:lnTo>
                  <a:lnTo>
                    <a:pt x="88" y="1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3083" y="2074"/>
              <a:ext cx="120" cy="186"/>
            </a:xfrm>
            <a:custGeom>
              <a:avLst/>
              <a:gdLst>
                <a:gd name="T0" fmla="*/ 90 w 120"/>
                <a:gd name="T1" fmla="*/ 110 h 186"/>
                <a:gd name="T2" fmla="*/ 78 w 120"/>
                <a:gd name="T3" fmla="*/ 92 h 186"/>
                <a:gd name="T4" fmla="*/ 78 w 120"/>
                <a:gd name="T5" fmla="*/ 80 h 186"/>
                <a:gd name="T6" fmla="*/ 86 w 120"/>
                <a:gd name="T7" fmla="*/ 64 h 186"/>
                <a:gd name="T8" fmla="*/ 90 w 120"/>
                <a:gd name="T9" fmla="*/ 58 h 186"/>
                <a:gd name="T10" fmla="*/ 96 w 120"/>
                <a:gd name="T11" fmla="*/ 44 h 186"/>
                <a:gd name="T12" fmla="*/ 98 w 120"/>
                <a:gd name="T13" fmla="*/ 36 h 186"/>
                <a:gd name="T14" fmla="*/ 94 w 120"/>
                <a:gd name="T15" fmla="*/ 22 h 186"/>
                <a:gd name="T16" fmla="*/ 86 w 120"/>
                <a:gd name="T17" fmla="*/ 10 h 186"/>
                <a:gd name="T18" fmla="*/ 74 w 120"/>
                <a:gd name="T19" fmla="*/ 2 h 186"/>
                <a:gd name="T20" fmla="*/ 60 w 120"/>
                <a:gd name="T21" fmla="*/ 0 h 186"/>
                <a:gd name="T22" fmla="*/ 52 w 120"/>
                <a:gd name="T23" fmla="*/ 0 h 186"/>
                <a:gd name="T24" fmla="*/ 40 w 120"/>
                <a:gd name="T25" fmla="*/ 6 h 186"/>
                <a:gd name="T26" fmla="*/ 30 w 120"/>
                <a:gd name="T27" fmla="*/ 16 h 186"/>
                <a:gd name="T28" fmla="*/ 24 w 120"/>
                <a:gd name="T29" fmla="*/ 30 h 186"/>
                <a:gd name="T30" fmla="*/ 22 w 120"/>
                <a:gd name="T31" fmla="*/ 36 h 186"/>
                <a:gd name="T32" fmla="*/ 26 w 120"/>
                <a:gd name="T33" fmla="*/ 50 h 186"/>
                <a:gd name="T34" fmla="*/ 34 w 120"/>
                <a:gd name="T35" fmla="*/ 62 h 186"/>
                <a:gd name="T36" fmla="*/ 36 w 120"/>
                <a:gd name="T37" fmla="*/ 68 h 186"/>
                <a:gd name="T38" fmla="*/ 40 w 120"/>
                <a:gd name="T39" fmla="*/ 80 h 186"/>
                <a:gd name="T40" fmla="*/ 38 w 120"/>
                <a:gd name="T41" fmla="*/ 96 h 186"/>
                <a:gd name="T42" fmla="*/ 24 w 120"/>
                <a:gd name="T43" fmla="*/ 114 h 186"/>
                <a:gd name="T44" fmla="*/ 24 w 120"/>
                <a:gd name="T45" fmla="*/ 114 h 186"/>
                <a:gd name="T46" fmla="*/ 18 w 120"/>
                <a:gd name="T47" fmla="*/ 120 h 186"/>
                <a:gd name="T48" fmla="*/ 4 w 120"/>
                <a:gd name="T49" fmla="*/ 142 h 186"/>
                <a:gd name="T50" fmla="*/ 0 w 120"/>
                <a:gd name="T51" fmla="*/ 168 h 186"/>
                <a:gd name="T52" fmla="*/ 0 w 120"/>
                <a:gd name="T53" fmla="*/ 174 h 186"/>
                <a:gd name="T54" fmla="*/ 2 w 120"/>
                <a:gd name="T55" fmla="*/ 176 h 186"/>
                <a:gd name="T56" fmla="*/ 4 w 120"/>
                <a:gd name="T57" fmla="*/ 178 h 186"/>
                <a:gd name="T58" fmla="*/ 30 w 120"/>
                <a:gd name="T59" fmla="*/ 184 h 186"/>
                <a:gd name="T60" fmla="*/ 58 w 120"/>
                <a:gd name="T61" fmla="*/ 186 h 186"/>
                <a:gd name="T62" fmla="*/ 60 w 120"/>
                <a:gd name="T63" fmla="*/ 186 h 186"/>
                <a:gd name="T64" fmla="*/ 90 w 120"/>
                <a:gd name="T65" fmla="*/ 186 h 186"/>
                <a:gd name="T66" fmla="*/ 108 w 120"/>
                <a:gd name="T67" fmla="*/ 182 h 186"/>
                <a:gd name="T68" fmla="*/ 116 w 120"/>
                <a:gd name="T69" fmla="*/ 180 h 186"/>
                <a:gd name="T70" fmla="*/ 120 w 120"/>
                <a:gd name="T71" fmla="*/ 174 h 186"/>
                <a:gd name="T72" fmla="*/ 120 w 120"/>
                <a:gd name="T73" fmla="*/ 166 h 186"/>
                <a:gd name="T74" fmla="*/ 118 w 120"/>
                <a:gd name="T75" fmla="*/ 148 h 186"/>
                <a:gd name="T76" fmla="*/ 102 w 120"/>
                <a:gd name="T77" fmla="*/ 120 h 186"/>
                <a:gd name="T78" fmla="*/ 90 w 120"/>
                <a:gd name="T79" fmla="*/ 11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" h="186">
                  <a:moveTo>
                    <a:pt x="90" y="110"/>
                  </a:moveTo>
                  <a:lnTo>
                    <a:pt x="90" y="110"/>
                  </a:lnTo>
                  <a:lnTo>
                    <a:pt x="84" y="104"/>
                  </a:lnTo>
                  <a:lnTo>
                    <a:pt x="78" y="92"/>
                  </a:lnTo>
                  <a:lnTo>
                    <a:pt x="78" y="86"/>
                  </a:lnTo>
                  <a:lnTo>
                    <a:pt x="78" y="80"/>
                  </a:lnTo>
                  <a:lnTo>
                    <a:pt x="82" y="72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90" y="58"/>
                  </a:lnTo>
                  <a:lnTo>
                    <a:pt x="94" y="52"/>
                  </a:lnTo>
                  <a:lnTo>
                    <a:pt x="96" y="44"/>
                  </a:lnTo>
                  <a:lnTo>
                    <a:pt x="98" y="36"/>
                  </a:lnTo>
                  <a:lnTo>
                    <a:pt x="98" y="36"/>
                  </a:lnTo>
                  <a:lnTo>
                    <a:pt x="96" y="30"/>
                  </a:lnTo>
                  <a:lnTo>
                    <a:pt x="94" y="22"/>
                  </a:lnTo>
                  <a:lnTo>
                    <a:pt x="90" y="16"/>
                  </a:lnTo>
                  <a:lnTo>
                    <a:pt x="86" y="10"/>
                  </a:lnTo>
                  <a:lnTo>
                    <a:pt x="80" y="6"/>
                  </a:lnTo>
                  <a:lnTo>
                    <a:pt x="74" y="2"/>
                  </a:lnTo>
                  <a:lnTo>
                    <a:pt x="68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2" y="0"/>
                  </a:lnTo>
                  <a:lnTo>
                    <a:pt x="46" y="2"/>
                  </a:lnTo>
                  <a:lnTo>
                    <a:pt x="40" y="6"/>
                  </a:lnTo>
                  <a:lnTo>
                    <a:pt x="34" y="10"/>
                  </a:lnTo>
                  <a:lnTo>
                    <a:pt x="30" y="16"/>
                  </a:lnTo>
                  <a:lnTo>
                    <a:pt x="26" y="22"/>
                  </a:lnTo>
                  <a:lnTo>
                    <a:pt x="24" y="30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4" y="44"/>
                  </a:lnTo>
                  <a:lnTo>
                    <a:pt x="26" y="50"/>
                  </a:lnTo>
                  <a:lnTo>
                    <a:pt x="28" y="56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6" y="68"/>
                  </a:lnTo>
                  <a:lnTo>
                    <a:pt x="38" y="74"/>
                  </a:lnTo>
                  <a:lnTo>
                    <a:pt x="40" y="80"/>
                  </a:lnTo>
                  <a:lnTo>
                    <a:pt x="40" y="88"/>
                  </a:lnTo>
                  <a:lnTo>
                    <a:pt x="38" y="96"/>
                  </a:lnTo>
                  <a:lnTo>
                    <a:pt x="32" y="104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0" y="130"/>
                  </a:lnTo>
                  <a:lnTo>
                    <a:pt x="4" y="142"/>
                  </a:lnTo>
                  <a:lnTo>
                    <a:pt x="2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4" y="178"/>
                  </a:lnTo>
                  <a:lnTo>
                    <a:pt x="12" y="182"/>
                  </a:lnTo>
                  <a:lnTo>
                    <a:pt x="30" y="184"/>
                  </a:lnTo>
                  <a:lnTo>
                    <a:pt x="58" y="186"/>
                  </a:lnTo>
                  <a:lnTo>
                    <a:pt x="58" y="186"/>
                  </a:lnTo>
                  <a:lnTo>
                    <a:pt x="60" y="186"/>
                  </a:lnTo>
                  <a:lnTo>
                    <a:pt x="60" y="186"/>
                  </a:lnTo>
                  <a:lnTo>
                    <a:pt x="90" y="186"/>
                  </a:lnTo>
                  <a:lnTo>
                    <a:pt x="90" y="186"/>
                  </a:lnTo>
                  <a:lnTo>
                    <a:pt x="108" y="182"/>
                  </a:lnTo>
                  <a:lnTo>
                    <a:pt x="108" y="182"/>
                  </a:lnTo>
                  <a:lnTo>
                    <a:pt x="116" y="180"/>
                  </a:lnTo>
                  <a:lnTo>
                    <a:pt x="116" y="180"/>
                  </a:lnTo>
                  <a:lnTo>
                    <a:pt x="118" y="178"/>
                  </a:lnTo>
                  <a:lnTo>
                    <a:pt x="120" y="174"/>
                  </a:lnTo>
                  <a:lnTo>
                    <a:pt x="120" y="174"/>
                  </a:lnTo>
                  <a:lnTo>
                    <a:pt x="120" y="166"/>
                  </a:lnTo>
                  <a:lnTo>
                    <a:pt x="120" y="166"/>
                  </a:lnTo>
                  <a:lnTo>
                    <a:pt x="118" y="148"/>
                  </a:lnTo>
                  <a:lnTo>
                    <a:pt x="112" y="134"/>
                  </a:lnTo>
                  <a:lnTo>
                    <a:pt x="102" y="120"/>
                  </a:lnTo>
                  <a:lnTo>
                    <a:pt x="90" y="110"/>
                  </a:lnTo>
                  <a:lnTo>
                    <a:pt x="90" y="1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3431" y="2280"/>
              <a:ext cx="120" cy="186"/>
            </a:xfrm>
            <a:custGeom>
              <a:avLst/>
              <a:gdLst>
                <a:gd name="T0" fmla="*/ 88 w 120"/>
                <a:gd name="T1" fmla="*/ 110 h 186"/>
                <a:gd name="T2" fmla="*/ 78 w 120"/>
                <a:gd name="T3" fmla="*/ 94 h 186"/>
                <a:gd name="T4" fmla="*/ 78 w 120"/>
                <a:gd name="T5" fmla="*/ 80 h 186"/>
                <a:gd name="T6" fmla="*/ 86 w 120"/>
                <a:gd name="T7" fmla="*/ 64 h 186"/>
                <a:gd name="T8" fmla="*/ 90 w 120"/>
                <a:gd name="T9" fmla="*/ 58 h 186"/>
                <a:gd name="T10" fmla="*/ 96 w 120"/>
                <a:gd name="T11" fmla="*/ 44 h 186"/>
                <a:gd name="T12" fmla="*/ 96 w 120"/>
                <a:gd name="T13" fmla="*/ 38 h 186"/>
                <a:gd name="T14" fmla="*/ 94 w 120"/>
                <a:gd name="T15" fmla="*/ 22 h 186"/>
                <a:gd name="T16" fmla="*/ 86 w 120"/>
                <a:gd name="T17" fmla="*/ 10 h 186"/>
                <a:gd name="T18" fmla="*/ 74 w 120"/>
                <a:gd name="T19" fmla="*/ 2 h 186"/>
                <a:gd name="T20" fmla="*/ 60 w 120"/>
                <a:gd name="T21" fmla="*/ 0 h 186"/>
                <a:gd name="T22" fmla="*/ 52 w 120"/>
                <a:gd name="T23" fmla="*/ 0 h 186"/>
                <a:gd name="T24" fmla="*/ 38 w 120"/>
                <a:gd name="T25" fmla="*/ 6 h 186"/>
                <a:gd name="T26" fmla="*/ 28 w 120"/>
                <a:gd name="T27" fmla="*/ 16 h 186"/>
                <a:gd name="T28" fmla="*/ 24 w 120"/>
                <a:gd name="T29" fmla="*/ 30 h 186"/>
                <a:gd name="T30" fmla="*/ 22 w 120"/>
                <a:gd name="T31" fmla="*/ 38 h 186"/>
                <a:gd name="T32" fmla="*/ 26 w 120"/>
                <a:gd name="T33" fmla="*/ 52 h 186"/>
                <a:gd name="T34" fmla="*/ 32 w 120"/>
                <a:gd name="T35" fmla="*/ 62 h 186"/>
                <a:gd name="T36" fmla="*/ 36 w 120"/>
                <a:gd name="T37" fmla="*/ 68 h 186"/>
                <a:gd name="T38" fmla="*/ 40 w 120"/>
                <a:gd name="T39" fmla="*/ 80 h 186"/>
                <a:gd name="T40" fmla="*/ 36 w 120"/>
                <a:gd name="T41" fmla="*/ 96 h 186"/>
                <a:gd name="T42" fmla="*/ 22 w 120"/>
                <a:gd name="T43" fmla="*/ 114 h 186"/>
                <a:gd name="T44" fmla="*/ 24 w 120"/>
                <a:gd name="T45" fmla="*/ 114 h 186"/>
                <a:gd name="T46" fmla="*/ 16 w 120"/>
                <a:gd name="T47" fmla="*/ 120 h 186"/>
                <a:gd name="T48" fmla="*/ 4 w 120"/>
                <a:gd name="T49" fmla="*/ 142 h 186"/>
                <a:gd name="T50" fmla="*/ 0 w 120"/>
                <a:gd name="T51" fmla="*/ 168 h 186"/>
                <a:gd name="T52" fmla="*/ 0 w 120"/>
                <a:gd name="T53" fmla="*/ 174 h 186"/>
                <a:gd name="T54" fmla="*/ 0 w 120"/>
                <a:gd name="T55" fmla="*/ 176 h 186"/>
                <a:gd name="T56" fmla="*/ 4 w 120"/>
                <a:gd name="T57" fmla="*/ 178 h 186"/>
                <a:gd name="T58" fmla="*/ 30 w 120"/>
                <a:gd name="T59" fmla="*/ 186 h 186"/>
                <a:gd name="T60" fmla="*/ 58 w 120"/>
                <a:gd name="T61" fmla="*/ 186 h 186"/>
                <a:gd name="T62" fmla="*/ 60 w 120"/>
                <a:gd name="T63" fmla="*/ 186 h 186"/>
                <a:gd name="T64" fmla="*/ 90 w 120"/>
                <a:gd name="T65" fmla="*/ 186 h 186"/>
                <a:gd name="T66" fmla="*/ 108 w 120"/>
                <a:gd name="T67" fmla="*/ 182 h 186"/>
                <a:gd name="T68" fmla="*/ 114 w 120"/>
                <a:gd name="T69" fmla="*/ 180 h 186"/>
                <a:gd name="T70" fmla="*/ 118 w 120"/>
                <a:gd name="T71" fmla="*/ 174 h 186"/>
                <a:gd name="T72" fmla="*/ 120 w 120"/>
                <a:gd name="T73" fmla="*/ 166 h 186"/>
                <a:gd name="T74" fmla="*/ 116 w 120"/>
                <a:gd name="T75" fmla="*/ 148 h 186"/>
                <a:gd name="T76" fmla="*/ 100 w 120"/>
                <a:gd name="T77" fmla="*/ 120 h 186"/>
                <a:gd name="T78" fmla="*/ 88 w 120"/>
                <a:gd name="T79" fmla="*/ 11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" h="186">
                  <a:moveTo>
                    <a:pt x="88" y="110"/>
                  </a:moveTo>
                  <a:lnTo>
                    <a:pt x="88" y="110"/>
                  </a:lnTo>
                  <a:lnTo>
                    <a:pt x="82" y="104"/>
                  </a:lnTo>
                  <a:lnTo>
                    <a:pt x="78" y="94"/>
                  </a:lnTo>
                  <a:lnTo>
                    <a:pt x="78" y="86"/>
                  </a:lnTo>
                  <a:lnTo>
                    <a:pt x="78" y="80"/>
                  </a:lnTo>
                  <a:lnTo>
                    <a:pt x="80" y="72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90" y="58"/>
                  </a:lnTo>
                  <a:lnTo>
                    <a:pt x="94" y="52"/>
                  </a:lnTo>
                  <a:lnTo>
                    <a:pt x="96" y="44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0"/>
                  </a:lnTo>
                  <a:lnTo>
                    <a:pt x="94" y="22"/>
                  </a:lnTo>
                  <a:lnTo>
                    <a:pt x="90" y="16"/>
                  </a:lnTo>
                  <a:lnTo>
                    <a:pt x="86" y="10"/>
                  </a:lnTo>
                  <a:lnTo>
                    <a:pt x="80" y="6"/>
                  </a:lnTo>
                  <a:lnTo>
                    <a:pt x="74" y="2"/>
                  </a:lnTo>
                  <a:lnTo>
                    <a:pt x="66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2" y="0"/>
                  </a:lnTo>
                  <a:lnTo>
                    <a:pt x="46" y="2"/>
                  </a:lnTo>
                  <a:lnTo>
                    <a:pt x="38" y="6"/>
                  </a:lnTo>
                  <a:lnTo>
                    <a:pt x="34" y="10"/>
                  </a:lnTo>
                  <a:lnTo>
                    <a:pt x="28" y="16"/>
                  </a:lnTo>
                  <a:lnTo>
                    <a:pt x="26" y="22"/>
                  </a:lnTo>
                  <a:lnTo>
                    <a:pt x="24" y="30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44"/>
                  </a:lnTo>
                  <a:lnTo>
                    <a:pt x="26" y="52"/>
                  </a:lnTo>
                  <a:lnTo>
                    <a:pt x="28" y="58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6" y="68"/>
                  </a:lnTo>
                  <a:lnTo>
                    <a:pt x="38" y="74"/>
                  </a:lnTo>
                  <a:lnTo>
                    <a:pt x="40" y="80"/>
                  </a:lnTo>
                  <a:lnTo>
                    <a:pt x="40" y="88"/>
                  </a:lnTo>
                  <a:lnTo>
                    <a:pt x="36" y="96"/>
                  </a:lnTo>
                  <a:lnTo>
                    <a:pt x="32" y="106"/>
                  </a:lnTo>
                  <a:lnTo>
                    <a:pt x="22" y="114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16" y="120"/>
                  </a:lnTo>
                  <a:lnTo>
                    <a:pt x="16" y="120"/>
                  </a:lnTo>
                  <a:lnTo>
                    <a:pt x="10" y="130"/>
                  </a:lnTo>
                  <a:lnTo>
                    <a:pt x="4" y="142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4" y="178"/>
                  </a:lnTo>
                  <a:lnTo>
                    <a:pt x="12" y="182"/>
                  </a:lnTo>
                  <a:lnTo>
                    <a:pt x="30" y="186"/>
                  </a:lnTo>
                  <a:lnTo>
                    <a:pt x="58" y="186"/>
                  </a:lnTo>
                  <a:lnTo>
                    <a:pt x="58" y="186"/>
                  </a:lnTo>
                  <a:lnTo>
                    <a:pt x="60" y="186"/>
                  </a:lnTo>
                  <a:lnTo>
                    <a:pt x="60" y="186"/>
                  </a:lnTo>
                  <a:lnTo>
                    <a:pt x="90" y="186"/>
                  </a:lnTo>
                  <a:lnTo>
                    <a:pt x="90" y="186"/>
                  </a:lnTo>
                  <a:lnTo>
                    <a:pt x="108" y="182"/>
                  </a:lnTo>
                  <a:lnTo>
                    <a:pt x="108" y="182"/>
                  </a:lnTo>
                  <a:lnTo>
                    <a:pt x="114" y="180"/>
                  </a:lnTo>
                  <a:lnTo>
                    <a:pt x="114" y="180"/>
                  </a:lnTo>
                  <a:lnTo>
                    <a:pt x="118" y="178"/>
                  </a:lnTo>
                  <a:lnTo>
                    <a:pt x="118" y="174"/>
                  </a:lnTo>
                  <a:lnTo>
                    <a:pt x="118" y="174"/>
                  </a:lnTo>
                  <a:lnTo>
                    <a:pt x="120" y="166"/>
                  </a:lnTo>
                  <a:lnTo>
                    <a:pt x="120" y="166"/>
                  </a:lnTo>
                  <a:lnTo>
                    <a:pt x="116" y="148"/>
                  </a:lnTo>
                  <a:lnTo>
                    <a:pt x="110" y="134"/>
                  </a:lnTo>
                  <a:lnTo>
                    <a:pt x="100" y="120"/>
                  </a:lnTo>
                  <a:lnTo>
                    <a:pt x="88" y="110"/>
                  </a:lnTo>
                  <a:lnTo>
                    <a:pt x="88" y="1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3673" y="2242"/>
              <a:ext cx="118" cy="188"/>
            </a:xfrm>
            <a:custGeom>
              <a:avLst/>
              <a:gdLst>
                <a:gd name="T0" fmla="*/ 88 w 118"/>
                <a:gd name="T1" fmla="*/ 112 h 188"/>
                <a:gd name="T2" fmla="*/ 78 w 118"/>
                <a:gd name="T3" fmla="*/ 94 h 188"/>
                <a:gd name="T4" fmla="*/ 78 w 118"/>
                <a:gd name="T5" fmla="*/ 80 h 188"/>
                <a:gd name="T6" fmla="*/ 84 w 118"/>
                <a:gd name="T7" fmla="*/ 64 h 188"/>
                <a:gd name="T8" fmla="*/ 90 w 118"/>
                <a:gd name="T9" fmla="*/ 58 h 188"/>
                <a:gd name="T10" fmla="*/ 96 w 118"/>
                <a:gd name="T11" fmla="*/ 46 h 188"/>
                <a:gd name="T12" fmla="*/ 96 w 118"/>
                <a:gd name="T13" fmla="*/ 38 h 188"/>
                <a:gd name="T14" fmla="*/ 92 w 118"/>
                <a:gd name="T15" fmla="*/ 24 h 188"/>
                <a:gd name="T16" fmla="*/ 86 w 118"/>
                <a:gd name="T17" fmla="*/ 12 h 188"/>
                <a:gd name="T18" fmla="*/ 74 w 118"/>
                <a:gd name="T19" fmla="*/ 4 h 188"/>
                <a:gd name="T20" fmla="*/ 58 w 118"/>
                <a:gd name="T21" fmla="*/ 0 h 188"/>
                <a:gd name="T22" fmla="*/ 52 w 118"/>
                <a:gd name="T23" fmla="*/ 2 h 188"/>
                <a:gd name="T24" fmla="*/ 38 w 118"/>
                <a:gd name="T25" fmla="*/ 6 h 188"/>
                <a:gd name="T26" fmla="*/ 28 w 118"/>
                <a:gd name="T27" fmla="*/ 16 h 188"/>
                <a:gd name="T28" fmla="*/ 22 w 118"/>
                <a:gd name="T29" fmla="*/ 30 h 188"/>
                <a:gd name="T30" fmla="*/ 22 w 118"/>
                <a:gd name="T31" fmla="*/ 38 h 188"/>
                <a:gd name="T32" fmla="*/ 24 w 118"/>
                <a:gd name="T33" fmla="*/ 52 h 188"/>
                <a:gd name="T34" fmla="*/ 32 w 118"/>
                <a:gd name="T35" fmla="*/ 64 h 188"/>
                <a:gd name="T36" fmla="*/ 36 w 118"/>
                <a:gd name="T37" fmla="*/ 70 h 188"/>
                <a:gd name="T38" fmla="*/ 38 w 118"/>
                <a:gd name="T39" fmla="*/ 82 h 188"/>
                <a:gd name="T40" fmla="*/ 36 w 118"/>
                <a:gd name="T41" fmla="*/ 96 h 188"/>
                <a:gd name="T42" fmla="*/ 22 w 118"/>
                <a:gd name="T43" fmla="*/ 116 h 188"/>
                <a:gd name="T44" fmla="*/ 22 w 118"/>
                <a:gd name="T45" fmla="*/ 116 h 188"/>
                <a:gd name="T46" fmla="*/ 16 w 118"/>
                <a:gd name="T47" fmla="*/ 122 h 188"/>
                <a:gd name="T48" fmla="*/ 4 w 118"/>
                <a:gd name="T49" fmla="*/ 142 h 188"/>
                <a:gd name="T50" fmla="*/ 0 w 118"/>
                <a:gd name="T51" fmla="*/ 168 h 188"/>
                <a:gd name="T52" fmla="*/ 0 w 118"/>
                <a:gd name="T53" fmla="*/ 174 h 188"/>
                <a:gd name="T54" fmla="*/ 0 w 118"/>
                <a:gd name="T55" fmla="*/ 176 h 188"/>
                <a:gd name="T56" fmla="*/ 2 w 118"/>
                <a:gd name="T57" fmla="*/ 178 h 188"/>
                <a:gd name="T58" fmla="*/ 28 w 118"/>
                <a:gd name="T59" fmla="*/ 186 h 188"/>
                <a:gd name="T60" fmla="*/ 58 w 118"/>
                <a:gd name="T61" fmla="*/ 188 h 188"/>
                <a:gd name="T62" fmla="*/ 58 w 118"/>
                <a:gd name="T63" fmla="*/ 188 h 188"/>
                <a:gd name="T64" fmla="*/ 90 w 118"/>
                <a:gd name="T65" fmla="*/ 186 h 188"/>
                <a:gd name="T66" fmla="*/ 108 w 118"/>
                <a:gd name="T67" fmla="*/ 184 h 188"/>
                <a:gd name="T68" fmla="*/ 114 w 118"/>
                <a:gd name="T69" fmla="*/ 180 h 188"/>
                <a:gd name="T70" fmla="*/ 118 w 118"/>
                <a:gd name="T71" fmla="*/ 176 h 188"/>
                <a:gd name="T72" fmla="*/ 118 w 118"/>
                <a:gd name="T73" fmla="*/ 166 h 188"/>
                <a:gd name="T74" fmla="*/ 116 w 118"/>
                <a:gd name="T75" fmla="*/ 150 h 188"/>
                <a:gd name="T76" fmla="*/ 100 w 118"/>
                <a:gd name="T77" fmla="*/ 122 h 188"/>
                <a:gd name="T78" fmla="*/ 88 w 118"/>
                <a:gd name="T79" fmla="*/ 11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8" h="188">
                  <a:moveTo>
                    <a:pt x="88" y="112"/>
                  </a:moveTo>
                  <a:lnTo>
                    <a:pt x="88" y="112"/>
                  </a:lnTo>
                  <a:lnTo>
                    <a:pt x="82" y="104"/>
                  </a:lnTo>
                  <a:lnTo>
                    <a:pt x="78" y="94"/>
                  </a:lnTo>
                  <a:lnTo>
                    <a:pt x="76" y="88"/>
                  </a:lnTo>
                  <a:lnTo>
                    <a:pt x="78" y="80"/>
                  </a:lnTo>
                  <a:lnTo>
                    <a:pt x="80" y="72"/>
                  </a:lnTo>
                  <a:lnTo>
                    <a:pt x="84" y="64"/>
                  </a:lnTo>
                  <a:lnTo>
                    <a:pt x="84" y="64"/>
                  </a:lnTo>
                  <a:lnTo>
                    <a:pt x="90" y="58"/>
                  </a:lnTo>
                  <a:lnTo>
                    <a:pt x="92" y="52"/>
                  </a:lnTo>
                  <a:lnTo>
                    <a:pt x="96" y="46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0"/>
                  </a:lnTo>
                  <a:lnTo>
                    <a:pt x="92" y="24"/>
                  </a:lnTo>
                  <a:lnTo>
                    <a:pt x="90" y="16"/>
                  </a:lnTo>
                  <a:lnTo>
                    <a:pt x="86" y="12"/>
                  </a:lnTo>
                  <a:lnTo>
                    <a:pt x="80" y="6"/>
                  </a:lnTo>
                  <a:lnTo>
                    <a:pt x="74" y="4"/>
                  </a:lnTo>
                  <a:lnTo>
                    <a:pt x="66" y="2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44" y="4"/>
                  </a:lnTo>
                  <a:lnTo>
                    <a:pt x="38" y="6"/>
                  </a:lnTo>
                  <a:lnTo>
                    <a:pt x="32" y="12"/>
                  </a:lnTo>
                  <a:lnTo>
                    <a:pt x="28" y="16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2" y="44"/>
                  </a:lnTo>
                  <a:lnTo>
                    <a:pt x="24" y="52"/>
                  </a:lnTo>
                  <a:lnTo>
                    <a:pt x="28" y="58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6" y="70"/>
                  </a:lnTo>
                  <a:lnTo>
                    <a:pt x="38" y="74"/>
                  </a:lnTo>
                  <a:lnTo>
                    <a:pt x="38" y="82"/>
                  </a:lnTo>
                  <a:lnTo>
                    <a:pt x="38" y="88"/>
                  </a:lnTo>
                  <a:lnTo>
                    <a:pt x="36" y="96"/>
                  </a:lnTo>
                  <a:lnTo>
                    <a:pt x="30" y="106"/>
                  </a:lnTo>
                  <a:lnTo>
                    <a:pt x="22" y="116"/>
                  </a:lnTo>
                  <a:lnTo>
                    <a:pt x="22" y="116"/>
                  </a:lnTo>
                  <a:lnTo>
                    <a:pt x="22" y="116"/>
                  </a:lnTo>
                  <a:lnTo>
                    <a:pt x="16" y="122"/>
                  </a:lnTo>
                  <a:lnTo>
                    <a:pt x="16" y="122"/>
                  </a:lnTo>
                  <a:lnTo>
                    <a:pt x="10" y="132"/>
                  </a:lnTo>
                  <a:lnTo>
                    <a:pt x="4" y="142"/>
                  </a:lnTo>
                  <a:lnTo>
                    <a:pt x="0" y="15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78"/>
                  </a:lnTo>
                  <a:lnTo>
                    <a:pt x="12" y="182"/>
                  </a:lnTo>
                  <a:lnTo>
                    <a:pt x="28" y="186"/>
                  </a:lnTo>
                  <a:lnTo>
                    <a:pt x="58" y="188"/>
                  </a:lnTo>
                  <a:lnTo>
                    <a:pt x="58" y="188"/>
                  </a:lnTo>
                  <a:lnTo>
                    <a:pt x="58" y="188"/>
                  </a:lnTo>
                  <a:lnTo>
                    <a:pt x="58" y="188"/>
                  </a:lnTo>
                  <a:lnTo>
                    <a:pt x="90" y="186"/>
                  </a:lnTo>
                  <a:lnTo>
                    <a:pt x="90" y="186"/>
                  </a:lnTo>
                  <a:lnTo>
                    <a:pt x="108" y="184"/>
                  </a:lnTo>
                  <a:lnTo>
                    <a:pt x="108" y="184"/>
                  </a:lnTo>
                  <a:lnTo>
                    <a:pt x="114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8" y="176"/>
                  </a:lnTo>
                  <a:lnTo>
                    <a:pt x="118" y="176"/>
                  </a:lnTo>
                  <a:lnTo>
                    <a:pt x="118" y="166"/>
                  </a:lnTo>
                  <a:lnTo>
                    <a:pt x="118" y="166"/>
                  </a:lnTo>
                  <a:lnTo>
                    <a:pt x="116" y="150"/>
                  </a:lnTo>
                  <a:lnTo>
                    <a:pt x="110" y="134"/>
                  </a:lnTo>
                  <a:lnTo>
                    <a:pt x="100" y="122"/>
                  </a:lnTo>
                  <a:lnTo>
                    <a:pt x="88" y="112"/>
                  </a:lnTo>
                  <a:lnTo>
                    <a:pt x="88" y="11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3813" y="2100"/>
              <a:ext cx="120" cy="188"/>
            </a:xfrm>
            <a:custGeom>
              <a:avLst/>
              <a:gdLst>
                <a:gd name="T0" fmla="*/ 90 w 120"/>
                <a:gd name="T1" fmla="*/ 112 h 188"/>
                <a:gd name="T2" fmla="*/ 78 w 120"/>
                <a:gd name="T3" fmla="*/ 94 h 188"/>
                <a:gd name="T4" fmla="*/ 78 w 120"/>
                <a:gd name="T5" fmla="*/ 80 h 188"/>
                <a:gd name="T6" fmla="*/ 86 w 120"/>
                <a:gd name="T7" fmla="*/ 64 h 188"/>
                <a:gd name="T8" fmla="*/ 92 w 120"/>
                <a:gd name="T9" fmla="*/ 58 h 188"/>
                <a:gd name="T10" fmla="*/ 96 w 120"/>
                <a:gd name="T11" fmla="*/ 46 h 188"/>
                <a:gd name="T12" fmla="*/ 98 w 120"/>
                <a:gd name="T13" fmla="*/ 38 h 188"/>
                <a:gd name="T14" fmla="*/ 94 w 120"/>
                <a:gd name="T15" fmla="*/ 24 h 188"/>
                <a:gd name="T16" fmla="*/ 86 w 120"/>
                <a:gd name="T17" fmla="*/ 12 h 188"/>
                <a:gd name="T18" fmla="*/ 74 w 120"/>
                <a:gd name="T19" fmla="*/ 4 h 188"/>
                <a:gd name="T20" fmla="*/ 60 w 120"/>
                <a:gd name="T21" fmla="*/ 0 h 188"/>
                <a:gd name="T22" fmla="*/ 52 w 120"/>
                <a:gd name="T23" fmla="*/ 2 h 188"/>
                <a:gd name="T24" fmla="*/ 40 w 120"/>
                <a:gd name="T25" fmla="*/ 8 h 188"/>
                <a:gd name="T26" fmla="*/ 30 w 120"/>
                <a:gd name="T27" fmla="*/ 18 h 188"/>
                <a:gd name="T28" fmla="*/ 24 w 120"/>
                <a:gd name="T29" fmla="*/ 30 h 188"/>
                <a:gd name="T30" fmla="*/ 24 w 120"/>
                <a:gd name="T31" fmla="*/ 38 h 188"/>
                <a:gd name="T32" fmla="*/ 26 w 120"/>
                <a:gd name="T33" fmla="*/ 52 h 188"/>
                <a:gd name="T34" fmla="*/ 34 w 120"/>
                <a:gd name="T35" fmla="*/ 64 h 188"/>
                <a:gd name="T36" fmla="*/ 38 w 120"/>
                <a:gd name="T37" fmla="*/ 70 h 188"/>
                <a:gd name="T38" fmla="*/ 40 w 120"/>
                <a:gd name="T39" fmla="*/ 82 h 188"/>
                <a:gd name="T40" fmla="*/ 38 w 120"/>
                <a:gd name="T41" fmla="*/ 98 h 188"/>
                <a:gd name="T42" fmla="*/ 24 w 120"/>
                <a:gd name="T43" fmla="*/ 116 h 188"/>
                <a:gd name="T44" fmla="*/ 24 w 120"/>
                <a:gd name="T45" fmla="*/ 116 h 188"/>
                <a:gd name="T46" fmla="*/ 18 w 120"/>
                <a:gd name="T47" fmla="*/ 122 h 188"/>
                <a:gd name="T48" fmla="*/ 6 w 120"/>
                <a:gd name="T49" fmla="*/ 142 h 188"/>
                <a:gd name="T50" fmla="*/ 0 w 120"/>
                <a:gd name="T51" fmla="*/ 168 h 188"/>
                <a:gd name="T52" fmla="*/ 0 w 120"/>
                <a:gd name="T53" fmla="*/ 174 h 188"/>
                <a:gd name="T54" fmla="*/ 2 w 120"/>
                <a:gd name="T55" fmla="*/ 176 h 188"/>
                <a:gd name="T56" fmla="*/ 4 w 120"/>
                <a:gd name="T57" fmla="*/ 178 h 188"/>
                <a:gd name="T58" fmla="*/ 30 w 120"/>
                <a:gd name="T59" fmla="*/ 186 h 188"/>
                <a:gd name="T60" fmla="*/ 60 w 120"/>
                <a:gd name="T61" fmla="*/ 188 h 188"/>
                <a:gd name="T62" fmla="*/ 60 w 120"/>
                <a:gd name="T63" fmla="*/ 188 h 188"/>
                <a:gd name="T64" fmla="*/ 92 w 120"/>
                <a:gd name="T65" fmla="*/ 186 h 188"/>
                <a:gd name="T66" fmla="*/ 108 w 120"/>
                <a:gd name="T67" fmla="*/ 184 h 188"/>
                <a:gd name="T68" fmla="*/ 116 w 120"/>
                <a:gd name="T69" fmla="*/ 180 h 188"/>
                <a:gd name="T70" fmla="*/ 120 w 120"/>
                <a:gd name="T71" fmla="*/ 176 h 188"/>
                <a:gd name="T72" fmla="*/ 120 w 120"/>
                <a:gd name="T73" fmla="*/ 166 h 188"/>
                <a:gd name="T74" fmla="*/ 118 w 120"/>
                <a:gd name="T75" fmla="*/ 150 h 188"/>
                <a:gd name="T76" fmla="*/ 102 w 120"/>
                <a:gd name="T77" fmla="*/ 122 h 188"/>
                <a:gd name="T78" fmla="*/ 90 w 120"/>
                <a:gd name="T79" fmla="*/ 11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" h="188">
                  <a:moveTo>
                    <a:pt x="90" y="112"/>
                  </a:moveTo>
                  <a:lnTo>
                    <a:pt x="90" y="112"/>
                  </a:lnTo>
                  <a:lnTo>
                    <a:pt x="84" y="104"/>
                  </a:lnTo>
                  <a:lnTo>
                    <a:pt x="78" y="94"/>
                  </a:lnTo>
                  <a:lnTo>
                    <a:pt x="78" y="88"/>
                  </a:lnTo>
                  <a:lnTo>
                    <a:pt x="78" y="80"/>
                  </a:lnTo>
                  <a:lnTo>
                    <a:pt x="82" y="72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92" y="58"/>
                  </a:lnTo>
                  <a:lnTo>
                    <a:pt x="94" y="52"/>
                  </a:lnTo>
                  <a:lnTo>
                    <a:pt x="96" y="46"/>
                  </a:lnTo>
                  <a:lnTo>
                    <a:pt x="98" y="38"/>
                  </a:lnTo>
                  <a:lnTo>
                    <a:pt x="98" y="38"/>
                  </a:lnTo>
                  <a:lnTo>
                    <a:pt x="96" y="30"/>
                  </a:lnTo>
                  <a:lnTo>
                    <a:pt x="94" y="24"/>
                  </a:lnTo>
                  <a:lnTo>
                    <a:pt x="92" y="18"/>
                  </a:lnTo>
                  <a:lnTo>
                    <a:pt x="86" y="12"/>
                  </a:lnTo>
                  <a:lnTo>
                    <a:pt x="82" y="8"/>
                  </a:lnTo>
                  <a:lnTo>
                    <a:pt x="74" y="4"/>
                  </a:lnTo>
                  <a:lnTo>
                    <a:pt x="68" y="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2" y="2"/>
                  </a:lnTo>
                  <a:lnTo>
                    <a:pt x="46" y="4"/>
                  </a:lnTo>
                  <a:lnTo>
                    <a:pt x="40" y="8"/>
                  </a:lnTo>
                  <a:lnTo>
                    <a:pt x="34" y="12"/>
                  </a:lnTo>
                  <a:lnTo>
                    <a:pt x="30" y="18"/>
                  </a:lnTo>
                  <a:lnTo>
                    <a:pt x="26" y="24"/>
                  </a:lnTo>
                  <a:lnTo>
                    <a:pt x="24" y="30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4" y="46"/>
                  </a:lnTo>
                  <a:lnTo>
                    <a:pt x="26" y="52"/>
                  </a:lnTo>
                  <a:lnTo>
                    <a:pt x="30" y="58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8" y="70"/>
                  </a:lnTo>
                  <a:lnTo>
                    <a:pt x="40" y="74"/>
                  </a:lnTo>
                  <a:lnTo>
                    <a:pt x="40" y="82"/>
                  </a:lnTo>
                  <a:lnTo>
                    <a:pt x="40" y="88"/>
                  </a:lnTo>
                  <a:lnTo>
                    <a:pt x="38" y="98"/>
                  </a:lnTo>
                  <a:lnTo>
                    <a:pt x="32" y="10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18" y="122"/>
                  </a:lnTo>
                  <a:lnTo>
                    <a:pt x="18" y="122"/>
                  </a:lnTo>
                  <a:lnTo>
                    <a:pt x="10" y="132"/>
                  </a:lnTo>
                  <a:lnTo>
                    <a:pt x="6" y="142"/>
                  </a:lnTo>
                  <a:lnTo>
                    <a:pt x="2" y="15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4" y="178"/>
                  </a:lnTo>
                  <a:lnTo>
                    <a:pt x="14" y="182"/>
                  </a:lnTo>
                  <a:lnTo>
                    <a:pt x="30" y="186"/>
                  </a:lnTo>
                  <a:lnTo>
                    <a:pt x="60" y="188"/>
                  </a:lnTo>
                  <a:lnTo>
                    <a:pt x="60" y="188"/>
                  </a:lnTo>
                  <a:lnTo>
                    <a:pt x="60" y="188"/>
                  </a:lnTo>
                  <a:lnTo>
                    <a:pt x="60" y="188"/>
                  </a:lnTo>
                  <a:lnTo>
                    <a:pt x="92" y="186"/>
                  </a:lnTo>
                  <a:lnTo>
                    <a:pt x="92" y="186"/>
                  </a:lnTo>
                  <a:lnTo>
                    <a:pt x="108" y="184"/>
                  </a:lnTo>
                  <a:lnTo>
                    <a:pt x="108" y="184"/>
                  </a:lnTo>
                  <a:lnTo>
                    <a:pt x="116" y="180"/>
                  </a:lnTo>
                  <a:lnTo>
                    <a:pt x="116" y="180"/>
                  </a:lnTo>
                  <a:lnTo>
                    <a:pt x="118" y="178"/>
                  </a:lnTo>
                  <a:lnTo>
                    <a:pt x="120" y="176"/>
                  </a:lnTo>
                  <a:lnTo>
                    <a:pt x="120" y="176"/>
                  </a:lnTo>
                  <a:lnTo>
                    <a:pt x="120" y="166"/>
                  </a:lnTo>
                  <a:lnTo>
                    <a:pt x="120" y="166"/>
                  </a:lnTo>
                  <a:lnTo>
                    <a:pt x="118" y="150"/>
                  </a:lnTo>
                  <a:lnTo>
                    <a:pt x="112" y="134"/>
                  </a:lnTo>
                  <a:lnTo>
                    <a:pt x="102" y="122"/>
                  </a:lnTo>
                  <a:lnTo>
                    <a:pt x="90" y="112"/>
                  </a:lnTo>
                  <a:lnTo>
                    <a:pt x="90" y="11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3647" y="1964"/>
              <a:ext cx="120" cy="188"/>
            </a:xfrm>
            <a:custGeom>
              <a:avLst/>
              <a:gdLst>
                <a:gd name="T0" fmla="*/ 90 w 120"/>
                <a:gd name="T1" fmla="*/ 110 h 188"/>
                <a:gd name="T2" fmla="*/ 78 w 120"/>
                <a:gd name="T3" fmla="*/ 94 h 188"/>
                <a:gd name="T4" fmla="*/ 78 w 120"/>
                <a:gd name="T5" fmla="*/ 80 h 188"/>
                <a:gd name="T6" fmla="*/ 86 w 120"/>
                <a:gd name="T7" fmla="*/ 64 h 188"/>
                <a:gd name="T8" fmla="*/ 92 w 120"/>
                <a:gd name="T9" fmla="*/ 58 h 188"/>
                <a:gd name="T10" fmla="*/ 96 w 120"/>
                <a:gd name="T11" fmla="*/ 44 h 188"/>
                <a:gd name="T12" fmla="*/ 98 w 120"/>
                <a:gd name="T13" fmla="*/ 38 h 188"/>
                <a:gd name="T14" fmla="*/ 94 w 120"/>
                <a:gd name="T15" fmla="*/ 22 h 188"/>
                <a:gd name="T16" fmla="*/ 86 w 120"/>
                <a:gd name="T17" fmla="*/ 12 h 188"/>
                <a:gd name="T18" fmla="*/ 74 w 120"/>
                <a:gd name="T19" fmla="*/ 4 h 188"/>
                <a:gd name="T20" fmla="*/ 60 w 120"/>
                <a:gd name="T21" fmla="*/ 0 h 188"/>
                <a:gd name="T22" fmla="*/ 52 w 120"/>
                <a:gd name="T23" fmla="*/ 0 h 188"/>
                <a:gd name="T24" fmla="*/ 40 w 120"/>
                <a:gd name="T25" fmla="*/ 6 h 188"/>
                <a:gd name="T26" fmla="*/ 30 w 120"/>
                <a:gd name="T27" fmla="*/ 16 h 188"/>
                <a:gd name="T28" fmla="*/ 24 w 120"/>
                <a:gd name="T29" fmla="*/ 30 h 188"/>
                <a:gd name="T30" fmla="*/ 24 w 120"/>
                <a:gd name="T31" fmla="*/ 38 h 188"/>
                <a:gd name="T32" fmla="*/ 26 w 120"/>
                <a:gd name="T33" fmla="*/ 52 h 188"/>
                <a:gd name="T34" fmla="*/ 34 w 120"/>
                <a:gd name="T35" fmla="*/ 62 h 188"/>
                <a:gd name="T36" fmla="*/ 38 w 120"/>
                <a:gd name="T37" fmla="*/ 68 h 188"/>
                <a:gd name="T38" fmla="*/ 40 w 120"/>
                <a:gd name="T39" fmla="*/ 80 h 188"/>
                <a:gd name="T40" fmla="*/ 38 w 120"/>
                <a:gd name="T41" fmla="*/ 96 h 188"/>
                <a:gd name="T42" fmla="*/ 24 w 120"/>
                <a:gd name="T43" fmla="*/ 114 h 188"/>
                <a:gd name="T44" fmla="*/ 24 w 120"/>
                <a:gd name="T45" fmla="*/ 114 h 188"/>
                <a:gd name="T46" fmla="*/ 18 w 120"/>
                <a:gd name="T47" fmla="*/ 122 h 188"/>
                <a:gd name="T48" fmla="*/ 6 w 120"/>
                <a:gd name="T49" fmla="*/ 142 h 188"/>
                <a:gd name="T50" fmla="*/ 0 w 120"/>
                <a:gd name="T51" fmla="*/ 168 h 188"/>
                <a:gd name="T52" fmla="*/ 0 w 120"/>
                <a:gd name="T53" fmla="*/ 174 h 188"/>
                <a:gd name="T54" fmla="*/ 2 w 120"/>
                <a:gd name="T55" fmla="*/ 176 h 188"/>
                <a:gd name="T56" fmla="*/ 4 w 120"/>
                <a:gd name="T57" fmla="*/ 178 h 188"/>
                <a:gd name="T58" fmla="*/ 30 w 120"/>
                <a:gd name="T59" fmla="*/ 186 h 188"/>
                <a:gd name="T60" fmla="*/ 60 w 120"/>
                <a:gd name="T61" fmla="*/ 188 h 188"/>
                <a:gd name="T62" fmla="*/ 60 w 120"/>
                <a:gd name="T63" fmla="*/ 188 h 188"/>
                <a:gd name="T64" fmla="*/ 90 w 120"/>
                <a:gd name="T65" fmla="*/ 186 h 188"/>
                <a:gd name="T66" fmla="*/ 108 w 120"/>
                <a:gd name="T67" fmla="*/ 182 h 188"/>
                <a:gd name="T68" fmla="*/ 116 w 120"/>
                <a:gd name="T69" fmla="*/ 180 h 188"/>
                <a:gd name="T70" fmla="*/ 120 w 120"/>
                <a:gd name="T71" fmla="*/ 174 h 188"/>
                <a:gd name="T72" fmla="*/ 120 w 120"/>
                <a:gd name="T73" fmla="*/ 166 h 188"/>
                <a:gd name="T74" fmla="*/ 118 w 120"/>
                <a:gd name="T75" fmla="*/ 148 h 188"/>
                <a:gd name="T76" fmla="*/ 102 w 120"/>
                <a:gd name="T77" fmla="*/ 120 h 188"/>
                <a:gd name="T78" fmla="*/ 90 w 120"/>
                <a:gd name="T79" fmla="*/ 11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" h="188">
                  <a:moveTo>
                    <a:pt x="90" y="110"/>
                  </a:moveTo>
                  <a:lnTo>
                    <a:pt x="90" y="110"/>
                  </a:lnTo>
                  <a:lnTo>
                    <a:pt x="84" y="104"/>
                  </a:lnTo>
                  <a:lnTo>
                    <a:pt x="78" y="94"/>
                  </a:lnTo>
                  <a:lnTo>
                    <a:pt x="78" y="88"/>
                  </a:lnTo>
                  <a:lnTo>
                    <a:pt x="78" y="80"/>
                  </a:lnTo>
                  <a:lnTo>
                    <a:pt x="82" y="72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92" y="58"/>
                  </a:lnTo>
                  <a:lnTo>
                    <a:pt x="94" y="52"/>
                  </a:lnTo>
                  <a:lnTo>
                    <a:pt x="96" y="44"/>
                  </a:lnTo>
                  <a:lnTo>
                    <a:pt x="98" y="38"/>
                  </a:lnTo>
                  <a:lnTo>
                    <a:pt x="98" y="38"/>
                  </a:lnTo>
                  <a:lnTo>
                    <a:pt x="96" y="30"/>
                  </a:lnTo>
                  <a:lnTo>
                    <a:pt x="94" y="22"/>
                  </a:lnTo>
                  <a:lnTo>
                    <a:pt x="92" y="16"/>
                  </a:lnTo>
                  <a:lnTo>
                    <a:pt x="86" y="12"/>
                  </a:lnTo>
                  <a:lnTo>
                    <a:pt x="82" y="6"/>
                  </a:lnTo>
                  <a:lnTo>
                    <a:pt x="74" y="4"/>
                  </a:lnTo>
                  <a:lnTo>
                    <a:pt x="68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2" y="0"/>
                  </a:lnTo>
                  <a:lnTo>
                    <a:pt x="46" y="4"/>
                  </a:lnTo>
                  <a:lnTo>
                    <a:pt x="40" y="6"/>
                  </a:lnTo>
                  <a:lnTo>
                    <a:pt x="34" y="12"/>
                  </a:lnTo>
                  <a:lnTo>
                    <a:pt x="30" y="16"/>
                  </a:lnTo>
                  <a:lnTo>
                    <a:pt x="26" y="22"/>
                  </a:lnTo>
                  <a:lnTo>
                    <a:pt x="24" y="30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4" y="44"/>
                  </a:lnTo>
                  <a:lnTo>
                    <a:pt x="26" y="52"/>
                  </a:lnTo>
                  <a:lnTo>
                    <a:pt x="30" y="58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8" y="68"/>
                  </a:lnTo>
                  <a:lnTo>
                    <a:pt x="40" y="74"/>
                  </a:lnTo>
                  <a:lnTo>
                    <a:pt x="40" y="80"/>
                  </a:lnTo>
                  <a:lnTo>
                    <a:pt x="40" y="88"/>
                  </a:lnTo>
                  <a:lnTo>
                    <a:pt x="38" y="96"/>
                  </a:lnTo>
                  <a:lnTo>
                    <a:pt x="32" y="106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18" y="122"/>
                  </a:lnTo>
                  <a:lnTo>
                    <a:pt x="18" y="122"/>
                  </a:lnTo>
                  <a:lnTo>
                    <a:pt x="10" y="130"/>
                  </a:lnTo>
                  <a:lnTo>
                    <a:pt x="6" y="142"/>
                  </a:lnTo>
                  <a:lnTo>
                    <a:pt x="2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4" y="178"/>
                  </a:lnTo>
                  <a:lnTo>
                    <a:pt x="14" y="182"/>
                  </a:lnTo>
                  <a:lnTo>
                    <a:pt x="30" y="186"/>
                  </a:lnTo>
                  <a:lnTo>
                    <a:pt x="60" y="188"/>
                  </a:lnTo>
                  <a:lnTo>
                    <a:pt x="60" y="188"/>
                  </a:lnTo>
                  <a:lnTo>
                    <a:pt x="60" y="188"/>
                  </a:lnTo>
                  <a:lnTo>
                    <a:pt x="60" y="188"/>
                  </a:lnTo>
                  <a:lnTo>
                    <a:pt x="90" y="186"/>
                  </a:lnTo>
                  <a:lnTo>
                    <a:pt x="90" y="186"/>
                  </a:lnTo>
                  <a:lnTo>
                    <a:pt x="108" y="182"/>
                  </a:lnTo>
                  <a:lnTo>
                    <a:pt x="108" y="182"/>
                  </a:lnTo>
                  <a:lnTo>
                    <a:pt x="116" y="180"/>
                  </a:lnTo>
                  <a:lnTo>
                    <a:pt x="116" y="180"/>
                  </a:lnTo>
                  <a:lnTo>
                    <a:pt x="118" y="178"/>
                  </a:lnTo>
                  <a:lnTo>
                    <a:pt x="120" y="174"/>
                  </a:lnTo>
                  <a:lnTo>
                    <a:pt x="120" y="174"/>
                  </a:lnTo>
                  <a:lnTo>
                    <a:pt x="120" y="166"/>
                  </a:lnTo>
                  <a:lnTo>
                    <a:pt x="120" y="166"/>
                  </a:lnTo>
                  <a:lnTo>
                    <a:pt x="118" y="148"/>
                  </a:lnTo>
                  <a:lnTo>
                    <a:pt x="112" y="134"/>
                  </a:lnTo>
                  <a:lnTo>
                    <a:pt x="102" y="120"/>
                  </a:lnTo>
                  <a:lnTo>
                    <a:pt x="90" y="110"/>
                  </a:lnTo>
                  <a:lnTo>
                    <a:pt x="90" y="1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2925" y="1640"/>
              <a:ext cx="1186" cy="948"/>
            </a:xfrm>
            <a:custGeom>
              <a:avLst/>
              <a:gdLst>
                <a:gd name="T0" fmla="*/ 710 w 1186"/>
                <a:gd name="T1" fmla="*/ 0 h 948"/>
                <a:gd name="T2" fmla="*/ 708 w 1186"/>
                <a:gd name="T3" fmla="*/ 10 h 948"/>
                <a:gd name="T4" fmla="*/ 708 w 1186"/>
                <a:gd name="T5" fmla="*/ 28 h 948"/>
                <a:gd name="T6" fmla="*/ 718 w 1186"/>
                <a:gd name="T7" fmla="*/ 48 h 948"/>
                <a:gd name="T8" fmla="*/ 726 w 1186"/>
                <a:gd name="T9" fmla="*/ 58 h 948"/>
                <a:gd name="T10" fmla="*/ 1042 w 1186"/>
                <a:gd name="T11" fmla="*/ 66 h 948"/>
                <a:gd name="T12" fmla="*/ 1054 w 1186"/>
                <a:gd name="T13" fmla="*/ 68 h 948"/>
                <a:gd name="T14" fmla="*/ 1076 w 1186"/>
                <a:gd name="T15" fmla="*/ 78 h 948"/>
                <a:gd name="T16" fmla="*/ 1092 w 1186"/>
                <a:gd name="T17" fmla="*/ 94 h 948"/>
                <a:gd name="T18" fmla="*/ 1102 w 1186"/>
                <a:gd name="T19" fmla="*/ 116 h 948"/>
                <a:gd name="T20" fmla="*/ 1104 w 1186"/>
                <a:gd name="T21" fmla="*/ 820 h 948"/>
                <a:gd name="T22" fmla="*/ 1102 w 1186"/>
                <a:gd name="T23" fmla="*/ 832 h 948"/>
                <a:gd name="T24" fmla="*/ 1092 w 1186"/>
                <a:gd name="T25" fmla="*/ 854 h 948"/>
                <a:gd name="T26" fmla="*/ 1076 w 1186"/>
                <a:gd name="T27" fmla="*/ 870 h 948"/>
                <a:gd name="T28" fmla="*/ 1054 w 1186"/>
                <a:gd name="T29" fmla="*/ 880 h 948"/>
                <a:gd name="T30" fmla="*/ 146 w 1186"/>
                <a:gd name="T31" fmla="*/ 880 h 948"/>
                <a:gd name="T32" fmla="*/ 134 w 1186"/>
                <a:gd name="T33" fmla="*/ 880 h 948"/>
                <a:gd name="T34" fmla="*/ 112 w 1186"/>
                <a:gd name="T35" fmla="*/ 870 h 948"/>
                <a:gd name="T36" fmla="*/ 94 w 1186"/>
                <a:gd name="T37" fmla="*/ 854 h 948"/>
                <a:gd name="T38" fmla="*/ 86 w 1186"/>
                <a:gd name="T39" fmla="*/ 832 h 948"/>
                <a:gd name="T40" fmla="*/ 84 w 1186"/>
                <a:gd name="T41" fmla="*/ 128 h 948"/>
                <a:gd name="T42" fmla="*/ 86 w 1186"/>
                <a:gd name="T43" fmla="*/ 116 h 948"/>
                <a:gd name="T44" fmla="*/ 94 w 1186"/>
                <a:gd name="T45" fmla="*/ 94 h 948"/>
                <a:gd name="T46" fmla="*/ 112 w 1186"/>
                <a:gd name="T47" fmla="*/ 78 h 948"/>
                <a:gd name="T48" fmla="*/ 134 w 1186"/>
                <a:gd name="T49" fmla="*/ 68 h 948"/>
                <a:gd name="T50" fmla="*/ 446 w 1186"/>
                <a:gd name="T51" fmla="*/ 66 h 948"/>
                <a:gd name="T52" fmla="*/ 448 w 1186"/>
                <a:gd name="T53" fmla="*/ 64 h 948"/>
                <a:gd name="T54" fmla="*/ 448 w 1186"/>
                <a:gd name="T55" fmla="*/ 64 h 948"/>
                <a:gd name="T56" fmla="*/ 464 w 1186"/>
                <a:gd name="T57" fmla="*/ 46 h 948"/>
                <a:gd name="T58" fmla="*/ 472 w 1186"/>
                <a:gd name="T59" fmla="*/ 30 h 948"/>
                <a:gd name="T60" fmla="*/ 476 w 1186"/>
                <a:gd name="T61" fmla="*/ 14 h 948"/>
                <a:gd name="T62" fmla="*/ 72 w 1186"/>
                <a:gd name="T63" fmla="*/ 0 h 948"/>
                <a:gd name="T64" fmla="*/ 58 w 1186"/>
                <a:gd name="T65" fmla="*/ 2 h 948"/>
                <a:gd name="T66" fmla="*/ 32 w 1186"/>
                <a:gd name="T67" fmla="*/ 12 h 948"/>
                <a:gd name="T68" fmla="*/ 12 w 1186"/>
                <a:gd name="T69" fmla="*/ 32 h 948"/>
                <a:gd name="T70" fmla="*/ 2 w 1186"/>
                <a:gd name="T71" fmla="*/ 58 h 948"/>
                <a:gd name="T72" fmla="*/ 0 w 1186"/>
                <a:gd name="T73" fmla="*/ 876 h 948"/>
                <a:gd name="T74" fmla="*/ 2 w 1186"/>
                <a:gd name="T75" fmla="*/ 890 h 948"/>
                <a:gd name="T76" fmla="*/ 12 w 1186"/>
                <a:gd name="T77" fmla="*/ 916 h 948"/>
                <a:gd name="T78" fmla="*/ 32 w 1186"/>
                <a:gd name="T79" fmla="*/ 936 h 948"/>
                <a:gd name="T80" fmla="*/ 58 w 1186"/>
                <a:gd name="T81" fmla="*/ 946 h 948"/>
                <a:gd name="T82" fmla="*/ 1116 w 1186"/>
                <a:gd name="T83" fmla="*/ 948 h 948"/>
                <a:gd name="T84" fmla="*/ 1130 w 1186"/>
                <a:gd name="T85" fmla="*/ 946 h 948"/>
                <a:gd name="T86" fmla="*/ 1156 w 1186"/>
                <a:gd name="T87" fmla="*/ 936 h 948"/>
                <a:gd name="T88" fmla="*/ 1174 w 1186"/>
                <a:gd name="T89" fmla="*/ 916 h 948"/>
                <a:gd name="T90" fmla="*/ 1186 w 1186"/>
                <a:gd name="T91" fmla="*/ 890 h 948"/>
                <a:gd name="T92" fmla="*/ 1186 w 1186"/>
                <a:gd name="T93" fmla="*/ 72 h 948"/>
                <a:gd name="T94" fmla="*/ 1186 w 1186"/>
                <a:gd name="T95" fmla="*/ 58 h 948"/>
                <a:gd name="T96" fmla="*/ 1174 w 1186"/>
                <a:gd name="T97" fmla="*/ 32 h 948"/>
                <a:gd name="T98" fmla="*/ 1156 w 1186"/>
                <a:gd name="T99" fmla="*/ 12 h 948"/>
                <a:gd name="T100" fmla="*/ 1130 w 1186"/>
                <a:gd name="T101" fmla="*/ 2 h 948"/>
                <a:gd name="T102" fmla="*/ 1116 w 1186"/>
                <a:gd name="T103" fmla="*/ 0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86" h="948">
                  <a:moveTo>
                    <a:pt x="1116" y="0"/>
                  </a:moveTo>
                  <a:lnTo>
                    <a:pt x="710" y="0"/>
                  </a:lnTo>
                  <a:lnTo>
                    <a:pt x="710" y="0"/>
                  </a:lnTo>
                  <a:lnTo>
                    <a:pt x="708" y="10"/>
                  </a:lnTo>
                  <a:lnTo>
                    <a:pt x="708" y="20"/>
                  </a:lnTo>
                  <a:lnTo>
                    <a:pt x="708" y="28"/>
                  </a:lnTo>
                  <a:lnTo>
                    <a:pt x="710" y="36"/>
                  </a:lnTo>
                  <a:lnTo>
                    <a:pt x="718" y="48"/>
                  </a:lnTo>
                  <a:lnTo>
                    <a:pt x="726" y="58"/>
                  </a:lnTo>
                  <a:lnTo>
                    <a:pt x="726" y="58"/>
                  </a:lnTo>
                  <a:lnTo>
                    <a:pt x="740" y="66"/>
                  </a:lnTo>
                  <a:lnTo>
                    <a:pt x="1042" y="66"/>
                  </a:lnTo>
                  <a:lnTo>
                    <a:pt x="1042" y="66"/>
                  </a:lnTo>
                  <a:lnTo>
                    <a:pt x="1054" y="68"/>
                  </a:lnTo>
                  <a:lnTo>
                    <a:pt x="1066" y="72"/>
                  </a:lnTo>
                  <a:lnTo>
                    <a:pt x="1076" y="78"/>
                  </a:lnTo>
                  <a:lnTo>
                    <a:pt x="1086" y="84"/>
                  </a:lnTo>
                  <a:lnTo>
                    <a:pt x="1092" y="94"/>
                  </a:lnTo>
                  <a:lnTo>
                    <a:pt x="1098" y="104"/>
                  </a:lnTo>
                  <a:lnTo>
                    <a:pt x="1102" y="116"/>
                  </a:lnTo>
                  <a:lnTo>
                    <a:pt x="1104" y="128"/>
                  </a:lnTo>
                  <a:lnTo>
                    <a:pt x="1104" y="820"/>
                  </a:lnTo>
                  <a:lnTo>
                    <a:pt x="1104" y="820"/>
                  </a:lnTo>
                  <a:lnTo>
                    <a:pt x="1102" y="832"/>
                  </a:lnTo>
                  <a:lnTo>
                    <a:pt x="1098" y="844"/>
                  </a:lnTo>
                  <a:lnTo>
                    <a:pt x="1092" y="854"/>
                  </a:lnTo>
                  <a:lnTo>
                    <a:pt x="1086" y="862"/>
                  </a:lnTo>
                  <a:lnTo>
                    <a:pt x="1076" y="870"/>
                  </a:lnTo>
                  <a:lnTo>
                    <a:pt x="1066" y="876"/>
                  </a:lnTo>
                  <a:lnTo>
                    <a:pt x="1054" y="880"/>
                  </a:lnTo>
                  <a:lnTo>
                    <a:pt x="1042" y="880"/>
                  </a:lnTo>
                  <a:lnTo>
                    <a:pt x="146" y="880"/>
                  </a:lnTo>
                  <a:lnTo>
                    <a:pt x="146" y="880"/>
                  </a:lnTo>
                  <a:lnTo>
                    <a:pt x="134" y="880"/>
                  </a:lnTo>
                  <a:lnTo>
                    <a:pt x="122" y="876"/>
                  </a:lnTo>
                  <a:lnTo>
                    <a:pt x="112" y="870"/>
                  </a:lnTo>
                  <a:lnTo>
                    <a:pt x="102" y="862"/>
                  </a:lnTo>
                  <a:lnTo>
                    <a:pt x="94" y="854"/>
                  </a:lnTo>
                  <a:lnTo>
                    <a:pt x="88" y="844"/>
                  </a:lnTo>
                  <a:lnTo>
                    <a:pt x="86" y="832"/>
                  </a:lnTo>
                  <a:lnTo>
                    <a:pt x="84" y="820"/>
                  </a:lnTo>
                  <a:lnTo>
                    <a:pt x="84" y="128"/>
                  </a:lnTo>
                  <a:lnTo>
                    <a:pt x="84" y="128"/>
                  </a:lnTo>
                  <a:lnTo>
                    <a:pt x="86" y="116"/>
                  </a:lnTo>
                  <a:lnTo>
                    <a:pt x="88" y="104"/>
                  </a:lnTo>
                  <a:lnTo>
                    <a:pt x="94" y="94"/>
                  </a:lnTo>
                  <a:lnTo>
                    <a:pt x="102" y="84"/>
                  </a:lnTo>
                  <a:lnTo>
                    <a:pt x="112" y="78"/>
                  </a:lnTo>
                  <a:lnTo>
                    <a:pt x="122" y="72"/>
                  </a:lnTo>
                  <a:lnTo>
                    <a:pt x="134" y="68"/>
                  </a:lnTo>
                  <a:lnTo>
                    <a:pt x="146" y="66"/>
                  </a:lnTo>
                  <a:lnTo>
                    <a:pt x="446" y="66"/>
                  </a:lnTo>
                  <a:lnTo>
                    <a:pt x="446" y="66"/>
                  </a:lnTo>
                  <a:lnTo>
                    <a:pt x="448" y="64"/>
                  </a:lnTo>
                  <a:lnTo>
                    <a:pt x="448" y="64"/>
                  </a:lnTo>
                  <a:lnTo>
                    <a:pt x="448" y="64"/>
                  </a:lnTo>
                  <a:lnTo>
                    <a:pt x="456" y="56"/>
                  </a:lnTo>
                  <a:lnTo>
                    <a:pt x="464" y="46"/>
                  </a:lnTo>
                  <a:lnTo>
                    <a:pt x="468" y="38"/>
                  </a:lnTo>
                  <a:lnTo>
                    <a:pt x="472" y="30"/>
                  </a:lnTo>
                  <a:lnTo>
                    <a:pt x="474" y="22"/>
                  </a:lnTo>
                  <a:lnTo>
                    <a:pt x="476" y="14"/>
                  </a:lnTo>
                  <a:lnTo>
                    <a:pt x="474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58" y="2"/>
                  </a:lnTo>
                  <a:lnTo>
                    <a:pt x="44" y="6"/>
                  </a:lnTo>
                  <a:lnTo>
                    <a:pt x="32" y="12"/>
                  </a:lnTo>
                  <a:lnTo>
                    <a:pt x="22" y="22"/>
                  </a:lnTo>
                  <a:lnTo>
                    <a:pt x="12" y="32"/>
                  </a:lnTo>
                  <a:lnTo>
                    <a:pt x="6" y="44"/>
                  </a:lnTo>
                  <a:lnTo>
                    <a:pt x="2" y="58"/>
                  </a:lnTo>
                  <a:lnTo>
                    <a:pt x="0" y="72"/>
                  </a:lnTo>
                  <a:lnTo>
                    <a:pt x="0" y="876"/>
                  </a:lnTo>
                  <a:lnTo>
                    <a:pt x="0" y="876"/>
                  </a:lnTo>
                  <a:lnTo>
                    <a:pt x="2" y="890"/>
                  </a:lnTo>
                  <a:lnTo>
                    <a:pt x="6" y="904"/>
                  </a:lnTo>
                  <a:lnTo>
                    <a:pt x="12" y="916"/>
                  </a:lnTo>
                  <a:lnTo>
                    <a:pt x="22" y="926"/>
                  </a:lnTo>
                  <a:lnTo>
                    <a:pt x="32" y="936"/>
                  </a:lnTo>
                  <a:lnTo>
                    <a:pt x="44" y="942"/>
                  </a:lnTo>
                  <a:lnTo>
                    <a:pt x="58" y="946"/>
                  </a:lnTo>
                  <a:lnTo>
                    <a:pt x="72" y="948"/>
                  </a:lnTo>
                  <a:lnTo>
                    <a:pt x="1116" y="948"/>
                  </a:lnTo>
                  <a:lnTo>
                    <a:pt x="1116" y="948"/>
                  </a:lnTo>
                  <a:lnTo>
                    <a:pt x="1130" y="946"/>
                  </a:lnTo>
                  <a:lnTo>
                    <a:pt x="1142" y="942"/>
                  </a:lnTo>
                  <a:lnTo>
                    <a:pt x="1156" y="936"/>
                  </a:lnTo>
                  <a:lnTo>
                    <a:pt x="1166" y="926"/>
                  </a:lnTo>
                  <a:lnTo>
                    <a:pt x="1174" y="916"/>
                  </a:lnTo>
                  <a:lnTo>
                    <a:pt x="1180" y="904"/>
                  </a:lnTo>
                  <a:lnTo>
                    <a:pt x="1186" y="890"/>
                  </a:lnTo>
                  <a:lnTo>
                    <a:pt x="1186" y="876"/>
                  </a:lnTo>
                  <a:lnTo>
                    <a:pt x="1186" y="72"/>
                  </a:lnTo>
                  <a:lnTo>
                    <a:pt x="1186" y="72"/>
                  </a:lnTo>
                  <a:lnTo>
                    <a:pt x="1186" y="58"/>
                  </a:lnTo>
                  <a:lnTo>
                    <a:pt x="1180" y="44"/>
                  </a:lnTo>
                  <a:lnTo>
                    <a:pt x="1174" y="32"/>
                  </a:lnTo>
                  <a:lnTo>
                    <a:pt x="1166" y="22"/>
                  </a:lnTo>
                  <a:lnTo>
                    <a:pt x="1156" y="12"/>
                  </a:lnTo>
                  <a:lnTo>
                    <a:pt x="1142" y="6"/>
                  </a:lnTo>
                  <a:lnTo>
                    <a:pt x="1130" y="2"/>
                  </a:lnTo>
                  <a:lnTo>
                    <a:pt x="1116" y="0"/>
                  </a:lnTo>
                  <a:lnTo>
                    <a:pt x="1116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Freeform 23"/>
          <p:cNvSpPr>
            <a:spLocks/>
          </p:cNvSpPr>
          <p:nvPr/>
        </p:nvSpPr>
        <p:spPr bwMode="auto">
          <a:xfrm>
            <a:off x="7321313" y="1988840"/>
            <a:ext cx="275023" cy="430870"/>
          </a:xfrm>
          <a:custGeom>
            <a:avLst/>
            <a:gdLst>
              <a:gd name="T0" fmla="*/ 90 w 120"/>
              <a:gd name="T1" fmla="*/ 110 h 188"/>
              <a:gd name="T2" fmla="*/ 78 w 120"/>
              <a:gd name="T3" fmla="*/ 94 h 188"/>
              <a:gd name="T4" fmla="*/ 78 w 120"/>
              <a:gd name="T5" fmla="*/ 80 h 188"/>
              <a:gd name="T6" fmla="*/ 86 w 120"/>
              <a:gd name="T7" fmla="*/ 64 h 188"/>
              <a:gd name="T8" fmla="*/ 92 w 120"/>
              <a:gd name="T9" fmla="*/ 58 h 188"/>
              <a:gd name="T10" fmla="*/ 96 w 120"/>
              <a:gd name="T11" fmla="*/ 44 h 188"/>
              <a:gd name="T12" fmla="*/ 98 w 120"/>
              <a:gd name="T13" fmla="*/ 38 h 188"/>
              <a:gd name="T14" fmla="*/ 94 w 120"/>
              <a:gd name="T15" fmla="*/ 22 h 188"/>
              <a:gd name="T16" fmla="*/ 86 w 120"/>
              <a:gd name="T17" fmla="*/ 12 h 188"/>
              <a:gd name="T18" fmla="*/ 74 w 120"/>
              <a:gd name="T19" fmla="*/ 4 h 188"/>
              <a:gd name="T20" fmla="*/ 60 w 120"/>
              <a:gd name="T21" fmla="*/ 0 h 188"/>
              <a:gd name="T22" fmla="*/ 52 w 120"/>
              <a:gd name="T23" fmla="*/ 0 h 188"/>
              <a:gd name="T24" fmla="*/ 40 w 120"/>
              <a:gd name="T25" fmla="*/ 6 h 188"/>
              <a:gd name="T26" fmla="*/ 30 w 120"/>
              <a:gd name="T27" fmla="*/ 16 h 188"/>
              <a:gd name="T28" fmla="*/ 24 w 120"/>
              <a:gd name="T29" fmla="*/ 30 h 188"/>
              <a:gd name="T30" fmla="*/ 24 w 120"/>
              <a:gd name="T31" fmla="*/ 38 h 188"/>
              <a:gd name="T32" fmla="*/ 26 w 120"/>
              <a:gd name="T33" fmla="*/ 52 h 188"/>
              <a:gd name="T34" fmla="*/ 34 w 120"/>
              <a:gd name="T35" fmla="*/ 62 h 188"/>
              <a:gd name="T36" fmla="*/ 38 w 120"/>
              <a:gd name="T37" fmla="*/ 68 h 188"/>
              <a:gd name="T38" fmla="*/ 40 w 120"/>
              <a:gd name="T39" fmla="*/ 80 h 188"/>
              <a:gd name="T40" fmla="*/ 38 w 120"/>
              <a:gd name="T41" fmla="*/ 96 h 188"/>
              <a:gd name="T42" fmla="*/ 24 w 120"/>
              <a:gd name="T43" fmla="*/ 114 h 188"/>
              <a:gd name="T44" fmla="*/ 24 w 120"/>
              <a:gd name="T45" fmla="*/ 114 h 188"/>
              <a:gd name="T46" fmla="*/ 18 w 120"/>
              <a:gd name="T47" fmla="*/ 122 h 188"/>
              <a:gd name="T48" fmla="*/ 6 w 120"/>
              <a:gd name="T49" fmla="*/ 142 h 188"/>
              <a:gd name="T50" fmla="*/ 0 w 120"/>
              <a:gd name="T51" fmla="*/ 168 h 188"/>
              <a:gd name="T52" fmla="*/ 0 w 120"/>
              <a:gd name="T53" fmla="*/ 174 h 188"/>
              <a:gd name="T54" fmla="*/ 2 w 120"/>
              <a:gd name="T55" fmla="*/ 176 h 188"/>
              <a:gd name="T56" fmla="*/ 4 w 120"/>
              <a:gd name="T57" fmla="*/ 178 h 188"/>
              <a:gd name="T58" fmla="*/ 30 w 120"/>
              <a:gd name="T59" fmla="*/ 186 h 188"/>
              <a:gd name="T60" fmla="*/ 60 w 120"/>
              <a:gd name="T61" fmla="*/ 188 h 188"/>
              <a:gd name="T62" fmla="*/ 60 w 120"/>
              <a:gd name="T63" fmla="*/ 188 h 188"/>
              <a:gd name="T64" fmla="*/ 90 w 120"/>
              <a:gd name="T65" fmla="*/ 186 h 188"/>
              <a:gd name="T66" fmla="*/ 108 w 120"/>
              <a:gd name="T67" fmla="*/ 182 h 188"/>
              <a:gd name="T68" fmla="*/ 116 w 120"/>
              <a:gd name="T69" fmla="*/ 180 h 188"/>
              <a:gd name="T70" fmla="*/ 120 w 120"/>
              <a:gd name="T71" fmla="*/ 174 h 188"/>
              <a:gd name="T72" fmla="*/ 120 w 120"/>
              <a:gd name="T73" fmla="*/ 166 h 188"/>
              <a:gd name="T74" fmla="*/ 118 w 120"/>
              <a:gd name="T75" fmla="*/ 148 h 188"/>
              <a:gd name="T76" fmla="*/ 102 w 120"/>
              <a:gd name="T77" fmla="*/ 120 h 188"/>
              <a:gd name="T78" fmla="*/ 90 w 120"/>
              <a:gd name="T79" fmla="*/ 11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0" h="188">
                <a:moveTo>
                  <a:pt x="90" y="110"/>
                </a:moveTo>
                <a:lnTo>
                  <a:pt x="90" y="110"/>
                </a:lnTo>
                <a:lnTo>
                  <a:pt x="84" y="104"/>
                </a:lnTo>
                <a:lnTo>
                  <a:pt x="78" y="94"/>
                </a:lnTo>
                <a:lnTo>
                  <a:pt x="78" y="88"/>
                </a:lnTo>
                <a:lnTo>
                  <a:pt x="78" y="80"/>
                </a:lnTo>
                <a:lnTo>
                  <a:pt x="82" y="72"/>
                </a:lnTo>
                <a:lnTo>
                  <a:pt x="86" y="64"/>
                </a:lnTo>
                <a:lnTo>
                  <a:pt x="86" y="64"/>
                </a:lnTo>
                <a:lnTo>
                  <a:pt x="92" y="58"/>
                </a:lnTo>
                <a:lnTo>
                  <a:pt x="94" y="52"/>
                </a:lnTo>
                <a:lnTo>
                  <a:pt x="96" y="44"/>
                </a:lnTo>
                <a:lnTo>
                  <a:pt x="98" y="38"/>
                </a:lnTo>
                <a:lnTo>
                  <a:pt x="98" y="38"/>
                </a:lnTo>
                <a:lnTo>
                  <a:pt x="96" y="30"/>
                </a:lnTo>
                <a:lnTo>
                  <a:pt x="94" y="22"/>
                </a:lnTo>
                <a:lnTo>
                  <a:pt x="92" y="16"/>
                </a:lnTo>
                <a:lnTo>
                  <a:pt x="86" y="12"/>
                </a:lnTo>
                <a:lnTo>
                  <a:pt x="82" y="6"/>
                </a:lnTo>
                <a:lnTo>
                  <a:pt x="74" y="4"/>
                </a:lnTo>
                <a:lnTo>
                  <a:pt x="68" y="0"/>
                </a:lnTo>
                <a:lnTo>
                  <a:pt x="60" y="0"/>
                </a:lnTo>
                <a:lnTo>
                  <a:pt x="60" y="0"/>
                </a:lnTo>
                <a:lnTo>
                  <a:pt x="52" y="0"/>
                </a:lnTo>
                <a:lnTo>
                  <a:pt x="46" y="4"/>
                </a:lnTo>
                <a:lnTo>
                  <a:pt x="40" y="6"/>
                </a:lnTo>
                <a:lnTo>
                  <a:pt x="34" y="12"/>
                </a:lnTo>
                <a:lnTo>
                  <a:pt x="30" y="16"/>
                </a:lnTo>
                <a:lnTo>
                  <a:pt x="26" y="22"/>
                </a:lnTo>
                <a:lnTo>
                  <a:pt x="24" y="30"/>
                </a:lnTo>
                <a:lnTo>
                  <a:pt x="24" y="38"/>
                </a:lnTo>
                <a:lnTo>
                  <a:pt x="24" y="38"/>
                </a:lnTo>
                <a:lnTo>
                  <a:pt x="24" y="44"/>
                </a:lnTo>
                <a:lnTo>
                  <a:pt x="26" y="52"/>
                </a:lnTo>
                <a:lnTo>
                  <a:pt x="30" y="58"/>
                </a:lnTo>
                <a:lnTo>
                  <a:pt x="34" y="62"/>
                </a:lnTo>
                <a:lnTo>
                  <a:pt x="34" y="62"/>
                </a:lnTo>
                <a:lnTo>
                  <a:pt x="38" y="68"/>
                </a:lnTo>
                <a:lnTo>
                  <a:pt x="40" y="74"/>
                </a:lnTo>
                <a:lnTo>
                  <a:pt x="40" y="80"/>
                </a:lnTo>
                <a:lnTo>
                  <a:pt x="40" y="88"/>
                </a:lnTo>
                <a:lnTo>
                  <a:pt x="38" y="96"/>
                </a:lnTo>
                <a:lnTo>
                  <a:pt x="32" y="106"/>
                </a:lnTo>
                <a:lnTo>
                  <a:pt x="24" y="114"/>
                </a:lnTo>
                <a:lnTo>
                  <a:pt x="24" y="114"/>
                </a:lnTo>
                <a:lnTo>
                  <a:pt x="24" y="114"/>
                </a:lnTo>
                <a:lnTo>
                  <a:pt x="18" y="122"/>
                </a:lnTo>
                <a:lnTo>
                  <a:pt x="18" y="122"/>
                </a:lnTo>
                <a:lnTo>
                  <a:pt x="10" y="130"/>
                </a:lnTo>
                <a:lnTo>
                  <a:pt x="6" y="142"/>
                </a:lnTo>
                <a:lnTo>
                  <a:pt x="2" y="154"/>
                </a:lnTo>
                <a:lnTo>
                  <a:pt x="0" y="168"/>
                </a:lnTo>
                <a:lnTo>
                  <a:pt x="0" y="168"/>
                </a:lnTo>
                <a:lnTo>
                  <a:pt x="0" y="174"/>
                </a:lnTo>
                <a:lnTo>
                  <a:pt x="0" y="174"/>
                </a:lnTo>
                <a:lnTo>
                  <a:pt x="2" y="176"/>
                </a:lnTo>
                <a:lnTo>
                  <a:pt x="2" y="176"/>
                </a:lnTo>
                <a:lnTo>
                  <a:pt x="4" y="178"/>
                </a:lnTo>
                <a:lnTo>
                  <a:pt x="14" y="182"/>
                </a:lnTo>
                <a:lnTo>
                  <a:pt x="30" y="186"/>
                </a:lnTo>
                <a:lnTo>
                  <a:pt x="60" y="188"/>
                </a:lnTo>
                <a:lnTo>
                  <a:pt x="60" y="188"/>
                </a:lnTo>
                <a:lnTo>
                  <a:pt x="60" y="188"/>
                </a:lnTo>
                <a:lnTo>
                  <a:pt x="60" y="188"/>
                </a:lnTo>
                <a:lnTo>
                  <a:pt x="90" y="186"/>
                </a:lnTo>
                <a:lnTo>
                  <a:pt x="90" y="186"/>
                </a:lnTo>
                <a:lnTo>
                  <a:pt x="108" y="182"/>
                </a:lnTo>
                <a:lnTo>
                  <a:pt x="108" y="182"/>
                </a:lnTo>
                <a:lnTo>
                  <a:pt x="116" y="180"/>
                </a:lnTo>
                <a:lnTo>
                  <a:pt x="116" y="180"/>
                </a:lnTo>
                <a:lnTo>
                  <a:pt x="118" y="178"/>
                </a:lnTo>
                <a:lnTo>
                  <a:pt x="120" y="174"/>
                </a:lnTo>
                <a:lnTo>
                  <a:pt x="120" y="174"/>
                </a:lnTo>
                <a:lnTo>
                  <a:pt x="120" y="166"/>
                </a:lnTo>
                <a:lnTo>
                  <a:pt x="120" y="166"/>
                </a:lnTo>
                <a:lnTo>
                  <a:pt x="118" y="148"/>
                </a:lnTo>
                <a:lnTo>
                  <a:pt x="112" y="134"/>
                </a:lnTo>
                <a:lnTo>
                  <a:pt x="102" y="120"/>
                </a:lnTo>
                <a:lnTo>
                  <a:pt x="90" y="110"/>
                </a:lnTo>
                <a:lnTo>
                  <a:pt x="90" y="11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3"/>
          <p:cNvSpPr>
            <a:spLocks/>
          </p:cNvSpPr>
          <p:nvPr/>
        </p:nvSpPr>
        <p:spPr bwMode="auto">
          <a:xfrm>
            <a:off x="6516216" y="2132856"/>
            <a:ext cx="275023" cy="430870"/>
          </a:xfrm>
          <a:custGeom>
            <a:avLst/>
            <a:gdLst>
              <a:gd name="T0" fmla="*/ 90 w 120"/>
              <a:gd name="T1" fmla="*/ 110 h 188"/>
              <a:gd name="T2" fmla="*/ 78 w 120"/>
              <a:gd name="T3" fmla="*/ 94 h 188"/>
              <a:gd name="T4" fmla="*/ 78 w 120"/>
              <a:gd name="T5" fmla="*/ 80 h 188"/>
              <a:gd name="T6" fmla="*/ 86 w 120"/>
              <a:gd name="T7" fmla="*/ 64 h 188"/>
              <a:gd name="T8" fmla="*/ 92 w 120"/>
              <a:gd name="T9" fmla="*/ 58 h 188"/>
              <a:gd name="T10" fmla="*/ 96 w 120"/>
              <a:gd name="T11" fmla="*/ 44 h 188"/>
              <a:gd name="T12" fmla="*/ 98 w 120"/>
              <a:gd name="T13" fmla="*/ 38 h 188"/>
              <a:gd name="T14" fmla="*/ 94 w 120"/>
              <a:gd name="T15" fmla="*/ 22 h 188"/>
              <a:gd name="T16" fmla="*/ 86 w 120"/>
              <a:gd name="T17" fmla="*/ 12 h 188"/>
              <a:gd name="T18" fmla="*/ 74 w 120"/>
              <a:gd name="T19" fmla="*/ 4 h 188"/>
              <a:gd name="T20" fmla="*/ 60 w 120"/>
              <a:gd name="T21" fmla="*/ 0 h 188"/>
              <a:gd name="T22" fmla="*/ 52 w 120"/>
              <a:gd name="T23" fmla="*/ 0 h 188"/>
              <a:gd name="T24" fmla="*/ 40 w 120"/>
              <a:gd name="T25" fmla="*/ 6 h 188"/>
              <a:gd name="T26" fmla="*/ 30 w 120"/>
              <a:gd name="T27" fmla="*/ 16 h 188"/>
              <a:gd name="T28" fmla="*/ 24 w 120"/>
              <a:gd name="T29" fmla="*/ 30 h 188"/>
              <a:gd name="T30" fmla="*/ 24 w 120"/>
              <a:gd name="T31" fmla="*/ 38 h 188"/>
              <a:gd name="T32" fmla="*/ 26 w 120"/>
              <a:gd name="T33" fmla="*/ 52 h 188"/>
              <a:gd name="T34" fmla="*/ 34 w 120"/>
              <a:gd name="T35" fmla="*/ 62 h 188"/>
              <a:gd name="T36" fmla="*/ 38 w 120"/>
              <a:gd name="T37" fmla="*/ 68 h 188"/>
              <a:gd name="T38" fmla="*/ 40 w 120"/>
              <a:gd name="T39" fmla="*/ 80 h 188"/>
              <a:gd name="T40" fmla="*/ 38 w 120"/>
              <a:gd name="T41" fmla="*/ 96 h 188"/>
              <a:gd name="T42" fmla="*/ 24 w 120"/>
              <a:gd name="T43" fmla="*/ 114 h 188"/>
              <a:gd name="T44" fmla="*/ 24 w 120"/>
              <a:gd name="T45" fmla="*/ 114 h 188"/>
              <a:gd name="T46" fmla="*/ 18 w 120"/>
              <a:gd name="T47" fmla="*/ 122 h 188"/>
              <a:gd name="T48" fmla="*/ 6 w 120"/>
              <a:gd name="T49" fmla="*/ 142 h 188"/>
              <a:gd name="T50" fmla="*/ 0 w 120"/>
              <a:gd name="T51" fmla="*/ 168 h 188"/>
              <a:gd name="T52" fmla="*/ 0 w 120"/>
              <a:gd name="T53" fmla="*/ 174 h 188"/>
              <a:gd name="T54" fmla="*/ 2 w 120"/>
              <a:gd name="T55" fmla="*/ 176 h 188"/>
              <a:gd name="T56" fmla="*/ 4 w 120"/>
              <a:gd name="T57" fmla="*/ 178 h 188"/>
              <a:gd name="T58" fmla="*/ 30 w 120"/>
              <a:gd name="T59" fmla="*/ 186 h 188"/>
              <a:gd name="T60" fmla="*/ 60 w 120"/>
              <a:gd name="T61" fmla="*/ 188 h 188"/>
              <a:gd name="T62" fmla="*/ 60 w 120"/>
              <a:gd name="T63" fmla="*/ 188 h 188"/>
              <a:gd name="T64" fmla="*/ 90 w 120"/>
              <a:gd name="T65" fmla="*/ 186 h 188"/>
              <a:gd name="T66" fmla="*/ 108 w 120"/>
              <a:gd name="T67" fmla="*/ 182 h 188"/>
              <a:gd name="T68" fmla="*/ 116 w 120"/>
              <a:gd name="T69" fmla="*/ 180 h 188"/>
              <a:gd name="T70" fmla="*/ 120 w 120"/>
              <a:gd name="T71" fmla="*/ 174 h 188"/>
              <a:gd name="T72" fmla="*/ 120 w 120"/>
              <a:gd name="T73" fmla="*/ 166 h 188"/>
              <a:gd name="T74" fmla="*/ 118 w 120"/>
              <a:gd name="T75" fmla="*/ 148 h 188"/>
              <a:gd name="T76" fmla="*/ 102 w 120"/>
              <a:gd name="T77" fmla="*/ 120 h 188"/>
              <a:gd name="T78" fmla="*/ 90 w 120"/>
              <a:gd name="T79" fmla="*/ 11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0" h="188">
                <a:moveTo>
                  <a:pt x="90" y="110"/>
                </a:moveTo>
                <a:lnTo>
                  <a:pt x="90" y="110"/>
                </a:lnTo>
                <a:lnTo>
                  <a:pt x="84" y="104"/>
                </a:lnTo>
                <a:lnTo>
                  <a:pt x="78" y="94"/>
                </a:lnTo>
                <a:lnTo>
                  <a:pt x="78" y="88"/>
                </a:lnTo>
                <a:lnTo>
                  <a:pt x="78" y="80"/>
                </a:lnTo>
                <a:lnTo>
                  <a:pt x="82" y="72"/>
                </a:lnTo>
                <a:lnTo>
                  <a:pt x="86" y="64"/>
                </a:lnTo>
                <a:lnTo>
                  <a:pt x="86" y="64"/>
                </a:lnTo>
                <a:lnTo>
                  <a:pt x="92" y="58"/>
                </a:lnTo>
                <a:lnTo>
                  <a:pt x="94" y="52"/>
                </a:lnTo>
                <a:lnTo>
                  <a:pt x="96" y="44"/>
                </a:lnTo>
                <a:lnTo>
                  <a:pt x="98" y="38"/>
                </a:lnTo>
                <a:lnTo>
                  <a:pt x="98" y="38"/>
                </a:lnTo>
                <a:lnTo>
                  <a:pt x="96" y="30"/>
                </a:lnTo>
                <a:lnTo>
                  <a:pt x="94" y="22"/>
                </a:lnTo>
                <a:lnTo>
                  <a:pt x="92" y="16"/>
                </a:lnTo>
                <a:lnTo>
                  <a:pt x="86" y="12"/>
                </a:lnTo>
                <a:lnTo>
                  <a:pt x="82" y="6"/>
                </a:lnTo>
                <a:lnTo>
                  <a:pt x="74" y="4"/>
                </a:lnTo>
                <a:lnTo>
                  <a:pt x="68" y="0"/>
                </a:lnTo>
                <a:lnTo>
                  <a:pt x="60" y="0"/>
                </a:lnTo>
                <a:lnTo>
                  <a:pt x="60" y="0"/>
                </a:lnTo>
                <a:lnTo>
                  <a:pt x="52" y="0"/>
                </a:lnTo>
                <a:lnTo>
                  <a:pt x="46" y="4"/>
                </a:lnTo>
                <a:lnTo>
                  <a:pt x="40" y="6"/>
                </a:lnTo>
                <a:lnTo>
                  <a:pt x="34" y="12"/>
                </a:lnTo>
                <a:lnTo>
                  <a:pt x="30" y="16"/>
                </a:lnTo>
                <a:lnTo>
                  <a:pt x="26" y="22"/>
                </a:lnTo>
                <a:lnTo>
                  <a:pt x="24" y="30"/>
                </a:lnTo>
                <a:lnTo>
                  <a:pt x="24" y="38"/>
                </a:lnTo>
                <a:lnTo>
                  <a:pt x="24" y="38"/>
                </a:lnTo>
                <a:lnTo>
                  <a:pt x="24" y="44"/>
                </a:lnTo>
                <a:lnTo>
                  <a:pt x="26" y="52"/>
                </a:lnTo>
                <a:lnTo>
                  <a:pt x="30" y="58"/>
                </a:lnTo>
                <a:lnTo>
                  <a:pt x="34" y="62"/>
                </a:lnTo>
                <a:lnTo>
                  <a:pt x="34" y="62"/>
                </a:lnTo>
                <a:lnTo>
                  <a:pt x="38" y="68"/>
                </a:lnTo>
                <a:lnTo>
                  <a:pt x="40" y="74"/>
                </a:lnTo>
                <a:lnTo>
                  <a:pt x="40" y="80"/>
                </a:lnTo>
                <a:lnTo>
                  <a:pt x="40" y="88"/>
                </a:lnTo>
                <a:lnTo>
                  <a:pt x="38" y="96"/>
                </a:lnTo>
                <a:lnTo>
                  <a:pt x="32" y="106"/>
                </a:lnTo>
                <a:lnTo>
                  <a:pt x="24" y="114"/>
                </a:lnTo>
                <a:lnTo>
                  <a:pt x="24" y="114"/>
                </a:lnTo>
                <a:lnTo>
                  <a:pt x="24" y="114"/>
                </a:lnTo>
                <a:lnTo>
                  <a:pt x="18" y="122"/>
                </a:lnTo>
                <a:lnTo>
                  <a:pt x="18" y="122"/>
                </a:lnTo>
                <a:lnTo>
                  <a:pt x="10" y="130"/>
                </a:lnTo>
                <a:lnTo>
                  <a:pt x="6" y="142"/>
                </a:lnTo>
                <a:lnTo>
                  <a:pt x="2" y="154"/>
                </a:lnTo>
                <a:lnTo>
                  <a:pt x="0" y="168"/>
                </a:lnTo>
                <a:lnTo>
                  <a:pt x="0" y="168"/>
                </a:lnTo>
                <a:lnTo>
                  <a:pt x="0" y="174"/>
                </a:lnTo>
                <a:lnTo>
                  <a:pt x="0" y="174"/>
                </a:lnTo>
                <a:lnTo>
                  <a:pt x="2" y="176"/>
                </a:lnTo>
                <a:lnTo>
                  <a:pt x="2" y="176"/>
                </a:lnTo>
                <a:lnTo>
                  <a:pt x="4" y="178"/>
                </a:lnTo>
                <a:lnTo>
                  <a:pt x="14" y="182"/>
                </a:lnTo>
                <a:lnTo>
                  <a:pt x="30" y="186"/>
                </a:lnTo>
                <a:lnTo>
                  <a:pt x="60" y="188"/>
                </a:lnTo>
                <a:lnTo>
                  <a:pt x="60" y="188"/>
                </a:lnTo>
                <a:lnTo>
                  <a:pt x="60" y="188"/>
                </a:lnTo>
                <a:lnTo>
                  <a:pt x="60" y="188"/>
                </a:lnTo>
                <a:lnTo>
                  <a:pt x="90" y="186"/>
                </a:lnTo>
                <a:lnTo>
                  <a:pt x="90" y="186"/>
                </a:lnTo>
                <a:lnTo>
                  <a:pt x="108" y="182"/>
                </a:lnTo>
                <a:lnTo>
                  <a:pt x="108" y="182"/>
                </a:lnTo>
                <a:lnTo>
                  <a:pt x="116" y="180"/>
                </a:lnTo>
                <a:lnTo>
                  <a:pt x="116" y="180"/>
                </a:lnTo>
                <a:lnTo>
                  <a:pt x="118" y="178"/>
                </a:lnTo>
                <a:lnTo>
                  <a:pt x="120" y="174"/>
                </a:lnTo>
                <a:lnTo>
                  <a:pt x="120" y="174"/>
                </a:lnTo>
                <a:lnTo>
                  <a:pt x="120" y="166"/>
                </a:lnTo>
                <a:lnTo>
                  <a:pt x="120" y="166"/>
                </a:lnTo>
                <a:lnTo>
                  <a:pt x="118" y="148"/>
                </a:lnTo>
                <a:lnTo>
                  <a:pt x="112" y="134"/>
                </a:lnTo>
                <a:lnTo>
                  <a:pt x="102" y="120"/>
                </a:lnTo>
                <a:lnTo>
                  <a:pt x="90" y="110"/>
                </a:lnTo>
                <a:lnTo>
                  <a:pt x="90" y="11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3"/>
          <p:cNvSpPr>
            <a:spLocks/>
          </p:cNvSpPr>
          <p:nvPr/>
        </p:nvSpPr>
        <p:spPr bwMode="auto">
          <a:xfrm>
            <a:off x="5724128" y="3140968"/>
            <a:ext cx="275023" cy="430870"/>
          </a:xfrm>
          <a:custGeom>
            <a:avLst/>
            <a:gdLst>
              <a:gd name="T0" fmla="*/ 90 w 120"/>
              <a:gd name="T1" fmla="*/ 110 h 188"/>
              <a:gd name="T2" fmla="*/ 78 w 120"/>
              <a:gd name="T3" fmla="*/ 94 h 188"/>
              <a:gd name="T4" fmla="*/ 78 w 120"/>
              <a:gd name="T5" fmla="*/ 80 h 188"/>
              <a:gd name="T6" fmla="*/ 86 w 120"/>
              <a:gd name="T7" fmla="*/ 64 h 188"/>
              <a:gd name="T8" fmla="*/ 92 w 120"/>
              <a:gd name="T9" fmla="*/ 58 h 188"/>
              <a:gd name="T10" fmla="*/ 96 w 120"/>
              <a:gd name="T11" fmla="*/ 44 h 188"/>
              <a:gd name="T12" fmla="*/ 98 w 120"/>
              <a:gd name="T13" fmla="*/ 38 h 188"/>
              <a:gd name="T14" fmla="*/ 94 w 120"/>
              <a:gd name="T15" fmla="*/ 22 h 188"/>
              <a:gd name="T16" fmla="*/ 86 w 120"/>
              <a:gd name="T17" fmla="*/ 12 h 188"/>
              <a:gd name="T18" fmla="*/ 74 w 120"/>
              <a:gd name="T19" fmla="*/ 4 h 188"/>
              <a:gd name="T20" fmla="*/ 60 w 120"/>
              <a:gd name="T21" fmla="*/ 0 h 188"/>
              <a:gd name="T22" fmla="*/ 52 w 120"/>
              <a:gd name="T23" fmla="*/ 0 h 188"/>
              <a:gd name="T24" fmla="*/ 40 w 120"/>
              <a:gd name="T25" fmla="*/ 6 h 188"/>
              <a:gd name="T26" fmla="*/ 30 w 120"/>
              <a:gd name="T27" fmla="*/ 16 h 188"/>
              <a:gd name="T28" fmla="*/ 24 w 120"/>
              <a:gd name="T29" fmla="*/ 30 h 188"/>
              <a:gd name="T30" fmla="*/ 24 w 120"/>
              <a:gd name="T31" fmla="*/ 38 h 188"/>
              <a:gd name="T32" fmla="*/ 26 w 120"/>
              <a:gd name="T33" fmla="*/ 52 h 188"/>
              <a:gd name="T34" fmla="*/ 34 w 120"/>
              <a:gd name="T35" fmla="*/ 62 h 188"/>
              <a:gd name="T36" fmla="*/ 38 w 120"/>
              <a:gd name="T37" fmla="*/ 68 h 188"/>
              <a:gd name="T38" fmla="*/ 40 w 120"/>
              <a:gd name="T39" fmla="*/ 80 h 188"/>
              <a:gd name="T40" fmla="*/ 38 w 120"/>
              <a:gd name="T41" fmla="*/ 96 h 188"/>
              <a:gd name="T42" fmla="*/ 24 w 120"/>
              <a:gd name="T43" fmla="*/ 114 h 188"/>
              <a:gd name="T44" fmla="*/ 24 w 120"/>
              <a:gd name="T45" fmla="*/ 114 h 188"/>
              <a:gd name="T46" fmla="*/ 18 w 120"/>
              <a:gd name="T47" fmla="*/ 122 h 188"/>
              <a:gd name="T48" fmla="*/ 6 w 120"/>
              <a:gd name="T49" fmla="*/ 142 h 188"/>
              <a:gd name="T50" fmla="*/ 0 w 120"/>
              <a:gd name="T51" fmla="*/ 168 h 188"/>
              <a:gd name="T52" fmla="*/ 0 w 120"/>
              <a:gd name="T53" fmla="*/ 174 h 188"/>
              <a:gd name="T54" fmla="*/ 2 w 120"/>
              <a:gd name="T55" fmla="*/ 176 h 188"/>
              <a:gd name="T56" fmla="*/ 4 w 120"/>
              <a:gd name="T57" fmla="*/ 178 h 188"/>
              <a:gd name="T58" fmla="*/ 30 w 120"/>
              <a:gd name="T59" fmla="*/ 186 h 188"/>
              <a:gd name="T60" fmla="*/ 60 w 120"/>
              <a:gd name="T61" fmla="*/ 188 h 188"/>
              <a:gd name="T62" fmla="*/ 60 w 120"/>
              <a:gd name="T63" fmla="*/ 188 h 188"/>
              <a:gd name="T64" fmla="*/ 90 w 120"/>
              <a:gd name="T65" fmla="*/ 186 h 188"/>
              <a:gd name="T66" fmla="*/ 108 w 120"/>
              <a:gd name="T67" fmla="*/ 182 h 188"/>
              <a:gd name="T68" fmla="*/ 116 w 120"/>
              <a:gd name="T69" fmla="*/ 180 h 188"/>
              <a:gd name="T70" fmla="*/ 120 w 120"/>
              <a:gd name="T71" fmla="*/ 174 h 188"/>
              <a:gd name="T72" fmla="*/ 120 w 120"/>
              <a:gd name="T73" fmla="*/ 166 h 188"/>
              <a:gd name="T74" fmla="*/ 118 w 120"/>
              <a:gd name="T75" fmla="*/ 148 h 188"/>
              <a:gd name="T76" fmla="*/ 102 w 120"/>
              <a:gd name="T77" fmla="*/ 120 h 188"/>
              <a:gd name="T78" fmla="*/ 90 w 120"/>
              <a:gd name="T79" fmla="*/ 11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0" h="188">
                <a:moveTo>
                  <a:pt x="90" y="110"/>
                </a:moveTo>
                <a:lnTo>
                  <a:pt x="90" y="110"/>
                </a:lnTo>
                <a:lnTo>
                  <a:pt x="84" y="104"/>
                </a:lnTo>
                <a:lnTo>
                  <a:pt x="78" y="94"/>
                </a:lnTo>
                <a:lnTo>
                  <a:pt x="78" y="88"/>
                </a:lnTo>
                <a:lnTo>
                  <a:pt x="78" y="80"/>
                </a:lnTo>
                <a:lnTo>
                  <a:pt x="82" y="72"/>
                </a:lnTo>
                <a:lnTo>
                  <a:pt x="86" y="64"/>
                </a:lnTo>
                <a:lnTo>
                  <a:pt x="86" y="64"/>
                </a:lnTo>
                <a:lnTo>
                  <a:pt x="92" y="58"/>
                </a:lnTo>
                <a:lnTo>
                  <a:pt x="94" y="52"/>
                </a:lnTo>
                <a:lnTo>
                  <a:pt x="96" y="44"/>
                </a:lnTo>
                <a:lnTo>
                  <a:pt x="98" y="38"/>
                </a:lnTo>
                <a:lnTo>
                  <a:pt x="98" y="38"/>
                </a:lnTo>
                <a:lnTo>
                  <a:pt x="96" y="30"/>
                </a:lnTo>
                <a:lnTo>
                  <a:pt x="94" y="22"/>
                </a:lnTo>
                <a:lnTo>
                  <a:pt x="92" y="16"/>
                </a:lnTo>
                <a:lnTo>
                  <a:pt x="86" y="12"/>
                </a:lnTo>
                <a:lnTo>
                  <a:pt x="82" y="6"/>
                </a:lnTo>
                <a:lnTo>
                  <a:pt x="74" y="4"/>
                </a:lnTo>
                <a:lnTo>
                  <a:pt x="68" y="0"/>
                </a:lnTo>
                <a:lnTo>
                  <a:pt x="60" y="0"/>
                </a:lnTo>
                <a:lnTo>
                  <a:pt x="60" y="0"/>
                </a:lnTo>
                <a:lnTo>
                  <a:pt x="52" y="0"/>
                </a:lnTo>
                <a:lnTo>
                  <a:pt x="46" y="4"/>
                </a:lnTo>
                <a:lnTo>
                  <a:pt x="40" y="6"/>
                </a:lnTo>
                <a:lnTo>
                  <a:pt x="34" y="12"/>
                </a:lnTo>
                <a:lnTo>
                  <a:pt x="30" y="16"/>
                </a:lnTo>
                <a:lnTo>
                  <a:pt x="26" y="22"/>
                </a:lnTo>
                <a:lnTo>
                  <a:pt x="24" y="30"/>
                </a:lnTo>
                <a:lnTo>
                  <a:pt x="24" y="38"/>
                </a:lnTo>
                <a:lnTo>
                  <a:pt x="24" y="38"/>
                </a:lnTo>
                <a:lnTo>
                  <a:pt x="24" y="44"/>
                </a:lnTo>
                <a:lnTo>
                  <a:pt x="26" y="52"/>
                </a:lnTo>
                <a:lnTo>
                  <a:pt x="30" y="58"/>
                </a:lnTo>
                <a:lnTo>
                  <a:pt x="34" y="62"/>
                </a:lnTo>
                <a:lnTo>
                  <a:pt x="34" y="62"/>
                </a:lnTo>
                <a:lnTo>
                  <a:pt x="38" y="68"/>
                </a:lnTo>
                <a:lnTo>
                  <a:pt x="40" y="74"/>
                </a:lnTo>
                <a:lnTo>
                  <a:pt x="40" y="80"/>
                </a:lnTo>
                <a:lnTo>
                  <a:pt x="40" y="88"/>
                </a:lnTo>
                <a:lnTo>
                  <a:pt x="38" y="96"/>
                </a:lnTo>
                <a:lnTo>
                  <a:pt x="32" y="106"/>
                </a:lnTo>
                <a:lnTo>
                  <a:pt x="24" y="114"/>
                </a:lnTo>
                <a:lnTo>
                  <a:pt x="24" y="114"/>
                </a:lnTo>
                <a:lnTo>
                  <a:pt x="24" y="114"/>
                </a:lnTo>
                <a:lnTo>
                  <a:pt x="18" y="122"/>
                </a:lnTo>
                <a:lnTo>
                  <a:pt x="18" y="122"/>
                </a:lnTo>
                <a:lnTo>
                  <a:pt x="10" y="130"/>
                </a:lnTo>
                <a:lnTo>
                  <a:pt x="6" y="142"/>
                </a:lnTo>
                <a:lnTo>
                  <a:pt x="2" y="154"/>
                </a:lnTo>
                <a:lnTo>
                  <a:pt x="0" y="168"/>
                </a:lnTo>
                <a:lnTo>
                  <a:pt x="0" y="168"/>
                </a:lnTo>
                <a:lnTo>
                  <a:pt x="0" y="174"/>
                </a:lnTo>
                <a:lnTo>
                  <a:pt x="0" y="174"/>
                </a:lnTo>
                <a:lnTo>
                  <a:pt x="2" y="176"/>
                </a:lnTo>
                <a:lnTo>
                  <a:pt x="2" y="176"/>
                </a:lnTo>
                <a:lnTo>
                  <a:pt x="4" y="178"/>
                </a:lnTo>
                <a:lnTo>
                  <a:pt x="14" y="182"/>
                </a:lnTo>
                <a:lnTo>
                  <a:pt x="30" y="186"/>
                </a:lnTo>
                <a:lnTo>
                  <a:pt x="60" y="188"/>
                </a:lnTo>
                <a:lnTo>
                  <a:pt x="60" y="188"/>
                </a:lnTo>
                <a:lnTo>
                  <a:pt x="60" y="188"/>
                </a:lnTo>
                <a:lnTo>
                  <a:pt x="60" y="188"/>
                </a:lnTo>
                <a:lnTo>
                  <a:pt x="90" y="186"/>
                </a:lnTo>
                <a:lnTo>
                  <a:pt x="90" y="186"/>
                </a:lnTo>
                <a:lnTo>
                  <a:pt x="108" y="182"/>
                </a:lnTo>
                <a:lnTo>
                  <a:pt x="108" y="182"/>
                </a:lnTo>
                <a:lnTo>
                  <a:pt x="116" y="180"/>
                </a:lnTo>
                <a:lnTo>
                  <a:pt x="116" y="180"/>
                </a:lnTo>
                <a:lnTo>
                  <a:pt x="118" y="178"/>
                </a:lnTo>
                <a:lnTo>
                  <a:pt x="120" y="174"/>
                </a:lnTo>
                <a:lnTo>
                  <a:pt x="120" y="174"/>
                </a:lnTo>
                <a:lnTo>
                  <a:pt x="120" y="166"/>
                </a:lnTo>
                <a:lnTo>
                  <a:pt x="120" y="166"/>
                </a:lnTo>
                <a:lnTo>
                  <a:pt x="118" y="148"/>
                </a:lnTo>
                <a:lnTo>
                  <a:pt x="112" y="134"/>
                </a:lnTo>
                <a:lnTo>
                  <a:pt x="102" y="120"/>
                </a:lnTo>
                <a:lnTo>
                  <a:pt x="90" y="110"/>
                </a:lnTo>
                <a:lnTo>
                  <a:pt x="90" y="11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1442018" y="1838352"/>
            <a:ext cx="2333891" cy="1662656"/>
            <a:chOff x="1442018" y="1632249"/>
            <a:chExt cx="2333891" cy="1662656"/>
          </a:xfrm>
        </p:grpSpPr>
        <p:grpSp>
          <p:nvGrpSpPr>
            <p:cNvPr id="5" name="Group 4"/>
            <p:cNvGrpSpPr>
              <a:grpSpLocks noChangeAspect="1"/>
            </p:cNvGrpSpPr>
            <p:nvPr/>
          </p:nvGrpSpPr>
          <p:grpSpPr bwMode="auto">
            <a:xfrm>
              <a:off x="1442018" y="1632249"/>
              <a:ext cx="2333891" cy="1662656"/>
              <a:chOff x="1638" y="1698"/>
              <a:chExt cx="1210" cy="862"/>
            </a:xfrm>
          </p:grpSpPr>
          <p:sp>
            <p:nvSpPr>
              <p:cNvPr id="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638" y="1698"/>
                <a:ext cx="1210" cy="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7" name="Freeform 5"/>
              <p:cNvSpPr>
                <a:spLocks/>
              </p:cNvSpPr>
              <p:nvPr/>
            </p:nvSpPr>
            <p:spPr bwMode="auto">
              <a:xfrm>
                <a:off x="1638" y="1932"/>
                <a:ext cx="498" cy="628"/>
              </a:xfrm>
              <a:custGeom>
                <a:avLst/>
                <a:gdLst>
                  <a:gd name="T0" fmla="*/ 50 w 498"/>
                  <a:gd name="T1" fmla="*/ 622 h 628"/>
                  <a:gd name="T2" fmla="*/ 6 w 498"/>
                  <a:gd name="T3" fmla="*/ 578 h 628"/>
                  <a:gd name="T4" fmla="*/ 0 w 498"/>
                  <a:gd name="T5" fmla="*/ 414 h 628"/>
                  <a:gd name="T6" fmla="*/ 14 w 498"/>
                  <a:gd name="T7" fmla="*/ 368 h 628"/>
                  <a:gd name="T8" fmla="*/ 66 w 498"/>
                  <a:gd name="T9" fmla="*/ 334 h 628"/>
                  <a:gd name="T10" fmla="*/ 132 w 498"/>
                  <a:gd name="T11" fmla="*/ 332 h 628"/>
                  <a:gd name="T12" fmla="*/ 152 w 498"/>
                  <a:gd name="T13" fmla="*/ 326 h 628"/>
                  <a:gd name="T14" fmla="*/ 158 w 498"/>
                  <a:gd name="T15" fmla="*/ 276 h 628"/>
                  <a:gd name="T16" fmla="*/ 134 w 498"/>
                  <a:gd name="T17" fmla="*/ 254 h 628"/>
                  <a:gd name="T18" fmla="*/ 106 w 498"/>
                  <a:gd name="T19" fmla="*/ 200 h 628"/>
                  <a:gd name="T20" fmla="*/ 98 w 498"/>
                  <a:gd name="T21" fmla="*/ 154 h 628"/>
                  <a:gd name="T22" fmla="*/ 106 w 498"/>
                  <a:gd name="T23" fmla="*/ 108 h 628"/>
                  <a:gd name="T24" fmla="*/ 134 w 498"/>
                  <a:gd name="T25" fmla="*/ 56 h 628"/>
                  <a:gd name="T26" fmla="*/ 178 w 498"/>
                  <a:gd name="T27" fmla="*/ 20 h 628"/>
                  <a:gd name="T28" fmla="*/ 234 w 498"/>
                  <a:gd name="T29" fmla="*/ 2 h 628"/>
                  <a:gd name="T30" fmla="*/ 266 w 498"/>
                  <a:gd name="T31" fmla="*/ 2 h 628"/>
                  <a:gd name="T32" fmla="*/ 324 w 498"/>
                  <a:gd name="T33" fmla="*/ 20 h 628"/>
                  <a:gd name="T34" fmla="*/ 368 w 498"/>
                  <a:gd name="T35" fmla="*/ 56 h 628"/>
                  <a:gd name="T36" fmla="*/ 396 w 498"/>
                  <a:gd name="T37" fmla="*/ 108 h 628"/>
                  <a:gd name="T38" fmla="*/ 402 w 498"/>
                  <a:gd name="T39" fmla="*/ 154 h 628"/>
                  <a:gd name="T40" fmla="*/ 394 w 498"/>
                  <a:gd name="T41" fmla="*/ 204 h 628"/>
                  <a:gd name="T42" fmla="*/ 358 w 498"/>
                  <a:gd name="T43" fmla="*/ 260 h 628"/>
                  <a:gd name="T44" fmla="*/ 336 w 498"/>
                  <a:gd name="T45" fmla="*/ 276 h 628"/>
                  <a:gd name="T46" fmla="*/ 306 w 498"/>
                  <a:gd name="T47" fmla="*/ 268 h 628"/>
                  <a:gd name="T48" fmla="*/ 304 w 498"/>
                  <a:gd name="T49" fmla="*/ 236 h 628"/>
                  <a:gd name="T50" fmla="*/ 326 w 498"/>
                  <a:gd name="T51" fmla="*/ 214 h 628"/>
                  <a:gd name="T52" fmla="*/ 346 w 498"/>
                  <a:gd name="T53" fmla="*/ 164 h 628"/>
                  <a:gd name="T54" fmla="*/ 344 w 498"/>
                  <a:gd name="T55" fmla="*/ 134 h 628"/>
                  <a:gd name="T56" fmla="*/ 304 w 498"/>
                  <a:gd name="T57" fmla="*/ 74 h 628"/>
                  <a:gd name="T58" fmla="*/ 250 w 498"/>
                  <a:gd name="T59" fmla="*/ 56 h 628"/>
                  <a:gd name="T60" fmla="*/ 196 w 498"/>
                  <a:gd name="T61" fmla="*/ 74 h 628"/>
                  <a:gd name="T62" fmla="*/ 156 w 498"/>
                  <a:gd name="T63" fmla="*/ 134 h 628"/>
                  <a:gd name="T64" fmla="*/ 156 w 498"/>
                  <a:gd name="T65" fmla="*/ 172 h 628"/>
                  <a:gd name="T66" fmla="*/ 176 w 498"/>
                  <a:gd name="T67" fmla="*/ 214 h 628"/>
                  <a:gd name="T68" fmla="*/ 200 w 498"/>
                  <a:gd name="T69" fmla="*/ 236 h 628"/>
                  <a:gd name="T70" fmla="*/ 214 w 498"/>
                  <a:gd name="T71" fmla="*/ 312 h 628"/>
                  <a:gd name="T72" fmla="*/ 200 w 498"/>
                  <a:gd name="T73" fmla="*/ 358 h 628"/>
                  <a:gd name="T74" fmla="*/ 176 w 498"/>
                  <a:gd name="T75" fmla="*/ 378 h 628"/>
                  <a:gd name="T76" fmla="*/ 132 w 498"/>
                  <a:gd name="T77" fmla="*/ 388 h 628"/>
                  <a:gd name="T78" fmla="*/ 64 w 498"/>
                  <a:gd name="T79" fmla="*/ 396 h 628"/>
                  <a:gd name="T80" fmla="*/ 56 w 498"/>
                  <a:gd name="T81" fmla="*/ 546 h 628"/>
                  <a:gd name="T82" fmla="*/ 72 w 498"/>
                  <a:gd name="T83" fmla="*/ 570 h 628"/>
                  <a:gd name="T84" fmla="*/ 416 w 498"/>
                  <a:gd name="T85" fmla="*/ 572 h 628"/>
                  <a:gd name="T86" fmla="*/ 442 w 498"/>
                  <a:gd name="T87" fmla="*/ 546 h 628"/>
                  <a:gd name="T88" fmla="*/ 442 w 498"/>
                  <a:gd name="T89" fmla="*/ 420 h 628"/>
                  <a:gd name="T90" fmla="*/ 430 w 498"/>
                  <a:gd name="T91" fmla="*/ 396 h 628"/>
                  <a:gd name="T92" fmla="*/ 420 w 498"/>
                  <a:gd name="T93" fmla="*/ 388 h 628"/>
                  <a:gd name="T94" fmla="*/ 368 w 498"/>
                  <a:gd name="T95" fmla="*/ 388 h 628"/>
                  <a:gd name="T96" fmla="*/ 342 w 498"/>
                  <a:gd name="T97" fmla="*/ 370 h 628"/>
                  <a:gd name="T98" fmla="*/ 342 w 498"/>
                  <a:gd name="T99" fmla="*/ 348 h 628"/>
                  <a:gd name="T100" fmla="*/ 368 w 498"/>
                  <a:gd name="T101" fmla="*/ 332 h 628"/>
                  <a:gd name="T102" fmla="*/ 420 w 498"/>
                  <a:gd name="T103" fmla="*/ 332 h 628"/>
                  <a:gd name="T104" fmla="*/ 456 w 498"/>
                  <a:gd name="T105" fmla="*/ 344 h 628"/>
                  <a:gd name="T106" fmla="*/ 478 w 498"/>
                  <a:gd name="T107" fmla="*/ 368 h 628"/>
                  <a:gd name="T108" fmla="*/ 494 w 498"/>
                  <a:gd name="T109" fmla="*/ 398 h 628"/>
                  <a:gd name="T110" fmla="*/ 498 w 498"/>
                  <a:gd name="T111" fmla="*/ 546 h 628"/>
                  <a:gd name="T112" fmla="*/ 484 w 498"/>
                  <a:gd name="T113" fmla="*/ 592 h 628"/>
                  <a:gd name="T114" fmla="*/ 434 w 498"/>
                  <a:gd name="T115" fmla="*/ 628 h 628"/>
                  <a:gd name="T116" fmla="*/ 82 w 498"/>
                  <a:gd name="T117" fmla="*/ 628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98" h="628">
                    <a:moveTo>
                      <a:pt x="82" y="628"/>
                    </a:moveTo>
                    <a:lnTo>
                      <a:pt x="82" y="628"/>
                    </a:lnTo>
                    <a:lnTo>
                      <a:pt x="66" y="628"/>
                    </a:lnTo>
                    <a:lnTo>
                      <a:pt x="50" y="622"/>
                    </a:lnTo>
                    <a:lnTo>
                      <a:pt x="36" y="614"/>
                    </a:lnTo>
                    <a:lnTo>
                      <a:pt x="24" y="604"/>
                    </a:lnTo>
                    <a:lnTo>
                      <a:pt x="14" y="592"/>
                    </a:lnTo>
                    <a:lnTo>
                      <a:pt x="6" y="578"/>
                    </a:lnTo>
                    <a:lnTo>
                      <a:pt x="2" y="564"/>
                    </a:lnTo>
                    <a:lnTo>
                      <a:pt x="0" y="546"/>
                    </a:lnTo>
                    <a:lnTo>
                      <a:pt x="0" y="546"/>
                    </a:lnTo>
                    <a:lnTo>
                      <a:pt x="0" y="414"/>
                    </a:lnTo>
                    <a:lnTo>
                      <a:pt x="0" y="414"/>
                    </a:lnTo>
                    <a:lnTo>
                      <a:pt x="2" y="398"/>
                    </a:lnTo>
                    <a:lnTo>
                      <a:pt x="6" y="382"/>
                    </a:lnTo>
                    <a:lnTo>
                      <a:pt x="14" y="368"/>
                    </a:lnTo>
                    <a:lnTo>
                      <a:pt x="24" y="356"/>
                    </a:lnTo>
                    <a:lnTo>
                      <a:pt x="36" y="346"/>
                    </a:lnTo>
                    <a:lnTo>
                      <a:pt x="50" y="338"/>
                    </a:lnTo>
                    <a:lnTo>
                      <a:pt x="66" y="334"/>
                    </a:lnTo>
                    <a:lnTo>
                      <a:pt x="82" y="332"/>
                    </a:lnTo>
                    <a:lnTo>
                      <a:pt x="82" y="332"/>
                    </a:lnTo>
                    <a:lnTo>
                      <a:pt x="132" y="332"/>
                    </a:lnTo>
                    <a:lnTo>
                      <a:pt x="132" y="332"/>
                    </a:lnTo>
                    <a:lnTo>
                      <a:pt x="144" y="330"/>
                    </a:lnTo>
                    <a:lnTo>
                      <a:pt x="152" y="326"/>
                    </a:lnTo>
                    <a:lnTo>
                      <a:pt x="152" y="326"/>
                    </a:lnTo>
                    <a:lnTo>
                      <a:pt x="152" y="326"/>
                    </a:lnTo>
                    <a:lnTo>
                      <a:pt x="156" y="322"/>
                    </a:lnTo>
                    <a:lnTo>
                      <a:pt x="158" y="312"/>
                    </a:lnTo>
                    <a:lnTo>
                      <a:pt x="158" y="312"/>
                    </a:lnTo>
                    <a:lnTo>
                      <a:pt x="158" y="276"/>
                    </a:lnTo>
                    <a:lnTo>
                      <a:pt x="158" y="276"/>
                    </a:lnTo>
                    <a:lnTo>
                      <a:pt x="148" y="266"/>
                    </a:lnTo>
                    <a:lnTo>
                      <a:pt x="134" y="254"/>
                    </a:lnTo>
                    <a:lnTo>
                      <a:pt x="134" y="254"/>
                    </a:lnTo>
                    <a:lnTo>
                      <a:pt x="134" y="254"/>
                    </a:lnTo>
                    <a:lnTo>
                      <a:pt x="122" y="236"/>
                    </a:lnTo>
                    <a:lnTo>
                      <a:pt x="110" y="212"/>
                    </a:lnTo>
                    <a:lnTo>
                      <a:pt x="106" y="200"/>
                    </a:lnTo>
                    <a:lnTo>
                      <a:pt x="102" y="186"/>
                    </a:lnTo>
                    <a:lnTo>
                      <a:pt x="100" y="170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100" y="138"/>
                    </a:lnTo>
                    <a:lnTo>
                      <a:pt x="102" y="122"/>
                    </a:lnTo>
                    <a:lnTo>
                      <a:pt x="106" y="108"/>
                    </a:lnTo>
                    <a:lnTo>
                      <a:pt x="110" y="94"/>
                    </a:lnTo>
                    <a:lnTo>
                      <a:pt x="116" y="80"/>
                    </a:lnTo>
                    <a:lnTo>
                      <a:pt x="124" y="68"/>
                    </a:lnTo>
                    <a:lnTo>
                      <a:pt x="134" y="56"/>
                    </a:lnTo>
                    <a:lnTo>
                      <a:pt x="142" y="46"/>
                    </a:lnTo>
                    <a:lnTo>
                      <a:pt x="154" y="36"/>
                    </a:lnTo>
                    <a:lnTo>
                      <a:pt x="166" y="26"/>
                    </a:lnTo>
                    <a:lnTo>
                      <a:pt x="178" y="20"/>
                    </a:lnTo>
                    <a:lnTo>
                      <a:pt x="192" y="12"/>
                    </a:lnTo>
                    <a:lnTo>
                      <a:pt x="206" y="8"/>
                    </a:lnTo>
                    <a:lnTo>
                      <a:pt x="220" y="4"/>
                    </a:lnTo>
                    <a:lnTo>
                      <a:pt x="234" y="2"/>
                    </a:lnTo>
                    <a:lnTo>
                      <a:pt x="250" y="0"/>
                    </a:lnTo>
                    <a:lnTo>
                      <a:pt x="250" y="0"/>
                    </a:lnTo>
                    <a:lnTo>
                      <a:pt x="250" y="0"/>
                    </a:lnTo>
                    <a:lnTo>
                      <a:pt x="266" y="2"/>
                    </a:lnTo>
                    <a:lnTo>
                      <a:pt x="282" y="4"/>
                    </a:lnTo>
                    <a:lnTo>
                      <a:pt x="296" y="8"/>
                    </a:lnTo>
                    <a:lnTo>
                      <a:pt x="310" y="12"/>
                    </a:lnTo>
                    <a:lnTo>
                      <a:pt x="324" y="20"/>
                    </a:lnTo>
                    <a:lnTo>
                      <a:pt x="336" y="26"/>
                    </a:lnTo>
                    <a:lnTo>
                      <a:pt x="348" y="36"/>
                    </a:lnTo>
                    <a:lnTo>
                      <a:pt x="358" y="46"/>
                    </a:lnTo>
                    <a:lnTo>
                      <a:pt x="368" y="56"/>
                    </a:lnTo>
                    <a:lnTo>
                      <a:pt x="376" y="68"/>
                    </a:lnTo>
                    <a:lnTo>
                      <a:pt x="384" y="80"/>
                    </a:lnTo>
                    <a:lnTo>
                      <a:pt x="390" y="94"/>
                    </a:lnTo>
                    <a:lnTo>
                      <a:pt x="396" y="108"/>
                    </a:lnTo>
                    <a:lnTo>
                      <a:pt x="400" y="122"/>
                    </a:lnTo>
                    <a:lnTo>
                      <a:pt x="402" y="138"/>
                    </a:lnTo>
                    <a:lnTo>
                      <a:pt x="402" y="154"/>
                    </a:lnTo>
                    <a:lnTo>
                      <a:pt x="402" y="154"/>
                    </a:lnTo>
                    <a:lnTo>
                      <a:pt x="402" y="154"/>
                    </a:lnTo>
                    <a:lnTo>
                      <a:pt x="402" y="170"/>
                    </a:lnTo>
                    <a:lnTo>
                      <a:pt x="398" y="188"/>
                    </a:lnTo>
                    <a:lnTo>
                      <a:pt x="394" y="204"/>
                    </a:lnTo>
                    <a:lnTo>
                      <a:pt x="388" y="220"/>
                    </a:lnTo>
                    <a:lnTo>
                      <a:pt x="380" y="234"/>
                    </a:lnTo>
                    <a:lnTo>
                      <a:pt x="370" y="248"/>
                    </a:lnTo>
                    <a:lnTo>
                      <a:pt x="358" y="260"/>
                    </a:lnTo>
                    <a:lnTo>
                      <a:pt x="346" y="272"/>
                    </a:lnTo>
                    <a:lnTo>
                      <a:pt x="346" y="272"/>
                    </a:lnTo>
                    <a:lnTo>
                      <a:pt x="346" y="272"/>
                    </a:lnTo>
                    <a:lnTo>
                      <a:pt x="336" y="276"/>
                    </a:lnTo>
                    <a:lnTo>
                      <a:pt x="326" y="278"/>
                    </a:lnTo>
                    <a:lnTo>
                      <a:pt x="316" y="274"/>
                    </a:lnTo>
                    <a:lnTo>
                      <a:pt x="306" y="268"/>
                    </a:lnTo>
                    <a:lnTo>
                      <a:pt x="306" y="268"/>
                    </a:lnTo>
                    <a:lnTo>
                      <a:pt x="306" y="268"/>
                    </a:lnTo>
                    <a:lnTo>
                      <a:pt x="302" y="258"/>
                    </a:lnTo>
                    <a:lnTo>
                      <a:pt x="300" y="246"/>
                    </a:lnTo>
                    <a:lnTo>
                      <a:pt x="304" y="236"/>
                    </a:lnTo>
                    <a:lnTo>
                      <a:pt x="310" y="228"/>
                    </a:lnTo>
                    <a:lnTo>
                      <a:pt x="310" y="228"/>
                    </a:lnTo>
                    <a:lnTo>
                      <a:pt x="310" y="228"/>
                    </a:lnTo>
                    <a:lnTo>
                      <a:pt x="326" y="214"/>
                    </a:lnTo>
                    <a:lnTo>
                      <a:pt x="338" y="196"/>
                    </a:lnTo>
                    <a:lnTo>
                      <a:pt x="342" y="186"/>
                    </a:lnTo>
                    <a:lnTo>
                      <a:pt x="344" y="176"/>
                    </a:lnTo>
                    <a:lnTo>
                      <a:pt x="346" y="164"/>
                    </a:lnTo>
                    <a:lnTo>
                      <a:pt x="346" y="154"/>
                    </a:lnTo>
                    <a:lnTo>
                      <a:pt x="346" y="154"/>
                    </a:lnTo>
                    <a:lnTo>
                      <a:pt x="346" y="154"/>
                    </a:lnTo>
                    <a:lnTo>
                      <a:pt x="344" y="134"/>
                    </a:lnTo>
                    <a:lnTo>
                      <a:pt x="340" y="116"/>
                    </a:lnTo>
                    <a:lnTo>
                      <a:pt x="330" y="100"/>
                    </a:lnTo>
                    <a:lnTo>
                      <a:pt x="318" y="86"/>
                    </a:lnTo>
                    <a:lnTo>
                      <a:pt x="304" y="74"/>
                    </a:lnTo>
                    <a:lnTo>
                      <a:pt x="288" y="64"/>
                    </a:lnTo>
                    <a:lnTo>
                      <a:pt x="270" y="58"/>
                    </a:lnTo>
                    <a:lnTo>
                      <a:pt x="250" y="56"/>
                    </a:lnTo>
                    <a:lnTo>
                      <a:pt x="250" y="56"/>
                    </a:lnTo>
                    <a:lnTo>
                      <a:pt x="250" y="56"/>
                    </a:lnTo>
                    <a:lnTo>
                      <a:pt x="232" y="58"/>
                    </a:lnTo>
                    <a:lnTo>
                      <a:pt x="214" y="64"/>
                    </a:lnTo>
                    <a:lnTo>
                      <a:pt x="196" y="74"/>
                    </a:lnTo>
                    <a:lnTo>
                      <a:pt x="182" y="86"/>
                    </a:lnTo>
                    <a:lnTo>
                      <a:pt x="170" y="100"/>
                    </a:lnTo>
                    <a:lnTo>
                      <a:pt x="162" y="116"/>
                    </a:lnTo>
                    <a:lnTo>
                      <a:pt x="156" y="134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56" y="172"/>
                    </a:lnTo>
                    <a:lnTo>
                      <a:pt x="160" y="190"/>
                    </a:lnTo>
                    <a:lnTo>
                      <a:pt x="168" y="202"/>
                    </a:lnTo>
                    <a:lnTo>
                      <a:pt x="176" y="214"/>
                    </a:lnTo>
                    <a:lnTo>
                      <a:pt x="176" y="214"/>
                    </a:lnTo>
                    <a:lnTo>
                      <a:pt x="176" y="214"/>
                    </a:lnTo>
                    <a:lnTo>
                      <a:pt x="184" y="224"/>
                    </a:lnTo>
                    <a:lnTo>
                      <a:pt x="190" y="230"/>
                    </a:lnTo>
                    <a:lnTo>
                      <a:pt x="200" y="236"/>
                    </a:lnTo>
                    <a:lnTo>
                      <a:pt x="200" y="236"/>
                    </a:lnTo>
                    <a:lnTo>
                      <a:pt x="200" y="236"/>
                    </a:lnTo>
                    <a:lnTo>
                      <a:pt x="214" y="244"/>
                    </a:lnTo>
                    <a:lnTo>
                      <a:pt x="214" y="312"/>
                    </a:lnTo>
                    <a:lnTo>
                      <a:pt x="214" y="312"/>
                    </a:lnTo>
                    <a:lnTo>
                      <a:pt x="212" y="328"/>
                    </a:lnTo>
                    <a:lnTo>
                      <a:pt x="208" y="344"/>
                    </a:lnTo>
                    <a:lnTo>
                      <a:pt x="200" y="358"/>
                    </a:lnTo>
                    <a:lnTo>
                      <a:pt x="188" y="370"/>
                    </a:lnTo>
                    <a:lnTo>
                      <a:pt x="188" y="370"/>
                    </a:lnTo>
                    <a:lnTo>
                      <a:pt x="188" y="370"/>
                    </a:lnTo>
                    <a:lnTo>
                      <a:pt x="176" y="378"/>
                    </a:lnTo>
                    <a:lnTo>
                      <a:pt x="162" y="384"/>
                    </a:lnTo>
                    <a:lnTo>
                      <a:pt x="146" y="388"/>
                    </a:lnTo>
                    <a:lnTo>
                      <a:pt x="132" y="388"/>
                    </a:lnTo>
                    <a:lnTo>
                      <a:pt x="132" y="388"/>
                    </a:lnTo>
                    <a:lnTo>
                      <a:pt x="82" y="388"/>
                    </a:lnTo>
                    <a:lnTo>
                      <a:pt x="82" y="388"/>
                    </a:lnTo>
                    <a:lnTo>
                      <a:pt x="72" y="390"/>
                    </a:lnTo>
                    <a:lnTo>
                      <a:pt x="64" y="396"/>
                    </a:lnTo>
                    <a:lnTo>
                      <a:pt x="58" y="404"/>
                    </a:lnTo>
                    <a:lnTo>
                      <a:pt x="56" y="414"/>
                    </a:lnTo>
                    <a:lnTo>
                      <a:pt x="56" y="414"/>
                    </a:lnTo>
                    <a:lnTo>
                      <a:pt x="56" y="546"/>
                    </a:lnTo>
                    <a:lnTo>
                      <a:pt x="56" y="546"/>
                    </a:lnTo>
                    <a:lnTo>
                      <a:pt x="58" y="556"/>
                    </a:lnTo>
                    <a:lnTo>
                      <a:pt x="64" y="566"/>
                    </a:lnTo>
                    <a:lnTo>
                      <a:pt x="72" y="570"/>
                    </a:lnTo>
                    <a:lnTo>
                      <a:pt x="82" y="572"/>
                    </a:lnTo>
                    <a:lnTo>
                      <a:pt x="82" y="572"/>
                    </a:lnTo>
                    <a:lnTo>
                      <a:pt x="416" y="572"/>
                    </a:lnTo>
                    <a:lnTo>
                      <a:pt x="416" y="572"/>
                    </a:lnTo>
                    <a:lnTo>
                      <a:pt x="426" y="570"/>
                    </a:lnTo>
                    <a:lnTo>
                      <a:pt x="436" y="566"/>
                    </a:lnTo>
                    <a:lnTo>
                      <a:pt x="440" y="556"/>
                    </a:lnTo>
                    <a:lnTo>
                      <a:pt x="442" y="546"/>
                    </a:lnTo>
                    <a:lnTo>
                      <a:pt x="442" y="546"/>
                    </a:lnTo>
                    <a:lnTo>
                      <a:pt x="442" y="430"/>
                    </a:lnTo>
                    <a:lnTo>
                      <a:pt x="442" y="430"/>
                    </a:lnTo>
                    <a:lnTo>
                      <a:pt x="442" y="420"/>
                    </a:lnTo>
                    <a:lnTo>
                      <a:pt x="436" y="406"/>
                    </a:lnTo>
                    <a:lnTo>
                      <a:pt x="436" y="406"/>
                    </a:lnTo>
                    <a:lnTo>
                      <a:pt x="436" y="406"/>
                    </a:lnTo>
                    <a:lnTo>
                      <a:pt x="430" y="396"/>
                    </a:lnTo>
                    <a:lnTo>
                      <a:pt x="424" y="390"/>
                    </a:lnTo>
                    <a:lnTo>
                      <a:pt x="424" y="390"/>
                    </a:lnTo>
                    <a:lnTo>
                      <a:pt x="424" y="390"/>
                    </a:lnTo>
                    <a:lnTo>
                      <a:pt x="420" y="388"/>
                    </a:lnTo>
                    <a:lnTo>
                      <a:pt x="420" y="388"/>
                    </a:lnTo>
                    <a:lnTo>
                      <a:pt x="420" y="388"/>
                    </a:lnTo>
                    <a:lnTo>
                      <a:pt x="368" y="388"/>
                    </a:lnTo>
                    <a:lnTo>
                      <a:pt x="368" y="388"/>
                    </a:lnTo>
                    <a:lnTo>
                      <a:pt x="368" y="388"/>
                    </a:lnTo>
                    <a:lnTo>
                      <a:pt x="356" y="386"/>
                    </a:lnTo>
                    <a:lnTo>
                      <a:pt x="348" y="380"/>
                    </a:lnTo>
                    <a:lnTo>
                      <a:pt x="342" y="370"/>
                    </a:lnTo>
                    <a:lnTo>
                      <a:pt x="340" y="360"/>
                    </a:lnTo>
                    <a:lnTo>
                      <a:pt x="340" y="360"/>
                    </a:lnTo>
                    <a:lnTo>
                      <a:pt x="340" y="360"/>
                    </a:lnTo>
                    <a:lnTo>
                      <a:pt x="342" y="348"/>
                    </a:lnTo>
                    <a:lnTo>
                      <a:pt x="348" y="340"/>
                    </a:lnTo>
                    <a:lnTo>
                      <a:pt x="356" y="334"/>
                    </a:lnTo>
                    <a:lnTo>
                      <a:pt x="368" y="332"/>
                    </a:lnTo>
                    <a:lnTo>
                      <a:pt x="368" y="332"/>
                    </a:lnTo>
                    <a:lnTo>
                      <a:pt x="368" y="332"/>
                    </a:lnTo>
                    <a:lnTo>
                      <a:pt x="420" y="332"/>
                    </a:lnTo>
                    <a:lnTo>
                      <a:pt x="420" y="332"/>
                    </a:lnTo>
                    <a:lnTo>
                      <a:pt x="420" y="332"/>
                    </a:lnTo>
                    <a:lnTo>
                      <a:pt x="430" y="332"/>
                    </a:lnTo>
                    <a:lnTo>
                      <a:pt x="438" y="334"/>
                    </a:lnTo>
                    <a:lnTo>
                      <a:pt x="448" y="338"/>
                    </a:lnTo>
                    <a:lnTo>
                      <a:pt x="456" y="344"/>
                    </a:lnTo>
                    <a:lnTo>
                      <a:pt x="456" y="344"/>
                    </a:lnTo>
                    <a:lnTo>
                      <a:pt x="456" y="344"/>
                    </a:lnTo>
                    <a:lnTo>
                      <a:pt x="468" y="354"/>
                    </a:lnTo>
                    <a:lnTo>
                      <a:pt x="478" y="368"/>
                    </a:lnTo>
                    <a:lnTo>
                      <a:pt x="478" y="368"/>
                    </a:lnTo>
                    <a:lnTo>
                      <a:pt x="478" y="368"/>
                    </a:lnTo>
                    <a:lnTo>
                      <a:pt x="488" y="382"/>
                    </a:lnTo>
                    <a:lnTo>
                      <a:pt x="494" y="398"/>
                    </a:lnTo>
                    <a:lnTo>
                      <a:pt x="498" y="414"/>
                    </a:lnTo>
                    <a:lnTo>
                      <a:pt x="498" y="430"/>
                    </a:lnTo>
                    <a:lnTo>
                      <a:pt x="498" y="430"/>
                    </a:lnTo>
                    <a:lnTo>
                      <a:pt x="498" y="546"/>
                    </a:lnTo>
                    <a:lnTo>
                      <a:pt x="498" y="546"/>
                    </a:lnTo>
                    <a:lnTo>
                      <a:pt x="498" y="564"/>
                    </a:lnTo>
                    <a:lnTo>
                      <a:pt x="492" y="578"/>
                    </a:lnTo>
                    <a:lnTo>
                      <a:pt x="484" y="592"/>
                    </a:lnTo>
                    <a:lnTo>
                      <a:pt x="474" y="604"/>
                    </a:lnTo>
                    <a:lnTo>
                      <a:pt x="462" y="614"/>
                    </a:lnTo>
                    <a:lnTo>
                      <a:pt x="448" y="622"/>
                    </a:lnTo>
                    <a:lnTo>
                      <a:pt x="434" y="628"/>
                    </a:lnTo>
                    <a:lnTo>
                      <a:pt x="416" y="628"/>
                    </a:lnTo>
                    <a:lnTo>
                      <a:pt x="416" y="628"/>
                    </a:lnTo>
                    <a:lnTo>
                      <a:pt x="82" y="628"/>
                    </a:lnTo>
                    <a:lnTo>
                      <a:pt x="82" y="628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6"/>
              <p:cNvSpPr>
                <a:spLocks noEditPoints="1"/>
              </p:cNvSpPr>
              <p:nvPr/>
            </p:nvSpPr>
            <p:spPr bwMode="auto">
              <a:xfrm>
                <a:off x="2172" y="1698"/>
                <a:ext cx="676" cy="558"/>
              </a:xfrm>
              <a:custGeom>
                <a:avLst/>
                <a:gdLst>
                  <a:gd name="T0" fmla="*/ 0 w 676"/>
                  <a:gd name="T1" fmla="*/ 158 h 558"/>
                  <a:gd name="T2" fmla="*/ 2 w 676"/>
                  <a:gd name="T3" fmla="*/ 142 h 558"/>
                  <a:gd name="T4" fmla="*/ 8 w 676"/>
                  <a:gd name="T5" fmla="*/ 110 h 558"/>
                  <a:gd name="T6" fmla="*/ 20 w 676"/>
                  <a:gd name="T7" fmla="*/ 82 h 558"/>
                  <a:gd name="T8" fmla="*/ 38 w 676"/>
                  <a:gd name="T9" fmla="*/ 58 h 558"/>
                  <a:gd name="T10" fmla="*/ 60 w 676"/>
                  <a:gd name="T11" fmla="*/ 36 h 558"/>
                  <a:gd name="T12" fmla="*/ 86 w 676"/>
                  <a:gd name="T13" fmla="*/ 20 h 558"/>
                  <a:gd name="T14" fmla="*/ 114 w 676"/>
                  <a:gd name="T15" fmla="*/ 8 h 558"/>
                  <a:gd name="T16" fmla="*/ 146 w 676"/>
                  <a:gd name="T17" fmla="*/ 0 h 558"/>
                  <a:gd name="T18" fmla="*/ 162 w 676"/>
                  <a:gd name="T19" fmla="*/ 0 h 558"/>
                  <a:gd name="T20" fmla="*/ 514 w 676"/>
                  <a:gd name="T21" fmla="*/ 0 h 558"/>
                  <a:gd name="T22" fmla="*/ 546 w 676"/>
                  <a:gd name="T23" fmla="*/ 4 h 558"/>
                  <a:gd name="T24" fmla="*/ 576 w 676"/>
                  <a:gd name="T25" fmla="*/ 12 h 558"/>
                  <a:gd name="T26" fmla="*/ 604 w 676"/>
                  <a:gd name="T27" fmla="*/ 26 h 558"/>
                  <a:gd name="T28" fmla="*/ 628 w 676"/>
                  <a:gd name="T29" fmla="*/ 46 h 558"/>
                  <a:gd name="T30" fmla="*/ 648 w 676"/>
                  <a:gd name="T31" fmla="*/ 70 h 558"/>
                  <a:gd name="T32" fmla="*/ 662 w 676"/>
                  <a:gd name="T33" fmla="*/ 96 h 558"/>
                  <a:gd name="T34" fmla="*/ 672 w 676"/>
                  <a:gd name="T35" fmla="*/ 126 h 558"/>
                  <a:gd name="T36" fmla="*/ 676 w 676"/>
                  <a:gd name="T37" fmla="*/ 158 h 558"/>
                  <a:gd name="T38" fmla="*/ 676 w 676"/>
                  <a:gd name="T39" fmla="*/ 400 h 558"/>
                  <a:gd name="T40" fmla="*/ 674 w 676"/>
                  <a:gd name="T41" fmla="*/ 416 h 558"/>
                  <a:gd name="T42" fmla="*/ 668 w 676"/>
                  <a:gd name="T43" fmla="*/ 446 h 558"/>
                  <a:gd name="T44" fmla="*/ 656 w 676"/>
                  <a:gd name="T45" fmla="*/ 476 h 558"/>
                  <a:gd name="T46" fmla="*/ 638 w 676"/>
                  <a:gd name="T47" fmla="*/ 500 h 558"/>
                  <a:gd name="T48" fmla="*/ 616 w 676"/>
                  <a:gd name="T49" fmla="*/ 522 h 558"/>
                  <a:gd name="T50" fmla="*/ 590 w 676"/>
                  <a:gd name="T51" fmla="*/ 538 h 558"/>
                  <a:gd name="T52" fmla="*/ 562 w 676"/>
                  <a:gd name="T53" fmla="*/ 550 h 558"/>
                  <a:gd name="T54" fmla="*/ 530 w 676"/>
                  <a:gd name="T55" fmla="*/ 556 h 558"/>
                  <a:gd name="T56" fmla="*/ 514 w 676"/>
                  <a:gd name="T57" fmla="*/ 558 h 558"/>
                  <a:gd name="T58" fmla="*/ 162 w 676"/>
                  <a:gd name="T59" fmla="*/ 558 h 558"/>
                  <a:gd name="T60" fmla="*/ 130 w 676"/>
                  <a:gd name="T61" fmla="*/ 554 h 558"/>
                  <a:gd name="T62" fmla="*/ 100 w 676"/>
                  <a:gd name="T63" fmla="*/ 546 h 558"/>
                  <a:gd name="T64" fmla="*/ 72 w 676"/>
                  <a:gd name="T65" fmla="*/ 530 h 558"/>
                  <a:gd name="T66" fmla="*/ 48 w 676"/>
                  <a:gd name="T67" fmla="*/ 512 h 558"/>
                  <a:gd name="T68" fmla="*/ 28 w 676"/>
                  <a:gd name="T69" fmla="*/ 488 h 558"/>
                  <a:gd name="T70" fmla="*/ 14 w 676"/>
                  <a:gd name="T71" fmla="*/ 462 h 558"/>
                  <a:gd name="T72" fmla="*/ 4 w 676"/>
                  <a:gd name="T73" fmla="*/ 432 h 558"/>
                  <a:gd name="T74" fmla="*/ 0 w 676"/>
                  <a:gd name="T75" fmla="*/ 400 h 558"/>
                  <a:gd name="T76" fmla="*/ 48 w 676"/>
                  <a:gd name="T77" fmla="*/ 158 h 558"/>
                  <a:gd name="T78" fmla="*/ 48 w 676"/>
                  <a:gd name="T79" fmla="*/ 400 h 558"/>
                  <a:gd name="T80" fmla="*/ 58 w 676"/>
                  <a:gd name="T81" fmla="*/ 442 h 558"/>
                  <a:gd name="T82" fmla="*/ 82 w 676"/>
                  <a:gd name="T83" fmla="*/ 476 h 558"/>
                  <a:gd name="T84" fmla="*/ 118 w 676"/>
                  <a:gd name="T85" fmla="*/ 500 h 558"/>
                  <a:gd name="T86" fmla="*/ 162 w 676"/>
                  <a:gd name="T87" fmla="*/ 510 h 558"/>
                  <a:gd name="T88" fmla="*/ 514 w 676"/>
                  <a:gd name="T89" fmla="*/ 510 h 558"/>
                  <a:gd name="T90" fmla="*/ 536 w 676"/>
                  <a:gd name="T91" fmla="*/ 508 h 558"/>
                  <a:gd name="T92" fmla="*/ 578 w 676"/>
                  <a:gd name="T93" fmla="*/ 490 h 558"/>
                  <a:gd name="T94" fmla="*/ 608 w 676"/>
                  <a:gd name="T95" fmla="*/ 460 h 558"/>
                  <a:gd name="T96" fmla="*/ 626 w 676"/>
                  <a:gd name="T97" fmla="*/ 422 h 558"/>
                  <a:gd name="T98" fmla="*/ 628 w 676"/>
                  <a:gd name="T99" fmla="*/ 400 h 558"/>
                  <a:gd name="T100" fmla="*/ 628 w 676"/>
                  <a:gd name="T101" fmla="*/ 158 h 558"/>
                  <a:gd name="T102" fmla="*/ 618 w 676"/>
                  <a:gd name="T103" fmla="*/ 116 h 558"/>
                  <a:gd name="T104" fmla="*/ 594 w 676"/>
                  <a:gd name="T105" fmla="*/ 80 h 558"/>
                  <a:gd name="T106" fmla="*/ 558 w 676"/>
                  <a:gd name="T107" fmla="*/ 56 h 558"/>
                  <a:gd name="T108" fmla="*/ 514 w 676"/>
                  <a:gd name="T109" fmla="*/ 48 h 558"/>
                  <a:gd name="T110" fmla="*/ 162 w 676"/>
                  <a:gd name="T111" fmla="*/ 48 h 558"/>
                  <a:gd name="T112" fmla="*/ 140 w 676"/>
                  <a:gd name="T113" fmla="*/ 50 h 558"/>
                  <a:gd name="T114" fmla="*/ 98 w 676"/>
                  <a:gd name="T115" fmla="*/ 68 h 558"/>
                  <a:gd name="T116" fmla="*/ 68 w 676"/>
                  <a:gd name="T117" fmla="*/ 96 h 558"/>
                  <a:gd name="T118" fmla="*/ 50 w 676"/>
                  <a:gd name="T119" fmla="*/ 136 h 558"/>
                  <a:gd name="T120" fmla="*/ 48 w 676"/>
                  <a:gd name="T121" fmla="*/ 1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76" h="558">
                    <a:moveTo>
                      <a:pt x="0" y="400"/>
                    </a:moveTo>
                    <a:lnTo>
                      <a:pt x="0" y="158"/>
                    </a:lnTo>
                    <a:lnTo>
                      <a:pt x="0" y="158"/>
                    </a:lnTo>
                    <a:lnTo>
                      <a:pt x="2" y="142"/>
                    </a:lnTo>
                    <a:lnTo>
                      <a:pt x="4" y="126"/>
                    </a:lnTo>
                    <a:lnTo>
                      <a:pt x="8" y="110"/>
                    </a:lnTo>
                    <a:lnTo>
                      <a:pt x="14" y="96"/>
                    </a:lnTo>
                    <a:lnTo>
                      <a:pt x="20" y="82"/>
                    </a:lnTo>
                    <a:lnTo>
                      <a:pt x="28" y="70"/>
                    </a:lnTo>
                    <a:lnTo>
                      <a:pt x="38" y="58"/>
                    </a:lnTo>
                    <a:lnTo>
                      <a:pt x="48" y="46"/>
                    </a:lnTo>
                    <a:lnTo>
                      <a:pt x="60" y="36"/>
                    </a:lnTo>
                    <a:lnTo>
                      <a:pt x="72" y="26"/>
                    </a:lnTo>
                    <a:lnTo>
                      <a:pt x="86" y="20"/>
                    </a:lnTo>
                    <a:lnTo>
                      <a:pt x="100" y="12"/>
                    </a:lnTo>
                    <a:lnTo>
                      <a:pt x="114" y="8"/>
                    </a:lnTo>
                    <a:lnTo>
                      <a:pt x="130" y="4"/>
                    </a:lnTo>
                    <a:lnTo>
                      <a:pt x="146" y="0"/>
                    </a:lnTo>
                    <a:lnTo>
                      <a:pt x="162" y="0"/>
                    </a:lnTo>
                    <a:lnTo>
                      <a:pt x="162" y="0"/>
                    </a:lnTo>
                    <a:lnTo>
                      <a:pt x="514" y="0"/>
                    </a:lnTo>
                    <a:lnTo>
                      <a:pt x="514" y="0"/>
                    </a:lnTo>
                    <a:lnTo>
                      <a:pt x="530" y="0"/>
                    </a:lnTo>
                    <a:lnTo>
                      <a:pt x="546" y="4"/>
                    </a:lnTo>
                    <a:lnTo>
                      <a:pt x="562" y="8"/>
                    </a:lnTo>
                    <a:lnTo>
                      <a:pt x="576" y="12"/>
                    </a:lnTo>
                    <a:lnTo>
                      <a:pt x="590" y="18"/>
                    </a:lnTo>
                    <a:lnTo>
                      <a:pt x="604" y="26"/>
                    </a:lnTo>
                    <a:lnTo>
                      <a:pt x="616" y="36"/>
                    </a:lnTo>
                    <a:lnTo>
                      <a:pt x="628" y="46"/>
                    </a:lnTo>
                    <a:lnTo>
                      <a:pt x="638" y="58"/>
                    </a:lnTo>
                    <a:lnTo>
                      <a:pt x="648" y="70"/>
                    </a:lnTo>
                    <a:lnTo>
                      <a:pt x="656" y="82"/>
                    </a:lnTo>
                    <a:lnTo>
                      <a:pt x="662" y="96"/>
                    </a:lnTo>
                    <a:lnTo>
                      <a:pt x="668" y="110"/>
                    </a:lnTo>
                    <a:lnTo>
                      <a:pt x="672" y="126"/>
                    </a:lnTo>
                    <a:lnTo>
                      <a:pt x="674" y="142"/>
                    </a:lnTo>
                    <a:lnTo>
                      <a:pt x="676" y="158"/>
                    </a:lnTo>
                    <a:lnTo>
                      <a:pt x="676" y="158"/>
                    </a:lnTo>
                    <a:lnTo>
                      <a:pt x="676" y="400"/>
                    </a:lnTo>
                    <a:lnTo>
                      <a:pt x="676" y="400"/>
                    </a:lnTo>
                    <a:lnTo>
                      <a:pt x="674" y="416"/>
                    </a:lnTo>
                    <a:lnTo>
                      <a:pt x="672" y="432"/>
                    </a:lnTo>
                    <a:lnTo>
                      <a:pt x="668" y="446"/>
                    </a:lnTo>
                    <a:lnTo>
                      <a:pt x="662" y="462"/>
                    </a:lnTo>
                    <a:lnTo>
                      <a:pt x="656" y="476"/>
                    </a:lnTo>
                    <a:lnTo>
                      <a:pt x="648" y="488"/>
                    </a:lnTo>
                    <a:lnTo>
                      <a:pt x="638" y="500"/>
                    </a:lnTo>
                    <a:lnTo>
                      <a:pt x="628" y="512"/>
                    </a:lnTo>
                    <a:lnTo>
                      <a:pt x="616" y="522"/>
                    </a:lnTo>
                    <a:lnTo>
                      <a:pt x="604" y="530"/>
                    </a:lnTo>
                    <a:lnTo>
                      <a:pt x="590" y="538"/>
                    </a:lnTo>
                    <a:lnTo>
                      <a:pt x="576" y="546"/>
                    </a:lnTo>
                    <a:lnTo>
                      <a:pt x="562" y="550"/>
                    </a:lnTo>
                    <a:lnTo>
                      <a:pt x="546" y="554"/>
                    </a:lnTo>
                    <a:lnTo>
                      <a:pt x="530" y="556"/>
                    </a:lnTo>
                    <a:lnTo>
                      <a:pt x="514" y="558"/>
                    </a:lnTo>
                    <a:lnTo>
                      <a:pt x="514" y="558"/>
                    </a:lnTo>
                    <a:lnTo>
                      <a:pt x="162" y="558"/>
                    </a:lnTo>
                    <a:lnTo>
                      <a:pt x="162" y="558"/>
                    </a:lnTo>
                    <a:lnTo>
                      <a:pt x="146" y="556"/>
                    </a:lnTo>
                    <a:lnTo>
                      <a:pt x="130" y="554"/>
                    </a:lnTo>
                    <a:lnTo>
                      <a:pt x="114" y="550"/>
                    </a:lnTo>
                    <a:lnTo>
                      <a:pt x="100" y="546"/>
                    </a:lnTo>
                    <a:lnTo>
                      <a:pt x="86" y="538"/>
                    </a:lnTo>
                    <a:lnTo>
                      <a:pt x="72" y="530"/>
                    </a:lnTo>
                    <a:lnTo>
                      <a:pt x="60" y="522"/>
                    </a:lnTo>
                    <a:lnTo>
                      <a:pt x="48" y="512"/>
                    </a:lnTo>
                    <a:lnTo>
                      <a:pt x="38" y="500"/>
                    </a:lnTo>
                    <a:lnTo>
                      <a:pt x="28" y="488"/>
                    </a:lnTo>
                    <a:lnTo>
                      <a:pt x="20" y="476"/>
                    </a:lnTo>
                    <a:lnTo>
                      <a:pt x="14" y="462"/>
                    </a:lnTo>
                    <a:lnTo>
                      <a:pt x="8" y="446"/>
                    </a:lnTo>
                    <a:lnTo>
                      <a:pt x="4" y="432"/>
                    </a:lnTo>
                    <a:lnTo>
                      <a:pt x="2" y="416"/>
                    </a:lnTo>
                    <a:lnTo>
                      <a:pt x="0" y="400"/>
                    </a:lnTo>
                    <a:lnTo>
                      <a:pt x="0" y="400"/>
                    </a:lnTo>
                    <a:close/>
                    <a:moveTo>
                      <a:pt x="48" y="158"/>
                    </a:moveTo>
                    <a:lnTo>
                      <a:pt x="48" y="400"/>
                    </a:lnTo>
                    <a:lnTo>
                      <a:pt x="48" y="400"/>
                    </a:lnTo>
                    <a:lnTo>
                      <a:pt x="50" y="422"/>
                    </a:lnTo>
                    <a:lnTo>
                      <a:pt x="58" y="442"/>
                    </a:lnTo>
                    <a:lnTo>
                      <a:pt x="68" y="460"/>
                    </a:lnTo>
                    <a:lnTo>
                      <a:pt x="82" y="476"/>
                    </a:lnTo>
                    <a:lnTo>
                      <a:pt x="98" y="490"/>
                    </a:lnTo>
                    <a:lnTo>
                      <a:pt x="118" y="500"/>
                    </a:lnTo>
                    <a:lnTo>
                      <a:pt x="140" y="508"/>
                    </a:lnTo>
                    <a:lnTo>
                      <a:pt x="162" y="510"/>
                    </a:lnTo>
                    <a:lnTo>
                      <a:pt x="162" y="510"/>
                    </a:lnTo>
                    <a:lnTo>
                      <a:pt x="514" y="510"/>
                    </a:lnTo>
                    <a:lnTo>
                      <a:pt x="514" y="510"/>
                    </a:lnTo>
                    <a:lnTo>
                      <a:pt x="536" y="508"/>
                    </a:lnTo>
                    <a:lnTo>
                      <a:pt x="558" y="500"/>
                    </a:lnTo>
                    <a:lnTo>
                      <a:pt x="578" y="490"/>
                    </a:lnTo>
                    <a:lnTo>
                      <a:pt x="594" y="476"/>
                    </a:lnTo>
                    <a:lnTo>
                      <a:pt x="608" y="460"/>
                    </a:lnTo>
                    <a:lnTo>
                      <a:pt x="618" y="442"/>
                    </a:lnTo>
                    <a:lnTo>
                      <a:pt x="626" y="422"/>
                    </a:lnTo>
                    <a:lnTo>
                      <a:pt x="628" y="400"/>
                    </a:lnTo>
                    <a:lnTo>
                      <a:pt x="628" y="400"/>
                    </a:lnTo>
                    <a:lnTo>
                      <a:pt x="628" y="158"/>
                    </a:lnTo>
                    <a:lnTo>
                      <a:pt x="628" y="158"/>
                    </a:lnTo>
                    <a:lnTo>
                      <a:pt x="626" y="136"/>
                    </a:lnTo>
                    <a:lnTo>
                      <a:pt x="618" y="116"/>
                    </a:lnTo>
                    <a:lnTo>
                      <a:pt x="608" y="96"/>
                    </a:lnTo>
                    <a:lnTo>
                      <a:pt x="594" y="80"/>
                    </a:lnTo>
                    <a:lnTo>
                      <a:pt x="578" y="68"/>
                    </a:lnTo>
                    <a:lnTo>
                      <a:pt x="558" y="56"/>
                    </a:lnTo>
                    <a:lnTo>
                      <a:pt x="536" y="50"/>
                    </a:lnTo>
                    <a:lnTo>
                      <a:pt x="514" y="48"/>
                    </a:lnTo>
                    <a:lnTo>
                      <a:pt x="514" y="48"/>
                    </a:lnTo>
                    <a:lnTo>
                      <a:pt x="162" y="48"/>
                    </a:lnTo>
                    <a:lnTo>
                      <a:pt x="162" y="48"/>
                    </a:lnTo>
                    <a:lnTo>
                      <a:pt x="140" y="50"/>
                    </a:lnTo>
                    <a:lnTo>
                      <a:pt x="118" y="56"/>
                    </a:lnTo>
                    <a:lnTo>
                      <a:pt x="98" y="68"/>
                    </a:lnTo>
                    <a:lnTo>
                      <a:pt x="82" y="80"/>
                    </a:lnTo>
                    <a:lnTo>
                      <a:pt x="68" y="96"/>
                    </a:lnTo>
                    <a:lnTo>
                      <a:pt x="58" y="116"/>
                    </a:lnTo>
                    <a:lnTo>
                      <a:pt x="50" y="136"/>
                    </a:lnTo>
                    <a:lnTo>
                      <a:pt x="48" y="158"/>
                    </a:lnTo>
                    <a:lnTo>
                      <a:pt x="48" y="15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2202" y="2204"/>
                <a:ext cx="544" cy="162"/>
              </a:xfrm>
              <a:custGeom>
                <a:avLst/>
                <a:gdLst>
                  <a:gd name="T0" fmla="*/ 0 w 544"/>
                  <a:gd name="T1" fmla="*/ 142 h 162"/>
                  <a:gd name="T2" fmla="*/ 0 w 544"/>
                  <a:gd name="T3" fmla="*/ 142 h 162"/>
                  <a:gd name="T4" fmla="*/ 0 w 544"/>
                  <a:gd name="T5" fmla="*/ 134 h 162"/>
                  <a:gd name="T6" fmla="*/ 2 w 544"/>
                  <a:gd name="T7" fmla="*/ 124 h 162"/>
                  <a:gd name="T8" fmla="*/ 8 w 544"/>
                  <a:gd name="T9" fmla="*/ 118 h 162"/>
                  <a:gd name="T10" fmla="*/ 18 w 544"/>
                  <a:gd name="T11" fmla="*/ 114 h 162"/>
                  <a:gd name="T12" fmla="*/ 18 w 544"/>
                  <a:gd name="T13" fmla="*/ 114 h 162"/>
                  <a:gd name="T14" fmla="*/ 516 w 544"/>
                  <a:gd name="T15" fmla="*/ 2 h 162"/>
                  <a:gd name="T16" fmla="*/ 516 w 544"/>
                  <a:gd name="T17" fmla="*/ 2 h 162"/>
                  <a:gd name="T18" fmla="*/ 526 w 544"/>
                  <a:gd name="T19" fmla="*/ 0 h 162"/>
                  <a:gd name="T20" fmla="*/ 534 w 544"/>
                  <a:gd name="T21" fmla="*/ 4 h 162"/>
                  <a:gd name="T22" fmla="*/ 540 w 544"/>
                  <a:gd name="T23" fmla="*/ 10 h 162"/>
                  <a:gd name="T24" fmla="*/ 544 w 544"/>
                  <a:gd name="T25" fmla="*/ 20 h 162"/>
                  <a:gd name="T26" fmla="*/ 544 w 544"/>
                  <a:gd name="T27" fmla="*/ 20 h 162"/>
                  <a:gd name="T28" fmla="*/ 544 w 544"/>
                  <a:gd name="T29" fmla="*/ 20 h 162"/>
                  <a:gd name="T30" fmla="*/ 544 w 544"/>
                  <a:gd name="T31" fmla="*/ 28 h 162"/>
                  <a:gd name="T32" fmla="*/ 542 w 544"/>
                  <a:gd name="T33" fmla="*/ 38 h 162"/>
                  <a:gd name="T34" fmla="*/ 536 w 544"/>
                  <a:gd name="T35" fmla="*/ 44 h 162"/>
                  <a:gd name="T36" fmla="*/ 526 w 544"/>
                  <a:gd name="T37" fmla="*/ 48 h 162"/>
                  <a:gd name="T38" fmla="*/ 526 w 544"/>
                  <a:gd name="T39" fmla="*/ 48 h 162"/>
                  <a:gd name="T40" fmla="*/ 28 w 544"/>
                  <a:gd name="T41" fmla="*/ 160 h 162"/>
                  <a:gd name="T42" fmla="*/ 28 w 544"/>
                  <a:gd name="T43" fmla="*/ 160 h 162"/>
                  <a:gd name="T44" fmla="*/ 22 w 544"/>
                  <a:gd name="T45" fmla="*/ 162 h 162"/>
                  <a:gd name="T46" fmla="*/ 22 w 544"/>
                  <a:gd name="T47" fmla="*/ 162 h 162"/>
                  <a:gd name="T48" fmla="*/ 22 w 544"/>
                  <a:gd name="T49" fmla="*/ 162 h 162"/>
                  <a:gd name="T50" fmla="*/ 14 w 544"/>
                  <a:gd name="T51" fmla="*/ 160 h 162"/>
                  <a:gd name="T52" fmla="*/ 8 w 544"/>
                  <a:gd name="T53" fmla="*/ 156 h 162"/>
                  <a:gd name="T54" fmla="*/ 2 w 544"/>
                  <a:gd name="T55" fmla="*/ 150 h 162"/>
                  <a:gd name="T56" fmla="*/ 0 w 544"/>
                  <a:gd name="T57" fmla="*/ 142 h 162"/>
                  <a:gd name="T58" fmla="*/ 0 w 544"/>
                  <a:gd name="T59" fmla="*/ 14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44" h="162">
                    <a:moveTo>
                      <a:pt x="0" y="142"/>
                    </a:moveTo>
                    <a:lnTo>
                      <a:pt x="0" y="142"/>
                    </a:lnTo>
                    <a:lnTo>
                      <a:pt x="0" y="134"/>
                    </a:lnTo>
                    <a:lnTo>
                      <a:pt x="2" y="124"/>
                    </a:lnTo>
                    <a:lnTo>
                      <a:pt x="8" y="118"/>
                    </a:lnTo>
                    <a:lnTo>
                      <a:pt x="18" y="114"/>
                    </a:lnTo>
                    <a:lnTo>
                      <a:pt x="18" y="114"/>
                    </a:lnTo>
                    <a:lnTo>
                      <a:pt x="516" y="2"/>
                    </a:lnTo>
                    <a:lnTo>
                      <a:pt x="516" y="2"/>
                    </a:lnTo>
                    <a:lnTo>
                      <a:pt x="526" y="0"/>
                    </a:lnTo>
                    <a:lnTo>
                      <a:pt x="534" y="4"/>
                    </a:lnTo>
                    <a:lnTo>
                      <a:pt x="540" y="10"/>
                    </a:lnTo>
                    <a:lnTo>
                      <a:pt x="544" y="20"/>
                    </a:lnTo>
                    <a:lnTo>
                      <a:pt x="544" y="20"/>
                    </a:lnTo>
                    <a:lnTo>
                      <a:pt x="544" y="20"/>
                    </a:lnTo>
                    <a:lnTo>
                      <a:pt x="544" y="28"/>
                    </a:lnTo>
                    <a:lnTo>
                      <a:pt x="542" y="38"/>
                    </a:lnTo>
                    <a:lnTo>
                      <a:pt x="536" y="44"/>
                    </a:lnTo>
                    <a:lnTo>
                      <a:pt x="526" y="48"/>
                    </a:lnTo>
                    <a:lnTo>
                      <a:pt x="526" y="48"/>
                    </a:lnTo>
                    <a:lnTo>
                      <a:pt x="28" y="160"/>
                    </a:lnTo>
                    <a:lnTo>
                      <a:pt x="28" y="160"/>
                    </a:lnTo>
                    <a:lnTo>
                      <a:pt x="22" y="162"/>
                    </a:lnTo>
                    <a:lnTo>
                      <a:pt x="22" y="162"/>
                    </a:lnTo>
                    <a:lnTo>
                      <a:pt x="22" y="162"/>
                    </a:lnTo>
                    <a:lnTo>
                      <a:pt x="14" y="160"/>
                    </a:lnTo>
                    <a:lnTo>
                      <a:pt x="8" y="156"/>
                    </a:lnTo>
                    <a:lnTo>
                      <a:pt x="2" y="150"/>
                    </a:lnTo>
                    <a:lnTo>
                      <a:pt x="0" y="142"/>
                    </a:lnTo>
                    <a:lnTo>
                      <a:pt x="0" y="142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2054" y="1752"/>
                <a:ext cx="192" cy="268"/>
              </a:xfrm>
              <a:custGeom>
                <a:avLst/>
                <a:gdLst>
                  <a:gd name="T0" fmla="*/ 10 w 192"/>
                  <a:gd name="T1" fmla="*/ 264 h 268"/>
                  <a:gd name="T2" fmla="*/ 10 w 192"/>
                  <a:gd name="T3" fmla="*/ 264 h 268"/>
                  <a:gd name="T4" fmla="*/ 4 w 192"/>
                  <a:gd name="T5" fmla="*/ 256 h 268"/>
                  <a:gd name="T6" fmla="*/ 0 w 192"/>
                  <a:gd name="T7" fmla="*/ 248 h 268"/>
                  <a:gd name="T8" fmla="*/ 0 w 192"/>
                  <a:gd name="T9" fmla="*/ 238 h 268"/>
                  <a:gd name="T10" fmla="*/ 4 w 192"/>
                  <a:gd name="T11" fmla="*/ 230 h 268"/>
                  <a:gd name="T12" fmla="*/ 4 w 192"/>
                  <a:gd name="T13" fmla="*/ 230 h 268"/>
                  <a:gd name="T14" fmla="*/ 150 w 192"/>
                  <a:gd name="T15" fmla="*/ 10 h 268"/>
                  <a:gd name="T16" fmla="*/ 150 w 192"/>
                  <a:gd name="T17" fmla="*/ 10 h 268"/>
                  <a:gd name="T18" fmla="*/ 156 w 192"/>
                  <a:gd name="T19" fmla="*/ 4 h 268"/>
                  <a:gd name="T20" fmla="*/ 164 w 192"/>
                  <a:gd name="T21" fmla="*/ 0 h 268"/>
                  <a:gd name="T22" fmla="*/ 174 w 192"/>
                  <a:gd name="T23" fmla="*/ 0 h 268"/>
                  <a:gd name="T24" fmla="*/ 182 w 192"/>
                  <a:gd name="T25" fmla="*/ 4 h 268"/>
                  <a:gd name="T26" fmla="*/ 182 w 192"/>
                  <a:gd name="T27" fmla="*/ 4 h 268"/>
                  <a:gd name="T28" fmla="*/ 182 w 192"/>
                  <a:gd name="T29" fmla="*/ 4 h 268"/>
                  <a:gd name="T30" fmla="*/ 190 w 192"/>
                  <a:gd name="T31" fmla="*/ 10 h 268"/>
                  <a:gd name="T32" fmla="*/ 192 w 192"/>
                  <a:gd name="T33" fmla="*/ 20 h 268"/>
                  <a:gd name="T34" fmla="*/ 192 w 192"/>
                  <a:gd name="T35" fmla="*/ 28 h 268"/>
                  <a:gd name="T36" fmla="*/ 190 w 192"/>
                  <a:gd name="T37" fmla="*/ 38 h 268"/>
                  <a:gd name="T38" fmla="*/ 190 w 192"/>
                  <a:gd name="T39" fmla="*/ 38 h 268"/>
                  <a:gd name="T40" fmla="*/ 44 w 192"/>
                  <a:gd name="T41" fmla="*/ 256 h 268"/>
                  <a:gd name="T42" fmla="*/ 44 w 192"/>
                  <a:gd name="T43" fmla="*/ 256 h 268"/>
                  <a:gd name="T44" fmla="*/ 40 w 192"/>
                  <a:gd name="T45" fmla="*/ 260 h 268"/>
                  <a:gd name="T46" fmla="*/ 34 w 192"/>
                  <a:gd name="T47" fmla="*/ 264 h 268"/>
                  <a:gd name="T48" fmla="*/ 30 w 192"/>
                  <a:gd name="T49" fmla="*/ 266 h 268"/>
                  <a:gd name="T50" fmla="*/ 24 w 192"/>
                  <a:gd name="T51" fmla="*/ 268 h 268"/>
                  <a:gd name="T52" fmla="*/ 24 w 192"/>
                  <a:gd name="T53" fmla="*/ 268 h 268"/>
                  <a:gd name="T54" fmla="*/ 24 w 192"/>
                  <a:gd name="T55" fmla="*/ 268 h 268"/>
                  <a:gd name="T56" fmla="*/ 16 w 192"/>
                  <a:gd name="T57" fmla="*/ 266 h 268"/>
                  <a:gd name="T58" fmla="*/ 10 w 192"/>
                  <a:gd name="T59" fmla="*/ 264 h 268"/>
                  <a:gd name="T60" fmla="*/ 10 w 192"/>
                  <a:gd name="T61" fmla="*/ 264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92" h="268">
                    <a:moveTo>
                      <a:pt x="10" y="264"/>
                    </a:moveTo>
                    <a:lnTo>
                      <a:pt x="10" y="264"/>
                    </a:lnTo>
                    <a:lnTo>
                      <a:pt x="4" y="256"/>
                    </a:lnTo>
                    <a:lnTo>
                      <a:pt x="0" y="248"/>
                    </a:lnTo>
                    <a:lnTo>
                      <a:pt x="0" y="238"/>
                    </a:lnTo>
                    <a:lnTo>
                      <a:pt x="4" y="230"/>
                    </a:lnTo>
                    <a:lnTo>
                      <a:pt x="4" y="230"/>
                    </a:lnTo>
                    <a:lnTo>
                      <a:pt x="150" y="10"/>
                    </a:lnTo>
                    <a:lnTo>
                      <a:pt x="150" y="10"/>
                    </a:lnTo>
                    <a:lnTo>
                      <a:pt x="156" y="4"/>
                    </a:lnTo>
                    <a:lnTo>
                      <a:pt x="164" y="0"/>
                    </a:lnTo>
                    <a:lnTo>
                      <a:pt x="174" y="0"/>
                    </a:lnTo>
                    <a:lnTo>
                      <a:pt x="182" y="4"/>
                    </a:lnTo>
                    <a:lnTo>
                      <a:pt x="182" y="4"/>
                    </a:lnTo>
                    <a:lnTo>
                      <a:pt x="182" y="4"/>
                    </a:lnTo>
                    <a:lnTo>
                      <a:pt x="190" y="10"/>
                    </a:lnTo>
                    <a:lnTo>
                      <a:pt x="192" y="20"/>
                    </a:lnTo>
                    <a:lnTo>
                      <a:pt x="192" y="28"/>
                    </a:lnTo>
                    <a:lnTo>
                      <a:pt x="190" y="38"/>
                    </a:lnTo>
                    <a:lnTo>
                      <a:pt x="190" y="38"/>
                    </a:lnTo>
                    <a:lnTo>
                      <a:pt x="44" y="256"/>
                    </a:lnTo>
                    <a:lnTo>
                      <a:pt x="44" y="256"/>
                    </a:lnTo>
                    <a:lnTo>
                      <a:pt x="40" y="260"/>
                    </a:lnTo>
                    <a:lnTo>
                      <a:pt x="34" y="264"/>
                    </a:lnTo>
                    <a:lnTo>
                      <a:pt x="30" y="266"/>
                    </a:lnTo>
                    <a:lnTo>
                      <a:pt x="24" y="268"/>
                    </a:lnTo>
                    <a:lnTo>
                      <a:pt x="24" y="268"/>
                    </a:lnTo>
                    <a:lnTo>
                      <a:pt x="24" y="268"/>
                    </a:lnTo>
                    <a:lnTo>
                      <a:pt x="16" y="266"/>
                    </a:lnTo>
                    <a:lnTo>
                      <a:pt x="10" y="264"/>
                    </a:lnTo>
                    <a:lnTo>
                      <a:pt x="10" y="264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2066" y="1748"/>
                <a:ext cx="188" cy="258"/>
              </a:xfrm>
              <a:custGeom>
                <a:avLst/>
                <a:gdLst>
                  <a:gd name="T0" fmla="*/ 10 w 188"/>
                  <a:gd name="T1" fmla="*/ 254 h 258"/>
                  <a:gd name="T2" fmla="*/ 10 w 188"/>
                  <a:gd name="T3" fmla="*/ 254 h 258"/>
                  <a:gd name="T4" fmla="*/ 4 w 188"/>
                  <a:gd name="T5" fmla="*/ 246 h 258"/>
                  <a:gd name="T6" fmla="*/ 0 w 188"/>
                  <a:gd name="T7" fmla="*/ 238 h 258"/>
                  <a:gd name="T8" fmla="*/ 0 w 188"/>
                  <a:gd name="T9" fmla="*/ 228 h 258"/>
                  <a:gd name="T10" fmla="*/ 4 w 188"/>
                  <a:gd name="T11" fmla="*/ 220 h 258"/>
                  <a:gd name="T12" fmla="*/ 4 w 188"/>
                  <a:gd name="T13" fmla="*/ 220 h 258"/>
                  <a:gd name="T14" fmla="*/ 144 w 188"/>
                  <a:gd name="T15" fmla="*/ 10 h 258"/>
                  <a:gd name="T16" fmla="*/ 144 w 188"/>
                  <a:gd name="T17" fmla="*/ 10 h 258"/>
                  <a:gd name="T18" fmla="*/ 150 w 188"/>
                  <a:gd name="T19" fmla="*/ 2 h 258"/>
                  <a:gd name="T20" fmla="*/ 160 w 188"/>
                  <a:gd name="T21" fmla="*/ 0 h 258"/>
                  <a:gd name="T22" fmla="*/ 168 w 188"/>
                  <a:gd name="T23" fmla="*/ 0 h 258"/>
                  <a:gd name="T24" fmla="*/ 178 w 188"/>
                  <a:gd name="T25" fmla="*/ 2 h 258"/>
                  <a:gd name="T26" fmla="*/ 178 w 188"/>
                  <a:gd name="T27" fmla="*/ 2 h 258"/>
                  <a:gd name="T28" fmla="*/ 178 w 188"/>
                  <a:gd name="T29" fmla="*/ 2 h 258"/>
                  <a:gd name="T30" fmla="*/ 184 w 188"/>
                  <a:gd name="T31" fmla="*/ 10 h 258"/>
                  <a:gd name="T32" fmla="*/ 188 w 188"/>
                  <a:gd name="T33" fmla="*/ 18 h 258"/>
                  <a:gd name="T34" fmla="*/ 188 w 188"/>
                  <a:gd name="T35" fmla="*/ 28 h 258"/>
                  <a:gd name="T36" fmla="*/ 184 w 188"/>
                  <a:gd name="T37" fmla="*/ 36 h 258"/>
                  <a:gd name="T38" fmla="*/ 184 w 188"/>
                  <a:gd name="T39" fmla="*/ 36 h 258"/>
                  <a:gd name="T40" fmla="*/ 44 w 188"/>
                  <a:gd name="T41" fmla="*/ 246 h 258"/>
                  <a:gd name="T42" fmla="*/ 44 w 188"/>
                  <a:gd name="T43" fmla="*/ 246 h 258"/>
                  <a:gd name="T44" fmla="*/ 40 w 188"/>
                  <a:gd name="T45" fmla="*/ 250 h 258"/>
                  <a:gd name="T46" fmla="*/ 34 w 188"/>
                  <a:gd name="T47" fmla="*/ 254 h 258"/>
                  <a:gd name="T48" fmla="*/ 30 w 188"/>
                  <a:gd name="T49" fmla="*/ 256 h 258"/>
                  <a:gd name="T50" fmla="*/ 24 w 188"/>
                  <a:gd name="T51" fmla="*/ 258 h 258"/>
                  <a:gd name="T52" fmla="*/ 24 w 188"/>
                  <a:gd name="T53" fmla="*/ 258 h 258"/>
                  <a:gd name="T54" fmla="*/ 24 w 188"/>
                  <a:gd name="T55" fmla="*/ 258 h 258"/>
                  <a:gd name="T56" fmla="*/ 16 w 188"/>
                  <a:gd name="T57" fmla="*/ 256 h 258"/>
                  <a:gd name="T58" fmla="*/ 10 w 188"/>
                  <a:gd name="T59" fmla="*/ 254 h 258"/>
                  <a:gd name="T60" fmla="*/ 10 w 188"/>
                  <a:gd name="T61" fmla="*/ 254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8" h="258">
                    <a:moveTo>
                      <a:pt x="10" y="254"/>
                    </a:moveTo>
                    <a:lnTo>
                      <a:pt x="10" y="254"/>
                    </a:lnTo>
                    <a:lnTo>
                      <a:pt x="4" y="246"/>
                    </a:lnTo>
                    <a:lnTo>
                      <a:pt x="0" y="238"/>
                    </a:lnTo>
                    <a:lnTo>
                      <a:pt x="0" y="228"/>
                    </a:lnTo>
                    <a:lnTo>
                      <a:pt x="4" y="220"/>
                    </a:lnTo>
                    <a:lnTo>
                      <a:pt x="4" y="220"/>
                    </a:lnTo>
                    <a:lnTo>
                      <a:pt x="144" y="10"/>
                    </a:lnTo>
                    <a:lnTo>
                      <a:pt x="144" y="10"/>
                    </a:lnTo>
                    <a:lnTo>
                      <a:pt x="150" y="2"/>
                    </a:lnTo>
                    <a:lnTo>
                      <a:pt x="160" y="0"/>
                    </a:lnTo>
                    <a:lnTo>
                      <a:pt x="168" y="0"/>
                    </a:lnTo>
                    <a:lnTo>
                      <a:pt x="178" y="2"/>
                    </a:lnTo>
                    <a:lnTo>
                      <a:pt x="178" y="2"/>
                    </a:lnTo>
                    <a:lnTo>
                      <a:pt x="178" y="2"/>
                    </a:lnTo>
                    <a:lnTo>
                      <a:pt x="184" y="10"/>
                    </a:lnTo>
                    <a:lnTo>
                      <a:pt x="188" y="18"/>
                    </a:lnTo>
                    <a:lnTo>
                      <a:pt x="188" y="28"/>
                    </a:lnTo>
                    <a:lnTo>
                      <a:pt x="184" y="36"/>
                    </a:lnTo>
                    <a:lnTo>
                      <a:pt x="184" y="36"/>
                    </a:lnTo>
                    <a:lnTo>
                      <a:pt x="44" y="246"/>
                    </a:lnTo>
                    <a:lnTo>
                      <a:pt x="44" y="246"/>
                    </a:lnTo>
                    <a:lnTo>
                      <a:pt x="40" y="250"/>
                    </a:lnTo>
                    <a:lnTo>
                      <a:pt x="34" y="254"/>
                    </a:lnTo>
                    <a:lnTo>
                      <a:pt x="30" y="256"/>
                    </a:lnTo>
                    <a:lnTo>
                      <a:pt x="24" y="258"/>
                    </a:lnTo>
                    <a:lnTo>
                      <a:pt x="24" y="258"/>
                    </a:lnTo>
                    <a:lnTo>
                      <a:pt x="24" y="258"/>
                    </a:lnTo>
                    <a:lnTo>
                      <a:pt x="16" y="256"/>
                    </a:lnTo>
                    <a:lnTo>
                      <a:pt x="10" y="254"/>
                    </a:lnTo>
                    <a:lnTo>
                      <a:pt x="10" y="254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2952512" y="1928050"/>
              <a:ext cx="342900" cy="552450"/>
            </a:xfrm>
            <a:custGeom>
              <a:avLst/>
              <a:gdLst>
                <a:gd name="T0" fmla="*/ 186 w 216"/>
                <a:gd name="T1" fmla="*/ 154 h 348"/>
                <a:gd name="T2" fmla="*/ 136 w 216"/>
                <a:gd name="T3" fmla="*/ 144 h 348"/>
                <a:gd name="T4" fmla="*/ 114 w 216"/>
                <a:gd name="T5" fmla="*/ 144 h 348"/>
                <a:gd name="T6" fmla="*/ 96 w 216"/>
                <a:gd name="T7" fmla="*/ 144 h 348"/>
                <a:gd name="T8" fmla="*/ 70 w 216"/>
                <a:gd name="T9" fmla="*/ 142 h 348"/>
                <a:gd name="T10" fmla="*/ 58 w 216"/>
                <a:gd name="T11" fmla="*/ 134 h 348"/>
                <a:gd name="T12" fmla="*/ 54 w 216"/>
                <a:gd name="T13" fmla="*/ 114 h 348"/>
                <a:gd name="T14" fmla="*/ 56 w 216"/>
                <a:gd name="T15" fmla="*/ 108 h 348"/>
                <a:gd name="T16" fmla="*/ 66 w 216"/>
                <a:gd name="T17" fmla="*/ 100 h 348"/>
                <a:gd name="T18" fmla="*/ 78 w 216"/>
                <a:gd name="T19" fmla="*/ 98 h 348"/>
                <a:gd name="T20" fmla="*/ 180 w 216"/>
                <a:gd name="T21" fmla="*/ 98 h 348"/>
                <a:gd name="T22" fmla="*/ 188 w 216"/>
                <a:gd name="T23" fmla="*/ 98 h 348"/>
                <a:gd name="T24" fmla="*/ 196 w 216"/>
                <a:gd name="T25" fmla="*/ 92 h 348"/>
                <a:gd name="T26" fmla="*/ 206 w 216"/>
                <a:gd name="T27" fmla="*/ 72 h 348"/>
                <a:gd name="T28" fmla="*/ 200 w 216"/>
                <a:gd name="T29" fmla="*/ 58 h 348"/>
                <a:gd name="T30" fmla="*/ 188 w 216"/>
                <a:gd name="T31" fmla="*/ 46 h 348"/>
                <a:gd name="T32" fmla="*/ 126 w 216"/>
                <a:gd name="T33" fmla="*/ 20 h 348"/>
                <a:gd name="T34" fmla="*/ 114 w 216"/>
                <a:gd name="T35" fmla="*/ 2 h 348"/>
                <a:gd name="T36" fmla="*/ 98 w 216"/>
                <a:gd name="T37" fmla="*/ 2 h 348"/>
                <a:gd name="T38" fmla="*/ 86 w 216"/>
                <a:gd name="T39" fmla="*/ 20 h 348"/>
                <a:gd name="T40" fmla="*/ 80 w 216"/>
                <a:gd name="T41" fmla="*/ 46 h 348"/>
                <a:gd name="T42" fmla="*/ 34 w 216"/>
                <a:gd name="T43" fmla="*/ 58 h 348"/>
                <a:gd name="T44" fmla="*/ 16 w 216"/>
                <a:gd name="T45" fmla="*/ 80 h 348"/>
                <a:gd name="T46" fmla="*/ 6 w 216"/>
                <a:gd name="T47" fmla="*/ 116 h 348"/>
                <a:gd name="T48" fmla="*/ 10 w 216"/>
                <a:gd name="T49" fmla="*/ 150 h 348"/>
                <a:gd name="T50" fmla="*/ 24 w 216"/>
                <a:gd name="T51" fmla="*/ 174 h 348"/>
                <a:gd name="T52" fmla="*/ 64 w 216"/>
                <a:gd name="T53" fmla="*/ 194 h 348"/>
                <a:gd name="T54" fmla="*/ 136 w 216"/>
                <a:gd name="T55" fmla="*/ 194 h 348"/>
                <a:gd name="T56" fmla="*/ 158 w 216"/>
                <a:gd name="T57" fmla="*/ 198 h 348"/>
                <a:gd name="T58" fmla="*/ 166 w 216"/>
                <a:gd name="T59" fmla="*/ 210 h 348"/>
                <a:gd name="T60" fmla="*/ 166 w 216"/>
                <a:gd name="T61" fmla="*/ 232 h 348"/>
                <a:gd name="T62" fmla="*/ 156 w 216"/>
                <a:gd name="T63" fmla="*/ 242 h 348"/>
                <a:gd name="T64" fmla="*/ 66 w 216"/>
                <a:gd name="T65" fmla="*/ 246 h 348"/>
                <a:gd name="T66" fmla="*/ 30 w 216"/>
                <a:gd name="T67" fmla="*/ 246 h 348"/>
                <a:gd name="T68" fmla="*/ 20 w 216"/>
                <a:gd name="T69" fmla="*/ 248 h 348"/>
                <a:gd name="T70" fmla="*/ 18 w 216"/>
                <a:gd name="T71" fmla="*/ 248 h 348"/>
                <a:gd name="T72" fmla="*/ 2 w 216"/>
                <a:gd name="T73" fmla="*/ 264 h 348"/>
                <a:gd name="T74" fmla="*/ 2 w 216"/>
                <a:gd name="T75" fmla="*/ 280 h 348"/>
                <a:gd name="T76" fmla="*/ 18 w 216"/>
                <a:gd name="T77" fmla="*/ 296 h 348"/>
                <a:gd name="T78" fmla="*/ 26 w 216"/>
                <a:gd name="T79" fmla="*/ 296 h 348"/>
                <a:gd name="T80" fmla="*/ 86 w 216"/>
                <a:gd name="T81" fmla="*/ 296 h 348"/>
                <a:gd name="T82" fmla="*/ 88 w 216"/>
                <a:gd name="T83" fmla="*/ 336 h 348"/>
                <a:gd name="T84" fmla="*/ 106 w 216"/>
                <a:gd name="T85" fmla="*/ 348 h 348"/>
                <a:gd name="T86" fmla="*/ 120 w 216"/>
                <a:gd name="T87" fmla="*/ 342 h 348"/>
                <a:gd name="T88" fmla="*/ 126 w 216"/>
                <a:gd name="T89" fmla="*/ 296 h 348"/>
                <a:gd name="T90" fmla="*/ 154 w 216"/>
                <a:gd name="T91" fmla="*/ 296 h 348"/>
                <a:gd name="T92" fmla="*/ 184 w 216"/>
                <a:gd name="T93" fmla="*/ 284 h 348"/>
                <a:gd name="T94" fmla="*/ 204 w 216"/>
                <a:gd name="T95" fmla="*/ 264 h 348"/>
                <a:gd name="T96" fmla="*/ 214 w 216"/>
                <a:gd name="T97" fmla="*/ 236 h 348"/>
                <a:gd name="T98" fmla="*/ 214 w 216"/>
                <a:gd name="T99" fmla="*/ 204 h 348"/>
                <a:gd name="T100" fmla="*/ 198 w 216"/>
                <a:gd name="T101" fmla="*/ 164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6" h="348">
                  <a:moveTo>
                    <a:pt x="198" y="164"/>
                  </a:moveTo>
                  <a:lnTo>
                    <a:pt x="198" y="164"/>
                  </a:lnTo>
                  <a:lnTo>
                    <a:pt x="186" y="154"/>
                  </a:lnTo>
                  <a:lnTo>
                    <a:pt x="172" y="148"/>
                  </a:lnTo>
                  <a:lnTo>
                    <a:pt x="154" y="146"/>
                  </a:lnTo>
                  <a:lnTo>
                    <a:pt x="136" y="144"/>
                  </a:lnTo>
                  <a:lnTo>
                    <a:pt x="136" y="144"/>
                  </a:lnTo>
                  <a:lnTo>
                    <a:pt x="114" y="144"/>
                  </a:lnTo>
                  <a:lnTo>
                    <a:pt x="114" y="144"/>
                  </a:lnTo>
                  <a:lnTo>
                    <a:pt x="104" y="144"/>
                  </a:lnTo>
                  <a:lnTo>
                    <a:pt x="104" y="144"/>
                  </a:lnTo>
                  <a:lnTo>
                    <a:pt x="96" y="144"/>
                  </a:lnTo>
                  <a:lnTo>
                    <a:pt x="84" y="144"/>
                  </a:lnTo>
                  <a:lnTo>
                    <a:pt x="84" y="144"/>
                  </a:lnTo>
                  <a:lnTo>
                    <a:pt x="70" y="142"/>
                  </a:lnTo>
                  <a:lnTo>
                    <a:pt x="60" y="138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6" y="130"/>
                  </a:lnTo>
                  <a:lnTo>
                    <a:pt x="54" y="122"/>
                  </a:lnTo>
                  <a:lnTo>
                    <a:pt x="54" y="114"/>
                  </a:lnTo>
                  <a:lnTo>
                    <a:pt x="54" y="114"/>
                  </a:lnTo>
                  <a:lnTo>
                    <a:pt x="54" y="112"/>
                  </a:lnTo>
                  <a:lnTo>
                    <a:pt x="56" y="108"/>
                  </a:lnTo>
                  <a:lnTo>
                    <a:pt x="56" y="108"/>
                  </a:lnTo>
                  <a:lnTo>
                    <a:pt x="60" y="102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72" y="98"/>
                  </a:lnTo>
                  <a:lnTo>
                    <a:pt x="78" y="98"/>
                  </a:lnTo>
                  <a:lnTo>
                    <a:pt x="178" y="98"/>
                  </a:lnTo>
                  <a:lnTo>
                    <a:pt x="178" y="98"/>
                  </a:lnTo>
                  <a:lnTo>
                    <a:pt x="180" y="98"/>
                  </a:lnTo>
                  <a:lnTo>
                    <a:pt x="180" y="98"/>
                  </a:lnTo>
                  <a:lnTo>
                    <a:pt x="182" y="98"/>
                  </a:lnTo>
                  <a:lnTo>
                    <a:pt x="188" y="98"/>
                  </a:lnTo>
                  <a:lnTo>
                    <a:pt x="188" y="96"/>
                  </a:lnTo>
                  <a:lnTo>
                    <a:pt x="188" y="96"/>
                  </a:lnTo>
                  <a:lnTo>
                    <a:pt x="196" y="92"/>
                  </a:lnTo>
                  <a:lnTo>
                    <a:pt x="200" y="86"/>
                  </a:lnTo>
                  <a:lnTo>
                    <a:pt x="204" y="80"/>
                  </a:lnTo>
                  <a:lnTo>
                    <a:pt x="206" y="72"/>
                  </a:lnTo>
                  <a:lnTo>
                    <a:pt x="206" y="72"/>
                  </a:lnTo>
                  <a:lnTo>
                    <a:pt x="204" y="64"/>
                  </a:lnTo>
                  <a:lnTo>
                    <a:pt x="200" y="58"/>
                  </a:lnTo>
                  <a:lnTo>
                    <a:pt x="196" y="52"/>
                  </a:lnTo>
                  <a:lnTo>
                    <a:pt x="188" y="48"/>
                  </a:lnTo>
                  <a:lnTo>
                    <a:pt x="188" y="46"/>
                  </a:lnTo>
                  <a:lnTo>
                    <a:pt x="126" y="46"/>
                  </a:lnTo>
                  <a:lnTo>
                    <a:pt x="126" y="20"/>
                  </a:lnTo>
                  <a:lnTo>
                    <a:pt x="126" y="20"/>
                  </a:lnTo>
                  <a:lnTo>
                    <a:pt x="126" y="12"/>
                  </a:lnTo>
                  <a:lnTo>
                    <a:pt x="120" y="6"/>
                  </a:lnTo>
                  <a:lnTo>
                    <a:pt x="114" y="2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98" y="2"/>
                  </a:lnTo>
                  <a:lnTo>
                    <a:pt x="92" y="6"/>
                  </a:lnTo>
                  <a:lnTo>
                    <a:pt x="88" y="12"/>
                  </a:lnTo>
                  <a:lnTo>
                    <a:pt x="86" y="20"/>
                  </a:lnTo>
                  <a:lnTo>
                    <a:pt x="86" y="46"/>
                  </a:lnTo>
                  <a:lnTo>
                    <a:pt x="80" y="46"/>
                  </a:lnTo>
                  <a:lnTo>
                    <a:pt x="80" y="46"/>
                  </a:lnTo>
                  <a:lnTo>
                    <a:pt x="62" y="48"/>
                  </a:lnTo>
                  <a:lnTo>
                    <a:pt x="48" y="52"/>
                  </a:lnTo>
                  <a:lnTo>
                    <a:pt x="34" y="58"/>
                  </a:lnTo>
                  <a:lnTo>
                    <a:pt x="24" y="68"/>
                  </a:lnTo>
                  <a:lnTo>
                    <a:pt x="24" y="68"/>
                  </a:lnTo>
                  <a:lnTo>
                    <a:pt x="16" y="80"/>
                  </a:lnTo>
                  <a:lnTo>
                    <a:pt x="10" y="90"/>
                  </a:lnTo>
                  <a:lnTo>
                    <a:pt x="6" y="102"/>
                  </a:lnTo>
                  <a:lnTo>
                    <a:pt x="6" y="116"/>
                  </a:lnTo>
                  <a:lnTo>
                    <a:pt x="6" y="116"/>
                  </a:lnTo>
                  <a:lnTo>
                    <a:pt x="6" y="134"/>
                  </a:lnTo>
                  <a:lnTo>
                    <a:pt x="10" y="150"/>
                  </a:lnTo>
                  <a:lnTo>
                    <a:pt x="16" y="162"/>
                  </a:lnTo>
                  <a:lnTo>
                    <a:pt x="24" y="174"/>
                  </a:lnTo>
                  <a:lnTo>
                    <a:pt x="24" y="174"/>
                  </a:lnTo>
                  <a:lnTo>
                    <a:pt x="36" y="184"/>
                  </a:lnTo>
                  <a:lnTo>
                    <a:pt x="48" y="190"/>
                  </a:lnTo>
                  <a:lnTo>
                    <a:pt x="64" y="194"/>
                  </a:lnTo>
                  <a:lnTo>
                    <a:pt x="82" y="194"/>
                  </a:lnTo>
                  <a:lnTo>
                    <a:pt x="136" y="194"/>
                  </a:lnTo>
                  <a:lnTo>
                    <a:pt x="136" y="194"/>
                  </a:lnTo>
                  <a:lnTo>
                    <a:pt x="146" y="194"/>
                  </a:lnTo>
                  <a:lnTo>
                    <a:pt x="154" y="196"/>
                  </a:lnTo>
                  <a:lnTo>
                    <a:pt x="158" y="198"/>
                  </a:lnTo>
                  <a:lnTo>
                    <a:pt x="162" y="202"/>
                  </a:lnTo>
                  <a:lnTo>
                    <a:pt x="162" y="202"/>
                  </a:lnTo>
                  <a:lnTo>
                    <a:pt x="166" y="210"/>
                  </a:lnTo>
                  <a:lnTo>
                    <a:pt x="168" y="220"/>
                  </a:lnTo>
                  <a:lnTo>
                    <a:pt x="168" y="220"/>
                  </a:lnTo>
                  <a:lnTo>
                    <a:pt x="166" y="232"/>
                  </a:lnTo>
                  <a:lnTo>
                    <a:pt x="160" y="240"/>
                  </a:lnTo>
                  <a:lnTo>
                    <a:pt x="160" y="240"/>
                  </a:lnTo>
                  <a:lnTo>
                    <a:pt x="156" y="242"/>
                  </a:lnTo>
                  <a:lnTo>
                    <a:pt x="150" y="244"/>
                  </a:lnTo>
                  <a:lnTo>
                    <a:pt x="134" y="246"/>
                  </a:lnTo>
                  <a:lnTo>
                    <a:pt x="66" y="246"/>
                  </a:lnTo>
                  <a:lnTo>
                    <a:pt x="66" y="246"/>
                  </a:lnTo>
                  <a:lnTo>
                    <a:pt x="30" y="246"/>
                  </a:lnTo>
                  <a:lnTo>
                    <a:pt x="30" y="246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20" y="248"/>
                  </a:lnTo>
                  <a:lnTo>
                    <a:pt x="20" y="248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2" y="252"/>
                  </a:lnTo>
                  <a:lnTo>
                    <a:pt x="6" y="256"/>
                  </a:lnTo>
                  <a:lnTo>
                    <a:pt x="2" y="264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80"/>
                  </a:lnTo>
                  <a:lnTo>
                    <a:pt x="6" y="286"/>
                  </a:lnTo>
                  <a:lnTo>
                    <a:pt x="12" y="292"/>
                  </a:lnTo>
                  <a:lnTo>
                    <a:pt x="18" y="296"/>
                  </a:lnTo>
                  <a:lnTo>
                    <a:pt x="20" y="296"/>
                  </a:lnTo>
                  <a:lnTo>
                    <a:pt x="20" y="296"/>
                  </a:lnTo>
                  <a:lnTo>
                    <a:pt x="26" y="296"/>
                  </a:lnTo>
                  <a:lnTo>
                    <a:pt x="26" y="296"/>
                  </a:lnTo>
                  <a:lnTo>
                    <a:pt x="30" y="296"/>
                  </a:lnTo>
                  <a:lnTo>
                    <a:pt x="86" y="296"/>
                  </a:lnTo>
                  <a:lnTo>
                    <a:pt x="86" y="328"/>
                  </a:lnTo>
                  <a:lnTo>
                    <a:pt x="86" y="328"/>
                  </a:lnTo>
                  <a:lnTo>
                    <a:pt x="88" y="336"/>
                  </a:lnTo>
                  <a:lnTo>
                    <a:pt x="92" y="342"/>
                  </a:lnTo>
                  <a:lnTo>
                    <a:pt x="98" y="346"/>
                  </a:lnTo>
                  <a:lnTo>
                    <a:pt x="106" y="348"/>
                  </a:lnTo>
                  <a:lnTo>
                    <a:pt x="106" y="348"/>
                  </a:lnTo>
                  <a:lnTo>
                    <a:pt x="114" y="346"/>
                  </a:lnTo>
                  <a:lnTo>
                    <a:pt x="120" y="342"/>
                  </a:lnTo>
                  <a:lnTo>
                    <a:pt x="126" y="336"/>
                  </a:lnTo>
                  <a:lnTo>
                    <a:pt x="126" y="328"/>
                  </a:lnTo>
                  <a:lnTo>
                    <a:pt x="126" y="296"/>
                  </a:lnTo>
                  <a:lnTo>
                    <a:pt x="136" y="296"/>
                  </a:lnTo>
                  <a:lnTo>
                    <a:pt x="136" y="296"/>
                  </a:lnTo>
                  <a:lnTo>
                    <a:pt x="154" y="296"/>
                  </a:lnTo>
                  <a:lnTo>
                    <a:pt x="170" y="290"/>
                  </a:lnTo>
                  <a:lnTo>
                    <a:pt x="170" y="290"/>
                  </a:lnTo>
                  <a:lnTo>
                    <a:pt x="184" y="284"/>
                  </a:lnTo>
                  <a:lnTo>
                    <a:pt x="194" y="274"/>
                  </a:lnTo>
                  <a:lnTo>
                    <a:pt x="194" y="274"/>
                  </a:lnTo>
                  <a:lnTo>
                    <a:pt x="204" y="264"/>
                  </a:lnTo>
                  <a:lnTo>
                    <a:pt x="210" y="250"/>
                  </a:lnTo>
                  <a:lnTo>
                    <a:pt x="210" y="250"/>
                  </a:lnTo>
                  <a:lnTo>
                    <a:pt x="214" y="236"/>
                  </a:lnTo>
                  <a:lnTo>
                    <a:pt x="216" y="222"/>
                  </a:lnTo>
                  <a:lnTo>
                    <a:pt x="216" y="222"/>
                  </a:lnTo>
                  <a:lnTo>
                    <a:pt x="214" y="204"/>
                  </a:lnTo>
                  <a:lnTo>
                    <a:pt x="210" y="188"/>
                  </a:lnTo>
                  <a:lnTo>
                    <a:pt x="206" y="174"/>
                  </a:lnTo>
                  <a:lnTo>
                    <a:pt x="198" y="164"/>
                  </a:lnTo>
                  <a:lnTo>
                    <a:pt x="198" y="16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385065" y="3933056"/>
            <a:ext cx="20890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造字工房悦黑演示版常规体" pitchFamily="50" charset="-122"/>
                <a:ea typeface="造字工房悦黑演示版常规体" pitchFamily="50" charset="-122"/>
              </a:rPr>
              <a:t>每位学生</a:t>
            </a:r>
            <a:endParaRPr lang="en-US" altLang="zh-CN" sz="2000" dirty="0">
              <a:latin typeface="造字工房悦黑演示版常规体" pitchFamily="50" charset="-122"/>
              <a:ea typeface="造字工房悦黑演示版常规体" pitchFamily="50" charset="-122"/>
            </a:endParaRPr>
          </a:p>
          <a:p>
            <a:r>
              <a:rPr lang="zh-CN" altLang="en-US" sz="2000" dirty="0">
                <a:latin typeface="造字工房悦黑演示版常规体" pitchFamily="50" charset="-122"/>
                <a:ea typeface="造字工房悦黑演示版常规体" pitchFamily="50" charset="-122"/>
              </a:rPr>
              <a:t>每年学费</a:t>
            </a:r>
            <a:r>
              <a:rPr lang="en-US" altLang="zh-CN" sz="2000" dirty="0">
                <a:latin typeface="造字工房悦黑演示版常规体" pitchFamily="50" charset="-122"/>
                <a:ea typeface="造字工房悦黑演示版常规体" pitchFamily="50" charset="-122"/>
              </a:rPr>
              <a:t>1200</a:t>
            </a:r>
            <a:r>
              <a:rPr lang="zh-CN" altLang="en-US" sz="2000" dirty="0">
                <a:latin typeface="造字工房悦黑演示版常规体" pitchFamily="50" charset="-122"/>
                <a:ea typeface="造字工房悦黑演示版常规体" pitchFamily="50" charset="-122"/>
              </a:rPr>
              <a:t>元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292080" y="3933056"/>
            <a:ext cx="32159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造字工房悦黑演示版常规体" pitchFamily="50" charset="-122"/>
                <a:ea typeface="造字工房悦黑演示版常规体" pitchFamily="50" charset="-122"/>
              </a:rPr>
              <a:t>如果</a:t>
            </a:r>
            <a:r>
              <a:rPr lang="en-US" altLang="zh-CN" sz="2000" dirty="0">
                <a:latin typeface="造字工房悦黑演示版常规体" pitchFamily="50" charset="-122"/>
                <a:ea typeface="造字工房悦黑演示版常规体" pitchFamily="50" charset="-122"/>
              </a:rPr>
              <a:t>10</a:t>
            </a:r>
            <a:r>
              <a:rPr lang="zh-CN" altLang="en-US" sz="2000" dirty="0">
                <a:latin typeface="造字工房悦黑演示版常规体" pitchFamily="50" charset="-122"/>
                <a:ea typeface="造字工房悦黑演示版常规体" pitchFamily="50" charset="-122"/>
              </a:rPr>
              <a:t>个人帮</a:t>
            </a:r>
            <a:r>
              <a:rPr lang="en-US" altLang="zh-CN" sz="2000" dirty="0">
                <a:latin typeface="造字工房悦黑演示版常规体" pitchFamily="50" charset="-122"/>
                <a:ea typeface="造字工房悦黑演示版常规体" pitchFamily="50" charset="-122"/>
              </a:rPr>
              <a:t>1</a:t>
            </a:r>
            <a:r>
              <a:rPr lang="zh-CN" altLang="en-US" sz="2000" dirty="0">
                <a:latin typeface="造字工房悦黑演示版常规体" pitchFamily="50" charset="-122"/>
                <a:ea typeface="造字工房悦黑演示版常规体" pitchFamily="50" charset="-122"/>
              </a:rPr>
              <a:t>个，</a:t>
            </a:r>
            <a:endParaRPr lang="en-US" altLang="zh-CN" sz="2000" dirty="0">
              <a:latin typeface="造字工房悦黑演示版常规体" pitchFamily="50" charset="-122"/>
              <a:ea typeface="造字工房悦黑演示版常规体" pitchFamily="50" charset="-122"/>
            </a:endParaRPr>
          </a:p>
          <a:p>
            <a:r>
              <a:rPr lang="zh-CN" altLang="en-US" sz="2000" dirty="0">
                <a:latin typeface="造字工房悦黑演示版常规体" pitchFamily="50" charset="-122"/>
                <a:ea typeface="造字工房悦黑演示版常规体" pitchFamily="50" charset="-122"/>
              </a:rPr>
              <a:t>则每人每年只需支出</a:t>
            </a:r>
            <a:r>
              <a:rPr lang="en-US" altLang="zh-CN" sz="2000" dirty="0">
                <a:latin typeface="造字工房悦黑演示版常规体" pitchFamily="50" charset="-122"/>
                <a:ea typeface="造字工房悦黑演示版常规体" pitchFamily="50" charset="-122"/>
              </a:rPr>
              <a:t>120</a:t>
            </a:r>
            <a:r>
              <a:rPr lang="zh-CN" altLang="en-US" sz="2000" dirty="0">
                <a:latin typeface="造字工房悦黑演示版常规体" pitchFamily="50" charset="-122"/>
                <a:ea typeface="造字工房悦黑演示版常规体" pitchFamily="50" charset="-122"/>
              </a:rPr>
              <a:t>元</a:t>
            </a:r>
          </a:p>
        </p:txBody>
      </p:sp>
    </p:spTree>
    <p:extLst>
      <p:ext uri="{BB962C8B-B14F-4D97-AF65-F5344CB8AC3E}">
        <p14:creationId xmlns:p14="http://schemas.microsoft.com/office/powerpoint/2010/main" val="1466311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PPT\精细与我\MC900345072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542591"/>
            <a:ext cx="1368671" cy="140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483768" y="5371267"/>
            <a:ext cx="12394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年前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-43118" y="6021288"/>
            <a:ext cx="3749244" cy="72008"/>
            <a:chOff x="-43118" y="6021288"/>
            <a:chExt cx="3749244" cy="72008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-43118" y="6021288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-36512" y="6093296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圆角矩形 1"/>
          <p:cNvSpPr/>
          <p:nvPr/>
        </p:nvSpPr>
        <p:spPr>
          <a:xfrm>
            <a:off x="3563888" y="764704"/>
            <a:ext cx="3096344" cy="2592288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圆角矩形 8"/>
          <p:cNvSpPr/>
          <p:nvPr/>
        </p:nvSpPr>
        <p:spPr>
          <a:xfrm>
            <a:off x="5364088" y="2996952"/>
            <a:ext cx="2952328" cy="2592288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" name="Picture 7" descr="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908720"/>
            <a:ext cx="2592288" cy="2327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7" descr="large_GgNq_4f200001542312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3448951"/>
            <a:ext cx="2453972" cy="1924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652737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59632" y="1916832"/>
            <a:ext cx="698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造字工房悦黑演示版常规体" pitchFamily="50" charset="-122"/>
                <a:ea typeface="造字工房悦黑演示版常规体" pitchFamily="50" charset="-122"/>
              </a:rPr>
              <a:t>在校学生</a:t>
            </a:r>
            <a:r>
              <a:rPr lang="en-US" altLang="zh-CN" sz="4000" dirty="0">
                <a:solidFill>
                  <a:srgbClr val="FF000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200</a:t>
            </a:r>
            <a:r>
              <a:rPr lang="zh-CN" altLang="en-US" sz="2800" dirty="0">
                <a:latin typeface="造字工房悦黑演示版常规体" pitchFamily="50" charset="-122"/>
                <a:ea typeface="造字工房悦黑演示版常规体" pitchFamily="50" charset="-122"/>
              </a:rPr>
              <a:t>人</a:t>
            </a:r>
            <a:r>
              <a:rPr lang="en-US" altLang="zh-CN" sz="2800" dirty="0">
                <a:latin typeface="造字工房悦黑演示版常规体" pitchFamily="50" charset="-122"/>
                <a:ea typeface="造字工房悦黑演示版常规体" pitchFamily="50" charset="-122"/>
              </a:rPr>
              <a:t>+</a:t>
            </a:r>
            <a:r>
              <a:rPr lang="zh-CN" altLang="en-US" sz="2800" dirty="0">
                <a:latin typeface="造字工房悦黑演示版常规体" pitchFamily="50" charset="-122"/>
                <a:ea typeface="造字工房悦黑演示版常规体" pitchFamily="50" charset="-122"/>
              </a:rPr>
              <a:t>志愿者</a:t>
            </a:r>
            <a:r>
              <a:rPr lang="en-US" altLang="zh-CN" sz="4000" dirty="0">
                <a:solidFill>
                  <a:srgbClr val="FF000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4</a:t>
            </a:r>
            <a:r>
              <a:rPr lang="zh-CN" altLang="en-US" sz="2800" dirty="0">
                <a:latin typeface="造字工房悦黑演示版常规体" pitchFamily="50" charset="-122"/>
                <a:ea typeface="造字工房悦黑演示版常规体" pitchFamily="50" charset="-122"/>
              </a:rPr>
              <a:t>名</a:t>
            </a:r>
            <a:r>
              <a:rPr lang="en-US" altLang="zh-CN" sz="2800" dirty="0">
                <a:latin typeface="造字工房悦黑演示版常规体" pitchFamily="50" charset="-122"/>
                <a:ea typeface="造字工房悦黑演示版常规体" pitchFamily="50" charset="-122"/>
              </a:rPr>
              <a:t>+</a:t>
            </a:r>
            <a:r>
              <a:rPr lang="zh-CN" altLang="en-US" sz="2800" dirty="0">
                <a:latin typeface="造字工房悦黑演示版常规体" pitchFamily="50" charset="-122"/>
                <a:ea typeface="造字工房悦黑演示版常规体" pitchFamily="50" charset="-122"/>
              </a:rPr>
              <a:t>教师</a:t>
            </a:r>
            <a:r>
              <a:rPr lang="en-US" altLang="zh-CN" sz="4000" dirty="0">
                <a:solidFill>
                  <a:srgbClr val="FF000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10</a:t>
            </a:r>
            <a:r>
              <a:rPr lang="zh-CN" altLang="en-US" sz="2800" dirty="0">
                <a:latin typeface="造字工房悦黑演示版常规体" pitchFamily="50" charset="-122"/>
                <a:ea typeface="造字工房悦黑演示版常规体" pitchFamily="50" charset="-122"/>
              </a:rPr>
              <a:t>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95476" y="4221088"/>
            <a:ext cx="46410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造字工房悦黑演示版常规体" pitchFamily="50" charset="-122"/>
                <a:ea typeface="造字工房悦黑演示版常规体" pitchFamily="50" charset="-122"/>
              </a:rPr>
              <a:t>学生家庭月平均收入</a:t>
            </a:r>
            <a:r>
              <a:rPr lang="en-US" altLang="zh-CN" sz="2800" dirty="0">
                <a:solidFill>
                  <a:srgbClr val="FF000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1000</a:t>
            </a:r>
            <a:r>
              <a:rPr lang="zh-CN" altLang="en-US" sz="2800" dirty="0">
                <a:latin typeface="造字工房悦黑演示版常规体" pitchFamily="50" charset="-122"/>
                <a:ea typeface="造字工房悦黑演示版常规体" pitchFamily="50" charset="-122"/>
              </a:rPr>
              <a:t>元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55249" y="2624718"/>
            <a:ext cx="23214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造字工房悦黑演示版常规体" pitchFamily="50" charset="-122"/>
                <a:ea typeface="造字工房悦黑演示版常规体" pitchFamily="50" charset="-122"/>
              </a:rPr>
              <a:t>共设</a:t>
            </a:r>
            <a:r>
              <a:rPr lang="en-US" altLang="zh-CN" sz="4400" dirty="0">
                <a:solidFill>
                  <a:srgbClr val="FF000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8</a:t>
            </a:r>
            <a:r>
              <a:rPr lang="zh-CN" altLang="en-US" sz="2800" dirty="0">
                <a:latin typeface="造字工房悦黑演示版常规体" pitchFamily="50" charset="-122"/>
                <a:ea typeface="造字工房悦黑演示版常规体" pitchFamily="50" charset="-122"/>
              </a:rPr>
              <a:t>个班级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-43118" y="6021288"/>
            <a:ext cx="3749244" cy="72008"/>
            <a:chOff x="-43118" y="6021288"/>
            <a:chExt cx="3749244" cy="72008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-43118" y="6021288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-36512" y="6093296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849683" y="5508520"/>
            <a:ext cx="27142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目前学校情况</a:t>
            </a:r>
          </a:p>
        </p:txBody>
      </p:sp>
    </p:spTree>
    <p:extLst>
      <p:ext uri="{BB962C8B-B14F-4D97-AF65-F5344CB8AC3E}">
        <p14:creationId xmlns:p14="http://schemas.microsoft.com/office/powerpoint/2010/main" val="25361295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43118" y="6021288"/>
            <a:ext cx="3749244" cy="72008"/>
            <a:chOff x="-43118" y="6021288"/>
            <a:chExt cx="3749244" cy="7200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-43118" y="6021288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-36512" y="6093296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539552" y="5508520"/>
            <a:ext cx="31357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仍需面对的困难</a:t>
            </a:r>
          </a:p>
        </p:txBody>
      </p:sp>
      <p:grpSp>
        <p:nvGrpSpPr>
          <p:cNvPr id="2" name="Group 7"/>
          <p:cNvGrpSpPr>
            <a:grpSpLocks noChangeAspect="1"/>
          </p:cNvGrpSpPr>
          <p:nvPr/>
        </p:nvGrpSpPr>
        <p:grpSpPr bwMode="auto">
          <a:xfrm>
            <a:off x="1062993" y="2276475"/>
            <a:ext cx="1882775" cy="1682750"/>
            <a:chOff x="748" y="1434"/>
            <a:chExt cx="1186" cy="1060"/>
          </a:xfrm>
        </p:grpSpPr>
        <p:sp>
          <p:nvSpPr>
            <p:cNvPr id="8" name="AutoShape 6"/>
            <p:cNvSpPr>
              <a:spLocks noChangeAspect="1" noChangeArrowheads="1" noTextEdit="1"/>
            </p:cNvSpPr>
            <p:nvPr/>
          </p:nvSpPr>
          <p:spPr bwMode="auto">
            <a:xfrm>
              <a:off x="748" y="1434"/>
              <a:ext cx="1186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028" y="1680"/>
              <a:ext cx="644" cy="814"/>
            </a:xfrm>
            <a:custGeom>
              <a:avLst/>
              <a:gdLst>
                <a:gd name="T0" fmla="*/ 44 w 644"/>
                <a:gd name="T1" fmla="*/ 796 h 814"/>
                <a:gd name="T2" fmla="*/ 0 w 644"/>
                <a:gd name="T3" fmla="*/ 712 h 814"/>
                <a:gd name="T4" fmla="*/ 8 w 644"/>
                <a:gd name="T5" fmla="*/ 498 h 814"/>
                <a:gd name="T6" fmla="*/ 82 w 644"/>
                <a:gd name="T7" fmla="*/ 438 h 814"/>
                <a:gd name="T8" fmla="*/ 178 w 644"/>
                <a:gd name="T9" fmla="*/ 434 h 814"/>
                <a:gd name="T10" fmla="*/ 198 w 644"/>
                <a:gd name="T11" fmla="*/ 426 h 814"/>
                <a:gd name="T12" fmla="*/ 208 w 644"/>
                <a:gd name="T13" fmla="*/ 402 h 814"/>
                <a:gd name="T14" fmla="*/ 176 w 644"/>
                <a:gd name="T15" fmla="*/ 322 h 814"/>
                <a:gd name="T16" fmla="*/ 138 w 644"/>
                <a:gd name="T17" fmla="*/ 254 h 814"/>
                <a:gd name="T18" fmla="*/ 130 w 644"/>
                <a:gd name="T19" fmla="*/ 194 h 814"/>
                <a:gd name="T20" fmla="*/ 152 w 644"/>
                <a:gd name="T21" fmla="*/ 102 h 814"/>
                <a:gd name="T22" fmla="*/ 214 w 644"/>
                <a:gd name="T23" fmla="*/ 34 h 814"/>
                <a:gd name="T24" fmla="*/ 304 w 644"/>
                <a:gd name="T25" fmla="*/ 2 h 814"/>
                <a:gd name="T26" fmla="*/ 362 w 644"/>
                <a:gd name="T27" fmla="*/ 4 h 814"/>
                <a:gd name="T28" fmla="*/ 446 w 644"/>
                <a:gd name="T29" fmla="*/ 44 h 814"/>
                <a:gd name="T30" fmla="*/ 502 w 644"/>
                <a:gd name="T31" fmla="*/ 120 h 814"/>
                <a:gd name="T32" fmla="*/ 518 w 644"/>
                <a:gd name="T33" fmla="*/ 194 h 814"/>
                <a:gd name="T34" fmla="*/ 498 w 644"/>
                <a:gd name="T35" fmla="*/ 280 h 814"/>
                <a:gd name="T36" fmla="*/ 446 w 644"/>
                <a:gd name="T37" fmla="*/ 346 h 814"/>
                <a:gd name="T38" fmla="*/ 422 w 644"/>
                <a:gd name="T39" fmla="*/ 352 h 814"/>
                <a:gd name="T40" fmla="*/ 402 w 644"/>
                <a:gd name="T41" fmla="*/ 342 h 814"/>
                <a:gd name="T42" fmla="*/ 402 w 644"/>
                <a:gd name="T43" fmla="*/ 302 h 814"/>
                <a:gd name="T44" fmla="*/ 426 w 644"/>
                <a:gd name="T45" fmla="*/ 278 h 814"/>
                <a:gd name="T46" fmla="*/ 454 w 644"/>
                <a:gd name="T47" fmla="*/ 210 h 814"/>
                <a:gd name="T48" fmla="*/ 452 w 644"/>
                <a:gd name="T49" fmla="*/ 168 h 814"/>
                <a:gd name="T50" fmla="*/ 426 w 644"/>
                <a:gd name="T51" fmla="*/ 110 h 814"/>
                <a:gd name="T52" fmla="*/ 374 w 644"/>
                <a:gd name="T53" fmla="*/ 74 h 814"/>
                <a:gd name="T54" fmla="*/ 324 w 644"/>
                <a:gd name="T55" fmla="*/ 62 h 814"/>
                <a:gd name="T56" fmla="*/ 272 w 644"/>
                <a:gd name="T57" fmla="*/ 74 h 814"/>
                <a:gd name="T58" fmla="*/ 222 w 644"/>
                <a:gd name="T59" fmla="*/ 110 h 814"/>
                <a:gd name="T60" fmla="*/ 194 w 644"/>
                <a:gd name="T61" fmla="*/ 168 h 814"/>
                <a:gd name="T62" fmla="*/ 192 w 644"/>
                <a:gd name="T63" fmla="*/ 208 h 814"/>
                <a:gd name="T64" fmla="*/ 220 w 644"/>
                <a:gd name="T65" fmla="*/ 278 h 814"/>
                <a:gd name="T66" fmla="*/ 254 w 644"/>
                <a:gd name="T67" fmla="*/ 308 h 814"/>
                <a:gd name="T68" fmla="*/ 268 w 644"/>
                <a:gd name="T69" fmla="*/ 424 h 814"/>
                <a:gd name="T70" fmla="*/ 238 w 644"/>
                <a:gd name="T71" fmla="*/ 474 h 814"/>
                <a:gd name="T72" fmla="*/ 168 w 644"/>
                <a:gd name="T73" fmla="*/ 498 h 814"/>
                <a:gd name="T74" fmla="*/ 80 w 644"/>
                <a:gd name="T75" fmla="*/ 504 h 814"/>
                <a:gd name="T76" fmla="*/ 62 w 644"/>
                <a:gd name="T77" fmla="*/ 538 h 814"/>
                <a:gd name="T78" fmla="*/ 66 w 644"/>
                <a:gd name="T79" fmla="*/ 728 h 814"/>
                <a:gd name="T80" fmla="*/ 94 w 644"/>
                <a:gd name="T81" fmla="*/ 750 h 814"/>
                <a:gd name="T82" fmla="*/ 550 w 644"/>
                <a:gd name="T83" fmla="*/ 750 h 814"/>
                <a:gd name="T84" fmla="*/ 578 w 644"/>
                <a:gd name="T85" fmla="*/ 728 h 814"/>
                <a:gd name="T86" fmla="*/ 582 w 644"/>
                <a:gd name="T87" fmla="*/ 558 h 814"/>
                <a:gd name="T88" fmla="*/ 564 w 644"/>
                <a:gd name="T89" fmla="*/ 510 h 814"/>
                <a:gd name="T90" fmla="*/ 544 w 644"/>
                <a:gd name="T91" fmla="*/ 496 h 814"/>
                <a:gd name="T92" fmla="*/ 476 w 644"/>
                <a:gd name="T93" fmla="*/ 496 h 814"/>
                <a:gd name="T94" fmla="*/ 446 w 644"/>
                <a:gd name="T95" fmla="*/ 472 h 814"/>
                <a:gd name="T96" fmla="*/ 448 w 644"/>
                <a:gd name="T97" fmla="*/ 454 h 814"/>
                <a:gd name="T98" fmla="*/ 476 w 644"/>
                <a:gd name="T99" fmla="*/ 434 h 814"/>
                <a:gd name="T100" fmla="*/ 556 w 644"/>
                <a:gd name="T101" fmla="*/ 436 h 814"/>
                <a:gd name="T102" fmla="*/ 588 w 644"/>
                <a:gd name="T103" fmla="*/ 448 h 814"/>
                <a:gd name="T104" fmla="*/ 630 w 644"/>
                <a:gd name="T105" fmla="*/ 498 h 814"/>
                <a:gd name="T106" fmla="*/ 644 w 644"/>
                <a:gd name="T107" fmla="*/ 712 h 814"/>
                <a:gd name="T108" fmla="*/ 614 w 644"/>
                <a:gd name="T109" fmla="*/ 784 h 814"/>
                <a:gd name="T110" fmla="*/ 542 w 644"/>
                <a:gd name="T111" fmla="*/ 81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44" h="814">
                  <a:moveTo>
                    <a:pt x="102" y="814"/>
                  </a:moveTo>
                  <a:lnTo>
                    <a:pt x="102" y="814"/>
                  </a:lnTo>
                  <a:lnTo>
                    <a:pt x="82" y="812"/>
                  </a:lnTo>
                  <a:lnTo>
                    <a:pt x="62" y="806"/>
                  </a:lnTo>
                  <a:lnTo>
                    <a:pt x="44" y="796"/>
                  </a:lnTo>
                  <a:lnTo>
                    <a:pt x="30" y="784"/>
                  </a:lnTo>
                  <a:lnTo>
                    <a:pt x="18" y="768"/>
                  </a:lnTo>
                  <a:lnTo>
                    <a:pt x="8" y="752"/>
                  </a:lnTo>
                  <a:lnTo>
                    <a:pt x="2" y="732"/>
                  </a:lnTo>
                  <a:lnTo>
                    <a:pt x="0" y="712"/>
                  </a:lnTo>
                  <a:lnTo>
                    <a:pt x="0" y="712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2" y="518"/>
                  </a:lnTo>
                  <a:lnTo>
                    <a:pt x="8" y="498"/>
                  </a:lnTo>
                  <a:lnTo>
                    <a:pt x="18" y="480"/>
                  </a:lnTo>
                  <a:lnTo>
                    <a:pt x="30" y="466"/>
                  </a:lnTo>
                  <a:lnTo>
                    <a:pt x="44" y="454"/>
                  </a:lnTo>
                  <a:lnTo>
                    <a:pt x="62" y="444"/>
                  </a:lnTo>
                  <a:lnTo>
                    <a:pt x="82" y="438"/>
                  </a:lnTo>
                  <a:lnTo>
                    <a:pt x="102" y="436"/>
                  </a:lnTo>
                  <a:lnTo>
                    <a:pt x="102" y="436"/>
                  </a:lnTo>
                  <a:lnTo>
                    <a:pt x="168" y="436"/>
                  </a:lnTo>
                  <a:lnTo>
                    <a:pt x="168" y="436"/>
                  </a:lnTo>
                  <a:lnTo>
                    <a:pt x="178" y="434"/>
                  </a:lnTo>
                  <a:lnTo>
                    <a:pt x="186" y="434"/>
                  </a:lnTo>
                  <a:lnTo>
                    <a:pt x="192" y="430"/>
                  </a:lnTo>
                  <a:lnTo>
                    <a:pt x="198" y="426"/>
                  </a:lnTo>
                  <a:lnTo>
                    <a:pt x="198" y="426"/>
                  </a:lnTo>
                  <a:lnTo>
                    <a:pt x="198" y="426"/>
                  </a:lnTo>
                  <a:lnTo>
                    <a:pt x="202" y="422"/>
                  </a:lnTo>
                  <a:lnTo>
                    <a:pt x="204" y="418"/>
                  </a:lnTo>
                  <a:lnTo>
                    <a:pt x="206" y="412"/>
                  </a:lnTo>
                  <a:lnTo>
                    <a:pt x="208" y="402"/>
                  </a:lnTo>
                  <a:lnTo>
                    <a:pt x="208" y="402"/>
                  </a:lnTo>
                  <a:lnTo>
                    <a:pt x="208" y="352"/>
                  </a:lnTo>
                  <a:lnTo>
                    <a:pt x="208" y="352"/>
                  </a:lnTo>
                  <a:lnTo>
                    <a:pt x="192" y="340"/>
                  </a:lnTo>
                  <a:lnTo>
                    <a:pt x="176" y="322"/>
                  </a:lnTo>
                  <a:lnTo>
                    <a:pt x="176" y="322"/>
                  </a:lnTo>
                  <a:lnTo>
                    <a:pt x="176" y="322"/>
                  </a:lnTo>
                  <a:lnTo>
                    <a:pt x="158" y="300"/>
                  </a:lnTo>
                  <a:lnTo>
                    <a:pt x="150" y="286"/>
                  </a:lnTo>
                  <a:lnTo>
                    <a:pt x="144" y="270"/>
                  </a:lnTo>
                  <a:lnTo>
                    <a:pt x="138" y="254"/>
                  </a:lnTo>
                  <a:lnTo>
                    <a:pt x="134" y="236"/>
                  </a:lnTo>
                  <a:lnTo>
                    <a:pt x="130" y="216"/>
                  </a:lnTo>
                  <a:lnTo>
                    <a:pt x="130" y="194"/>
                  </a:lnTo>
                  <a:lnTo>
                    <a:pt x="130" y="194"/>
                  </a:lnTo>
                  <a:lnTo>
                    <a:pt x="130" y="194"/>
                  </a:lnTo>
                  <a:lnTo>
                    <a:pt x="130" y="174"/>
                  </a:lnTo>
                  <a:lnTo>
                    <a:pt x="134" y="156"/>
                  </a:lnTo>
                  <a:lnTo>
                    <a:pt x="138" y="138"/>
                  </a:lnTo>
                  <a:lnTo>
                    <a:pt x="144" y="120"/>
                  </a:lnTo>
                  <a:lnTo>
                    <a:pt x="152" y="102"/>
                  </a:lnTo>
                  <a:lnTo>
                    <a:pt x="162" y="86"/>
                  </a:lnTo>
                  <a:lnTo>
                    <a:pt x="174" y="72"/>
                  </a:lnTo>
                  <a:lnTo>
                    <a:pt x="186" y="58"/>
                  </a:lnTo>
                  <a:lnTo>
                    <a:pt x="200" y="44"/>
                  </a:lnTo>
                  <a:lnTo>
                    <a:pt x="214" y="34"/>
                  </a:lnTo>
                  <a:lnTo>
                    <a:pt x="230" y="24"/>
                  </a:lnTo>
                  <a:lnTo>
                    <a:pt x="248" y="16"/>
                  </a:lnTo>
                  <a:lnTo>
                    <a:pt x="266" y="10"/>
                  </a:lnTo>
                  <a:lnTo>
                    <a:pt x="284" y="4"/>
                  </a:lnTo>
                  <a:lnTo>
                    <a:pt x="304" y="2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344" y="2"/>
                  </a:lnTo>
                  <a:lnTo>
                    <a:pt x="362" y="4"/>
                  </a:lnTo>
                  <a:lnTo>
                    <a:pt x="382" y="10"/>
                  </a:lnTo>
                  <a:lnTo>
                    <a:pt x="398" y="16"/>
                  </a:lnTo>
                  <a:lnTo>
                    <a:pt x="416" y="24"/>
                  </a:lnTo>
                  <a:lnTo>
                    <a:pt x="432" y="34"/>
                  </a:lnTo>
                  <a:lnTo>
                    <a:pt x="446" y="44"/>
                  </a:lnTo>
                  <a:lnTo>
                    <a:pt x="460" y="58"/>
                  </a:lnTo>
                  <a:lnTo>
                    <a:pt x="474" y="72"/>
                  </a:lnTo>
                  <a:lnTo>
                    <a:pt x="484" y="86"/>
                  </a:lnTo>
                  <a:lnTo>
                    <a:pt x="494" y="102"/>
                  </a:lnTo>
                  <a:lnTo>
                    <a:pt x="502" y="120"/>
                  </a:lnTo>
                  <a:lnTo>
                    <a:pt x="508" y="138"/>
                  </a:lnTo>
                  <a:lnTo>
                    <a:pt x="514" y="156"/>
                  </a:lnTo>
                  <a:lnTo>
                    <a:pt x="516" y="174"/>
                  </a:lnTo>
                  <a:lnTo>
                    <a:pt x="518" y="194"/>
                  </a:lnTo>
                  <a:lnTo>
                    <a:pt x="518" y="194"/>
                  </a:lnTo>
                  <a:lnTo>
                    <a:pt x="518" y="194"/>
                  </a:lnTo>
                  <a:lnTo>
                    <a:pt x="516" y="218"/>
                  </a:lnTo>
                  <a:lnTo>
                    <a:pt x="512" y="240"/>
                  </a:lnTo>
                  <a:lnTo>
                    <a:pt x="506" y="260"/>
                  </a:lnTo>
                  <a:lnTo>
                    <a:pt x="498" y="280"/>
                  </a:lnTo>
                  <a:lnTo>
                    <a:pt x="488" y="298"/>
                  </a:lnTo>
                  <a:lnTo>
                    <a:pt x="476" y="316"/>
                  </a:lnTo>
                  <a:lnTo>
                    <a:pt x="460" y="332"/>
                  </a:lnTo>
                  <a:lnTo>
                    <a:pt x="446" y="346"/>
                  </a:lnTo>
                  <a:lnTo>
                    <a:pt x="446" y="346"/>
                  </a:lnTo>
                  <a:lnTo>
                    <a:pt x="446" y="346"/>
                  </a:lnTo>
                  <a:lnTo>
                    <a:pt x="446" y="346"/>
                  </a:lnTo>
                  <a:lnTo>
                    <a:pt x="440" y="350"/>
                  </a:lnTo>
                  <a:lnTo>
                    <a:pt x="434" y="352"/>
                  </a:lnTo>
                  <a:lnTo>
                    <a:pt x="422" y="352"/>
                  </a:lnTo>
                  <a:lnTo>
                    <a:pt x="410" y="350"/>
                  </a:lnTo>
                  <a:lnTo>
                    <a:pt x="406" y="346"/>
                  </a:lnTo>
                  <a:lnTo>
                    <a:pt x="402" y="342"/>
                  </a:lnTo>
                  <a:lnTo>
                    <a:pt x="402" y="342"/>
                  </a:lnTo>
                  <a:lnTo>
                    <a:pt x="402" y="342"/>
                  </a:lnTo>
                  <a:lnTo>
                    <a:pt x="398" y="336"/>
                  </a:lnTo>
                  <a:lnTo>
                    <a:pt x="396" y="330"/>
                  </a:lnTo>
                  <a:lnTo>
                    <a:pt x="394" y="318"/>
                  </a:lnTo>
                  <a:lnTo>
                    <a:pt x="398" y="308"/>
                  </a:lnTo>
                  <a:lnTo>
                    <a:pt x="402" y="302"/>
                  </a:lnTo>
                  <a:lnTo>
                    <a:pt x="406" y="298"/>
                  </a:lnTo>
                  <a:lnTo>
                    <a:pt x="406" y="298"/>
                  </a:lnTo>
                  <a:lnTo>
                    <a:pt x="406" y="298"/>
                  </a:lnTo>
                  <a:lnTo>
                    <a:pt x="416" y="288"/>
                  </a:lnTo>
                  <a:lnTo>
                    <a:pt x="426" y="278"/>
                  </a:lnTo>
                  <a:lnTo>
                    <a:pt x="434" y="266"/>
                  </a:lnTo>
                  <a:lnTo>
                    <a:pt x="442" y="252"/>
                  </a:lnTo>
                  <a:lnTo>
                    <a:pt x="448" y="240"/>
                  </a:lnTo>
                  <a:lnTo>
                    <a:pt x="452" y="224"/>
                  </a:lnTo>
                  <a:lnTo>
                    <a:pt x="454" y="210"/>
                  </a:lnTo>
                  <a:lnTo>
                    <a:pt x="456" y="194"/>
                  </a:lnTo>
                  <a:lnTo>
                    <a:pt x="456" y="194"/>
                  </a:lnTo>
                  <a:lnTo>
                    <a:pt x="456" y="194"/>
                  </a:lnTo>
                  <a:lnTo>
                    <a:pt x="454" y="182"/>
                  </a:lnTo>
                  <a:lnTo>
                    <a:pt x="452" y="168"/>
                  </a:lnTo>
                  <a:lnTo>
                    <a:pt x="450" y="156"/>
                  </a:lnTo>
                  <a:lnTo>
                    <a:pt x="444" y="144"/>
                  </a:lnTo>
                  <a:lnTo>
                    <a:pt x="440" y="132"/>
                  </a:lnTo>
                  <a:lnTo>
                    <a:pt x="432" y="120"/>
                  </a:lnTo>
                  <a:lnTo>
                    <a:pt x="426" y="110"/>
                  </a:lnTo>
                  <a:lnTo>
                    <a:pt x="416" y="102"/>
                  </a:lnTo>
                  <a:lnTo>
                    <a:pt x="408" y="92"/>
                  </a:lnTo>
                  <a:lnTo>
                    <a:pt x="398" y="86"/>
                  </a:lnTo>
                  <a:lnTo>
                    <a:pt x="386" y="78"/>
                  </a:lnTo>
                  <a:lnTo>
                    <a:pt x="374" y="74"/>
                  </a:lnTo>
                  <a:lnTo>
                    <a:pt x="362" y="68"/>
                  </a:lnTo>
                  <a:lnTo>
                    <a:pt x="350" y="66"/>
                  </a:lnTo>
                  <a:lnTo>
                    <a:pt x="336" y="64"/>
                  </a:lnTo>
                  <a:lnTo>
                    <a:pt x="324" y="62"/>
                  </a:lnTo>
                  <a:lnTo>
                    <a:pt x="324" y="62"/>
                  </a:lnTo>
                  <a:lnTo>
                    <a:pt x="324" y="62"/>
                  </a:lnTo>
                  <a:lnTo>
                    <a:pt x="310" y="64"/>
                  </a:lnTo>
                  <a:lnTo>
                    <a:pt x="296" y="66"/>
                  </a:lnTo>
                  <a:lnTo>
                    <a:pt x="284" y="68"/>
                  </a:lnTo>
                  <a:lnTo>
                    <a:pt x="272" y="74"/>
                  </a:lnTo>
                  <a:lnTo>
                    <a:pt x="260" y="78"/>
                  </a:lnTo>
                  <a:lnTo>
                    <a:pt x="250" y="86"/>
                  </a:lnTo>
                  <a:lnTo>
                    <a:pt x="240" y="92"/>
                  </a:lnTo>
                  <a:lnTo>
                    <a:pt x="230" y="102"/>
                  </a:lnTo>
                  <a:lnTo>
                    <a:pt x="222" y="110"/>
                  </a:lnTo>
                  <a:lnTo>
                    <a:pt x="214" y="120"/>
                  </a:lnTo>
                  <a:lnTo>
                    <a:pt x="208" y="132"/>
                  </a:lnTo>
                  <a:lnTo>
                    <a:pt x="202" y="144"/>
                  </a:lnTo>
                  <a:lnTo>
                    <a:pt x="198" y="156"/>
                  </a:lnTo>
                  <a:lnTo>
                    <a:pt x="194" y="168"/>
                  </a:lnTo>
                  <a:lnTo>
                    <a:pt x="192" y="182"/>
                  </a:lnTo>
                  <a:lnTo>
                    <a:pt x="192" y="194"/>
                  </a:lnTo>
                  <a:lnTo>
                    <a:pt x="192" y="194"/>
                  </a:lnTo>
                  <a:lnTo>
                    <a:pt x="192" y="194"/>
                  </a:lnTo>
                  <a:lnTo>
                    <a:pt x="192" y="208"/>
                  </a:lnTo>
                  <a:lnTo>
                    <a:pt x="194" y="222"/>
                  </a:lnTo>
                  <a:lnTo>
                    <a:pt x="200" y="244"/>
                  </a:lnTo>
                  <a:lnTo>
                    <a:pt x="210" y="264"/>
                  </a:lnTo>
                  <a:lnTo>
                    <a:pt x="220" y="278"/>
                  </a:lnTo>
                  <a:lnTo>
                    <a:pt x="220" y="278"/>
                  </a:lnTo>
                  <a:lnTo>
                    <a:pt x="220" y="278"/>
                  </a:lnTo>
                  <a:lnTo>
                    <a:pt x="232" y="292"/>
                  </a:lnTo>
                  <a:lnTo>
                    <a:pt x="242" y="300"/>
                  </a:lnTo>
                  <a:lnTo>
                    <a:pt x="254" y="308"/>
                  </a:lnTo>
                  <a:lnTo>
                    <a:pt x="254" y="308"/>
                  </a:lnTo>
                  <a:lnTo>
                    <a:pt x="254" y="308"/>
                  </a:lnTo>
                  <a:lnTo>
                    <a:pt x="270" y="318"/>
                  </a:lnTo>
                  <a:lnTo>
                    <a:pt x="270" y="402"/>
                  </a:lnTo>
                  <a:lnTo>
                    <a:pt x="270" y="402"/>
                  </a:lnTo>
                  <a:lnTo>
                    <a:pt x="268" y="424"/>
                  </a:lnTo>
                  <a:lnTo>
                    <a:pt x="262" y="444"/>
                  </a:lnTo>
                  <a:lnTo>
                    <a:pt x="252" y="460"/>
                  </a:lnTo>
                  <a:lnTo>
                    <a:pt x="238" y="474"/>
                  </a:lnTo>
                  <a:lnTo>
                    <a:pt x="238" y="474"/>
                  </a:lnTo>
                  <a:lnTo>
                    <a:pt x="238" y="474"/>
                  </a:lnTo>
                  <a:lnTo>
                    <a:pt x="222" y="486"/>
                  </a:lnTo>
                  <a:lnTo>
                    <a:pt x="204" y="492"/>
                  </a:lnTo>
                  <a:lnTo>
                    <a:pt x="186" y="496"/>
                  </a:lnTo>
                  <a:lnTo>
                    <a:pt x="168" y="498"/>
                  </a:lnTo>
                  <a:lnTo>
                    <a:pt x="168" y="498"/>
                  </a:lnTo>
                  <a:lnTo>
                    <a:pt x="102" y="498"/>
                  </a:lnTo>
                  <a:lnTo>
                    <a:pt x="102" y="498"/>
                  </a:lnTo>
                  <a:lnTo>
                    <a:pt x="94" y="498"/>
                  </a:lnTo>
                  <a:lnTo>
                    <a:pt x="86" y="500"/>
                  </a:lnTo>
                  <a:lnTo>
                    <a:pt x="80" y="504"/>
                  </a:lnTo>
                  <a:lnTo>
                    <a:pt x="74" y="510"/>
                  </a:lnTo>
                  <a:lnTo>
                    <a:pt x="68" y="516"/>
                  </a:lnTo>
                  <a:lnTo>
                    <a:pt x="66" y="522"/>
                  </a:lnTo>
                  <a:lnTo>
                    <a:pt x="62" y="530"/>
                  </a:lnTo>
                  <a:lnTo>
                    <a:pt x="62" y="538"/>
                  </a:lnTo>
                  <a:lnTo>
                    <a:pt x="62" y="538"/>
                  </a:lnTo>
                  <a:lnTo>
                    <a:pt x="62" y="712"/>
                  </a:lnTo>
                  <a:lnTo>
                    <a:pt x="62" y="712"/>
                  </a:lnTo>
                  <a:lnTo>
                    <a:pt x="62" y="720"/>
                  </a:lnTo>
                  <a:lnTo>
                    <a:pt x="66" y="728"/>
                  </a:lnTo>
                  <a:lnTo>
                    <a:pt x="68" y="734"/>
                  </a:lnTo>
                  <a:lnTo>
                    <a:pt x="74" y="740"/>
                  </a:lnTo>
                  <a:lnTo>
                    <a:pt x="80" y="744"/>
                  </a:lnTo>
                  <a:lnTo>
                    <a:pt x="86" y="748"/>
                  </a:lnTo>
                  <a:lnTo>
                    <a:pt x="94" y="750"/>
                  </a:lnTo>
                  <a:lnTo>
                    <a:pt x="102" y="752"/>
                  </a:lnTo>
                  <a:lnTo>
                    <a:pt x="102" y="752"/>
                  </a:lnTo>
                  <a:lnTo>
                    <a:pt x="542" y="752"/>
                  </a:lnTo>
                  <a:lnTo>
                    <a:pt x="542" y="752"/>
                  </a:lnTo>
                  <a:lnTo>
                    <a:pt x="550" y="750"/>
                  </a:lnTo>
                  <a:lnTo>
                    <a:pt x="558" y="748"/>
                  </a:lnTo>
                  <a:lnTo>
                    <a:pt x="564" y="744"/>
                  </a:lnTo>
                  <a:lnTo>
                    <a:pt x="570" y="740"/>
                  </a:lnTo>
                  <a:lnTo>
                    <a:pt x="574" y="734"/>
                  </a:lnTo>
                  <a:lnTo>
                    <a:pt x="578" y="728"/>
                  </a:lnTo>
                  <a:lnTo>
                    <a:pt x="580" y="720"/>
                  </a:lnTo>
                  <a:lnTo>
                    <a:pt x="582" y="712"/>
                  </a:lnTo>
                  <a:lnTo>
                    <a:pt x="582" y="712"/>
                  </a:lnTo>
                  <a:lnTo>
                    <a:pt x="582" y="558"/>
                  </a:lnTo>
                  <a:lnTo>
                    <a:pt x="582" y="558"/>
                  </a:lnTo>
                  <a:lnTo>
                    <a:pt x="580" y="542"/>
                  </a:lnTo>
                  <a:lnTo>
                    <a:pt x="574" y="526"/>
                  </a:lnTo>
                  <a:lnTo>
                    <a:pt x="574" y="526"/>
                  </a:lnTo>
                  <a:lnTo>
                    <a:pt x="574" y="526"/>
                  </a:lnTo>
                  <a:lnTo>
                    <a:pt x="564" y="510"/>
                  </a:lnTo>
                  <a:lnTo>
                    <a:pt x="554" y="500"/>
                  </a:lnTo>
                  <a:lnTo>
                    <a:pt x="554" y="500"/>
                  </a:lnTo>
                  <a:lnTo>
                    <a:pt x="554" y="500"/>
                  </a:lnTo>
                  <a:lnTo>
                    <a:pt x="548" y="498"/>
                  </a:lnTo>
                  <a:lnTo>
                    <a:pt x="544" y="496"/>
                  </a:lnTo>
                  <a:lnTo>
                    <a:pt x="544" y="496"/>
                  </a:lnTo>
                  <a:lnTo>
                    <a:pt x="544" y="496"/>
                  </a:lnTo>
                  <a:lnTo>
                    <a:pt x="476" y="496"/>
                  </a:lnTo>
                  <a:lnTo>
                    <a:pt x="476" y="496"/>
                  </a:lnTo>
                  <a:lnTo>
                    <a:pt x="476" y="496"/>
                  </a:lnTo>
                  <a:lnTo>
                    <a:pt x="470" y="496"/>
                  </a:lnTo>
                  <a:lnTo>
                    <a:pt x="464" y="494"/>
                  </a:lnTo>
                  <a:lnTo>
                    <a:pt x="454" y="488"/>
                  </a:lnTo>
                  <a:lnTo>
                    <a:pt x="448" y="478"/>
                  </a:lnTo>
                  <a:lnTo>
                    <a:pt x="446" y="472"/>
                  </a:lnTo>
                  <a:lnTo>
                    <a:pt x="446" y="466"/>
                  </a:lnTo>
                  <a:lnTo>
                    <a:pt x="446" y="466"/>
                  </a:lnTo>
                  <a:lnTo>
                    <a:pt x="446" y="466"/>
                  </a:lnTo>
                  <a:lnTo>
                    <a:pt x="446" y="460"/>
                  </a:lnTo>
                  <a:lnTo>
                    <a:pt x="448" y="454"/>
                  </a:lnTo>
                  <a:lnTo>
                    <a:pt x="454" y="444"/>
                  </a:lnTo>
                  <a:lnTo>
                    <a:pt x="464" y="438"/>
                  </a:lnTo>
                  <a:lnTo>
                    <a:pt x="470" y="436"/>
                  </a:lnTo>
                  <a:lnTo>
                    <a:pt x="476" y="434"/>
                  </a:lnTo>
                  <a:lnTo>
                    <a:pt x="476" y="434"/>
                  </a:lnTo>
                  <a:lnTo>
                    <a:pt x="476" y="434"/>
                  </a:lnTo>
                  <a:lnTo>
                    <a:pt x="544" y="434"/>
                  </a:lnTo>
                  <a:lnTo>
                    <a:pt x="544" y="434"/>
                  </a:lnTo>
                  <a:lnTo>
                    <a:pt x="544" y="434"/>
                  </a:lnTo>
                  <a:lnTo>
                    <a:pt x="556" y="436"/>
                  </a:lnTo>
                  <a:lnTo>
                    <a:pt x="568" y="438"/>
                  </a:lnTo>
                  <a:lnTo>
                    <a:pt x="580" y="444"/>
                  </a:lnTo>
                  <a:lnTo>
                    <a:pt x="588" y="448"/>
                  </a:lnTo>
                  <a:lnTo>
                    <a:pt x="588" y="448"/>
                  </a:lnTo>
                  <a:lnTo>
                    <a:pt x="588" y="448"/>
                  </a:lnTo>
                  <a:lnTo>
                    <a:pt x="606" y="464"/>
                  </a:lnTo>
                  <a:lnTo>
                    <a:pt x="618" y="480"/>
                  </a:lnTo>
                  <a:lnTo>
                    <a:pt x="618" y="480"/>
                  </a:lnTo>
                  <a:lnTo>
                    <a:pt x="618" y="480"/>
                  </a:lnTo>
                  <a:lnTo>
                    <a:pt x="630" y="498"/>
                  </a:lnTo>
                  <a:lnTo>
                    <a:pt x="636" y="518"/>
                  </a:lnTo>
                  <a:lnTo>
                    <a:pt x="642" y="538"/>
                  </a:lnTo>
                  <a:lnTo>
                    <a:pt x="644" y="558"/>
                  </a:lnTo>
                  <a:lnTo>
                    <a:pt x="644" y="558"/>
                  </a:lnTo>
                  <a:lnTo>
                    <a:pt x="644" y="712"/>
                  </a:lnTo>
                  <a:lnTo>
                    <a:pt x="644" y="712"/>
                  </a:lnTo>
                  <a:lnTo>
                    <a:pt x="642" y="732"/>
                  </a:lnTo>
                  <a:lnTo>
                    <a:pt x="636" y="752"/>
                  </a:lnTo>
                  <a:lnTo>
                    <a:pt x="626" y="768"/>
                  </a:lnTo>
                  <a:lnTo>
                    <a:pt x="614" y="784"/>
                  </a:lnTo>
                  <a:lnTo>
                    <a:pt x="598" y="796"/>
                  </a:lnTo>
                  <a:lnTo>
                    <a:pt x="582" y="806"/>
                  </a:lnTo>
                  <a:lnTo>
                    <a:pt x="562" y="812"/>
                  </a:lnTo>
                  <a:lnTo>
                    <a:pt x="542" y="814"/>
                  </a:lnTo>
                  <a:lnTo>
                    <a:pt x="542" y="814"/>
                  </a:lnTo>
                  <a:lnTo>
                    <a:pt x="102" y="814"/>
                  </a:lnTo>
                  <a:lnTo>
                    <a:pt x="102" y="8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748" y="1434"/>
              <a:ext cx="1186" cy="490"/>
            </a:xfrm>
            <a:custGeom>
              <a:avLst/>
              <a:gdLst>
                <a:gd name="T0" fmla="*/ 6 w 1186"/>
                <a:gd name="T1" fmla="*/ 480 h 490"/>
                <a:gd name="T2" fmla="*/ 0 w 1186"/>
                <a:gd name="T3" fmla="*/ 460 h 490"/>
                <a:gd name="T4" fmla="*/ 10 w 1186"/>
                <a:gd name="T5" fmla="*/ 442 h 490"/>
                <a:gd name="T6" fmla="*/ 114 w 1186"/>
                <a:gd name="T7" fmla="*/ 356 h 490"/>
                <a:gd name="T8" fmla="*/ 506 w 1186"/>
                <a:gd name="T9" fmla="*/ 38 h 490"/>
                <a:gd name="T10" fmla="*/ 530 w 1186"/>
                <a:gd name="T11" fmla="*/ 22 h 490"/>
                <a:gd name="T12" fmla="*/ 558 w 1186"/>
                <a:gd name="T13" fmla="*/ 10 h 490"/>
                <a:gd name="T14" fmla="*/ 586 w 1186"/>
                <a:gd name="T15" fmla="*/ 4 h 490"/>
                <a:gd name="T16" fmla="*/ 614 w 1186"/>
                <a:gd name="T17" fmla="*/ 0 h 490"/>
                <a:gd name="T18" fmla="*/ 630 w 1186"/>
                <a:gd name="T19" fmla="*/ 2 h 490"/>
                <a:gd name="T20" fmla="*/ 662 w 1186"/>
                <a:gd name="T21" fmla="*/ 6 h 490"/>
                <a:gd name="T22" fmla="*/ 692 w 1186"/>
                <a:gd name="T23" fmla="*/ 18 h 490"/>
                <a:gd name="T24" fmla="*/ 718 w 1186"/>
                <a:gd name="T25" fmla="*/ 34 h 490"/>
                <a:gd name="T26" fmla="*/ 732 w 1186"/>
                <a:gd name="T27" fmla="*/ 44 h 490"/>
                <a:gd name="T28" fmla="*/ 1178 w 1186"/>
                <a:gd name="T29" fmla="*/ 438 h 490"/>
                <a:gd name="T30" fmla="*/ 1184 w 1186"/>
                <a:gd name="T31" fmla="*/ 446 h 490"/>
                <a:gd name="T32" fmla="*/ 1184 w 1186"/>
                <a:gd name="T33" fmla="*/ 466 h 490"/>
                <a:gd name="T34" fmla="*/ 1180 w 1186"/>
                <a:gd name="T35" fmla="*/ 476 h 490"/>
                <a:gd name="T36" fmla="*/ 1170 w 1186"/>
                <a:gd name="T37" fmla="*/ 482 h 490"/>
                <a:gd name="T38" fmla="*/ 1150 w 1186"/>
                <a:gd name="T39" fmla="*/ 484 h 490"/>
                <a:gd name="T40" fmla="*/ 1142 w 1186"/>
                <a:gd name="T41" fmla="*/ 478 h 490"/>
                <a:gd name="T42" fmla="*/ 696 w 1186"/>
                <a:gd name="T43" fmla="*/ 84 h 490"/>
                <a:gd name="T44" fmla="*/ 658 w 1186"/>
                <a:gd name="T45" fmla="*/ 62 h 490"/>
                <a:gd name="T46" fmla="*/ 614 w 1186"/>
                <a:gd name="T47" fmla="*/ 56 h 490"/>
                <a:gd name="T48" fmla="*/ 614 w 1186"/>
                <a:gd name="T49" fmla="*/ 56 h 490"/>
                <a:gd name="T50" fmla="*/ 574 w 1186"/>
                <a:gd name="T51" fmla="*/ 62 h 490"/>
                <a:gd name="T52" fmla="*/ 540 w 1186"/>
                <a:gd name="T53" fmla="*/ 80 h 490"/>
                <a:gd name="T54" fmla="*/ 148 w 1186"/>
                <a:gd name="T55" fmla="*/ 398 h 490"/>
                <a:gd name="T56" fmla="*/ 44 w 1186"/>
                <a:gd name="T57" fmla="*/ 484 h 490"/>
                <a:gd name="T58" fmla="*/ 26 w 1186"/>
                <a:gd name="T59" fmla="*/ 490 h 490"/>
                <a:gd name="T60" fmla="*/ 26 w 1186"/>
                <a:gd name="T61" fmla="*/ 490 h 490"/>
                <a:gd name="T62" fmla="*/ 16 w 1186"/>
                <a:gd name="T63" fmla="*/ 488 h 490"/>
                <a:gd name="T64" fmla="*/ 6 w 1186"/>
                <a:gd name="T65" fmla="*/ 48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6" h="490">
                  <a:moveTo>
                    <a:pt x="6" y="480"/>
                  </a:moveTo>
                  <a:lnTo>
                    <a:pt x="6" y="480"/>
                  </a:lnTo>
                  <a:lnTo>
                    <a:pt x="0" y="470"/>
                  </a:lnTo>
                  <a:lnTo>
                    <a:pt x="0" y="460"/>
                  </a:lnTo>
                  <a:lnTo>
                    <a:pt x="2" y="450"/>
                  </a:lnTo>
                  <a:lnTo>
                    <a:pt x="10" y="442"/>
                  </a:lnTo>
                  <a:lnTo>
                    <a:pt x="10" y="442"/>
                  </a:lnTo>
                  <a:lnTo>
                    <a:pt x="114" y="356"/>
                  </a:lnTo>
                  <a:lnTo>
                    <a:pt x="506" y="38"/>
                  </a:lnTo>
                  <a:lnTo>
                    <a:pt x="506" y="38"/>
                  </a:lnTo>
                  <a:lnTo>
                    <a:pt x="518" y="30"/>
                  </a:lnTo>
                  <a:lnTo>
                    <a:pt x="530" y="22"/>
                  </a:lnTo>
                  <a:lnTo>
                    <a:pt x="544" y="16"/>
                  </a:lnTo>
                  <a:lnTo>
                    <a:pt x="558" y="10"/>
                  </a:lnTo>
                  <a:lnTo>
                    <a:pt x="572" y="6"/>
                  </a:lnTo>
                  <a:lnTo>
                    <a:pt x="586" y="4"/>
                  </a:lnTo>
                  <a:lnTo>
                    <a:pt x="614" y="0"/>
                  </a:lnTo>
                  <a:lnTo>
                    <a:pt x="614" y="0"/>
                  </a:lnTo>
                  <a:lnTo>
                    <a:pt x="614" y="0"/>
                  </a:lnTo>
                  <a:lnTo>
                    <a:pt x="630" y="2"/>
                  </a:lnTo>
                  <a:lnTo>
                    <a:pt x="646" y="4"/>
                  </a:lnTo>
                  <a:lnTo>
                    <a:pt x="662" y="6"/>
                  </a:lnTo>
                  <a:lnTo>
                    <a:pt x="676" y="12"/>
                  </a:lnTo>
                  <a:lnTo>
                    <a:pt x="692" y="18"/>
                  </a:lnTo>
                  <a:lnTo>
                    <a:pt x="706" y="24"/>
                  </a:lnTo>
                  <a:lnTo>
                    <a:pt x="718" y="34"/>
                  </a:lnTo>
                  <a:lnTo>
                    <a:pt x="732" y="44"/>
                  </a:lnTo>
                  <a:lnTo>
                    <a:pt x="732" y="44"/>
                  </a:lnTo>
                  <a:lnTo>
                    <a:pt x="1178" y="438"/>
                  </a:lnTo>
                  <a:lnTo>
                    <a:pt x="1178" y="438"/>
                  </a:lnTo>
                  <a:lnTo>
                    <a:pt x="1178" y="438"/>
                  </a:lnTo>
                  <a:lnTo>
                    <a:pt x="1184" y="446"/>
                  </a:lnTo>
                  <a:lnTo>
                    <a:pt x="1186" y="456"/>
                  </a:lnTo>
                  <a:lnTo>
                    <a:pt x="1184" y="466"/>
                  </a:lnTo>
                  <a:lnTo>
                    <a:pt x="1180" y="476"/>
                  </a:lnTo>
                  <a:lnTo>
                    <a:pt x="1180" y="476"/>
                  </a:lnTo>
                  <a:lnTo>
                    <a:pt x="1180" y="476"/>
                  </a:lnTo>
                  <a:lnTo>
                    <a:pt x="1170" y="482"/>
                  </a:lnTo>
                  <a:lnTo>
                    <a:pt x="1160" y="486"/>
                  </a:lnTo>
                  <a:lnTo>
                    <a:pt x="1150" y="484"/>
                  </a:lnTo>
                  <a:lnTo>
                    <a:pt x="1142" y="478"/>
                  </a:lnTo>
                  <a:lnTo>
                    <a:pt x="1142" y="478"/>
                  </a:lnTo>
                  <a:lnTo>
                    <a:pt x="696" y="84"/>
                  </a:lnTo>
                  <a:lnTo>
                    <a:pt x="696" y="84"/>
                  </a:lnTo>
                  <a:lnTo>
                    <a:pt x="678" y="72"/>
                  </a:lnTo>
                  <a:lnTo>
                    <a:pt x="658" y="62"/>
                  </a:lnTo>
                  <a:lnTo>
                    <a:pt x="638" y="58"/>
                  </a:lnTo>
                  <a:lnTo>
                    <a:pt x="614" y="56"/>
                  </a:lnTo>
                  <a:lnTo>
                    <a:pt x="614" y="56"/>
                  </a:lnTo>
                  <a:lnTo>
                    <a:pt x="614" y="56"/>
                  </a:lnTo>
                  <a:lnTo>
                    <a:pt x="594" y="56"/>
                  </a:lnTo>
                  <a:lnTo>
                    <a:pt x="574" y="62"/>
                  </a:lnTo>
                  <a:lnTo>
                    <a:pt x="556" y="70"/>
                  </a:lnTo>
                  <a:lnTo>
                    <a:pt x="540" y="80"/>
                  </a:lnTo>
                  <a:lnTo>
                    <a:pt x="540" y="80"/>
                  </a:lnTo>
                  <a:lnTo>
                    <a:pt x="148" y="398"/>
                  </a:lnTo>
                  <a:lnTo>
                    <a:pt x="44" y="484"/>
                  </a:lnTo>
                  <a:lnTo>
                    <a:pt x="44" y="484"/>
                  </a:lnTo>
                  <a:lnTo>
                    <a:pt x="36" y="488"/>
                  </a:lnTo>
                  <a:lnTo>
                    <a:pt x="26" y="490"/>
                  </a:lnTo>
                  <a:lnTo>
                    <a:pt x="26" y="490"/>
                  </a:lnTo>
                  <a:lnTo>
                    <a:pt x="26" y="490"/>
                  </a:lnTo>
                  <a:lnTo>
                    <a:pt x="20" y="490"/>
                  </a:lnTo>
                  <a:lnTo>
                    <a:pt x="16" y="488"/>
                  </a:lnTo>
                  <a:lnTo>
                    <a:pt x="10" y="484"/>
                  </a:lnTo>
                  <a:lnTo>
                    <a:pt x="6" y="480"/>
                  </a:lnTo>
                  <a:lnTo>
                    <a:pt x="6" y="48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866" y="1444"/>
              <a:ext cx="204" cy="360"/>
            </a:xfrm>
            <a:custGeom>
              <a:avLst/>
              <a:gdLst>
                <a:gd name="T0" fmla="*/ 0 w 204"/>
                <a:gd name="T1" fmla="*/ 332 h 360"/>
                <a:gd name="T2" fmla="*/ 0 w 204"/>
                <a:gd name="T3" fmla="*/ 0 h 360"/>
                <a:gd name="T4" fmla="*/ 204 w 204"/>
                <a:gd name="T5" fmla="*/ 0 h 360"/>
                <a:gd name="T6" fmla="*/ 204 w 204"/>
                <a:gd name="T7" fmla="*/ 212 h 360"/>
                <a:gd name="T8" fmla="*/ 204 w 204"/>
                <a:gd name="T9" fmla="*/ 212 h 360"/>
                <a:gd name="T10" fmla="*/ 202 w 204"/>
                <a:gd name="T11" fmla="*/ 222 h 360"/>
                <a:gd name="T12" fmla="*/ 196 w 204"/>
                <a:gd name="T13" fmla="*/ 232 h 360"/>
                <a:gd name="T14" fmla="*/ 188 w 204"/>
                <a:gd name="T15" fmla="*/ 236 h 360"/>
                <a:gd name="T16" fmla="*/ 176 w 204"/>
                <a:gd name="T17" fmla="*/ 240 h 360"/>
                <a:gd name="T18" fmla="*/ 176 w 204"/>
                <a:gd name="T19" fmla="*/ 240 h 360"/>
                <a:gd name="T20" fmla="*/ 176 w 204"/>
                <a:gd name="T21" fmla="*/ 240 h 360"/>
                <a:gd name="T22" fmla="*/ 166 w 204"/>
                <a:gd name="T23" fmla="*/ 236 h 360"/>
                <a:gd name="T24" fmla="*/ 158 w 204"/>
                <a:gd name="T25" fmla="*/ 232 h 360"/>
                <a:gd name="T26" fmla="*/ 152 w 204"/>
                <a:gd name="T27" fmla="*/ 222 h 360"/>
                <a:gd name="T28" fmla="*/ 150 w 204"/>
                <a:gd name="T29" fmla="*/ 212 h 360"/>
                <a:gd name="T30" fmla="*/ 150 w 204"/>
                <a:gd name="T31" fmla="*/ 212 h 360"/>
                <a:gd name="T32" fmla="*/ 150 w 204"/>
                <a:gd name="T33" fmla="*/ 56 h 360"/>
                <a:gd name="T34" fmla="*/ 54 w 204"/>
                <a:gd name="T35" fmla="*/ 56 h 360"/>
                <a:gd name="T36" fmla="*/ 54 w 204"/>
                <a:gd name="T37" fmla="*/ 332 h 360"/>
                <a:gd name="T38" fmla="*/ 54 w 204"/>
                <a:gd name="T39" fmla="*/ 332 h 360"/>
                <a:gd name="T40" fmla="*/ 52 w 204"/>
                <a:gd name="T41" fmla="*/ 342 h 360"/>
                <a:gd name="T42" fmla="*/ 46 w 204"/>
                <a:gd name="T43" fmla="*/ 352 h 360"/>
                <a:gd name="T44" fmla="*/ 38 w 204"/>
                <a:gd name="T45" fmla="*/ 358 h 360"/>
                <a:gd name="T46" fmla="*/ 26 w 204"/>
                <a:gd name="T47" fmla="*/ 360 h 360"/>
                <a:gd name="T48" fmla="*/ 26 w 204"/>
                <a:gd name="T49" fmla="*/ 360 h 360"/>
                <a:gd name="T50" fmla="*/ 26 w 204"/>
                <a:gd name="T51" fmla="*/ 360 h 360"/>
                <a:gd name="T52" fmla="*/ 16 w 204"/>
                <a:gd name="T53" fmla="*/ 358 h 360"/>
                <a:gd name="T54" fmla="*/ 8 w 204"/>
                <a:gd name="T55" fmla="*/ 352 h 360"/>
                <a:gd name="T56" fmla="*/ 2 w 204"/>
                <a:gd name="T57" fmla="*/ 342 h 360"/>
                <a:gd name="T58" fmla="*/ 0 w 204"/>
                <a:gd name="T59" fmla="*/ 332 h 360"/>
                <a:gd name="T60" fmla="*/ 0 w 204"/>
                <a:gd name="T61" fmla="*/ 33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4" h="360">
                  <a:moveTo>
                    <a:pt x="0" y="332"/>
                  </a:moveTo>
                  <a:lnTo>
                    <a:pt x="0" y="0"/>
                  </a:lnTo>
                  <a:lnTo>
                    <a:pt x="204" y="0"/>
                  </a:lnTo>
                  <a:lnTo>
                    <a:pt x="204" y="212"/>
                  </a:lnTo>
                  <a:lnTo>
                    <a:pt x="204" y="212"/>
                  </a:lnTo>
                  <a:lnTo>
                    <a:pt x="202" y="222"/>
                  </a:lnTo>
                  <a:lnTo>
                    <a:pt x="196" y="232"/>
                  </a:lnTo>
                  <a:lnTo>
                    <a:pt x="188" y="236"/>
                  </a:lnTo>
                  <a:lnTo>
                    <a:pt x="176" y="240"/>
                  </a:lnTo>
                  <a:lnTo>
                    <a:pt x="176" y="240"/>
                  </a:lnTo>
                  <a:lnTo>
                    <a:pt x="176" y="240"/>
                  </a:lnTo>
                  <a:lnTo>
                    <a:pt x="166" y="236"/>
                  </a:lnTo>
                  <a:lnTo>
                    <a:pt x="158" y="232"/>
                  </a:lnTo>
                  <a:lnTo>
                    <a:pt x="152" y="222"/>
                  </a:lnTo>
                  <a:lnTo>
                    <a:pt x="150" y="212"/>
                  </a:lnTo>
                  <a:lnTo>
                    <a:pt x="150" y="212"/>
                  </a:lnTo>
                  <a:lnTo>
                    <a:pt x="150" y="56"/>
                  </a:lnTo>
                  <a:lnTo>
                    <a:pt x="54" y="56"/>
                  </a:lnTo>
                  <a:lnTo>
                    <a:pt x="54" y="332"/>
                  </a:lnTo>
                  <a:lnTo>
                    <a:pt x="54" y="332"/>
                  </a:lnTo>
                  <a:lnTo>
                    <a:pt x="52" y="342"/>
                  </a:lnTo>
                  <a:lnTo>
                    <a:pt x="46" y="352"/>
                  </a:lnTo>
                  <a:lnTo>
                    <a:pt x="38" y="358"/>
                  </a:lnTo>
                  <a:lnTo>
                    <a:pt x="26" y="360"/>
                  </a:lnTo>
                  <a:lnTo>
                    <a:pt x="26" y="360"/>
                  </a:lnTo>
                  <a:lnTo>
                    <a:pt x="26" y="360"/>
                  </a:lnTo>
                  <a:lnTo>
                    <a:pt x="16" y="358"/>
                  </a:lnTo>
                  <a:lnTo>
                    <a:pt x="8" y="352"/>
                  </a:lnTo>
                  <a:lnTo>
                    <a:pt x="2" y="342"/>
                  </a:lnTo>
                  <a:lnTo>
                    <a:pt x="0" y="332"/>
                  </a:lnTo>
                  <a:lnTo>
                    <a:pt x="0" y="33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Group 13"/>
          <p:cNvGrpSpPr>
            <a:grpSpLocks noChangeAspect="1"/>
          </p:cNvGrpSpPr>
          <p:nvPr/>
        </p:nvGrpSpPr>
        <p:grpSpPr bwMode="auto">
          <a:xfrm>
            <a:off x="3851920" y="2044700"/>
            <a:ext cx="1501775" cy="1914525"/>
            <a:chOff x="2335" y="1288"/>
            <a:chExt cx="946" cy="1206"/>
          </a:xfrm>
        </p:grpSpPr>
        <p:sp>
          <p:nvSpPr>
            <p:cNvPr id="13" name="AutoShape 12"/>
            <p:cNvSpPr>
              <a:spLocks noChangeAspect="1" noChangeArrowheads="1" noTextEdit="1"/>
            </p:cNvSpPr>
            <p:nvPr/>
          </p:nvSpPr>
          <p:spPr bwMode="auto">
            <a:xfrm>
              <a:off x="2335" y="1288"/>
              <a:ext cx="946" cy="1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2335" y="1688"/>
              <a:ext cx="638" cy="806"/>
            </a:xfrm>
            <a:custGeom>
              <a:avLst/>
              <a:gdLst>
                <a:gd name="T0" fmla="*/ 46 w 638"/>
                <a:gd name="T1" fmla="*/ 788 h 806"/>
                <a:gd name="T2" fmla="*/ 0 w 638"/>
                <a:gd name="T3" fmla="*/ 704 h 806"/>
                <a:gd name="T4" fmla="*/ 8 w 638"/>
                <a:gd name="T5" fmla="*/ 492 h 806"/>
                <a:gd name="T6" fmla="*/ 82 w 638"/>
                <a:gd name="T7" fmla="*/ 432 h 806"/>
                <a:gd name="T8" fmla="*/ 176 w 638"/>
                <a:gd name="T9" fmla="*/ 430 h 806"/>
                <a:gd name="T10" fmla="*/ 196 w 638"/>
                <a:gd name="T11" fmla="*/ 422 h 806"/>
                <a:gd name="T12" fmla="*/ 206 w 638"/>
                <a:gd name="T13" fmla="*/ 398 h 806"/>
                <a:gd name="T14" fmla="*/ 174 w 638"/>
                <a:gd name="T15" fmla="*/ 320 h 806"/>
                <a:gd name="T16" fmla="*/ 136 w 638"/>
                <a:gd name="T17" fmla="*/ 252 h 806"/>
                <a:gd name="T18" fmla="*/ 128 w 638"/>
                <a:gd name="T19" fmla="*/ 194 h 806"/>
                <a:gd name="T20" fmla="*/ 152 w 638"/>
                <a:gd name="T21" fmla="*/ 102 h 806"/>
                <a:gd name="T22" fmla="*/ 214 w 638"/>
                <a:gd name="T23" fmla="*/ 34 h 806"/>
                <a:gd name="T24" fmla="*/ 302 w 638"/>
                <a:gd name="T25" fmla="*/ 2 h 806"/>
                <a:gd name="T26" fmla="*/ 360 w 638"/>
                <a:gd name="T27" fmla="*/ 4 h 806"/>
                <a:gd name="T28" fmla="*/ 444 w 638"/>
                <a:gd name="T29" fmla="*/ 44 h 806"/>
                <a:gd name="T30" fmla="*/ 498 w 638"/>
                <a:gd name="T31" fmla="*/ 118 h 806"/>
                <a:gd name="T32" fmla="*/ 514 w 638"/>
                <a:gd name="T33" fmla="*/ 194 h 806"/>
                <a:gd name="T34" fmla="*/ 494 w 638"/>
                <a:gd name="T35" fmla="*/ 278 h 806"/>
                <a:gd name="T36" fmla="*/ 442 w 638"/>
                <a:gd name="T37" fmla="*/ 344 h 806"/>
                <a:gd name="T38" fmla="*/ 418 w 638"/>
                <a:gd name="T39" fmla="*/ 350 h 806"/>
                <a:gd name="T40" fmla="*/ 396 w 638"/>
                <a:gd name="T41" fmla="*/ 340 h 806"/>
                <a:gd name="T42" fmla="*/ 398 w 638"/>
                <a:gd name="T43" fmla="*/ 298 h 806"/>
                <a:gd name="T44" fmla="*/ 422 w 638"/>
                <a:gd name="T45" fmla="*/ 274 h 806"/>
                <a:gd name="T46" fmla="*/ 448 w 638"/>
                <a:gd name="T47" fmla="*/ 208 h 806"/>
                <a:gd name="T48" fmla="*/ 448 w 638"/>
                <a:gd name="T49" fmla="*/ 168 h 806"/>
                <a:gd name="T50" fmla="*/ 412 w 638"/>
                <a:gd name="T51" fmla="*/ 102 h 806"/>
                <a:gd name="T52" fmla="*/ 346 w 638"/>
                <a:gd name="T53" fmla="*/ 68 h 806"/>
                <a:gd name="T54" fmla="*/ 308 w 638"/>
                <a:gd name="T55" fmla="*/ 66 h 806"/>
                <a:gd name="T56" fmla="*/ 248 w 638"/>
                <a:gd name="T57" fmla="*/ 86 h 806"/>
                <a:gd name="T58" fmla="*/ 198 w 638"/>
                <a:gd name="T59" fmla="*/ 156 h 806"/>
                <a:gd name="T60" fmla="*/ 192 w 638"/>
                <a:gd name="T61" fmla="*/ 194 h 806"/>
                <a:gd name="T62" fmla="*/ 220 w 638"/>
                <a:gd name="T63" fmla="*/ 276 h 806"/>
                <a:gd name="T64" fmla="*/ 252 w 638"/>
                <a:gd name="T65" fmla="*/ 304 h 806"/>
                <a:gd name="T66" fmla="*/ 270 w 638"/>
                <a:gd name="T67" fmla="*/ 398 h 806"/>
                <a:gd name="T68" fmla="*/ 238 w 638"/>
                <a:gd name="T69" fmla="*/ 470 h 806"/>
                <a:gd name="T70" fmla="*/ 168 w 638"/>
                <a:gd name="T71" fmla="*/ 494 h 806"/>
                <a:gd name="T72" fmla="*/ 88 w 638"/>
                <a:gd name="T73" fmla="*/ 496 h 806"/>
                <a:gd name="T74" fmla="*/ 66 w 638"/>
                <a:gd name="T75" fmla="*/ 524 h 806"/>
                <a:gd name="T76" fmla="*/ 66 w 638"/>
                <a:gd name="T77" fmla="*/ 712 h 806"/>
                <a:gd name="T78" fmla="*/ 88 w 638"/>
                <a:gd name="T79" fmla="*/ 738 h 806"/>
                <a:gd name="T80" fmla="*/ 536 w 638"/>
                <a:gd name="T81" fmla="*/ 742 h 806"/>
                <a:gd name="T82" fmla="*/ 568 w 638"/>
                <a:gd name="T83" fmla="*/ 724 h 806"/>
                <a:gd name="T84" fmla="*/ 574 w 638"/>
                <a:gd name="T85" fmla="*/ 552 h 806"/>
                <a:gd name="T86" fmla="*/ 566 w 638"/>
                <a:gd name="T87" fmla="*/ 520 h 806"/>
                <a:gd name="T88" fmla="*/ 542 w 638"/>
                <a:gd name="T89" fmla="*/ 494 h 806"/>
                <a:gd name="T90" fmla="*/ 492 w 638"/>
                <a:gd name="T91" fmla="*/ 492 h 806"/>
                <a:gd name="T92" fmla="*/ 466 w 638"/>
                <a:gd name="T93" fmla="*/ 492 h 806"/>
                <a:gd name="T94" fmla="*/ 440 w 638"/>
                <a:gd name="T95" fmla="*/ 460 h 806"/>
                <a:gd name="T96" fmla="*/ 450 w 638"/>
                <a:gd name="T97" fmla="*/ 438 h 806"/>
                <a:gd name="T98" fmla="*/ 472 w 638"/>
                <a:gd name="T99" fmla="*/ 428 h 806"/>
                <a:gd name="T100" fmla="*/ 564 w 638"/>
                <a:gd name="T101" fmla="*/ 432 h 806"/>
                <a:gd name="T102" fmla="*/ 600 w 638"/>
                <a:gd name="T103" fmla="*/ 458 h 806"/>
                <a:gd name="T104" fmla="*/ 632 w 638"/>
                <a:gd name="T105" fmla="*/ 512 h 806"/>
                <a:gd name="T106" fmla="*/ 638 w 638"/>
                <a:gd name="T107" fmla="*/ 704 h 806"/>
                <a:gd name="T108" fmla="*/ 594 w 638"/>
                <a:gd name="T109" fmla="*/ 788 h 806"/>
                <a:gd name="T110" fmla="*/ 102 w 638"/>
                <a:gd name="T111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38" h="806">
                  <a:moveTo>
                    <a:pt x="102" y="806"/>
                  </a:moveTo>
                  <a:lnTo>
                    <a:pt x="102" y="806"/>
                  </a:lnTo>
                  <a:lnTo>
                    <a:pt x="82" y="804"/>
                  </a:lnTo>
                  <a:lnTo>
                    <a:pt x="62" y="798"/>
                  </a:lnTo>
                  <a:lnTo>
                    <a:pt x="46" y="788"/>
                  </a:lnTo>
                  <a:lnTo>
                    <a:pt x="30" y="776"/>
                  </a:lnTo>
                  <a:lnTo>
                    <a:pt x="18" y="760"/>
                  </a:lnTo>
                  <a:lnTo>
                    <a:pt x="8" y="744"/>
                  </a:lnTo>
                  <a:lnTo>
                    <a:pt x="2" y="724"/>
                  </a:lnTo>
                  <a:lnTo>
                    <a:pt x="0" y="704"/>
                  </a:lnTo>
                  <a:lnTo>
                    <a:pt x="0" y="704"/>
                  </a:lnTo>
                  <a:lnTo>
                    <a:pt x="0" y="532"/>
                  </a:lnTo>
                  <a:lnTo>
                    <a:pt x="0" y="532"/>
                  </a:lnTo>
                  <a:lnTo>
                    <a:pt x="2" y="512"/>
                  </a:lnTo>
                  <a:lnTo>
                    <a:pt x="8" y="492"/>
                  </a:lnTo>
                  <a:lnTo>
                    <a:pt x="18" y="474"/>
                  </a:lnTo>
                  <a:lnTo>
                    <a:pt x="30" y="460"/>
                  </a:lnTo>
                  <a:lnTo>
                    <a:pt x="46" y="448"/>
                  </a:lnTo>
                  <a:lnTo>
                    <a:pt x="62" y="438"/>
                  </a:lnTo>
                  <a:lnTo>
                    <a:pt x="82" y="432"/>
                  </a:lnTo>
                  <a:lnTo>
                    <a:pt x="102" y="430"/>
                  </a:lnTo>
                  <a:lnTo>
                    <a:pt x="102" y="430"/>
                  </a:lnTo>
                  <a:lnTo>
                    <a:pt x="168" y="430"/>
                  </a:lnTo>
                  <a:lnTo>
                    <a:pt x="168" y="430"/>
                  </a:lnTo>
                  <a:lnTo>
                    <a:pt x="176" y="430"/>
                  </a:lnTo>
                  <a:lnTo>
                    <a:pt x="184" y="428"/>
                  </a:lnTo>
                  <a:lnTo>
                    <a:pt x="192" y="424"/>
                  </a:lnTo>
                  <a:lnTo>
                    <a:pt x="196" y="422"/>
                  </a:lnTo>
                  <a:lnTo>
                    <a:pt x="196" y="422"/>
                  </a:lnTo>
                  <a:lnTo>
                    <a:pt x="196" y="422"/>
                  </a:lnTo>
                  <a:lnTo>
                    <a:pt x="200" y="418"/>
                  </a:lnTo>
                  <a:lnTo>
                    <a:pt x="202" y="414"/>
                  </a:lnTo>
                  <a:lnTo>
                    <a:pt x="204" y="408"/>
                  </a:lnTo>
                  <a:lnTo>
                    <a:pt x="206" y="398"/>
                  </a:lnTo>
                  <a:lnTo>
                    <a:pt x="206" y="398"/>
                  </a:lnTo>
                  <a:lnTo>
                    <a:pt x="206" y="350"/>
                  </a:lnTo>
                  <a:lnTo>
                    <a:pt x="206" y="350"/>
                  </a:lnTo>
                  <a:lnTo>
                    <a:pt x="190" y="338"/>
                  </a:lnTo>
                  <a:lnTo>
                    <a:pt x="174" y="320"/>
                  </a:lnTo>
                  <a:lnTo>
                    <a:pt x="174" y="320"/>
                  </a:lnTo>
                  <a:lnTo>
                    <a:pt x="174" y="320"/>
                  </a:lnTo>
                  <a:lnTo>
                    <a:pt x="158" y="298"/>
                  </a:lnTo>
                  <a:lnTo>
                    <a:pt x="150" y="284"/>
                  </a:lnTo>
                  <a:lnTo>
                    <a:pt x="142" y="268"/>
                  </a:lnTo>
                  <a:lnTo>
                    <a:pt x="136" y="252"/>
                  </a:lnTo>
                  <a:lnTo>
                    <a:pt x="132" y="234"/>
                  </a:lnTo>
                  <a:lnTo>
                    <a:pt x="128" y="214"/>
                  </a:lnTo>
                  <a:lnTo>
                    <a:pt x="128" y="194"/>
                  </a:lnTo>
                  <a:lnTo>
                    <a:pt x="128" y="194"/>
                  </a:lnTo>
                  <a:lnTo>
                    <a:pt x="128" y="194"/>
                  </a:lnTo>
                  <a:lnTo>
                    <a:pt x="128" y="174"/>
                  </a:lnTo>
                  <a:lnTo>
                    <a:pt x="132" y="154"/>
                  </a:lnTo>
                  <a:lnTo>
                    <a:pt x="136" y="136"/>
                  </a:lnTo>
                  <a:lnTo>
                    <a:pt x="144" y="118"/>
                  </a:lnTo>
                  <a:lnTo>
                    <a:pt x="152" y="102"/>
                  </a:lnTo>
                  <a:lnTo>
                    <a:pt x="160" y="86"/>
                  </a:lnTo>
                  <a:lnTo>
                    <a:pt x="172" y="70"/>
                  </a:lnTo>
                  <a:lnTo>
                    <a:pt x="184" y="58"/>
                  </a:lnTo>
                  <a:lnTo>
                    <a:pt x="198" y="44"/>
                  </a:lnTo>
                  <a:lnTo>
                    <a:pt x="214" y="34"/>
                  </a:lnTo>
                  <a:lnTo>
                    <a:pt x="228" y="24"/>
                  </a:lnTo>
                  <a:lnTo>
                    <a:pt x="246" y="16"/>
                  </a:lnTo>
                  <a:lnTo>
                    <a:pt x="264" y="10"/>
                  </a:lnTo>
                  <a:lnTo>
                    <a:pt x="282" y="4"/>
                  </a:lnTo>
                  <a:lnTo>
                    <a:pt x="302" y="2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40" y="2"/>
                  </a:lnTo>
                  <a:lnTo>
                    <a:pt x="360" y="4"/>
                  </a:lnTo>
                  <a:lnTo>
                    <a:pt x="378" y="10"/>
                  </a:lnTo>
                  <a:lnTo>
                    <a:pt x="396" y="16"/>
                  </a:lnTo>
                  <a:lnTo>
                    <a:pt x="412" y="24"/>
                  </a:lnTo>
                  <a:lnTo>
                    <a:pt x="428" y="34"/>
                  </a:lnTo>
                  <a:lnTo>
                    <a:pt x="444" y="44"/>
                  </a:lnTo>
                  <a:lnTo>
                    <a:pt x="458" y="58"/>
                  </a:lnTo>
                  <a:lnTo>
                    <a:pt x="470" y="70"/>
                  </a:lnTo>
                  <a:lnTo>
                    <a:pt x="480" y="86"/>
                  </a:lnTo>
                  <a:lnTo>
                    <a:pt x="490" y="102"/>
                  </a:lnTo>
                  <a:lnTo>
                    <a:pt x="498" y="118"/>
                  </a:lnTo>
                  <a:lnTo>
                    <a:pt x="506" y="136"/>
                  </a:lnTo>
                  <a:lnTo>
                    <a:pt x="510" y="154"/>
                  </a:lnTo>
                  <a:lnTo>
                    <a:pt x="512" y="174"/>
                  </a:lnTo>
                  <a:lnTo>
                    <a:pt x="514" y="194"/>
                  </a:lnTo>
                  <a:lnTo>
                    <a:pt x="514" y="194"/>
                  </a:lnTo>
                  <a:lnTo>
                    <a:pt x="514" y="194"/>
                  </a:lnTo>
                  <a:lnTo>
                    <a:pt x="512" y="216"/>
                  </a:lnTo>
                  <a:lnTo>
                    <a:pt x="508" y="238"/>
                  </a:lnTo>
                  <a:lnTo>
                    <a:pt x="502" y="258"/>
                  </a:lnTo>
                  <a:lnTo>
                    <a:pt x="494" y="278"/>
                  </a:lnTo>
                  <a:lnTo>
                    <a:pt x="484" y="296"/>
                  </a:lnTo>
                  <a:lnTo>
                    <a:pt x="472" y="314"/>
                  </a:lnTo>
                  <a:lnTo>
                    <a:pt x="458" y="330"/>
                  </a:lnTo>
                  <a:lnTo>
                    <a:pt x="442" y="344"/>
                  </a:lnTo>
                  <a:lnTo>
                    <a:pt x="442" y="344"/>
                  </a:lnTo>
                  <a:lnTo>
                    <a:pt x="442" y="344"/>
                  </a:lnTo>
                  <a:lnTo>
                    <a:pt x="442" y="344"/>
                  </a:lnTo>
                  <a:lnTo>
                    <a:pt x="436" y="348"/>
                  </a:lnTo>
                  <a:lnTo>
                    <a:pt x="430" y="350"/>
                  </a:lnTo>
                  <a:lnTo>
                    <a:pt x="418" y="350"/>
                  </a:lnTo>
                  <a:lnTo>
                    <a:pt x="406" y="348"/>
                  </a:lnTo>
                  <a:lnTo>
                    <a:pt x="402" y="344"/>
                  </a:lnTo>
                  <a:lnTo>
                    <a:pt x="396" y="340"/>
                  </a:lnTo>
                  <a:lnTo>
                    <a:pt x="396" y="340"/>
                  </a:lnTo>
                  <a:lnTo>
                    <a:pt x="396" y="340"/>
                  </a:lnTo>
                  <a:lnTo>
                    <a:pt x="394" y="334"/>
                  </a:lnTo>
                  <a:lnTo>
                    <a:pt x="392" y="328"/>
                  </a:lnTo>
                  <a:lnTo>
                    <a:pt x="390" y="316"/>
                  </a:lnTo>
                  <a:lnTo>
                    <a:pt x="394" y="304"/>
                  </a:lnTo>
                  <a:lnTo>
                    <a:pt x="398" y="298"/>
                  </a:lnTo>
                  <a:lnTo>
                    <a:pt x="402" y="294"/>
                  </a:lnTo>
                  <a:lnTo>
                    <a:pt x="402" y="294"/>
                  </a:lnTo>
                  <a:lnTo>
                    <a:pt x="402" y="294"/>
                  </a:lnTo>
                  <a:lnTo>
                    <a:pt x="412" y="284"/>
                  </a:lnTo>
                  <a:lnTo>
                    <a:pt x="422" y="274"/>
                  </a:lnTo>
                  <a:lnTo>
                    <a:pt x="430" y="262"/>
                  </a:lnTo>
                  <a:lnTo>
                    <a:pt x="436" y="250"/>
                  </a:lnTo>
                  <a:lnTo>
                    <a:pt x="442" y="236"/>
                  </a:lnTo>
                  <a:lnTo>
                    <a:pt x="446" y="224"/>
                  </a:lnTo>
                  <a:lnTo>
                    <a:pt x="448" y="208"/>
                  </a:lnTo>
                  <a:lnTo>
                    <a:pt x="450" y="194"/>
                  </a:lnTo>
                  <a:lnTo>
                    <a:pt x="450" y="194"/>
                  </a:lnTo>
                  <a:lnTo>
                    <a:pt x="450" y="194"/>
                  </a:lnTo>
                  <a:lnTo>
                    <a:pt x="450" y="180"/>
                  </a:lnTo>
                  <a:lnTo>
                    <a:pt x="448" y="168"/>
                  </a:lnTo>
                  <a:lnTo>
                    <a:pt x="444" y="156"/>
                  </a:lnTo>
                  <a:lnTo>
                    <a:pt x="440" y="144"/>
                  </a:lnTo>
                  <a:lnTo>
                    <a:pt x="434" y="132"/>
                  </a:lnTo>
                  <a:lnTo>
                    <a:pt x="428" y="122"/>
                  </a:lnTo>
                  <a:lnTo>
                    <a:pt x="412" y="102"/>
                  </a:lnTo>
                  <a:lnTo>
                    <a:pt x="392" y="86"/>
                  </a:lnTo>
                  <a:lnTo>
                    <a:pt x="382" y="80"/>
                  </a:lnTo>
                  <a:lnTo>
                    <a:pt x="372" y="74"/>
                  </a:lnTo>
                  <a:lnTo>
                    <a:pt x="360" y="70"/>
                  </a:lnTo>
                  <a:lnTo>
                    <a:pt x="346" y="68"/>
                  </a:lnTo>
                  <a:lnTo>
                    <a:pt x="334" y="66"/>
                  </a:lnTo>
                  <a:lnTo>
                    <a:pt x="320" y="64"/>
                  </a:lnTo>
                  <a:lnTo>
                    <a:pt x="320" y="64"/>
                  </a:lnTo>
                  <a:lnTo>
                    <a:pt x="320" y="64"/>
                  </a:lnTo>
                  <a:lnTo>
                    <a:pt x="308" y="66"/>
                  </a:lnTo>
                  <a:lnTo>
                    <a:pt x="294" y="68"/>
                  </a:lnTo>
                  <a:lnTo>
                    <a:pt x="282" y="70"/>
                  </a:lnTo>
                  <a:lnTo>
                    <a:pt x="270" y="74"/>
                  </a:lnTo>
                  <a:lnTo>
                    <a:pt x="260" y="80"/>
                  </a:lnTo>
                  <a:lnTo>
                    <a:pt x="248" y="86"/>
                  </a:lnTo>
                  <a:lnTo>
                    <a:pt x="230" y="102"/>
                  </a:lnTo>
                  <a:lnTo>
                    <a:pt x="214" y="122"/>
                  </a:lnTo>
                  <a:lnTo>
                    <a:pt x="208" y="132"/>
                  </a:lnTo>
                  <a:lnTo>
                    <a:pt x="202" y="144"/>
                  </a:lnTo>
                  <a:lnTo>
                    <a:pt x="198" y="156"/>
                  </a:lnTo>
                  <a:lnTo>
                    <a:pt x="194" y="168"/>
                  </a:lnTo>
                  <a:lnTo>
                    <a:pt x="192" y="180"/>
                  </a:lnTo>
                  <a:lnTo>
                    <a:pt x="192" y="194"/>
                  </a:lnTo>
                  <a:lnTo>
                    <a:pt x="192" y="194"/>
                  </a:lnTo>
                  <a:lnTo>
                    <a:pt x="192" y="194"/>
                  </a:lnTo>
                  <a:lnTo>
                    <a:pt x="192" y="208"/>
                  </a:lnTo>
                  <a:lnTo>
                    <a:pt x="194" y="220"/>
                  </a:lnTo>
                  <a:lnTo>
                    <a:pt x="200" y="242"/>
                  </a:lnTo>
                  <a:lnTo>
                    <a:pt x="210" y="260"/>
                  </a:lnTo>
                  <a:lnTo>
                    <a:pt x="220" y="276"/>
                  </a:lnTo>
                  <a:lnTo>
                    <a:pt x="220" y="276"/>
                  </a:lnTo>
                  <a:lnTo>
                    <a:pt x="220" y="276"/>
                  </a:lnTo>
                  <a:lnTo>
                    <a:pt x="230" y="288"/>
                  </a:lnTo>
                  <a:lnTo>
                    <a:pt x="240" y="296"/>
                  </a:lnTo>
                  <a:lnTo>
                    <a:pt x="252" y="304"/>
                  </a:lnTo>
                  <a:lnTo>
                    <a:pt x="252" y="304"/>
                  </a:lnTo>
                  <a:lnTo>
                    <a:pt x="252" y="304"/>
                  </a:lnTo>
                  <a:lnTo>
                    <a:pt x="270" y="314"/>
                  </a:lnTo>
                  <a:lnTo>
                    <a:pt x="270" y="398"/>
                  </a:lnTo>
                  <a:lnTo>
                    <a:pt x="270" y="398"/>
                  </a:lnTo>
                  <a:lnTo>
                    <a:pt x="268" y="420"/>
                  </a:lnTo>
                  <a:lnTo>
                    <a:pt x="260" y="440"/>
                  </a:lnTo>
                  <a:lnTo>
                    <a:pt x="250" y="456"/>
                  </a:lnTo>
                  <a:lnTo>
                    <a:pt x="238" y="470"/>
                  </a:lnTo>
                  <a:lnTo>
                    <a:pt x="238" y="470"/>
                  </a:lnTo>
                  <a:lnTo>
                    <a:pt x="238" y="470"/>
                  </a:lnTo>
                  <a:lnTo>
                    <a:pt x="222" y="482"/>
                  </a:lnTo>
                  <a:lnTo>
                    <a:pt x="204" y="488"/>
                  </a:lnTo>
                  <a:lnTo>
                    <a:pt x="186" y="492"/>
                  </a:lnTo>
                  <a:lnTo>
                    <a:pt x="168" y="494"/>
                  </a:lnTo>
                  <a:lnTo>
                    <a:pt x="168" y="494"/>
                  </a:lnTo>
                  <a:lnTo>
                    <a:pt x="102" y="494"/>
                  </a:lnTo>
                  <a:lnTo>
                    <a:pt x="102" y="494"/>
                  </a:lnTo>
                  <a:lnTo>
                    <a:pt x="94" y="494"/>
                  </a:lnTo>
                  <a:lnTo>
                    <a:pt x="88" y="496"/>
                  </a:lnTo>
                  <a:lnTo>
                    <a:pt x="82" y="500"/>
                  </a:lnTo>
                  <a:lnTo>
                    <a:pt x="76" y="506"/>
                  </a:lnTo>
                  <a:lnTo>
                    <a:pt x="70" y="510"/>
                  </a:lnTo>
                  <a:lnTo>
                    <a:pt x="68" y="518"/>
                  </a:lnTo>
                  <a:lnTo>
                    <a:pt x="66" y="524"/>
                  </a:lnTo>
                  <a:lnTo>
                    <a:pt x="64" y="532"/>
                  </a:lnTo>
                  <a:lnTo>
                    <a:pt x="64" y="532"/>
                  </a:lnTo>
                  <a:lnTo>
                    <a:pt x="64" y="704"/>
                  </a:lnTo>
                  <a:lnTo>
                    <a:pt x="64" y="704"/>
                  </a:lnTo>
                  <a:lnTo>
                    <a:pt x="66" y="712"/>
                  </a:lnTo>
                  <a:lnTo>
                    <a:pt x="68" y="718"/>
                  </a:lnTo>
                  <a:lnTo>
                    <a:pt x="70" y="724"/>
                  </a:lnTo>
                  <a:lnTo>
                    <a:pt x="76" y="730"/>
                  </a:lnTo>
                  <a:lnTo>
                    <a:pt x="82" y="736"/>
                  </a:lnTo>
                  <a:lnTo>
                    <a:pt x="88" y="738"/>
                  </a:lnTo>
                  <a:lnTo>
                    <a:pt x="94" y="740"/>
                  </a:lnTo>
                  <a:lnTo>
                    <a:pt x="102" y="742"/>
                  </a:lnTo>
                  <a:lnTo>
                    <a:pt x="102" y="742"/>
                  </a:lnTo>
                  <a:lnTo>
                    <a:pt x="536" y="742"/>
                  </a:lnTo>
                  <a:lnTo>
                    <a:pt x="536" y="742"/>
                  </a:lnTo>
                  <a:lnTo>
                    <a:pt x="544" y="740"/>
                  </a:lnTo>
                  <a:lnTo>
                    <a:pt x="552" y="738"/>
                  </a:lnTo>
                  <a:lnTo>
                    <a:pt x="558" y="736"/>
                  </a:lnTo>
                  <a:lnTo>
                    <a:pt x="564" y="730"/>
                  </a:lnTo>
                  <a:lnTo>
                    <a:pt x="568" y="724"/>
                  </a:lnTo>
                  <a:lnTo>
                    <a:pt x="572" y="718"/>
                  </a:lnTo>
                  <a:lnTo>
                    <a:pt x="574" y="712"/>
                  </a:lnTo>
                  <a:lnTo>
                    <a:pt x="574" y="704"/>
                  </a:lnTo>
                  <a:lnTo>
                    <a:pt x="574" y="704"/>
                  </a:lnTo>
                  <a:lnTo>
                    <a:pt x="574" y="552"/>
                  </a:lnTo>
                  <a:lnTo>
                    <a:pt x="574" y="552"/>
                  </a:lnTo>
                  <a:lnTo>
                    <a:pt x="572" y="538"/>
                  </a:lnTo>
                  <a:lnTo>
                    <a:pt x="566" y="520"/>
                  </a:lnTo>
                  <a:lnTo>
                    <a:pt x="566" y="520"/>
                  </a:lnTo>
                  <a:lnTo>
                    <a:pt x="566" y="520"/>
                  </a:lnTo>
                  <a:lnTo>
                    <a:pt x="556" y="506"/>
                  </a:lnTo>
                  <a:lnTo>
                    <a:pt x="548" y="496"/>
                  </a:lnTo>
                  <a:lnTo>
                    <a:pt x="548" y="496"/>
                  </a:lnTo>
                  <a:lnTo>
                    <a:pt x="548" y="496"/>
                  </a:lnTo>
                  <a:lnTo>
                    <a:pt x="542" y="494"/>
                  </a:lnTo>
                  <a:lnTo>
                    <a:pt x="540" y="492"/>
                  </a:lnTo>
                  <a:lnTo>
                    <a:pt x="540" y="492"/>
                  </a:lnTo>
                  <a:lnTo>
                    <a:pt x="540" y="492"/>
                  </a:lnTo>
                  <a:lnTo>
                    <a:pt x="492" y="492"/>
                  </a:lnTo>
                  <a:lnTo>
                    <a:pt x="492" y="492"/>
                  </a:lnTo>
                  <a:lnTo>
                    <a:pt x="492" y="492"/>
                  </a:lnTo>
                  <a:lnTo>
                    <a:pt x="472" y="492"/>
                  </a:lnTo>
                  <a:lnTo>
                    <a:pt x="472" y="492"/>
                  </a:lnTo>
                  <a:lnTo>
                    <a:pt x="472" y="492"/>
                  </a:lnTo>
                  <a:lnTo>
                    <a:pt x="466" y="492"/>
                  </a:lnTo>
                  <a:lnTo>
                    <a:pt x="460" y="490"/>
                  </a:lnTo>
                  <a:lnTo>
                    <a:pt x="450" y="484"/>
                  </a:lnTo>
                  <a:lnTo>
                    <a:pt x="442" y="474"/>
                  </a:lnTo>
                  <a:lnTo>
                    <a:pt x="440" y="468"/>
                  </a:lnTo>
                  <a:lnTo>
                    <a:pt x="440" y="460"/>
                  </a:lnTo>
                  <a:lnTo>
                    <a:pt x="440" y="460"/>
                  </a:lnTo>
                  <a:lnTo>
                    <a:pt x="440" y="460"/>
                  </a:lnTo>
                  <a:lnTo>
                    <a:pt x="440" y="454"/>
                  </a:lnTo>
                  <a:lnTo>
                    <a:pt x="442" y="448"/>
                  </a:lnTo>
                  <a:lnTo>
                    <a:pt x="450" y="438"/>
                  </a:lnTo>
                  <a:lnTo>
                    <a:pt x="460" y="432"/>
                  </a:lnTo>
                  <a:lnTo>
                    <a:pt x="466" y="430"/>
                  </a:lnTo>
                  <a:lnTo>
                    <a:pt x="472" y="428"/>
                  </a:lnTo>
                  <a:lnTo>
                    <a:pt x="472" y="428"/>
                  </a:lnTo>
                  <a:lnTo>
                    <a:pt x="472" y="428"/>
                  </a:lnTo>
                  <a:lnTo>
                    <a:pt x="540" y="428"/>
                  </a:lnTo>
                  <a:lnTo>
                    <a:pt x="540" y="428"/>
                  </a:lnTo>
                  <a:lnTo>
                    <a:pt x="540" y="428"/>
                  </a:lnTo>
                  <a:lnTo>
                    <a:pt x="552" y="430"/>
                  </a:lnTo>
                  <a:lnTo>
                    <a:pt x="564" y="432"/>
                  </a:lnTo>
                  <a:lnTo>
                    <a:pt x="574" y="438"/>
                  </a:lnTo>
                  <a:lnTo>
                    <a:pt x="584" y="444"/>
                  </a:lnTo>
                  <a:lnTo>
                    <a:pt x="584" y="444"/>
                  </a:lnTo>
                  <a:lnTo>
                    <a:pt x="584" y="444"/>
                  </a:lnTo>
                  <a:lnTo>
                    <a:pt x="600" y="458"/>
                  </a:lnTo>
                  <a:lnTo>
                    <a:pt x="614" y="474"/>
                  </a:lnTo>
                  <a:lnTo>
                    <a:pt x="614" y="474"/>
                  </a:lnTo>
                  <a:lnTo>
                    <a:pt x="614" y="474"/>
                  </a:lnTo>
                  <a:lnTo>
                    <a:pt x="624" y="492"/>
                  </a:lnTo>
                  <a:lnTo>
                    <a:pt x="632" y="512"/>
                  </a:lnTo>
                  <a:lnTo>
                    <a:pt x="636" y="532"/>
                  </a:lnTo>
                  <a:lnTo>
                    <a:pt x="638" y="552"/>
                  </a:lnTo>
                  <a:lnTo>
                    <a:pt x="638" y="552"/>
                  </a:lnTo>
                  <a:lnTo>
                    <a:pt x="638" y="704"/>
                  </a:lnTo>
                  <a:lnTo>
                    <a:pt x="638" y="704"/>
                  </a:lnTo>
                  <a:lnTo>
                    <a:pt x="636" y="724"/>
                  </a:lnTo>
                  <a:lnTo>
                    <a:pt x="630" y="744"/>
                  </a:lnTo>
                  <a:lnTo>
                    <a:pt x="622" y="760"/>
                  </a:lnTo>
                  <a:lnTo>
                    <a:pt x="608" y="776"/>
                  </a:lnTo>
                  <a:lnTo>
                    <a:pt x="594" y="788"/>
                  </a:lnTo>
                  <a:lnTo>
                    <a:pt x="576" y="798"/>
                  </a:lnTo>
                  <a:lnTo>
                    <a:pt x="558" y="804"/>
                  </a:lnTo>
                  <a:lnTo>
                    <a:pt x="536" y="806"/>
                  </a:lnTo>
                  <a:lnTo>
                    <a:pt x="536" y="806"/>
                  </a:lnTo>
                  <a:lnTo>
                    <a:pt x="102" y="806"/>
                  </a:lnTo>
                  <a:lnTo>
                    <a:pt x="102" y="80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2889" y="1290"/>
              <a:ext cx="392" cy="566"/>
            </a:xfrm>
            <a:custGeom>
              <a:avLst/>
              <a:gdLst>
                <a:gd name="T0" fmla="*/ 358 w 392"/>
                <a:gd name="T1" fmla="*/ 564 h 566"/>
                <a:gd name="T2" fmla="*/ 342 w 392"/>
                <a:gd name="T3" fmla="*/ 556 h 566"/>
                <a:gd name="T4" fmla="*/ 338 w 392"/>
                <a:gd name="T5" fmla="*/ 538 h 566"/>
                <a:gd name="T6" fmla="*/ 338 w 392"/>
                <a:gd name="T7" fmla="*/ 538 h 566"/>
                <a:gd name="T8" fmla="*/ 344 w 392"/>
                <a:gd name="T9" fmla="*/ 464 h 566"/>
                <a:gd name="T10" fmla="*/ 344 w 392"/>
                <a:gd name="T11" fmla="*/ 464 h 566"/>
                <a:gd name="T12" fmla="*/ 336 w 392"/>
                <a:gd name="T13" fmla="*/ 384 h 566"/>
                <a:gd name="T14" fmla="*/ 314 w 392"/>
                <a:gd name="T15" fmla="*/ 306 h 566"/>
                <a:gd name="T16" fmla="*/ 314 w 392"/>
                <a:gd name="T17" fmla="*/ 306 h 566"/>
                <a:gd name="T18" fmla="*/ 292 w 392"/>
                <a:gd name="T19" fmla="*/ 256 h 566"/>
                <a:gd name="T20" fmla="*/ 264 w 392"/>
                <a:gd name="T21" fmla="*/ 210 h 566"/>
                <a:gd name="T22" fmla="*/ 232 w 392"/>
                <a:gd name="T23" fmla="*/ 170 h 566"/>
                <a:gd name="T24" fmla="*/ 196 w 392"/>
                <a:gd name="T25" fmla="*/ 134 h 566"/>
                <a:gd name="T26" fmla="*/ 154 w 392"/>
                <a:gd name="T27" fmla="*/ 104 h 566"/>
                <a:gd name="T28" fmla="*/ 112 w 392"/>
                <a:gd name="T29" fmla="*/ 80 h 566"/>
                <a:gd name="T30" fmla="*/ 66 w 392"/>
                <a:gd name="T31" fmla="*/ 60 h 566"/>
                <a:gd name="T32" fmla="*/ 18 w 392"/>
                <a:gd name="T33" fmla="*/ 46 h 566"/>
                <a:gd name="T34" fmla="*/ 18 w 392"/>
                <a:gd name="T35" fmla="*/ 46 h 566"/>
                <a:gd name="T36" fmla="*/ 8 w 392"/>
                <a:gd name="T37" fmla="*/ 42 h 566"/>
                <a:gd name="T38" fmla="*/ 0 w 392"/>
                <a:gd name="T39" fmla="*/ 28 h 566"/>
                <a:gd name="T40" fmla="*/ 0 w 392"/>
                <a:gd name="T41" fmla="*/ 18 h 566"/>
                <a:gd name="T42" fmla="*/ 2 w 392"/>
                <a:gd name="T43" fmla="*/ 10 h 566"/>
                <a:gd name="T44" fmla="*/ 18 w 392"/>
                <a:gd name="T45" fmla="*/ 0 h 566"/>
                <a:gd name="T46" fmla="*/ 28 w 392"/>
                <a:gd name="T47" fmla="*/ 0 h 566"/>
                <a:gd name="T48" fmla="*/ 54 w 392"/>
                <a:gd name="T49" fmla="*/ 6 h 566"/>
                <a:gd name="T50" fmla="*/ 108 w 392"/>
                <a:gd name="T51" fmla="*/ 24 h 566"/>
                <a:gd name="T52" fmla="*/ 158 w 392"/>
                <a:gd name="T53" fmla="*/ 50 h 566"/>
                <a:gd name="T54" fmla="*/ 204 w 392"/>
                <a:gd name="T55" fmla="*/ 80 h 566"/>
                <a:gd name="T56" fmla="*/ 248 w 392"/>
                <a:gd name="T57" fmla="*/ 118 h 566"/>
                <a:gd name="T58" fmla="*/ 286 w 392"/>
                <a:gd name="T59" fmla="*/ 160 h 566"/>
                <a:gd name="T60" fmla="*/ 320 w 392"/>
                <a:gd name="T61" fmla="*/ 208 h 566"/>
                <a:gd name="T62" fmla="*/ 348 w 392"/>
                <a:gd name="T63" fmla="*/ 260 h 566"/>
                <a:gd name="T64" fmla="*/ 360 w 392"/>
                <a:gd name="T65" fmla="*/ 288 h 566"/>
                <a:gd name="T66" fmla="*/ 374 w 392"/>
                <a:gd name="T67" fmla="*/ 332 h 566"/>
                <a:gd name="T68" fmla="*/ 390 w 392"/>
                <a:gd name="T69" fmla="*/ 420 h 566"/>
                <a:gd name="T70" fmla="*/ 392 w 392"/>
                <a:gd name="T71" fmla="*/ 464 h 566"/>
                <a:gd name="T72" fmla="*/ 390 w 392"/>
                <a:gd name="T73" fmla="*/ 504 h 566"/>
                <a:gd name="T74" fmla="*/ 386 w 392"/>
                <a:gd name="T75" fmla="*/ 546 h 566"/>
                <a:gd name="T76" fmla="*/ 382 w 392"/>
                <a:gd name="T77" fmla="*/ 554 h 566"/>
                <a:gd name="T78" fmla="*/ 370 w 392"/>
                <a:gd name="T79" fmla="*/ 564 h 566"/>
                <a:gd name="T80" fmla="*/ 362 w 392"/>
                <a:gd name="T81" fmla="*/ 566 h 566"/>
                <a:gd name="T82" fmla="*/ 358 w 392"/>
                <a:gd name="T83" fmla="*/ 56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92" h="566">
                  <a:moveTo>
                    <a:pt x="358" y="564"/>
                  </a:moveTo>
                  <a:lnTo>
                    <a:pt x="358" y="564"/>
                  </a:lnTo>
                  <a:lnTo>
                    <a:pt x="350" y="562"/>
                  </a:lnTo>
                  <a:lnTo>
                    <a:pt x="342" y="556"/>
                  </a:lnTo>
                  <a:lnTo>
                    <a:pt x="338" y="546"/>
                  </a:lnTo>
                  <a:lnTo>
                    <a:pt x="338" y="538"/>
                  </a:lnTo>
                  <a:lnTo>
                    <a:pt x="338" y="538"/>
                  </a:lnTo>
                  <a:lnTo>
                    <a:pt x="338" y="538"/>
                  </a:lnTo>
                  <a:lnTo>
                    <a:pt x="342" y="502"/>
                  </a:lnTo>
                  <a:lnTo>
                    <a:pt x="344" y="464"/>
                  </a:lnTo>
                  <a:lnTo>
                    <a:pt x="344" y="464"/>
                  </a:lnTo>
                  <a:lnTo>
                    <a:pt x="344" y="464"/>
                  </a:lnTo>
                  <a:lnTo>
                    <a:pt x="342" y="424"/>
                  </a:lnTo>
                  <a:lnTo>
                    <a:pt x="336" y="384"/>
                  </a:lnTo>
                  <a:lnTo>
                    <a:pt x="328" y="344"/>
                  </a:lnTo>
                  <a:lnTo>
                    <a:pt x="314" y="306"/>
                  </a:lnTo>
                  <a:lnTo>
                    <a:pt x="314" y="306"/>
                  </a:lnTo>
                  <a:lnTo>
                    <a:pt x="314" y="306"/>
                  </a:lnTo>
                  <a:lnTo>
                    <a:pt x="304" y="280"/>
                  </a:lnTo>
                  <a:lnTo>
                    <a:pt x="292" y="256"/>
                  </a:lnTo>
                  <a:lnTo>
                    <a:pt x="278" y="232"/>
                  </a:lnTo>
                  <a:lnTo>
                    <a:pt x="264" y="210"/>
                  </a:lnTo>
                  <a:lnTo>
                    <a:pt x="248" y="190"/>
                  </a:lnTo>
                  <a:lnTo>
                    <a:pt x="232" y="170"/>
                  </a:lnTo>
                  <a:lnTo>
                    <a:pt x="214" y="152"/>
                  </a:lnTo>
                  <a:lnTo>
                    <a:pt x="196" y="134"/>
                  </a:lnTo>
                  <a:lnTo>
                    <a:pt x="176" y="118"/>
                  </a:lnTo>
                  <a:lnTo>
                    <a:pt x="154" y="104"/>
                  </a:lnTo>
                  <a:lnTo>
                    <a:pt x="134" y="90"/>
                  </a:lnTo>
                  <a:lnTo>
                    <a:pt x="112" y="80"/>
                  </a:lnTo>
                  <a:lnTo>
                    <a:pt x="88" y="68"/>
                  </a:lnTo>
                  <a:lnTo>
                    <a:pt x="66" y="60"/>
                  </a:lnTo>
                  <a:lnTo>
                    <a:pt x="42" y="52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8" y="42"/>
                  </a:lnTo>
                  <a:lnTo>
                    <a:pt x="2" y="36"/>
                  </a:lnTo>
                  <a:lnTo>
                    <a:pt x="0" y="2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0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54" y="6"/>
                  </a:lnTo>
                  <a:lnTo>
                    <a:pt x="82" y="14"/>
                  </a:lnTo>
                  <a:lnTo>
                    <a:pt x="108" y="24"/>
                  </a:lnTo>
                  <a:lnTo>
                    <a:pt x="132" y="36"/>
                  </a:lnTo>
                  <a:lnTo>
                    <a:pt x="158" y="50"/>
                  </a:lnTo>
                  <a:lnTo>
                    <a:pt x="182" y="64"/>
                  </a:lnTo>
                  <a:lnTo>
                    <a:pt x="204" y="80"/>
                  </a:lnTo>
                  <a:lnTo>
                    <a:pt x="226" y="98"/>
                  </a:lnTo>
                  <a:lnTo>
                    <a:pt x="248" y="118"/>
                  </a:lnTo>
                  <a:lnTo>
                    <a:pt x="268" y="138"/>
                  </a:lnTo>
                  <a:lnTo>
                    <a:pt x="286" y="160"/>
                  </a:lnTo>
                  <a:lnTo>
                    <a:pt x="304" y="182"/>
                  </a:lnTo>
                  <a:lnTo>
                    <a:pt x="320" y="208"/>
                  </a:lnTo>
                  <a:lnTo>
                    <a:pt x="334" y="234"/>
                  </a:lnTo>
                  <a:lnTo>
                    <a:pt x="348" y="260"/>
                  </a:lnTo>
                  <a:lnTo>
                    <a:pt x="360" y="288"/>
                  </a:lnTo>
                  <a:lnTo>
                    <a:pt x="360" y="288"/>
                  </a:lnTo>
                  <a:lnTo>
                    <a:pt x="360" y="288"/>
                  </a:lnTo>
                  <a:lnTo>
                    <a:pt x="374" y="332"/>
                  </a:lnTo>
                  <a:lnTo>
                    <a:pt x="384" y="376"/>
                  </a:lnTo>
                  <a:lnTo>
                    <a:pt x="390" y="420"/>
                  </a:lnTo>
                  <a:lnTo>
                    <a:pt x="392" y="464"/>
                  </a:lnTo>
                  <a:lnTo>
                    <a:pt x="392" y="464"/>
                  </a:lnTo>
                  <a:lnTo>
                    <a:pt x="392" y="464"/>
                  </a:lnTo>
                  <a:lnTo>
                    <a:pt x="390" y="504"/>
                  </a:lnTo>
                  <a:lnTo>
                    <a:pt x="386" y="546"/>
                  </a:lnTo>
                  <a:lnTo>
                    <a:pt x="386" y="546"/>
                  </a:lnTo>
                  <a:lnTo>
                    <a:pt x="386" y="546"/>
                  </a:lnTo>
                  <a:lnTo>
                    <a:pt x="382" y="554"/>
                  </a:lnTo>
                  <a:lnTo>
                    <a:pt x="378" y="560"/>
                  </a:lnTo>
                  <a:lnTo>
                    <a:pt x="370" y="564"/>
                  </a:lnTo>
                  <a:lnTo>
                    <a:pt x="362" y="566"/>
                  </a:lnTo>
                  <a:lnTo>
                    <a:pt x="362" y="566"/>
                  </a:lnTo>
                  <a:lnTo>
                    <a:pt x="362" y="566"/>
                  </a:lnTo>
                  <a:lnTo>
                    <a:pt x="358" y="564"/>
                  </a:lnTo>
                  <a:lnTo>
                    <a:pt x="358" y="564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2785" y="1576"/>
              <a:ext cx="210" cy="252"/>
            </a:xfrm>
            <a:custGeom>
              <a:avLst/>
              <a:gdLst>
                <a:gd name="T0" fmla="*/ 174 w 210"/>
                <a:gd name="T1" fmla="*/ 252 h 252"/>
                <a:gd name="T2" fmla="*/ 160 w 210"/>
                <a:gd name="T3" fmla="*/ 240 h 252"/>
                <a:gd name="T4" fmla="*/ 158 w 210"/>
                <a:gd name="T5" fmla="*/ 222 h 252"/>
                <a:gd name="T6" fmla="*/ 158 w 210"/>
                <a:gd name="T7" fmla="*/ 222 h 252"/>
                <a:gd name="T8" fmla="*/ 162 w 210"/>
                <a:gd name="T9" fmla="*/ 182 h 252"/>
                <a:gd name="T10" fmla="*/ 162 w 210"/>
                <a:gd name="T11" fmla="*/ 182 h 252"/>
                <a:gd name="T12" fmla="*/ 158 w 210"/>
                <a:gd name="T13" fmla="*/ 144 h 252"/>
                <a:gd name="T14" fmla="*/ 154 w 210"/>
                <a:gd name="T15" fmla="*/ 132 h 252"/>
                <a:gd name="T16" fmla="*/ 144 w 210"/>
                <a:gd name="T17" fmla="*/ 114 h 252"/>
                <a:gd name="T18" fmla="*/ 120 w 210"/>
                <a:gd name="T19" fmla="*/ 82 h 252"/>
                <a:gd name="T20" fmla="*/ 88 w 210"/>
                <a:gd name="T21" fmla="*/ 60 h 252"/>
                <a:gd name="T22" fmla="*/ 54 w 210"/>
                <a:gd name="T23" fmla="*/ 50 h 252"/>
                <a:gd name="T24" fmla="*/ 34 w 210"/>
                <a:gd name="T25" fmla="*/ 48 h 252"/>
                <a:gd name="T26" fmla="*/ 26 w 210"/>
                <a:gd name="T27" fmla="*/ 48 h 252"/>
                <a:gd name="T28" fmla="*/ 26 w 210"/>
                <a:gd name="T29" fmla="*/ 48 h 252"/>
                <a:gd name="T30" fmla="*/ 8 w 210"/>
                <a:gd name="T31" fmla="*/ 42 h 252"/>
                <a:gd name="T32" fmla="*/ 0 w 210"/>
                <a:gd name="T33" fmla="*/ 26 h 252"/>
                <a:gd name="T34" fmla="*/ 0 w 210"/>
                <a:gd name="T35" fmla="*/ 26 h 252"/>
                <a:gd name="T36" fmla="*/ 6 w 210"/>
                <a:gd name="T37" fmla="*/ 8 h 252"/>
                <a:gd name="T38" fmla="*/ 24 w 210"/>
                <a:gd name="T39" fmla="*/ 0 h 252"/>
                <a:gd name="T40" fmla="*/ 24 w 210"/>
                <a:gd name="T41" fmla="*/ 0 h 252"/>
                <a:gd name="T42" fmla="*/ 34 w 210"/>
                <a:gd name="T43" fmla="*/ 0 h 252"/>
                <a:gd name="T44" fmla="*/ 60 w 210"/>
                <a:gd name="T45" fmla="*/ 2 h 252"/>
                <a:gd name="T46" fmla="*/ 110 w 210"/>
                <a:gd name="T47" fmla="*/ 18 h 252"/>
                <a:gd name="T48" fmla="*/ 152 w 210"/>
                <a:gd name="T49" fmla="*/ 48 h 252"/>
                <a:gd name="T50" fmla="*/ 186 w 210"/>
                <a:gd name="T51" fmla="*/ 90 h 252"/>
                <a:gd name="T52" fmla="*/ 198 w 210"/>
                <a:gd name="T53" fmla="*/ 114 h 252"/>
                <a:gd name="T54" fmla="*/ 204 w 210"/>
                <a:gd name="T55" fmla="*/ 132 h 252"/>
                <a:gd name="T56" fmla="*/ 210 w 210"/>
                <a:gd name="T57" fmla="*/ 166 h 252"/>
                <a:gd name="T58" fmla="*/ 210 w 210"/>
                <a:gd name="T59" fmla="*/ 182 h 252"/>
                <a:gd name="T60" fmla="*/ 208 w 210"/>
                <a:gd name="T61" fmla="*/ 208 h 252"/>
                <a:gd name="T62" fmla="*/ 204 w 210"/>
                <a:gd name="T63" fmla="*/ 234 h 252"/>
                <a:gd name="T64" fmla="*/ 200 w 210"/>
                <a:gd name="T65" fmla="*/ 242 h 252"/>
                <a:gd name="T66" fmla="*/ 188 w 210"/>
                <a:gd name="T67" fmla="*/ 250 h 252"/>
                <a:gd name="T68" fmla="*/ 180 w 210"/>
                <a:gd name="T69" fmla="*/ 252 h 252"/>
                <a:gd name="T70" fmla="*/ 174 w 210"/>
                <a:gd name="T71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252">
                  <a:moveTo>
                    <a:pt x="174" y="252"/>
                  </a:moveTo>
                  <a:lnTo>
                    <a:pt x="174" y="252"/>
                  </a:lnTo>
                  <a:lnTo>
                    <a:pt x="166" y="246"/>
                  </a:lnTo>
                  <a:lnTo>
                    <a:pt x="160" y="240"/>
                  </a:lnTo>
                  <a:lnTo>
                    <a:pt x="156" y="232"/>
                  </a:lnTo>
                  <a:lnTo>
                    <a:pt x="158" y="222"/>
                  </a:lnTo>
                  <a:lnTo>
                    <a:pt x="158" y="222"/>
                  </a:lnTo>
                  <a:lnTo>
                    <a:pt x="158" y="222"/>
                  </a:lnTo>
                  <a:lnTo>
                    <a:pt x="162" y="202"/>
                  </a:lnTo>
                  <a:lnTo>
                    <a:pt x="162" y="182"/>
                  </a:lnTo>
                  <a:lnTo>
                    <a:pt x="162" y="182"/>
                  </a:lnTo>
                  <a:lnTo>
                    <a:pt x="162" y="182"/>
                  </a:lnTo>
                  <a:lnTo>
                    <a:pt x="160" y="158"/>
                  </a:lnTo>
                  <a:lnTo>
                    <a:pt x="158" y="144"/>
                  </a:lnTo>
                  <a:lnTo>
                    <a:pt x="154" y="132"/>
                  </a:lnTo>
                  <a:lnTo>
                    <a:pt x="154" y="132"/>
                  </a:lnTo>
                  <a:lnTo>
                    <a:pt x="154" y="132"/>
                  </a:lnTo>
                  <a:lnTo>
                    <a:pt x="144" y="114"/>
                  </a:lnTo>
                  <a:lnTo>
                    <a:pt x="134" y="96"/>
                  </a:lnTo>
                  <a:lnTo>
                    <a:pt x="120" y="82"/>
                  </a:lnTo>
                  <a:lnTo>
                    <a:pt x="106" y="70"/>
                  </a:lnTo>
                  <a:lnTo>
                    <a:pt x="88" y="60"/>
                  </a:lnTo>
                  <a:lnTo>
                    <a:pt x="72" y="54"/>
                  </a:lnTo>
                  <a:lnTo>
                    <a:pt x="54" y="50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16" y="48"/>
                  </a:lnTo>
                  <a:lnTo>
                    <a:pt x="8" y="42"/>
                  </a:lnTo>
                  <a:lnTo>
                    <a:pt x="4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60" y="2"/>
                  </a:lnTo>
                  <a:lnTo>
                    <a:pt x="86" y="8"/>
                  </a:lnTo>
                  <a:lnTo>
                    <a:pt x="110" y="18"/>
                  </a:lnTo>
                  <a:lnTo>
                    <a:pt x="132" y="30"/>
                  </a:lnTo>
                  <a:lnTo>
                    <a:pt x="152" y="48"/>
                  </a:lnTo>
                  <a:lnTo>
                    <a:pt x="170" y="66"/>
                  </a:lnTo>
                  <a:lnTo>
                    <a:pt x="186" y="90"/>
                  </a:lnTo>
                  <a:lnTo>
                    <a:pt x="198" y="114"/>
                  </a:lnTo>
                  <a:lnTo>
                    <a:pt x="198" y="114"/>
                  </a:lnTo>
                  <a:lnTo>
                    <a:pt x="198" y="114"/>
                  </a:lnTo>
                  <a:lnTo>
                    <a:pt x="204" y="132"/>
                  </a:lnTo>
                  <a:lnTo>
                    <a:pt x="208" y="148"/>
                  </a:lnTo>
                  <a:lnTo>
                    <a:pt x="210" y="166"/>
                  </a:lnTo>
                  <a:lnTo>
                    <a:pt x="210" y="182"/>
                  </a:lnTo>
                  <a:lnTo>
                    <a:pt x="210" y="182"/>
                  </a:lnTo>
                  <a:lnTo>
                    <a:pt x="210" y="182"/>
                  </a:lnTo>
                  <a:lnTo>
                    <a:pt x="208" y="208"/>
                  </a:lnTo>
                  <a:lnTo>
                    <a:pt x="204" y="234"/>
                  </a:lnTo>
                  <a:lnTo>
                    <a:pt x="204" y="234"/>
                  </a:lnTo>
                  <a:lnTo>
                    <a:pt x="204" y="234"/>
                  </a:lnTo>
                  <a:lnTo>
                    <a:pt x="200" y="242"/>
                  </a:lnTo>
                  <a:lnTo>
                    <a:pt x="194" y="248"/>
                  </a:lnTo>
                  <a:lnTo>
                    <a:pt x="188" y="250"/>
                  </a:lnTo>
                  <a:lnTo>
                    <a:pt x="180" y="252"/>
                  </a:lnTo>
                  <a:lnTo>
                    <a:pt x="180" y="252"/>
                  </a:lnTo>
                  <a:lnTo>
                    <a:pt x="180" y="252"/>
                  </a:lnTo>
                  <a:lnTo>
                    <a:pt x="174" y="252"/>
                  </a:lnTo>
                  <a:lnTo>
                    <a:pt x="174" y="25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2839" y="1440"/>
              <a:ext cx="292" cy="404"/>
            </a:xfrm>
            <a:custGeom>
              <a:avLst/>
              <a:gdLst>
                <a:gd name="T0" fmla="*/ 256 w 292"/>
                <a:gd name="T1" fmla="*/ 404 h 404"/>
                <a:gd name="T2" fmla="*/ 240 w 292"/>
                <a:gd name="T3" fmla="*/ 394 h 404"/>
                <a:gd name="T4" fmla="*/ 238 w 292"/>
                <a:gd name="T5" fmla="*/ 376 h 404"/>
                <a:gd name="T6" fmla="*/ 238 w 292"/>
                <a:gd name="T7" fmla="*/ 376 h 404"/>
                <a:gd name="T8" fmla="*/ 244 w 292"/>
                <a:gd name="T9" fmla="*/ 316 h 404"/>
                <a:gd name="T10" fmla="*/ 244 w 292"/>
                <a:gd name="T11" fmla="*/ 316 h 404"/>
                <a:gd name="T12" fmla="*/ 240 w 292"/>
                <a:gd name="T13" fmla="*/ 266 h 404"/>
                <a:gd name="T14" fmla="*/ 224 w 292"/>
                <a:gd name="T15" fmla="*/ 214 h 404"/>
                <a:gd name="T16" fmla="*/ 224 w 292"/>
                <a:gd name="T17" fmla="*/ 214 h 404"/>
                <a:gd name="T18" fmla="*/ 210 w 292"/>
                <a:gd name="T19" fmla="*/ 182 h 404"/>
                <a:gd name="T20" fmla="*/ 190 w 292"/>
                <a:gd name="T21" fmla="*/ 150 h 404"/>
                <a:gd name="T22" fmla="*/ 142 w 292"/>
                <a:gd name="T23" fmla="*/ 100 h 404"/>
                <a:gd name="T24" fmla="*/ 84 w 292"/>
                <a:gd name="T25" fmla="*/ 66 h 404"/>
                <a:gd name="T26" fmla="*/ 20 w 292"/>
                <a:gd name="T27" fmla="*/ 46 h 404"/>
                <a:gd name="T28" fmla="*/ 20 w 292"/>
                <a:gd name="T29" fmla="*/ 46 h 404"/>
                <a:gd name="T30" fmla="*/ 4 w 292"/>
                <a:gd name="T31" fmla="*/ 38 h 404"/>
                <a:gd name="T32" fmla="*/ 0 w 292"/>
                <a:gd name="T33" fmla="*/ 20 h 404"/>
                <a:gd name="T34" fmla="*/ 0 w 292"/>
                <a:gd name="T35" fmla="*/ 20 h 404"/>
                <a:gd name="T36" fmla="*/ 8 w 292"/>
                <a:gd name="T37" fmla="*/ 4 h 404"/>
                <a:gd name="T38" fmla="*/ 26 w 292"/>
                <a:gd name="T39" fmla="*/ 0 h 404"/>
                <a:gd name="T40" fmla="*/ 26 w 292"/>
                <a:gd name="T41" fmla="*/ 0 h 404"/>
                <a:gd name="T42" fmla="*/ 66 w 292"/>
                <a:gd name="T43" fmla="*/ 8 h 404"/>
                <a:gd name="T44" fmla="*/ 104 w 292"/>
                <a:gd name="T45" fmla="*/ 22 h 404"/>
                <a:gd name="T46" fmla="*/ 140 w 292"/>
                <a:gd name="T47" fmla="*/ 40 h 404"/>
                <a:gd name="T48" fmla="*/ 172 w 292"/>
                <a:gd name="T49" fmla="*/ 64 h 404"/>
                <a:gd name="T50" fmla="*/ 202 w 292"/>
                <a:gd name="T51" fmla="*/ 90 h 404"/>
                <a:gd name="T52" fmla="*/ 228 w 292"/>
                <a:gd name="T53" fmla="*/ 122 h 404"/>
                <a:gd name="T54" fmla="*/ 252 w 292"/>
                <a:gd name="T55" fmla="*/ 158 h 404"/>
                <a:gd name="T56" fmla="*/ 270 w 292"/>
                <a:gd name="T57" fmla="*/ 198 h 404"/>
                <a:gd name="T58" fmla="*/ 270 w 292"/>
                <a:gd name="T59" fmla="*/ 198 h 404"/>
                <a:gd name="T60" fmla="*/ 286 w 292"/>
                <a:gd name="T61" fmla="*/ 256 h 404"/>
                <a:gd name="T62" fmla="*/ 292 w 292"/>
                <a:gd name="T63" fmla="*/ 316 h 404"/>
                <a:gd name="T64" fmla="*/ 292 w 292"/>
                <a:gd name="T65" fmla="*/ 316 h 404"/>
                <a:gd name="T66" fmla="*/ 284 w 292"/>
                <a:gd name="T67" fmla="*/ 386 h 404"/>
                <a:gd name="T68" fmla="*/ 284 w 292"/>
                <a:gd name="T69" fmla="*/ 386 h 404"/>
                <a:gd name="T70" fmla="*/ 276 w 292"/>
                <a:gd name="T71" fmla="*/ 400 h 404"/>
                <a:gd name="T72" fmla="*/ 262 w 292"/>
                <a:gd name="T73" fmla="*/ 404 h 404"/>
                <a:gd name="T74" fmla="*/ 262 w 292"/>
                <a:gd name="T75" fmla="*/ 404 h 404"/>
                <a:gd name="T76" fmla="*/ 256 w 292"/>
                <a:gd name="T77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2" h="404">
                  <a:moveTo>
                    <a:pt x="256" y="404"/>
                  </a:moveTo>
                  <a:lnTo>
                    <a:pt x="256" y="404"/>
                  </a:lnTo>
                  <a:lnTo>
                    <a:pt x="248" y="400"/>
                  </a:lnTo>
                  <a:lnTo>
                    <a:pt x="240" y="394"/>
                  </a:lnTo>
                  <a:lnTo>
                    <a:pt x="238" y="38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42" y="346"/>
                  </a:lnTo>
                  <a:lnTo>
                    <a:pt x="244" y="316"/>
                  </a:lnTo>
                  <a:lnTo>
                    <a:pt x="244" y="316"/>
                  </a:lnTo>
                  <a:lnTo>
                    <a:pt x="244" y="316"/>
                  </a:lnTo>
                  <a:lnTo>
                    <a:pt x="242" y="290"/>
                  </a:lnTo>
                  <a:lnTo>
                    <a:pt x="240" y="266"/>
                  </a:lnTo>
                  <a:lnTo>
                    <a:pt x="234" y="240"/>
                  </a:lnTo>
                  <a:lnTo>
                    <a:pt x="224" y="214"/>
                  </a:lnTo>
                  <a:lnTo>
                    <a:pt x="224" y="214"/>
                  </a:lnTo>
                  <a:lnTo>
                    <a:pt x="224" y="214"/>
                  </a:lnTo>
                  <a:lnTo>
                    <a:pt x="218" y="198"/>
                  </a:lnTo>
                  <a:lnTo>
                    <a:pt x="210" y="182"/>
                  </a:lnTo>
                  <a:lnTo>
                    <a:pt x="200" y="166"/>
                  </a:lnTo>
                  <a:lnTo>
                    <a:pt x="190" y="150"/>
                  </a:lnTo>
                  <a:lnTo>
                    <a:pt x="168" y="124"/>
                  </a:lnTo>
                  <a:lnTo>
                    <a:pt x="142" y="100"/>
                  </a:lnTo>
                  <a:lnTo>
                    <a:pt x="114" y="80"/>
                  </a:lnTo>
                  <a:lnTo>
                    <a:pt x="84" y="66"/>
                  </a:lnTo>
                  <a:lnTo>
                    <a:pt x="52" y="54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10" y="44"/>
                  </a:lnTo>
                  <a:lnTo>
                    <a:pt x="4" y="3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0"/>
                  </a:lnTo>
                  <a:lnTo>
                    <a:pt x="8" y="4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6" y="2"/>
                  </a:lnTo>
                  <a:lnTo>
                    <a:pt x="66" y="8"/>
                  </a:lnTo>
                  <a:lnTo>
                    <a:pt x="84" y="14"/>
                  </a:lnTo>
                  <a:lnTo>
                    <a:pt x="104" y="22"/>
                  </a:lnTo>
                  <a:lnTo>
                    <a:pt x="122" y="30"/>
                  </a:lnTo>
                  <a:lnTo>
                    <a:pt x="140" y="40"/>
                  </a:lnTo>
                  <a:lnTo>
                    <a:pt x="156" y="50"/>
                  </a:lnTo>
                  <a:lnTo>
                    <a:pt x="172" y="64"/>
                  </a:lnTo>
                  <a:lnTo>
                    <a:pt x="188" y="76"/>
                  </a:lnTo>
                  <a:lnTo>
                    <a:pt x="202" y="90"/>
                  </a:lnTo>
                  <a:lnTo>
                    <a:pt x="216" y="106"/>
                  </a:lnTo>
                  <a:lnTo>
                    <a:pt x="228" y="122"/>
                  </a:lnTo>
                  <a:lnTo>
                    <a:pt x="240" y="140"/>
                  </a:lnTo>
                  <a:lnTo>
                    <a:pt x="252" y="158"/>
                  </a:lnTo>
                  <a:lnTo>
                    <a:pt x="262" y="178"/>
                  </a:lnTo>
                  <a:lnTo>
                    <a:pt x="270" y="198"/>
                  </a:lnTo>
                  <a:lnTo>
                    <a:pt x="270" y="198"/>
                  </a:lnTo>
                  <a:lnTo>
                    <a:pt x="270" y="198"/>
                  </a:lnTo>
                  <a:lnTo>
                    <a:pt x="280" y="228"/>
                  </a:lnTo>
                  <a:lnTo>
                    <a:pt x="286" y="256"/>
                  </a:lnTo>
                  <a:lnTo>
                    <a:pt x="290" y="286"/>
                  </a:lnTo>
                  <a:lnTo>
                    <a:pt x="292" y="316"/>
                  </a:lnTo>
                  <a:lnTo>
                    <a:pt x="292" y="316"/>
                  </a:lnTo>
                  <a:lnTo>
                    <a:pt x="292" y="316"/>
                  </a:lnTo>
                  <a:lnTo>
                    <a:pt x="290" y="352"/>
                  </a:lnTo>
                  <a:lnTo>
                    <a:pt x="284" y="386"/>
                  </a:lnTo>
                  <a:lnTo>
                    <a:pt x="284" y="386"/>
                  </a:lnTo>
                  <a:lnTo>
                    <a:pt x="284" y="386"/>
                  </a:lnTo>
                  <a:lnTo>
                    <a:pt x="282" y="394"/>
                  </a:lnTo>
                  <a:lnTo>
                    <a:pt x="276" y="400"/>
                  </a:lnTo>
                  <a:lnTo>
                    <a:pt x="270" y="404"/>
                  </a:lnTo>
                  <a:lnTo>
                    <a:pt x="262" y="404"/>
                  </a:lnTo>
                  <a:lnTo>
                    <a:pt x="262" y="404"/>
                  </a:lnTo>
                  <a:lnTo>
                    <a:pt x="262" y="404"/>
                  </a:lnTo>
                  <a:lnTo>
                    <a:pt x="256" y="404"/>
                  </a:lnTo>
                  <a:lnTo>
                    <a:pt x="256" y="404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Group 20"/>
          <p:cNvGrpSpPr>
            <a:grpSpLocks noChangeAspect="1"/>
          </p:cNvGrpSpPr>
          <p:nvPr/>
        </p:nvGrpSpPr>
        <p:grpSpPr bwMode="auto">
          <a:xfrm>
            <a:off x="6156176" y="2276475"/>
            <a:ext cx="2368550" cy="1687513"/>
            <a:chOff x="3596" y="1434"/>
            <a:chExt cx="1492" cy="1063"/>
          </a:xfrm>
        </p:grpSpPr>
        <p:sp>
          <p:nvSpPr>
            <p:cNvPr id="19" name="AutoShape 19"/>
            <p:cNvSpPr>
              <a:spLocks noChangeAspect="1" noChangeArrowheads="1" noTextEdit="1"/>
            </p:cNvSpPr>
            <p:nvPr/>
          </p:nvSpPr>
          <p:spPr bwMode="auto">
            <a:xfrm>
              <a:off x="3596" y="1434"/>
              <a:ext cx="1492" cy="1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3596" y="1723"/>
              <a:ext cx="614" cy="774"/>
            </a:xfrm>
            <a:custGeom>
              <a:avLst/>
              <a:gdLst>
                <a:gd name="T0" fmla="*/ 62 w 614"/>
                <a:gd name="T1" fmla="*/ 767 h 774"/>
                <a:gd name="T2" fmla="*/ 7 w 614"/>
                <a:gd name="T3" fmla="*/ 712 h 774"/>
                <a:gd name="T4" fmla="*/ 0 w 614"/>
                <a:gd name="T5" fmla="*/ 510 h 774"/>
                <a:gd name="T6" fmla="*/ 17 w 614"/>
                <a:gd name="T7" fmla="*/ 453 h 774"/>
                <a:gd name="T8" fmla="*/ 81 w 614"/>
                <a:gd name="T9" fmla="*/ 411 h 774"/>
                <a:gd name="T10" fmla="*/ 163 w 614"/>
                <a:gd name="T11" fmla="*/ 409 h 774"/>
                <a:gd name="T12" fmla="*/ 187 w 614"/>
                <a:gd name="T13" fmla="*/ 402 h 774"/>
                <a:gd name="T14" fmla="*/ 195 w 614"/>
                <a:gd name="T15" fmla="*/ 340 h 774"/>
                <a:gd name="T16" fmla="*/ 165 w 614"/>
                <a:gd name="T17" fmla="*/ 313 h 774"/>
                <a:gd name="T18" fmla="*/ 131 w 614"/>
                <a:gd name="T19" fmla="*/ 246 h 774"/>
                <a:gd name="T20" fmla="*/ 121 w 614"/>
                <a:gd name="T21" fmla="*/ 189 h 774"/>
                <a:gd name="T22" fmla="*/ 131 w 614"/>
                <a:gd name="T23" fmla="*/ 133 h 774"/>
                <a:gd name="T24" fmla="*/ 165 w 614"/>
                <a:gd name="T25" fmla="*/ 69 h 774"/>
                <a:gd name="T26" fmla="*/ 219 w 614"/>
                <a:gd name="T27" fmla="*/ 24 h 774"/>
                <a:gd name="T28" fmla="*/ 289 w 614"/>
                <a:gd name="T29" fmla="*/ 2 h 774"/>
                <a:gd name="T30" fmla="*/ 328 w 614"/>
                <a:gd name="T31" fmla="*/ 2 h 774"/>
                <a:gd name="T32" fmla="*/ 400 w 614"/>
                <a:gd name="T33" fmla="*/ 24 h 774"/>
                <a:gd name="T34" fmla="*/ 454 w 614"/>
                <a:gd name="T35" fmla="*/ 69 h 774"/>
                <a:gd name="T36" fmla="*/ 488 w 614"/>
                <a:gd name="T37" fmla="*/ 133 h 774"/>
                <a:gd name="T38" fmla="*/ 496 w 614"/>
                <a:gd name="T39" fmla="*/ 189 h 774"/>
                <a:gd name="T40" fmla="*/ 486 w 614"/>
                <a:gd name="T41" fmla="*/ 251 h 774"/>
                <a:gd name="T42" fmla="*/ 441 w 614"/>
                <a:gd name="T43" fmla="*/ 320 h 774"/>
                <a:gd name="T44" fmla="*/ 414 w 614"/>
                <a:gd name="T45" fmla="*/ 340 h 774"/>
                <a:gd name="T46" fmla="*/ 377 w 614"/>
                <a:gd name="T47" fmla="*/ 330 h 774"/>
                <a:gd name="T48" fmla="*/ 375 w 614"/>
                <a:gd name="T49" fmla="*/ 291 h 774"/>
                <a:gd name="T50" fmla="*/ 402 w 614"/>
                <a:gd name="T51" fmla="*/ 263 h 774"/>
                <a:gd name="T52" fmla="*/ 427 w 614"/>
                <a:gd name="T53" fmla="*/ 202 h 774"/>
                <a:gd name="T54" fmla="*/ 424 w 614"/>
                <a:gd name="T55" fmla="*/ 165 h 774"/>
                <a:gd name="T56" fmla="*/ 375 w 614"/>
                <a:gd name="T57" fmla="*/ 91 h 774"/>
                <a:gd name="T58" fmla="*/ 308 w 614"/>
                <a:gd name="T59" fmla="*/ 69 h 774"/>
                <a:gd name="T60" fmla="*/ 242 w 614"/>
                <a:gd name="T61" fmla="*/ 91 h 774"/>
                <a:gd name="T62" fmla="*/ 192 w 614"/>
                <a:gd name="T63" fmla="*/ 165 h 774"/>
                <a:gd name="T64" fmla="*/ 192 w 614"/>
                <a:gd name="T65" fmla="*/ 212 h 774"/>
                <a:gd name="T66" fmla="*/ 217 w 614"/>
                <a:gd name="T67" fmla="*/ 263 h 774"/>
                <a:gd name="T68" fmla="*/ 247 w 614"/>
                <a:gd name="T69" fmla="*/ 291 h 774"/>
                <a:gd name="T70" fmla="*/ 264 w 614"/>
                <a:gd name="T71" fmla="*/ 384 h 774"/>
                <a:gd name="T72" fmla="*/ 247 w 614"/>
                <a:gd name="T73" fmla="*/ 441 h 774"/>
                <a:gd name="T74" fmla="*/ 217 w 614"/>
                <a:gd name="T75" fmla="*/ 466 h 774"/>
                <a:gd name="T76" fmla="*/ 163 w 614"/>
                <a:gd name="T77" fmla="*/ 478 h 774"/>
                <a:gd name="T78" fmla="*/ 79 w 614"/>
                <a:gd name="T79" fmla="*/ 488 h 774"/>
                <a:gd name="T80" fmla="*/ 69 w 614"/>
                <a:gd name="T81" fmla="*/ 673 h 774"/>
                <a:gd name="T82" fmla="*/ 89 w 614"/>
                <a:gd name="T83" fmla="*/ 702 h 774"/>
                <a:gd name="T84" fmla="*/ 513 w 614"/>
                <a:gd name="T85" fmla="*/ 705 h 774"/>
                <a:gd name="T86" fmla="*/ 545 w 614"/>
                <a:gd name="T87" fmla="*/ 673 h 774"/>
                <a:gd name="T88" fmla="*/ 545 w 614"/>
                <a:gd name="T89" fmla="*/ 517 h 774"/>
                <a:gd name="T90" fmla="*/ 530 w 614"/>
                <a:gd name="T91" fmla="*/ 488 h 774"/>
                <a:gd name="T92" fmla="*/ 518 w 614"/>
                <a:gd name="T93" fmla="*/ 478 h 774"/>
                <a:gd name="T94" fmla="*/ 454 w 614"/>
                <a:gd name="T95" fmla="*/ 478 h 774"/>
                <a:gd name="T96" fmla="*/ 422 w 614"/>
                <a:gd name="T97" fmla="*/ 456 h 774"/>
                <a:gd name="T98" fmla="*/ 422 w 614"/>
                <a:gd name="T99" fmla="*/ 429 h 774"/>
                <a:gd name="T100" fmla="*/ 454 w 614"/>
                <a:gd name="T101" fmla="*/ 409 h 774"/>
                <a:gd name="T102" fmla="*/ 518 w 614"/>
                <a:gd name="T103" fmla="*/ 409 h 774"/>
                <a:gd name="T104" fmla="*/ 562 w 614"/>
                <a:gd name="T105" fmla="*/ 424 h 774"/>
                <a:gd name="T106" fmla="*/ 589 w 614"/>
                <a:gd name="T107" fmla="*/ 453 h 774"/>
                <a:gd name="T108" fmla="*/ 609 w 614"/>
                <a:gd name="T109" fmla="*/ 490 h 774"/>
                <a:gd name="T110" fmla="*/ 614 w 614"/>
                <a:gd name="T111" fmla="*/ 673 h 774"/>
                <a:gd name="T112" fmla="*/ 597 w 614"/>
                <a:gd name="T113" fmla="*/ 730 h 774"/>
                <a:gd name="T114" fmla="*/ 535 w 614"/>
                <a:gd name="T115" fmla="*/ 774 h 774"/>
                <a:gd name="T116" fmla="*/ 101 w 614"/>
                <a:gd name="T117" fmla="*/ 774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14" h="774">
                  <a:moveTo>
                    <a:pt x="101" y="774"/>
                  </a:moveTo>
                  <a:lnTo>
                    <a:pt x="101" y="774"/>
                  </a:lnTo>
                  <a:lnTo>
                    <a:pt x="81" y="774"/>
                  </a:lnTo>
                  <a:lnTo>
                    <a:pt x="62" y="767"/>
                  </a:lnTo>
                  <a:lnTo>
                    <a:pt x="44" y="757"/>
                  </a:lnTo>
                  <a:lnTo>
                    <a:pt x="30" y="744"/>
                  </a:lnTo>
                  <a:lnTo>
                    <a:pt x="17" y="730"/>
                  </a:lnTo>
                  <a:lnTo>
                    <a:pt x="7" y="712"/>
                  </a:lnTo>
                  <a:lnTo>
                    <a:pt x="2" y="695"/>
                  </a:lnTo>
                  <a:lnTo>
                    <a:pt x="0" y="673"/>
                  </a:lnTo>
                  <a:lnTo>
                    <a:pt x="0" y="673"/>
                  </a:lnTo>
                  <a:lnTo>
                    <a:pt x="0" y="510"/>
                  </a:lnTo>
                  <a:lnTo>
                    <a:pt x="0" y="510"/>
                  </a:lnTo>
                  <a:lnTo>
                    <a:pt x="2" y="490"/>
                  </a:lnTo>
                  <a:lnTo>
                    <a:pt x="7" y="471"/>
                  </a:lnTo>
                  <a:lnTo>
                    <a:pt x="17" y="453"/>
                  </a:lnTo>
                  <a:lnTo>
                    <a:pt x="30" y="439"/>
                  </a:lnTo>
                  <a:lnTo>
                    <a:pt x="44" y="426"/>
                  </a:lnTo>
                  <a:lnTo>
                    <a:pt x="62" y="416"/>
                  </a:lnTo>
                  <a:lnTo>
                    <a:pt x="81" y="411"/>
                  </a:lnTo>
                  <a:lnTo>
                    <a:pt x="101" y="409"/>
                  </a:lnTo>
                  <a:lnTo>
                    <a:pt x="101" y="409"/>
                  </a:lnTo>
                  <a:lnTo>
                    <a:pt x="163" y="409"/>
                  </a:lnTo>
                  <a:lnTo>
                    <a:pt x="163" y="409"/>
                  </a:lnTo>
                  <a:lnTo>
                    <a:pt x="178" y="407"/>
                  </a:lnTo>
                  <a:lnTo>
                    <a:pt x="187" y="402"/>
                  </a:lnTo>
                  <a:lnTo>
                    <a:pt x="187" y="402"/>
                  </a:lnTo>
                  <a:lnTo>
                    <a:pt x="187" y="402"/>
                  </a:lnTo>
                  <a:lnTo>
                    <a:pt x="192" y="397"/>
                  </a:lnTo>
                  <a:lnTo>
                    <a:pt x="195" y="384"/>
                  </a:lnTo>
                  <a:lnTo>
                    <a:pt x="195" y="384"/>
                  </a:lnTo>
                  <a:lnTo>
                    <a:pt x="195" y="340"/>
                  </a:lnTo>
                  <a:lnTo>
                    <a:pt x="195" y="340"/>
                  </a:lnTo>
                  <a:lnTo>
                    <a:pt x="182" y="328"/>
                  </a:lnTo>
                  <a:lnTo>
                    <a:pt x="165" y="313"/>
                  </a:lnTo>
                  <a:lnTo>
                    <a:pt x="165" y="313"/>
                  </a:lnTo>
                  <a:lnTo>
                    <a:pt x="165" y="313"/>
                  </a:lnTo>
                  <a:lnTo>
                    <a:pt x="150" y="291"/>
                  </a:lnTo>
                  <a:lnTo>
                    <a:pt x="136" y="261"/>
                  </a:lnTo>
                  <a:lnTo>
                    <a:pt x="131" y="246"/>
                  </a:lnTo>
                  <a:lnTo>
                    <a:pt x="126" y="229"/>
                  </a:lnTo>
                  <a:lnTo>
                    <a:pt x="123" y="209"/>
                  </a:lnTo>
                  <a:lnTo>
                    <a:pt x="121" y="189"/>
                  </a:lnTo>
                  <a:lnTo>
                    <a:pt x="121" y="189"/>
                  </a:lnTo>
                  <a:lnTo>
                    <a:pt x="121" y="189"/>
                  </a:lnTo>
                  <a:lnTo>
                    <a:pt x="123" y="170"/>
                  </a:lnTo>
                  <a:lnTo>
                    <a:pt x="126" y="150"/>
                  </a:lnTo>
                  <a:lnTo>
                    <a:pt x="131" y="133"/>
                  </a:lnTo>
                  <a:lnTo>
                    <a:pt x="136" y="115"/>
                  </a:lnTo>
                  <a:lnTo>
                    <a:pt x="143" y="98"/>
                  </a:lnTo>
                  <a:lnTo>
                    <a:pt x="153" y="83"/>
                  </a:lnTo>
                  <a:lnTo>
                    <a:pt x="165" y="69"/>
                  </a:lnTo>
                  <a:lnTo>
                    <a:pt x="175" y="56"/>
                  </a:lnTo>
                  <a:lnTo>
                    <a:pt x="190" y="44"/>
                  </a:lnTo>
                  <a:lnTo>
                    <a:pt x="205" y="32"/>
                  </a:lnTo>
                  <a:lnTo>
                    <a:pt x="219" y="24"/>
                  </a:lnTo>
                  <a:lnTo>
                    <a:pt x="237" y="14"/>
                  </a:lnTo>
                  <a:lnTo>
                    <a:pt x="254" y="9"/>
                  </a:lnTo>
                  <a:lnTo>
                    <a:pt x="271" y="4"/>
                  </a:lnTo>
                  <a:lnTo>
                    <a:pt x="289" y="2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328" y="2"/>
                  </a:lnTo>
                  <a:lnTo>
                    <a:pt x="348" y="4"/>
                  </a:lnTo>
                  <a:lnTo>
                    <a:pt x="365" y="9"/>
                  </a:lnTo>
                  <a:lnTo>
                    <a:pt x="382" y="14"/>
                  </a:lnTo>
                  <a:lnTo>
                    <a:pt x="400" y="24"/>
                  </a:lnTo>
                  <a:lnTo>
                    <a:pt x="414" y="32"/>
                  </a:lnTo>
                  <a:lnTo>
                    <a:pt x="429" y="44"/>
                  </a:lnTo>
                  <a:lnTo>
                    <a:pt x="441" y="56"/>
                  </a:lnTo>
                  <a:lnTo>
                    <a:pt x="454" y="69"/>
                  </a:lnTo>
                  <a:lnTo>
                    <a:pt x="464" y="83"/>
                  </a:lnTo>
                  <a:lnTo>
                    <a:pt x="473" y="98"/>
                  </a:lnTo>
                  <a:lnTo>
                    <a:pt x="481" y="115"/>
                  </a:lnTo>
                  <a:lnTo>
                    <a:pt x="488" y="133"/>
                  </a:lnTo>
                  <a:lnTo>
                    <a:pt x="493" y="150"/>
                  </a:lnTo>
                  <a:lnTo>
                    <a:pt x="496" y="170"/>
                  </a:lnTo>
                  <a:lnTo>
                    <a:pt x="496" y="189"/>
                  </a:lnTo>
                  <a:lnTo>
                    <a:pt x="496" y="189"/>
                  </a:lnTo>
                  <a:lnTo>
                    <a:pt x="496" y="189"/>
                  </a:lnTo>
                  <a:lnTo>
                    <a:pt x="496" y="209"/>
                  </a:lnTo>
                  <a:lnTo>
                    <a:pt x="491" y="231"/>
                  </a:lnTo>
                  <a:lnTo>
                    <a:pt x="486" y="251"/>
                  </a:lnTo>
                  <a:lnTo>
                    <a:pt x="478" y="271"/>
                  </a:lnTo>
                  <a:lnTo>
                    <a:pt x="469" y="288"/>
                  </a:lnTo>
                  <a:lnTo>
                    <a:pt x="456" y="305"/>
                  </a:lnTo>
                  <a:lnTo>
                    <a:pt x="441" y="320"/>
                  </a:lnTo>
                  <a:lnTo>
                    <a:pt x="427" y="335"/>
                  </a:lnTo>
                  <a:lnTo>
                    <a:pt x="427" y="335"/>
                  </a:lnTo>
                  <a:lnTo>
                    <a:pt x="427" y="335"/>
                  </a:lnTo>
                  <a:lnTo>
                    <a:pt x="414" y="340"/>
                  </a:lnTo>
                  <a:lnTo>
                    <a:pt x="402" y="342"/>
                  </a:lnTo>
                  <a:lnTo>
                    <a:pt x="390" y="337"/>
                  </a:lnTo>
                  <a:lnTo>
                    <a:pt x="377" y="330"/>
                  </a:lnTo>
                  <a:lnTo>
                    <a:pt x="377" y="330"/>
                  </a:lnTo>
                  <a:lnTo>
                    <a:pt x="377" y="330"/>
                  </a:lnTo>
                  <a:lnTo>
                    <a:pt x="372" y="318"/>
                  </a:lnTo>
                  <a:lnTo>
                    <a:pt x="370" y="303"/>
                  </a:lnTo>
                  <a:lnTo>
                    <a:pt x="375" y="291"/>
                  </a:lnTo>
                  <a:lnTo>
                    <a:pt x="382" y="281"/>
                  </a:lnTo>
                  <a:lnTo>
                    <a:pt x="382" y="281"/>
                  </a:lnTo>
                  <a:lnTo>
                    <a:pt x="382" y="281"/>
                  </a:lnTo>
                  <a:lnTo>
                    <a:pt x="402" y="263"/>
                  </a:lnTo>
                  <a:lnTo>
                    <a:pt x="417" y="241"/>
                  </a:lnTo>
                  <a:lnTo>
                    <a:pt x="422" y="229"/>
                  </a:lnTo>
                  <a:lnTo>
                    <a:pt x="424" y="217"/>
                  </a:lnTo>
                  <a:lnTo>
                    <a:pt x="427" y="202"/>
                  </a:lnTo>
                  <a:lnTo>
                    <a:pt x="427" y="189"/>
                  </a:lnTo>
                  <a:lnTo>
                    <a:pt x="427" y="189"/>
                  </a:lnTo>
                  <a:lnTo>
                    <a:pt x="427" y="189"/>
                  </a:lnTo>
                  <a:lnTo>
                    <a:pt x="424" y="165"/>
                  </a:lnTo>
                  <a:lnTo>
                    <a:pt x="419" y="143"/>
                  </a:lnTo>
                  <a:lnTo>
                    <a:pt x="407" y="123"/>
                  </a:lnTo>
                  <a:lnTo>
                    <a:pt x="392" y="106"/>
                  </a:lnTo>
                  <a:lnTo>
                    <a:pt x="375" y="91"/>
                  </a:lnTo>
                  <a:lnTo>
                    <a:pt x="355" y="78"/>
                  </a:lnTo>
                  <a:lnTo>
                    <a:pt x="333" y="71"/>
                  </a:lnTo>
                  <a:lnTo>
                    <a:pt x="308" y="69"/>
                  </a:lnTo>
                  <a:lnTo>
                    <a:pt x="308" y="69"/>
                  </a:lnTo>
                  <a:lnTo>
                    <a:pt x="308" y="69"/>
                  </a:lnTo>
                  <a:lnTo>
                    <a:pt x="286" y="71"/>
                  </a:lnTo>
                  <a:lnTo>
                    <a:pt x="264" y="78"/>
                  </a:lnTo>
                  <a:lnTo>
                    <a:pt x="242" y="91"/>
                  </a:lnTo>
                  <a:lnTo>
                    <a:pt x="224" y="106"/>
                  </a:lnTo>
                  <a:lnTo>
                    <a:pt x="210" y="123"/>
                  </a:lnTo>
                  <a:lnTo>
                    <a:pt x="200" y="143"/>
                  </a:lnTo>
                  <a:lnTo>
                    <a:pt x="192" y="165"/>
                  </a:lnTo>
                  <a:lnTo>
                    <a:pt x="190" y="189"/>
                  </a:lnTo>
                  <a:lnTo>
                    <a:pt x="190" y="189"/>
                  </a:lnTo>
                  <a:lnTo>
                    <a:pt x="190" y="189"/>
                  </a:lnTo>
                  <a:lnTo>
                    <a:pt x="192" y="212"/>
                  </a:lnTo>
                  <a:lnTo>
                    <a:pt x="197" y="234"/>
                  </a:lnTo>
                  <a:lnTo>
                    <a:pt x="207" y="249"/>
                  </a:lnTo>
                  <a:lnTo>
                    <a:pt x="217" y="263"/>
                  </a:lnTo>
                  <a:lnTo>
                    <a:pt x="217" y="263"/>
                  </a:lnTo>
                  <a:lnTo>
                    <a:pt x="217" y="263"/>
                  </a:lnTo>
                  <a:lnTo>
                    <a:pt x="227" y="276"/>
                  </a:lnTo>
                  <a:lnTo>
                    <a:pt x="234" y="283"/>
                  </a:lnTo>
                  <a:lnTo>
                    <a:pt x="247" y="291"/>
                  </a:lnTo>
                  <a:lnTo>
                    <a:pt x="247" y="291"/>
                  </a:lnTo>
                  <a:lnTo>
                    <a:pt x="247" y="291"/>
                  </a:lnTo>
                  <a:lnTo>
                    <a:pt x="264" y="300"/>
                  </a:lnTo>
                  <a:lnTo>
                    <a:pt x="264" y="384"/>
                  </a:lnTo>
                  <a:lnTo>
                    <a:pt x="264" y="384"/>
                  </a:lnTo>
                  <a:lnTo>
                    <a:pt x="261" y="404"/>
                  </a:lnTo>
                  <a:lnTo>
                    <a:pt x="256" y="424"/>
                  </a:lnTo>
                  <a:lnTo>
                    <a:pt x="247" y="441"/>
                  </a:lnTo>
                  <a:lnTo>
                    <a:pt x="232" y="456"/>
                  </a:lnTo>
                  <a:lnTo>
                    <a:pt x="232" y="456"/>
                  </a:lnTo>
                  <a:lnTo>
                    <a:pt x="232" y="456"/>
                  </a:lnTo>
                  <a:lnTo>
                    <a:pt x="217" y="466"/>
                  </a:lnTo>
                  <a:lnTo>
                    <a:pt x="200" y="473"/>
                  </a:lnTo>
                  <a:lnTo>
                    <a:pt x="180" y="478"/>
                  </a:lnTo>
                  <a:lnTo>
                    <a:pt x="163" y="478"/>
                  </a:lnTo>
                  <a:lnTo>
                    <a:pt x="163" y="478"/>
                  </a:lnTo>
                  <a:lnTo>
                    <a:pt x="101" y="478"/>
                  </a:lnTo>
                  <a:lnTo>
                    <a:pt x="101" y="478"/>
                  </a:lnTo>
                  <a:lnTo>
                    <a:pt x="89" y="481"/>
                  </a:lnTo>
                  <a:lnTo>
                    <a:pt x="79" y="488"/>
                  </a:lnTo>
                  <a:lnTo>
                    <a:pt x="72" y="498"/>
                  </a:lnTo>
                  <a:lnTo>
                    <a:pt x="69" y="510"/>
                  </a:lnTo>
                  <a:lnTo>
                    <a:pt x="69" y="510"/>
                  </a:lnTo>
                  <a:lnTo>
                    <a:pt x="69" y="673"/>
                  </a:lnTo>
                  <a:lnTo>
                    <a:pt x="69" y="673"/>
                  </a:lnTo>
                  <a:lnTo>
                    <a:pt x="72" y="685"/>
                  </a:lnTo>
                  <a:lnTo>
                    <a:pt x="79" y="698"/>
                  </a:lnTo>
                  <a:lnTo>
                    <a:pt x="89" y="702"/>
                  </a:lnTo>
                  <a:lnTo>
                    <a:pt x="101" y="705"/>
                  </a:lnTo>
                  <a:lnTo>
                    <a:pt x="101" y="705"/>
                  </a:lnTo>
                  <a:lnTo>
                    <a:pt x="513" y="705"/>
                  </a:lnTo>
                  <a:lnTo>
                    <a:pt x="513" y="705"/>
                  </a:lnTo>
                  <a:lnTo>
                    <a:pt x="525" y="702"/>
                  </a:lnTo>
                  <a:lnTo>
                    <a:pt x="538" y="698"/>
                  </a:lnTo>
                  <a:lnTo>
                    <a:pt x="543" y="685"/>
                  </a:lnTo>
                  <a:lnTo>
                    <a:pt x="545" y="673"/>
                  </a:lnTo>
                  <a:lnTo>
                    <a:pt x="545" y="673"/>
                  </a:lnTo>
                  <a:lnTo>
                    <a:pt x="545" y="530"/>
                  </a:lnTo>
                  <a:lnTo>
                    <a:pt x="545" y="530"/>
                  </a:lnTo>
                  <a:lnTo>
                    <a:pt x="545" y="517"/>
                  </a:lnTo>
                  <a:lnTo>
                    <a:pt x="538" y="500"/>
                  </a:lnTo>
                  <a:lnTo>
                    <a:pt x="538" y="500"/>
                  </a:lnTo>
                  <a:lnTo>
                    <a:pt x="538" y="500"/>
                  </a:lnTo>
                  <a:lnTo>
                    <a:pt x="530" y="488"/>
                  </a:lnTo>
                  <a:lnTo>
                    <a:pt x="523" y="481"/>
                  </a:lnTo>
                  <a:lnTo>
                    <a:pt x="523" y="481"/>
                  </a:lnTo>
                  <a:lnTo>
                    <a:pt x="523" y="481"/>
                  </a:lnTo>
                  <a:lnTo>
                    <a:pt x="518" y="478"/>
                  </a:lnTo>
                  <a:lnTo>
                    <a:pt x="518" y="478"/>
                  </a:lnTo>
                  <a:lnTo>
                    <a:pt x="518" y="478"/>
                  </a:lnTo>
                  <a:lnTo>
                    <a:pt x="454" y="478"/>
                  </a:lnTo>
                  <a:lnTo>
                    <a:pt x="454" y="478"/>
                  </a:lnTo>
                  <a:lnTo>
                    <a:pt x="454" y="478"/>
                  </a:lnTo>
                  <a:lnTo>
                    <a:pt x="439" y="476"/>
                  </a:lnTo>
                  <a:lnTo>
                    <a:pt x="429" y="468"/>
                  </a:lnTo>
                  <a:lnTo>
                    <a:pt x="422" y="456"/>
                  </a:lnTo>
                  <a:lnTo>
                    <a:pt x="419" y="444"/>
                  </a:lnTo>
                  <a:lnTo>
                    <a:pt x="419" y="444"/>
                  </a:lnTo>
                  <a:lnTo>
                    <a:pt x="419" y="444"/>
                  </a:lnTo>
                  <a:lnTo>
                    <a:pt x="422" y="429"/>
                  </a:lnTo>
                  <a:lnTo>
                    <a:pt x="429" y="419"/>
                  </a:lnTo>
                  <a:lnTo>
                    <a:pt x="439" y="411"/>
                  </a:lnTo>
                  <a:lnTo>
                    <a:pt x="454" y="409"/>
                  </a:lnTo>
                  <a:lnTo>
                    <a:pt x="454" y="409"/>
                  </a:lnTo>
                  <a:lnTo>
                    <a:pt x="454" y="409"/>
                  </a:lnTo>
                  <a:lnTo>
                    <a:pt x="518" y="409"/>
                  </a:lnTo>
                  <a:lnTo>
                    <a:pt x="518" y="409"/>
                  </a:lnTo>
                  <a:lnTo>
                    <a:pt x="518" y="409"/>
                  </a:lnTo>
                  <a:lnTo>
                    <a:pt x="530" y="409"/>
                  </a:lnTo>
                  <a:lnTo>
                    <a:pt x="540" y="411"/>
                  </a:lnTo>
                  <a:lnTo>
                    <a:pt x="552" y="416"/>
                  </a:lnTo>
                  <a:lnTo>
                    <a:pt x="562" y="424"/>
                  </a:lnTo>
                  <a:lnTo>
                    <a:pt x="562" y="424"/>
                  </a:lnTo>
                  <a:lnTo>
                    <a:pt x="562" y="424"/>
                  </a:lnTo>
                  <a:lnTo>
                    <a:pt x="577" y="436"/>
                  </a:lnTo>
                  <a:lnTo>
                    <a:pt x="589" y="453"/>
                  </a:lnTo>
                  <a:lnTo>
                    <a:pt x="589" y="453"/>
                  </a:lnTo>
                  <a:lnTo>
                    <a:pt x="589" y="453"/>
                  </a:lnTo>
                  <a:lnTo>
                    <a:pt x="602" y="471"/>
                  </a:lnTo>
                  <a:lnTo>
                    <a:pt x="609" y="490"/>
                  </a:lnTo>
                  <a:lnTo>
                    <a:pt x="614" y="510"/>
                  </a:lnTo>
                  <a:lnTo>
                    <a:pt x="614" y="530"/>
                  </a:lnTo>
                  <a:lnTo>
                    <a:pt x="614" y="530"/>
                  </a:lnTo>
                  <a:lnTo>
                    <a:pt x="614" y="673"/>
                  </a:lnTo>
                  <a:lnTo>
                    <a:pt x="614" y="673"/>
                  </a:lnTo>
                  <a:lnTo>
                    <a:pt x="614" y="695"/>
                  </a:lnTo>
                  <a:lnTo>
                    <a:pt x="607" y="712"/>
                  </a:lnTo>
                  <a:lnTo>
                    <a:pt x="597" y="730"/>
                  </a:lnTo>
                  <a:lnTo>
                    <a:pt x="584" y="744"/>
                  </a:lnTo>
                  <a:lnTo>
                    <a:pt x="570" y="757"/>
                  </a:lnTo>
                  <a:lnTo>
                    <a:pt x="552" y="767"/>
                  </a:lnTo>
                  <a:lnTo>
                    <a:pt x="535" y="774"/>
                  </a:lnTo>
                  <a:lnTo>
                    <a:pt x="513" y="774"/>
                  </a:lnTo>
                  <a:lnTo>
                    <a:pt x="513" y="774"/>
                  </a:lnTo>
                  <a:lnTo>
                    <a:pt x="101" y="774"/>
                  </a:lnTo>
                  <a:lnTo>
                    <a:pt x="101" y="77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 noEditPoints="1"/>
            </p:cNvSpPr>
            <p:nvPr/>
          </p:nvSpPr>
          <p:spPr bwMode="auto">
            <a:xfrm>
              <a:off x="4254" y="1434"/>
              <a:ext cx="834" cy="688"/>
            </a:xfrm>
            <a:custGeom>
              <a:avLst/>
              <a:gdLst>
                <a:gd name="T0" fmla="*/ 0 w 834"/>
                <a:gd name="T1" fmla="*/ 195 h 688"/>
                <a:gd name="T2" fmla="*/ 3 w 834"/>
                <a:gd name="T3" fmla="*/ 175 h 688"/>
                <a:gd name="T4" fmla="*/ 10 w 834"/>
                <a:gd name="T5" fmla="*/ 136 h 688"/>
                <a:gd name="T6" fmla="*/ 25 w 834"/>
                <a:gd name="T7" fmla="*/ 101 h 688"/>
                <a:gd name="T8" fmla="*/ 47 w 834"/>
                <a:gd name="T9" fmla="*/ 72 h 688"/>
                <a:gd name="T10" fmla="*/ 74 w 834"/>
                <a:gd name="T11" fmla="*/ 44 h 688"/>
                <a:gd name="T12" fmla="*/ 106 w 834"/>
                <a:gd name="T13" fmla="*/ 25 h 688"/>
                <a:gd name="T14" fmla="*/ 141 w 834"/>
                <a:gd name="T15" fmla="*/ 10 h 688"/>
                <a:gd name="T16" fmla="*/ 180 w 834"/>
                <a:gd name="T17" fmla="*/ 0 h 688"/>
                <a:gd name="T18" fmla="*/ 200 w 834"/>
                <a:gd name="T19" fmla="*/ 0 h 688"/>
                <a:gd name="T20" fmla="*/ 634 w 834"/>
                <a:gd name="T21" fmla="*/ 0 h 688"/>
                <a:gd name="T22" fmla="*/ 674 w 834"/>
                <a:gd name="T23" fmla="*/ 5 h 688"/>
                <a:gd name="T24" fmla="*/ 711 w 834"/>
                <a:gd name="T25" fmla="*/ 15 h 688"/>
                <a:gd name="T26" fmla="*/ 745 w 834"/>
                <a:gd name="T27" fmla="*/ 32 h 688"/>
                <a:gd name="T28" fmla="*/ 775 w 834"/>
                <a:gd name="T29" fmla="*/ 57 h 688"/>
                <a:gd name="T30" fmla="*/ 799 w 834"/>
                <a:gd name="T31" fmla="*/ 86 h 688"/>
                <a:gd name="T32" fmla="*/ 817 w 834"/>
                <a:gd name="T33" fmla="*/ 118 h 688"/>
                <a:gd name="T34" fmla="*/ 829 w 834"/>
                <a:gd name="T35" fmla="*/ 155 h 688"/>
                <a:gd name="T36" fmla="*/ 834 w 834"/>
                <a:gd name="T37" fmla="*/ 195 h 688"/>
                <a:gd name="T38" fmla="*/ 834 w 834"/>
                <a:gd name="T39" fmla="*/ 493 h 688"/>
                <a:gd name="T40" fmla="*/ 832 w 834"/>
                <a:gd name="T41" fmla="*/ 513 h 688"/>
                <a:gd name="T42" fmla="*/ 824 w 834"/>
                <a:gd name="T43" fmla="*/ 550 h 688"/>
                <a:gd name="T44" fmla="*/ 809 w 834"/>
                <a:gd name="T45" fmla="*/ 587 h 688"/>
                <a:gd name="T46" fmla="*/ 787 w 834"/>
                <a:gd name="T47" fmla="*/ 617 h 688"/>
                <a:gd name="T48" fmla="*/ 760 w 834"/>
                <a:gd name="T49" fmla="*/ 644 h 688"/>
                <a:gd name="T50" fmla="*/ 728 w 834"/>
                <a:gd name="T51" fmla="*/ 663 h 688"/>
                <a:gd name="T52" fmla="*/ 693 w 834"/>
                <a:gd name="T53" fmla="*/ 678 h 688"/>
                <a:gd name="T54" fmla="*/ 654 w 834"/>
                <a:gd name="T55" fmla="*/ 686 h 688"/>
                <a:gd name="T56" fmla="*/ 634 w 834"/>
                <a:gd name="T57" fmla="*/ 688 h 688"/>
                <a:gd name="T58" fmla="*/ 200 w 834"/>
                <a:gd name="T59" fmla="*/ 688 h 688"/>
                <a:gd name="T60" fmla="*/ 161 w 834"/>
                <a:gd name="T61" fmla="*/ 683 h 688"/>
                <a:gd name="T62" fmla="*/ 124 w 834"/>
                <a:gd name="T63" fmla="*/ 673 h 688"/>
                <a:gd name="T64" fmla="*/ 89 w 834"/>
                <a:gd name="T65" fmla="*/ 654 h 688"/>
                <a:gd name="T66" fmla="*/ 60 w 834"/>
                <a:gd name="T67" fmla="*/ 631 h 688"/>
                <a:gd name="T68" fmla="*/ 35 w 834"/>
                <a:gd name="T69" fmla="*/ 602 h 688"/>
                <a:gd name="T70" fmla="*/ 18 w 834"/>
                <a:gd name="T71" fmla="*/ 570 h 688"/>
                <a:gd name="T72" fmla="*/ 5 w 834"/>
                <a:gd name="T73" fmla="*/ 533 h 688"/>
                <a:gd name="T74" fmla="*/ 0 w 834"/>
                <a:gd name="T75" fmla="*/ 493 h 688"/>
                <a:gd name="T76" fmla="*/ 60 w 834"/>
                <a:gd name="T77" fmla="*/ 195 h 688"/>
                <a:gd name="T78" fmla="*/ 60 w 834"/>
                <a:gd name="T79" fmla="*/ 493 h 688"/>
                <a:gd name="T80" fmla="*/ 72 w 834"/>
                <a:gd name="T81" fmla="*/ 545 h 688"/>
                <a:gd name="T82" fmla="*/ 102 w 834"/>
                <a:gd name="T83" fmla="*/ 587 h 688"/>
                <a:gd name="T84" fmla="*/ 146 w 834"/>
                <a:gd name="T85" fmla="*/ 617 h 688"/>
                <a:gd name="T86" fmla="*/ 200 w 834"/>
                <a:gd name="T87" fmla="*/ 629 h 688"/>
                <a:gd name="T88" fmla="*/ 634 w 834"/>
                <a:gd name="T89" fmla="*/ 629 h 688"/>
                <a:gd name="T90" fmla="*/ 661 w 834"/>
                <a:gd name="T91" fmla="*/ 626 h 688"/>
                <a:gd name="T92" fmla="*/ 713 w 834"/>
                <a:gd name="T93" fmla="*/ 604 h 688"/>
                <a:gd name="T94" fmla="*/ 750 w 834"/>
                <a:gd name="T95" fmla="*/ 567 h 688"/>
                <a:gd name="T96" fmla="*/ 772 w 834"/>
                <a:gd name="T97" fmla="*/ 520 h 688"/>
                <a:gd name="T98" fmla="*/ 775 w 834"/>
                <a:gd name="T99" fmla="*/ 493 h 688"/>
                <a:gd name="T100" fmla="*/ 775 w 834"/>
                <a:gd name="T101" fmla="*/ 195 h 688"/>
                <a:gd name="T102" fmla="*/ 762 w 834"/>
                <a:gd name="T103" fmla="*/ 143 h 688"/>
                <a:gd name="T104" fmla="*/ 733 w 834"/>
                <a:gd name="T105" fmla="*/ 99 h 688"/>
                <a:gd name="T106" fmla="*/ 688 w 834"/>
                <a:gd name="T107" fmla="*/ 69 h 688"/>
                <a:gd name="T108" fmla="*/ 634 w 834"/>
                <a:gd name="T109" fmla="*/ 59 h 688"/>
                <a:gd name="T110" fmla="*/ 200 w 834"/>
                <a:gd name="T111" fmla="*/ 59 h 688"/>
                <a:gd name="T112" fmla="*/ 173 w 834"/>
                <a:gd name="T113" fmla="*/ 62 h 688"/>
                <a:gd name="T114" fmla="*/ 121 w 834"/>
                <a:gd name="T115" fmla="*/ 84 h 688"/>
                <a:gd name="T116" fmla="*/ 84 w 834"/>
                <a:gd name="T117" fmla="*/ 118 h 688"/>
                <a:gd name="T118" fmla="*/ 62 w 834"/>
                <a:gd name="T119" fmla="*/ 168 h 688"/>
                <a:gd name="T120" fmla="*/ 60 w 834"/>
                <a:gd name="T121" fmla="*/ 195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4" h="688">
                  <a:moveTo>
                    <a:pt x="0" y="493"/>
                  </a:moveTo>
                  <a:lnTo>
                    <a:pt x="0" y="195"/>
                  </a:lnTo>
                  <a:lnTo>
                    <a:pt x="0" y="195"/>
                  </a:lnTo>
                  <a:lnTo>
                    <a:pt x="3" y="175"/>
                  </a:lnTo>
                  <a:lnTo>
                    <a:pt x="5" y="155"/>
                  </a:lnTo>
                  <a:lnTo>
                    <a:pt x="10" y="136"/>
                  </a:lnTo>
                  <a:lnTo>
                    <a:pt x="18" y="118"/>
                  </a:lnTo>
                  <a:lnTo>
                    <a:pt x="25" y="101"/>
                  </a:lnTo>
                  <a:lnTo>
                    <a:pt x="35" y="86"/>
                  </a:lnTo>
                  <a:lnTo>
                    <a:pt x="47" y="72"/>
                  </a:lnTo>
                  <a:lnTo>
                    <a:pt x="60" y="57"/>
                  </a:lnTo>
                  <a:lnTo>
                    <a:pt x="74" y="44"/>
                  </a:lnTo>
                  <a:lnTo>
                    <a:pt x="89" y="32"/>
                  </a:lnTo>
                  <a:lnTo>
                    <a:pt x="106" y="25"/>
                  </a:lnTo>
                  <a:lnTo>
                    <a:pt x="124" y="15"/>
                  </a:lnTo>
                  <a:lnTo>
                    <a:pt x="141" y="10"/>
                  </a:lnTo>
                  <a:lnTo>
                    <a:pt x="161" y="5"/>
                  </a:lnTo>
                  <a:lnTo>
                    <a:pt x="180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654" y="0"/>
                  </a:lnTo>
                  <a:lnTo>
                    <a:pt x="674" y="5"/>
                  </a:lnTo>
                  <a:lnTo>
                    <a:pt x="693" y="10"/>
                  </a:lnTo>
                  <a:lnTo>
                    <a:pt x="711" y="15"/>
                  </a:lnTo>
                  <a:lnTo>
                    <a:pt x="728" y="22"/>
                  </a:lnTo>
                  <a:lnTo>
                    <a:pt x="745" y="32"/>
                  </a:lnTo>
                  <a:lnTo>
                    <a:pt x="760" y="44"/>
                  </a:lnTo>
                  <a:lnTo>
                    <a:pt x="775" y="57"/>
                  </a:lnTo>
                  <a:lnTo>
                    <a:pt x="787" y="72"/>
                  </a:lnTo>
                  <a:lnTo>
                    <a:pt x="799" y="86"/>
                  </a:lnTo>
                  <a:lnTo>
                    <a:pt x="809" y="101"/>
                  </a:lnTo>
                  <a:lnTo>
                    <a:pt x="817" y="118"/>
                  </a:lnTo>
                  <a:lnTo>
                    <a:pt x="824" y="136"/>
                  </a:lnTo>
                  <a:lnTo>
                    <a:pt x="829" y="155"/>
                  </a:lnTo>
                  <a:lnTo>
                    <a:pt x="832" y="175"/>
                  </a:lnTo>
                  <a:lnTo>
                    <a:pt x="834" y="195"/>
                  </a:lnTo>
                  <a:lnTo>
                    <a:pt x="834" y="195"/>
                  </a:lnTo>
                  <a:lnTo>
                    <a:pt x="834" y="493"/>
                  </a:lnTo>
                  <a:lnTo>
                    <a:pt x="834" y="493"/>
                  </a:lnTo>
                  <a:lnTo>
                    <a:pt x="832" y="513"/>
                  </a:lnTo>
                  <a:lnTo>
                    <a:pt x="829" y="533"/>
                  </a:lnTo>
                  <a:lnTo>
                    <a:pt x="824" y="550"/>
                  </a:lnTo>
                  <a:lnTo>
                    <a:pt x="817" y="570"/>
                  </a:lnTo>
                  <a:lnTo>
                    <a:pt x="809" y="587"/>
                  </a:lnTo>
                  <a:lnTo>
                    <a:pt x="799" y="602"/>
                  </a:lnTo>
                  <a:lnTo>
                    <a:pt x="787" y="617"/>
                  </a:lnTo>
                  <a:lnTo>
                    <a:pt x="775" y="631"/>
                  </a:lnTo>
                  <a:lnTo>
                    <a:pt x="760" y="644"/>
                  </a:lnTo>
                  <a:lnTo>
                    <a:pt x="745" y="654"/>
                  </a:lnTo>
                  <a:lnTo>
                    <a:pt x="728" y="663"/>
                  </a:lnTo>
                  <a:lnTo>
                    <a:pt x="711" y="673"/>
                  </a:lnTo>
                  <a:lnTo>
                    <a:pt x="693" y="678"/>
                  </a:lnTo>
                  <a:lnTo>
                    <a:pt x="674" y="683"/>
                  </a:lnTo>
                  <a:lnTo>
                    <a:pt x="654" y="686"/>
                  </a:lnTo>
                  <a:lnTo>
                    <a:pt x="634" y="688"/>
                  </a:lnTo>
                  <a:lnTo>
                    <a:pt x="634" y="688"/>
                  </a:lnTo>
                  <a:lnTo>
                    <a:pt x="200" y="688"/>
                  </a:lnTo>
                  <a:lnTo>
                    <a:pt x="200" y="688"/>
                  </a:lnTo>
                  <a:lnTo>
                    <a:pt x="180" y="686"/>
                  </a:lnTo>
                  <a:lnTo>
                    <a:pt x="161" y="683"/>
                  </a:lnTo>
                  <a:lnTo>
                    <a:pt x="141" y="678"/>
                  </a:lnTo>
                  <a:lnTo>
                    <a:pt x="124" y="673"/>
                  </a:lnTo>
                  <a:lnTo>
                    <a:pt x="106" y="663"/>
                  </a:lnTo>
                  <a:lnTo>
                    <a:pt x="89" y="654"/>
                  </a:lnTo>
                  <a:lnTo>
                    <a:pt x="74" y="644"/>
                  </a:lnTo>
                  <a:lnTo>
                    <a:pt x="60" y="631"/>
                  </a:lnTo>
                  <a:lnTo>
                    <a:pt x="47" y="617"/>
                  </a:lnTo>
                  <a:lnTo>
                    <a:pt x="35" y="602"/>
                  </a:lnTo>
                  <a:lnTo>
                    <a:pt x="25" y="587"/>
                  </a:lnTo>
                  <a:lnTo>
                    <a:pt x="18" y="570"/>
                  </a:lnTo>
                  <a:lnTo>
                    <a:pt x="10" y="550"/>
                  </a:lnTo>
                  <a:lnTo>
                    <a:pt x="5" y="533"/>
                  </a:lnTo>
                  <a:lnTo>
                    <a:pt x="3" y="513"/>
                  </a:lnTo>
                  <a:lnTo>
                    <a:pt x="0" y="493"/>
                  </a:lnTo>
                  <a:lnTo>
                    <a:pt x="0" y="493"/>
                  </a:lnTo>
                  <a:close/>
                  <a:moveTo>
                    <a:pt x="60" y="195"/>
                  </a:moveTo>
                  <a:lnTo>
                    <a:pt x="60" y="493"/>
                  </a:lnTo>
                  <a:lnTo>
                    <a:pt x="60" y="493"/>
                  </a:lnTo>
                  <a:lnTo>
                    <a:pt x="62" y="520"/>
                  </a:lnTo>
                  <a:lnTo>
                    <a:pt x="72" y="545"/>
                  </a:lnTo>
                  <a:lnTo>
                    <a:pt x="84" y="567"/>
                  </a:lnTo>
                  <a:lnTo>
                    <a:pt x="102" y="587"/>
                  </a:lnTo>
                  <a:lnTo>
                    <a:pt x="121" y="604"/>
                  </a:lnTo>
                  <a:lnTo>
                    <a:pt x="146" y="617"/>
                  </a:lnTo>
                  <a:lnTo>
                    <a:pt x="173" y="626"/>
                  </a:lnTo>
                  <a:lnTo>
                    <a:pt x="200" y="629"/>
                  </a:lnTo>
                  <a:lnTo>
                    <a:pt x="200" y="629"/>
                  </a:lnTo>
                  <a:lnTo>
                    <a:pt x="634" y="629"/>
                  </a:lnTo>
                  <a:lnTo>
                    <a:pt x="634" y="629"/>
                  </a:lnTo>
                  <a:lnTo>
                    <a:pt x="661" y="626"/>
                  </a:lnTo>
                  <a:lnTo>
                    <a:pt x="688" y="617"/>
                  </a:lnTo>
                  <a:lnTo>
                    <a:pt x="713" y="604"/>
                  </a:lnTo>
                  <a:lnTo>
                    <a:pt x="733" y="587"/>
                  </a:lnTo>
                  <a:lnTo>
                    <a:pt x="750" y="567"/>
                  </a:lnTo>
                  <a:lnTo>
                    <a:pt x="762" y="545"/>
                  </a:lnTo>
                  <a:lnTo>
                    <a:pt x="772" y="520"/>
                  </a:lnTo>
                  <a:lnTo>
                    <a:pt x="775" y="493"/>
                  </a:lnTo>
                  <a:lnTo>
                    <a:pt x="775" y="493"/>
                  </a:lnTo>
                  <a:lnTo>
                    <a:pt x="775" y="195"/>
                  </a:lnTo>
                  <a:lnTo>
                    <a:pt x="775" y="195"/>
                  </a:lnTo>
                  <a:lnTo>
                    <a:pt x="772" y="168"/>
                  </a:lnTo>
                  <a:lnTo>
                    <a:pt x="762" y="143"/>
                  </a:lnTo>
                  <a:lnTo>
                    <a:pt x="750" y="118"/>
                  </a:lnTo>
                  <a:lnTo>
                    <a:pt x="733" y="99"/>
                  </a:lnTo>
                  <a:lnTo>
                    <a:pt x="713" y="84"/>
                  </a:lnTo>
                  <a:lnTo>
                    <a:pt x="688" y="69"/>
                  </a:lnTo>
                  <a:lnTo>
                    <a:pt x="661" y="62"/>
                  </a:lnTo>
                  <a:lnTo>
                    <a:pt x="634" y="59"/>
                  </a:lnTo>
                  <a:lnTo>
                    <a:pt x="634" y="59"/>
                  </a:lnTo>
                  <a:lnTo>
                    <a:pt x="200" y="59"/>
                  </a:lnTo>
                  <a:lnTo>
                    <a:pt x="200" y="59"/>
                  </a:lnTo>
                  <a:lnTo>
                    <a:pt x="173" y="62"/>
                  </a:lnTo>
                  <a:lnTo>
                    <a:pt x="146" y="69"/>
                  </a:lnTo>
                  <a:lnTo>
                    <a:pt x="121" y="84"/>
                  </a:lnTo>
                  <a:lnTo>
                    <a:pt x="102" y="99"/>
                  </a:lnTo>
                  <a:lnTo>
                    <a:pt x="84" y="118"/>
                  </a:lnTo>
                  <a:lnTo>
                    <a:pt x="72" y="143"/>
                  </a:lnTo>
                  <a:lnTo>
                    <a:pt x="62" y="168"/>
                  </a:lnTo>
                  <a:lnTo>
                    <a:pt x="60" y="195"/>
                  </a:lnTo>
                  <a:lnTo>
                    <a:pt x="60" y="195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291" y="2058"/>
              <a:ext cx="671" cy="200"/>
            </a:xfrm>
            <a:custGeom>
              <a:avLst/>
              <a:gdLst>
                <a:gd name="T0" fmla="*/ 0 w 671"/>
                <a:gd name="T1" fmla="*/ 175 h 200"/>
                <a:gd name="T2" fmla="*/ 0 w 671"/>
                <a:gd name="T3" fmla="*/ 175 h 200"/>
                <a:gd name="T4" fmla="*/ 0 w 671"/>
                <a:gd name="T5" fmla="*/ 165 h 200"/>
                <a:gd name="T6" fmla="*/ 3 w 671"/>
                <a:gd name="T7" fmla="*/ 153 h 200"/>
                <a:gd name="T8" fmla="*/ 10 w 671"/>
                <a:gd name="T9" fmla="*/ 146 h 200"/>
                <a:gd name="T10" fmla="*/ 23 w 671"/>
                <a:gd name="T11" fmla="*/ 141 h 200"/>
                <a:gd name="T12" fmla="*/ 23 w 671"/>
                <a:gd name="T13" fmla="*/ 141 h 200"/>
                <a:gd name="T14" fmla="*/ 637 w 671"/>
                <a:gd name="T15" fmla="*/ 2 h 200"/>
                <a:gd name="T16" fmla="*/ 637 w 671"/>
                <a:gd name="T17" fmla="*/ 2 h 200"/>
                <a:gd name="T18" fmla="*/ 649 w 671"/>
                <a:gd name="T19" fmla="*/ 0 h 200"/>
                <a:gd name="T20" fmla="*/ 659 w 671"/>
                <a:gd name="T21" fmla="*/ 5 h 200"/>
                <a:gd name="T22" fmla="*/ 666 w 671"/>
                <a:gd name="T23" fmla="*/ 12 h 200"/>
                <a:gd name="T24" fmla="*/ 671 w 671"/>
                <a:gd name="T25" fmla="*/ 25 h 200"/>
                <a:gd name="T26" fmla="*/ 671 w 671"/>
                <a:gd name="T27" fmla="*/ 25 h 200"/>
                <a:gd name="T28" fmla="*/ 671 w 671"/>
                <a:gd name="T29" fmla="*/ 25 h 200"/>
                <a:gd name="T30" fmla="*/ 671 w 671"/>
                <a:gd name="T31" fmla="*/ 35 h 200"/>
                <a:gd name="T32" fmla="*/ 669 w 671"/>
                <a:gd name="T33" fmla="*/ 47 h 200"/>
                <a:gd name="T34" fmla="*/ 661 w 671"/>
                <a:gd name="T35" fmla="*/ 54 h 200"/>
                <a:gd name="T36" fmla="*/ 649 w 671"/>
                <a:gd name="T37" fmla="*/ 59 h 200"/>
                <a:gd name="T38" fmla="*/ 649 w 671"/>
                <a:gd name="T39" fmla="*/ 59 h 200"/>
                <a:gd name="T40" fmla="*/ 35 w 671"/>
                <a:gd name="T41" fmla="*/ 197 h 200"/>
                <a:gd name="T42" fmla="*/ 35 w 671"/>
                <a:gd name="T43" fmla="*/ 197 h 200"/>
                <a:gd name="T44" fmla="*/ 28 w 671"/>
                <a:gd name="T45" fmla="*/ 200 h 200"/>
                <a:gd name="T46" fmla="*/ 28 w 671"/>
                <a:gd name="T47" fmla="*/ 200 h 200"/>
                <a:gd name="T48" fmla="*/ 28 w 671"/>
                <a:gd name="T49" fmla="*/ 200 h 200"/>
                <a:gd name="T50" fmla="*/ 18 w 671"/>
                <a:gd name="T51" fmla="*/ 197 h 200"/>
                <a:gd name="T52" fmla="*/ 10 w 671"/>
                <a:gd name="T53" fmla="*/ 192 h 200"/>
                <a:gd name="T54" fmla="*/ 3 w 671"/>
                <a:gd name="T55" fmla="*/ 185 h 200"/>
                <a:gd name="T56" fmla="*/ 0 w 671"/>
                <a:gd name="T57" fmla="*/ 175 h 200"/>
                <a:gd name="T58" fmla="*/ 0 w 671"/>
                <a:gd name="T59" fmla="*/ 17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1" h="200">
                  <a:moveTo>
                    <a:pt x="0" y="175"/>
                  </a:moveTo>
                  <a:lnTo>
                    <a:pt x="0" y="175"/>
                  </a:lnTo>
                  <a:lnTo>
                    <a:pt x="0" y="165"/>
                  </a:lnTo>
                  <a:lnTo>
                    <a:pt x="3" y="153"/>
                  </a:lnTo>
                  <a:lnTo>
                    <a:pt x="10" y="146"/>
                  </a:lnTo>
                  <a:lnTo>
                    <a:pt x="23" y="141"/>
                  </a:lnTo>
                  <a:lnTo>
                    <a:pt x="23" y="141"/>
                  </a:lnTo>
                  <a:lnTo>
                    <a:pt x="637" y="2"/>
                  </a:lnTo>
                  <a:lnTo>
                    <a:pt x="637" y="2"/>
                  </a:lnTo>
                  <a:lnTo>
                    <a:pt x="649" y="0"/>
                  </a:lnTo>
                  <a:lnTo>
                    <a:pt x="659" y="5"/>
                  </a:lnTo>
                  <a:lnTo>
                    <a:pt x="666" y="12"/>
                  </a:lnTo>
                  <a:lnTo>
                    <a:pt x="671" y="25"/>
                  </a:lnTo>
                  <a:lnTo>
                    <a:pt x="671" y="25"/>
                  </a:lnTo>
                  <a:lnTo>
                    <a:pt x="671" y="25"/>
                  </a:lnTo>
                  <a:lnTo>
                    <a:pt x="671" y="35"/>
                  </a:lnTo>
                  <a:lnTo>
                    <a:pt x="669" y="47"/>
                  </a:lnTo>
                  <a:lnTo>
                    <a:pt x="661" y="54"/>
                  </a:lnTo>
                  <a:lnTo>
                    <a:pt x="649" y="59"/>
                  </a:lnTo>
                  <a:lnTo>
                    <a:pt x="649" y="59"/>
                  </a:lnTo>
                  <a:lnTo>
                    <a:pt x="35" y="197"/>
                  </a:lnTo>
                  <a:lnTo>
                    <a:pt x="35" y="197"/>
                  </a:lnTo>
                  <a:lnTo>
                    <a:pt x="28" y="200"/>
                  </a:lnTo>
                  <a:lnTo>
                    <a:pt x="28" y="200"/>
                  </a:lnTo>
                  <a:lnTo>
                    <a:pt x="28" y="200"/>
                  </a:lnTo>
                  <a:lnTo>
                    <a:pt x="18" y="197"/>
                  </a:lnTo>
                  <a:lnTo>
                    <a:pt x="10" y="192"/>
                  </a:lnTo>
                  <a:lnTo>
                    <a:pt x="3" y="185"/>
                  </a:lnTo>
                  <a:lnTo>
                    <a:pt x="0" y="175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4109" y="1501"/>
              <a:ext cx="237" cy="330"/>
            </a:xfrm>
            <a:custGeom>
              <a:avLst/>
              <a:gdLst>
                <a:gd name="T0" fmla="*/ 12 w 237"/>
                <a:gd name="T1" fmla="*/ 325 h 330"/>
                <a:gd name="T2" fmla="*/ 12 w 237"/>
                <a:gd name="T3" fmla="*/ 325 h 330"/>
                <a:gd name="T4" fmla="*/ 5 w 237"/>
                <a:gd name="T5" fmla="*/ 315 h 330"/>
                <a:gd name="T6" fmla="*/ 0 w 237"/>
                <a:gd name="T7" fmla="*/ 305 h 330"/>
                <a:gd name="T8" fmla="*/ 0 w 237"/>
                <a:gd name="T9" fmla="*/ 293 h 330"/>
                <a:gd name="T10" fmla="*/ 5 w 237"/>
                <a:gd name="T11" fmla="*/ 283 h 330"/>
                <a:gd name="T12" fmla="*/ 5 w 237"/>
                <a:gd name="T13" fmla="*/ 283 h 330"/>
                <a:gd name="T14" fmla="*/ 185 w 237"/>
                <a:gd name="T15" fmla="*/ 12 h 330"/>
                <a:gd name="T16" fmla="*/ 185 w 237"/>
                <a:gd name="T17" fmla="*/ 12 h 330"/>
                <a:gd name="T18" fmla="*/ 192 w 237"/>
                <a:gd name="T19" fmla="*/ 5 h 330"/>
                <a:gd name="T20" fmla="*/ 202 w 237"/>
                <a:gd name="T21" fmla="*/ 0 h 330"/>
                <a:gd name="T22" fmla="*/ 215 w 237"/>
                <a:gd name="T23" fmla="*/ 0 h 330"/>
                <a:gd name="T24" fmla="*/ 224 w 237"/>
                <a:gd name="T25" fmla="*/ 5 h 330"/>
                <a:gd name="T26" fmla="*/ 224 w 237"/>
                <a:gd name="T27" fmla="*/ 5 h 330"/>
                <a:gd name="T28" fmla="*/ 224 w 237"/>
                <a:gd name="T29" fmla="*/ 5 h 330"/>
                <a:gd name="T30" fmla="*/ 234 w 237"/>
                <a:gd name="T31" fmla="*/ 12 h 330"/>
                <a:gd name="T32" fmla="*/ 237 w 237"/>
                <a:gd name="T33" fmla="*/ 24 h 330"/>
                <a:gd name="T34" fmla="*/ 237 w 237"/>
                <a:gd name="T35" fmla="*/ 34 h 330"/>
                <a:gd name="T36" fmla="*/ 234 w 237"/>
                <a:gd name="T37" fmla="*/ 46 h 330"/>
                <a:gd name="T38" fmla="*/ 234 w 237"/>
                <a:gd name="T39" fmla="*/ 46 h 330"/>
                <a:gd name="T40" fmla="*/ 54 w 237"/>
                <a:gd name="T41" fmla="*/ 315 h 330"/>
                <a:gd name="T42" fmla="*/ 54 w 237"/>
                <a:gd name="T43" fmla="*/ 315 h 330"/>
                <a:gd name="T44" fmla="*/ 49 w 237"/>
                <a:gd name="T45" fmla="*/ 320 h 330"/>
                <a:gd name="T46" fmla="*/ 42 w 237"/>
                <a:gd name="T47" fmla="*/ 325 h 330"/>
                <a:gd name="T48" fmla="*/ 37 w 237"/>
                <a:gd name="T49" fmla="*/ 328 h 330"/>
                <a:gd name="T50" fmla="*/ 30 w 237"/>
                <a:gd name="T51" fmla="*/ 330 h 330"/>
                <a:gd name="T52" fmla="*/ 30 w 237"/>
                <a:gd name="T53" fmla="*/ 330 h 330"/>
                <a:gd name="T54" fmla="*/ 30 w 237"/>
                <a:gd name="T55" fmla="*/ 330 h 330"/>
                <a:gd name="T56" fmla="*/ 20 w 237"/>
                <a:gd name="T57" fmla="*/ 328 h 330"/>
                <a:gd name="T58" fmla="*/ 12 w 237"/>
                <a:gd name="T59" fmla="*/ 325 h 330"/>
                <a:gd name="T60" fmla="*/ 12 w 237"/>
                <a:gd name="T61" fmla="*/ 32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7" h="330">
                  <a:moveTo>
                    <a:pt x="12" y="325"/>
                  </a:moveTo>
                  <a:lnTo>
                    <a:pt x="12" y="325"/>
                  </a:lnTo>
                  <a:lnTo>
                    <a:pt x="5" y="315"/>
                  </a:lnTo>
                  <a:lnTo>
                    <a:pt x="0" y="305"/>
                  </a:lnTo>
                  <a:lnTo>
                    <a:pt x="0" y="293"/>
                  </a:lnTo>
                  <a:lnTo>
                    <a:pt x="5" y="283"/>
                  </a:lnTo>
                  <a:lnTo>
                    <a:pt x="5" y="283"/>
                  </a:lnTo>
                  <a:lnTo>
                    <a:pt x="185" y="12"/>
                  </a:lnTo>
                  <a:lnTo>
                    <a:pt x="185" y="12"/>
                  </a:lnTo>
                  <a:lnTo>
                    <a:pt x="192" y="5"/>
                  </a:lnTo>
                  <a:lnTo>
                    <a:pt x="202" y="0"/>
                  </a:lnTo>
                  <a:lnTo>
                    <a:pt x="215" y="0"/>
                  </a:lnTo>
                  <a:lnTo>
                    <a:pt x="224" y="5"/>
                  </a:lnTo>
                  <a:lnTo>
                    <a:pt x="224" y="5"/>
                  </a:lnTo>
                  <a:lnTo>
                    <a:pt x="224" y="5"/>
                  </a:lnTo>
                  <a:lnTo>
                    <a:pt x="234" y="12"/>
                  </a:lnTo>
                  <a:lnTo>
                    <a:pt x="237" y="24"/>
                  </a:lnTo>
                  <a:lnTo>
                    <a:pt x="237" y="34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54" y="315"/>
                  </a:lnTo>
                  <a:lnTo>
                    <a:pt x="54" y="315"/>
                  </a:lnTo>
                  <a:lnTo>
                    <a:pt x="49" y="320"/>
                  </a:lnTo>
                  <a:lnTo>
                    <a:pt x="42" y="325"/>
                  </a:lnTo>
                  <a:lnTo>
                    <a:pt x="37" y="328"/>
                  </a:lnTo>
                  <a:lnTo>
                    <a:pt x="30" y="330"/>
                  </a:lnTo>
                  <a:lnTo>
                    <a:pt x="30" y="330"/>
                  </a:lnTo>
                  <a:lnTo>
                    <a:pt x="30" y="330"/>
                  </a:lnTo>
                  <a:lnTo>
                    <a:pt x="20" y="328"/>
                  </a:lnTo>
                  <a:lnTo>
                    <a:pt x="12" y="325"/>
                  </a:lnTo>
                  <a:lnTo>
                    <a:pt x="12" y="325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543" y="1562"/>
              <a:ext cx="266" cy="429"/>
            </a:xfrm>
            <a:custGeom>
              <a:avLst/>
              <a:gdLst>
                <a:gd name="T0" fmla="*/ 229 w 266"/>
                <a:gd name="T1" fmla="*/ 190 h 429"/>
                <a:gd name="T2" fmla="*/ 168 w 266"/>
                <a:gd name="T3" fmla="*/ 178 h 429"/>
                <a:gd name="T4" fmla="*/ 141 w 266"/>
                <a:gd name="T5" fmla="*/ 178 h 429"/>
                <a:gd name="T6" fmla="*/ 118 w 266"/>
                <a:gd name="T7" fmla="*/ 178 h 429"/>
                <a:gd name="T8" fmla="*/ 86 w 266"/>
                <a:gd name="T9" fmla="*/ 175 h 429"/>
                <a:gd name="T10" fmla="*/ 72 w 266"/>
                <a:gd name="T11" fmla="*/ 165 h 429"/>
                <a:gd name="T12" fmla="*/ 67 w 266"/>
                <a:gd name="T13" fmla="*/ 141 h 429"/>
                <a:gd name="T14" fmla="*/ 69 w 266"/>
                <a:gd name="T15" fmla="*/ 133 h 429"/>
                <a:gd name="T16" fmla="*/ 81 w 266"/>
                <a:gd name="T17" fmla="*/ 124 h 429"/>
                <a:gd name="T18" fmla="*/ 96 w 266"/>
                <a:gd name="T19" fmla="*/ 121 h 429"/>
                <a:gd name="T20" fmla="*/ 222 w 266"/>
                <a:gd name="T21" fmla="*/ 121 h 429"/>
                <a:gd name="T22" fmla="*/ 232 w 266"/>
                <a:gd name="T23" fmla="*/ 121 h 429"/>
                <a:gd name="T24" fmla="*/ 242 w 266"/>
                <a:gd name="T25" fmla="*/ 114 h 429"/>
                <a:gd name="T26" fmla="*/ 254 w 266"/>
                <a:gd name="T27" fmla="*/ 89 h 429"/>
                <a:gd name="T28" fmla="*/ 247 w 266"/>
                <a:gd name="T29" fmla="*/ 72 h 429"/>
                <a:gd name="T30" fmla="*/ 232 w 266"/>
                <a:gd name="T31" fmla="*/ 57 h 429"/>
                <a:gd name="T32" fmla="*/ 155 w 266"/>
                <a:gd name="T33" fmla="*/ 25 h 429"/>
                <a:gd name="T34" fmla="*/ 141 w 266"/>
                <a:gd name="T35" fmla="*/ 3 h 429"/>
                <a:gd name="T36" fmla="*/ 121 w 266"/>
                <a:gd name="T37" fmla="*/ 3 h 429"/>
                <a:gd name="T38" fmla="*/ 106 w 266"/>
                <a:gd name="T39" fmla="*/ 25 h 429"/>
                <a:gd name="T40" fmla="*/ 99 w 266"/>
                <a:gd name="T41" fmla="*/ 57 h 429"/>
                <a:gd name="T42" fmla="*/ 42 w 266"/>
                <a:gd name="T43" fmla="*/ 72 h 429"/>
                <a:gd name="T44" fmla="*/ 20 w 266"/>
                <a:gd name="T45" fmla="*/ 99 h 429"/>
                <a:gd name="T46" fmla="*/ 7 w 266"/>
                <a:gd name="T47" fmla="*/ 143 h 429"/>
                <a:gd name="T48" fmla="*/ 12 w 266"/>
                <a:gd name="T49" fmla="*/ 185 h 429"/>
                <a:gd name="T50" fmla="*/ 30 w 266"/>
                <a:gd name="T51" fmla="*/ 215 h 429"/>
                <a:gd name="T52" fmla="*/ 79 w 266"/>
                <a:gd name="T53" fmla="*/ 239 h 429"/>
                <a:gd name="T54" fmla="*/ 168 w 266"/>
                <a:gd name="T55" fmla="*/ 239 h 429"/>
                <a:gd name="T56" fmla="*/ 195 w 266"/>
                <a:gd name="T57" fmla="*/ 244 h 429"/>
                <a:gd name="T58" fmla="*/ 205 w 266"/>
                <a:gd name="T59" fmla="*/ 259 h 429"/>
                <a:gd name="T60" fmla="*/ 205 w 266"/>
                <a:gd name="T61" fmla="*/ 286 h 429"/>
                <a:gd name="T62" fmla="*/ 192 w 266"/>
                <a:gd name="T63" fmla="*/ 299 h 429"/>
                <a:gd name="T64" fmla="*/ 81 w 266"/>
                <a:gd name="T65" fmla="*/ 304 h 429"/>
                <a:gd name="T66" fmla="*/ 37 w 266"/>
                <a:gd name="T67" fmla="*/ 304 h 429"/>
                <a:gd name="T68" fmla="*/ 25 w 266"/>
                <a:gd name="T69" fmla="*/ 306 h 429"/>
                <a:gd name="T70" fmla="*/ 22 w 266"/>
                <a:gd name="T71" fmla="*/ 306 h 429"/>
                <a:gd name="T72" fmla="*/ 2 w 266"/>
                <a:gd name="T73" fmla="*/ 326 h 429"/>
                <a:gd name="T74" fmla="*/ 2 w 266"/>
                <a:gd name="T75" fmla="*/ 346 h 429"/>
                <a:gd name="T76" fmla="*/ 22 w 266"/>
                <a:gd name="T77" fmla="*/ 365 h 429"/>
                <a:gd name="T78" fmla="*/ 32 w 266"/>
                <a:gd name="T79" fmla="*/ 365 h 429"/>
                <a:gd name="T80" fmla="*/ 106 w 266"/>
                <a:gd name="T81" fmla="*/ 365 h 429"/>
                <a:gd name="T82" fmla="*/ 108 w 266"/>
                <a:gd name="T83" fmla="*/ 415 h 429"/>
                <a:gd name="T84" fmla="*/ 131 w 266"/>
                <a:gd name="T85" fmla="*/ 429 h 429"/>
                <a:gd name="T86" fmla="*/ 148 w 266"/>
                <a:gd name="T87" fmla="*/ 422 h 429"/>
                <a:gd name="T88" fmla="*/ 155 w 266"/>
                <a:gd name="T89" fmla="*/ 365 h 429"/>
                <a:gd name="T90" fmla="*/ 190 w 266"/>
                <a:gd name="T91" fmla="*/ 365 h 429"/>
                <a:gd name="T92" fmla="*/ 227 w 266"/>
                <a:gd name="T93" fmla="*/ 350 h 429"/>
                <a:gd name="T94" fmla="*/ 252 w 266"/>
                <a:gd name="T95" fmla="*/ 326 h 429"/>
                <a:gd name="T96" fmla="*/ 264 w 266"/>
                <a:gd name="T97" fmla="*/ 291 h 429"/>
                <a:gd name="T98" fmla="*/ 264 w 266"/>
                <a:gd name="T99" fmla="*/ 252 h 429"/>
                <a:gd name="T100" fmla="*/ 244 w 266"/>
                <a:gd name="T101" fmla="*/ 202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29">
                  <a:moveTo>
                    <a:pt x="244" y="202"/>
                  </a:moveTo>
                  <a:lnTo>
                    <a:pt x="244" y="202"/>
                  </a:lnTo>
                  <a:lnTo>
                    <a:pt x="229" y="190"/>
                  </a:lnTo>
                  <a:lnTo>
                    <a:pt x="212" y="183"/>
                  </a:lnTo>
                  <a:lnTo>
                    <a:pt x="190" y="180"/>
                  </a:lnTo>
                  <a:lnTo>
                    <a:pt x="168" y="178"/>
                  </a:lnTo>
                  <a:lnTo>
                    <a:pt x="168" y="178"/>
                  </a:lnTo>
                  <a:lnTo>
                    <a:pt x="141" y="178"/>
                  </a:lnTo>
                  <a:lnTo>
                    <a:pt x="141" y="178"/>
                  </a:lnTo>
                  <a:lnTo>
                    <a:pt x="128" y="178"/>
                  </a:lnTo>
                  <a:lnTo>
                    <a:pt x="128" y="178"/>
                  </a:lnTo>
                  <a:lnTo>
                    <a:pt x="118" y="178"/>
                  </a:lnTo>
                  <a:lnTo>
                    <a:pt x="104" y="178"/>
                  </a:lnTo>
                  <a:lnTo>
                    <a:pt x="104" y="178"/>
                  </a:lnTo>
                  <a:lnTo>
                    <a:pt x="86" y="175"/>
                  </a:lnTo>
                  <a:lnTo>
                    <a:pt x="74" y="170"/>
                  </a:lnTo>
                  <a:lnTo>
                    <a:pt x="74" y="170"/>
                  </a:lnTo>
                  <a:lnTo>
                    <a:pt x="72" y="165"/>
                  </a:lnTo>
                  <a:lnTo>
                    <a:pt x="69" y="161"/>
                  </a:lnTo>
                  <a:lnTo>
                    <a:pt x="67" y="151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38"/>
                  </a:lnTo>
                  <a:lnTo>
                    <a:pt x="69" y="133"/>
                  </a:lnTo>
                  <a:lnTo>
                    <a:pt x="69" y="133"/>
                  </a:lnTo>
                  <a:lnTo>
                    <a:pt x="74" y="126"/>
                  </a:lnTo>
                  <a:lnTo>
                    <a:pt x="81" y="124"/>
                  </a:lnTo>
                  <a:lnTo>
                    <a:pt x="81" y="124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219" y="121"/>
                  </a:lnTo>
                  <a:lnTo>
                    <a:pt x="219" y="121"/>
                  </a:lnTo>
                  <a:lnTo>
                    <a:pt x="222" y="121"/>
                  </a:lnTo>
                  <a:lnTo>
                    <a:pt x="222" y="121"/>
                  </a:lnTo>
                  <a:lnTo>
                    <a:pt x="224" y="121"/>
                  </a:lnTo>
                  <a:lnTo>
                    <a:pt x="232" y="121"/>
                  </a:lnTo>
                  <a:lnTo>
                    <a:pt x="232" y="119"/>
                  </a:lnTo>
                  <a:lnTo>
                    <a:pt x="232" y="119"/>
                  </a:lnTo>
                  <a:lnTo>
                    <a:pt x="242" y="114"/>
                  </a:lnTo>
                  <a:lnTo>
                    <a:pt x="247" y="106"/>
                  </a:lnTo>
                  <a:lnTo>
                    <a:pt x="252" y="99"/>
                  </a:lnTo>
                  <a:lnTo>
                    <a:pt x="254" y="89"/>
                  </a:lnTo>
                  <a:lnTo>
                    <a:pt x="254" y="89"/>
                  </a:lnTo>
                  <a:lnTo>
                    <a:pt x="252" y="79"/>
                  </a:lnTo>
                  <a:lnTo>
                    <a:pt x="247" y="72"/>
                  </a:lnTo>
                  <a:lnTo>
                    <a:pt x="242" y="64"/>
                  </a:lnTo>
                  <a:lnTo>
                    <a:pt x="232" y="59"/>
                  </a:lnTo>
                  <a:lnTo>
                    <a:pt x="232" y="57"/>
                  </a:lnTo>
                  <a:lnTo>
                    <a:pt x="155" y="57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5" y="15"/>
                  </a:lnTo>
                  <a:lnTo>
                    <a:pt x="148" y="8"/>
                  </a:lnTo>
                  <a:lnTo>
                    <a:pt x="141" y="3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21" y="3"/>
                  </a:lnTo>
                  <a:lnTo>
                    <a:pt x="113" y="8"/>
                  </a:lnTo>
                  <a:lnTo>
                    <a:pt x="108" y="15"/>
                  </a:lnTo>
                  <a:lnTo>
                    <a:pt x="106" y="25"/>
                  </a:lnTo>
                  <a:lnTo>
                    <a:pt x="106" y="57"/>
                  </a:lnTo>
                  <a:lnTo>
                    <a:pt x="99" y="57"/>
                  </a:lnTo>
                  <a:lnTo>
                    <a:pt x="99" y="57"/>
                  </a:lnTo>
                  <a:lnTo>
                    <a:pt x="76" y="59"/>
                  </a:lnTo>
                  <a:lnTo>
                    <a:pt x="59" y="64"/>
                  </a:lnTo>
                  <a:lnTo>
                    <a:pt x="42" y="72"/>
                  </a:lnTo>
                  <a:lnTo>
                    <a:pt x="30" y="84"/>
                  </a:lnTo>
                  <a:lnTo>
                    <a:pt x="30" y="84"/>
                  </a:lnTo>
                  <a:lnTo>
                    <a:pt x="20" y="99"/>
                  </a:lnTo>
                  <a:lnTo>
                    <a:pt x="12" y="111"/>
                  </a:lnTo>
                  <a:lnTo>
                    <a:pt x="7" y="126"/>
                  </a:lnTo>
                  <a:lnTo>
                    <a:pt x="7" y="143"/>
                  </a:lnTo>
                  <a:lnTo>
                    <a:pt x="7" y="143"/>
                  </a:lnTo>
                  <a:lnTo>
                    <a:pt x="7" y="165"/>
                  </a:lnTo>
                  <a:lnTo>
                    <a:pt x="12" y="185"/>
                  </a:lnTo>
                  <a:lnTo>
                    <a:pt x="20" y="200"/>
                  </a:lnTo>
                  <a:lnTo>
                    <a:pt x="30" y="215"/>
                  </a:lnTo>
                  <a:lnTo>
                    <a:pt x="30" y="215"/>
                  </a:lnTo>
                  <a:lnTo>
                    <a:pt x="44" y="227"/>
                  </a:lnTo>
                  <a:lnTo>
                    <a:pt x="59" y="235"/>
                  </a:lnTo>
                  <a:lnTo>
                    <a:pt x="79" y="239"/>
                  </a:lnTo>
                  <a:lnTo>
                    <a:pt x="101" y="239"/>
                  </a:lnTo>
                  <a:lnTo>
                    <a:pt x="168" y="239"/>
                  </a:lnTo>
                  <a:lnTo>
                    <a:pt x="168" y="239"/>
                  </a:lnTo>
                  <a:lnTo>
                    <a:pt x="180" y="239"/>
                  </a:lnTo>
                  <a:lnTo>
                    <a:pt x="190" y="242"/>
                  </a:lnTo>
                  <a:lnTo>
                    <a:pt x="195" y="244"/>
                  </a:lnTo>
                  <a:lnTo>
                    <a:pt x="200" y="249"/>
                  </a:lnTo>
                  <a:lnTo>
                    <a:pt x="200" y="249"/>
                  </a:lnTo>
                  <a:lnTo>
                    <a:pt x="205" y="259"/>
                  </a:lnTo>
                  <a:lnTo>
                    <a:pt x="207" y="272"/>
                  </a:lnTo>
                  <a:lnTo>
                    <a:pt x="207" y="272"/>
                  </a:lnTo>
                  <a:lnTo>
                    <a:pt x="205" y="286"/>
                  </a:lnTo>
                  <a:lnTo>
                    <a:pt x="197" y="296"/>
                  </a:lnTo>
                  <a:lnTo>
                    <a:pt x="197" y="296"/>
                  </a:lnTo>
                  <a:lnTo>
                    <a:pt x="192" y="299"/>
                  </a:lnTo>
                  <a:lnTo>
                    <a:pt x="185" y="301"/>
                  </a:lnTo>
                  <a:lnTo>
                    <a:pt x="165" y="304"/>
                  </a:lnTo>
                  <a:lnTo>
                    <a:pt x="81" y="304"/>
                  </a:lnTo>
                  <a:lnTo>
                    <a:pt x="81" y="304"/>
                  </a:lnTo>
                  <a:lnTo>
                    <a:pt x="37" y="304"/>
                  </a:lnTo>
                  <a:lnTo>
                    <a:pt x="37" y="304"/>
                  </a:lnTo>
                  <a:lnTo>
                    <a:pt x="35" y="304"/>
                  </a:lnTo>
                  <a:lnTo>
                    <a:pt x="35" y="304"/>
                  </a:lnTo>
                  <a:lnTo>
                    <a:pt x="25" y="306"/>
                  </a:lnTo>
                  <a:lnTo>
                    <a:pt x="25" y="306"/>
                  </a:lnTo>
                  <a:lnTo>
                    <a:pt x="22" y="306"/>
                  </a:lnTo>
                  <a:lnTo>
                    <a:pt x="22" y="306"/>
                  </a:lnTo>
                  <a:lnTo>
                    <a:pt x="15" y="311"/>
                  </a:lnTo>
                  <a:lnTo>
                    <a:pt x="7" y="316"/>
                  </a:lnTo>
                  <a:lnTo>
                    <a:pt x="2" y="326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2" y="346"/>
                  </a:lnTo>
                  <a:lnTo>
                    <a:pt x="7" y="353"/>
                  </a:lnTo>
                  <a:lnTo>
                    <a:pt x="15" y="360"/>
                  </a:lnTo>
                  <a:lnTo>
                    <a:pt x="22" y="365"/>
                  </a:lnTo>
                  <a:lnTo>
                    <a:pt x="25" y="365"/>
                  </a:lnTo>
                  <a:lnTo>
                    <a:pt x="25" y="365"/>
                  </a:lnTo>
                  <a:lnTo>
                    <a:pt x="32" y="365"/>
                  </a:lnTo>
                  <a:lnTo>
                    <a:pt x="32" y="365"/>
                  </a:lnTo>
                  <a:lnTo>
                    <a:pt x="37" y="365"/>
                  </a:lnTo>
                  <a:lnTo>
                    <a:pt x="106" y="365"/>
                  </a:lnTo>
                  <a:lnTo>
                    <a:pt x="106" y="405"/>
                  </a:lnTo>
                  <a:lnTo>
                    <a:pt x="106" y="405"/>
                  </a:lnTo>
                  <a:lnTo>
                    <a:pt x="108" y="415"/>
                  </a:lnTo>
                  <a:lnTo>
                    <a:pt x="113" y="422"/>
                  </a:lnTo>
                  <a:lnTo>
                    <a:pt x="121" y="427"/>
                  </a:lnTo>
                  <a:lnTo>
                    <a:pt x="131" y="429"/>
                  </a:lnTo>
                  <a:lnTo>
                    <a:pt x="131" y="429"/>
                  </a:lnTo>
                  <a:lnTo>
                    <a:pt x="141" y="427"/>
                  </a:lnTo>
                  <a:lnTo>
                    <a:pt x="148" y="422"/>
                  </a:lnTo>
                  <a:lnTo>
                    <a:pt x="155" y="415"/>
                  </a:lnTo>
                  <a:lnTo>
                    <a:pt x="155" y="405"/>
                  </a:lnTo>
                  <a:lnTo>
                    <a:pt x="155" y="365"/>
                  </a:lnTo>
                  <a:lnTo>
                    <a:pt x="168" y="365"/>
                  </a:lnTo>
                  <a:lnTo>
                    <a:pt x="168" y="365"/>
                  </a:lnTo>
                  <a:lnTo>
                    <a:pt x="190" y="365"/>
                  </a:lnTo>
                  <a:lnTo>
                    <a:pt x="210" y="358"/>
                  </a:lnTo>
                  <a:lnTo>
                    <a:pt x="210" y="358"/>
                  </a:lnTo>
                  <a:lnTo>
                    <a:pt x="227" y="350"/>
                  </a:lnTo>
                  <a:lnTo>
                    <a:pt x="239" y="338"/>
                  </a:lnTo>
                  <a:lnTo>
                    <a:pt x="239" y="338"/>
                  </a:lnTo>
                  <a:lnTo>
                    <a:pt x="252" y="326"/>
                  </a:lnTo>
                  <a:lnTo>
                    <a:pt x="259" y="309"/>
                  </a:lnTo>
                  <a:lnTo>
                    <a:pt x="259" y="309"/>
                  </a:lnTo>
                  <a:lnTo>
                    <a:pt x="264" y="291"/>
                  </a:lnTo>
                  <a:lnTo>
                    <a:pt x="266" y="274"/>
                  </a:lnTo>
                  <a:lnTo>
                    <a:pt x="266" y="274"/>
                  </a:lnTo>
                  <a:lnTo>
                    <a:pt x="264" y="252"/>
                  </a:lnTo>
                  <a:lnTo>
                    <a:pt x="259" y="232"/>
                  </a:lnTo>
                  <a:lnTo>
                    <a:pt x="254" y="215"/>
                  </a:lnTo>
                  <a:lnTo>
                    <a:pt x="244" y="202"/>
                  </a:lnTo>
                  <a:lnTo>
                    <a:pt x="244" y="20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4124" y="1496"/>
              <a:ext cx="232" cy="318"/>
            </a:xfrm>
            <a:custGeom>
              <a:avLst/>
              <a:gdLst>
                <a:gd name="T0" fmla="*/ 12 w 232"/>
                <a:gd name="T1" fmla="*/ 313 h 318"/>
                <a:gd name="T2" fmla="*/ 12 w 232"/>
                <a:gd name="T3" fmla="*/ 313 h 318"/>
                <a:gd name="T4" fmla="*/ 5 w 232"/>
                <a:gd name="T5" fmla="*/ 303 h 318"/>
                <a:gd name="T6" fmla="*/ 0 w 232"/>
                <a:gd name="T7" fmla="*/ 293 h 318"/>
                <a:gd name="T8" fmla="*/ 0 w 232"/>
                <a:gd name="T9" fmla="*/ 281 h 318"/>
                <a:gd name="T10" fmla="*/ 5 w 232"/>
                <a:gd name="T11" fmla="*/ 271 h 318"/>
                <a:gd name="T12" fmla="*/ 5 w 232"/>
                <a:gd name="T13" fmla="*/ 271 h 318"/>
                <a:gd name="T14" fmla="*/ 177 w 232"/>
                <a:gd name="T15" fmla="*/ 12 h 318"/>
                <a:gd name="T16" fmla="*/ 177 w 232"/>
                <a:gd name="T17" fmla="*/ 12 h 318"/>
                <a:gd name="T18" fmla="*/ 185 w 232"/>
                <a:gd name="T19" fmla="*/ 2 h 318"/>
                <a:gd name="T20" fmla="*/ 197 w 232"/>
                <a:gd name="T21" fmla="*/ 0 h 318"/>
                <a:gd name="T22" fmla="*/ 207 w 232"/>
                <a:gd name="T23" fmla="*/ 0 h 318"/>
                <a:gd name="T24" fmla="*/ 219 w 232"/>
                <a:gd name="T25" fmla="*/ 2 h 318"/>
                <a:gd name="T26" fmla="*/ 219 w 232"/>
                <a:gd name="T27" fmla="*/ 2 h 318"/>
                <a:gd name="T28" fmla="*/ 219 w 232"/>
                <a:gd name="T29" fmla="*/ 2 h 318"/>
                <a:gd name="T30" fmla="*/ 227 w 232"/>
                <a:gd name="T31" fmla="*/ 12 h 318"/>
                <a:gd name="T32" fmla="*/ 232 w 232"/>
                <a:gd name="T33" fmla="*/ 22 h 318"/>
                <a:gd name="T34" fmla="*/ 232 w 232"/>
                <a:gd name="T35" fmla="*/ 34 h 318"/>
                <a:gd name="T36" fmla="*/ 227 w 232"/>
                <a:gd name="T37" fmla="*/ 44 h 318"/>
                <a:gd name="T38" fmla="*/ 227 w 232"/>
                <a:gd name="T39" fmla="*/ 44 h 318"/>
                <a:gd name="T40" fmla="*/ 54 w 232"/>
                <a:gd name="T41" fmla="*/ 303 h 318"/>
                <a:gd name="T42" fmla="*/ 54 w 232"/>
                <a:gd name="T43" fmla="*/ 303 h 318"/>
                <a:gd name="T44" fmla="*/ 49 w 232"/>
                <a:gd name="T45" fmla="*/ 308 h 318"/>
                <a:gd name="T46" fmla="*/ 42 w 232"/>
                <a:gd name="T47" fmla="*/ 313 h 318"/>
                <a:gd name="T48" fmla="*/ 37 w 232"/>
                <a:gd name="T49" fmla="*/ 315 h 318"/>
                <a:gd name="T50" fmla="*/ 29 w 232"/>
                <a:gd name="T51" fmla="*/ 318 h 318"/>
                <a:gd name="T52" fmla="*/ 29 w 232"/>
                <a:gd name="T53" fmla="*/ 318 h 318"/>
                <a:gd name="T54" fmla="*/ 29 w 232"/>
                <a:gd name="T55" fmla="*/ 318 h 318"/>
                <a:gd name="T56" fmla="*/ 19 w 232"/>
                <a:gd name="T57" fmla="*/ 315 h 318"/>
                <a:gd name="T58" fmla="*/ 12 w 232"/>
                <a:gd name="T59" fmla="*/ 313 h 318"/>
                <a:gd name="T60" fmla="*/ 12 w 232"/>
                <a:gd name="T61" fmla="*/ 31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2" h="318">
                  <a:moveTo>
                    <a:pt x="12" y="313"/>
                  </a:moveTo>
                  <a:lnTo>
                    <a:pt x="12" y="313"/>
                  </a:lnTo>
                  <a:lnTo>
                    <a:pt x="5" y="303"/>
                  </a:lnTo>
                  <a:lnTo>
                    <a:pt x="0" y="293"/>
                  </a:lnTo>
                  <a:lnTo>
                    <a:pt x="0" y="281"/>
                  </a:lnTo>
                  <a:lnTo>
                    <a:pt x="5" y="271"/>
                  </a:lnTo>
                  <a:lnTo>
                    <a:pt x="5" y="271"/>
                  </a:lnTo>
                  <a:lnTo>
                    <a:pt x="177" y="12"/>
                  </a:lnTo>
                  <a:lnTo>
                    <a:pt x="177" y="12"/>
                  </a:lnTo>
                  <a:lnTo>
                    <a:pt x="185" y="2"/>
                  </a:lnTo>
                  <a:lnTo>
                    <a:pt x="197" y="0"/>
                  </a:lnTo>
                  <a:lnTo>
                    <a:pt x="207" y="0"/>
                  </a:lnTo>
                  <a:lnTo>
                    <a:pt x="219" y="2"/>
                  </a:lnTo>
                  <a:lnTo>
                    <a:pt x="219" y="2"/>
                  </a:lnTo>
                  <a:lnTo>
                    <a:pt x="219" y="2"/>
                  </a:lnTo>
                  <a:lnTo>
                    <a:pt x="227" y="12"/>
                  </a:lnTo>
                  <a:lnTo>
                    <a:pt x="232" y="22"/>
                  </a:lnTo>
                  <a:lnTo>
                    <a:pt x="232" y="34"/>
                  </a:lnTo>
                  <a:lnTo>
                    <a:pt x="227" y="44"/>
                  </a:lnTo>
                  <a:lnTo>
                    <a:pt x="227" y="44"/>
                  </a:lnTo>
                  <a:lnTo>
                    <a:pt x="54" y="303"/>
                  </a:lnTo>
                  <a:lnTo>
                    <a:pt x="54" y="303"/>
                  </a:lnTo>
                  <a:lnTo>
                    <a:pt x="49" y="308"/>
                  </a:lnTo>
                  <a:lnTo>
                    <a:pt x="42" y="313"/>
                  </a:lnTo>
                  <a:lnTo>
                    <a:pt x="37" y="315"/>
                  </a:lnTo>
                  <a:lnTo>
                    <a:pt x="29" y="318"/>
                  </a:lnTo>
                  <a:lnTo>
                    <a:pt x="29" y="318"/>
                  </a:lnTo>
                  <a:lnTo>
                    <a:pt x="29" y="318"/>
                  </a:lnTo>
                  <a:lnTo>
                    <a:pt x="19" y="315"/>
                  </a:lnTo>
                  <a:lnTo>
                    <a:pt x="12" y="313"/>
                  </a:lnTo>
                  <a:lnTo>
                    <a:pt x="12" y="313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1619672" y="414908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造字工房悦黑演示版常规体" pitchFamily="50" charset="-122"/>
                <a:ea typeface="造字工房悦黑演示版常规体" pitchFamily="50" charset="-122"/>
              </a:rPr>
              <a:t>校舍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40365" y="414908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造字工房悦黑演示版常规体" pitchFamily="50" charset="-122"/>
                <a:ea typeface="造字工房悦黑演示版常规体" pitchFamily="50" charset="-122"/>
              </a:rPr>
              <a:t>教师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300192" y="414908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造字工房悦黑演示版常规体" pitchFamily="50" charset="-122"/>
                <a:ea typeface="造字工房悦黑演示版常规体" pitchFamily="50" charset="-122"/>
              </a:rPr>
              <a:t>薪水</a:t>
            </a:r>
          </a:p>
        </p:txBody>
      </p:sp>
    </p:spTree>
    <p:extLst>
      <p:ext uri="{BB962C8B-B14F-4D97-AF65-F5344CB8AC3E}">
        <p14:creationId xmlns:p14="http://schemas.microsoft.com/office/powerpoint/2010/main" val="39823440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7" name="组合 1126"/>
          <p:cNvGrpSpPr/>
          <p:nvPr/>
        </p:nvGrpSpPr>
        <p:grpSpPr>
          <a:xfrm>
            <a:off x="376689" y="440661"/>
            <a:ext cx="3475231" cy="5940667"/>
            <a:chOff x="-89694" y="-219869"/>
            <a:chExt cx="4157663" cy="7107238"/>
          </a:xfrm>
        </p:grpSpPr>
        <p:sp>
          <p:nvSpPr>
            <p:cNvPr id="3" name="AutoShape 4"/>
            <p:cNvSpPr>
              <a:spLocks noChangeAspect="1" noChangeArrowheads="1" noTextEdit="1"/>
            </p:cNvSpPr>
            <p:nvPr/>
          </p:nvSpPr>
          <p:spPr bwMode="auto">
            <a:xfrm>
              <a:off x="-89694" y="-219869"/>
              <a:ext cx="4157663" cy="7107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35"/>
            <p:cNvSpPr>
              <a:spLocks/>
            </p:cNvSpPr>
            <p:nvPr/>
          </p:nvSpPr>
          <p:spPr bwMode="auto">
            <a:xfrm>
              <a:off x="1396206" y="4218781"/>
              <a:ext cx="249238" cy="114300"/>
            </a:xfrm>
            <a:custGeom>
              <a:avLst/>
              <a:gdLst>
                <a:gd name="T0" fmla="*/ 21 w 157"/>
                <a:gd name="T1" fmla="*/ 64 h 72"/>
                <a:gd name="T2" fmla="*/ 16 w 157"/>
                <a:gd name="T3" fmla="*/ 56 h 72"/>
                <a:gd name="T4" fmla="*/ 13 w 157"/>
                <a:gd name="T5" fmla="*/ 50 h 72"/>
                <a:gd name="T6" fmla="*/ 11 w 157"/>
                <a:gd name="T7" fmla="*/ 45 h 72"/>
                <a:gd name="T8" fmla="*/ 8 w 157"/>
                <a:gd name="T9" fmla="*/ 42 h 72"/>
                <a:gd name="T10" fmla="*/ 3 w 157"/>
                <a:gd name="T11" fmla="*/ 32 h 72"/>
                <a:gd name="T12" fmla="*/ 0 w 157"/>
                <a:gd name="T13" fmla="*/ 24 h 72"/>
                <a:gd name="T14" fmla="*/ 0 w 157"/>
                <a:gd name="T15" fmla="*/ 18 h 72"/>
                <a:gd name="T16" fmla="*/ 0 w 157"/>
                <a:gd name="T17" fmla="*/ 10 h 72"/>
                <a:gd name="T18" fmla="*/ 3 w 157"/>
                <a:gd name="T19" fmla="*/ 8 h 72"/>
                <a:gd name="T20" fmla="*/ 8 w 157"/>
                <a:gd name="T21" fmla="*/ 5 h 72"/>
                <a:gd name="T22" fmla="*/ 13 w 157"/>
                <a:gd name="T23" fmla="*/ 2 h 72"/>
                <a:gd name="T24" fmla="*/ 19 w 157"/>
                <a:gd name="T25" fmla="*/ 0 h 72"/>
                <a:gd name="T26" fmla="*/ 27 w 157"/>
                <a:gd name="T27" fmla="*/ 0 h 72"/>
                <a:gd name="T28" fmla="*/ 34 w 157"/>
                <a:gd name="T29" fmla="*/ 0 h 72"/>
                <a:gd name="T30" fmla="*/ 42 w 157"/>
                <a:gd name="T31" fmla="*/ 0 h 72"/>
                <a:gd name="T32" fmla="*/ 53 w 157"/>
                <a:gd name="T33" fmla="*/ 2 h 72"/>
                <a:gd name="T34" fmla="*/ 56 w 157"/>
                <a:gd name="T35" fmla="*/ 2 h 72"/>
                <a:gd name="T36" fmla="*/ 61 w 157"/>
                <a:gd name="T37" fmla="*/ 5 h 72"/>
                <a:gd name="T38" fmla="*/ 66 w 157"/>
                <a:gd name="T39" fmla="*/ 5 h 72"/>
                <a:gd name="T40" fmla="*/ 72 w 157"/>
                <a:gd name="T41" fmla="*/ 8 h 72"/>
                <a:gd name="T42" fmla="*/ 82 w 157"/>
                <a:gd name="T43" fmla="*/ 10 h 72"/>
                <a:gd name="T44" fmla="*/ 93 w 157"/>
                <a:gd name="T45" fmla="*/ 16 h 72"/>
                <a:gd name="T46" fmla="*/ 96 w 157"/>
                <a:gd name="T47" fmla="*/ 18 h 72"/>
                <a:gd name="T48" fmla="*/ 101 w 157"/>
                <a:gd name="T49" fmla="*/ 18 h 72"/>
                <a:gd name="T50" fmla="*/ 106 w 157"/>
                <a:gd name="T51" fmla="*/ 21 h 72"/>
                <a:gd name="T52" fmla="*/ 112 w 157"/>
                <a:gd name="T53" fmla="*/ 24 h 72"/>
                <a:gd name="T54" fmla="*/ 120 w 157"/>
                <a:gd name="T55" fmla="*/ 29 h 72"/>
                <a:gd name="T56" fmla="*/ 130 w 157"/>
                <a:gd name="T57" fmla="*/ 32 h 72"/>
                <a:gd name="T58" fmla="*/ 138 w 157"/>
                <a:gd name="T59" fmla="*/ 40 h 72"/>
                <a:gd name="T60" fmla="*/ 144 w 157"/>
                <a:gd name="T61" fmla="*/ 45 h 72"/>
                <a:gd name="T62" fmla="*/ 151 w 157"/>
                <a:gd name="T63" fmla="*/ 50 h 72"/>
                <a:gd name="T64" fmla="*/ 157 w 157"/>
                <a:gd name="T65" fmla="*/ 58 h 72"/>
                <a:gd name="T66" fmla="*/ 154 w 157"/>
                <a:gd name="T67" fmla="*/ 61 h 72"/>
                <a:gd name="T68" fmla="*/ 151 w 157"/>
                <a:gd name="T69" fmla="*/ 64 h 72"/>
                <a:gd name="T70" fmla="*/ 149 w 157"/>
                <a:gd name="T71" fmla="*/ 66 h 72"/>
                <a:gd name="T72" fmla="*/ 144 w 157"/>
                <a:gd name="T73" fmla="*/ 69 h 72"/>
                <a:gd name="T74" fmla="*/ 136 w 157"/>
                <a:gd name="T75" fmla="*/ 72 h 72"/>
                <a:gd name="T76" fmla="*/ 128 w 157"/>
                <a:gd name="T77" fmla="*/ 72 h 72"/>
                <a:gd name="T78" fmla="*/ 120 w 157"/>
                <a:gd name="T79" fmla="*/ 72 h 72"/>
                <a:gd name="T80" fmla="*/ 114 w 157"/>
                <a:gd name="T81" fmla="*/ 72 h 72"/>
                <a:gd name="T82" fmla="*/ 109 w 157"/>
                <a:gd name="T83" fmla="*/ 72 h 72"/>
                <a:gd name="T84" fmla="*/ 101 w 157"/>
                <a:gd name="T85" fmla="*/ 72 h 72"/>
                <a:gd name="T86" fmla="*/ 93 w 157"/>
                <a:gd name="T87" fmla="*/ 72 h 72"/>
                <a:gd name="T88" fmla="*/ 85 w 157"/>
                <a:gd name="T89" fmla="*/ 72 h 72"/>
                <a:gd name="T90" fmla="*/ 77 w 157"/>
                <a:gd name="T91" fmla="*/ 69 h 72"/>
                <a:gd name="T92" fmla="*/ 66 w 157"/>
                <a:gd name="T93" fmla="*/ 69 h 72"/>
                <a:gd name="T94" fmla="*/ 61 w 157"/>
                <a:gd name="T95" fmla="*/ 69 h 72"/>
                <a:gd name="T96" fmla="*/ 56 w 157"/>
                <a:gd name="T97" fmla="*/ 69 h 72"/>
                <a:gd name="T98" fmla="*/ 50 w 157"/>
                <a:gd name="T99" fmla="*/ 66 h 72"/>
                <a:gd name="T100" fmla="*/ 45 w 157"/>
                <a:gd name="T101" fmla="*/ 66 h 72"/>
                <a:gd name="T102" fmla="*/ 40 w 157"/>
                <a:gd name="T103" fmla="*/ 66 h 72"/>
                <a:gd name="T104" fmla="*/ 34 w 157"/>
                <a:gd name="T105" fmla="*/ 66 h 72"/>
                <a:gd name="T106" fmla="*/ 27 w 157"/>
                <a:gd name="T107" fmla="*/ 64 h 72"/>
                <a:gd name="T108" fmla="*/ 21 w 157"/>
                <a:gd name="T109" fmla="*/ 64 h 72"/>
                <a:gd name="T110" fmla="*/ 21 w 157"/>
                <a:gd name="T111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7" h="72">
                  <a:moveTo>
                    <a:pt x="21" y="64"/>
                  </a:moveTo>
                  <a:lnTo>
                    <a:pt x="16" y="56"/>
                  </a:lnTo>
                  <a:lnTo>
                    <a:pt x="13" y="50"/>
                  </a:lnTo>
                  <a:lnTo>
                    <a:pt x="11" y="45"/>
                  </a:lnTo>
                  <a:lnTo>
                    <a:pt x="8" y="42"/>
                  </a:lnTo>
                  <a:lnTo>
                    <a:pt x="3" y="32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10"/>
                  </a:lnTo>
                  <a:lnTo>
                    <a:pt x="3" y="8"/>
                  </a:lnTo>
                  <a:lnTo>
                    <a:pt x="8" y="5"/>
                  </a:lnTo>
                  <a:lnTo>
                    <a:pt x="13" y="2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53" y="2"/>
                  </a:lnTo>
                  <a:lnTo>
                    <a:pt x="56" y="2"/>
                  </a:lnTo>
                  <a:lnTo>
                    <a:pt x="61" y="5"/>
                  </a:lnTo>
                  <a:lnTo>
                    <a:pt x="66" y="5"/>
                  </a:lnTo>
                  <a:lnTo>
                    <a:pt x="72" y="8"/>
                  </a:lnTo>
                  <a:lnTo>
                    <a:pt x="82" y="10"/>
                  </a:lnTo>
                  <a:lnTo>
                    <a:pt x="93" y="16"/>
                  </a:lnTo>
                  <a:lnTo>
                    <a:pt x="96" y="18"/>
                  </a:lnTo>
                  <a:lnTo>
                    <a:pt x="101" y="18"/>
                  </a:lnTo>
                  <a:lnTo>
                    <a:pt x="106" y="21"/>
                  </a:lnTo>
                  <a:lnTo>
                    <a:pt x="112" y="24"/>
                  </a:lnTo>
                  <a:lnTo>
                    <a:pt x="120" y="29"/>
                  </a:lnTo>
                  <a:lnTo>
                    <a:pt x="130" y="32"/>
                  </a:lnTo>
                  <a:lnTo>
                    <a:pt x="138" y="40"/>
                  </a:lnTo>
                  <a:lnTo>
                    <a:pt x="144" y="45"/>
                  </a:lnTo>
                  <a:lnTo>
                    <a:pt x="151" y="50"/>
                  </a:lnTo>
                  <a:lnTo>
                    <a:pt x="157" y="58"/>
                  </a:lnTo>
                  <a:lnTo>
                    <a:pt x="154" y="61"/>
                  </a:lnTo>
                  <a:lnTo>
                    <a:pt x="151" y="64"/>
                  </a:lnTo>
                  <a:lnTo>
                    <a:pt x="149" y="66"/>
                  </a:lnTo>
                  <a:lnTo>
                    <a:pt x="144" y="69"/>
                  </a:lnTo>
                  <a:lnTo>
                    <a:pt x="136" y="72"/>
                  </a:lnTo>
                  <a:lnTo>
                    <a:pt x="128" y="72"/>
                  </a:lnTo>
                  <a:lnTo>
                    <a:pt x="120" y="72"/>
                  </a:lnTo>
                  <a:lnTo>
                    <a:pt x="114" y="72"/>
                  </a:lnTo>
                  <a:lnTo>
                    <a:pt x="109" y="72"/>
                  </a:lnTo>
                  <a:lnTo>
                    <a:pt x="101" y="72"/>
                  </a:lnTo>
                  <a:lnTo>
                    <a:pt x="93" y="72"/>
                  </a:lnTo>
                  <a:lnTo>
                    <a:pt x="85" y="72"/>
                  </a:lnTo>
                  <a:lnTo>
                    <a:pt x="77" y="69"/>
                  </a:lnTo>
                  <a:lnTo>
                    <a:pt x="66" y="69"/>
                  </a:lnTo>
                  <a:lnTo>
                    <a:pt x="61" y="69"/>
                  </a:lnTo>
                  <a:lnTo>
                    <a:pt x="56" y="69"/>
                  </a:lnTo>
                  <a:lnTo>
                    <a:pt x="50" y="66"/>
                  </a:lnTo>
                  <a:lnTo>
                    <a:pt x="45" y="66"/>
                  </a:lnTo>
                  <a:lnTo>
                    <a:pt x="40" y="66"/>
                  </a:lnTo>
                  <a:lnTo>
                    <a:pt x="34" y="66"/>
                  </a:lnTo>
                  <a:lnTo>
                    <a:pt x="27" y="64"/>
                  </a:lnTo>
                  <a:lnTo>
                    <a:pt x="21" y="64"/>
                  </a:lnTo>
                  <a:lnTo>
                    <a:pt x="21" y="64"/>
                  </a:lnTo>
                  <a:close/>
                </a:path>
              </a:pathLst>
            </a:custGeom>
            <a:solidFill>
              <a:srgbClr val="8A9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39"/>
            <p:cNvSpPr>
              <a:spLocks/>
            </p:cNvSpPr>
            <p:nvPr/>
          </p:nvSpPr>
          <p:spPr bwMode="auto">
            <a:xfrm>
              <a:off x="1243806" y="3488531"/>
              <a:ext cx="236538" cy="122238"/>
            </a:xfrm>
            <a:custGeom>
              <a:avLst/>
              <a:gdLst>
                <a:gd name="T0" fmla="*/ 104 w 149"/>
                <a:gd name="T1" fmla="*/ 77 h 77"/>
                <a:gd name="T2" fmla="*/ 109 w 149"/>
                <a:gd name="T3" fmla="*/ 74 h 77"/>
                <a:gd name="T4" fmla="*/ 115 w 149"/>
                <a:gd name="T5" fmla="*/ 71 h 77"/>
                <a:gd name="T6" fmla="*/ 120 w 149"/>
                <a:gd name="T7" fmla="*/ 69 h 77"/>
                <a:gd name="T8" fmla="*/ 123 w 149"/>
                <a:gd name="T9" fmla="*/ 66 h 77"/>
                <a:gd name="T10" fmla="*/ 130 w 149"/>
                <a:gd name="T11" fmla="*/ 61 h 77"/>
                <a:gd name="T12" fmla="*/ 138 w 149"/>
                <a:gd name="T13" fmla="*/ 55 h 77"/>
                <a:gd name="T14" fmla="*/ 144 w 149"/>
                <a:gd name="T15" fmla="*/ 53 h 77"/>
                <a:gd name="T16" fmla="*/ 146 w 149"/>
                <a:gd name="T17" fmla="*/ 47 h 77"/>
                <a:gd name="T18" fmla="*/ 149 w 149"/>
                <a:gd name="T19" fmla="*/ 45 h 77"/>
                <a:gd name="T20" fmla="*/ 149 w 149"/>
                <a:gd name="T21" fmla="*/ 39 h 77"/>
                <a:gd name="T22" fmla="*/ 149 w 149"/>
                <a:gd name="T23" fmla="*/ 34 h 77"/>
                <a:gd name="T24" fmla="*/ 146 w 149"/>
                <a:gd name="T25" fmla="*/ 29 h 77"/>
                <a:gd name="T26" fmla="*/ 144 w 149"/>
                <a:gd name="T27" fmla="*/ 24 h 77"/>
                <a:gd name="T28" fmla="*/ 138 w 149"/>
                <a:gd name="T29" fmla="*/ 21 h 77"/>
                <a:gd name="T30" fmla="*/ 130 w 149"/>
                <a:gd name="T31" fmla="*/ 16 h 77"/>
                <a:gd name="T32" fmla="*/ 123 w 149"/>
                <a:gd name="T33" fmla="*/ 13 h 77"/>
                <a:gd name="T34" fmla="*/ 115 w 149"/>
                <a:gd name="T35" fmla="*/ 10 h 77"/>
                <a:gd name="T36" fmla="*/ 107 w 149"/>
                <a:gd name="T37" fmla="*/ 8 h 77"/>
                <a:gd name="T38" fmla="*/ 101 w 149"/>
                <a:gd name="T39" fmla="*/ 8 h 77"/>
                <a:gd name="T40" fmla="*/ 96 w 149"/>
                <a:gd name="T41" fmla="*/ 5 h 77"/>
                <a:gd name="T42" fmla="*/ 91 w 149"/>
                <a:gd name="T43" fmla="*/ 5 h 77"/>
                <a:gd name="T44" fmla="*/ 88 w 149"/>
                <a:gd name="T45" fmla="*/ 5 h 77"/>
                <a:gd name="T46" fmla="*/ 77 w 149"/>
                <a:gd name="T47" fmla="*/ 2 h 77"/>
                <a:gd name="T48" fmla="*/ 67 w 149"/>
                <a:gd name="T49" fmla="*/ 2 h 77"/>
                <a:gd name="T50" fmla="*/ 56 w 149"/>
                <a:gd name="T51" fmla="*/ 0 h 77"/>
                <a:gd name="T52" fmla="*/ 48 w 149"/>
                <a:gd name="T53" fmla="*/ 0 h 77"/>
                <a:gd name="T54" fmla="*/ 40 w 149"/>
                <a:gd name="T55" fmla="*/ 0 h 77"/>
                <a:gd name="T56" fmla="*/ 29 w 149"/>
                <a:gd name="T57" fmla="*/ 2 h 77"/>
                <a:gd name="T58" fmla="*/ 21 w 149"/>
                <a:gd name="T59" fmla="*/ 2 h 77"/>
                <a:gd name="T60" fmla="*/ 16 w 149"/>
                <a:gd name="T61" fmla="*/ 2 h 77"/>
                <a:gd name="T62" fmla="*/ 8 w 149"/>
                <a:gd name="T63" fmla="*/ 5 h 77"/>
                <a:gd name="T64" fmla="*/ 6 w 149"/>
                <a:gd name="T65" fmla="*/ 8 h 77"/>
                <a:gd name="T66" fmla="*/ 0 w 149"/>
                <a:gd name="T67" fmla="*/ 13 h 77"/>
                <a:gd name="T68" fmla="*/ 0 w 149"/>
                <a:gd name="T69" fmla="*/ 21 h 77"/>
                <a:gd name="T70" fmla="*/ 3 w 149"/>
                <a:gd name="T71" fmla="*/ 26 h 77"/>
                <a:gd name="T72" fmla="*/ 11 w 149"/>
                <a:gd name="T73" fmla="*/ 32 h 77"/>
                <a:gd name="T74" fmla="*/ 14 w 149"/>
                <a:gd name="T75" fmla="*/ 34 h 77"/>
                <a:gd name="T76" fmla="*/ 19 w 149"/>
                <a:gd name="T77" fmla="*/ 37 h 77"/>
                <a:gd name="T78" fmla="*/ 24 w 149"/>
                <a:gd name="T79" fmla="*/ 42 h 77"/>
                <a:gd name="T80" fmla="*/ 29 w 149"/>
                <a:gd name="T81" fmla="*/ 45 h 77"/>
                <a:gd name="T82" fmla="*/ 37 w 149"/>
                <a:gd name="T83" fmla="*/ 47 h 77"/>
                <a:gd name="T84" fmla="*/ 45 w 149"/>
                <a:gd name="T85" fmla="*/ 50 h 77"/>
                <a:gd name="T86" fmla="*/ 51 w 149"/>
                <a:gd name="T87" fmla="*/ 53 h 77"/>
                <a:gd name="T88" fmla="*/ 61 w 149"/>
                <a:gd name="T89" fmla="*/ 58 h 77"/>
                <a:gd name="T90" fmla="*/ 69 w 149"/>
                <a:gd name="T91" fmla="*/ 63 h 77"/>
                <a:gd name="T92" fmla="*/ 80 w 149"/>
                <a:gd name="T93" fmla="*/ 66 h 77"/>
                <a:gd name="T94" fmla="*/ 91 w 149"/>
                <a:gd name="T95" fmla="*/ 71 h 77"/>
                <a:gd name="T96" fmla="*/ 104 w 149"/>
                <a:gd name="T97" fmla="*/ 77 h 77"/>
                <a:gd name="T98" fmla="*/ 104 w 149"/>
                <a:gd name="T9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9" h="77">
                  <a:moveTo>
                    <a:pt x="104" y="77"/>
                  </a:moveTo>
                  <a:lnTo>
                    <a:pt x="109" y="74"/>
                  </a:lnTo>
                  <a:lnTo>
                    <a:pt x="115" y="71"/>
                  </a:lnTo>
                  <a:lnTo>
                    <a:pt x="120" y="69"/>
                  </a:lnTo>
                  <a:lnTo>
                    <a:pt x="123" y="66"/>
                  </a:lnTo>
                  <a:lnTo>
                    <a:pt x="130" y="61"/>
                  </a:lnTo>
                  <a:lnTo>
                    <a:pt x="138" y="55"/>
                  </a:lnTo>
                  <a:lnTo>
                    <a:pt x="144" y="53"/>
                  </a:lnTo>
                  <a:lnTo>
                    <a:pt x="146" y="47"/>
                  </a:lnTo>
                  <a:lnTo>
                    <a:pt x="149" y="45"/>
                  </a:lnTo>
                  <a:lnTo>
                    <a:pt x="149" y="39"/>
                  </a:lnTo>
                  <a:lnTo>
                    <a:pt x="149" y="34"/>
                  </a:lnTo>
                  <a:lnTo>
                    <a:pt x="146" y="29"/>
                  </a:lnTo>
                  <a:lnTo>
                    <a:pt x="144" y="24"/>
                  </a:lnTo>
                  <a:lnTo>
                    <a:pt x="138" y="21"/>
                  </a:lnTo>
                  <a:lnTo>
                    <a:pt x="130" y="16"/>
                  </a:lnTo>
                  <a:lnTo>
                    <a:pt x="123" y="13"/>
                  </a:lnTo>
                  <a:lnTo>
                    <a:pt x="115" y="10"/>
                  </a:lnTo>
                  <a:lnTo>
                    <a:pt x="107" y="8"/>
                  </a:lnTo>
                  <a:lnTo>
                    <a:pt x="101" y="8"/>
                  </a:lnTo>
                  <a:lnTo>
                    <a:pt x="96" y="5"/>
                  </a:lnTo>
                  <a:lnTo>
                    <a:pt x="91" y="5"/>
                  </a:lnTo>
                  <a:lnTo>
                    <a:pt x="88" y="5"/>
                  </a:lnTo>
                  <a:lnTo>
                    <a:pt x="77" y="2"/>
                  </a:lnTo>
                  <a:lnTo>
                    <a:pt x="67" y="2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9" y="2"/>
                  </a:lnTo>
                  <a:lnTo>
                    <a:pt x="21" y="2"/>
                  </a:lnTo>
                  <a:lnTo>
                    <a:pt x="16" y="2"/>
                  </a:lnTo>
                  <a:lnTo>
                    <a:pt x="8" y="5"/>
                  </a:lnTo>
                  <a:lnTo>
                    <a:pt x="6" y="8"/>
                  </a:lnTo>
                  <a:lnTo>
                    <a:pt x="0" y="13"/>
                  </a:lnTo>
                  <a:lnTo>
                    <a:pt x="0" y="21"/>
                  </a:lnTo>
                  <a:lnTo>
                    <a:pt x="3" y="26"/>
                  </a:lnTo>
                  <a:lnTo>
                    <a:pt x="11" y="32"/>
                  </a:lnTo>
                  <a:lnTo>
                    <a:pt x="14" y="34"/>
                  </a:lnTo>
                  <a:lnTo>
                    <a:pt x="19" y="37"/>
                  </a:lnTo>
                  <a:lnTo>
                    <a:pt x="24" y="42"/>
                  </a:lnTo>
                  <a:lnTo>
                    <a:pt x="29" y="45"/>
                  </a:lnTo>
                  <a:lnTo>
                    <a:pt x="37" y="47"/>
                  </a:lnTo>
                  <a:lnTo>
                    <a:pt x="45" y="50"/>
                  </a:lnTo>
                  <a:lnTo>
                    <a:pt x="51" y="53"/>
                  </a:lnTo>
                  <a:lnTo>
                    <a:pt x="61" y="58"/>
                  </a:lnTo>
                  <a:lnTo>
                    <a:pt x="69" y="63"/>
                  </a:lnTo>
                  <a:lnTo>
                    <a:pt x="80" y="66"/>
                  </a:lnTo>
                  <a:lnTo>
                    <a:pt x="91" y="71"/>
                  </a:lnTo>
                  <a:lnTo>
                    <a:pt x="104" y="77"/>
                  </a:lnTo>
                  <a:lnTo>
                    <a:pt x="104" y="77"/>
                  </a:lnTo>
                  <a:close/>
                </a:path>
              </a:pathLst>
            </a:custGeom>
            <a:solidFill>
              <a:srgbClr val="8A9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41"/>
            <p:cNvSpPr>
              <a:spLocks/>
            </p:cNvSpPr>
            <p:nvPr/>
          </p:nvSpPr>
          <p:spPr bwMode="auto">
            <a:xfrm>
              <a:off x="1754981" y="2896394"/>
              <a:ext cx="190500" cy="165100"/>
            </a:xfrm>
            <a:custGeom>
              <a:avLst/>
              <a:gdLst>
                <a:gd name="T0" fmla="*/ 85 w 120"/>
                <a:gd name="T1" fmla="*/ 104 h 104"/>
                <a:gd name="T2" fmla="*/ 93 w 120"/>
                <a:gd name="T3" fmla="*/ 101 h 104"/>
                <a:gd name="T4" fmla="*/ 98 w 120"/>
                <a:gd name="T5" fmla="*/ 96 h 104"/>
                <a:gd name="T6" fmla="*/ 104 w 120"/>
                <a:gd name="T7" fmla="*/ 93 h 104"/>
                <a:gd name="T8" fmla="*/ 109 w 120"/>
                <a:gd name="T9" fmla="*/ 91 h 104"/>
                <a:gd name="T10" fmla="*/ 114 w 120"/>
                <a:gd name="T11" fmla="*/ 83 h 104"/>
                <a:gd name="T12" fmla="*/ 120 w 120"/>
                <a:gd name="T13" fmla="*/ 75 h 104"/>
                <a:gd name="T14" fmla="*/ 120 w 120"/>
                <a:gd name="T15" fmla="*/ 67 h 104"/>
                <a:gd name="T16" fmla="*/ 120 w 120"/>
                <a:gd name="T17" fmla="*/ 61 h 104"/>
                <a:gd name="T18" fmla="*/ 114 w 120"/>
                <a:gd name="T19" fmla="*/ 53 h 104"/>
                <a:gd name="T20" fmla="*/ 112 w 120"/>
                <a:gd name="T21" fmla="*/ 45 h 104"/>
                <a:gd name="T22" fmla="*/ 104 w 120"/>
                <a:gd name="T23" fmla="*/ 37 h 104"/>
                <a:gd name="T24" fmla="*/ 96 w 120"/>
                <a:gd name="T25" fmla="*/ 29 h 104"/>
                <a:gd name="T26" fmla="*/ 85 w 120"/>
                <a:gd name="T27" fmla="*/ 24 h 104"/>
                <a:gd name="T28" fmla="*/ 77 w 120"/>
                <a:gd name="T29" fmla="*/ 19 h 104"/>
                <a:gd name="T30" fmla="*/ 72 w 120"/>
                <a:gd name="T31" fmla="*/ 16 h 104"/>
                <a:gd name="T32" fmla="*/ 66 w 120"/>
                <a:gd name="T33" fmla="*/ 13 h 104"/>
                <a:gd name="T34" fmla="*/ 61 w 120"/>
                <a:gd name="T35" fmla="*/ 11 h 104"/>
                <a:gd name="T36" fmla="*/ 56 w 120"/>
                <a:gd name="T37" fmla="*/ 8 h 104"/>
                <a:gd name="T38" fmla="*/ 50 w 120"/>
                <a:gd name="T39" fmla="*/ 5 h 104"/>
                <a:gd name="T40" fmla="*/ 45 w 120"/>
                <a:gd name="T41" fmla="*/ 5 h 104"/>
                <a:gd name="T42" fmla="*/ 40 w 120"/>
                <a:gd name="T43" fmla="*/ 3 h 104"/>
                <a:gd name="T44" fmla="*/ 34 w 120"/>
                <a:gd name="T45" fmla="*/ 3 h 104"/>
                <a:gd name="T46" fmla="*/ 29 w 120"/>
                <a:gd name="T47" fmla="*/ 0 h 104"/>
                <a:gd name="T48" fmla="*/ 21 w 120"/>
                <a:gd name="T49" fmla="*/ 0 h 104"/>
                <a:gd name="T50" fmla="*/ 16 w 120"/>
                <a:gd name="T51" fmla="*/ 0 h 104"/>
                <a:gd name="T52" fmla="*/ 11 w 120"/>
                <a:gd name="T53" fmla="*/ 0 h 104"/>
                <a:gd name="T54" fmla="*/ 3 w 120"/>
                <a:gd name="T55" fmla="*/ 3 h 104"/>
                <a:gd name="T56" fmla="*/ 0 w 120"/>
                <a:gd name="T57" fmla="*/ 8 h 104"/>
                <a:gd name="T58" fmla="*/ 0 w 120"/>
                <a:gd name="T59" fmla="*/ 11 h 104"/>
                <a:gd name="T60" fmla="*/ 3 w 120"/>
                <a:gd name="T61" fmla="*/ 19 h 104"/>
                <a:gd name="T62" fmla="*/ 3 w 120"/>
                <a:gd name="T63" fmla="*/ 24 h 104"/>
                <a:gd name="T64" fmla="*/ 8 w 120"/>
                <a:gd name="T65" fmla="*/ 32 h 104"/>
                <a:gd name="T66" fmla="*/ 13 w 120"/>
                <a:gd name="T67" fmla="*/ 40 h 104"/>
                <a:gd name="T68" fmla="*/ 21 w 120"/>
                <a:gd name="T69" fmla="*/ 48 h 104"/>
                <a:gd name="T70" fmla="*/ 24 w 120"/>
                <a:gd name="T71" fmla="*/ 53 h 104"/>
                <a:gd name="T72" fmla="*/ 29 w 120"/>
                <a:gd name="T73" fmla="*/ 59 h 104"/>
                <a:gd name="T74" fmla="*/ 34 w 120"/>
                <a:gd name="T75" fmla="*/ 64 h 104"/>
                <a:gd name="T76" fmla="*/ 42 w 120"/>
                <a:gd name="T77" fmla="*/ 69 h 104"/>
                <a:gd name="T78" fmla="*/ 48 w 120"/>
                <a:gd name="T79" fmla="*/ 75 h 104"/>
                <a:gd name="T80" fmla="*/ 53 w 120"/>
                <a:gd name="T81" fmla="*/ 80 h 104"/>
                <a:gd name="T82" fmla="*/ 58 w 120"/>
                <a:gd name="T83" fmla="*/ 85 h 104"/>
                <a:gd name="T84" fmla="*/ 64 w 120"/>
                <a:gd name="T85" fmla="*/ 88 h 104"/>
                <a:gd name="T86" fmla="*/ 69 w 120"/>
                <a:gd name="T87" fmla="*/ 91 h 104"/>
                <a:gd name="T88" fmla="*/ 74 w 120"/>
                <a:gd name="T89" fmla="*/ 93 h 104"/>
                <a:gd name="T90" fmla="*/ 80 w 120"/>
                <a:gd name="T91" fmla="*/ 99 h 104"/>
                <a:gd name="T92" fmla="*/ 85 w 120"/>
                <a:gd name="T93" fmla="*/ 104 h 104"/>
                <a:gd name="T94" fmla="*/ 85 w 120"/>
                <a:gd name="T9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0" h="104">
                  <a:moveTo>
                    <a:pt x="85" y="104"/>
                  </a:moveTo>
                  <a:lnTo>
                    <a:pt x="93" y="101"/>
                  </a:lnTo>
                  <a:lnTo>
                    <a:pt x="98" y="96"/>
                  </a:lnTo>
                  <a:lnTo>
                    <a:pt x="104" y="93"/>
                  </a:lnTo>
                  <a:lnTo>
                    <a:pt x="109" y="91"/>
                  </a:lnTo>
                  <a:lnTo>
                    <a:pt x="114" y="83"/>
                  </a:lnTo>
                  <a:lnTo>
                    <a:pt x="120" y="75"/>
                  </a:lnTo>
                  <a:lnTo>
                    <a:pt x="120" y="67"/>
                  </a:lnTo>
                  <a:lnTo>
                    <a:pt x="120" y="61"/>
                  </a:lnTo>
                  <a:lnTo>
                    <a:pt x="114" y="53"/>
                  </a:lnTo>
                  <a:lnTo>
                    <a:pt x="112" y="45"/>
                  </a:lnTo>
                  <a:lnTo>
                    <a:pt x="104" y="37"/>
                  </a:lnTo>
                  <a:lnTo>
                    <a:pt x="96" y="29"/>
                  </a:lnTo>
                  <a:lnTo>
                    <a:pt x="85" y="24"/>
                  </a:lnTo>
                  <a:lnTo>
                    <a:pt x="77" y="19"/>
                  </a:lnTo>
                  <a:lnTo>
                    <a:pt x="72" y="16"/>
                  </a:lnTo>
                  <a:lnTo>
                    <a:pt x="66" y="13"/>
                  </a:lnTo>
                  <a:lnTo>
                    <a:pt x="61" y="11"/>
                  </a:lnTo>
                  <a:lnTo>
                    <a:pt x="56" y="8"/>
                  </a:lnTo>
                  <a:lnTo>
                    <a:pt x="50" y="5"/>
                  </a:lnTo>
                  <a:lnTo>
                    <a:pt x="45" y="5"/>
                  </a:lnTo>
                  <a:lnTo>
                    <a:pt x="40" y="3"/>
                  </a:lnTo>
                  <a:lnTo>
                    <a:pt x="34" y="3"/>
                  </a:lnTo>
                  <a:lnTo>
                    <a:pt x="29" y="0"/>
                  </a:lnTo>
                  <a:lnTo>
                    <a:pt x="21" y="0"/>
                  </a:lnTo>
                  <a:lnTo>
                    <a:pt x="16" y="0"/>
                  </a:lnTo>
                  <a:lnTo>
                    <a:pt x="11" y="0"/>
                  </a:lnTo>
                  <a:lnTo>
                    <a:pt x="3" y="3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9"/>
                  </a:lnTo>
                  <a:lnTo>
                    <a:pt x="3" y="24"/>
                  </a:lnTo>
                  <a:lnTo>
                    <a:pt x="8" y="32"/>
                  </a:lnTo>
                  <a:lnTo>
                    <a:pt x="13" y="40"/>
                  </a:lnTo>
                  <a:lnTo>
                    <a:pt x="21" y="48"/>
                  </a:lnTo>
                  <a:lnTo>
                    <a:pt x="24" y="53"/>
                  </a:lnTo>
                  <a:lnTo>
                    <a:pt x="29" y="59"/>
                  </a:lnTo>
                  <a:lnTo>
                    <a:pt x="34" y="64"/>
                  </a:lnTo>
                  <a:lnTo>
                    <a:pt x="42" y="69"/>
                  </a:lnTo>
                  <a:lnTo>
                    <a:pt x="48" y="75"/>
                  </a:lnTo>
                  <a:lnTo>
                    <a:pt x="53" y="80"/>
                  </a:lnTo>
                  <a:lnTo>
                    <a:pt x="58" y="85"/>
                  </a:lnTo>
                  <a:lnTo>
                    <a:pt x="64" y="88"/>
                  </a:lnTo>
                  <a:lnTo>
                    <a:pt x="69" y="91"/>
                  </a:lnTo>
                  <a:lnTo>
                    <a:pt x="74" y="93"/>
                  </a:lnTo>
                  <a:lnTo>
                    <a:pt x="80" y="99"/>
                  </a:lnTo>
                  <a:lnTo>
                    <a:pt x="85" y="104"/>
                  </a:lnTo>
                  <a:lnTo>
                    <a:pt x="85" y="104"/>
                  </a:lnTo>
                  <a:close/>
                </a:path>
              </a:pathLst>
            </a:custGeom>
            <a:solidFill>
              <a:srgbClr val="8A9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46"/>
            <p:cNvSpPr>
              <a:spLocks/>
            </p:cNvSpPr>
            <p:nvPr/>
          </p:nvSpPr>
          <p:spPr bwMode="auto">
            <a:xfrm>
              <a:off x="927894" y="4193381"/>
              <a:ext cx="758825" cy="282575"/>
            </a:xfrm>
            <a:custGeom>
              <a:avLst/>
              <a:gdLst>
                <a:gd name="T0" fmla="*/ 2 w 478"/>
                <a:gd name="T1" fmla="*/ 45 h 178"/>
                <a:gd name="T2" fmla="*/ 0 w 478"/>
                <a:gd name="T3" fmla="*/ 29 h 178"/>
                <a:gd name="T4" fmla="*/ 13 w 478"/>
                <a:gd name="T5" fmla="*/ 18 h 178"/>
                <a:gd name="T6" fmla="*/ 26 w 478"/>
                <a:gd name="T7" fmla="*/ 16 h 178"/>
                <a:gd name="T8" fmla="*/ 37 w 478"/>
                <a:gd name="T9" fmla="*/ 10 h 178"/>
                <a:gd name="T10" fmla="*/ 48 w 478"/>
                <a:gd name="T11" fmla="*/ 5 h 178"/>
                <a:gd name="T12" fmla="*/ 64 w 478"/>
                <a:gd name="T13" fmla="*/ 18 h 178"/>
                <a:gd name="T14" fmla="*/ 80 w 478"/>
                <a:gd name="T15" fmla="*/ 29 h 178"/>
                <a:gd name="T16" fmla="*/ 101 w 478"/>
                <a:gd name="T17" fmla="*/ 40 h 178"/>
                <a:gd name="T18" fmla="*/ 119 w 478"/>
                <a:gd name="T19" fmla="*/ 48 h 178"/>
                <a:gd name="T20" fmla="*/ 143 w 478"/>
                <a:gd name="T21" fmla="*/ 56 h 178"/>
                <a:gd name="T22" fmla="*/ 165 w 478"/>
                <a:gd name="T23" fmla="*/ 61 h 178"/>
                <a:gd name="T24" fmla="*/ 189 w 478"/>
                <a:gd name="T25" fmla="*/ 66 h 178"/>
                <a:gd name="T26" fmla="*/ 210 w 478"/>
                <a:gd name="T27" fmla="*/ 69 h 178"/>
                <a:gd name="T28" fmla="*/ 236 w 478"/>
                <a:gd name="T29" fmla="*/ 72 h 178"/>
                <a:gd name="T30" fmla="*/ 258 w 478"/>
                <a:gd name="T31" fmla="*/ 77 h 178"/>
                <a:gd name="T32" fmla="*/ 282 w 478"/>
                <a:gd name="T33" fmla="*/ 80 h 178"/>
                <a:gd name="T34" fmla="*/ 306 w 478"/>
                <a:gd name="T35" fmla="*/ 82 h 178"/>
                <a:gd name="T36" fmla="*/ 329 w 478"/>
                <a:gd name="T37" fmla="*/ 88 h 178"/>
                <a:gd name="T38" fmla="*/ 351 w 478"/>
                <a:gd name="T39" fmla="*/ 93 h 178"/>
                <a:gd name="T40" fmla="*/ 372 w 478"/>
                <a:gd name="T41" fmla="*/ 101 h 178"/>
                <a:gd name="T42" fmla="*/ 393 w 478"/>
                <a:gd name="T43" fmla="*/ 109 h 178"/>
                <a:gd name="T44" fmla="*/ 412 w 478"/>
                <a:gd name="T45" fmla="*/ 117 h 178"/>
                <a:gd name="T46" fmla="*/ 431 w 478"/>
                <a:gd name="T47" fmla="*/ 128 h 178"/>
                <a:gd name="T48" fmla="*/ 446 w 478"/>
                <a:gd name="T49" fmla="*/ 141 h 178"/>
                <a:gd name="T50" fmla="*/ 462 w 478"/>
                <a:gd name="T51" fmla="*/ 157 h 178"/>
                <a:gd name="T52" fmla="*/ 478 w 478"/>
                <a:gd name="T53" fmla="*/ 178 h 178"/>
                <a:gd name="T54" fmla="*/ 454 w 478"/>
                <a:gd name="T55" fmla="*/ 170 h 178"/>
                <a:gd name="T56" fmla="*/ 428 w 478"/>
                <a:gd name="T57" fmla="*/ 165 h 178"/>
                <a:gd name="T58" fmla="*/ 404 w 478"/>
                <a:gd name="T59" fmla="*/ 159 h 178"/>
                <a:gd name="T60" fmla="*/ 377 w 478"/>
                <a:gd name="T61" fmla="*/ 154 h 178"/>
                <a:gd name="T62" fmla="*/ 353 w 478"/>
                <a:gd name="T63" fmla="*/ 154 h 178"/>
                <a:gd name="T64" fmla="*/ 327 w 478"/>
                <a:gd name="T65" fmla="*/ 151 h 178"/>
                <a:gd name="T66" fmla="*/ 298 w 478"/>
                <a:gd name="T67" fmla="*/ 149 h 178"/>
                <a:gd name="T68" fmla="*/ 274 w 478"/>
                <a:gd name="T69" fmla="*/ 149 h 178"/>
                <a:gd name="T70" fmla="*/ 244 w 478"/>
                <a:gd name="T71" fmla="*/ 146 h 178"/>
                <a:gd name="T72" fmla="*/ 220 w 478"/>
                <a:gd name="T73" fmla="*/ 146 h 178"/>
                <a:gd name="T74" fmla="*/ 194 w 478"/>
                <a:gd name="T75" fmla="*/ 143 h 178"/>
                <a:gd name="T76" fmla="*/ 170 w 478"/>
                <a:gd name="T77" fmla="*/ 143 h 178"/>
                <a:gd name="T78" fmla="*/ 146 w 478"/>
                <a:gd name="T79" fmla="*/ 138 h 178"/>
                <a:gd name="T80" fmla="*/ 122 w 478"/>
                <a:gd name="T81" fmla="*/ 136 h 178"/>
                <a:gd name="T82" fmla="*/ 101 w 478"/>
                <a:gd name="T83" fmla="*/ 130 h 178"/>
                <a:gd name="T84" fmla="*/ 82 w 478"/>
                <a:gd name="T85" fmla="*/ 125 h 178"/>
                <a:gd name="T86" fmla="*/ 61 w 478"/>
                <a:gd name="T87" fmla="*/ 114 h 178"/>
                <a:gd name="T88" fmla="*/ 45 w 478"/>
                <a:gd name="T89" fmla="*/ 106 h 178"/>
                <a:gd name="T90" fmla="*/ 26 w 478"/>
                <a:gd name="T91" fmla="*/ 88 h 178"/>
                <a:gd name="T92" fmla="*/ 13 w 478"/>
                <a:gd name="T93" fmla="*/ 69 h 178"/>
                <a:gd name="T94" fmla="*/ 8 w 478"/>
                <a:gd name="T95" fmla="*/ 5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78" h="178">
                  <a:moveTo>
                    <a:pt x="8" y="58"/>
                  </a:moveTo>
                  <a:lnTo>
                    <a:pt x="5" y="50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29"/>
                  </a:lnTo>
                  <a:lnTo>
                    <a:pt x="2" y="26"/>
                  </a:lnTo>
                  <a:lnTo>
                    <a:pt x="5" y="18"/>
                  </a:lnTo>
                  <a:lnTo>
                    <a:pt x="13" y="18"/>
                  </a:lnTo>
                  <a:lnTo>
                    <a:pt x="18" y="16"/>
                  </a:lnTo>
                  <a:lnTo>
                    <a:pt x="21" y="16"/>
                  </a:lnTo>
                  <a:lnTo>
                    <a:pt x="26" y="16"/>
                  </a:lnTo>
                  <a:lnTo>
                    <a:pt x="32" y="16"/>
                  </a:lnTo>
                  <a:lnTo>
                    <a:pt x="34" y="10"/>
                  </a:lnTo>
                  <a:lnTo>
                    <a:pt x="37" y="10"/>
                  </a:lnTo>
                  <a:lnTo>
                    <a:pt x="40" y="5"/>
                  </a:lnTo>
                  <a:lnTo>
                    <a:pt x="42" y="0"/>
                  </a:lnTo>
                  <a:lnTo>
                    <a:pt x="48" y="5"/>
                  </a:lnTo>
                  <a:lnTo>
                    <a:pt x="50" y="10"/>
                  </a:lnTo>
                  <a:lnTo>
                    <a:pt x="56" y="16"/>
                  </a:lnTo>
                  <a:lnTo>
                    <a:pt x="64" y="18"/>
                  </a:lnTo>
                  <a:lnTo>
                    <a:pt x="69" y="24"/>
                  </a:lnTo>
                  <a:lnTo>
                    <a:pt x="74" y="26"/>
                  </a:lnTo>
                  <a:lnTo>
                    <a:pt x="80" y="29"/>
                  </a:lnTo>
                  <a:lnTo>
                    <a:pt x="88" y="34"/>
                  </a:lnTo>
                  <a:lnTo>
                    <a:pt x="93" y="37"/>
                  </a:lnTo>
                  <a:lnTo>
                    <a:pt x="101" y="40"/>
                  </a:lnTo>
                  <a:lnTo>
                    <a:pt x="106" y="42"/>
                  </a:lnTo>
                  <a:lnTo>
                    <a:pt x="114" y="45"/>
                  </a:lnTo>
                  <a:lnTo>
                    <a:pt x="119" y="48"/>
                  </a:lnTo>
                  <a:lnTo>
                    <a:pt x="127" y="50"/>
                  </a:lnTo>
                  <a:lnTo>
                    <a:pt x="135" y="53"/>
                  </a:lnTo>
                  <a:lnTo>
                    <a:pt x="143" y="56"/>
                  </a:lnTo>
                  <a:lnTo>
                    <a:pt x="151" y="58"/>
                  </a:lnTo>
                  <a:lnTo>
                    <a:pt x="157" y="58"/>
                  </a:lnTo>
                  <a:lnTo>
                    <a:pt x="165" y="61"/>
                  </a:lnTo>
                  <a:lnTo>
                    <a:pt x="173" y="64"/>
                  </a:lnTo>
                  <a:lnTo>
                    <a:pt x="181" y="64"/>
                  </a:lnTo>
                  <a:lnTo>
                    <a:pt x="189" y="66"/>
                  </a:lnTo>
                  <a:lnTo>
                    <a:pt x="194" y="66"/>
                  </a:lnTo>
                  <a:lnTo>
                    <a:pt x="205" y="69"/>
                  </a:lnTo>
                  <a:lnTo>
                    <a:pt x="210" y="69"/>
                  </a:lnTo>
                  <a:lnTo>
                    <a:pt x="220" y="69"/>
                  </a:lnTo>
                  <a:lnTo>
                    <a:pt x="226" y="72"/>
                  </a:lnTo>
                  <a:lnTo>
                    <a:pt x="236" y="72"/>
                  </a:lnTo>
                  <a:lnTo>
                    <a:pt x="242" y="74"/>
                  </a:lnTo>
                  <a:lnTo>
                    <a:pt x="250" y="74"/>
                  </a:lnTo>
                  <a:lnTo>
                    <a:pt x="258" y="77"/>
                  </a:lnTo>
                  <a:lnTo>
                    <a:pt x="268" y="80"/>
                  </a:lnTo>
                  <a:lnTo>
                    <a:pt x="274" y="80"/>
                  </a:lnTo>
                  <a:lnTo>
                    <a:pt x="282" y="80"/>
                  </a:lnTo>
                  <a:lnTo>
                    <a:pt x="290" y="80"/>
                  </a:lnTo>
                  <a:lnTo>
                    <a:pt x="298" y="82"/>
                  </a:lnTo>
                  <a:lnTo>
                    <a:pt x="306" y="82"/>
                  </a:lnTo>
                  <a:lnTo>
                    <a:pt x="314" y="85"/>
                  </a:lnTo>
                  <a:lnTo>
                    <a:pt x="319" y="85"/>
                  </a:lnTo>
                  <a:lnTo>
                    <a:pt x="329" y="88"/>
                  </a:lnTo>
                  <a:lnTo>
                    <a:pt x="335" y="90"/>
                  </a:lnTo>
                  <a:lnTo>
                    <a:pt x="343" y="90"/>
                  </a:lnTo>
                  <a:lnTo>
                    <a:pt x="351" y="93"/>
                  </a:lnTo>
                  <a:lnTo>
                    <a:pt x="359" y="96"/>
                  </a:lnTo>
                  <a:lnTo>
                    <a:pt x="364" y="98"/>
                  </a:lnTo>
                  <a:lnTo>
                    <a:pt x="372" y="101"/>
                  </a:lnTo>
                  <a:lnTo>
                    <a:pt x="380" y="104"/>
                  </a:lnTo>
                  <a:lnTo>
                    <a:pt x="388" y="106"/>
                  </a:lnTo>
                  <a:lnTo>
                    <a:pt x="393" y="109"/>
                  </a:lnTo>
                  <a:lnTo>
                    <a:pt x="399" y="112"/>
                  </a:lnTo>
                  <a:lnTo>
                    <a:pt x="407" y="114"/>
                  </a:lnTo>
                  <a:lnTo>
                    <a:pt x="412" y="117"/>
                  </a:lnTo>
                  <a:lnTo>
                    <a:pt x="417" y="120"/>
                  </a:lnTo>
                  <a:lnTo>
                    <a:pt x="425" y="125"/>
                  </a:lnTo>
                  <a:lnTo>
                    <a:pt x="431" y="128"/>
                  </a:lnTo>
                  <a:lnTo>
                    <a:pt x="439" y="133"/>
                  </a:lnTo>
                  <a:lnTo>
                    <a:pt x="441" y="136"/>
                  </a:lnTo>
                  <a:lnTo>
                    <a:pt x="446" y="141"/>
                  </a:lnTo>
                  <a:lnTo>
                    <a:pt x="454" y="146"/>
                  </a:lnTo>
                  <a:lnTo>
                    <a:pt x="460" y="151"/>
                  </a:lnTo>
                  <a:lnTo>
                    <a:pt x="462" y="157"/>
                  </a:lnTo>
                  <a:lnTo>
                    <a:pt x="468" y="165"/>
                  </a:lnTo>
                  <a:lnTo>
                    <a:pt x="473" y="170"/>
                  </a:lnTo>
                  <a:lnTo>
                    <a:pt x="478" y="178"/>
                  </a:lnTo>
                  <a:lnTo>
                    <a:pt x="468" y="175"/>
                  </a:lnTo>
                  <a:lnTo>
                    <a:pt x="462" y="173"/>
                  </a:lnTo>
                  <a:lnTo>
                    <a:pt x="454" y="170"/>
                  </a:lnTo>
                  <a:lnTo>
                    <a:pt x="446" y="167"/>
                  </a:lnTo>
                  <a:lnTo>
                    <a:pt x="439" y="165"/>
                  </a:lnTo>
                  <a:lnTo>
                    <a:pt x="428" y="165"/>
                  </a:lnTo>
                  <a:lnTo>
                    <a:pt x="420" y="162"/>
                  </a:lnTo>
                  <a:lnTo>
                    <a:pt x="415" y="162"/>
                  </a:lnTo>
                  <a:lnTo>
                    <a:pt x="404" y="159"/>
                  </a:lnTo>
                  <a:lnTo>
                    <a:pt x="396" y="157"/>
                  </a:lnTo>
                  <a:lnTo>
                    <a:pt x="388" y="157"/>
                  </a:lnTo>
                  <a:lnTo>
                    <a:pt x="377" y="154"/>
                  </a:lnTo>
                  <a:lnTo>
                    <a:pt x="369" y="154"/>
                  </a:lnTo>
                  <a:lnTo>
                    <a:pt x="361" y="154"/>
                  </a:lnTo>
                  <a:lnTo>
                    <a:pt x="353" y="154"/>
                  </a:lnTo>
                  <a:lnTo>
                    <a:pt x="345" y="154"/>
                  </a:lnTo>
                  <a:lnTo>
                    <a:pt x="335" y="151"/>
                  </a:lnTo>
                  <a:lnTo>
                    <a:pt x="327" y="151"/>
                  </a:lnTo>
                  <a:lnTo>
                    <a:pt x="316" y="151"/>
                  </a:lnTo>
                  <a:lnTo>
                    <a:pt x="308" y="151"/>
                  </a:lnTo>
                  <a:lnTo>
                    <a:pt x="298" y="149"/>
                  </a:lnTo>
                  <a:lnTo>
                    <a:pt x="290" y="149"/>
                  </a:lnTo>
                  <a:lnTo>
                    <a:pt x="282" y="149"/>
                  </a:lnTo>
                  <a:lnTo>
                    <a:pt x="274" y="149"/>
                  </a:lnTo>
                  <a:lnTo>
                    <a:pt x="263" y="149"/>
                  </a:lnTo>
                  <a:lnTo>
                    <a:pt x="255" y="149"/>
                  </a:lnTo>
                  <a:lnTo>
                    <a:pt x="244" y="146"/>
                  </a:lnTo>
                  <a:lnTo>
                    <a:pt x="236" y="146"/>
                  </a:lnTo>
                  <a:lnTo>
                    <a:pt x="228" y="146"/>
                  </a:lnTo>
                  <a:lnTo>
                    <a:pt x="220" y="146"/>
                  </a:lnTo>
                  <a:lnTo>
                    <a:pt x="213" y="146"/>
                  </a:lnTo>
                  <a:lnTo>
                    <a:pt x="205" y="146"/>
                  </a:lnTo>
                  <a:lnTo>
                    <a:pt x="194" y="143"/>
                  </a:lnTo>
                  <a:lnTo>
                    <a:pt x="186" y="143"/>
                  </a:lnTo>
                  <a:lnTo>
                    <a:pt x="178" y="143"/>
                  </a:lnTo>
                  <a:lnTo>
                    <a:pt x="170" y="143"/>
                  </a:lnTo>
                  <a:lnTo>
                    <a:pt x="162" y="141"/>
                  </a:lnTo>
                  <a:lnTo>
                    <a:pt x="154" y="141"/>
                  </a:lnTo>
                  <a:lnTo>
                    <a:pt x="146" y="138"/>
                  </a:lnTo>
                  <a:lnTo>
                    <a:pt x="138" y="138"/>
                  </a:lnTo>
                  <a:lnTo>
                    <a:pt x="130" y="136"/>
                  </a:lnTo>
                  <a:lnTo>
                    <a:pt x="122" y="136"/>
                  </a:lnTo>
                  <a:lnTo>
                    <a:pt x="114" y="133"/>
                  </a:lnTo>
                  <a:lnTo>
                    <a:pt x="109" y="133"/>
                  </a:lnTo>
                  <a:lnTo>
                    <a:pt x="101" y="130"/>
                  </a:lnTo>
                  <a:lnTo>
                    <a:pt x="93" y="128"/>
                  </a:lnTo>
                  <a:lnTo>
                    <a:pt x="88" y="125"/>
                  </a:lnTo>
                  <a:lnTo>
                    <a:pt x="82" y="125"/>
                  </a:lnTo>
                  <a:lnTo>
                    <a:pt x="74" y="120"/>
                  </a:lnTo>
                  <a:lnTo>
                    <a:pt x="69" y="117"/>
                  </a:lnTo>
                  <a:lnTo>
                    <a:pt x="61" y="114"/>
                  </a:lnTo>
                  <a:lnTo>
                    <a:pt x="56" y="112"/>
                  </a:lnTo>
                  <a:lnTo>
                    <a:pt x="50" y="109"/>
                  </a:lnTo>
                  <a:lnTo>
                    <a:pt x="45" y="106"/>
                  </a:lnTo>
                  <a:lnTo>
                    <a:pt x="42" y="101"/>
                  </a:lnTo>
                  <a:lnTo>
                    <a:pt x="37" y="98"/>
                  </a:lnTo>
                  <a:lnTo>
                    <a:pt x="26" y="88"/>
                  </a:lnTo>
                  <a:lnTo>
                    <a:pt x="18" y="80"/>
                  </a:lnTo>
                  <a:lnTo>
                    <a:pt x="16" y="74"/>
                  </a:lnTo>
                  <a:lnTo>
                    <a:pt x="13" y="69"/>
                  </a:lnTo>
                  <a:lnTo>
                    <a:pt x="10" y="64"/>
                  </a:lnTo>
                  <a:lnTo>
                    <a:pt x="8" y="58"/>
                  </a:lnTo>
                  <a:lnTo>
                    <a:pt x="8" y="58"/>
                  </a:lnTo>
                  <a:close/>
                </a:path>
              </a:pathLst>
            </a:custGeom>
            <a:solidFill>
              <a:srgbClr val="8A9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52"/>
            <p:cNvSpPr>
              <a:spLocks/>
            </p:cNvSpPr>
            <p:nvPr/>
          </p:nvSpPr>
          <p:spPr bwMode="auto">
            <a:xfrm>
              <a:off x="1485106" y="3559969"/>
              <a:ext cx="277813" cy="493713"/>
            </a:xfrm>
            <a:custGeom>
              <a:avLst/>
              <a:gdLst>
                <a:gd name="T0" fmla="*/ 0 w 175"/>
                <a:gd name="T1" fmla="*/ 292 h 311"/>
                <a:gd name="T2" fmla="*/ 2 w 175"/>
                <a:gd name="T3" fmla="*/ 279 h 311"/>
                <a:gd name="T4" fmla="*/ 5 w 175"/>
                <a:gd name="T5" fmla="*/ 266 h 311"/>
                <a:gd name="T6" fmla="*/ 8 w 175"/>
                <a:gd name="T7" fmla="*/ 255 h 311"/>
                <a:gd name="T8" fmla="*/ 10 w 175"/>
                <a:gd name="T9" fmla="*/ 242 h 311"/>
                <a:gd name="T10" fmla="*/ 13 w 175"/>
                <a:gd name="T11" fmla="*/ 229 h 311"/>
                <a:gd name="T12" fmla="*/ 18 w 175"/>
                <a:gd name="T13" fmla="*/ 215 h 311"/>
                <a:gd name="T14" fmla="*/ 21 w 175"/>
                <a:gd name="T15" fmla="*/ 205 h 311"/>
                <a:gd name="T16" fmla="*/ 24 w 175"/>
                <a:gd name="T17" fmla="*/ 191 h 311"/>
                <a:gd name="T18" fmla="*/ 29 w 175"/>
                <a:gd name="T19" fmla="*/ 178 h 311"/>
                <a:gd name="T20" fmla="*/ 32 w 175"/>
                <a:gd name="T21" fmla="*/ 167 h 311"/>
                <a:gd name="T22" fmla="*/ 37 w 175"/>
                <a:gd name="T23" fmla="*/ 157 h 311"/>
                <a:gd name="T24" fmla="*/ 40 w 175"/>
                <a:gd name="T25" fmla="*/ 143 h 311"/>
                <a:gd name="T26" fmla="*/ 45 w 175"/>
                <a:gd name="T27" fmla="*/ 133 h 311"/>
                <a:gd name="T28" fmla="*/ 50 w 175"/>
                <a:gd name="T29" fmla="*/ 122 h 311"/>
                <a:gd name="T30" fmla="*/ 56 w 175"/>
                <a:gd name="T31" fmla="*/ 112 h 311"/>
                <a:gd name="T32" fmla="*/ 61 w 175"/>
                <a:gd name="T33" fmla="*/ 101 h 311"/>
                <a:gd name="T34" fmla="*/ 64 w 175"/>
                <a:gd name="T35" fmla="*/ 90 h 311"/>
                <a:gd name="T36" fmla="*/ 72 w 175"/>
                <a:gd name="T37" fmla="*/ 77 h 311"/>
                <a:gd name="T38" fmla="*/ 85 w 175"/>
                <a:gd name="T39" fmla="*/ 58 h 311"/>
                <a:gd name="T40" fmla="*/ 98 w 175"/>
                <a:gd name="T41" fmla="*/ 42 h 311"/>
                <a:gd name="T42" fmla="*/ 111 w 175"/>
                <a:gd name="T43" fmla="*/ 29 h 311"/>
                <a:gd name="T44" fmla="*/ 130 w 175"/>
                <a:gd name="T45" fmla="*/ 18 h 311"/>
                <a:gd name="T46" fmla="*/ 146 w 175"/>
                <a:gd name="T47" fmla="*/ 8 h 311"/>
                <a:gd name="T48" fmla="*/ 159 w 175"/>
                <a:gd name="T49" fmla="*/ 2 h 311"/>
                <a:gd name="T50" fmla="*/ 170 w 175"/>
                <a:gd name="T51" fmla="*/ 0 h 311"/>
                <a:gd name="T52" fmla="*/ 170 w 175"/>
                <a:gd name="T53" fmla="*/ 5 h 311"/>
                <a:gd name="T54" fmla="*/ 159 w 175"/>
                <a:gd name="T55" fmla="*/ 18 h 311"/>
                <a:gd name="T56" fmla="*/ 154 w 175"/>
                <a:gd name="T57" fmla="*/ 29 h 311"/>
                <a:gd name="T58" fmla="*/ 151 w 175"/>
                <a:gd name="T59" fmla="*/ 40 h 311"/>
                <a:gd name="T60" fmla="*/ 146 w 175"/>
                <a:gd name="T61" fmla="*/ 50 h 311"/>
                <a:gd name="T62" fmla="*/ 141 w 175"/>
                <a:gd name="T63" fmla="*/ 64 h 311"/>
                <a:gd name="T64" fmla="*/ 138 w 175"/>
                <a:gd name="T65" fmla="*/ 80 h 311"/>
                <a:gd name="T66" fmla="*/ 133 w 175"/>
                <a:gd name="T67" fmla="*/ 93 h 311"/>
                <a:gd name="T68" fmla="*/ 130 w 175"/>
                <a:gd name="T69" fmla="*/ 106 h 311"/>
                <a:gd name="T70" fmla="*/ 127 w 175"/>
                <a:gd name="T71" fmla="*/ 122 h 311"/>
                <a:gd name="T72" fmla="*/ 125 w 175"/>
                <a:gd name="T73" fmla="*/ 135 h 311"/>
                <a:gd name="T74" fmla="*/ 122 w 175"/>
                <a:gd name="T75" fmla="*/ 151 h 311"/>
                <a:gd name="T76" fmla="*/ 117 w 175"/>
                <a:gd name="T77" fmla="*/ 167 h 311"/>
                <a:gd name="T78" fmla="*/ 114 w 175"/>
                <a:gd name="T79" fmla="*/ 181 h 311"/>
                <a:gd name="T80" fmla="*/ 111 w 175"/>
                <a:gd name="T81" fmla="*/ 197 h 311"/>
                <a:gd name="T82" fmla="*/ 109 w 175"/>
                <a:gd name="T83" fmla="*/ 210 h 311"/>
                <a:gd name="T84" fmla="*/ 106 w 175"/>
                <a:gd name="T85" fmla="*/ 223 h 311"/>
                <a:gd name="T86" fmla="*/ 101 w 175"/>
                <a:gd name="T87" fmla="*/ 237 h 311"/>
                <a:gd name="T88" fmla="*/ 98 w 175"/>
                <a:gd name="T89" fmla="*/ 250 h 311"/>
                <a:gd name="T90" fmla="*/ 93 w 175"/>
                <a:gd name="T91" fmla="*/ 261 h 311"/>
                <a:gd name="T92" fmla="*/ 88 w 175"/>
                <a:gd name="T93" fmla="*/ 271 h 311"/>
                <a:gd name="T94" fmla="*/ 80 w 175"/>
                <a:gd name="T95" fmla="*/ 287 h 311"/>
                <a:gd name="T96" fmla="*/ 66 w 175"/>
                <a:gd name="T97" fmla="*/ 300 h 311"/>
                <a:gd name="T98" fmla="*/ 50 w 175"/>
                <a:gd name="T99" fmla="*/ 308 h 311"/>
                <a:gd name="T100" fmla="*/ 37 w 175"/>
                <a:gd name="T101" fmla="*/ 311 h 311"/>
                <a:gd name="T102" fmla="*/ 26 w 175"/>
                <a:gd name="T103" fmla="*/ 311 h 311"/>
                <a:gd name="T104" fmla="*/ 18 w 175"/>
                <a:gd name="T105" fmla="*/ 308 h 311"/>
                <a:gd name="T106" fmla="*/ 5 w 175"/>
                <a:gd name="T107" fmla="*/ 303 h 311"/>
                <a:gd name="T108" fmla="*/ 0 w 175"/>
                <a:gd name="T109" fmla="*/ 30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5" h="311">
                  <a:moveTo>
                    <a:pt x="0" y="300"/>
                  </a:moveTo>
                  <a:lnTo>
                    <a:pt x="0" y="292"/>
                  </a:lnTo>
                  <a:lnTo>
                    <a:pt x="2" y="287"/>
                  </a:lnTo>
                  <a:lnTo>
                    <a:pt x="2" y="279"/>
                  </a:lnTo>
                  <a:lnTo>
                    <a:pt x="5" y="274"/>
                  </a:lnTo>
                  <a:lnTo>
                    <a:pt x="5" y="266"/>
                  </a:lnTo>
                  <a:lnTo>
                    <a:pt x="8" y="261"/>
                  </a:lnTo>
                  <a:lnTo>
                    <a:pt x="8" y="255"/>
                  </a:lnTo>
                  <a:lnTo>
                    <a:pt x="10" y="250"/>
                  </a:lnTo>
                  <a:lnTo>
                    <a:pt x="10" y="242"/>
                  </a:lnTo>
                  <a:lnTo>
                    <a:pt x="13" y="234"/>
                  </a:lnTo>
                  <a:lnTo>
                    <a:pt x="13" y="229"/>
                  </a:lnTo>
                  <a:lnTo>
                    <a:pt x="16" y="223"/>
                  </a:lnTo>
                  <a:lnTo>
                    <a:pt x="18" y="215"/>
                  </a:lnTo>
                  <a:lnTo>
                    <a:pt x="21" y="210"/>
                  </a:lnTo>
                  <a:lnTo>
                    <a:pt x="21" y="205"/>
                  </a:lnTo>
                  <a:lnTo>
                    <a:pt x="24" y="199"/>
                  </a:lnTo>
                  <a:lnTo>
                    <a:pt x="24" y="191"/>
                  </a:lnTo>
                  <a:lnTo>
                    <a:pt x="26" y="186"/>
                  </a:lnTo>
                  <a:lnTo>
                    <a:pt x="29" y="178"/>
                  </a:lnTo>
                  <a:lnTo>
                    <a:pt x="29" y="173"/>
                  </a:lnTo>
                  <a:lnTo>
                    <a:pt x="32" y="167"/>
                  </a:lnTo>
                  <a:lnTo>
                    <a:pt x="34" y="162"/>
                  </a:lnTo>
                  <a:lnTo>
                    <a:pt x="37" y="157"/>
                  </a:lnTo>
                  <a:lnTo>
                    <a:pt x="40" y="151"/>
                  </a:lnTo>
                  <a:lnTo>
                    <a:pt x="40" y="143"/>
                  </a:lnTo>
                  <a:lnTo>
                    <a:pt x="42" y="138"/>
                  </a:lnTo>
                  <a:lnTo>
                    <a:pt x="45" y="133"/>
                  </a:lnTo>
                  <a:lnTo>
                    <a:pt x="48" y="128"/>
                  </a:lnTo>
                  <a:lnTo>
                    <a:pt x="50" y="122"/>
                  </a:lnTo>
                  <a:lnTo>
                    <a:pt x="53" y="117"/>
                  </a:lnTo>
                  <a:lnTo>
                    <a:pt x="56" y="112"/>
                  </a:lnTo>
                  <a:lnTo>
                    <a:pt x="58" y="106"/>
                  </a:lnTo>
                  <a:lnTo>
                    <a:pt x="61" y="101"/>
                  </a:lnTo>
                  <a:lnTo>
                    <a:pt x="64" y="96"/>
                  </a:lnTo>
                  <a:lnTo>
                    <a:pt x="64" y="90"/>
                  </a:lnTo>
                  <a:lnTo>
                    <a:pt x="66" y="88"/>
                  </a:lnTo>
                  <a:lnTo>
                    <a:pt x="72" y="77"/>
                  </a:lnTo>
                  <a:lnTo>
                    <a:pt x="80" y="69"/>
                  </a:lnTo>
                  <a:lnTo>
                    <a:pt x="85" y="58"/>
                  </a:lnTo>
                  <a:lnTo>
                    <a:pt x="90" y="50"/>
                  </a:lnTo>
                  <a:lnTo>
                    <a:pt x="98" y="42"/>
                  </a:lnTo>
                  <a:lnTo>
                    <a:pt x="106" y="37"/>
                  </a:lnTo>
                  <a:lnTo>
                    <a:pt x="111" y="29"/>
                  </a:lnTo>
                  <a:lnTo>
                    <a:pt x="122" y="24"/>
                  </a:lnTo>
                  <a:lnTo>
                    <a:pt x="130" y="18"/>
                  </a:lnTo>
                  <a:lnTo>
                    <a:pt x="138" y="13"/>
                  </a:lnTo>
                  <a:lnTo>
                    <a:pt x="146" y="8"/>
                  </a:lnTo>
                  <a:lnTo>
                    <a:pt x="157" y="5"/>
                  </a:lnTo>
                  <a:lnTo>
                    <a:pt x="159" y="2"/>
                  </a:lnTo>
                  <a:lnTo>
                    <a:pt x="165" y="2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70" y="5"/>
                  </a:lnTo>
                  <a:lnTo>
                    <a:pt x="165" y="16"/>
                  </a:lnTo>
                  <a:lnTo>
                    <a:pt x="159" y="18"/>
                  </a:lnTo>
                  <a:lnTo>
                    <a:pt x="157" y="24"/>
                  </a:lnTo>
                  <a:lnTo>
                    <a:pt x="154" y="29"/>
                  </a:lnTo>
                  <a:lnTo>
                    <a:pt x="154" y="34"/>
                  </a:lnTo>
                  <a:lnTo>
                    <a:pt x="151" y="40"/>
                  </a:lnTo>
                  <a:lnTo>
                    <a:pt x="149" y="45"/>
                  </a:lnTo>
                  <a:lnTo>
                    <a:pt x="146" y="50"/>
                  </a:lnTo>
                  <a:lnTo>
                    <a:pt x="143" y="58"/>
                  </a:lnTo>
                  <a:lnTo>
                    <a:pt x="141" y="64"/>
                  </a:lnTo>
                  <a:lnTo>
                    <a:pt x="138" y="72"/>
                  </a:lnTo>
                  <a:lnTo>
                    <a:pt x="138" y="80"/>
                  </a:lnTo>
                  <a:lnTo>
                    <a:pt x="135" y="85"/>
                  </a:lnTo>
                  <a:lnTo>
                    <a:pt x="133" y="93"/>
                  </a:lnTo>
                  <a:lnTo>
                    <a:pt x="133" y="101"/>
                  </a:lnTo>
                  <a:lnTo>
                    <a:pt x="130" y="106"/>
                  </a:lnTo>
                  <a:lnTo>
                    <a:pt x="130" y="114"/>
                  </a:lnTo>
                  <a:lnTo>
                    <a:pt x="127" y="122"/>
                  </a:lnTo>
                  <a:lnTo>
                    <a:pt x="127" y="130"/>
                  </a:lnTo>
                  <a:lnTo>
                    <a:pt x="125" y="135"/>
                  </a:lnTo>
                  <a:lnTo>
                    <a:pt x="125" y="146"/>
                  </a:lnTo>
                  <a:lnTo>
                    <a:pt x="122" y="151"/>
                  </a:lnTo>
                  <a:lnTo>
                    <a:pt x="119" y="159"/>
                  </a:lnTo>
                  <a:lnTo>
                    <a:pt x="117" y="167"/>
                  </a:lnTo>
                  <a:lnTo>
                    <a:pt x="117" y="175"/>
                  </a:lnTo>
                  <a:lnTo>
                    <a:pt x="114" y="181"/>
                  </a:lnTo>
                  <a:lnTo>
                    <a:pt x="114" y="189"/>
                  </a:lnTo>
                  <a:lnTo>
                    <a:pt x="111" y="197"/>
                  </a:lnTo>
                  <a:lnTo>
                    <a:pt x="111" y="205"/>
                  </a:lnTo>
                  <a:lnTo>
                    <a:pt x="109" y="210"/>
                  </a:lnTo>
                  <a:lnTo>
                    <a:pt x="106" y="218"/>
                  </a:lnTo>
                  <a:lnTo>
                    <a:pt x="106" y="223"/>
                  </a:lnTo>
                  <a:lnTo>
                    <a:pt x="103" y="231"/>
                  </a:lnTo>
                  <a:lnTo>
                    <a:pt x="101" y="237"/>
                  </a:lnTo>
                  <a:lnTo>
                    <a:pt x="101" y="242"/>
                  </a:lnTo>
                  <a:lnTo>
                    <a:pt x="98" y="250"/>
                  </a:lnTo>
                  <a:lnTo>
                    <a:pt x="95" y="255"/>
                  </a:lnTo>
                  <a:lnTo>
                    <a:pt x="93" y="261"/>
                  </a:lnTo>
                  <a:lnTo>
                    <a:pt x="90" y="266"/>
                  </a:lnTo>
                  <a:lnTo>
                    <a:pt x="88" y="271"/>
                  </a:lnTo>
                  <a:lnTo>
                    <a:pt x="85" y="276"/>
                  </a:lnTo>
                  <a:lnTo>
                    <a:pt x="80" y="287"/>
                  </a:lnTo>
                  <a:lnTo>
                    <a:pt x="74" y="295"/>
                  </a:lnTo>
                  <a:lnTo>
                    <a:pt x="66" y="300"/>
                  </a:lnTo>
                  <a:lnTo>
                    <a:pt x="61" y="306"/>
                  </a:lnTo>
                  <a:lnTo>
                    <a:pt x="50" y="308"/>
                  </a:lnTo>
                  <a:lnTo>
                    <a:pt x="42" y="311"/>
                  </a:lnTo>
                  <a:lnTo>
                    <a:pt x="37" y="311"/>
                  </a:lnTo>
                  <a:lnTo>
                    <a:pt x="32" y="311"/>
                  </a:lnTo>
                  <a:lnTo>
                    <a:pt x="26" y="311"/>
                  </a:lnTo>
                  <a:lnTo>
                    <a:pt x="24" y="311"/>
                  </a:lnTo>
                  <a:lnTo>
                    <a:pt x="18" y="308"/>
                  </a:lnTo>
                  <a:lnTo>
                    <a:pt x="10" y="306"/>
                  </a:lnTo>
                  <a:lnTo>
                    <a:pt x="5" y="303"/>
                  </a:lnTo>
                  <a:lnTo>
                    <a:pt x="0" y="300"/>
                  </a:lnTo>
                  <a:lnTo>
                    <a:pt x="0" y="300"/>
                  </a:lnTo>
                  <a:close/>
                </a:path>
              </a:pathLst>
            </a:custGeom>
            <a:solidFill>
              <a:srgbClr val="8A9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Freeform 54"/>
            <p:cNvSpPr>
              <a:spLocks/>
            </p:cNvSpPr>
            <p:nvPr/>
          </p:nvSpPr>
          <p:spPr bwMode="auto">
            <a:xfrm>
              <a:off x="1037431" y="3298031"/>
              <a:ext cx="282575" cy="498475"/>
            </a:xfrm>
            <a:custGeom>
              <a:avLst/>
              <a:gdLst>
                <a:gd name="T0" fmla="*/ 0 w 178"/>
                <a:gd name="T1" fmla="*/ 295 h 314"/>
                <a:gd name="T2" fmla="*/ 3 w 178"/>
                <a:gd name="T3" fmla="*/ 282 h 314"/>
                <a:gd name="T4" fmla="*/ 5 w 178"/>
                <a:gd name="T5" fmla="*/ 269 h 314"/>
                <a:gd name="T6" fmla="*/ 8 w 178"/>
                <a:gd name="T7" fmla="*/ 255 h 314"/>
                <a:gd name="T8" fmla="*/ 11 w 178"/>
                <a:gd name="T9" fmla="*/ 245 h 314"/>
                <a:gd name="T10" fmla="*/ 13 w 178"/>
                <a:gd name="T11" fmla="*/ 231 h 314"/>
                <a:gd name="T12" fmla="*/ 16 w 178"/>
                <a:gd name="T13" fmla="*/ 218 h 314"/>
                <a:gd name="T14" fmla="*/ 21 w 178"/>
                <a:gd name="T15" fmla="*/ 207 h 314"/>
                <a:gd name="T16" fmla="*/ 24 w 178"/>
                <a:gd name="T17" fmla="*/ 194 h 314"/>
                <a:gd name="T18" fmla="*/ 27 w 178"/>
                <a:gd name="T19" fmla="*/ 183 h 314"/>
                <a:gd name="T20" fmla="*/ 32 w 178"/>
                <a:gd name="T21" fmla="*/ 170 h 314"/>
                <a:gd name="T22" fmla="*/ 34 w 178"/>
                <a:gd name="T23" fmla="*/ 159 h 314"/>
                <a:gd name="T24" fmla="*/ 40 w 178"/>
                <a:gd name="T25" fmla="*/ 146 h 314"/>
                <a:gd name="T26" fmla="*/ 42 w 178"/>
                <a:gd name="T27" fmla="*/ 136 h 314"/>
                <a:gd name="T28" fmla="*/ 48 w 178"/>
                <a:gd name="T29" fmla="*/ 125 h 314"/>
                <a:gd name="T30" fmla="*/ 53 w 178"/>
                <a:gd name="T31" fmla="*/ 114 h 314"/>
                <a:gd name="T32" fmla="*/ 58 w 178"/>
                <a:gd name="T33" fmla="*/ 104 h 314"/>
                <a:gd name="T34" fmla="*/ 64 w 178"/>
                <a:gd name="T35" fmla="*/ 93 h 314"/>
                <a:gd name="T36" fmla="*/ 72 w 178"/>
                <a:gd name="T37" fmla="*/ 80 h 314"/>
                <a:gd name="T38" fmla="*/ 85 w 178"/>
                <a:gd name="T39" fmla="*/ 61 h 314"/>
                <a:gd name="T40" fmla="*/ 98 w 178"/>
                <a:gd name="T41" fmla="*/ 45 h 314"/>
                <a:gd name="T42" fmla="*/ 114 w 178"/>
                <a:gd name="T43" fmla="*/ 29 h 314"/>
                <a:gd name="T44" fmla="*/ 130 w 178"/>
                <a:gd name="T45" fmla="*/ 19 h 314"/>
                <a:gd name="T46" fmla="*/ 149 w 178"/>
                <a:gd name="T47" fmla="*/ 8 h 314"/>
                <a:gd name="T48" fmla="*/ 162 w 178"/>
                <a:gd name="T49" fmla="*/ 3 h 314"/>
                <a:gd name="T50" fmla="*/ 173 w 178"/>
                <a:gd name="T51" fmla="*/ 0 h 314"/>
                <a:gd name="T52" fmla="*/ 170 w 178"/>
                <a:gd name="T53" fmla="*/ 8 h 314"/>
                <a:gd name="T54" fmla="*/ 162 w 178"/>
                <a:gd name="T55" fmla="*/ 21 h 314"/>
                <a:gd name="T56" fmla="*/ 157 w 178"/>
                <a:gd name="T57" fmla="*/ 32 h 314"/>
                <a:gd name="T58" fmla="*/ 151 w 178"/>
                <a:gd name="T59" fmla="*/ 42 h 314"/>
                <a:gd name="T60" fmla="*/ 149 w 178"/>
                <a:gd name="T61" fmla="*/ 53 h 314"/>
                <a:gd name="T62" fmla="*/ 144 w 178"/>
                <a:gd name="T63" fmla="*/ 66 h 314"/>
                <a:gd name="T64" fmla="*/ 138 w 178"/>
                <a:gd name="T65" fmla="*/ 80 h 314"/>
                <a:gd name="T66" fmla="*/ 136 w 178"/>
                <a:gd name="T67" fmla="*/ 93 h 314"/>
                <a:gd name="T68" fmla="*/ 133 w 178"/>
                <a:gd name="T69" fmla="*/ 109 h 314"/>
                <a:gd name="T70" fmla="*/ 130 w 178"/>
                <a:gd name="T71" fmla="*/ 125 h 314"/>
                <a:gd name="T72" fmla="*/ 125 w 178"/>
                <a:gd name="T73" fmla="*/ 138 h 314"/>
                <a:gd name="T74" fmla="*/ 122 w 178"/>
                <a:gd name="T75" fmla="*/ 154 h 314"/>
                <a:gd name="T76" fmla="*/ 120 w 178"/>
                <a:gd name="T77" fmla="*/ 170 h 314"/>
                <a:gd name="T78" fmla="*/ 117 w 178"/>
                <a:gd name="T79" fmla="*/ 183 h 314"/>
                <a:gd name="T80" fmla="*/ 114 w 178"/>
                <a:gd name="T81" fmla="*/ 199 h 314"/>
                <a:gd name="T82" fmla="*/ 112 w 178"/>
                <a:gd name="T83" fmla="*/ 213 h 314"/>
                <a:gd name="T84" fmla="*/ 106 w 178"/>
                <a:gd name="T85" fmla="*/ 226 h 314"/>
                <a:gd name="T86" fmla="*/ 104 w 178"/>
                <a:gd name="T87" fmla="*/ 239 h 314"/>
                <a:gd name="T88" fmla="*/ 98 w 178"/>
                <a:gd name="T89" fmla="*/ 253 h 314"/>
                <a:gd name="T90" fmla="*/ 93 w 178"/>
                <a:gd name="T91" fmla="*/ 263 h 314"/>
                <a:gd name="T92" fmla="*/ 88 w 178"/>
                <a:gd name="T93" fmla="*/ 274 h 314"/>
                <a:gd name="T94" fmla="*/ 80 w 178"/>
                <a:gd name="T95" fmla="*/ 290 h 314"/>
                <a:gd name="T96" fmla="*/ 66 w 178"/>
                <a:gd name="T97" fmla="*/ 303 h 314"/>
                <a:gd name="T98" fmla="*/ 50 w 178"/>
                <a:gd name="T99" fmla="*/ 311 h 314"/>
                <a:gd name="T100" fmla="*/ 37 w 178"/>
                <a:gd name="T101" fmla="*/ 314 h 314"/>
                <a:gd name="T102" fmla="*/ 27 w 178"/>
                <a:gd name="T103" fmla="*/ 314 h 314"/>
                <a:gd name="T104" fmla="*/ 16 w 178"/>
                <a:gd name="T105" fmla="*/ 311 h 314"/>
                <a:gd name="T106" fmla="*/ 5 w 178"/>
                <a:gd name="T107" fmla="*/ 306 h 314"/>
                <a:gd name="T108" fmla="*/ 0 w 178"/>
                <a:gd name="T109" fmla="*/ 303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8" h="314">
                  <a:moveTo>
                    <a:pt x="0" y="303"/>
                  </a:moveTo>
                  <a:lnTo>
                    <a:pt x="0" y="295"/>
                  </a:lnTo>
                  <a:lnTo>
                    <a:pt x="3" y="290"/>
                  </a:lnTo>
                  <a:lnTo>
                    <a:pt x="3" y="282"/>
                  </a:lnTo>
                  <a:lnTo>
                    <a:pt x="5" y="277"/>
                  </a:lnTo>
                  <a:lnTo>
                    <a:pt x="5" y="269"/>
                  </a:lnTo>
                  <a:lnTo>
                    <a:pt x="8" y="263"/>
                  </a:lnTo>
                  <a:lnTo>
                    <a:pt x="8" y="255"/>
                  </a:lnTo>
                  <a:lnTo>
                    <a:pt x="11" y="250"/>
                  </a:lnTo>
                  <a:lnTo>
                    <a:pt x="11" y="245"/>
                  </a:lnTo>
                  <a:lnTo>
                    <a:pt x="13" y="237"/>
                  </a:lnTo>
                  <a:lnTo>
                    <a:pt x="13" y="231"/>
                  </a:lnTo>
                  <a:lnTo>
                    <a:pt x="16" y="226"/>
                  </a:lnTo>
                  <a:lnTo>
                    <a:pt x="16" y="218"/>
                  </a:lnTo>
                  <a:lnTo>
                    <a:pt x="19" y="213"/>
                  </a:lnTo>
                  <a:lnTo>
                    <a:pt x="21" y="207"/>
                  </a:lnTo>
                  <a:lnTo>
                    <a:pt x="24" y="202"/>
                  </a:lnTo>
                  <a:lnTo>
                    <a:pt x="24" y="194"/>
                  </a:lnTo>
                  <a:lnTo>
                    <a:pt x="27" y="189"/>
                  </a:lnTo>
                  <a:lnTo>
                    <a:pt x="27" y="183"/>
                  </a:lnTo>
                  <a:lnTo>
                    <a:pt x="29" y="175"/>
                  </a:lnTo>
                  <a:lnTo>
                    <a:pt x="32" y="170"/>
                  </a:lnTo>
                  <a:lnTo>
                    <a:pt x="32" y="165"/>
                  </a:lnTo>
                  <a:lnTo>
                    <a:pt x="34" y="159"/>
                  </a:lnTo>
                  <a:lnTo>
                    <a:pt x="37" y="154"/>
                  </a:lnTo>
                  <a:lnTo>
                    <a:pt x="40" y="146"/>
                  </a:lnTo>
                  <a:lnTo>
                    <a:pt x="42" y="141"/>
                  </a:lnTo>
                  <a:lnTo>
                    <a:pt x="42" y="136"/>
                  </a:lnTo>
                  <a:lnTo>
                    <a:pt x="45" y="130"/>
                  </a:lnTo>
                  <a:lnTo>
                    <a:pt x="48" y="125"/>
                  </a:lnTo>
                  <a:lnTo>
                    <a:pt x="50" y="120"/>
                  </a:lnTo>
                  <a:lnTo>
                    <a:pt x="53" y="114"/>
                  </a:lnTo>
                  <a:lnTo>
                    <a:pt x="56" y="109"/>
                  </a:lnTo>
                  <a:lnTo>
                    <a:pt x="58" y="104"/>
                  </a:lnTo>
                  <a:lnTo>
                    <a:pt x="61" y="98"/>
                  </a:lnTo>
                  <a:lnTo>
                    <a:pt x="64" y="93"/>
                  </a:lnTo>
                  <a:lnTo>
                    <a:pt x="66" y="88"/>
                  </a:lnTo>
                  <a:lnTo>
                    <a:pt x="72" y="80"/>
                  </a:lnTo>
                  <a:lnTo>
                    <a:pt x="80" y="69"/>
                  </a:lnTo>
                  <a:lnTo>
                    <a:pt x="85" y="61"/>
                  </a:lnTo>
                  <a:lnTo>
                    <a:pt x="93" y="53"/>
                  </a:lnTo>
                  <a:lnTo>
                    <a:pt x="98" y="45"/>
                  </a:lnTo>
                  <a:lnTo>
                    <a:pt x="106" y="37"/>
                  </a:lnTo>
                  <a:lnTo>
                    <a:pt x="114" y="29"/>
                  </a:lnTo>
                  <a:lnTo>
                    <a:pt x="122" y="24"/>
                  </a:lnTo>
                  <a:lnTo>
                    <a:pt x="130" y="19"/>
                  </a:lnTo>
                  <a:lnTo>
                    <a:pt x="138" y="13"/>
                  </a:lnTo>
                  <a:lnTo>
                    <a:pt x="149" y="8"/>
                  </a:lnTo>
                  <a:lnTo>
                    <a:pt x="157" y="5"/>
                  </a:lnTo>
                  <a:lnTo>
                    <a:pt x="162" y="3"/>
                  </a:lnTo>
                  <a:lnTo>
                    <a:pt x="167" y="3"/>
                  </a:lnTo>
                  <a:lnTo>
                    <a:pt x="173" y="0"/>
                  </a:lnTo>
                  <a:lnTo>
                    <a:pt x="178" y="0"/>
                  </a:lnTo>
                  <a:lnTo>
                    <a:pt x="170" y="8"/>
                  </a:lnTo>
                  <a:lnTo>
                    <a:pt x="165" y="16"/>
                  </a:lnTo>
                  <a:lnTo>
                    <a:pt x="162" y="21"/>
                  </a:lnTo>
                  <a:lnTo>
                    <a:pt x="159" y="26"/>
                  </a:lnTo>
                  <a:lnTo>
                    <a:pt x="157" y="32"/>
                  </a:lnTo>
                  <a:lnTo>
                    <a:pt x="154" y="37"/>
                  </a:lnTo>
                  <a:lnTo>
                    <a:pt x="151" y="42"/>
                  </a:lnTo>
                  <a:lnTo>
                    <a:pt x="149" y="48"/>
                  </a:lnTo>
                  <a:lnTo>
                    <a:pt x="149" y="53"/>
                  </a:lnTo>
                  <a:lnTo>
                    <a:pt x="146" y="61"/>
                  </a:lnTo>
                  <a:lnTo>
                    <a:pt x="144" y="66"/>
                  </a:lnTo>
                  <a:lnTo>
                    <a:pt x="141" y="74"/>
                  </a:lnTo>
                  <a:lnTo>
                    <a:pt x="138" y="80"/>
                  </a:lnTo>
                  <a:lnTo>
                    <a:pt x="138" y="88"/>
                  </a:lnTo>
                  <a:lnTo>
                    <a:pt x="136" y="93"/>
                  </a:lnTo>
                  <a:lnTo>
                    <a:pt x="136" y="101"/>
                  </a:lnTo>
                  <a:lnTo>
                    <a:pt x="133" y="109"/>
                  </a:lnTo>
                  <a:lnTo>
                    <a:pt x="130" y="117"/>
                  </a:lnTo>
                  <a:lnTo>
                    <a:pt x="130" y="125"/>
                  </a:lnTo>
                  <a:lnTo>
                    <a:pt x="128" y="130"/>
                  </a:lnTo>
                  <a:lnTo>
                    <a:pt x="125" y="138"/>
                  </a:lnTo>
                  <a:lnTo>
                    <a:pt x="125" y="146"/>
                  </a:lnTo>
                  <a:lnTo>
                    <a:pt x="122" y="154"/>
                  </a:lnTo>
                  <a:lnTo>
                    <a:pt x="122" y="162"/>
                  </a:lnTo>
                  <a:lnTo>
                    <a:pt x="120" y="170"/>
                  </a:lnTo>
                  <a:lnTo>
                    <a:pt x="120" y="175"/>
                  </a:lnTo>
                  <a:lnTo>
                    <a:pt x="117" y="183"/>
                  </a:lnTo>
                  <a:lnTo>
                    <a:pt x="117" y="191"/>
                  </a:lnTo>
                  <a:lnTo>
                    <a:pt x="114" y="199"/>
                  </a:lnTo>
                  <a:lnTo>
                    <a:pt x="114" y="207"/>
                  </a:lnTo>
                  <a:lnTo>
                    <a:pt x="112" y="213"/>
                  </a:lnTo>
                  <a:lnTo>
                    <a:pt x="109" y="221"/>
                  </a:lnTo>
                  <a:lnTo>
                    <a:pt x="106" y="226"/>
                  </a:lnTo>
                  <a:lnTo>
                    <a:pt x="106" y="234"/>
                  </a:lnTo>
                  <a:lnTo>
                    <a:pt x="104" y="239"/>
                  </a:lnTo>
                  <a:lnTo>
                    <a:pt x="101" y="247"/>
                  </a:lnTo>
                  <a:lnTo>
                    <a:pt x="98" y="253"/>
                  </a:lnTo>
                  <a:lnTo>
                    <a:pt x="96" y="258"/>
                  </a:lnTo>
                  <a:lnTo>
                    <a:pt x="93" y="263"/>
                  </a:lnTo>
                  <a:lnTo>
                    <a:pt x="90" y="269"/>
                  </a:lnTo>
                  <a:lnTo>
                    <a:pt x="88" y="274"/>
                  </a:lnTo>
                  <a:lnTo>
                    <a:pt x="85" y="279"/>
                  </a:lnTo>
                  <a:lnTo>
                    <a:pt x="80" y="290"/>
                  </a:lnTo>
                  <a:lnTo>
                    <a:pt x="74" y="298"/>
                  </a:lnTo>
                  <a:lnTo>
                    <a:pt x="66" y="303"/>
                  </a:lnTo>
                  <a:lnTo>
                    <a:pt x="58" y="308"/>
                  </a:lnTo>
                  <a:lnTo>
                    <a:pt x="50" y="311"/>
                  </a:lnTo>
                  <a:lnTo>
                    <a:pt x="42" y="314"/>
                  </a:lnTo>
                  <a:lnTo>
                    <a:pt x="37" y="314"/>
                  </a:lnTo>
                  <a:lnTo>
                    <a:pt x="32" y="314"/>
                  </a:lnTo>
                  <a:lnTo>
                    <a:pt x="27" y="314"/>
                  </a:lnTo>
                  <a:lnTo>
                    <a:pt x="24" y="311"/>
                  </a:lnTo>
                  <a:lnTo>
                    <a:pt x="16" y="311"/>
                  </a:lnTo>
                  <a:lnTo>
                    <a:pt x="11" y="308"/>
                  </a:lnTo>
                  <a:lnTo>
                    <a:pt x="5" y="306"/>
                  </a:lnTo>
                  <a:lnTo>
                    <a:pt x="0" y="303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8A9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59"/>
            <p:cNvSpPr>
              <a:spLocks/>
            </p:cNvSpPr>
            <p:nvPr/>
          </p:nvSpPr>
          <p:spPr bwMode="auto">
            <a:xfrm>
              <a:off x="602456" y="3606006"/>
              <a:ext cx="379413" cy="603250"/>
            </a:xfrm>
            <a:custGeom>
              <a:avLst/>
              <a:gdLst>
                <a:gd name="T0" fmla="*/ 0 w 239"/>
                <a:gd name="T1" fmla="*/ 367 h 380"/>
                <a:gd name="T2" fmla="*/ 0 w 239"/>
                <a:gd name="T3" fmla="*/ 346 h 380"/>
                <a:gd name="T4" fmla="*/ 5 w 239"/>
                <a:gd name="T5" fmla="*/ 325 h 380"/>
                <a:gd name="T6" fmla="*/ 11 w 239"/>
                <a:gd name="T7" fmla="*/ 306 h 380"/>
                <a:gd name="T8" fmla="*/ 19 w 239"/>
                <a:gd name="T9" fmla="*/ 285 h 380"/>
                <a:gd name="T10" fmla="*/ 27 w 239"/>
                <a:gd name="T11" fmla="*/ 266 h 380"/>
                <a:gd name="T12" fmla="*/ 37 w 239"/>
                <a:gd name="T13" fmla="*/ 247 h 380"/>
                <a:gd name="T14" fmla="*/ 48 w 239"/>
                <a:gd name="T15" fmla="*/ 229 h 380"/>
                <a:gd name="T16" fmla="*/ 61 w 239"/>
                <a:gd name="T17" fmla="*/ 210 h 380"/>
                <a:gd name="T18" fmla="*/ 77 w 239"/>
                <a:gd name="T19" fmla="*/ 194 h 380"/>
                <a:gd name="T20" fmla="*/ 90 w 239"/>
                <a:gd name="T21" fmla="*/ 178 h 380"/>
                <a:gd name="T22" fmla="*/ 104 w 239"/>
                <a:gd name="T23" fmla="*/ 160 h 380"/>
                <a:gd name="T24" fmla="*/ 120 w 239"/>
                <a:gd name="T25" fmla="*/ 141 h 380"/>
                <a:gd name="T26" fmla="*/ 133 w 239"/>
                <a:gd name="T27" fmla="*/ 125 h 380"/>
                <a:gd name="T28" fmla="*/ 149 w 239"/>
                <a:gd name="T29" fmla="*/ 106 h 380"/>
                <a:gd name="T30" fmla="*/ 162 w 239"/>
                <a:gd name="T31" fmla="*/ 91 h 380"/>
                <a:gd name="T32" fmla="*/ 178 w 239"/>
                <a:gd name="T33" fmla="*/ 75 h 380"/>
                <a:gd name="T34" fmla="*/ 191 w 239"/>
                <a:gd name="T35" fmla="*/ 59 h 380"/>
                <a:gd name="T36" fmla="*/ 205 w 239"/>
                <a:gd name="T37" fmla="*/ 40 h 380"/>
                <a:gd name="T38" fmla="*/ 215 w 239"/>
                <a:gd name="T39" fmla="*/ 24 h 380"/>
                <a:gd name="T40" fmla="*/ 226 w 239"/>
                <a:gd name="T41" fmla="*/ 11 h 380"/>
                <a:gd name="T42" fmla="*/ 237 w 239"/>
                <a:gd name="T43" fmla="*/ 5 h 380"/>
                <a:gd name="T44" fmla="*/ 239 w 239"/>
                <a:gd name="T45" fmla="*/ 27 h 380"/>
                <a:gd name="T46" fmla="*/ 239 w 239"/>
                <a:gd name="T47" fmla="*/ 51 h 380"/>
                <a:gd name="T48" fmla="*/ 237 w 239"/>
                <a:gd name="T49" fmla="*/ 72 h 380"/>
                <a:gd name="T50" fmla="*/ 234 w 239"/>
                <a:gd name="T51" fmla="*/ 91 h 380"/>
                <a:gd name="T52" fmla="*/ 229 w 239"/>
                <a:gd name="T53" fmla="*/ 114 h 380"/>
                <a:gd name="T54" fmla="*/ 221 w 239"/>
                <a:gd name="T55" fmla="*/ 133 h 380"/>
                <a:gd name="T56" fmla="*/ 213 w 239"/>
                <a:gd name="T57" fmla="*/ 152 h 380"/>
                <a:gd name="T58" fmla="*/ 202 w 239"/>
                <a:gd name="T59" fmla="*/ 170 h 380"/>
                <a:gd name="T60" fmla="*/ 191 w 239"/>
                <a:gd name="T61" fmla="*/ 189 h 380"/>
                <a:gd name="T62" fmla="*/ 178 w 239"/>
                <a:gd name="T63" fmla="*/ 208 h 380"/>
                <a:gd name="T64" fmla="*/ 162 w 239"/>
                <a:gd name="T65" fmla="*/ 226 h 380"/>
                <a:gd name="T66" fmla="*/ 149 w 239"/>
                <a:gd name="T67" fmla="*/ 242 h 380"/>
                <a:gd name="T68" fmla="*/ 133 w 239"/>
                <a:gd name="T69" fmla="*/ 261 h 380"/>
                <a:gd name="T70" fmla="*/ 117 w 239"/>
                <a:gd name="T71" fmla="*/ 274 h 380"/>
                <a:gd name="T72" fmla="*/ 98 w 239"/>
                <a:gd name="T73" fmla="*/ 290 h 380"/>
                <a:gd name="T74" fmla="*/ 82 w 239"/>
                <a:gd name="T75" fmla="*/ 306 h 380"/>
                <a:gd name="T76" fmla="*/ 67 w 239"/>
                <a:gd name="T77" fmla="*/ 322 h 380"/>
                <a:gd name="T78" fmla="*/ 48 w 239"/>
                <a:gd name="T79" fmla="*/ 335 h 380"/>
                <a:gd name="T80" fmla="*/ 32 w 239"/>
                <a:gd name="T81" fmla="*/ 351 h 380"/>
                <a:gd name="T82" fmla="*/ 16 w 239"/>
                <a:gd name="T83" fmla="*/ 365 h 380"/>
                <a:gd name="T84" fmla="*/ 3 w 239"/>
                <a:gd name="T85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9" h="380">
                  <a:moveTo>
                    <a:pt x="3" y="380"/>
                  </a:moveTo>
                  <a:lnTo>
                    <a:pt x="0" y="372"/>
                  </a:lnTo>
                  <a:lnTo>
                    <a:pt x="0" y="367"/>
                  </a:lnTo>
                  <a:lnTo>
                    <a:pt x="0" y="359"/>
                  </a:lnTo>
                  <a:lnTo>
                    <a:pt x="0" y="351"/>
                  </a:lnTo>
                  <a:lnTo>
                    <a:pt x="0" y="346"/>
                  </a:lnTo>
                  <a:lnTo>
                    <a:pt x="3" y="338"/>
                  </a:lnTo>
                  <a:lnTo>
                    <a:pt x="3" y="330"/>
                  </a:lnTo>
                  <a:lnTo>
                    <a:pt x="5" y="325"/>
                  </a:lnTo>
                  <a:lnTo>
                    <a:pt x="5" y="317"/>
                  </a:lnTo>
                  <a:lnTo>
                    <a:pt x="8" y="311"/>
                  </a:lnTo>
                  <a:lnTo>
                    <a:pt x="11" y="306"/>
                  </a:lnTo>
                  <a:lnTo>
                    <a:pt x="13" y="298"/>
                  </a:lnTo>
                  <a:lnTo>
                    <a:pt x="16" y="293"/>
                  </a:lnTo>
                  <a:lnTo>
                    <a:pt x="19" y="285"/>
                  </a:lnTo>
                  <a:lnTo>
                    <a:pt x="21" y="279"/>
                  </a:lnTo>
                  <a:lnTo>
                    <a:pt x="24" y="274"/>
                  </a:lnTo>
                  <a:lnTo>
                    <a:pt x="27" y="266"/>
                  </a:lnTo>
                  <a:lnTo>
                    <a:pt x="29" y="261"/>
                  </a:lnTo>
                  <a:lnTo>
                    <a:pt x="32" y="253"/>
                  </a:lnTo>
                  <a:lnTo>
                    <a:pt x="37" y="247"/>
                  </a:lnTo>
                  <a:lnTo>
                    <a:pt x="40" y="242"/>
                  </a:lnTo>
                  <a:lnTo>
                    <a:pt x="45" y="234"/>
                  </a:lnTo>
                  <a:lnTo>
                    <a:pt x="48" y="229"/>
                  </a:lnTo>
                  <a:lnTo>
                    <a:pt x="53" y="224"/>
                  </a:lnTo>
                  <a:lnTo>
                    <a:pt x="59" y="218"/>
                  </a:lnTo>
                  <a:lnTo>
                    <a:pt x="61" y="210"/>
                  </a:lnTo>
                  <a:lnTo>
                    <a:pt x="67" y="205"/>
                  </a:lnTo>
                  <a:lnTo>
                    <a:pt x="72" y="200"/>
                  </a:lnTo>
                  <a:lnTo>
                    <a:pt x="77" y="194"/>
                  </a:lnTo>
                  <a:lnTo>
                    <a:pt x="80" y="189"/>
                  </a:lnTo>
                  <a:lnTo>
                    <a:pt x="85" y="184"/>
                  </a:lnTo>
                  <a:lnTo>
                    <a:pt x="90" y="178"/>
                  </a:lnTo>
                  <a:lnTo>
                    <a:pt x="93" y="170"/>
                  </a:lnTo>
                  <a:lnTo>
                    <a:pt x="98" y="165"/>
                  </a:lnTo>
                  <a:lnTo>
                    <a:pt x="104" y="160"/>
                  </a:lnTo>
                  <a:lnTo>
                    <a:pt x="109" y="152"/>
                  </a:lnTo>
                  <a:lnTo>
                    <a:pt x="114" y="146"/>
                  </a:lnTo>
                  <a:lnTo>
                    <a:pt x="120" y="141"/>
                  </a:lnTo>
                  <a:lnTo>
                    <a:pt x="125" y="136"/>
                  </a:lnTo>
                  <a:lnTo>
                    <a:pt x="130" y="130"/>
                  </a:lnTo>
                  <a:lnTo>
                    <a:pt x="133" y="125"/>
                  </a:lnTo>
                  <a:lnTo>
                    <a:pt x="138" y="120"/>
                  </a:lnTo>
                  <a:lnTo>
                    <a:pt x="144" y="114"/>
                  </a:lnTo>
                  <a:lnTo>
                    <a:pt x="149" y="106"/>
                  </a:lnTo>
                  <a:lnTo>
                    <a:pt x="154" y="101"/>
                  </a:lnTo>
                  <a:lnTo>
                    <a:pt x="160" y="96"/>
                  </a:lnTo>
                  <a:lnTo>
                    <a:pt x="162" y="91"/>
                  </a:lnTo>
                  <a:lnTo>
                    <a:pt x="170" y="85"/>
                  </a:lnTo>
                  <a:lnTo>
                    <a:pt x="173" y="80"/>
                  </a:lnTo>
                  <a:lnTo>
                    <a:pt x="178" y="75"/>
                  </a:lnTo>
                  <a:lnTo>
                    <a:pt x="184" y="69"/>
                  </a:lnTo>
                  <a:lnTo>
                    <a:pt x="186" y="64"/>
                  </a:lnTo>
                  <a:lnTo>
                    <a:pt x="191" y="59"/>
                  </a:lnTo>
                  <a:lnTo>
                    <a:pt x="194" y="53"/>
                  </a:lnTo>
                  <a:lnTo>
                    <a:pt x="199" y="45"/>
                  </a:lnTo>
                  <a:lnTo>
                    <a:pt x="205" y="40"/>
                  </a:lnTo>
                  <a:lnTo>
                    <a:pt x="207" y="35"/>
                  </a:lnTo>
                  <a:lnTo>
                    <a:pt x="213" y="29"/>
                  </a:lnTo>
                  <a:lnTo>
                    <a:pt x="215" y="24"/>
                  </a:lnTo>
                  <a:lnTo>
                    <a:pt x="221" y="19"/>
                  </a:lnTo>
                  <a:lnTo>
                    <a:pt x="223" y="13"/>
                  </a:lnTo>
                  <a:lnTo>
                    <a:pt x="226" y="11"/>
                  </a:lnTo>
                  <a:lnTo>
                    <a:pt x="231" y="3"/>
                  </a:lnTo>
                  <a:lnTo>
                    <a:pt x="234" y="0"/>
                  </a:lnTo>
                  <a:lnTo>
                    <a:pt x="237" y="5"/>
                  </a:lnTo>
                  <a:lnTo>
                    <a:pt x="237" y="13"/>
                  </a:lnTo>
                  <a:lnTo>
                    <a:pt x="237" y="21"/>
                  </a:lnTo>
                  <a:lnTo>
                    <a:pt x="239" y="27"/>
                  </a:lnTo>
                  <a:lnTo>
                    <a:pt x="239" y="35"/>
                  </a:lnTo>
                  <a:lnTo>
                    <a:pt x="239" y="43"/>
                  </a:lnTo>
                  <a:lnTo>
                    <a:pt x="239" y="51"/>
                  </a:lnTo>
                  <a:lnTo>
                    <a:pt x="239" y="59"/>
                  </a:lnTo>
                  <a:lnTo>
                    <a:pt x="239" y="64"/>
                  </a:lnTo>
                  <a:lnTo>
                    <a:pt x="237" y="72"/>
                  </a:lnTo>
                  <a:lnTo>
                    <a:pt x="237" y="77"/>
                  </a:lnTo>
                  <a:lnTo>
                    <a:pt x="237" y="85"/>
                  </a:lnTo>
                  <a:lnTo>
                    <a:pt x="234" y="91"/>
                  </a:lnTo>
                  <a:lnTo>
                    <a:pt x="231" y="99"/>
                  </a:lnTo>
                  <a:lnTo>
                    <a:pt x="231" y="106"/>
                  </a:lnTo>
                  <a:lnTo>
                    <a:pt x="229" y="114"/>
                  </a:lnTo>
                  <a:lnTo>
                    <a:pt x="226" y="120"/>
                  </a:lnTo>
                  <a:lnTo>
                    <a:pt x="223" y="125"/>
                  </a:lnTo>
                  <a:lnTo>
                    <a:pt x="221" y="133"/>
                  </a:lnTo>
                  <a:lnTo>
                    <a:pt x="218" y="138"/>
                  </a:lnTo>
                  <a:lnTo>
                    <a:pt x="215" y="144"/>
                  </a:lnTo>
                  <a:lnTo>
                    <a:pt x="213" y="152"/>
                  </a:lnTo>
                  <a:lnTo>
                    <a:pt x="210" y="157"/>
                  </a:lnTo>
                  <a:lnTo>
                    <a:pt x="207" y="165"/>
                  </a:lnTo>
                  <a:lnTo>
                    <a:pt x="202" y="170"/>
                  </a:lnTo>
                  <a:lnTo>
                    <a:pt x="197" y="178"/>
                  </a:lnTo>
                  <a:lnTo>
                    <a:pt x="194" y="184"/>
                  </a:lnTo>
                  <a:lnTo>
                    <a:pt x="191" y="189"/>
                  </a:lnTo>
                  <a:lnTo>
                    <a:pt x="186" y="194"/>
                  </a:lnTo>
                  <a:lnTo>
                    <a:pt x="184" y="202"/>
                  </a:lnTo>
                  <a:lnTo>
                    <a:pt x="178" y="208"/>
                  </a:lnTo>
                  <a:lnTo>
                    <a:pt x="173" y="213"/>
                  </a:lnTo>
                  <a:lnTo>
                    <a:pt x="168" y="221"/>
                  </a:lnTo>
                  <a:lnTo>
                    <a:pt x="162" y="226"/>
                  </a:lnTo>
                  <a:lnTo>
                    <a:pt x="157" y="232"/>
                  </a:lnTo>
                  <a:lnTo>
                    <a:pt x="154" y="237"/>
                  </a:lnTo>
                  <a:lnTo>
                    <a:pt x="149" y="242"/>
                  </a:lnTo>
                  <a:lnTo>
                    <a:pt x="144" y="247"/>
                  </a:lnTo>
                  <a:lnTo>
                    <a:pt x="138" y="253"/>
                  </a:lnTo>
                  <a:lnTo>
                    <a:pt x="133" y="261"/>
                  </a:lnTo>
                  <a:lnTo>
                    <a:pt x="128" y="263"/>
                  </a:lnTo>
                  <a:lnTo>
                    <a:pt x="122" y="269"/>
                  </a:lnTo>
                  <a:lnTo>
                    <a:pt x="117" y="274"/>
                  </a:lnTo>
                  <a:lnTo>
                    <a:pt x="112" y="282"/>
                  </a:lnTo>
                  <a:lnTo>
                    <a:pt x="106" y="285"/>
                  </a:lnTo>
                  <a:lnTo>
                    <a:pt x="98" y="290"/>
                  </a:lnTo>
                  <a:lnTo>
                    <a:pt x="93" y="295"/>
                  </a:lnTo>
                  <a:lnTo>
                    <a:pt x="88" y="303"/>
                  </a:lnTo>
                  <a:lnTo>
                    <a:pt x="82" y="306"/>
                  </a:lnTo>
                  <a:lnTo>
                    <a:pt x="77" y="311"/>
                  </a:lnTo>
                  <a:lnTo>
                    <a:pt x="72" y="317"/>
                  </a:lnTo>
                  <a:lnTo>
                    <a:pt x="67" y="322"/>
                  </a:lnTo>
                  <a:lnTo>
                    <a:pt x="61" y="327"/>
                  </a:lnTo>
                  <a:lnTo>
                    <a:pt x="53" y="333"/>
                  </a:lnTo>
                  <a:lnTo>
                    <a:pt x="48" y="335"/>
                  </a:lnTo>
                  <a:lnTo>
                    <a:pt x="43" y="343"/>
                  </a:lnTo>
                  <a:lnTo>
                    <a:pt x="37" y="346"/>
                  </a:lnTo>
                  <a:lnTo>
                    <a:pt x="32" y="351"/>
                  </a:lnTo>
                  <a:lnTo>
                    <a:pt x="27" y="357"/>
                  </a:lnTo>
                  <a:lnTo>
                    <a:pt x="21" y="359"/>
                  </a:lnTo>
                  <a:lnTo>
                    <a:pt x="16" y="365"/>
                  </a:lnTo>
                  <a:lnTo>
                    <a:pt x="11" y="370"/>
                  </a:lnTo>
                  <a:lnTo>
                    <a:pt x="5" y="375"/>
                  </a:lnTo>
                  <a:lnTo>
                    <a:pt x="3" y="380"/>
                  </a:lnTo>
                  <a:lnTo>
                    <a:pt x="3" y="380"/>
                  </a:lnTo>
                  <a:close/>
                </a:path>
              </a:pathLst>
            </a:custGeom>
            <a:solidFill>
              <a:srgbClr val="8A9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67"/>
            <p:cNvSpPr>
              <a:spLocks/>
            </p:cNvSpPr>
            <p:nvPr/>
          </p:nvSpPr>
          <p:spPr bwMode="auto">
            <a:xfrm>
              <a:off x="446881" y="3948906"/>
              <a:ext cx="125413" cy="361950"/>
            </a:xfrm>
            <a:custGeom>
              <a:avLst/>
              <a:gdLst>
                <a:gd name="T0" fmla="*/ 66 w 79"/>
                <a:gd name="T1" fmla="*/ 226 h 228"/>
                <a:gd name="T2" fmla="*/ 58 w 79"/>
                <a:gd name="T3" fmla="*/ 220 h 228"/>
                <a:gd name="T4" fmla="*/ 48 w 79"/>
                <a:gd name="T5" fmla="*/ 212 h 228"/>
                <a:gd name="T6" fmla="*/ 40 w 79"/>
                <a:gd name="T7" fmla="*/ 202 h 228"/>
                <a:gd name="T8" fmla="*/ 34 w 79"/>
                <a:gd name="T9" fmla="*/ 191 h 228"/>
                <a:gd name="T10" fmla="*/ 26 w 79"/>
                <a:gd name="T11" fmla="*/ 178 h 228"/>
                <a:gd name="T12" fmla="*/ 21 w 79"/>
                <a:gd name="T13" fmla="*/ 164 h 228"/>
                <a:gd name="T14" fmla="*/ 16 w 79"/>
                <a:gd name="T15" fmla="*/ 151 h 228"/>
                <a:gd name="T16" fmla="*/ 13 w 79"/>
                <a:gd name="T17" fmla="*/ 135 h 228"/>
                <a:gd name="T18" fmla="*/ 8 w 79"/>
                <a:gd name="T19" fmla="*/ 122 h 228"/>
                <a:gd name="T20" fmla="*/ 5 w 79"/>
                <a:gd name="T21" fmla="*/ 109 h 228"/>
                <a:gd name="T22" fmla="*/ 2 w 79"/>
                <a:gd name="T23" fmla="*/ 93 h 228"/>
                <a:gd name="T24" fmla="*/ 2 w 79"/>
                <a:gd name="T25" fmla="*/ 79 h 228"/>
                <a:gd name="T26" fmla="*/ 0 w 79"/>
                <a:gd name="T27" fmla="*/ 66 h 228"/>
                <a:gd name="T28" fmla="*/ 0 w 79"/>
                <a:gd name="T29" fmla="*/ 53 h 228"/>
                <a:gd name="T30" fmla="*/ 0 w 79"/>
                <a:gd name="T31" fmla="*/ 42 h 228"/>
                <a:gd name="T32" fmla="*/ 2 w 79"/>
                <a:gd name="T33" fmla="*/ 31 h 228"/>
                <a:gd name="T34" fmla="*/ 2 w 79"/>
                <a:gd name="T35" fmla="*/ 21 h 228"/>
                <a:gd name="T36" fmla="*/ 5 w 79"/>
                <a:gd name="T37" fmla="*/ 10 h 228"/>
                <a:gd name="T38" fmla="*/ 10 w 79"/>
                <a:gd name="T39" fmla="*/ 2 h 228"/>
                <a:gd name="T40" fmla="*/ 18 w 79"/>
                <a:gd name="T41" fmla="*/ 2 h 228"/>
                <a:gd name="T42" fmla="*/ 26 w 79"/>
                <a:gd name="T43" fmla="*/ 10 h 228"/>
                <a:gd name="T44" fmla="*/ 32 w 79"/>
                <a:gd name="T45" fmla="*/ 18 h 228"/>
                <a:gd name="T46" fmla="*/ 37 w 79"/>
                <a:gd name="T47" fmla="*/ 29 h 228"/>
                <a:gd name="T48" fmla="*/ 45 w 79"/>
                <a:gd name="T49" fmla="*/ 45 h 228"/>
                <a:gd name="T50" fmla="*/ 50 w 79"/>
                <a:gd name="T51" fmla="*/ 66 h 228"/>
                <a:gd name="T52" fmla="*/ 58 w 79"/>
                <a:gd name="T53" fmla="*/ 87 h 228"/>
                <a:gd name="T54" fmla="*/ 66 w 79"/>
                <a:gd name="T55" fmla="*/ 114 h 228"/>
                <a:gd name="T56" fmla="*/ 74 w 79"/>
                <a:gd name="T57" fmla="*/ 146 h 228"/>
                <a:gd name="T58" fmla="*/ 79 w 79"/>
                <a:gd name="T59" fmla="*/ 170 h 228"/>
                <a:gd name="T60" fmla="*/ 77 w 79"/>
                <a:gd name="T61" fmla="*/ 186 h 228"/>
                <a:gd name="T62" fmla="*/ 74 w 79"/>
                <a:gd name="T63" fmla="*/ 204 h 228"/>
                <a:gd name="T64" fmla="*/ 71 w 79"/>
                <a:gd name="T65" fmla="*/ 223 h 228"/>
                <a:gd name="T66" fmla="*/ 74 w 79"/>
                <a:gd name="T6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9" h="228">
                  <a:moveTo>
                    <a:pt x="74" y="228"/>
                  </a:moveTo>
                  <a:lnTo>
                    <a:pt x="66" y="226"/>
                  </a:lnTo>
                  <a:lnTo>
                    <a:pt x="61" y="223"/>
                  </a:lnTo>
                  <a:lnTo>
                    <a:pt x="58" y="220"/>
                  </a:lnTo>
                  <a:lnTo>
                    <a:pt x="53" y="215"/>
                  </a:lnTo>
                  <a:lnTo>
                    <a:pt x="48" y="212"/>
                  </a:lnTo>
                  <a:lnTo>
                    <a:pt x="45" y="207"/>
                  </a:lnTo>
                  <a:lnTo>
                    <a:pt x="40" y="202"/>
                  </a:lnTo>
                  <a:lnTo>
                    <a:pt x="37" y="196"/>
                  </a:lnTo>
                  <a:lnTo>
                    <a:pt x="34" y="191"/>
                  </a:lnTo>
                  <a:lnTo>
                    <a:pt x="29" y="183"/>
                  </a:lnTo>
                  <a:lnTo>
                    <a:pt x="26" y="178"/>
                  </a:lnTo>
                  <a:lnTo>
                    <a:pt x="24" y="172"/>
                  </a:lnTo>
                  <a:lnTo>
                    <a:pt x="21" y="164"/>
                  </a:lnTo>
                  <a:lnTo>
                    <a:pt x="18" y="156"/>
                  </a:lnTo>
                  <a:lnTo>
                    <a:pt x="16" y="151"/>
                  </a:lnTo>
                  <a:lnTo>
                    <a:pt x="16" y="143"/>
                  </a:lnTo>
                  <a:lnTo>
                    <a:pt x="13" y="135"/>
                  </a:lnTo>
                  <a:lnTo>
                    <a:pt x="10" y="130"/>
                  </a:lnTo>
                  <a:lnTo>
                    <a:pt x="8" y="122"/>
                  </a:lnTo>
                  <a:lnTo>
                    <a:pt x="8" y="114"/>
                  </a:lnTo>
                  <a:lnTo>
                    <a:pt x="5" y="109"/>
                  </a:lnTo>
                  <a:lnTo>
                    <a:pt x="5" y="101"/>
                  </a:lnTo>
                  <a:lnTo>
                    <a:pt x="2" y="93"/>
                  </a:lnTo>
                  <a:lnTo>
                    <a:pt x="2" y="87"/>
                  </a:lnTo>
                  <a:lnTo>
                    <a:pt x="2" y="79"/>
                  </a:lnTo>
                  <a:lnTo>
                    <a:pt x="0" y="71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0" y="53"/>
                  </a:lnTo>
                  <a:lnTo>
                    <a:pt x="0" y="47"/>
                  </a:lnTo>
                  <a:lnTo>
                    <a:pt x="0" y="42"/>
                  </a:lnTo>
                  <a:lnTo>
                    <a:pt x="2" y="37"/>
                  </a:lnTo>
                  <a:lnTo>
                    <a:pt x="2" y="31"/>
                  </a:lnTo>
                  <a:lnTo>
                    <a:pt x="2" y="26"/>
                  </a:lnTo>
                  <a:lnTo>
                    <a:pt x="2" y="21"/>
                  </a:lnTo>
                  <a:lnTo>
                    <a:pt x="5" y="16"/>
                  </a:lnTo>
                  <a:lnTo>
                    <a:pt x="5" y="10"/>
                  </a:lnTo>
                  <a:lnTo>
                    <a:pt x="8" y="5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24" y="8"/>
                  </a:lnTo>
                  <a:lnTo>
                    <a:pt x="26" y="10"/>
                  </a:lnTo>
                  <a:lnTo>
                    <a:pt x="29" y="13"/>
                  </a:lnTo>
                  <a:lnTo>
                    <a:pt x="32" y="18"/>
                  </a:lnTo>
                  <a:lnTo>
                    <a:pt x="34" y="23"/>
                  </a:lnTo>
                  <a:lnTo>
                    <a:pt x="37" y="29"/>
                  </a:lnTo>
                  <a:lnTo>
                    <a:pt x="40" y="37"/>
                  </a:lnTo>
                  <a:lnTo>
                    <a:pt x="45" y="45"/>
                  </a:lnTo>
                  <a:lnTo>
                    <a:pt x="48" y="55"/>
                  </a:lnTo>
                  <a:lnTo>
                    <a:pt x="50" y="66"/>
                  </a:lnTo>
                  <a:lnTo>
                    <a:pt x="56" y="77"/>
                  </a:lnTo>
                  <a:lnTo>
                    <a:pt x="58" y="87"/>
                  </a:lnTo>
                  <a:lnTo>
                    <a:pt x="61" y="101"/>
                  </a:lnTo>
                  <a:lnTo>
                    <a:pt x="66" y="114"/>
                  </a:lnTo>
                  <a:lnTo>
                    <a:pt x="71" y="130"/>
                  </a:lnTo>
                  <a:lnTo>
                    <a:pt x="74" y="146"/>
                  </a:lnTo>
                  <a:lnTo>
                    <a:pt x="79" y="164"/>
                  </a:lnTo>
                  <a:lnTo>
                    <a:pt x="79" y="170"/>
                  </a:lnTo>
                  <a:lnTo>
                    <a:pt x="79" y="178"/>
                  </a:lnTo>
                  <a:lnTo>
                    <a:pt x="77" y="186"/>
                  </a:lnTo>
                  <a:lnTo>
                    <a:pt x="74" y="196"/>
                  </a:lnTo>
                  <a:lnTo>
                    <a:pt x="74" y="204"/>
                  </a:lnTo>
                  <a:lnTo>
                    <a:pt x="71" y="215"/>
                  </a:lnTo>
                  <a:lnTo>
                    <a:pt x="71" y="223"/>
                  </a:lnTo>
                  <a:lnTo>
                    <a:pt x="74" y="228"/>
                  </a:lnTo>
                  <a:lnTo>
                    <a:pt x="74" y="228"/>
                  </a:lnTo>
                  <a:close/>
                </a:path>
              </a:pathLst>
            </a:custGeom>
            <a:solidFill>
              <a:srgbClr val="8A9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79"/>
            <p:cNvSpPr>
              <a:spLocks/>
            </p:cNvSpPr>
            <p:nvPr/>
          </p:nvSpPr>
          <p:spPr bwMode="auto">
            <a:xfrm>
              <a:off x="1813719" y="894556"/>
              <a:ext cx="2132013" cy="773113"/>
            </a:xfrm>
            <a:custGeom>
              <a:avLst/>
              <a:gdLst>
                <a:gd name="T0" fmla="*/ 1340 w 1343"/>
                <a:gd name="T1" fmla="*/ 109 h 487"/>
                <a:gd name="T2" fmla="*/ 1332 w 1343"/>
                <a:gd name="T3" fmla="*/ 107 h 487"/>
                <a:gd name="T4" fmla="*/ 1322 w 1343"/>
                <a:gd name="T5" fmla="*/ 104 h 487"/>
                <a:gd name="T6" fmla="*/ 1308 w 1343"/>
                <a:gd name="T7" fmla="*/ 104 h 487"/>
                <a:gd name="T8" fmla="*/ 1292 w 1343"/>
                <a:gd name="T9" fmla="*/ 99 h 487"/>
                <a:gd name="T10" fmla="*/ 1274 w 1343"/>
                <a:gd name="T11" fmla="*/ 96 h 487"/>
                <a:gd name="T12" fmla="*/ 1252 w 1343"/>
                <a:gd name="T13" fmla="*/ 93 h 487"/>
                <a:gd name="T14" fmla="*/ 1229 w 1343"/>
                <a:gd name="T15" fmla="*/ 88 h 487"/>
                <a:gd name="T16" fmla="*/ 1205 w 1343"/>
                <a:gd name="T17" fmla="*/ 83 h 487"/>
                <a:gd name="T18" fmla="*/ 1175 w 1343"/>
                <a:gd name="T19" fmla="*/ 80 h 487"/>
                <a:gd name="T20" fmla="*/ 1146 w 1343"/>
                <a:gd name="T21" fmla="*/ 75 h 487"/>
                <a:gd name="T22" fmla="*/ 1114 w 1343"/>
                <a:gd name="T23" fmla="*/ 69 h 487"/>
                <a:gd name="T24" fmla="*/ 1080 w 1343"/>
                <a:gd name="T25" fmla="*/ 64 h 487"/>
                <a:gd name="T26" fmla="*/ 1045 w 1343"/>
                <a:gd name="T27" fmla="*/ 59 h 487"/>
                <a:gd name="T28" fmla="*/ 1011 w 1343"/>
                <a:gd name="T29" fmla="*/ 53 h 487"/>
                <a:gd name="T30" fmla="*/ 971 w 1343"/>
                <a:gd name="T31" fmla="*/ 48 h 487"/>
                <a:gd name="T32" fmla="*/ 933 w 1343"/>
                <a:gd name="T33" fmla="*/ 43 h 487"/>
                <a:gd name="T34" fmla="*/ 894 w 1343"/>
                <a:gd name="T35" fmla="*/ 38 h 487"/>
                <a:gd name="T36" fmla="*/ 851 w 1343"/>
                <a:gd name="T37" fmla="*/ 32 h 487"/>
                <a:gd name="T38" fmla="*/ 811 w 1343"/>
                <a:gd name="T39" fmla="*/ 27 h 487"/>
                <a:gd name="T40" fmla="*/ 769 w 1343"/>
                <a:gd name="T41" fmla="*/ 22 h 487"/>
                <a:gd name="T42" fmla="*/ 729 w 1343"/>
                <a:gd name="T43" fmla="*/ 16 h 487"/>
                <a:gd name="T44" fmla="*/ 686 w 1343"/>
                <a:gd name="T45" fmla="*/ 14 h 487"/>
                <a:gd name="T46" fmla="*/ 644 w 1343"/>
                <a:gd name="T47" fmla="*/ 11 h 487"/>
                <a:gd name="T48" fmla="*/ 601 w 1343"/>
                <a:gd name="T49" fmla="*/ 8 h 487"/>
                <a:gd name="T50" fmla="*/ 561 w 1343"/>
                <a:gd name="T51" fmla="*/ 3 h 487"/>
                <a:gd name="T52" fmla="*/ 519 w 1343"/>
                <a:gd name="T53" fmla="*/ 3 h 487"/>
                <a:gd name="T54" fmla="*/ 479 w 1343"/>
                <a:gd name="T55" fmla="*/ 0 h 487"/>
                <a:gd name="T56" fmla="*/ 439 w 1343"/>
                <a:gd name="T57" fmla="*/ 0 h 487"/>
                <a:gd name="T58" fmla="*/ 399 w 1343"/>
                <a:gd name="T59" fmla="*/ 0 h 487"/>
                <a:gd name="T60" fmla="*/ 359 w 1343"/>
                <a:gd name="T61" fmla="*/ 0 h 487"/>
                <a:gd name="T62" fmla="*/ 325 w 1343"/>
                <a:gd name="T63" fmla="*/ 3 h 487"/>
                <a:gd name="T64" fmla="*/ 290 w 1343"/>
                <a:gd name="T65" fmla="*/ 3 h 487"/>
                <a:gd name="T66" fmla="*/ 255 w 1343"/>
                <a:gd name="T67" fmla="*/ 11 h 487"/>
                <a:gd name="T68" fmla="*/ 226 w 1343"/>
                <a:gd name="T69" fmla="*/ 16 h 487"/>
                <a:gd name="T70" fmla="*/ 200 w 1343"/>
                <a:gd name="T71" fmla="*/ 24 h 487"/>
                <a:gd name="T72" fmla="*/ 176 w 1343"/>
                <a:gd name="T73" fmla="*/ 32 h 487"/>
                <a:gd name="T74" fmla="*/ 152 w 1343"/>
                <a:gd name="T75" fmla="*/ 43 h 487"/>
                <a:gd name="T76" fmla="*/ 130 w 1343"/>
                <a:gd name="T77" fmla="*/ 56 h 487"/>
                <a:gd name="T78" fmla="*/ 112 w 1343"/>
                <a:gd name="T79" fmla="*/ 67 h 487"/>
                <a:gd name="T80" fmla="*/ 96 w 1343"/>
                <a:gd name="T81" fmla="*/ 80 h 487"/>
                <a:gd name="T82" fmla="*/ 80 w 1343"/>
                <a:gd name="T83" fmla="*/ 93 h 487"/>
                <a:gd name="T84" fmla="*/ 67 w 1343"/>
                <a:gd name="T85" fmla="*/ 109 h 487"/>
                <a:gd name="T86" fmla="*/ 53 w 1343"/>
                <a:gd name="T87" fmla="*/ 125 h 487"/>
                <a:gd name="T88" fmla="*/ 45 w 1343"/>
                <a:gd name="T89" fmla="*/ 141 h 487"/>
                <a:gd name="T90" fmla="*/ 35 w 1343"/>
                <a:gd name="T91" fmla="*/ 157 h 487"/>
                <a:gd name="T92" fmla="*/ 27 w 1343"/>
                <a:gd name="T93" fmla="*/ 173 h 487"/>
                <a:gd name="T94" fmla="*/ 21 w 1343"/>
                <a:gd name="T95" fmla="*/ 189 h 487"/>
                <a:gd name="T96" fmla="*/ 13 w 1343"/>
                <a:gd name="T97" fmla="*/ 205 h 487"/>
                <a:gd name="T98" fmla="*/ 11 w 1343"/>
                <a:gd name="T99" fmla="*/ 221 h 487"/>
                <a:gd name="T100" fmla="*/ 5 w 1343"/>
                <a:gd name="T101" fmla="*/ 237 h 487"/>
                <a:gd name="T102" fmla="*/ 3 w 1343"/>
                <a:gd name="T103" fmla="*/ 250 h 487"/>
                <a:gd name="T104" fmla="*/ 0 w 1343"/>
                <a:gd name="T105" fmla="*/ 266 h 487"/>
                <a:gd name="T106" fmla="*/ 0 w 1343"/>
                <a:gd name="T107" fmla="*/ 280 h 487"/>
                <a:gd name="T108" fmla="*/ 0 w 1343"/>
                <a:gd name="T109" fmla="*/ 293 h 487"/>
                <a:gd name="T110" fmla="*/ 0 w 1343"/>
                <a:gd name="T111" fmla="*/ 304 h 487"/>
                <a:gd name="T112" fmla="*/ 0 w 1343"/>
                <a:gd name="T113" fmla="*/ 317 h 487"/>
                <a:gd name="T114" fmla="*/ 0 w 1343"/>
                <a:gd name="T115" fmla="*/ 330 h 487"/>
                <a:gd name="T116" fmla="*/ 0 w 1343"/>
                <a:gd name="T117" fmla="*/ 343 h 487"/>
                <a:gd name="T118" fmla="*/ 3 w 1343"/>
                <a:gd name="T119" fmla="*/ 351 h 487"/>
                <a:gd name="T120" fmla="*/ 1330 w 1343"/>
                <a:gd name="T121" fmla="*/ 487 h 487"/>
                <a:gd name="T122" fmla="*/ 1343 w 1343"/>
                <a:gd name="T123" fmla="*/ 11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43" h="487">
                  <a:moveTo>
                    <a:pt x="1343" y="112"/>
                  </a:moveTo>
                  <a:lnTo>
                    <a:pt x="1340" y="109"/>
                  </a:lnTo>
                  <a:lnTo>
                    <a:pt x="1338" y="109"/>
                  </a:lnTo>
                  <a:lnTo>
                    <a:pt x="1332" y="107"/>
                  </a:lnTo>
                  <a:lnTo>
                    <a:pt x="1327" y="107"/>
                  </a:lnTo>
                  <a:lnTo>
                    <a:pt x="1322" y="104"/>
                  </a:lnTo>
                  <a:lnTo>
                    <a:pt x="1316" y="104"/>
                  </a:lnTo>
                  <a:lnTo>
                    <a:pt x="1308" y="104"/>
                  </a:lnTo>
                  <a:lnTo>
                    <a:pt x="1300" y="101"/>
                  </a:lnTo>
                  <a:lnTo>
                    <a:pt x="1292" y="99"/>
                  </a:lnTo>
                  <a:lnTo>
                    <a:pt x="1284" y="99"/>
                  </a:lnTo>
                  <a:lnTo>
                    <a:pt x="1274" y="96"/>
                  </a:lnTo>
                  <a:lnTo>
                    <a:pt x="1263" y="96"/>
                  </a:lnTo>
                  <a:lnTo>
                    <a:pt x="1252" y="93"/>
                  </a:lnTo>
                  <a:lnTo>
                    <a:pt x="1242" y="91"/>
                  </a:lnTo>
                  <a:lnTo>
                    <a:pt x="1229" y="88"/>
                  </a:lnTo>
                  <a:lnTo>
                    <a:pt x="1218" y="88"/>
                  </a:lnTo>
                  <a:lnTo>
                    <a:pt x="1205" y="83"/>
                  </a:lnTo>
                  <a:lnTo>
                    <a:pt x="1191" y="83"/>
                  </a:lnTo>
                  <a:lnTo>
                    <a:pt x="1175" y="80"/>
                  </a:lnTo>
                  <a:lnTo>
                    <a:pt x="1162" y="77"/>
                  </a:lnTo>
                  <a:lnTo>
                    <a:pt x="1146" y="75"/>
                  </a:lnTo>
                  <a:lnTo>
                    <a:pt x="1130" y="72"/>
                  </a:lnTo>
                  <a:lnTo>
                    <a:pt x="1114" y="69"/>
                  </a:lnTo>
                  <a:lnTo>
                    <a:pt x="1098" y="67"/>
                  </a:lnTo>
                  <a:lnTo>
                    <a:pt x="1080" y="64"/>
                  </a:lnTo>
                  <a:lnTo>
                    <a:pt x="1064" y="61"/>
                  </a:lnTo>
                  <a:lnTo>
                    <a:pt x="1045" y="59"/>
                  </a:lnTo>
                  <a:lnTo>
                    <a:pt x="1026" y="56"/>
                  </a:lnTo>
                  <a:lnTo>
                    <a:pt x="1011" y="53"/>
                  </a:lnTo>
                  <a:lnTo>
                    <a:pt x="992" y="51"/>
                  </a:lnTo>
                  <a:lnTo>
                    <a:pt x="971" y="48"/>
                  </a:lnTo>
                  <a:lnTo>
                    <a:pt x="952" y="45"/>
                  </a:lnTo>
                  <a:lnTo>
                    <a:pt x="933" y="43"/>
                  </a:lnTo>
                  <a:lnTo>
                    <a:pt x="912" y="40"/>
                  </a:lnTo>
                  <a:lnTo>
                    <a:pt x="894" y="38"/>
                  </a:lnTo>
                  <a:lnTo>
                    <a:pt x="872" y="35"/>
                  </a:lnTo>
                  <a:lnTo>
                    <a:pt x="851" y="32"/>
                  </a:lnTo>
                  <a:lnTo>
                    <a:pt x="832" y="30"/>
                  </a:lnTo>
                  <a:lnTo>
                    <a:pt x="811" y="27"/>
                  </a:lnTo>
                  <a:lnTo>
                    <a:pt x="790" y="24"/>
                  </a:lnTo>
                  <a:lnTo>
                    <a:pt x="769" y="22"/>
                  </a:lnTo>
                  <a:lnTo>
                    <a:pt x="750" y="19"/>
                  </a:lnTo>
                  <a:lnTo>
                    <a:pt x="729" y="16"/>
                  </a:lnTo>
                  <a:lnTo>
                    <a:pt x="707" y="16"/>
                  </a:lnTo>
                  <a:lnTo>
                    <a:pt x="686" y="14"/>
                  </a:lnTo>
                  <a:lnTo>
                    <a:pt x="665" y="14"/>
                  </a:lnTo>
                  <a:lnTo>
                    <a:pt x="644" y="11"/>
                  </a:lnTo>
                  <a:lnTo>
                    <a:pt x="622" y="8"/>
                  </a:lnTo>
                  <a:lnTo>
                    <a:pt x="601" y="8"/>
                  </a:lnTo>
                  <a:lnTo>
                    <a:pt x="582" y="6"/>
                  </a:lnTo>
                  <a:lnTo>
                    <a:pt x="561" y="3"/>
                  </a:lnTo>
                  <a:lnTo>
                    <a:pt x="540" y="3"/>
                  </a:lnTo>
                  <a:lnTo>
                    <a:pt x="519" y="3"/>
                  </a:lnTo>
                  <a:lnTo>
                    <a:pt x="500" y="3"/>
                  </a:lnTo>
                  <a:lnTo>
                    <a:pt x="479" y="0"/>
                  </a:lnTo>
                  <a:lnTo>
                    <a:pt x="457" y="0"/>
                  </a:lnTo>
                  <a:lnTo>
                    <a:pt x="439" y="0"/>
                  </a:lnTo>
                  <a:lnTo>
                    <a:pt x="418" y="0"/>
                  </a:lnTo>
                  <a:lnTo>
                    <a:pt x="399" y="0"/>
                  </a:lnTo>
                  <a:lnTo>
                    <a:pt x="380" y="0"/>
                  </a:lnTo>
                  <a:lnTo>
                    <a:pt x="359" y="0"/>
                  </a:lnTo>
                  <a:lnTo>
                    <a:pt x="343" y="3"/>
                  </a:lnTo>
                  <a:lnTo>
                    <a:pt x="325" y="3"/>
                  </a:lnTo>
                  <a:lnTo>
                    <a:pt x="306" y="3"/>
                  </a:lnTo>
                  <a:lnTo>
                    <a:pt x="290" y="3"/>
                  </a:lnTo>
                  <a:lnTo>
                    <a:pt x="271" y="8"/>
                  </a:lnTo>
                  <a:lnTo>
                    <a:pt x="255" y="11"/>
                  </a:lnTo>
                  <a:lnTo>
                    <a:pt x="242" y="14"/>
                  </a:lnTo>
                  <a:lnTo>
                    <a:pt x="226" y="16"/>
                  </a:lnTo>
                  <a:lnTo>
                    <a:pt x="216" y="19"/>
                  </a:lnTo>
                  <a:lnTo>
                    <a:pt x="200" y="24"/>
                  </a:lnTo>
                  <a:lnTo>
                    <a:pt x="186" y="27"/>
                  </a:lnTo>
                  <a:lnTo>
                    <a:pt x="176" y="32"/>
                  </a:lnTo>
                  <a:lnTo>
                    <a:pt x="162" y="38"/>
                  </a:lnTo>
                  <a:lnTo>
                    <a:pt x="152" y="43"/>
                  </a:lnTo>
                  <a:lnTo>
                    <a:pt x="141" y="48"/>
                  </a:lnTo>
                  <a:lnTo>
                    <a:pt x="130" y="56"/>
                  </a:lnTo>
                  <a:lnTo>
                    <a:pt x="122" y="61"/>
                  </a:lnTo>
                  <a:lnTo>
                    <a:pt x="112" y="67"/>
                  </a:lnTo>
                  <a:lnTo>
                    <a:pt x="104" y="75"/>
                  </a:lnTo>
                  <a:lnTo>
                    <a:pt x="96" y="80"/>
                  </a:lnTo>
                  <a:lnTo>
                    <a:pt x="88" y="88"/>
                  </a:lnTo>
                  <a:lnTo>
                    <a:pt x="80" y="93"/>
                  </a:lnTo>
                  <a:lnTo>
                    <a:pt x="72" y="101"/>
                  </a:lnTo>
                  <a:lnTo>
                    <a:pt x="67" y="109"/>
                  </a:lnTo>
                  <a:lnTo>
                    <a:pt x="61" y="117"/>
                  </a:lnTo>
                  <a:lnTo>
                    <a:pt x="53" y="125"/>
                  </a:lnTo>
                  <a:lnTo>
                    <a:pt x="48" y="133"/>
                  </a:lnTo>
                  <a:lnTo>
                    <a:pt x="45" y="141"/>
                  </a:lnTo>
                  <a:lnTo>
                    <a:pt x="40" y="149"/>
                  </a:lnTo>
                  <a:lnTo>
                    <a:pt x="35" y="157"/>
                  </a:lnTo>
                  <a:lnTo>
                    <a:pt x="32" y="165"/>
                  </a:lnTo>
                  <a:lnTo>
                    <a:pt x="27" y="173"/>
                  </a:lnTo>
                  <a:lnTo>
                    <a:pt x="24" y="181"/>
                  </a:lnTo>
                  <a:lnTo>
                    <a:pt x="21" y="189"/>
                  </a:lnTo>
                  <a:lnTo>
                    <a:pt x="16" y="197"/>
                  </a:lnTo>
                  <a:lnTo>
                    <a:pt x="13" y="205"/>
                  </a:lnTo>
                  <a:lnTo>
                    <a:pt x="13" y="213"/>
                  </a:lnTo>
                  <a:lnTo>
                    <a:pt x="11" y="221"/>
                  </a:lnTo>
                  <a:lnTo>
                    <a:pt x="8" y="229"/>
                  </a:lnTo>
                  <a:lnTo>
                    <a:pt x="5" y="237"/>
                  </a:lnTo>
                  <a:lnTo>
                    <a:pt x="5" y="245"/>
                  </a:lnTo>
                  <a:lnTo>
                    <a:pt x="3" y="250"/>
                  </a:lnTo>
                  <a:lnTo>
                    <a:pt x="3" y="258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0" y="285"/>
                  </a:lnTo>
                  <a:lnTo>
                    <a:pt x="0" y="293"/>
                  </a:lnTo>
                  <a:lnTo>
                    <a:pt x="0" y="301"/>
                  </a:lnTo>
                  <a:lnTo>
                    <a:pt x="0" y="304"/>
                  </a:lnTo>
                  <a:lnTo>
                    <a:pt x="0" y="309"/>
                  </a:lnTo>
                  <a:lnTo>
                    <a:pt x="0" y="317"/>
                  </a:lnTo>
                  <a:lnTo>
                    <a:pt x="0" y="322"/>
                  </a:lnTo>
                  <a:lnTo>
                    <a:pt x="0" y="330"/>
                  </a:lnTo>
                  <a:lnTo>
                    <a:pt x="0" y="338"/>
                  </a:lnTo>
                  <a:lnTo>
                    <a:pt x="0" y="343"/>
                  </a:lnTo>
                  <a:lnTo>
                    <a:pt x="3" y="349"/>
                  </a:lnTo>
                  <a:lnTo>
                    <a:pt x="3" y="351"/>
                  </a:lnTo>
                  <a:lnTo>
                    <a:pt x="3" y="354"/>
                  </a:lnTo>
                  <a:lnTo>
                    <a:pt x="1330" y="487"/>
                  </a:lnTo>
                  <a:lnTo>
                    <a:pt x="1343" y="112"/>
                  </a:lnTo>
                  <a:lnTo>
                    <a:pt x="1343" y="112"/>
                  </a:lnTo>
                  <a:close/>
                </a:path>
              </a:pathLst>
            </a:custGeom>
            <a:solidFill>
              <a:srgbClr val="FF9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80"/>
            <p:cNvSpPr>
              <a:spLocks/>
            </p:cNvSpPr>
            <p:nvPr/>
          </p:nvSpPr>
          <p:spPr bwMode="auto">
            <a:xfrm>
              <a:off x="11906" y="886619"/>
              <a:ext cx="2354263" cy="544513"/>
            </a:xfrm>
            <a:custGeom>
              <a:avLst/>
              <a:gdLst>
                <a:gd name="T0" fmla="*/ 0 w 1483"/>
                <a:gd name="T1" fmla="*/ 226 h 343"/>
                <a:gd name="T2" fmla="*/ 5 w 1483"/>
                <a:gd name="T3" fmla="*/ 223 h 343"/>
                <a:gd name="T4" fmla="*/ 18 w 1483"/>
                <a:gd name="T5" fmla="*/ 215 h 343"/>
                <a:gd name="T6" fmla="*/ 32 w 1483"/>
                <a:gd name="T7" fmla="*/ 210 h 343"/>
                <a:gd name="T8" fmla="*/ 40 w 1483"/>
                <a:gd name="T9" fmla="*/ 205 h 343"/>
                <a:gd name="T10" fmla="*/ 53 w 1483"/>
                <a:gd name="T11" fmla="*/ 199 h 343"/>
                <a:gd name="T12" fmla="*/ 66 w 1483"/>
                <a:gd name="T13" fmla="*/ 194 h 343"/>
                <a:gd name="T14" fmla="*/ 82 w 1483"/>
                <a:gd name="T15" fmla="*/ 189 h 343"/>
                <a:gd name="T16" fmla="*/ 96 w 1483"/>
                <a:gd name="T17" fmla="*/ 184 h 343"/>
                <a:gd name="T18" fmla="*/ 114 w 1483"/>
                <a:gd name="T19" fmla="*/ 176 h 343"/>
                <a:gd name="T20" fmla="*/ 133 w 1483"/>
                <a:gd name="T21" fmla="*/ 168 h 343"/>
                <a:gd name="T22" fmla="*/ 154 w 1483"/>
                <a:gd name="T23" fmla="*/ 162 h 343"/>
                <a:gd name="T24" fmla="*/ 175 w 1483"/>
                <a:gd name="T25" fmla="*/ 154 h 343"/>
                <a:gd name="T26" fmla="*/ 197 w 1483"/>
                <a:gd name="T27" fmla="*/ 146 h 343"/>
                <a:gd name="T28" fmla="*/ 221 w 1483"/>
                <a:gd name="T29" fmla="*/ 138 h 343"/>
                <a:gd name="T30" fmla="*/ 244 w 1483"/>
                <a:gd name="T31" fmla="*/ 130 h 343"/>
                <a:gd name="T32" fmla="*/ 271 w 1483"/>
                <a:gd name="T33" fmla="*/ 122 h 343"/>
                <a:gd name="T34" fmla="*/ 298 w 1483"/>
                <a:gd name="T35" fmla="*/ 117 h 343"/>
                <a:gd name="T36" fmla="*/ 327 w 1483"/>
                <a:gd name="T37" fmla="*/ 109 h 343"/>
                <a:gd name="T38" fmla="*/ 356 w 1483"/>
                <a:gd name="T39" fmla="*/ 101 h 343"/>
                <a:gd name="T40" fmla="*/ 385 w 1483"/>
                <a:gd name="T41" fmla="*/ 96 h 343"/>
                <a:gd name="T42" fmla="*/ 417 w 1483"/>
                <a:gd name="T43" fmla="*/ 88 h 343"/>
                <a:gd name="T44" fmla="*/ 452 w 1483"/>
                <a:gd name="T45" fmla="*/ 80 h 343"/>
                <a:gd name="T46" fmla="*/ 484 w 1483"/>
                <a:gd name="T47" fmla="*/ 74 h 343"/>
                <a:gd name="T48" fmla="*/ 518 w 1483"/>
                <a:gd name="T49" fmla="*/ 69 h 343"/>
                <a:gd name="T50" fmla="*/ 553 w 1483"/>
                <a:gd name="T51" fmla="*/ 61 h 343"/>
                <a:gd name="T52" fmla="*/ 590 w 1483"/>
                <a:gd name="T53" fmla="*/ 56 h 343"/>
                <a:gd name="T54" fmla="*/ 627 w 1483"/>
                <a:gd name="T55" fmla="*/ 53 h 343"/>
                <a:gd name="T56" fmla="*/ 667 w 1483"/>
                <a:gd name="T57" fmla="*/ 48 h 343"/>
                <a:gd name="T58" fmla="*/ 704 w 1483"/>
                <a:gd name="T59" fmla="*/ 43 h 343"/>
                <a:gd name="T60" fmla="*/ 742 w 1483"/>
                <a:gd name="T61" fmla="*/ 40 h 343"/>
                <a:gd name="T62" fmla="*/ 782 w 1483"/>
                <a:gd name="T63" fmla="*/ 35 h 343"/>
                <a:gd name="T64" fmla="*/ 819 w 1483"/>
                <a:gd name="T65" fmla="*/ 32 h 343"/>
                <a:gd name="T66" fmla="*/ 856 w 1483"/>
                <a:gd name="T67" fmla="*/ 29 h 343"/>
                <a:gd name="T68" fmla="*/ 893 w 1483"/>
                <a:gd name="T69" fmla="*/ 24 h 343"/>
                <a:gd name="T70" fmla="*/ 930 w 1483"/>
                <a:gd name="T71" fmla="*/ 21 h 343"/>
                <a:gd name="T72" fmla="*/ 965 w 1483"/>
                <a:gd name="T73" fmla="*/ 19 h 343"/>
                <a:gd name="T74" fmla="*/ 1000 w 1483"/>
                <a:gd name="T75" fmla="*/ 19 h 343"/>
                <a:gd name="T76" fmla="*/ 1034 w 1483"/>
                <a:gd name="T77" fmla="*/ 16 h 343"/>
                <a:gd name="T78" fmla="*/ 1069 w 1483"/>
                <a:gd name="T79" fmla="*/ 13 h 343"/>
                <a:gd name="T80" fmla="*/ 1103 w 1483"/>
                <a:gd name="T81" fmla="*/ 11 h 343"/>
                <a:gd name="T82" fmla="*/ 1132 w 1483"/>
                <a:gd name="T83" fmla="*/ 11 h 343"/>
                <a:gd name="T84" fmla="*/ 1164 w 1483"/>
                <a:gd name="T85" fmla="*/ 8 h 343"/>
                <a:gd name="T86" fmla="*/ 1196 w 1483"/>
                <a:gd name="T87" fmla="*/ 8 h 343"/>
                <a:gd name="T88" fmla="*/ 1226 w 1483"/>
                <a:gd name="T89" fmla="*/ 5 h 343"/>
                <a:gd name="T90" fmla="*/ 1252 w 1483"/>
                <a:gd name="T91" fmla="*/ 5 h 343"/>
                <a:gd name="T92" fmla="*/ 1279 w 1483"/>
                <a:gd name="T93" fmla="*/ 3 h 343"/>
                <a:gd name="T94" fmla="*/ 1303 w 1483"/>
                <a:gd name="T95" fmla="*/ 3 h 343"/>
                <a:gd name="T96" fmla="*/ 1327 w 1483"/>
                <a:gd name="T97" fmla="*/ 3 h 343"/>
                <a:gd name="T98" fmla="*/ 1348 w 1483"/>
                <a:gd name="T99" fmla="*/ 3 h 343"/>
                <a:gd name="T100" fmla="*/ 1369 w 1483"/>
                <a:gd name="T101" fmla="*/ 0 h 343"/>
                <a:gd name="T102" fmla="*/ 1388 w 1483"/>
                <a:gd name="T103" fmla="*/ 0 h 343"/>
                <a:gd name="T104" fmla="*/ 1406 w 1483"/>
                <a:gd name="T105" fmla="*/ 0 h 343"/>
                <a:gd name="T106" fmla="*/ 1422 w 1483"/>
                <a:gd name="T107" fmla="*/ 0 h 343"/>
                <a:gd name="T108" fmla="*/ 1436 w 1483"/>
                <a:gd name="T109" fmla="*/ 0 h 343"/>
                <a:gd name="T110" fmla="*/ 1449 w 1483"/>
                <a:gd name="T111" fmla="*/ 0 h 343"/>
                <a:gd name="T112" fmla="*/ 1460 w 1483"/>
                <a:gd name="T113" fmla="*/ 0 h 343"/>
                <a:gd name="T114" fmla="*/ 1470 w 1483"/>
                <a:gd name="T115" fmla="*/ 0 h 343"/>
                <a:gd name="T116" fmla="*/ 1481 w 1483"/>
                <a:gd name="T117" fmla="*/ 0 h 343"/>
                <a:gd name="T118" fmla="*/ 1449 w 1483"/>
                <a:gd name="T119" fmla="*/ 231 h 343"/>
                <a:gd name="T120" fmla="*/ 0 w 1483"/>
                <a:gd name="T121" fmla="*/ 226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83" h="343">
                  <a:moveTo>
                    <a:pt x="0" y="226"/>
                  </a:moveTo>
                  <a:lnTo>
                    <a:pt x="0" y="226"/>
                  </a:lnTo>
                  <a:lnTo>
                    <a:pt x="2" y="226"/>
                  </a:lnTo>
                  <a:lnTo>
                    <a:pt x="5" y="223"/>
                  </a:lnTo>
                  <a:lnTo>
                    <a:pt x="10" y="221"/>
                  </a:lnTo>
                  <a:lnTo>
                    <a:pt x="18" y="215"/>
                  </a:lnTo>
                  <a:lnTo>
                    <a:pt x="26" y="213"/>
                  </a:lnTo>
                  <a:lnTo>
                    <a:pt x="32" y="210"/>
                  </a:lnTo>
                  <a:lnTo>
                    <a:pt x="34" y="207"/>
                  </a:lnTo>
                  <a:lnTo>
                    <a:pt x="40" y="205"/>
                  </a:lnTo>
                  <a:lnTo>
                    <a:pt x="48" y="205"/>
                  </a:lnTo>
                  <a:lnTo>
                    <a:pt x="53" y="199"/>
                  </a:lnTo>
                  <a:lnTo>
                    <a:pt x="58" y="197"/>
                  </a:lnTo>
                  <a:lnTo>
                    <a:pt x="66" y="194"/>
                  </a:lnTo>
                  <a:lnTo>
                    <a:pt x="74" y="191"/>
                  </a:lnTo>
                  <a:lnTo>
                    <a:pt x="82" y="189"/>
                  </a:lnTo>
                  <a:lnTo>
                    <a:pt x="88" y="186"/>
                  </a:lnTo>
                  <a:lnTo>
                    <a:pt x="96" y="184"/>
                  </a:lnTo>
                  <a:lnTo>
                    <a:pt x="106" y="181"/>
                  </a:lnTo>
                  <a:lnTo>
                    <a:pt x="114" y="176"/>
                  </a:lnTo>
                  <a:lnTo>
                    <a:pt x="122" y="173"/>
                  </a:lnTo>
                  <a:lnTo>
                    <a:pt x="133" y="168"/>
                  </a:lnTo>
                  <a:lnTo>
                    <a:pt x="143" y="165"/>
                  </a:lnTo>
                  <a:lnTo>
                    <a:pt x="154" y="162"/>
                  </a:lnTo>
                  <a:lnTo>
                    <a:pt x="162" y="160"/>
                  </a:lnTo>
                  <a:lnTo>
                    <a:pt x="175" y="154"/>
                  </a:lnTo>
                  <a:lnTo>
                    <a:pt x="186" y="152"/>
                  </a:lnTo>
                  <a:lnTo>
                    <a:pt x="197" y="146"/>
                  </a:lnTo>
                  <a:lnTo>
                    <a:pt x="207" y="144"/>
                  </a:lnTo>
                  <a:lnTo>
                    <a:pt x="221" y="138"/>
                  </a:lnTo>
                  <a:lnTo>
                    <a:pt x="231" y="136"/>
                  </a:lnTo>
                  <a:lnTo>
                    <a:pt x="244" y="130"/>
                  </a:lnTo>
                  <a:lnTo>
                    <a:pt x="258" y="128"/>
                  </a:lnTo>
                  <a:lnTo>
                    <a:pt x="271" y="122"/>
                  </a:lnTo>
                  <a:lnTo>
                    <a:pt x="284" y="120"/>
                  </a:lnTo>
                  <a:lnTo>
                    <a:pt x="298" y="117"/>
                  </a:lnTo>
                  <a:lnTo>
                    <a:pt x="311" y="112"/>
                  </a:lnTo>
                  <a:lnTo>
                    <a:pt x="327" y="109"/>
                  </a:lnTo>
                  <a:lnTo>
                    <a:pt x="340" y="106"/>
                  </a:lnTo>
                  <a:lnTo>
                    <a:pt x="356" y="101"/>
                  </a:lnTo>
                  <a:lnTo>
                    <a:pt x="372" y="98"/>
                  </a:lnTo>
                  <a:lnTo>
                    <a:pt x="385" y="96"/>
                  </a:lnTo>
                  <a:lnTo>
                    <a:pt x="401" y="93"/>
                  </a:lnTo>
                  <a:lnTo>
                    <a:pt x="417" y="88"/>
                  </a:lnTo>
                  <a:lnTo>
                    <a:pt x="433" y="85"/>
                  </a:lnTo>
                  <a:lnTo>
                    <a:pt x="452" y="80"/>
                  </a:lnTo>
                  <a:lnTo>
                    <a:pt x="468" y="77"/>
                  </a:lnTo>
                  <a:lnTo>
                    <a:pt x="484" y="74"/>
                  </a:lnTo>
                  <a:lnTo>
                    <a:pt x="500" y="72"/>
                  </a:lnTo>
                  <a:lnTo>
                    <a:pt x="518" y="69"/>
                  </a:lnTo>
                  <a:lnTo>
                    <a:pt x="537" y="66"/>
                  </a:lnTo>
                  <a:lnTo>
                    <a:pt x="553" y="61"/>
                  </a:lnTo>
                  <a:lnTo>
                    <a:pt x="571" y="58"/>
                  </a:lnTo>
                  <a:lnTo>
                    <a:pt x="590" y="56"/>
                  </a:lnTo>
                  <a:lnTo>
                    <a:pt x="609" y="56"/>
                  </a:lnTo>
                  <a:lnTo>
                    <a:pt x="627" y="53"/>
                  </a:lnTo>
                  <a:lnTo>
                    <a:pt x="646" y="48"/>
                  </a:lnTo>
                  <a:lnTo>
                    <a:pt x="667" y="48"/>
                  </a:lnTo>
                  <a:lnTo>
                    <a:pt x="686" y="45"/>
                  </a:lnTo>
                  <a:lnTo>
                    <a:pt x="704" y="43"/>
                  </a:lnTo>
                  <a:lnTo>
                    <a:pt x="723" y="40"/>
                  </a:lnTo>
                  <a:lnTo>
                    <a:pt x="742" y="40"/>
                  </a:lnTo>
                  <a:lnTo>
                    <a:pt x="763" y="37"/>
                  </a:lnTo>
                  <a:lnTo>
                    <a:pt x="782" y="35"/>
                  </a:lnTo>
                  <a:lnTo>
                    <a:pt x="800" y="35"/>
                  </a:lnTo>
                  <a:lnTo>
                    <a:pt x="819" y="32"/>
                  </a:lnTo>
                  <a:lnTo>
                    <a:pt x="837" y="32"/>
                  </a:lnTo>
                  <a:lnTo>
                    <a:pt x="856" y="29"/>
                  </a:lnTo>
                  <a:lnTo>
                    <a:pt x="875" y="27"/>
                  </a:lnTo>
                  <a:lnTo>
                    <a:pt x="893" y="24"/>
                  </a:lnTo>
                  <a:lnTo>
                    <a:pt x="912" y="24"/>
                  </a:lnTo>
                  <a:lnTo>
                    <a:pt x="930" y="21"/>
                  </a:lnTo>
                  <a:lnTo>
                    <a:pt x="949" y="21"/>
                  </a:lnTo>
                  <a:lnTo>
                    <a:pt x="965" y="19"/>
                  </a:lnTo>
                  <a:lnTo>
                    <a:pt x="984" y="19"/>
                  </a:lnTo>
                  <a:lnTo>
                    <a:pt x="1000" y="19"/>
                  </a:lnTo>
                  <a:lnTo>
                    <a:pt x="1018" y="16"/>
                  </a:lnTo>
                  <a:lnTo>
                    <a:pt x="1034" y="16"/>
                  </a:lnTo>
                  <a:lnTo>
                    <a:pt x="1053" y="13"/>
                  </a:lnTo>
                  <a:lnTo>
                    <a:pt x="1069" y="13"/>
                  </a:lnTo>
                  <a:lnTo>
                    <a:pt x="1085" y="13"/>
                  </a:lnTo>
                  <a:lnTo>
                    <a:pt x="1103" y="11"/>
                  </a:lnTo>
                  <a:lnTo>
                    <a:pt x="1119" y="11"/>
                  </a:lnTo>
                  <a:lnTo>
                    <a:pt x="1132" y="11"/>
                  </a:lnTo>
                  <a:lnTo>
                    <a:pt x="1148" y="8"/>
                  </a:lnTo>
                  <a:lnTo>
                    <a:pt x="1164" y="8"/>
                  </a:lnTo>
                  <a:lnTo>
                    <a:pt x="1180" y="8"/>
                  </a:lnTo>
                  <a:lnTo>
                    <a:pt x="1196" y="8"/>
                  </a:lnTo>
                  <a:lnTo>
                    <a:pt x="1210" y="5"/>
                  </a:lnTo>
                  <a:lnTo>
                    <a:pt x="1226" y="5"/>
                  </a:lnTo>
                  <a:lnTo>
                    <a:pt x="1239" y="5"/>
                  </a:lnTo>
                  <a:lnTo>
                    <a:pt x="1252" y="5"/>
                  </a:lnTo>
                  <a:lnTo>
                    <a:pt x="1265" y="5"/>
                  </a:lnTo>
                  <a:lnTo>
                    <a:pt x="1279" y="3"/>
                  </a:lnTo>
                  <a:lnTo>
                    <a:pt x="1292" y="3"/>
                  </a:lnTo>
                  <a:lnTo>
                    <a:pt x="1303" y="3"/>
                  </a:lnTo>
                  <a:lnTo>
                    <a:pt x="1316" y="3"/>
                  </a:lnTo>
                  <a:lnTo>
                    <a:pt x="1327" y="3"/>
                  </a:lnTo>
                  <a:lnTo>
                    <a:pt x="1337" y="3"/>
                  </a:lnTo>
                  <a:lnTo>
                    <a:pt x="1348" y="3"/>
                  </a:lnTo>
                  <a:lnTo>
                    <a:pt x="1359" y="3"/>
                  </a:lnTo>
                  <a:lnTo>
                    <a:pt x="1369" y="0"/>
                  </a:lnTo>
                  <a:lnTo>
                    <a:pt x="1380" y="0"/>
                  </a:lnTo>
                  <a:lnTo>
                    <a:pt x="1388" y="0"/>
                  </a:lnTo>
                  <a:lnTo>
                    <a:pt x="1398" y="0"/>
                  </a:lnTo>
                  <a:lnTo>
                    <a:pt x="1406" y="0"/>
                  </a:lnTo>
                  <a:lnTo>
                    <a:pt x="1417" y="0"/>
                  </a:lnTo>
                  <a:lnTo>
                    <a:pt x="1422" y="0"/>
                  </a:lnTo>
                  <a:lnTo>
                    <a:pt x="1430" y="0"/>
                  </a:lnTo>
                  <a:lnTo>
                    <a:pt x="1436" y="0"/>
                  </a:lnTo>
                  <a:lnTo>
                    <a:pt x="1444" y="0"/>
                  </a:lnTo>
                  <a:lnTo>
                    <a:pt x="1449" y="0"/>
                  </a:lnTo>
                  <a:lnTo>
                    <a:pt x="1454" y="0"/>
                  </a:lnTo>
                  <a:lnTo>
                    <a:pt x="1460" y="0"/>
                  </a:lnTo>
                  <a:lnTo>
                    <a:pt x="1465" y="0"/>
                  </a:lnTo>
                  <a:lnTo>
                    <a:pt x="1470" y="0"/>
                  </a:lnTo>
                  <a:lnTo>
                    <a:pt x="1478" y="0"/>
                  </a:lnTo>
                  <a:lnTo>
                    <a:pt x="1481" y="0"/>
                  </a:lnTo>
                  <a:lnTo>
                    <a:pt x="1483" y="0"/>
                  </a:lnTo>
                  <a:lnTo>
                    <a:pt x="1449" y="231"/>
                  </a:lnTo>
                  <a:lnTo>
                    <a:pt x="2" y="343"/>
                  </a:lnTo>
                  <a:lnTo>
                    <a:pt x="0" y="226"/>
                  </a:lnTo>
                  <a:lnTo>
                    <a:pt x="0" y="22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81"/>
            <p:cNvSpPr>
              <a:spLocks/>
            </p:cNvSpPr>
            <p:nvPr/>
          </p:nvSpPr>
          <p:spPr bwMode="auto">
            <a:xfrm>
              <a:off x="7144" y="1173956"/>
              <a:ext cx="2414588" cy="628650"/>
            </a:xfrm>
            <a:custGeom>
              <a:avLst/>
              <a:gdLst>
                <a:gd name="T0" fmla="*/ 1449 w 1521"/>
                <a:gd name="T1" fmla="*/ 16 h 396"/>
                <a:gd name="T2" fmla="*/ 1348 w 1521"/>
                <a:gd name="T3" fmla="*/ 8 h 396"/>
                <a:gd name="T4" fmla="*/ 1247 w 1521"/>
                <a:gd name="T5" fmla="*/ 3 h 396"/>
                <a:gd name="T6" fmla="*/ 1146 w 1521"/>
                <a:gd name="T7" fmla="*/ 0 h 396"/>
                <a:gd name="T8" fmla="*/ 1045 w 1521"/>
                <a:gd name="T9" fmla="*/ 0 h 396"/>
                <a:gd name="T10" fmla="*/ 947 w 1521"/>
                <a:gd name="T11" fmla="*/ 3 h 396"/>
                <a:gd name="T12" fmla="*/ 848 w 1521"/>
                <a:gd name="T13" fmla="*/ 8 h 396"/>
                <a:gd name="T14" fmla="*/ 755 w 1521"/>
                <a:gd name="T15" fmla="*/ 16 h 396"/>
                <a:gd name="T16" fmla="*/ 662 w 1521"/>
                <a:gd name="T17" fmla="*/ 24 h 396"/>
                <a:gd name="T18" fmla="*/ 574 w 1521"/>
                <a:gd name="T19" fmla="*/ 32 h 396"/>
                <a:gd name="T20" fmla="*/ 492 w 1521"/>
                <a:gd name="T21" fmla="*/ 45 h 396"/>
                <a:gd name="T22" fmla="*/ 412 w 1521"/>
                <a:gd name="T23" fmla="*/ 56 h 396"/>
                <a:gd name="T24" fmla="*/ 338 w 1521"/>
                <a:gd name="T25" fmla="*/ 66 h 396"/>
                <a:gd name="T26" fmla="*/ 269 w 1521"/>
                <a:gd name="T27" fmla="*/ 77 h 396"/>
                <a:gd name="T28" fmla="*/ 208 w 1521"/>
                <a:gd name="T29" fmla="*/ 88 h 396"/>
                <a:gd name="T30" fmla="*/ 152 w 1521"/>
                <a:gd name="T31" fmla="*/ 98 h 396"/>
                <a:gd name="T32" fmla="*/ 104 w 1521"/>
                <a:gd name="T33" fmla="*/ 109 h 396"/>
                <a:gd name="T34" fmla="*/ 64 w 1521"/>
                <a:gd name="T35" fmla="*/ 114 h 396"/>
                <a:gd name="T36" fmla="*/ 35 w 1521"/>
                <a:gd name="T37" fmla="*/ 122 h 396"/>
                <a:gd name="T38" fmla="*/ 13 w 1521"/>
                <a:gd name="T39" fmla="*/ 128 h 396"/>
                <a:gd name="T40" fmla="*/ 0 w 1521"/>
                <a:gd name="T41" fmla="*/ 133 h 396"/>
                <a:gd name="T42" fmla="*/ 5 w 1521"/>
                <a:gd name="T43" fmla="*/ 394 h 396"/>
                <a:gd name="T44" fmla="*/ 16 w 1521"/>
                <a:gd name="T45" fmla="*/ 391 h 396"/>
                <a:gd name="T46" fmla="*/ 37 w 1521"/>
                <a:gd name="T47" fmla="*/ 388 h 396"/>
                <a:gd name="T48" fmla="*/ 61 w 1521"/>
                <a:gd name="T49" fmla="*/ 383 h 396"/>
                <a:gd name="T50" fmla="*/ 96 w 1521"/>
                <a:gd name="T51" fmla="*/ 380 h 396"/>
                <a:gd name="T52" fmla="*/ 133 w 1521"/>
                <a:gd name="T53" fmla="*/ 375 h 396"/>
                <a:gd name="T54" fmla="*/ 178 w 1521"/>
                <a:gd name="T55" fmla="*/ 367 h 396"/>
                <a:gd name="T56" fmla="*/ 229 w 1521"/>
                <a:gd name="T57" fmla="*/ 362 h 396"/>
                <a:gd name="T58" fmla="*/ 290 w 1521"/>
                <a:gd name="T59" fmla="*/ 356 h 396"/>
                <a:gd name="T60" fmla="*/ 354 w 1521"/>
                <a:gd name="T61" fmla="*/ 348 h 396"/>
                <a:gd name="T62" fmla="*/ 423 w 1521"/>
                <a:gd name="T63" fmla="*/ 340 h 396"/>
                <a:gd name="T64" fmla="*/ 497 w 1521"/>
                <a:gd name="T65" fmla="*/ 332 h 396"/>
                <a:gd name="T66" fmla="*/ 580 w 1521"/>
                <a:gd name="T67" fmla="*/ 327 h 396"/>
                <a:gd name="T68" fmla="*/ 665 w 1521"/>
                <a:gd name="T69" fmla="*/ 319 h 396"/>
                <a:gd name="T70" fmla="*/ 758 w 1521"/>
                <a:gd name="T71" fmla="*/ 314 h 396"/>
                <a:gd name="T72" fmla="*/ 856 w 1521"/>
                <a:gd name="T73" fmla="*/ 306 h 396"/>
                <a:gd name="T74" fmla="*/ 957 w 1521"/>
                <a:gd name="T75" fmla="*/ 300 h 396"/>
                <a:gd name="T76" fmla="*/ 1066 w 1521"/>
                <a:gd name="T77" fmla="*/ 295 h 396"/>
                <a:gd name="T78" fmla="*/ 1178 w 1521"/>
                <a:gd name="T79" fmla="*/ 292 h 396"/>
                <a:gd name="T80" fmla="*/ 1298 w 1521"/>
                <a:gd name="T81" fmla="*/ 287 h 396"/>
                <a:gd name="T82" fmla="*/ 1423 w 1521"/>
                <a:gd name="T83" fmla="*/ 284 h 396"/>
                <a:gd name="T84" fmla="*/ 1439 w 1521"/>
                <a:gd name="T85" fmla="*/ 282 h 396"/>
                <a:gd name="T86" fmla="*/ 1455 w 1521"/>
                <a:gd name="T87" fmla="*/ 276 h 396"/>
                <a:gd name="T88" fmla="*/ 1471 w 1521"/>
                <a:gd name="T89" fmla="*/ 266 h 396"/>
                <a:gd name="T90" fmla="*/ 1492 w 1521"/>
                <a:gd name="T91" fmla="*/ 242 h 396"/>
                <a:gd name="T92" fmla="*/ 1500 w 1521"/>
                <a:gd name="T93" fmla="*/ 229 h 396"/>
                <a:gd name="T94" fmla="*/ 1505 w 1521"/>
                <a:gd name="T95" fmla="*/ 213 h 396"/>
                <a:gd name="T96" fmla="*/ 1510 w 1521"/>
                <a:gd name="T97" fmla="*/ 194 h 396"/>
                <a:gd name="T98" fmla="*/ 1516 w 1521"/>
                <a:gd name="T99" fmla="*/ 175 h 396"/>
                <a:gd name="T100" fmla="*/ 1518 w 1521"/>
                <a:gd name="T101" fmla="*/ 159 h 396"/>
                <a:gd name="T102" fmla="*/ 1518 w 1521"/>
                <a:gd name="T103" fmla="*/ 141 h 396"/>
                <a:gd name="T104" fmla="*/ 1521 w 1521"/>
                <a:gd name="T105" fmla="*/ 122 h 396"/>
                <a:gd name="T106" fmla="*/ 1521 w 1521"/>
                <a:gd name="T107" fmla="*/ 106 h 396"/>
                <a:gd name="T108" fmla="*/ 1521 w 1521"/>
                <a:gd name="T109" fmla="*/ 88 h 396"/>
                <a:gd name="T110" fmla="*/ 1521 w 1521"/>
                <a:gd name="T111" fmla="*/ 72 h 396"/>
                <a:gd name="T112" fmla="*/ 1518 w 1521"/>
                <a:gd name="T113" fmla="*/ 53 h 396"/>
                <a:gd name="T114" fmla="*/ 1518 w 1521"/>
                <a:gd name="T115" fmla="*/ 34 h 396"/>
                <a:gd name="T116" fmla="*/ 1516 w 1521"/>
                <a:gd name="T117" fmla="*/ 24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21" h="396">
                  <a:moveTo>
                    <a:pt x="1516" y="24"/>
                  </a:moveTo>
                  <a:lnTo>
                    <a:pt x="1484" y="18"/>
                  </a:lnTo>
                  <a:lnTo>
                    <a:pt x="1449" y="16"/>
                  </a:lnTo>
                  <a:lnTo>
                    <a:pt x="1415" y="13"/>
                  </a:lnTo>
                  <a:lnTo>
                    <a:pt x="1383" y="10"/>
                  </a:lnTo>
                  <a:lnTo>
                    <a:pt x="1348" y="8"/>
                  </a:lnTo>
                  <a:lnTo>
                    <a:pt x="1314" y="5"/>
                  </a:lnTo>
                  <a:lnTo>
                    <a:pt x="1279" y="3"/>
                  </a:lnTo>
                  <a:lnTo>
                    <a:pt x="1247" y="3"/>
                  </a:lnTo>
                  <a:lnTo>
                    <a:pt x="1213" y="0"/>
                  </a:lnTo>
                  <a:lnTo>
                    <a:pt x="1178" y="0"/>
                  </a:lnTo>
                  <a:lnTo>
                    <a:pt x="1146" y="0"/>
                  </a:lnTo>
                  <a:lnTo>
                    <a:pt x="1112" y="0"/>
                  </a:lnTo>
                  <a:lnTo>
                    <a:pt x="1080" y="0"/>
                  </a:lnTo>
                  <a:lnTo>
                    <a:pt x="1045" y="0"/>
                  </a:lnTo>
                  <a:lnTo>
                    <a:pt x="1013" y="3"/>
                  </a:lnTo>
                  <a:lnTo>
                    <a:pt x="979" y="3"/>
                  </a:lnTo>
                  <a:lnTo>
                    <a:pt x="947" y="3"/>
                  </a:lnTo>
                  <a:lnTo>
                    <a:pt x="912" y="5"/>
                  </a:lnTo>
                  <a:lnTo>
                    <a:pt x="880" y="5"/>
                  </a:lnTo>
                  <a:lnTo>
                    <a:pt x="848" y="8"/>
                  </a:lnTo>
                  <a:lnTo>
                    <a:pt x="816" y="10"/>
                  </a:lnTo>
                  <a:lnTo>
                    <a:pt x="785" y="13"/>
                  </a:lnTo>
                  <a:lnTo>
                    <a:pt x="755" y="16"/>
                  </a:lnTo>
                  <a:lnTo>
                    <a:pt x="723" y="18"/>
                  </a:lnTo>
                  <a:lnTo>
                    <a:pt x="694" y="21"/>
                  </a:lnTo>
                  <a:lnTo>
                    <a:pt x="662" y="24"/>
                  </a:lnTo>
                  <a:lnTo>
                    <a:pt x="633" y="26"/>
                  </a:lnTo>
                  <a:lnTo>
                    <a:pt x="604" y="29"/>
                  </a:lnTo>
                  <a:lnTo>
                    <a:pt x="574" y="32"/>
                  </a:lnTo>
                  <a:lnTo>
                    <a:pt x="545" y="37"/>
                  </a:lnTo>
                  <a:lnTo>
                    <a:pt x="519" y="40"/>
                  </a:lnTo>
                  <a:lnTo>
                    <a:pt x="492" y="45"/>
                  </a:lnTo>
                  <a:lnTo>
                    <a:pt x="463" y="48"/>
                  </a:lnTo>
                  <a:lnTo>
                    <a:pt x="436" y="50"/>
                  </a:lnTo>
                  <a:lnTo>
                    <a:pt x="412" y="56"/>
                  </a:lnTo>
                  <a:lnTo>
                    <a:pt x="386" y="58"/>
                  </a:lnTo>
                  <a:lnTo>
                    <a:pt x="362" y="61"/>
                  </a:lnTo>
                  <a:lnTo>
                    <a:pt x="338" y="66"/>
                  </a:lnTo>
                  <a:lnTo>
                    <a:pt x="314" y="69"/>
                  </a:lnTo>
                  <a:lnTo>
                    <a:pt x="293" y="74"/>
                  </a:lnTo>
                  <a:lnTo>
                    <a:pt x="269" y="77"/>
                  </a:lnTo>
                  <a:lnTo>
                    <a:pt x="247" y="82"/>
                  </a:lnTo>
                  <a:lnTo>
                    <a:pt x="226" y="85"/>
                  </a:lnTo>
                  <a:lnTo>
                    <a:pt x="208" y="88"/>
                  </a:lnTo>
                  <a:lnTo>
                    <a:pt x="189" y="90"/>
                  </a:lnTo>
                  <a:lnTo>
                    <a:pt x="170" y="96"/>
                  </a:lnTo>
                  <a:lnTo>
                    <a:pt x="152" y="98"/>
                  </a:lnTo>
                  <a:lnTo>
                    <a:pt x="136" y="104"/>
                  </a:lnTo>
                  <a:lnTo>
                    <a:pt x="120" y="106"/>
                  </a:lnTo>
                  <a:lnTo>
                    <a:pt x="104" y="109"/>
                  </a:lnTo>
                  <a:lnTo>
                    <a:pt x="91" y="112"/>
                  </a:lnTo>
                  <a:lnTo>
                    <a:pt x="77" y="114"/>
                  </a:lnTo>
                  <a:lnTo>
                    <a:pt x="64" y="114"/>
                  </a:lnTo>
                  <a:lnTo>
                    <a:pt x="53" y="117"/>
                  </a:lnTo>
                  <a:lnTo>
                    <a:pt x="43" y="120"/>
                  </a:lnTo>
                  <a:lnTo>
                    <a:pt x="35" y="122"/>
                  </a:lnTo>
                  <a:lnTo>
                    <a:pt x="27" y="125"/>
                  </a:lnTo>
                  <a:lnTo>
                    <a:pt x="19" y="125"/>
                  </a:lnTo>
                  <a:lnTo>
                    <a:pt x="13" y="128"/>
                  </a:lnTo>
                  <a:lnTo>
                    <a:pt x="8" y="130"/>
                  </a:lnTo>
                  <a:lnTo>
                    <a:pt x="0" y="130"/>
                  </a:lnTo>
                  <a:lnTo>
                    <a:pt x="0" y="133"/>
                  </a:lnTo>
                  <a:lnTo>
                    <a:pt x="0" y="396"/>
                  </a:lnTo>
                  <a:lnTo>
                    <a:pt x="0" y="394"/>
                  </a:lnTo>
                  <a:lnTo>
                    <a:pt x="5" y="394"/>
                  </a:lnTo>
                  <a:lnTo>
                    <a:pt x="8" y="394"/>
                  </a:lnTo>
                  <a:lnTo>
                    <a:pt x="13" y="391"/>
                  </a:lnTo>
                  <a:lnTo>
                    <a:pt x="16" y="391"/>
                  </a:lnTo>
                  <a:lnTo>
                    <a:pt x="24" y="391"/>
                  </a:lnTo>
                  <a:lnTo>
                    <a:pt x="29" y="388"/>
                  </a:lnTo>
                  <a:lnTo>
                    <a:pt x="37" y="388"/>
                  </a:lnTo>
                  <a:lnTo>
                    <a:pt x="43" y="386"/>
                  </a:lnTo>
                  <a:lnTo>
                    <a:pt x="53" y="386"/>
                  </a:lnTo>
                  <a:lnTo>
                    <a:pt x="61" y="383"/>
                  </a:lnTo>
                  <a:lnTo>
                    <a:pt x="72" y="383"/>
                  </a:lnTo>
                  <a:lnTo>
                    <a:pt x="83" y="380"/>
                  </a:lnTo>
                  <a:lnTo>
                    <a:pt x="96" y="380"/>
                  </a:lnTo>
                  <a:lnTo>
                    <a:pt x="107" y="378"/>
                  </a:lnTo>
                  <a:lnTo>
                    <a:pt x="120" y="375"/>
                  </a:lnTo>
                  <a:lnTo>
                    <a:pt x="133" y="375"/>
                  </a:lnTo>
                  <a:lnTo>
                    <a:pt x="149" y="372"/>
                  </a:lnTo>
                  <a:lnTo>
                    <a:pt x="162" y="370"/>
                  </a:lnTo>
                  <a:lnTo>
                    <a:pt x="178" y="367"/>
                  </a:lnTo>
                  <a:lnTo>
                    <a:pt x="197" y="367"/>
                  </a:lnTo>
                  <a:lnTo>
                    <a:pt x="213" y="364"/>
                  </a:lnTo>
                  <a:lnTo>
                    <a:pt x="229" y="362"/>
                  </a:lnTo>
                  <a:lnTo>
                    <a:pt x="250" y="359"/>
                  </a:lnTo>
                  <a:lnTo>
                    <a:pt x="269" y="356"/>
                  </a:lnTo>
                  <a:lnTo>
                    <a:pt x="290" y="356"/>
                  </a:lnTo>
                  <a:lnTo>
                    <a:pt x="309" y="354"/>
                  </a:lnTo>
                  <a:lnTo>
                    <a:pt x="330" y="351"/>
                  </a:lnTo>
                  <a:lnTo>
                    <a:pt x="354" y="348"/>
                  </a:lnTo>
                  <a:lnTo>
                    <a:pt x="375" y="346"/>
                  </a:lnTo>
                  <a:lnTo>
                    <a:pt x="399" y="343"/>
                  </a:lnTo>
                  <a:lnTo>
                    <a:pt x="423" y="340"/>
                  </a:lnTo>
                  <a:lnTo>
                    <a:pt x="447" y="338"/>
                  </a:lnTo>
                  <a:lnTo>
                    <a:pt x="471" y="335"/>
                  </a:lnTo>
                  <a:lnTo>
                    <a:pt x="497" y="332"/>
                  </a:lnTo>
                  <a:lnTo>
                    <a:pt x="524" y="332"/>
                  </a:lnTo>
                  <a:lnTo>
                    <a:pt x="551" y="330"/>
                  </a:lnTo>
                  <a:lnTo>
                    <a:pt x="580" y="327"/>
                  </a:lnTo>
                  <a:lnTo>
                    <a:pt x="606" y="324"/>
                  </a:lnTo>
                  <a:lnTo>
                    <a:pt x="636" y="322"/>
                  </a:lnTo>
                  <a:lnTo>
                    <a:pt x="665" y="319"/>
                  </a:lnTo>
                  <a:lnTo>
                    <a:pt x="697" y="316"/>
                  </a:lnTo>
                  <a:lnTo>
                    <a:pt x="726" y="314"/>
                  </a:lnTo>
                  <a:lnTo>
                    <a:pt x="758" y="314"/>
                  </a:lnTo>
                  <a:lnTo>
                    <a:pt x="790" y="311"/>
                  </a:lnTo>
                  <a:lnTo>
                    <a:pt x="824" y="308"/>
                  </a:lnTo>
                  <a:lnTo>
                    <a:pt x="856" y="306"/>
                  </a:lnTo>
                  <a:lnTo>
                    <a:pt x="888" y="303"/>
                  </a:lnTo>
                  <a:lnTo>
                    <a:pt x="923" y="303"/>
                  </a:lnTo>
                  <a:lnTo>
                    <a:pt x="957" y="300"/>
                  </a:lnTo>
                  <a:lnTo>
                    <a:pt x="995" y="298"/>
                  </a:lnTo>
                  <a:lnTo>
                    <a:pt x="1029" y="298"/>
                  </a:lnTo>
                  <a:lnTo>
                    <a:pt x="1066" y="295"/>
                  </a:lnTo>
                  <a:lnTo>
                    <a:pt x="1104" y="295"/>
                  </a:lnTo>
                  <a:lnTo>
                    <a:pt x="1141" y="292"/>
                  </a:lnTo>
                  <a:lnTo>
                    <a:pt x="1178" y="292"/>
                  </a:lnTo>
                  <a:lnTo>
                    <a:pt x="1218" y="290"/>
                  </a:lnTo>
                  <a:lnTo>
                    <a:pt x="1258" y="290"/>
                  </a:lnTo>
                  <a:lnTo>
                    <a:pt x="1298" y="287"/>
                  </a:lnTo>
                  <a:lnTo>
                    <a:pt x="1338" y="287"/>
                  </a:lnTo>
                  <a:lnTo>
                    <a:pt x="1380" y="284"/>
                  </a:lnTo>
                  <a:lnTo>
                    <a:pt x="1423" y="284"/>
                  </a:lnTo>
                  <a:lnTo>
                    <a:pt x="1428" y="284"/>
                  </a:lnTo>
                  <a:lnTo>
                    <a:pt x="1433" y="284"/>
                  </a:lnTo>
                  <a:lnTo>
                    <a:pt x="1439" y="282"/>
                  </a:lnTo>
                  <a:lnTo>
                    <a:pt x="1444" y="282"/>
                  </a:lnTo>
                  <a:lnTo>
                    <a:pt x="1449" y="279"/>
                  </a:lnTo>
                  <a:lnTo>
                    <a:pt x="1455" y="276"/>
                  </a:lnTo>
                  <a:lnTo>
                    <a:pt x="1460" y="274"/>
                  </a:lnTo>
                  <a:lnTo>
                    <a:pt x="1465" y="274"/>
                  </a:lnTo>
                  <a:lnTo>
                    <a:pt x="1471" y="266"/>
                  </a:lnTo>
                  <a:lnTo>
                    <a:pt x="1478" y="258"/>
                  </a:lnTo>
                  <a:lnTo>
                    <a:pt x="1486" y="250"/>
                  </a:lnTo>
                  <a:lnTo>
                    <a:pt x="1492" y="242"/>
                  </a:lnTo>
                  <a:lnTo>
                    <a:pt x="1494" y="237"/>
                  </a:lnTo>
                  <a:lnTo>
                    <a:pt x="1497" y="234"/>
                  </a:lnTo>
                  <a:lnTo>
                    <a:pt x="1500" y="229"/>
                  </a:lnTo>
                  <a:lnTo>
                    <a:pt x="1502" y="223"/>
                  </a:lnTo>
                  <a:lnTo>
                    <a:pt x="1505" y="218"/>
                  </a:lnTo>
                  <a:lnTo>
                    <a:pt x="1505" y="213"/>
                  </a:lnTo>
                  <a:lnTo>
                    <a:pt x="1508" y="207"/>
                  </a:lnTo>
                  <a:lnTo>
                    <a:pt x="1510" y="202"/>
                  </a:lnTo>
                  <a:lnTo>
                    <a:pt x="1510" y="194"/>
                  </a:lnTo>
                  <a:lnTo>
                    <a:pt x="1513" y="189"/>
                  </a:lnTo>
                  <a:lnTo>
                    <a:pt x="1513" y="181"/>
                  </a:lnTo>
                  <a:lnTo>
                    <a:pt x="1516" y="175"/>
                  </a:lnTo>
                  <a:lnTo>
                    <a:pt x="1516" y="170"/>
                  </a:lnTo>
                  <a:lnTo>
                    <a:pt x="1518" y="165"/>
                  </a:lnTo>
                  <a:lnTo>
                    <a:pt x="1518" y="159"/>
                  </a:lnTo>
                  <a:lnTo>
                    <a:pt x="1518" y="154"/>
                  </a:lnTo>
                  <a:lnTo>
                    <a:pt x="1518" y="146"/>
                  </a:lnTo>
                  <a:lnTo>
                    <a:pt x="1518" y="141"/>
                  </a:lnTo>
                  <a:lnTo>
                    <a:pt x="1518" y="133"/>
                  </a:lnTo>
                  <a:lnTo>
                    <a:pt x="1521" y="128"/>
                  </a:lnTo>
                  <a:lnTo>
                    <a:pt x="1521" y="122"/>
                  </a:lnTo>
                  <a:lnTo>
                    <a:pt x="1521" y="117"/>
                  </a:lnTo>
                  <a:lnTo>
                    <a:pt x="1521" y="112"/>
                  </a:lnTo>
                  <a:lnTo>
                    <a:pt x="1521" y="106"/>
                  </a:lnTo>
                  <a:lnTo>
                    <a:pt x="1521" y="98"/>
                  </a:lnTo>
                  <a:lnTo>
                    <a:pt x="1521" y="93"/>
                  </a:lnTo>
                  <a:lnTo>
                    <a:pt x="1521" y="88"/>
                  </a:lnTo>
                  <a:lnTo>
                    <a:pt x="1521" y="82"/>
                  </a:lnTo>
                  <a:lnTo>
                    <a:pt x="1521" y="77"/>
                  </a:lnTo>
                  <a:lnTo>
                    <a:pt x="1521" y="72"/>
                  </a:lnTo>
                  <a:lnTo>
                    <a:pt x="1521" y="66"/>
                  </a:lnTo>
                  <a:lnTo>
                    <a:pt x="1521" y="64"/>
                  </a:lnTo>
                  <a:lnTo>
                    <a:pt x="1518" y="53"/>
                  </a:lnTo>
                  <a:lnTo>
                    <a:pt x="1518" y="48"/>
                  </a:lnTo>
                  <a:lnTo>
                    <a:pt x="1518" y="40"/>
                  </a:lnTo>
                  <a:lnTo>
                    <a:pt x="1518" y="34"/>
                  </a:lnTo>
                  <a:lnTo>
                    <a:pt x="1516" y="26"/>
                  </a:lnTo>
                  <a:lnTo>
                    <a:pt x="1516" y="24"/>
                  </a:lnTo>
                  <a:lnTo>
                    <a:pt x="1516" y="24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Freeform 82"/>
            <p:cNvSpPr>
              <a:spLocks/>
            </p:cNvSpPr>
            <p:nvPr/>
          </p:nvSpPr>
          <p:spPr bwMode="auto">
            <a:xfrm>
              <a:off x="2274094" y="1194594"/>
              <a:ext cx="1689100" cy="1149350"/>
            </a:xfrm>
            <a:custGeom>
              <a:avLst/>
              <a:gdLst>
                <a:gd name="T0" fmla="*/ 77 w 1064"/>
                <a:gd name="T1" fmla="*/ 301 h 724"/>
                <a:gd name="T2" fmla="*/ 189 w 1064"/>
                <a:gd name="T3" fmla="*/ 333 h 724"/>
                <a:gd name="T4" fmla="*/ 292 w 1064"/>
                <a:gd name="T5" fmla="*/ 367 h 724"/>
                <a:gd name="T6" fmla="*/ 386 w 1064"/>
                <a:gd name="T7" fmla="*/ 397 h 724"/>
                <a:gd name="T8" fmla="*/ 473 w 1064"/>
                <a:gd name="T9" fmla="*/ 428 h 724"/>
                <a:gd name="T10" fmla="*/ 553 w 1064"/>
                <a:gd name="T11" fmla="*/ 458 h 724"/>
                <a:gd name="T12" fmla="*/ 627 w 1064"/>
                <a:gd name="T13" fmla="*/ 487 h 724"/>
                <a:gd name="T14" fmla="*/ 691 w 1064"/>
                <a:gd name="T15" fmla="*/ 514 h 724"/>
                <a:gd name="T16" fmla="*/ 752 w 1064"/>
                <a:gd name="T17" fmla="*/ 540 h 724"/>
                <a:gd name="T18" fmla="*/ 806 w 1064"/>
                <a:gd name="T19" fmla="*/ 564 h 724"/>
                <a:gd name="T20" fmla="*/ 853 w 1064"/>
                <a:gd name="T21" fmla="*/ 591 h 724"/>
                <a:gd name="T22" fmla="*/ 896 w 1064"/>
                <a:gd name="T23" fmla="*/ 612 h 724"/>
                <a:gd name="T24" fmla="*/ 931 w 1064"/>
                <a:gd name="T25" fmla="*/ 631 h 724"/>
                <a:gd name="T26" fmla="*/ 962 w 1064"/>
                <a:gd name="T27" fmla="*/ 649 h 724"/>
                <a:gd name="T28" fmla="*/ 989 w 1064"/>
                <a:gd name="T29" fmla="*/ 665 h 724"/>
                <a:gd name="T30" fmla="*/ 1010 w 1064"/>
                <a:gd name="T31" fmla="*/ 681 h 724"/>
                <a:gd name="T32" fmla="*/ 1029 w 1064"/>
                <a:gd name="T33" fmla="*/ 694 h 724"/>
                <a:gd name="T34" fmla="*/ 1045 w 1064"/>
                <a:gd name="T35" fmla="*/ 708 h 724"/>
                <a:gd name="T36" fmla="*/ 1061 w 1064"/>
                <a:gd name="T37" fmla="*/ 721 h 724"/>
                <a:gd name="T38" fmla="*/ 1053 w 1064"/>
                <a:gd name="T39" fmla="*/ 205 h 724"/>
                <a:gd name="T40" fmla="*/ 1045 w 1064"/>
                <a:gd name="T41" fmla="*/ 200 h 724"/>
                <a:gd name="T42" fmla="*/ 1024 w 1064"/>
                <a:gd name="T43" fmla="*/ 189 h 724"/>
                <a:gd name="T44" fmla="*/ 1008 w 1064"/>
                <a:gd name="T45" fmla="*/ 181 h 724"/>
                <a:gd name="T46" fmla="*/ 986 w 1064"/>
                <a:gd name="T47" fmla="*/ 170 h 724"/>
                <a:gd name="T48" fmla="*/ 962 w 1064"/>
                <a:gd name="T49" fmla="*/ 160 h 724"/>
                <a:gd name="T50" fmla="*/ 933 w 1064"/>
                <a:gd name="T51" fmla="*/ 149 h 724"/>
                <a:gd name="T52" fmla="*/ 899 w 1064"/>
                <a:gd name="T53" fmla="*/ 138 h 724"/>
                <a:gd name="T54" fmla="*/ 861 w 1064"/>
                <a:gd name="T55" fmla="*/ 125 h 724"/>
                <a:gd name="T56" fmla="*/ 816 w 1064"/>
                <a:gd name="T57" fmla="*/ 112 h 724"/>
                <a:gd name="T58" fmla="*/ 768 w 1064"/>
                <a:gd name="T59" fmla="*/ 99 h 724"/>
                <a:gd name="T60" fmla="*/ 715 w 1064"/>
                <a:gd name="T61" fmla="*/ 85 h 724"/>
                <a:gd name="T62" fmla="*/ 657 w 1064"/>
                <a:gd name="T63" fmla="*/ 72 h 724"/>
                <a:gd name="T64" fmla="*/ 593 w 1064"/>
                <a:gd name="T65" fmla="*/ 59 h 724"/>
                <a:gd name="T66" fmla="*/ 521 w 1064"/>
                <a:gd name="T67" fmla="*/ 48 h 724"/>
                <a:gd name="T68" fmla="*/ 447 w 1064"/>
                <a:gd name="T69" fmla="*/ 37 h 724"/>
                <a:gd name="T70" fmla="*/ 364 w 1064"/>
                <a:gd name="T71" fmla="*/ 27 h 724"/>
                <a:gd name="T72" fmla="*/ 276 w 1064"/>
                <a:gd name="T73" fmla="*/ 16 h 724"/>
                <a:gd name="T74" fmla="*/ 181 w 1064"/>
                <a:gd name="T75" fmla="*/ 8 h 724"/>
                <a:gd name="T76" fmla="*/ 80 w 1064"/>
                <a:gd name="T77" fmla="*/ 0 h 724"/>
                <a:gd name="T78" fmla="*/ 35 w 1064"/>
                <a:gd name="T79" fmla="*/ 8 h 724"/>
                <a:gd name="T80" fmla="*/ 27 w 1064"/>
                <a:gd name="T81" fmla="*/ 27 h 724"/>
                <a:gd name="T82" fmla="*/ 21 w 1064"/>
                <a:gd name="T83" fmla="*/ 45 h 724"/>
                <a:gd name="T84" fmla="*/ 19 w 1064"/>
                <a:gd name="T85" fmla="*/ 61 h 724"/>
                <a:gd name="T86" fmla="*/ 16 w 1064"/>
                <a:gd name="T87" fmla="*/ 80 h 724"/>
                <a:gd name="T88" fmla="*/ 13 w 1064"/>
                <a:gd name="T89" fmla="*/ 99 h 724"/>
                <a:gd name="T90" fmla="*/ 11 w 1064"/>
                <a:gd name="T91" fmla="*/ 120 h 724"/>
                <a:gd name="T92" fmla="*/ 8 w 1064"/>
                <a:gd name="T93" fmla="*/ 138 h 724"/>
                <a:gd name="T94" fmla="*/ 8 w 1064"/>
                <a:gd name="T95" fmla="*/ 160 h 724"/>
                <a:gd name="T96" fmla="*/ 5 w 1064"/>
                <a:gd name="T97" fmla="*/ 178 h 724"/>
                <a:gd name="T98" fmla="*/ 3 w 1064"/>
                <a:gd name="T99" fmla="*/ 200 h 724"/>
                <a:gd name="T100" fmla="*/ 3 w 1064"/>
                <a:gd name="T101" fmla="*/ 216 h 724"/>
                <a:gd name="T102" fmla="*/ 3 w 1064"/>
                <a:gd name="T103" fmla="*/ 234 h 724"/>
                <a:gd name="T104" fmla="*/ 0 w 1064"/>
                <a:gd name="T105" fmla="*/ 261 h 724"/>
                <a:gd name="T106" fmla="*/ 0 w 1064"/>
                <a:gd name="T107" fmla="*/ 277 h 724"/>
                <a:gd name="T108" fmla="*/ 0 w 1064"/>
                <a:gd name="T109" fmla="*/ 279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64" h="724">
                  <a:moveTo>
                    <a:pt x="0" y="279"/>
                  </a:moveTo>
                  <a:lnTo>
                    <a:pt x="40" y="290"/>
                  </a:lnTo>
                  <a:lnTo>
                    <a:pt x="77" y="301"/>
                  </a:lnTo>
                  <a:lnTo>
                    <a:pt x="114" y="311"/>
                  </a:lnTo>
                  <a:lnTo>
                    <a:pt x="152" y="322"/>
                  </a:lnTo>
                  <a:lnTo>
                    <a:pt x="189" y="333"/>
                  </a:lnTo>
                  <a:lnTo>
                    <a:pt x="223" y="343"/>
                  </a:lnTo>
                  <a:lnTo>
                    <a:pt x="258" y="354"/>
                  </a:lnTo>
                  <a:lnTo>
                    <a:pt x="292" y="367"/>
                  </a:lnTo>
                  <a:lnTo>
                    <a:pt x="324" y="375"/>
                  </a:lnTo>
                  <a:lnTo>
                    <a:pt x="356" y="386"/>
                  </a:lnTo>
                  <a:lnTo>
                    <a:pt x="386" y="397"/>
                  </a:lnTo>
                  <a:lnTo>
                    <a:pt x="417" y="407"/>
                  </a:lnTo>
                  <a:lnTo>
                    <a:pt x="447" y="418"/>
                  </a:lnTo>
                  <a:lnTo>
                    <a:pt x="473" y="428"/>
                  </a:lnTo>
                  <a:lnTo>
                    <a:pt x="500" y="436"/>
                  </a:lnTo>
                  <a:lnTo>
                    <a:pt x="529" y="447"/>
                  </a:lnTo>
                  <a:lnTo>
                    <a:pt x="553" y="458"/>
                  </a:lnTo>
                  <a:lnTo>
                    <a:pt x="580" y="466"/>
                  </a:lnTo>
                  <a:lnTo>
                    <a:pt x="604" y="476"/>
                  </a:lnTo>
                  <a:lnTo>
                    <a:pt x="627" y="487"/>
                  </a:lnTo>
                  <a:lnTo>
                    <a:pt x="649" y="495"/>
                  </a:lnTo>
                  <a:lnTo>
                    <a:pt x="670" y="503"/>
                  </a:lnTo>
                  <a:lnTo>
                    <a:pt x="691" y="514"/>
                  </a:lnTo>
                  <a:lnTo>
                    <a:pt x="713" y="522"/>
                  </a:lnTo>
                  <a:lnTo>
                    <a:pt x="734" y="532"/>
                  </a:lnTo>
                  <a:lnTo>
                    <a:pt x="752" y="540"/>
                  </a:lnTo>
                  <a:lnTo>
                    <a:pt x="771" y="548"/>
                  </a:lnTo>
                  <a:lnTo>
                    <a:pt x="790" y="556"/>
                  </a:lnTo>
                  <a:lnTo>
                    <a:pt x="806" y="564"/>
                  </a:lnTo>
                  <a:lnTo>
                    <a:pt x="822" y="572"/>
                  </a:lnTo>
                  <a:lnTo>
                    <a:pt x="838" y="580"/>
                  </a:lnTo>
                  <a:lnTo>
                    <a:pt x="853" y="591"/>
                  </a:lnTo>
                  <a:lnTo>
                    <a:pt x="869" y="596"/>
                  </a:lnTo>
                  <a:lnTo>
                    <a:pt x="883" y="604"/>
                  </a:lnTo>
                  <a:lnTo>
                    <a:pt x="896" y="612"/>
                  </a:lnTo>
                  <a:lnTo>
                    <a:pt x="907" y="617"/>
                  </a:lnTo>
                  <a:lnTo>
                    <a:pt x="920" y="625"/>
                  </a:lnTo>
                  <a:lnTo>
                    <a:pt x="931" y="631"/>
                  </a:lnTo>
                  <a:lnTo>
                    <a:pt x="941" y="639"/>
                  </a:lnTo>
                  <a:lnTo>
                    <a:pt x="952" y="644"/>
                  </a:lnTo>
                  <a:lnTo>
                    <a:pt x="962" y="649"/>
                  </a:lnTo>
                  <a:lnTo>
                    <a:pt x="970" y="655"/>
                  </a:lnTo>
                  <a:lnTo>
                    <a:pt x="981" y="660"/>
                  </a:lnTo>
                  <a:lnTo>
                    <a:pt x="989" y="665"/>
                  </a:lnTo>
                  <a:lnTo>
                    <a:pt x="997" y="670"/>
                  </a:lnTo>
                  <a:lnTo>
                    <a:pt x="1005" y="676"/>
                  </a:lnTo>
                  <a:lnTo>
                    <a:pt x="1010" y="681"/>
                  </a:lnTo>
                  <a:lnTo>
                    <a:pt x="1018" y="686"/>
                  </a:lnTo>
                  <a:lnTo>
                    <a:pt x="1024" y="689"/>
                  </a:lnTo>
                  <a:lnTo>
                    <a:pt x="1029" y="694"/>
                  </a:lnTo>
                  <a:lnTo>
                    <a:pt x="1032" y="697"/>
                  </a:lnTo>
                  <a:lnTo>
                    <a:pt x="1037" y="702"/>
                  </a:lnTo>
                  <a:lnTo>
                    <a:pt x="1045" y="708"/>
                  </a:lnTo>
                  <a:lnTo>
                    <a:pt x="1053" y="713"/>
                  </a:lnTo>
                  <a:lnTo>
                    <a:pt x="1056" y="718"/>
                  </a:lnTo>
                  <a:lnTo>
                    <a:pt x="1061" y="721"/>
                  </a:lnTo>
                  <a:lnTo>
                    <a:pt x="1064" y="724"/>
                  </a:lnTo>
                  <a:lnTo>
                    <a:pt x="1064" y="724"/>
                  </a:lnTo>
                  <a:lnTo>
                    <a:pt x="1053" y="205"/>
                  </a:lnTo>
                  <a:lnTo>
                    <a:pt x="1050" y="205"/>
                  </a:lnTo>
                  <a:lnTo>
                    <a:pt x="1048" y="202"/>
                  </a:lnTo>
                  <a:lnTo>
                    <a:pt x="1045" y="200"/>
                  </a:lnTo>
                  <a:lnTo>
                    <a:pt x="1040" y="197"/>
                  </a:lnTo>
                  <a:lnTo>
                    <a:pt x="1032" y="194"/>
                  </a:lnTo>
                  <a:lnTo>
                    <a:pt x="1024" y="189"/>
                  </a:lnTo>
                  <a:lnTo>
                    <a:pt x="1018" y="186"/>
                  </a:lnTo>
                  <a:lnTo>
                    <a:pt x="1013" y="184"/>
                  </a:lnTo>
                  <a:lnTo>
                    <a:pt x="1008" y="181"/>
                  </a:lnTo>
                  <a:lnTo>
                    <a:pt x="1002" y="178"/>
                  </a:lnTo>
                  <a:lnTo>
                    <a:pt x="994" y="176"/>
                  </a:lnTo>
                  <a:lnTo>
                    <a:pt x="986" y="170"/>
                  </a:lnTo>
                  <a:lnTo>
                    <a:pt x="978" y="168"/>
                  </a:lnTo>
                  <a:lnTo>
                    <a:pt x="970" y="165"/>
                  </a:lnTo>
                  <a:lnTo>
                    <a:pt x="962" y="160"/>
                  </a:lnTo>
                  <a:lnTo>
                    <a:pt x="952" y="157"/>
                  </a:lnTo>
                  <a:lnTo>
                    <a:pt x="941" y="154"/>
                  </a:lnTo>
                  <a:lnTo>
                    <a:pt x="933" y="149"/>
                  </a:lnTo>
                  <a:lnTo>
                    <a:pt x="923" y="146"/>
                  </a:lnTo>
                  <a:lnTo>
                    <a:pt x="909" y="141"/>
                  </a:lnTo>
                  <a:lnTo>
                    <a:pt x="899" y="138"/>
                  </a:lnTo>
                  <a:lnTo>
                    <a:pt x="885" y="133"/>
                  </a:lnTo>
                  <a:lnTo>
                    <a:pt x="875" y="130"/>
                  </a:lnTo>
                  <a:lnTo>
                    <a:pt x="861" y="125"/>
                  </a:lnTo>
                  <a:lnTo>
                    <a:pt x="845" y="123"/>
                  </a:lnTo>
                  <a:lnTo>
                    <a:pt x="832" y="117"/>
                  </a:lnTo>
                  <a:lnTo>
                    <a:pt x="816" y="112"/>
                  </a:lnTo>
                  <a:lnTo>
                    <a:pt x="800" y="109"/>
                  </a:lnTo>
                  <a:lnTo>
                    <a:pt x="784" y="104"/>
                  </a:lnTo>
                  <a:lnTo>
                    <a:pt x="768" y="99"/>
                  </a:lnTo>
                  <a:lnTo>
                    <a:pt x="750" y="96"/>
                  </a:lnTo>
                  <a:lnTo>
                    <a:pt x="734" y="91"/>
                  </a:lnTo>
                  <a:lnTo>
                    <a:pt x="715" y="85"/>
                  </a:lnTo>
                  <a:lnTo>
                    <a:pt x="697" y="83"/>
                  </a:lnTo>
                  <a:lnTo>
                    <a:pt x="678" y="77"/>
                  </a:lnTo>
                  <a:lnTo>
                    <a:pt x="657" y="72"/>
                  </a:lnTo>
                  <a:lnTo>
                    <a:pt x="635" y="69"/>
                  </a:lnTo>
                  <a:lnTo>
                    <a:pt x="614" y="64"/>
                  </a:lnTo>
                  <a:lnTo>
                    <a:pt x="593" y="59"/>
                  </a:lnTo>
                  <a:lnTo>
                    <a:pt x="569" y="56"/>
                  </a:lnTo>
                  <a:lnTo>
                    <a:pt x="545" y="51"/>
                  </a:lnTo>
                  <a:lnTo>
                    <a:pt x="521" y="48"/>
                  </a:lnTo>
                  <a:lnTo>
                    <a:pt x="497" y="45"/>
                  </a:lnTo>
                  <a:lnTo>
                    <a:pt x="473" y="40"/>
                  </a:lnTo>
                  <a:lnTo>
                    <a:pt x="447" y="37"/>
                  </a:lnTo>
                  <a:lnTo>
                    <a:pt x="420" y="32"/>
                  </a:lnTo>
                  <a:lnTo>
                    <a:pt x="391" y="29"/>
                  </a:lnTo>
                  <a:lnTo>
                    <a:pt x="364" y="27"/>
                  </a:lnTo>
                  <a:lnTo>
                    <a:pt x="335" y="21"/>
                  </a:lnTo>
                  <a:lnTo>
                    <a:pt x="306" y="19"/>
                  </a:lnTo>
                  <a:lnTo>
                    <a:pt x="276" y="16"/>
                  </a:lnTo>
                  <a:lnTo>
                    <a:pt x="245" y="13"/>
                  </a:lnTo>
                  <a:lnTo>
                    <a:pt x="213" y="11"/>
                  </a:lnTo>
                  <a:lnTo>
                    <a:pt x="181" y="8"/>
                  </a:lnTo>
                  <a:lnTo>
                    <a:pt x="149" y="5"/>
                  </a:lnTo>
                  <a:lnTo>
                    <a:pt x="114" y="3"/>
                  </a:lnTo>
                  <a:lnTo>
                    <a:pt x="80" y="0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35" y="8"/>
                  </a:lnTo>
                  <a:lnTo>
                    <a:pt x="32" y="11"/>
                  </a:lnTo>
                  <a:lnTo>
                    <a:pt x="29" y="19"/>
                  </a:lnTo>
                  <a:lnTo>
                    <a:pt x="27" y="27"/>
                  </a:lnTo>
                  <a:lnTo>
                    <a:pt x="24" y="37"/>
                  </a:lnTo>
                  <a:lnTo>
                    <a:pt x="21" y="40"/>
                  </a:lnTo>
                  <a:lnTo>
                    <a:pt x="21" y="45"/>
                  </a:lnTo>
                  <a:lnTo>
                    <a:pt x="21" y="51"/>
                  </a:lnTo>
                  <a:lnTo>
                    <a:pt x="19" y="56"/>
                  </a:lnTo>
                  <a:lnTo>
                    <a:pt x="19" y="61"/>
                  </a:lnTo>
                  <a:lnTo>
                    <a:pt x="19" y="69"/>
                  </a:lnTo>
                  <a:lnTo>
                    <a:pt x="16" y="75"/>
                  </a:lnTo>
                  <a:lnTo>
                    <a:pt x="16" y="80"/>
                  </a:lnTo>
                  <a:lnTo>
                    <a:pt x="16" y="85"/>
                  </a:lnTo>
                  <a:lnTo>
                    <a:pt x="13" y="93"/>
                  </a:lnTo>
                  <a:lnTo>
                    <a:pt x="13" y="99"/>
                  </a:lnTo>
                  <a:lnTo>
                    <a:pt x="13" y="107"/>
                  </a:lnTo>
                  <a:lnTo>
                    <a:pt x="13" y="112"/>
                  </a:lnTo>
                  <a:lnTo>
                    <a:pt x="11" y="120"/>
                  </a:lnTo>
                  <a:lnTo>
                    <a:pt x="11" y="128"/>
                  </a:lnTo>
                  <a:lnTo>
                    <a:pt x="11" y="133"/>
                  </a:lnTo>
                  <a:lnTo>
                    <a:pt x="8" y="138"/>
                  </a:lnTo>
                  <a:lnTo>
                    <a:pt x="8" y="146"/>
                  </a:lnTo>
                  <a:lnTo>
                    <a:pt x="8" y="152"/>
                  </a:lnTo>
                  <a:lnTo>
                    <a:pt x="8" y="160"/>
                  </a:lnTo>
                  <a:lnTo>
                    <a:pt x="5" y="165"/>
                  </a:lnTo>
                  <a:lnTo>
                    <a:pt x="5" y="173"/>
                  </a:lnTo>
                  <a:lnTo>
                    <a:pt x="5" y="178"/>
                  </a:lnTo>
                  <a:lnTo>
                    <a:pt x="5" y="186"/>
                  </a:lnTo>
                  <a:lnTo>
                    <a:pt x="3" y="192"/>
                  </a:lnTo>
                  <a:lnTo>
                    <a:pt x="3" y="200"/>
                  </a:lnTo>
                  <a:lnTo>
                    <a:pt x="3" y="205"/>
                  </a:lnTo>
                  <a:lnTo>
                    <a:pt x="3" y="210"/>
                  </a:lnTo>
                  <a:lnTo>
                    <a:pt x="3" y="216"/>
                  </a:lnTo>
                  <a:lnTo>
                    <a:pt x="3" y="221"/>
                  </a:lnTo>
                  <a:lnTo>
                    <a:pt x="3" y="226"/>
                  </a:lnTo>
                  <a:lnTo>
                    <a:pt x="3" y="234"/>
                  </a:lnTo>
                  <a:lnTo>
                    <a:pt x="0" y="242"/>
                  </a:lnTo>
                  <a:lnTo>
                    <a:pt x="0" y="253"/>
                  </a:lnTo>
                  <a:lnTo>
                    <a:pt x="0" y="261"/>
                  </a:lnTo>
                  <a:lnTo>
                    <a:pt x="0" y="266"/>
                  </a:lnTo>
                  <a:lnTo>
                    <a:pt x="0" y="271"/>
                  </a:lnTo>
                  <a:lnTo>
                    <a:pt x="0" y="277"/>
                  </a:lnTo>
                  <a:lnTo>
                    <a:pt x="0" y="279"/>
                  </a:lnTo>
                  <a:lnTo>
                    <a:pt x="0" y="279"/>
                  </a:lnTo>
                  <a:lnTo>
                    <a:pt x="0" y="279"/>
                  </a:lnTo>
                  <a:close/>
                </a:path>
              </a:pathLst>
            </a:custGeom>
            <a:solidFill>
              <a:srgbClr val="F0C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83"/>
            <p:cNvSpPr>
              <a:spLocks/>
            </p:cNvSpPr>
            <p:nvPr/>
          </p:nvSpPr>
          <p:spPr bwMode="auto">
            <a:xfrm>
              <a:off x="7144" y="1886744"/>
              <a:ext cx="2259013" cy="546100"/>
            </a:xfrm>
            <a:custGeom>
              <a:avLst/>
              <a:gdLst>
                <a:gd name="T0" fmla="*/ 1404 w 1423"/>
                <a:gd name="T1" fmla="*/ 320 h 344"/>
                <a:gd name="T2" fmla="*/ 1383 w 1423"/>
                <a:gd name="T3" fmla="*/ 314 h 344"/>
                <a:gd name="T4" fmla="*/ 1359 w 1423"/>
                <a:gd name="T5" fmla="*/ 309 h 344"/>
                <a:gd name="T6" fmla="*/ 1327 w 1423"/>
                <a:gd name="T7" fmla="*/ 304 h 344"/>
                <a:gd name="T8" fmla="*/ 1290 w 1423"/>
                <a:gd name="T9" fmla="*/ 298 h 344"/>
                <a:gd name="T10" fmla="*/ 1247 w 1423"/>
                <a:gd name="T11" fmla="*/ 290 h 344"/>
                <a:gd name="T12" fmla="*/ 1199 w 1423"/>
                <a:gd name="T13" fmla="*/ 285 h 344"/>
                <a:gd name="T14" fmla="*/ 1149 w 1423"/>
                <a:gd name="T15" fmla="*/ 277 h 344"/>
                <a:gd name="T16" fmla="*/ 1093 w 1423"/>
                <a:gd name="T17" fmla="*/ 269 h 344"/>
                <a:gd name="T18" fmla="*/ 1034 w 1423"/>
                <a:gd name="T19" fmla="*/ 261 h 344"/>
                <a:gd name="T20" fmla="*/ 973 w 1423"/>
                <a:gd name="T21" fmla="*/ 256 h 344"/>
                <a:gd name="T22" fmla="*/ 912 w 1423"/>
                <a:gd name="T23" fmla="*/ 250 h 344"/>
                <a:gd name="T24" fmla="*/ 846 w 1423"/>
                <a:gd name="T25" fmla="*/ 245 h 344"/>
                <a:gd name="T26" fmla="*/ 782 w 1423"/>
                <a:gd name="T27" fmla="*/ 242 h 344"/>
                <a:gd name="T28" fmla="*/ 715 w 1423"/>
                <a:gd name="T29" fmla="*/ 240 h 344"/>
                <a:gd name="T30" fmla="*/ 652 w 1423"/>
                <a:gd name="T31" fmla="*/ 240 h 344"/>
                <a:gd name="T32" fmla="*/ 585 w 1423"/>
                <a:gd name="T33" fmla="*/ 240 h 344"/>
                <a:gd name="T34" fmla="*/ 521 w 1423"/>
                <a:gd name="T35" fmla="*/ 245 h 344"/>
                <a:gd name="T36" fmla="*/ 457 w 1423"/>
                <a:gd name="T37" fmla="*/ 250 h 344"/>
                <a:gd name="T38" fmla="*/ 396 w 1423"/>
                <a:gd name="T39" fmla="*/ 258 h 344"/>
                <a:gd name="T40" fmla="*/ 338 w 1423"/>
                <a:gd name="T41" fmla="*/ 266 h 344"/>
                <a:gd name="T42" fmla="*/ 282 w 1423"/>
                <a:gd name="T43" fmla="*/ 274 h 344"/>
                <a:gd name="T44" fmla="*/ 229 w 1423"/>
                <a:gd name="T45" fmla="*/ 285 h 344"/>
                <a:gd name="T46" fmla="*/ 181 w 1423"/>
                <a:gd name="T47" fmla="*/ 296 h 344"/>
                <a:gd name="T48" fmla="*/ 138 w 1423"/>
                <a:gd name="T49" fmla="*/ 304 h 344"/>
                <a:gd name="T50" fmla="*/ 99 w 1423"/>
                <a:gd name="T51" fmla="*/ 312 h 344"/>
                <a:gd name="T52" fmla="*/ 64 w 1423"/>
                <a:gd name="T53" fmla="*/ 322 h 344"/>
                <a:gd name="T54" fmla="*/ 37 w 1423"/>
                <a:gd name="T55" fmla="*/ 330 h 344"/>
                <a:gd name="T56" fmla="*/ 16 w 1423"/>
                <a:gd name="T57" fmla="*/ 336 h 344"/>
                <a:gd name="T58" fmla="*/ 0 w 1423"/>
                <a:gd name="T59" fmla="*/ 341 h 344"/>
                <a:gd name="T60" fmla="*/ 8 w 1423"/>
                <a:gd name="T61" fmla="*/ 43 h 344"/>
                <a:gd name="T62" fmla="*/ 37 w 1423"/>
                <a:gd name="T63" fmla="*/ 38 h 344"/>
                <a:gd name="T64" fmla="*/ 61 w 1423"/>
                <a:gd name="T65" fmla="*/ 32 h 344"/>
                <a:gd name="T66" fmla="*/ 88 w 1423"/>
                <a:gd name="T67" fmla="*/ 27 h 344"/>
                <a:gd name="T68" fmla="*/ 120 w 1423"/>
                <a:gd name="T69" fmla="*/ 22 h 344"/>
                <a:gd name="T70" fmla="*/ 160 w 1423"/>
                <a:gd name="T71" fmla="*/ 16 h 344"/>
                <a:gd name="T72" fmla="*/ 200 w 1423"/>
                <a:gd name="T73" fmla="*/ 11 h 344"/>
                <a:gd name="T74" fmla="*/ 247 w 1423"/>
                <a:gd name="T75" fmla="*/ 6 h 344"/>
                <a:gd name="T76" fmla="*/ 301 w 1423"/>
                <a:gd name="T77" fmla="*/ 3 h 344"/>
                <a:gd name="T78" fmla="*/ 359 w 1423"/>
                <a:gd name="T79" fmla="*/ 0 h 344"/>
                <a:gd name="T80" fmla="*/ 423 w 1423"/>
                <a:gd name="T81" fmla="*/ 0 h 344"/>
                <a:gd name="T82" fmla="*/ 489 w 1423"/>
                <a:gd name="T83" fmla="*/ 0 h 344"/>
                <a:gd name="T84" fmla="*/ 564 w 1423"/>
                <a:gd name="T85" fmla="*/ 3 h 344"/>
                <a:gd name="T86" fmla="*/ 644 w 1423"/>
                <a:gd name="T87" fmla="*/ 8 h 344"/>
                <a:gd name="T88" fmla="*/ 723 w 1423"/>
                <a:gd name="T89" fmla="*/ 16 h 344"/>
                <a:gd name="T90" fmla="*/ 800 w 1423"/>
                <a:gd name="T91" fmla="*/ 27 h 344"/>
                <a:gd name="T92" fmla="*/ 875 w 1423"/>
                <a:gd name="T93" fmla="*/ 38 h 344"/>
                <a:gd name="T94" fmla="*/ 947 w 1423"/>
                <a:gd name="T95" fmla="*/ 54 h 344"/>
                <a:gd name="T96" fmla="*/ 1016 w 1423"/>
                <a:gd name="T97" fmla="*/ 67 h 344"/>
                <a:gd name="T98" fmla="*/ 1080 w 1423"/>
                <a:gd name="T99" fmla="*/ 86 h 344"/>
                <a:gd name="T100" fmla="*/ 1138 w 1423"/>
                <a:gd name="T101" fmla="*/ 101 h 344"/>
                <a:gd name="T102" fmla="*/ 1194 w 1423"/>
                <a:gd name="T103" fmla="*/ 120 h 344"/>
                <a:gd name="T104" fmla="*/ 1245 w 1423"/>
                <a:gd name="T105" fmla="*/ 136 h 344"/>
                <a:gd name="T106" fmla="*/ 1290 w 1423"/>
                <a:gd name="T107" fmla="*/ 152 h 344"/>
                <a:gd name="T108" fmla="*/ 1327 w 1423"/>
                <a:gd name="T109" fmla="*/ 165 h 344"/>
                <a:gd name="T110" fmla="*/ 1362 w 1423"/>
                <a:gd name="T111" fmla="*/ 181 h 344"/>
                <a:gd name="T112" fmla="*/ 1385 w 1423"/>
                <a:gd name="T113" fmla="*/ 192 h 344"/>
                <a:gd name="T114" fmla="*/ 1404 w 1423"/>
                <a:gd name="T115" fmla="*/ 200 h 344"/>
                <a:gd name="T116" fmla="*/ 1423 w 1423"/>
                <a:gd name="T117" fmla="*/ 208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23" h="344">
                  <a:moveTo>
                    <a:pt x="1415" y="322"/>
                  </a:moveTo>
                  <a:lnTo>
                    <a:pt x="1412" y="322"/>
                  </a:lnTo>
                  <a:lnTo>
                    <a:pt x="1409" y="320"/>
                  </a:lnTo>
                  <a:lnTo>
                    <a:pt x="1404" y="320"/>
                  </a:lnTo>
                  <a:lnTo>
                    <a:pt x="1399" y="320"/>
                  </a:lnTo>
                  <a:lnTo>
                    <a:pt x="1393" y="317"/>
                  </a:lnTo>
                  <a:lnTo>
                    <a:pt x="1388" y="314"/>
                  </a:lnTo>
                  <a:lnTo>
                    <a:pt x="1383" y="314"/>
                  </a:lnTo>
                  <a:lnTo>
                    <a:pt x="1377" y="314"/>
                  </a:lnTo>
                  <a:lnTo>
                    <a:pt x="1372" y="312"/>
                  </a:lnTo>
                  <a:lnTo>
                    <a:pt x="1364" y="312"/>
                  </a:lnTo>
                  <a:lnTo>
                    <a:pt x="1359" y="309"/>
                  </a:lnTo>
                  <a:lnTo>
                    <a:pt x="1354" y="309"/>
                  </a:lnTo>
                  <a:lnTo>
                    <a:pt x="1343" y="306"/>
                  </a:lnTo>
                  <a:lnTo>
                    <a:pt x="1335" y="306"/>
                  </a:lnTo>
                  <a:lnTo>
                    <a:pt x="1327" y="304"/>
                  </a:lnTo>
                  <a:lnTo>
                    <a:pt x="1319" y="304"/>
                  </a:lnTo>
                  <a:lnTo>
                    <a:pt x="1308" y="301"/>
                  </a:lnTo>
                  <a:lnTo>
                    <a:pt x="1300" y="301"/>
                  </a:lnTo>
                  <a:lnTo>
                    <a:pt x="1290" y="298"/>
                  </a:lnTo>
                  <a:lnTo>
                    <a:pt x="1279" y="298"/>
                  </a:lnTo>
                  <a:lnTo>
                    <a:pt x="1268" y="293"/>
                  </a:lnTo>
                  <a:lnTo>
                    <a:pt x="1258" y="293"/>
                  </a:lnTo>
                  <a:lnTo>
                    <a:pt x="1247" y="290"/>
                  </a:lnTo>
                  <a:lnTo>
                    <a:pt x="1237" y="290"/>
                  </a:lnTo>
                  <a:lnTo>
                    <a:pt x="1226" y="288"/>
                  </a:lnTo>
                  <a:lnTo>
                    <a:pt x="1213" y="285"/>
                  </a:lnTo>
                  <a:lnTo>
                    <a:pt x="1199" y="285"/>
                  </a:lnTo>
                  <a:lnTo>
                    <a:pt x="1189" y="282"/>
                  </a:lnTo>
                  <a:lnTo>
                    <a:pt x="1175" y="280"/>
                  </a:lnTo>
                  <a:lnTo>
                    <a:pt x="1162" y="280"/>
                  </a:lnTo>
                  <a:lnTo>
                    <a:pt x="1149" y="277"/>
                  </a:lnTo>
                  <a:lnTo>
                    <a:pt x="1135" y="274"/>
                  </a:lnTo>
                  <a:lnTo>
                    <a:pt x="1122" y="272"/>
                  </a:lnTo>
                  <a:lnTo>
                    <a:pt x="1106" y="272"/>
                  </a:lnTo>
                  <a:lnTo>
                    <a:pt x="1093" y="269"/>
                  </a:lnTo>
                  <a:lnTo>
                    <a:pt x="1080" y="266"/>
                  </a:lnTo>
                  <a:lnTo>
                    <a:pt x="1064" y="264"/>
                  </a:lnTo>
                  <a:lnTo>
                    <a:pt x="1050" y="264"/>
                  </a:lnTo>
                  <a:lnTo>
                    <a:pt x="1034" y="261"/>
                  </a:lnTo>
                  <a:lnTo>
                    <a:pt x="1021" y="261"/>
                  </a:lnTo>
                  <a:lnTo>
                    <a:pt x="1005" y="258"/>
                  </a:lnTo>
                  <a:lnTo>
                    <a:pt x="989" y="258"/>
                  </a:lnTo>
                  <a:lnTo>
                    <a:pt x="973" y="256"/>
                  </a:lnTo>
                  <a:lnTo>
                    <a:pt x="960" y="256"/>
                  </a:lnTo>
                  <a:lnTo>
                    <a:pt x="941" y="253"/>
                  </a:lnTo>
                  <a:lnTo>
                    <a:pt x="928" y="250"/>
                  </a:lnTo>
                  <a:lnTo>
                    <a:pt x="912" y="250"/>
                  </a:lnTo>
                  <a:lnTo>
                    <a:pt x="896" y="248"/>
                  </a:lnTo>
                  <a:lnTo>
                    <a:pt x="878" y="248"/>
                  </a:lnTo>
                  <a:lnTo>
                    <a:pt x="864" y="245"/>
                  </a:lnTo>
                  <a:lnTo>
                    <a:pt x="846" y="245"/>
                  </a:lnTo>
                  <a:lnTo>
                    <a:pt x="830" y="245"/>
                  </a:lnTo>
                  <a:lnTo>
                    <a:pt x="814" y="242"/>
                  </a:lnTo>
                  <a:lnTo>
                    <a:pt x="798" y="242"/>
                  </a:lnTo>
                  <a:lnTo>
                    <a:pt x="782" y="242"/>
                  </a:lnTo>
                  <a:lnTo>
                    <a:pt x="766" y="242"/>
                  </a:lnTo>
                  <a:lnTo>
                    <a:pt x="747" y="240"/>
                  </a:lnTo>
                  <a:lnTo>
                    <a:pt x="734" y="240"/>
                  </a:lnTo>
                  <a:lnTo>
                    <a:pt x="715" y="240"/>
                  </a:lnTo>
                  <a:lnTo>
                    <a:pt x="699" y="240"/>
                  </a:lnTo>
                  <a:lnTo>
                    <a:pt x="683" y="240"/>
                  </a:lnTo>
                  <a:lnTo>
                    <a:pt x="668" y="240"/>
                  </a:lnTo>
                  <a:lnTo>
                    <a:pt x="652" y="240"/>
                  </a:lnTo>
                  <a:lnTo>
                    <a:pt x="633" y="240"/>
                  </a:lnTo>
                  <a:lnTo>
                    <a:pt x="617" y="240"/>
                  </a:lnTo>
                  <a:lnTo>
                    <a:pt x="601" y="240"/>
                  </a:lnTo>
                  <a:lnTo>
                    <a:pt x="585" y="240"/>
                  </a:lnTo>
                  <a:lnTo>
                    <a:pt x="569" y="242"/>
                  </a:lnTo>
                  <a:lnTo>
                    <a:pt x="553" y="242"/>
                  </a:lnTo>
                  <a:lnTo>
                    <a:pt x="535" y="242"/>
                  </a:lnTo>
                  <a:lnTo>
                    <a:pt x="521" y="245"/>
                  </a:lnTo>
                  <a:lnTo>
                    <a:pt x="505" y="245"/>
                  </a:lnTo>
                  <a:lnTo>
                    <a:pt x="487" y="248"/>
                  </a:lnTo>
                  <a:lnTo>
                    <a:pt x="473" y="248"/>
                  </a:lnTo>
                  <a:lnTo>
                    <a:pt x="457" y="250"/>
                  </a:lnTo>
                  <a:lnTo>
                    <a:pt x="442" y="253"/>
                  </a:lnTo>
                  <a:lnTo>
                    <a:pt x="426" y="253"/>
                  </a:lnTo>
                  <a:lnTo>
                    <a:pt x="412" y="256"/>
                  </a:lnTo>
                  <a:lnTo>
                    <a:pt x="396" y="258"/>
                  </a:lnTo>
                  <a:lnTo>
                    <a:pt x="380" y="261"/>
                  </a:lnTo>
                  <a:lnTo>
                    <a:pt x="364" y="261"/>
                  </a:lnTo>
                  <a:lnTo>
                    <a:pt x="351" y="264"/>
                  </a:lnTo>
                  <a:lnTo>
                    <a:pt x="338" y="266"/>
                  </a:lnTo>
                  <a:lnTo>
                    <a:pt x="325" y="269"/>
                  </a:lnTo>
                  <a:lnTo>
                    <a:pt x="309" y="269"/>
                  </a:lnTo>
                  <a:lnTo>
                    <a:pt x="295" y="272"/>
                  </a:lnTo>
                  <a:lnTo>
                    <a:pt x="282" y="274"/>
                  </a:lnTo>
                  <a:lnTo>
                    <a:pt x="269" y="277"/>
                  </a:lnTo>
                  <a:lnTo>
                    <a:pt x="255" y="280"/>
                  </a:lnTo>
                  <a:lnTo>
                    <a:pt x="242" y="282"/>
                  </a:lnTo>
                  <a:lnTo>
                    <a:pt x="229" y="285"/>
                  </a:lnTo>
                  <a:lnTo>
                    <a:pt x="218" y="288"/>
                  </a:lnTo>
                  <a:lnTo>
                    <a:pt x="205" y="290"/>
                  </a:lnTo>
                  <a:lnTo>
                    <a:pt x="192" y="293"/>
                  </a:lnTo>
                  <a:lnTo>
                    <a:pt x="181" y="296"/>
                  </a:lnTo>
                  <a:lnTo>
                    <a:pt x="170" y="298"/>
                  </a:lnTo>
                  <a:lnTo>
                    <a:pt x="160" y="301"/>
                  </a:lnTo>
                  <a:lnTo>
                    <a:pt x="146" y="304"/>
                  </a:lnTo>
                  <a:lnTo>
                    <a:pt x="138" y="304"/>
                  </a:lnTo>
                  <a:lnTo>
                    <a:pt x="128" y="306"/>
                  </a:lnTo>
                  <a:lnTo>
                    <a:pt x="117" y="309"/>
                  </a:lnTo>
                  <a:lnTo>
                    <a:pt x="107" y="312"/>
                  </a:lnTo>
                  <a:lnTo>
                    <a:pt x="99" y="312"/>
                  </a:lnTo>
                  <a:lnTo>
                    <a:pt x="91" y="314"/>
                  </a:lnTo>
                  <a:lnTo>
                    <a:pt x="83" y="317"/>
                  </a:lnTo>
                  <a:lnTo>
                    <a:pt x="75" y="320"/>
                  </a:lnTo>
                  <a:lnTo>
                    <a:pt x="64" y="322"/>
                  </a:lnTo>
                  <a:lnTo>
                    <a:pt x="59" y="325"/>
                  </a:lnTo>
                  <a:lnTo>
                    <a:pt x="51" y="325"/>
                  </a:lnTo>
                  <a:lnTo>
                    <a:pt x="43" y="328"/>
                  </a:lnTo>
                  <a:lnTo>
                    <a:pt x="37" y="330"/>
                  </a:lnTo>
                  <a:lnTo>
                    <a:pt x="32" y="330"/>
                  </a:lnTo>
                  <a:lnTo>
                    <a:pt x="27" y="333"/>
                  </a:lnTo>
                  <a:lnTo>
                    <a:pt x="21" y="333"/>
                  </a:lnTo>
                  <a:lnTo>
                    <a:pt x="16" y="336"/>
                  </a:lnTo>
                  <a:lnTo>
                    <a:pt x="13" y="336"/>
                  </a:lnTo>
                  <a:lnTo>
                    <a:pt x="8" y="338"/>
                  </a:lnTo>
                  <a:lnTo>
                    <a:pt x="3" y="341"/>
                  </a:lnTo>
                  <a:lnTo>
                    <a:pt x="0" y="341"/>
                  </a:lnTo>
                  <a:lnTo>
                    <a:pt x="0" y="344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8" y="43"/>
                  </a:lnTo>
                  <a:lnTo>
                    <a:pt x="13" y="43"/>
                  </a:lnTo>
                  <a:lnTo>
                    <a:pt x="21" y="40"/>
                  </a:lnTo>
                  <a:lnTo>
                    <a:pt x="29" y="38"/>
                  </a:lnTo>
                  <a:lnTo>
                    <a:pt x="37" y="38"/>
                  </a:lnTo>
                  <a:lnTo>
                    <a:pt x="43" y="35"/>
                  </a:lnTo>
                  <a:lnTo>
                    <a:pt x="48" y="35"/>
                  </a:lnTo>
                  <a:lnTo>
                    <a:pt x="53" y="32"/>
                  </a:lnTo>
                  <a:lnTo>
                    <a:pt x="61" y="32"/>
                  </a:lnTo>
                  <a:lnTo>
                    <a:pt x="67" y="30"/>
                  </a:lnTo>
                  <a:lnTo>
                    <a:pt x="75" y="30"/>
                  </a:lnTo>
                  <a:lnTo>
                    <a:pt x="80" y="27"/>
                  </a:lnTo>
                  <a:lnTo>
                    <a:pt x="88" y="27"/>
                  </a:lnTo>
                  <a:lnTo>
                    <a:pt x="96" y="24"/>
                  </a:lnTo>
                  <a:lnTo>
                    <a:pt x="104" y="24"/>
                  </a:lnTo>
                  <a:lnTo>
                    <a:pt x="112" y="22"/>
                  </a:lnTo>
                  <a:lnTo>
                    <a:pt x="120" y="22"/>
                  </a:lnTo>
                  <a:lnTo>
                    <a:pt x="128" y="19"/>
                  </a:lnTo>
                  <a:lnTo>
                    <a:pt x="138" y="19"/>
                  </a:lnTo>
                  <a:lnTo>
                    <a:pt x="146" y="16"/>
                  </a:lnTo>
                  <a:lnTo>
                    <a:pt x="160" y="16"/>
                  </a:lnTo>
                  <a:lnTo>
                    <a:pt x="168" y="14"/>
                  </a:lnTo>
                  <a:lnTo>
                    <a:pt x="178" y="14"/>
                  </a:lnTo>
                  <a:lnTo>
                    <a:pt x="189" y="11"/>
                  </a:lnTo>
                  <a:lnTo>
                    <a:pt x="200" y="11"/>
                  </a:lnTo>
                  <a:lnTo>
                    <a:pt x="210" y="8"/>
                  </a:lnTo>
                  <a:lnTo>
                    <a:pt x="224" y="8"/>
                  </a:lnTo>
                  <a:lnTo>
                    <a:pt x="234" y="6"/>
                  </a:lnTo>
                  <a:lnTo>
                    <a:pt x="247" y="6"/>
                  </a:lnTo>
                  <a:lnTo>
                    <a:pt x="261" y="6"/>
                  </a:lnTo>
                  <a:lnTo>
                    <a:pt x="274" y="3"/>
                  </a:lnTo>
                  <a:lnTo>
                    <a:pt x="287" y="3"/>
                  </a:lnTo>
                  <a:lnTo>
                    <a:pt x="301" y="3"/>
                  </a:lnTo>
                  <a:lnTo>
                    <a:pt x="314" y="3"/>
                  </a:lnTo>
                  <a:lnTo>
                    <a:pt x="330" y="0"/>
                  </a:lnTo>
                  <a:lnTo>
                    <a:pt x="343" y="0"/>
                  </a:lnTo>
                  <a:lnTo>
                    <a:pt x="359" y="0"/>
                  </a:lnTo>
                  <a:lnTo>
                    <a:pt x="375" y="0"/>
                  </a:lnTo>
                  <a:lnTo>
                    <a:pt x="391" y="0"/>
                  </a:lnTo>
                  <a:lnTo>
                    <a:pt x="404" y="0"/>
                  </a:lnTo>
                  <a:lnTo>
                    <a:pt x="423" y="0"/>
                  </a:lnTo>
                  <a:lnTo>
                    <a:pt x="439" y="0"/>
                  </a:lnTo>
                  <a:lnTo>
                    <a:pt x="455" y="0"/>
                  </a:lnTo>
                  <a:lnTo>
                    <a:pt x="471" y="0"/>
                  </a:lnTo>
                  <a:lnTo>
                    <a:pt x="489" y="0"/>
                  </a:lnTo>
                  <a:lnTo>
                    <a:pt x="508" y="0"/>
                  </a:lnTo>
                  <a:lnTo>
                    <a:pt x="527" y="0"/>
                  </a:lnTo>
                  <a:lnTo>
                    <a:pt x="545" y="0"/>
                  </a:lnTo>
                  <a:lnTo>
                    <a:pt x="564" y="3"/>
                  </a:lnTo>
                  <a:lnTo>
                    <a:pt x="585" y="3"/>
                  </a:lnTo>
                  <a:lnTo>
                    <a:pt x="604" y="6"/>
                  </a:lnTo>
                  <a:lnTo>
                    <a:pt x="622" y="6"/>
                  </a:lnTo>
                  <a:lnTo>
                    <a:pt x="644" y="8"/>
                  </a:lnTo>
                  <a:lnTo>
                    <a:pt x="662" y="11"/>
                  </a:lnTo>
                  <a:lnTo>
                    <a:pt x="683" y="11"/>
                  </a:lnTo>
                  <a:lnTo>
                    <a:pt x="702" y="14"/>
                  </a:lnTo>
                  <a:lnTo>
                    <a:pt x="723" y="16"/>
                  </a:lnTo>
                  <a:lnTo>
                    <a:pt x="742" y="16"/>
                  </a:lnTo>
                  <a:lnTo>
                    <a:pt x="763" y="19"/>
                  </a:lnTo>
                  <a:lnTo>
                    <a:pt x="782" y="22"/>
                  </a:lnTo>
                  <a:lnTo>
                    <a:pt x="800" y="27"/>
                  </a:lnTo>
                  <a:lnTo>
                    <a:pt x="819" y="30"/>
                  </a:lnTo>
                  <a:lnTo>
                    <a:pt x="838" y="32"/>
                  </a:lnTo>
                  <a:lnTo>
                    <a:pt x="856" y="35"/>
                  </a:lnTo>
                  <a:lnTo>
                    <a:pt x="875" y="38"/>
                  </a:lnTo>
                  <a:lnTo>
                    <a:pt x="894" y="40"/>
                  </a:lnTo>
                  <a:lnTo>
                    <a:pt x="912" y="43"/>
                  </a:lnTo>
                  <a:lnTo>
                    <a:pt x="928" y="48"/>
                  </a:lnTo>
                  <a:lnTo>
                    <a:pt x="947" y="54"/>
                  </a:lnTo>
                  <a:lnTo>
                    <a:pt x="963" y="56"/>
                  </a:lnTo>
                  <a:lnTo>
                    <a:pt x="981" y="59"/>
                  </a:lnTo>
                  <a:lnTo>
                    <a:pt x="997" y="64"/>
                  </a:lnTo>
                  <a:lnTo>
                    <a:pt x="1016" y="67"/>
                  </a:lnTo>
                  <a:lnTo>
                    <a:pt x="1032" y="72"/>
                  </a:lnTo>
                  <a:lnTo>
                    <a:pt x="1048" y="78"/>
                  </a:lnTo>
                  <a:lnTo>
                    <a:pt x="1064" y="80"/>
                  </a:lnTo>
                  <a:lnTo>
                    <a:pt x="1080" y="86"/>
                  </a:lnTo>
                  <a:lnTo>
                    <a:pt x="1096" y="88"/>
                  </a:lnTo>
                  <a:lnTo>
                    <a:pt x="1109" y="94"/>
                  </a:lnTo>
                  <a:lnTo>
                    <a:pt x="1125" y="96"/>
                  </a:lnTo>
                  <a:lnTo>
                    <a:pt x="1138" y="101"/>
                  </a:lnTo>
                  <a:lnTo>
                    <a:pt x="1154" y="104"/>
                  </a:lnTo>
                  <a:lnTo>
                    <a:pt x="1167" y="112"/>
                  </a:lnTo>
                  <a:lnTo>
                    <a:pt x="1181" y="115"/>
                  </a:lnTo>
                  <a:lnTo>
                    <a:pt x="1194" y="120"/>
                  </a:lnTo>
                  <a:lnTo>
                    <a:pt x="1207" y="123"/>
                  </a:lnTo>
                  <a:lnTo>
                    <a:pt x="1221" y="128"/>
                  </a:lnTo>
                  <a:lnTo>
                    <a:pt x="1231" y="131"/>
                  </a:lnTo>
                  <a:lnTo>
                    <a:pt x="1245" y="136"/>
                  </a:lnTo>
                  <a:lnTo>
                    <a:pt x="1255" y="139"/>
                  </a:lnTo>
                  <a:lnTo>
                    <a:pt x="1268" y="144"/>
                  </a:lnTo>
                  <a:lnTo>
                    <a:pt x="1279" y="147"/>
                  </a:lnTo>
                  <a:lnTo>
                    <a:pt x="1290" y="152"/>
                  </a:lnTo>
                  <a:lnTo>
                    <a:pt x="1298" y="155"/>
                  </a:lnTo>
                  <a:lnTo>
                    <a:pt x="1308" y="160"/>
                  </a:lnTo>
                  <a:lnTo>
                    <a:pt x="1319" y="163"/>
                  </a:lnTo>
                  <a:lnTo>
                    <a:pt x="1327" y="165"/>
                  </a:lnTo>
                  <a:lnTo>
                    <a:pt x="1335" y="171"/>
                  </a:lnTo>
                  <a:lnTo>
                    <a:pt x="1343" y="173"/>
                  </a:lnTo>
                  <a:lnTo>
                    <a:pt x="1354" y="176"/>
                  </a:lnTo>
                  <a:lnTo>
                    <a:pt x="1362" y="181"/>
                  </a:lnTo>
                  <a:lnTo>
                    <a:pt x="1367" y="184"/>
                  </a:lnTo>
                  <a:lnTo>
                    <a:pt x="1372" y="187"/>
                  </a:lnTo>
                  <a:lnTo>
                    <a:pt x="1380" y="189"/>
                  </a:lnTo>
                  <a:lnTo>
                    <a:pt x="1385" y="192"/>
                  </a:lnTo>
                  <a:lnTo>
                    <a:pt x="1391" y="192"/>
                  </a:lnTo>
                  <a:lnTo>
                    <a:pt x="1396" y="195"/>
                  </a:lnTo>
                  <a:lnTo>
                    <a:pt x="1401" y="197"/>
                  </a:lnTo>
                  <a:lnTo>
                    <a:pt x="1404" y="200"/>
                  </a:lnTo>
                  <a:lnTo>
                    <a:pt x="1412" y="203"/>
                  </a:lnTo>
                  <a:lnTo>
                    <a:pt x="1417" y="205"/>
                  </a:lnTo>
                  <a:lnTo>
                    <a:pt x="1420" y="208"/>
                  </a:lnTo>
                  <a:lnTo>
                    <a:pt x="1423" y="208"/>
                  </a:lnTo>
                  <a:lnTo>
                    <a:pt x="1415" y="322"/>
                  </a:lnTo>
                  <a:lnTo>
                    <a:pt x="1415" y="322"/>
                  </a:lnTo>
                  <a:close/>
                </a:path>
              </a:pathLst>
            </a:custGeom>
            <a:solidFill>
              <a:srgbClr val="A8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84"/>
            <p:cNvSpPr>
              <a:spLocks/>
            </p:cNvSpPr>
            <p:nvPr/>
          </p:nvSpPr>
          <p:spPr bwMode="auto">
            <a:xfrm>
              <a:off x="2240756" y="2209006"/>
              <a:ext cx="400050" cy="282575"/>
            </a:xfrm>
            <a:custGeom>
              <a:avLst/>
              <a:gdLst>
                <a:gd name="T0" fmla="*/ 154 w 252"/>
                <a:gd name="T1" fmla="*/ 178 h 178"/>
                <a:gd name="T2" fmla="*/ 0 w 252"/>
                <a:gd name="T3" fmla="*/ 125 h 178"/>
                <a:gd name="T4" fmla="*/ 2 w 252"/>
                <a:gd name="T5" fmla="*/ 0 h 178"/>
                <a:gd name="T6" fmla="*/ 252 w 252"/>
                <a:gd name="T7" fmla="*/ 151 h 178"/>
                <a:gd name="T8" fmla="*/ 154 w 252"/>
                <a:gd name="T9" fmla="*/ 178 h 178"/>
                <a:gd name="T10" fmla="*/ 154 w 252"/>
                <a:gd name="T11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78">
                  <a:moveTo>
                    <a:pt x="154" y="178"/>
                  </a:moveTo>
                  <a:lnTo>
                    <a:pt x="0" y="125"/>
                  </a:lnTo>
                  <a:lnTo>
                    <a:pt x="2" y="0"/>
                  </a:lnTo>
                  <a:lnTo>
                    <a:pt x="252" y="151"/>
                  </a:lnTo>
                  <a:lnTo>
                    <a:pt x="154" y="178"/>
                  </a:lnTo>
                  <a:lnTo>
                    <a:pt x="154" y="178"/>
                  </a:lnTo>
                  <a:close/>
                </a:path>
              </a:pathLst>
            </a:custGeom>
            <a:solidFill>
              <a:srgbClr val="BFE8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85"/>
            <p:cNvSpPr>
              <a:spLocks/>
            </p:cNvSpPr>
            <p:nvPr/>
          </p:nvSpPr>
          <p:spPr bwMode="auto">
            <a:xfrm>
              <a:off x="635794" y="4615656"/>
              <a:ext cx="1228725" cy="1419225"/>
            </a:xfrm>
            <a:custGeom>
              <a:avLst/>
              <a:gdLst>
                <a:gd name="T0" fmla="*/ 346 w 774"/>
                <a:gd name="T1" fmla="*/ 269 h 894"/>
                <a:gd name="T2" fmla="*/ 341 w 774"/>
                <a:gd name="T3" fmla="*/ 298 h 894"/>
                <a:gd name="T4" fmla="*/ 327 w 774"/>
                <a:gd name="T5" fmla="*/ 343 h 894"/>
                <a:gd name="T6" fmla="*/ 319 w 774"/>
                <a:gd name="T7" fmla="*/ 370 h 894"/>
                <a:gd name="T8" fmla="*/ 306 w 774"/>
                <a:gd name="T9" fmla="*/ 402 h 894"/>
                <a:gd name="T10" fmla="*/ 293 w 774"/>
                <a:gd name="T11" fmla="*/ 436 h 894"/>
                <a:gd name="T12" fmla="*/ 277 w 774"/>
                <a:gd name="T13" fmla="*/ 473 h 894"/>
                <a:gd name="T14" fmla="*/ 256 w 774"/>
                <a:gd name="T15" fmla="*/ 516 h 894"/>
                <a:gd name="T16" fmla="*/ 232 w 774"/>
                <a:gd name="T17" fmla="*/ 561 h 894"/>
                <a:gd name="T18" fmla="*/ 205 w 774"/>
                <a:gd name="T19" fmla="*/ 604 h 894"/>
                <a:gd name="T20" fmla="*/ 178 w 774"/>
                <a:gd name="T21" fmla="*/ 646 h 894"/>
                <a:gd name="T22" fmla="*/ 152 w 774"/>
                <a:gd name="T23" fmla="*/ 686 h 894"/>
                <a:gd name="T24" fmla="*/ 128 w 774"/>
                <a:gd name="T25" fmla="*/ 723 h 894"/>
                <a:gd name="T26" fmla="*/ 101 w 774"/>
                <a:gd name="T27" fmla="*/ 758 h 894"/>
                <a:gd name="T28" fmla="*/ 80 w 774"/>
                <a:gd name="T29" fmla="*/ 790 h 894"/>
                <a:gd name="T30" fmla="*/ 54 w 774"/>
                <a:gd name="T31" fmla="*/ 822 h 894"/>
                <a:gd name="T32" fmla="*/ 22 w 774"/>
                <a:gd name="T33" fmla="*/ 864 h 894"/>
                <a:gd name="T34" fmla="*/ 0 w 774"/>
                <a:gd name="T35" fmla="*/ 888 h 894"/>
                <a:gd name="T36" fmla="*/ 729 w 774"/>
                <a:gd name="T37" fmla="*/ 840 h 894"/>
                <a:gd name="T38" fmla="*/ 737 w 774"/>
                <a:gd name="T39" fmla="*/ 809 h 894"/>
                <a:gd name="T40" fmla="*/ 745 w 774"/>
                <a:gd name="T41" fmla="*/ 782 h 894"/>
                <a:gd name="T42" fmla="*/ 750 w 774"/>
                <a:gd name="T43" fmla="*/ 753 h 894"/>
                <a:gd name="T44" fmla="*/ 758 w 774"/>
                <a:gd name="T45" fmla="*/ 715 h 894"/>
                <a:gd name="T46" fmla="*/ 763 w 774"/>
                <a:gd name="T47" fmla="*/ 673 h 894"/>
                <a:gd name="T48" fmla="*/ 769 w 774"/>
                <a:gd name="T49" fmla="*/ 625 h 894"/>
                <a:gd name="T50" fmla="*/ 771 w 774"/>
                <a:gd name="T51" fmla="*/ 572 h 894"/>
                <a:gd name="T52" fmla="*/ 774 w 774"/>
                <a:gd name="T53" fmla="*/ 516 h 894"/>
                <a:gd name="T54" fmla="*/ 771 w 774"/>
                <a:gd name="T55" fmla="*/ 452 h 894"/>
                <a:gd name="T56" fmla="*/ 766 w 774"/>
                <a:gd name="T57" fmla="*/ 386 h 894"/>
                <a:gd name="T58" fmla="*/ 758 w 774"/>
                <a:gd name="T59" fmla="*/ 319 h 894"/>
                <a:gd name="T60" fmla="*/ 750 w 774"/>
                <a:gd name="T61" fmla="*/ 258 h 894"/>
                <a:gd name="T62" fmla="*/ 739 w 774"/>
                <a:gd name="T63" fmla="*/ 205 h 894"/>
                <a:gd name="T64" fmla="*/ 732 w 774"/>
                <a:gd name="T65" fmla="*/ 159 h 894"/>
                <a:gd name="T66" fmla="*/ 724 w 774"/>
                <a:gd name="T67" fmla="*/ 122 h 894"/>
                <a:gd name="T68" fmla="*/ 718 w 774"/>
                <a:gd name="T69" fmla="*/ 90 h 894"/>
                <a:gd name="T70" fmla="*/ 710 w 774"/>
                <a:gd name="T71" fmla="*/ 61 h 894"/>
                <a:gd name="T72" fmla="*/ 700 w 774"/>
                <a:gd name="T73" fmla="*/ 26 h 894"/>
                <a:gd name="T74" fmla="*/ 692 w 774"/>
                <a:gd name="T75" fmla="*/ 8 h 894"/>
                <a:gd name="T76" fmla="*/ 670 w 774"/>
                <a:gd name="T77" fmla="*/ 5 h 894"/>
                <a:gd name="T78" fmla="*/ 638 w 774"/>
                <a:gd name="T79" fmla="*/ 5 h 894"/>
                <a:gd name="T80" fmla="*/ 601 w 774"/>
                <a:gd name="T81" fmla="*/ 3 h 894"/>
                <a:gd name="T82" fmla="*/ 564 w 774"/>
                <a:gd name="T83" fmla="*/ 0 h 894"/>
                <a:gd name="T84" fmla="*/ 532 w 774"/>
                <a:gd name="T85" fmla="*/ 0 h 894"/>
                <a:gd name="T86" fmla="*/ 506 w 774"/>
                <a:gd name="T87" fmla="*/ 10 h 894"/>
                <a:gd name="T88" fmla="*/ 479 w 774"/>
                <a:gd name="T89" fmla="*/ 45 h 894"/>
                <a:gd name="T90" fmla="*/ 458 w 774"/>
                <a:gd name="T91" fmla="*/ 77 h 894"/>
                <a:gd name="T92" fmla="*/ 439 w 774"/>
                <a:gd name="T93" fmla="*/ 106 h 894"/>
                <a:gd name="T94" fmla="*/ 420 w 774"/>
                <a:gd name="T95" fmla="*/ 136 h 894"/>
                <a:gd name="T96" fmla="*/ 402 w 774"/>
                <a:gd name="T97" fmla="*/ 162 h 894"/>
                <a:gd name="T98" fmla="*/ 386 w 774"/>
                <a:gd name="T99" fmla="*/ 189 h 894"/>
                <a:gd name="T100" fmla="*/ 359 w 774"/>
                <a:gd name="T101" fmla="*/ 231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74" h="894">
                  <a:moveTo>
                    <a:pt x="349" y="250"/>
                  </a:moveTo>
                  <a:lnTo>
                    <a:pt x="349" y="250"/>
                  </a:lnTo>
                  <a:lnTo>
                    <a:pt x="349" y="253"/>
                  </a:lnTo>
                  <a:lnTo>
                    <a:pt x="349" y="258"/>
                  </a:lnTo>
                  <a:lnTo>
                    <a:pt x="346" y="269"/>
                  </a:lnTo>
                  <a:lnTo>
                    <a:pt x="346" y="271"/>
                  </a:lnTo>
                  <a:lnTo>
                    <a:pt x="343" y="277"/>
                  </a:lnTo>
                  <a:lnTo>
                    <a:pt x="343" y="282"/>
                  </a:lnTo>
                  <a:lnTo>
                    <a:pt x="343" y="290"/>
                  </a:lnTo>
                  <a:lnTo>
                    <a:pt x="341" y="298"/>
                  </a:lnTo>
                  <a:lnTo>
                    <a:pt x="338" y="306"/>
                  </a:lnTo>
                  <a:lnTo>
                    <a:pt x="338" y="314"/>
                  </a:lnTo>
                  <a:lnTo>
                    <a:pt x="335" y="324"/>
                  </a:lnTo>
                  <a:lnTo>
                    <a:pt x="330" y="332"/>
                  </a:lnTo>
                  <a:lnTo>
                    <a:pt x="327" y="343"/>
                  </a:lnTo>
                  <a:lnTo>
                    <a:pt x="325" y="346"/>
                  </a:lnTo>
                  <a:lnTo>
                    <a:pt x="325" y="354"/>
                  </a:lnTo>
                  <a:lnTo>
                    <a:pt x="322" y="359"/>
                  </a:lnTo>
                  <a:lnTo>
                    <a:pt x="322" y="364"/>
                  </a:lnTo>
                  <a:lnTo>
                    <a:pt x="319" y="370"/>
                  </a:lnTo>
                  <a:lnTo>
                    <a:pt x="317" y="375"/>
                  </a:lnTo>
                  <a:lnTo>
                    <a:pt x="314" y="380"/>
                  </a:lnTo>
                  <a:lnTo>
                    <a:pt x="311" y="388"/>
                  </a:lnTo>
                  <a:lnTo>
                    <a:pt x="309" y="394"/>
                  </a:lnTo>
                  <a:lnTo>
                    <a:pt x="306" y="402"/>
                  </a:lnTo>
                  <a:lnTo>
                    <a:pt x="303" y="407"/>
                  </a:lnTo>
                  <a:lnTo>
                    <a:pt x="303" y="415"/>
                  </a:lnTo>
                  <a:lnTo>
                    <a:pt x="298" y="423"/>
                  </a:lnTo>
                  <a:lnTo>
                    <a:pt x="295" y="428"/>
                  </a:lnTo>
                  <a:lnTo>
                    <a:pt x="293" y="436"/>
                  </a:lnTo>
                  <a:lnTo>
                    <a:pt x="290" y="444"/>
                  </a:lnTo>
                  <a:lnTo>
                    <a:pt x="285" y="449"/>
                  </a:lnTo>
                  <a:lnTo>
                    <a:pt x="282" y="457"/>
                  </a:lnTo>
                  <a:lnTo>
                    <a:pt x="280" y="465"/>
                  </a:lnTo>
                  <a:lnTo>
                    <a:pt x="277" y="473"/>
                  </a:lnTo>
                  <a:lnTo>
                    <a:pt x="272" y="481"/>
                  </a:lnTo>
                  <a:lnTo>
                    <a:pt x="266" y="489"/>
                  </a:lnTo>
                  <a:lnTo>
                    <a:pt x="264" y="497"/>
                  </a:lnTo>
                  <a:lnTo>
                    <a:pt x="258" y="508"/>
                  </a:lnTo>
                  <a:lnTo>
                    <a:pt x="256" y="516"/>
                  </a:lnTo>
                  <a:lnTo>
                    <a:pt x="250" y="524"/>
                  </a:lnTo>
                  <a:lnTo>
                    <a:pt x="245" y="535"/>
                  </a:lnTo>
                  <a:lnTo>
                    <a:pt x="242" y="543"/>
                  </a:lnTo>
                  <a:lnTo>
                    <a:pt x="237" y="550"/>
                  </a:lnTo>
                  <a:lnTo>
                    <a:pt x="232" y="561"/>
                  </a:lnTo>
                  <a:lnTo>
                    <a:pt x="226" y="569"/>
                  </a:lnTo>
                  <a:lnTo>
                    <a:pt x="221" y="577"/>
                  </a:lnTo>
                  <a:lnTo>
                    <a:pt x="216" y="588"/>
                  </a:lnTo>
                  <a:lnTo>
                    <a:pt x="210" y="596"/>
                  </a:lnTo>
                  <a:lnTo>
                    <a:pt x="205" y="604"/>
                  </a:lnTo>
                  <a:lnTo>
                    <a:pt x="200" y="612"/>
                  </a:lnTo>
                  <a:lnTo>
                    <a:pt x="194" y="620"/>
                  </a:lnTo>
                  <a:lnTo>
                    <a:pt x="189" y="630"/>
                  </a:lnTo>
                  <a:lnTo>
                    <a:pt x="184" y="638"/>
                  </a:lnTo>
                  <a:lnTo>
                    <a:pt x="178" y="646"/>
                  </a:lnTo>
                  <a:lnTo>
                    <a:pt x="173" y="654"/>
                  </a:lnTo>
                  <a:lnTo>
                    <a:pt x="168" y="662"/>
                  </a:lnTo>
                  <a:lnTo>
                    <a:pt x="163" y="670"/>
                  </a:lnTo>
                  <a:lnTo>
                    <a:pt x="157" y="678"/>
                  </a:lnTo>
                  <a:lnTo>
                    <a:pt x="152" y="686"/>
                  </a:lnTo>
                  <a:lnTo>
                    <a:pt x="147" y="694"/>
                  </a:lnTo>
                  <a:lnTo>
                    <a:pt x="141" y="699"/>
                  </a:lnTo>
                  <a:lnTo>
                    <a:pt x="136" y="707"/>
                  </a:lnTo>
                  <a:lnTo>
                    <a:pt x="131" y="715"/>
                  </a:lnTo>
                  <a:lnTo>
                    <a:pt x="128" y="723"/>
                  </a:lnTo>
                  <a:lnTo>
                    <a:pt x="123" y="731"/>
                  </a:lnTo>
                  <a:lnTo>
                    <a:pt x="117" y="737"/>
                  </a:lnTo>
                  <a:lnTo>
                    <a:pt x="112" y="745"/>
                  </a:lnTo>
                  <a:lnTo>
                    <a:pt x="107" y="750"/>
                  </a:lnTo>
                  <a:lnTo>
                    <a:pt x="101" y="758"/>
                  </a:lnTo>
                  <a:lnTo>
                    <a:pt x="99" y="763"/>
                  </a:lnTo>
                  <a:lnTo>
                    <a:pt x="93" y="771"/>
                  </a:lnTo>
                  <a:lnTo>
                    <a:pt x="88" y="777"/>
                  </a:lnTo>
                  <a:lnTo>
                    <a:pt x="83" y="782"/>
                  </a:lnTo>
                  <a:lnTo>
                    <a:pt x="80" y="790"/>
                  </a:lnTo>
                  <a:lnTo>
                    <a:pt x="75" y="795"/>
                  </a:lnTo>
                  <a:lnTo>
                    <a:pt x="69" y="801"/>
                  </a:lnTo>
                  <a:lnTo>
                    <a:pt x="67" y="806"/>
                  </a:lnTo>
                  <a:lnTo>
                    <a:pt x="61" y="811"/>
                  </a:lnTo>
                  <a:lnTo>
                    <a:pt x="54" y="822"/>
                  </a:lnTo>
                  <a:lnTo>
                    <a:pt x="46" y="832"/>
                  </a:lnTo>
                  <a:lnTo>
                    <a:pt x="38" y="840"/>
                  </a:lnTo>
                  <a:lnTo>
                    <a:pt x="32" y="848"/>
                  </a:lnTo>
                  <a:lnTo>
                    <a:pt x="27" y="856"/>
                  </a:lnTo>
                  <a:lnTo>
                    <a:pt x="22" y="864"/>
                  </a:lnTo>
                  <a:lnTo>
                    <a:pt x="16" y="870"/>
                  </a:lnTo>
                  <a:lnTo>
                    <a:pt x="11" y="875"/>
                  </a:lnTo>
                  <a:lnTo>
                    <a:pt x="8" y="880"/>
                  </a:lnTo>
                  <a:lnTo>
                    <a:pt x="6" y="886"/>
                  </a:lnTo>
                  <a:lnTo>
                    <a:pt x="0" y="888"/>
                  </a:lnTo>
                  <a:lnTo>
                    <a:pt x="0" y="894"/>
                  </a:lnTo>
                  <a:lnTo>
                    <a:pt x="389" y="872"/>
                  </a:lnTo>
                  <a:lnTo>
                    <a:pt x="726" y="848"/>
                  </a:lnTo>
                  <a:lnTo>
                    <a:pt x="726" y="846"/>
                  </a:lnTo>
                  <a:lnTo>
                    <a:pt x="729" y="840"/>
                  </a:lnTo>
                  <a:lnTo>
                    <a:pt x="732" y="835"/>
                  </a:lnTo>
                  <a:lnTo>
                    <a:pt x="732" y="827"/>
                  </a:lnTo>
                  <a:lnTo>
                    <a:pt x="734" y="822"/>
                  </a:lnTo>
                  <a:lnTo>
                    <a:pt x="737" y="814"/>
                  </a:lnTo>
                  <a:lnTo>
                    <a:pt x="737" y="809"/>
                  </a:lnTo>
                  <a:lnTo>
                    <a:pt x="739" y="803"/>
                  </a:lnTo>
                  <a:lnTo>
                    <a:pt x="739" y="798"/>
                  </a:lnTo>
                  <a:lnTo>
                    <a:pt x="742" y="795"/>
                  </a:lnTo>
                  <a:lnTo>
                    <a:pt x="742" y="787"/>
                  </a:lnTo>
                  <a:lnTo>
                    <a:pt x="745" y="782"/>
                  </a:lnTo>
                  <a:lnTo>
                    <a:pt x="745" y="777"/>
                  </a:lnTo>
                  <a:lnTo>
                    <a:pt x="747" y="771"/>
                  </a:lnTo>
                  <a:lnTo>
                    <a:pt x="747" y="766"/>
                  </a:lnTo>
                  <a:lnTo>
                    <a:pt x="750" y="758"/>
                  </a:lnTo>
                  <a:lnTo>
                    <a:pt x="750" y="753"/>
                  </a:lnTo>
                  <a:lnTo>
                    <a:pt x="753" y="745"/>
                  </a:lnTo>
                  <a:lnTo>
                    <a:pt x="753" y="739"/>
                  </a:lnTo>
                  <a:lnTo>
                    <a:pt x="755" y="731"/>
                  </a:lnTo>
                  <a:lnTo>
                    <a:pt x="758" y="723"/>
                  </a:lnTo>
                  <a:lnTo>
                    <a:pt x="758" y="715"/>
                  </a:lnTo>
                  <a:lnTo>
                    <a:pt x="758" y="707"/>
                  </a:lnTo>
                  <a:lnTo>
                    <a:pt x="761" y="699"/>
                  </a:lnTo>
                  <a:lnTo>
                    <a:pt x="761" y="691"/>
                  </a:lnTo>
                  <a:lnTo>
                    <a:pt x="763" y="681"/>
                  </a:lnTo>
                  <a:lnTo>
                    <a:pt x="763" y="673"/>
                  </a:lnTo>
                  <a:lnTo>
                    <a:pt x="766" y="662"/>
                  </a:lnTo>
                  <a:lnTo>
                    <a:pt x="766" y="654"/>
                  </a:lnTo>
                  <a:lnTo>
                    <a:pt x="769" y="644"/>
                  </a:lnTo>
                  <a:lnTo>
                    <a:pt x="769" y="636"/>
                  </a:lnTo>
                  <a:lnTo>
                    <a:pt x="769" y="625"/>
                  </a:lnTo>
                  <a:lnTo>
                    <a:pt x="769" y="614"/>
                  </a:lnTo>
                  <a:lnTo>
                    <a:pt x="771" y="606"/>
                  </a:lnTo>
                  <a:lnTo>
                    <a:pt x="771" y="593"/>
                  </a:lnTo>
                  <a:lnTo>
                    <a:pt x="771" y="585"/>
                  </a:lnTo>
                  <a:lnTo>
                    <a:pt x="771" y="572"/>
                  </a:lnTo>
                  <a:lnTo>
                    <a:pt x="774" y="564"/>
                  </a:lnTo>
                  <a:lnTo>
                    <a:pt x="774" y="550"/>
                  </a:lnTo>
                  <a:lnTo>
                    <a:pt x="774" y="540"/>
                  </a:lnTo>
                  <a:lnTo>
                    <a:pt x="774" y="527"/>
                  </a:lnTo>
                  <a:lnTo>
                    <a:pt x="774" y="516"/>
                  </a:lnTo>
                  <a:lnTo>
                    <a:pt x="771" y="503"/>
                  </a:lnTo>
                  <a:lnTo>
                    <a:pt x="771" y="489"/>
                  </a:lnTo>
                  <a:lnTo>
                    <a:pt x="771" y="479"/>
                  </a:lnTo>
                  <a:lnTo>
                    <a:pt x="771" y="465"/>
                  </a:lnTo>
                  <a:lnTo>
                    <a:pt x="771" y="452"/>
                  </a:lnTo>
                  <a:lnTo>
                    <a:pt x="771" y="441"/>
                  </a:lnTo>
                  <a:lnTo>
                    <a:pt x="769" y="428"/>
                  </a:lnTo>
                  <a:lnTo>
                    <a:pt x="769" y="415"/>
                  </a:lnTo>
                  <a:lnTo>
                    <a:pt x="769" y="402"/>
                  </a:lnTo>
                  <a:lnTo>
                    <a:pt x="766" y="386"/>
                  </a:lnTo>
                  <a:lnTo>
                    <a:pt x="766" y="372"/>
                  </a:lnTo>
                  <a:lnTo>
                    <a:pt x="763" y="359"/>
                  </a:lnTo>
                  <a:lnTo>
                    <a:pt x="761" y="346"/>
                  </a:lnTo>
                  <a:lnTo>
                    <a:pt x="761" y="332"/>
                  </a:lnTo>
                  <a:lnTo>
                    <a:pt x="758" y="319"/>
                  </a:lnTo>
                  <a:lnTo>
                    <a:pt x="755" y="306"/>
                  </a:lnTo>
                  <a:lnTo>
                    <a:pt x="755" y="292"/>
                  </a:lnTo>
                  <a:lnTo>
                    <a:pt x="753" y="279"/>
                  </a:lnTo>
                  <a:lnTo>
                    <a:pt x="750" y="269"/>
                  </a:lnTo>
                  <a:lnTo>
                    <a:pt x="750" y="258"/>
                  </a:lnTo>
                  <a:lnTo>
                    <a:pt x="747" y="245"/>
                  </a:lnTo>
                  <a:lnTo>
                    <a:pt x="747" y="234"/>
                  </a:lnTo>
                  <a:lnTo>
                    <a:pt x="742" y="223"/>
                  </a:lnTo>
                  <a:lnTo>
                    <a:pt x="742" y="215"/>
                  </a:lnTo>
                  <a:lnTo>
                    <a:pt x="739" y="205"/>
                  </a:lnTo>
                  <a:lnTo>
                    <a:pt x="739" y="194"/>
                  </a:lnTo>
                  <a:lnTo>
                    <a:pt x="737" y="186"/>
                  </a:lnTo>
                  <a:lnTo>
                    <a:pt x="737" y="178"/>
                  </a:lnTo>
                  <a:lnTo>
                    <a:pt x="734" y="167"/>
                  </a:lnTo>
                  <a:lnTo>
                    <a:pt x="732" y="159"/>
                  </a:lnTo>
                  <a:lnTo>
                    <a:pt x="732" y="151"/>
                  </a:lnTo>
                  <a:lnTo>
                    <a:pt x="729" y="143"/>
                  </a:lnTo>
                  <a:lnTo>
                    <a:pt x="726" y="136"/>
                  </a:lnTo>
                  <a:lnTo>
                    <a:pt x="726" y="130"/>
                  </a:lnTo>
                  <a:lnTo>
                    <a:pt x="724" y="122"/>
                  </a:lnTo>
                  <a:lnTo>
                    <a:pt x="724" y="114"/>
                  </a:lnTo>
                  <a:lnTo>
                    <a:pt x="721" y="109"/>
                  </a:lnTo>
                  <a:lnTo>
                    <a:pt x="721" y="101"/>
                  </a:lnTo>
                  <a:lnTo>
                    <a:pt x="718" y="96"/>
                  </a:lnTo>
                  <a:lnTo>
                    <a:pt x="718" y="90"/>
                  </a:lnTo>
                  <a:lnTo>
                    <a:pt x="716" y="85"/>
                  </a:lnTo>
                  <a:lnTo>
                    <a:pt x="716" y="80"/>
                  </a:lnTo>
                  <a:lnTo>
                    <a:pt x="713" y="74"/>
                  </a:lnTo>
                  <a:lnTo>
                    <a:pt x="713" y="72"/>
                  </a:lnTo>
                  <a:lnTo>
                    <a:pt x="710" y="61"/>
                  </a:lnTo>
                  <a:lnTo>
                    <a:pt x="708" y="53"/>
                  </a:lnTo>
                  <a:lnTo>
                    <a:pt x="705" y="45"/>
                  </a:lnTo>
                  <a:lnTo>
                    <a:pt x="702" y="40"/>
                  </a:lnTo>
                  <a:lnTo>
                    <a:pt x="700" y="32"/>
                  </a:lnTo>
                  <a:lnTo>
                    <a:pt x="700" y="26"/>
                  </a:lnTo>
                  <a:lnTo>
                    <a:pt x="697" y="21"/>
                  </a:lnTo>
                  <a:lnTo>
                    <a:pt x="697" y="18"/>
                  </a:lnTo>
                  <a:lnTo>
                    <a:pt x="694" y="13"/>
                  </a:lnTo>
                  <a:lnTo>
                    <a:pt x="692" y="8"/>
                  </a:lnTo>
                  <a:lnTo>
                    <a:pt x="692" y="8"/>
                  </a:lnTo>
                  <a:lnTo>
                    <a:pt x="689" y="5"/>
                  </a:lnTo>
                  <a:lnTo>
                    <a:pt x="684" y="5"/>
                  </a:lnTo>
                  <a:lnTo>
                    <a:pt x="678" y="5"/>
                  </a:lnTo>
                  <a:lnTo>
                    <a:pt x="676" y="5"/>
                  </a:lnTo>
                  <a:lnTo>
                    <a:pt x="670" y="5"/>
                  </a:lnTo>
                  <a:lnTo>
                    <a:pt x="665" y="5"/>
                  </a:lnTo>
                  <a:lnTo>
                    <a:pt x="657" y="5"/>
                  </a:lnTo>
                  <a:lnTo>
                    <a:pt x="652" y="5"/>
                  </a:lnTo>
                  <a:lnTo>
                    <a:pt x="644" y="5"/>
                  </a:lnTo>
                  <a:lnTo>
                    <a:pt x="638" y="5"/>
                  </a:lnTo>
                  <a:lnTo>
                    <a:pt x="630" y="3"/>
                  </a:lnTo>
                  <a:lnTo>
                    <a:pt x="623" y="3"/>
                  </a:lnTo>
                  <a:lnTo>
                    <a:pt x="617" y="3"/>
                  </a:lnTo>
                  <a:lnTo>
                    <a:pt x="609" y="3"/>
                  </a:lnTo>
                  <a:lnTo>
                    <a:pt x="601" y="3"/>
                  </a:lnTo>
                  <a:lnTo>
                    <a:pt x="593" y="3"/>
                  </a:lnTo>
                  <a:lnTo>
                    <a:pt x="585" y="3"/>
                  </a:lnTo>
                  <a:lnTo>
                    <a:pt x="577" y="3"/>
                  </a:lnTo>
                  <a:lnTo>
                    <a:pt x="569" y="0"/>
                  </a:lnTo>
                  <a:lnTo>
                    <a:pt x="564" y="0"/>
                  </a:lnTo>
                  <a:lnTo>
                    <a:pt x="556" y="0"/>
                  </a:lnTo>
                  <a:lnTo>
                    <a:pt x="551" y="0"/>
                  </a:lnTo>
                  <a:lnTo>
                    <a:pt x="543" y="0"/>
                  </a:lnTo>
                  <a:lnTo>
                    <a:pt x="537" y="0"/>
                  </a:lnTo>
                  <a:lnTo>
                    <a:pt x="532" y="0"/>
                  </a:lnTo>
                  <a:lnTo>
                    <a:pt x="529" y="0"/>
                  </a:lnTo>
                  <a:lnTo>
                    <a:pt x="521" y="0"/>
                  </a:lnTo>
                  <a:lnTo>
                    <a:pt x="519" y="0"/>
                  </a:lnTo>
                  <a:lnTo>
                    <a:pt x="513" y="3"/>
                  </a:lnTo>
                  <a:lnTo>
                    <a:pt x="506" y="10"/>
                  </a:lnTo>
                  <a:lnTo>
                    <a:pt x="503" y="13"/>
                  </a:lnTo>
                  <a:lnTo>
                    <a:pt x="498" y="21"/>
                  </a:lnTo>
                  <a:lnTo>
                    <a:pt x="492" y="29"/>
                  </a:lnTo>
                  <a:lnTo>
                    <a:pt x="487" y="37"/>
                  </a:lnTo>
                  <a:lnTo>
                    <a:pt x="479" y="45"/>
                  </a:lnTo>
                  <a:lnTo>
                    <a:pt x="474" y="56"/>
                  </a:lnTo>
                  <a:lnTo>
                    <a:pt x="468" y="61"/>
                  </a:lnTo>
                  <a:lnTo>
                    <a:pt x="466" y="66"/>
                  </a:lnTo>
                  <a:lnTo>
                    <a:pt x="463" y="72"/>
                  </a:lnTo>
                  <a:lnTo>
                    <a:pt x="458" y="77"/>
                  </a:lnTo>
                  <a:lnTo>
                    <a:pt x="455" y="82"/>
                  </a:lnTo>
                  <a:lnTo>
                    <a:pt x="452" y="88"/>
                  </a:lnTo>
                  <a:lnTo>
                    <a:pt x="447" y="93"/>
                  </a:lnTo>
                  <a:lnTo>
                    <a:pt x="444" y="98"/>
                  </a:lnTo>
                  <a:lnTo>
                    <a:pt x="439" y="106"/>
                  </a:lnTo>
                  <a:lnTo>
                    <a:pt x="436" y="112"/>
                  </a:lnTo>
                  <a:lnTo>
                    <a:pt x="431" y="117"/>
                  </a:lnTo>
                  <a:lnTo>
                    <a:pt x="428" y="125"/>
                  </a:lnTo>
                  <a:lnTo>
                    <a:pt x="426" y="130"/>
                  </a:lnTo>
                  <a:lnTo>
                    <a:pt x="420" y="136"/>
                  </a:lnTo>
                  <a:lnTo>
                    <a:pt x="418" y="141"/>
                  </a:lnTo>
                  <a:lnTo>
                    <a:pt x="412" y="146"/>
                  </a:lnTo>
                  <a:lnTo>
                    <a:pt x="410" y="151"/>
                  </a:lnTo>
                  <a:lnTo>
                    <a:pt x="407" y="157"/>
                  </a:lnTo>
                  <a:lnTo>
                    <a:pt x="402" y="162"/>
                  </a:lnTo>
                  <a:lnTo>
                    <a:pt x="399" y="170"/>
                  </a:lnTo>
                  <a:lnTo>
                    <a:pt x="394" y="173"/>
                  </a:lnTo>
                  <a:lnTo>
                    <a:pt x="391" y="178"/>
                  </a:lnTo>
                  <a:lnTo>
                    <a:pt x="389" y="183"/>
                  </a:lnTo>
                  <a:lnTo>
                    <a:pt x="386" y="189"/>
                  </a:lnTo>
                  <a:lnTo>
                    <a:pt x="378" y="199"/>
                  </a:lnTo>
                  <a:lnTo>
                    <a:pt x="373" y="210"/>
                  </a:lnTo>
                  <a:lnTo>
                    <a:pt x="367" y="215"/>
                  </a:lnTo>
                  <a:lnTo>
                    <a:pt x="365" y="223"/>
                  </a:lnTo>
                  <a:lnTo>
                    <a:pt x="359" y="231"/>
                  </a:lnTo>
                  <a:lnTo>
                    <a:pt x="357" y="237"/>
                  </a:lnTo>
                  <a:lnTo>
                    <a:pt x="351" y="245"/>
                  </a:lnTo>
                  <a:lnTo>
                    <a:pt x="349" y="250"/>
                  </a:lnTo>
                  <a:lnTo>
                    <a:pt x="349" y="2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86"/>
            <p:cNvSpPr>
              <a:spLocks/>
            </p:cNvSpPr>
            <p:nvPr/>
          </p:nvSpPr>
          <p:spPr bwMode="auto">
            <a:xfrm>
              <a:off x="635794" y="3432969"/>
              <a:ext cx="1223963" cy="1584325"/>
            </a:xfrm>
            <a:custGeom>
              <a:avLst/>
              <a:gdLst>
                <a:gd name="T0" fmla="*/ 686 w 771"/>
                <a:gd name="T1" fmla="*/ 609 h 998"/>
                <a:gd name="T2" fmla="*/ 710 w 771"/>
                <a:gd name="T3" fmla="*/ 572 h 998"/>
                <a:gd name="T4" fmla="*/ 734 w 771"/>
                <a:gd name="T5" fmla="*/ 521 h 998"/>
                <a:gd name="T6" fmla="*/ 750 w 771"/>
                <a:gd name="T7" fmla="*/ 484 h 998"/>
                <a:gd name="T8" fmla="*/ 761 w 771"/>
                <a:gd name="T9" fmla="*/ 442 h 998"/>
                <a:gd name="T10" fmla="*/ 769 w 771"/>
                <a:gd name="T11" fmla="*/ 394 h 998"/>
                <a:gd name="T12" fmla="*/ 771 w 771"/>
                <a:gd name="T13" fmla="*/ 338 h 998"/>
                <a:gd name="T14" fmla="*/ 771 w 771"/>
                <a:gd name="T15" fmla="*/ 279 h 998"/>
                <a:gd name="T16" fmla="*/ 763 w 771"/>
                <a:gd name="T17" fmla="*/ 221 h 998"/>
                <a:gd name="T18" fmla="*/ 755 w 771"/>
                <a:gd name="T19" fmla="*/ 170 h 998"/>
                <a:gd name="T20" fmla="*/ 745 w 771"/>
                <a:gd name="T21" fmla="*/ 130 h 998"/>
                <a:gd name="T22" fmla="*/ 737 w 771"/>
                <a:gd name="T23" fmla="*/ 96 h 998"/>
                <a:gd name="T24" fmla="*/ 724 w 771"/>
                <a:gd name="T25" fmla="*/ 59 h 998"/>
                <a:gd name="T26" fmla="*/ 705 w 771"/>
                <a:gd name="T27" fmla="*/ 19 h 998"/>
                <a:gd name="T28" fmla="*/ 444 w 771"/>
                <a:gd name="T29" fmla="*/ 170 h 998"/>
                <a:gd name="T30" fmla="*/ 466 w 771"/>
                <a:gd name="T31" fmla="*/ 194 h 998"/>
                <a:gd name="T32" fmla="*/ 495 w 771"/>
                <a:gd name="T33" fmla="*/ 245 h 998"/>
                <a:gd name="T34" fmla="*/ 506 w 771"/>
                <a:gd name="T35" fmla="*/ 274 h 998"/>
                <a:gd name="T36" fmla="*/ 513 w 771"/>
                <a:gd name="T37" fmla="*/ 309 h 998"/>
                <a:gd name="T38" fmla="*/ 519 w 771"/>
                <a:gd name="T39" fmla="*/ 359 h 998"/>
                <a:gd name="T40" fmla="*/ 516 w 771"/>
                <a:gd name="T41" fmla="*/ 378 h 998"/>
                <a:gd name="T42" fmla="*/ 476 w 771"/>
                <a:gd name="T43" fmla="*/ 378 h 998"/>
                <a:gd name="T44" fmla="*/ 444 w 771"/>
                <a:gd name="T45" fmla="*/ 383 h 998"/>
                <a:gd name="T46" fmla="*/ 412 w 771"/>
                <a:gd name="T47" fmla="*/ 404 h 998"/>
                <a:gd name="T48" fmla="*/ 386 w 771"/>
                <a:gd name="T49" fmla="*/ 439 h 998"/>
                <a:gd name="T50" fmla="*/ 365 w 771"/>
                <a:gd name="T51" fmla="*/ 474 h 998"/>
                <a:gd name="T52" fmla="*/ 354 w 771"/>
                <a:gd name="T53" fmla="*/ 505 h 998"/>
                <a:gd name="T54" fmla="*/ 349 w 771"/>
                <a:gd name="T55" fmla="*/ 545 h 998"/>
                <a:gd name="T56" fmla="*/ 341 w 771"/>
                <a:gd name="T57" fmla="*/ 559 h 998"/>
                <a:gd name="T58" fmla="*/ 306 w 771"/>
                <a:gd name="T59" fmla="*/ 548 h 998"/>
                <a:gd name="T60" fmla="*/ 285 w 771"/>
                <a:gd name="T61" fmla="*/ 508 h 998"/>
                <a:gd name="T62" fmla="*/ 280 w 771"/>
                <a:gd name="T63" fmla="*/ 460 h 998"/>
                <a:gd name="T64" fmla="*/ 280 w 771"/>
                <a:gd name="T65" fmla="*/ 407 h 998"/>
                <a:gd name="T66" fmla="*/ 285 w 771"/>
                <a:gd name="T67" fmla="*/ 362 h 998"/>
                <a:gd name="T68" fmla="*/ 293 w 771"/>
                <a:gd name="T69" fmla="*/ 319 h 998"/>
                <a:gd name="T70" fmla="*/ 298 w 771"/>
                <a:gd name="T71" fmla="*/ 293 h 998"/>
                <a:gd name="T72" fmla="*/ 0 w 771"/>
                <a:gd name="T73" fmla="*/ 564 h 998"/>
                <a:gd name="T74" fmla="*/ 6 w 771"/>
                <a:gd name="T75" fmla="*/ 601 h 998"/>
                <a:gd name="T76" fmla="*/ 19 w 771"/>
                <a:gd name="T77" fmla="*/ 652 h 998"/>
                <a:gd name="T78" fmla="*/ 43 w 771"/>
                <a:gd name="T79" fmla="*/ 705 h 998"/>
                <a:gd name="T80" fmla="*/ 77 w 771"/>
                <a:gd name="T81" fmla="*/ 761 h 998"/>
                <a:gd name="T82" fmla="*/ 131 w 771"/>
                <a:gd name="T83" fmla="*/ 801 h 998"/>
                <a:gd name="T84" fmla="*/ 168 w 771"/>
                <a:gd name="T85" fmla="*/ 814 h 998"/>
                <a:gd name="T86" fmla="*/ 200 w 771"/>
                <a:gd name="T87" fmla="*/ 822 h 998"/>
                <a:gd name="T88" fmla="*/ 232 w 771"/>
                <a:gd name="T89" fmla="*/ 825 h 998"/>
                <a:gd name="T90" fmla="*/ 277 w 771"/>
                <a:gd name="T91" fmla="*/ 827 h 998"/>
                <a:gd name="T92" fmla="*/ 325 w 771"/>
                <a:gd name="T93" fmla="*/ 825 h 998"/>
                <a:gd name="T94" fmla="*/ 349 w 771"/>
                <a:gd name="T95" fmla="*/ 822 h 998"/>
                <a:gd name="T96" fmla="*/ 357 w 771"/>
                <a:gd name="T97" fmla="*/ 851 h 998"/>
                <a:gd name="T98" fmla="*/ 359 w 771"/>
                <a:gd name="T99" fmla="*/ 891 h 998"/>
                <a:gd name="T100" fmla="*/ 354 w 771"/>
                <a:gd name="T101" fmla="*/ 939 h 998"/>
                <a:gd name="T102" fmla="*/ 349 w 771"/>
                <a:gd name="T103" fmla="*/ 984 h 998"/>
                <a:gd name="T104" fmla="*/ 389 w 771"/>
                <a:gd name="T105" fmla="*/ 955 h 998"/>
                <a:gd name="T106" fmla="*/ 426 w 771"/>
                <a:gd name="T107" fmla="*/ 923 h 998"/>
                <a:gd name="T108" fmla="*/ 471 w 771"/>
                <a:gd name="T109" fmla="*/ 891 h 998"/>
                <a:gd name="T110" fmla="*/ 527 w 771"/>
                <a:gd name="T111" fmla="*/ 854 h 998"/>
                <a:gd name="T112" fmla="*/ 577 w 771"/>
                <a:gd name="T113" fmla="*/ 817 h 998"/>
                <a:gd name="T114" fmla="*/ 620 w 771"/>
                <a:gd name="T115" fmla="*/ 793 h 998"/>
                <a:gd name="T116" fmla="*/ 662 w 771"/>
                <a:gd name="T117" fmla="*/ 766 h 998"/>
                <a:gd name="T118" fmla="*/ 692 w 771"/>
                <a:gd name="T119" fmla="*/ 753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71" h="998">
                  <a:moveTo>
                    <a:pt x="692" y="753"/>
                  </a:moveTo>
                  <a:lnTo>
                    <a:pt x="678" y="622"/>
                  </a:lnTo>
                  <a:lnTo>
                    <a:pt x="678" y="620"/>
                  </a:lnTo>
                  <a:lnTo>
                    <a:pt x="681" y="615"/>
                  </a:lnTo>
                  <a:lnTo>
                    <a:pt x="684" y="612"/>
                  </a:lnTo>
                  <a:lnTo>
                    <a:pt x="686" y="609"/>
                  </a:lnTo>
                  <a:lnTo>
                    <a:pt x="689" y="604"/>
                  </a:lnTo>
                  <a:lnTo>
                    <a:pt x="694" y="599"/>
                  </a:lnTo>
                  <a:lnTo>
                    <a:pt x="697" y="593"/>
                  </a:lnTo>
                  <a:lnTo>
                    <a:pt x="702" y="585"/>
                  </a:lnTo>
                  <a:lnTo>
                    <a:pt x="708" y="580"/>
                  </a:lnTo>
                  <a:lnTo>
                    <a:pt x="710" y="572"/>
                  </a:lnTo>
                  <a:lnTo>
                    <a:pt x="716" y="561"/>
                  </a:lnTo>
                  <a:lnTo>
                    <a:pt x="721" y="553"/>
                  </a:lnTo>
                  <a:lnTo>
                    <a:pt x="726" y="543"/>
                  </a:lnTo>
                  <a:lnTo>
                    <a:pt x="732" y="535"/>
                  </a:lnTo>
                  <a:lnTo>
                    <a:pt x="734" y="527"/>
                  </a:lnTo>
                  <a:lnTo>
                    <a:pt x="734" y="521"/>
                  </a:lnTo>
                  <a:lnTo>
                    <a:pt x="737" y="516"/>
                  </a:lnTo>
                  <a:lnTo>
                    <a:pt x="739" y="511"/>
                  </a:lnTo>
                  <a:lnTo>
                    <a:pt x="742" y="505"/>
                  </a:lnTo>
                  <a:lnTo>
                    <a:pt x="745" y="497"/>
                  </a:lnTo>
                  <a:lnTo>
                    <a:pt x="747" y="492"/>
                  </a:lnTo>
                  <a:lnTo>
                    <a:pt x="750" y="484"/>
                  </a:lnTo>
                  <a:lnTo>
                    <a:pt x="750" y="479"/>
                  </a:lnTo>
                  <a:lnTo>
                    <a:pt x="753" y="471"/>
                  </a:lnTo>
                  <a:lnTo>
                    <a:pt x="755" y="463"/>
                  </a:lnTo>
                  <a:lnTo>
                    <a:pt x="755" y="458"/>
                  </a:lnTo>
                  <a:lnTo>
                    <a:pt x="758" y="450"/>
                  </a:lnTo>
                  <a:lnTo>
                    <a:pt x="761" y="442"/>
                  </a:lnTo>
                  <a:lnTo>
                    <a:pt x="763" y="434"/>
                  </a:lnTo>
                  <a:lnTo>
                    <a:pt x="763" y="426"/>
                  </a:lnTo>
                  <a:lnTo>
                    <a:pt x="766" y="418"/>
                  </a:lnTo>
                  <a:lnTo>
                    <a:pt x="766" y="410"/>
                  </a:lnTo>
                  <a:lnTo>
                    <a:pt x="766" y="402"/>
                  </a:lnTo>
                  <a:lnTo>
                    <a:pt x="769" y="394"/>
                  </a:lnTo>
                  <a:lnTo>
                    <a:pt x="769" y="383"/>
                  </a:lnTo>
                  <a:lnTo>
                    <a:pt x="769" y="375"/>
                  </a:lnTo>
                  <a:lnTo>
                    <a:pt x="771" y="367"/>
                  </a:lnTo>
                  <a:lnTo>
                    <a:pt x="771" y="359"/>
                  </a:lnTo>
                  <a:lnTo>
                    <a:pt x="771" y="348"/>
                  </a:lnTo>
                  <a:lnTo>
                    <a:pt x="771" y="338"/>
                  </a:lnTo>
                  <a:lnTo>
                    <a:pt x="771" y="330"/>
                  </a:lnTo>
                  <a:lnTo>
                    <a:pt x="771" y="319"/>
                  </a:lnTo>
                  <a:lnTo>
                    <a:pt x="771" y="311"/>
                  </a:lnTo>
                  <a:lnTo>
                    <a:pt x="771" y="301"/>
                  </a:lnTo>
                  <a:lnTo>
                    <a:pt x="771" y="290"/>
                  </a:lnTo>
                  <a:lnTo>
                    <a:pt x="771" y="279"/>
                  </a:lnTo>
                  <a:lnTo>
                    <a:pt x="769" y="269"/>
                  </a:lnTo>
                  <a:lnTo>
                    <a:pt x="769" y="258"/>
                  </a:lnTo>
                  <a:lnTo>
                    <a:pt x="766" y="250"/>
                  </a:lnTo>
                  <a:lnTo>
                    <a:pt x="766" y="239"/>
                  </a:lnTo>
                  <a:lnTo>
                    <a:pt x="763" y="231"/>
                  </a:lnTo>
                  <a:lnTo>
                    <a:pt x="763" y="221"/>
                  </a:lnTo>
                  <a:lnTo>
                    <a:pt x="763" y="213"/>
                  </a:lnTo>
                  <a:lnTo>
                    <a:pt x="761" y="205"/>
                  </a:lnTo>
                  <a:lnTo>
                    <a:pt x="758" y="194"/>
                  </a:lnTo>
                  <a:lnTo>
                    <a:pt x="758" y="186"/>
                  </a:lnTo>
                  <a:lnTo>
                    <a:pt x="755" y="178"/>
                  </a:lnTo>
                  <a:lnTo>
                    <a:pt x="755" y="170"/>
                  </a:lnTo>
                  <a:lnTo>
                    <a:pt x="753" y="162"/>
                  </a:lnTo>
                  <a:lnTo>
                    <a:pt x="753" y="157"/>
                  </a:lnTo>
                  <a:lnTo>
                    <a:pt x="750" y="149"/>
                  </a:lnTo>
                  <a:lnTo>
                    <a:pt x="750" y="144"/>
                  </a:lnTo>
                  <a:lnTo>
                    <a:pt x="747" y="136"/>
                  </a:lnTo>
                  <a:lnTo>
                    <a:pt x="745" y="130"/>
                  </a:lnTo>
                  <a:lnTo>
                    <a:pt x="742" y="122"/>
                  </a:lnTo>
                  <a:lnTo>
                    <a:pt x="742" y="117"/>
                  </a:lnTo>
                  <a:lnTo>
                    <a:pt x="739" y="109"/>
                  </a:lnTo>
                  <a:lnTo>
                    <a:pt x="739" y="104"/>
                  </a:lnTo>
                  <a:lnTo>
                    <a:pt x="737" y="98"/>
                  </a:lnTo>
                  <a:lnTo>
                    <a:pt x="737" y="96"/>
                  </a:lnTo>
                  <a:lnTo>
                    <a:pt x="734" y="88"/>
                  </a:lnTo>
                  <a:lnTo>
                    <a:pt x="732" y="82"/>
                  </a:lnTo>
                  <a:lnTo>
                    <a:pt x="729" y="77"/>
                  </a:lnTo>
                  <a:lnTo>
                    <a:pt x="729" y="74"/>
                  </a:lnTo>
                  <a:lnTo>
                    <a:pt x="726" y="64"/>
                  </a:lnTo>
                  <a:lnTo>
                    <a:pt x="724" y="59"/>
                  </a:lnTo>
                  <a:lnTo>
                    <a:pt x="721" y="48"/>
                  </a:lnTo>
                  <a:lnTo>
                    <a:pt x="716" y="43"/>
                  </a:lnTo>
                  <a:lnTo>
                    <a:pt x="713" y="35"/>
                  </a:lnTo>
                  <a:lnTo>
                    <a:pt x="710" y="29"/>
                  </a:lnTo>
                  <a:lnTo>
                    <a:pt x="708" y="24"/>
                  </a:lnTo>
                  <a:lnTo>
                    <a:pt x="705" y="19"/>
                  </a:lnTo>
                  <a:lnTo>
                    <a:pt x="702" y="16"/>
                  </a:lnTo>
                  <a:lnTo>
                    <a:pt x="700" y="13"/>
                  </a:lnTo>
                  <a:lnTo>
                    <a:pt x="694" y="5"/>
                  </a:lnTo>
                  <a:lnTo>
                    <a:pt x="692" y="3"/>
                  </a:lnTo>
                  <a:lnTo>
                    <a:pt x="692" y="0"/>
                  </a:lnTo>
                  <a:lnTo>
                    <a:pt x="444" y="170"/>
                  </a:lnTo>
                  <a:lnTo>
                    <a:pt x="447" y="170"/>
                  </a:lnTo>
                  <a:lnTo>
                    <a:pt x="450" y="176"/>
                  </a:lnTo>
                  <a:lnTo>
                    <a:pt x="452" y="178"/>
                  </a:lnTo>
                  <a:lnTo>
                    <a:pt x="458" y="184"/>
                  </a:lnTo>
                  <a:lnTo>
                    <a:pt x="460" y="189"/>
                  </a:lnTo>
                  <a:lnTo>
                    <a:pt x="466" y="194"/>
                  </a:lnTo>
                  <a:lnTo>
                    <a:pt x="471" y="200"/>
                  </a:lnTo>
                  <a:lnTo>
                    <a:pt x="474" y="208"/>
                  </a:lnTo>
                  <a:lnTo>
                    <a:pt x="479" y="215"/>
                  </a:lnTo>
                  <a:lnTo>
                    <a:pt x="484" y="226"/>
                  </a:lnTo>
                  <a:lnTo>
                    <a:pt x="490" y="234"/>
                  </a:lnTo>
                  <a:lnTo>
                    <a:pt x="495" y="245"/>
                  </a:lnTo>
                  <a:lnTo>
                    <a:pt x="495" y="247"/>
                  </a:lnTo>
                  <a:lnTo>
                    <a:pt x="498" y="253"/>
                  </a:lnTo>
                  <a:lnTo>
                    <a:pt x="500" y="258"/>
                  </a:lnTo>
                  <a:lnTo>
                    <a:pt x="503" y="266"/>
                  </a:lnTo>
                  <a:lnTo>
                    <a:pt x="503" y="269"/>
                  </a:lnTo>
                  <a:lnTo>
                    <a:pt x="506" y="274"/>
                  </a:lnTo>
                  <a:lnTo>
                    <a:pt x="506" y="279"/>
                  </a:lnTo>
                  <a:lnTo>
                    <a:pt x="508" y="287"/>
                  </a:lnTo>
                  <a:lnTo>
                    <a:pt x="511" y="290"/>
                  </a:lnTo>
                  <a:lnTo>
                    <a:pt x="511" y="295"/>
                  </a:lnTo>
                  <a:lnTo>
                    <a:pt x="511" y="301"/>
                  </a:lnTo>
                  <a:lnTo>
                    <a:pt x="513" y="309"/>
                  </a:lnTo>
                  <a:lnTo>
                    <a:pt x="513" y="317"/>
                  </a:lnTo>
                  <a:lnTo>
                    <a:pt x="516" y="327"/>
                  </a:lnTo>
                  <a:lnTo>
                    <a:pt x="516" y="335"/>
                  </a:lnTo>
                  <a:lnTo>
                    <a:pt x="519" y="343"/>
                  </a:lnTo>
                  <a:lnTo>
                    <a:pt x="519" y="351"/>
                  </a:lnTo>
                  <a:lnTo>
                    <a:pt x="519" y="359"/>
                  </a:lnTo>
                  <a:lnTo>
                    <a:pt x="519" y="364"/>
                  </a:lnTo>
                  <a:lnTo>
                    <a:pt x="519" y="370"/>
                  </a:lnTo>
                  <a:lnTo>
                    <a:pt x="519" y="378"/>
                  </a:lnTo>
                  <a:lnTo>
                    <a:pt x="519" y="380"/>
                  </a:lnTo>
                  <a:lnTo>
                    <a:pt x="516" y="380"/>
                  </a:lnTo>
                  <a:lnTo>
                    <a:pt x="516" y="378"/>
                  </a:lnTo>
                  <a:lnTo>
                    <a:pt x="511" y="378"/>
                  </a:lnTo>
                  <a:lnTo>
                    <a:pt x="506" y="378"/>
                  </a:lnTo>
                  <a:lnTo>
                    <a:pt x="500" y="375"/>
                  </a:lnTo>
                  <a:lnTo>
                    <a:pt x="492" y="375"/>
                  </a:lnTo>
                  <a:lnTo>
                    <a:pt x="484" y="375"/>
                  </a:lnTo>
                  <a:lnTo>
                    <a:pt x="476" y="378"/>
                  </a:lnTo>
                  <a:lnTo>
                    <a:pt x="471" y="378"/>
                  </a:lnTo>
                  <a:lnTo>
                    <a:pt x="466" y="378"/>
                  </a:lnTo>
                  <a:lnTo>
                    <a:pt x="460" y="378"/>
                  </a:lnTo>
                  <a:lnTo>
                    <a:pt x="455" y="380"/>
                  </a:lnTo>
                  <a:lnTo>
                    <a:pt x="450" y="380"/>
                  </a:lnTo>
                  <a:lnTo>
                    <a:pt x="444" y="383"/>
                  </a:lnTo>
                  <a:lnTo>
                    <a:pt x="439" y="386"/>
                  </a:lnTo>
                  <a:lnTo>
                    <a:pt x="434" y="388"/>
                  </a:lnTo>
                  <a:lnTo>
                    <a:pt x="428" y="391"/>
                  </a:lnTo>
                  <a:lnTo>
                    <a:pt x="423" y="394"/>
                  </a:lnTo>
                  <a:lnTo>
                    <a:pt x="418" y="399"/>
                  </a:lnTo>
                  <a:lnTo>
                    <a:pt x="412" y="404"/>
                  </a:lnTo>
                  <a:lnTo>
                    <a:pt x="407" y="407"/>
                  </a:lnTo>
                  <a:lnTo>
                    <a:pt x="404" y="412"/>
                  </a:lnTo>
                  <a:lnTo>
                    <a:pt x="399" y="418"/>
                  </a:lnTo>
                  <a:lnTo>
                    <a:pt x="394" y="426"/>
                  </a:lnTo>
                  <a:lnTo>
                    <a:pt x="389" y="431"/>
                  </a:lnTo>
                  <a:lnTo>
                    <a:pt x="386" y="439"/>
                  </a:lnTo>
                  <a:lnTo>
                    <a:pt x="381" y="444"/>
                  </a:lnTo>
                  <a:lnTo>
                    <a:pt x="378" y="450"/>
                  </a:lnTo>
                  <a:lnTo>
                    <a:pt x="373" y="455"/>
                  </a:lnTo>
                  <a:lnTo>
                    <a:pt x="370" y="463"/>
                  </a:lnTo>
                  <a:lnTo>
                    <a:pt x="367" y="468"/>
                  </a:lnTo>
                  <a:lnTo>
                    <a:pt x="365" y="474"/>
                  </a:lnTo>
                  <a:lnTo>
                    <a:pt x="362" y="479"/>
                  </a:lnTo>
                  <a:lnTo>
                    <a:pt x="359" y="484"/>
                  </a:lnTo>
                  <a:lnTo>
                    <a:pt x="359" y="489"/>
                  </a:lnTo>
                  <a:lnTo>
                    <a:pt x="357" y="497"/>
                  </a:lnTo>
                  <a:lnTo>
                    <a:pt x="354" y="500"/>
                  </a:lnTo>
                  <a:lnTo>
                    <a:pt x="354" y="505"/>
                  </a:lnTo>
                  <a:lnTo>
                    <a:pt x="351" y="511"/>
                  </a:lnTo>
                  <a:lnTo>
                    <a:pt x="351" y="516"/>
                  </a:lnTo>
                  <a:lnTo>
                    <a:pt x="349" y="524"/>
                  </a:lnTo>
                  <a:lnTo>
                    <a:pt x="349" y="532"/>
                  </a:lnTo>
                  <a:lnTo>
                    <a:pt x="349" y="540"/>
                  </a:lnTo>
                  <a:lnTo>
                    <a:pt x="349" y="545"/>
                  </a:lnTo>
                  <a:lnTo>
                    <a:pt x="349" y="551"/>
                  </a:lnTo>
                  <a:lnTo>
                    <a:pt x="349" y="553"/>
                  </a:lnTo>
                  <a:lnTo>
                    <a:pt x="349" y="556"/>
                  </a:lnTo>
                  <a:lnTo>
                    <a:pt x="349" y="559"/>
                  </a:lnTo>
                  <a:lnTo>
                    <a:pt x="346" y="559"/>
                  </a:lnTo>
                  <a:lnTo>
                    <a:pt x="341" y="559"/>
                  </a:lnTo>
                  <a:lnTo>
                    <a:pt x="335" y="559"/>
                  </a:lnTo>
                  <a:lnTo>
                    <a:pt x="330" y="559"/>
                  </a:lnTo>
                  <a:lnTo>
                    <a:pt x="325" y="556"/>
                  </a:lnTo>
                  <a:lnTo>
                    <a:pt x="319" y="556"/>
                  </a:lnTo>
                  <a:lnTo>
                    <a:pt x="314" y="551"/>
                  </a:lnTo>
                  <a:lnTo>
                    <a:pt x="306" y="548"/>
                  </a:lnTo>
                  <a:lnTo>
                    <a:pt x="301" y="543"/>
                  </a:lnTo>
                  <a:lnTo>
                    <a:pt x="298" y="537"/>
                  </a:lnTo>
                  <a:lnTo>
                    <a:pt x="293" y="529"/>
                  </a:lnTo>
                  <a:lnTo>
                    <a:pt x="287" y="519"/>
                  </a:lnTo>
                  <a:lnTo>
                    <a:pt x="285" y="513"/>
                  </a:lnTo>
                  <a:lnTo>
                    <a:pt x="285" y="508"/>
                  </a:lnTo>
                  <a:lnTo>
                    <a:pt x="282" y="500"/>
                  </a:lnTo>
                  <a:lnTo>
                    <a:pt x="282" y="495"/>
                  </a:lnTo>
                  <a:lnTo>
                    <a:pt x="280" y="484"/>
                  </a:lnTo>
                  <a:lnTo>
                    <a:pt x="280" y="476"/>
                  </a:lnTo>
                  <a:lnTo>
                    <a:pt x="280" y="468"/>
                  </a:lnTo>
                  <a:lnTo>
                    <a:pt x="280" y="460"/>
                  </a:lnTo>
                  <a:lnTo>
                    <a:pt x="280" y="452"/>
                  </a:lnTo>
                  <a:lnTo>
                    <a:pt x="280" y="442"/>
                  </a:lnTo>
                  <a:lnTo>
                    <a:pt x="280" y="434"/>
                  </a:lnTo>
                  <a:lnTo>
                    <a:pt x="280" y="426"/>
                  </a:lnTo>
                  <a:lnTo>
                    <a:pt x="280" y="418"/>
                  </a:lnTo>
                  <a:lnTo>
                    <a:pt x="280" y="407"/>
                  </a:lnTo>
                  <a:lnTo>
                    <a:pt x="282" y="399"/>
                  </a:lnTo>
                  <a:lnTo>
                    <a:pt x="282" y="391"/>
                  </a:lnTo>
                  <a:lnTo>
                    <a:pt x="282" y="383"/>
                  </a:lnTo>
                  <a:lnTo>
                    <a:pt x="282" y="375"/>
                  </a:lnTo>
                  <a:lnTo>
                    <a:pt x="285" y="367"/>
                  </a:lnTo>
                  <a:lnTo>
                    <a:pt x="285" y="362"/>
                  </a:lnTo>
                  <a:lnTo>
                    <a:pt x="285" y="354"/>
                  </a:lnTo>
                  <a:lnTo>
                    <a:pt x="287" y="346"/>
                  </a:lnTo>
                  <a:lnTo>
                    <a:pt x="287" y="338"/>
                  </a:lnTo>
                  <a:lnTo>
                    <a:pt x="290" y="333"/>
                  </a:lnTo>
                  <a:lnTo>
                    <a:pt x="290" y="327"/>
                  </a:lnTo>
                  <a:lnTo>
                    <a:pt x="293" y="319"/>
                  </a:lnTo>
                  <a:lnTo>
                    <a:pt x="293" y="314"/>
                  </a:lnTo>
                  <a:lnTo>
                    <a:pt x="293" y="311"/>
                  </a:lnTo>
                  <a:lnTo>
                    <a:pt x="295" y="301"/>
                  </a:lnTo>
                  <a:lnTo>
                    <a:pt x="295" y="295"/>
                  </a:lnTo>
                  <a:lnTo>
                    <a:pt x="298" y="293"/>
                  </a:lnTo>
                  <a:lnTo>
                    <a:pt x="298" y="293"/>
                  </a:lnTo>
                  <a:lnTo>
                    <a:pt x="0" y="548"/>
                  </a:lnTo>
                  <a:lnTo>
                    <a:pt x="0" y="548"/>
                  </a:lnTo>
                  <a:lnTo>
                    <a:pt x="0" y="553"/>
                  </a:lnTo>
                  <a:lnTo>
                    <a:pt x="0" y="556"/>
                  </a:lnTo>
                  <a:lnTo>
                    <a:pt x="0" y="561"/>
                  </a:lnTo>
                  <a:lnTo>
                    <a:pt x="0" y="564"/>
                  </a:lnTo>
                  <a:lnTo>
                    <a:pt x="0" y="569"/>
                  </a:lnTo>
                  <a:lnTo>
                    <a:pt x="0" y="575"/>
                  </a:lnTo>
                  <a:lnTo>
                    <a:pt x="3" y="580"/>
                  </a:lnTo>
                  <a:lnTo>
                    <a:pt x="3" y="588"/>
                  </a:lnTo>
                  <a:lnTo>
                    <a:pt x="6" y="596"/>
                  </a:lnTo>
                  <a:lnTo>
                    <a:pt x="6" y="601"/>
                  </a:lnTo>
                  <a:lnTo>
                    <a:pt x="8" y="609"/>
                  </a:lnTo>
                  <a:lnTo>
                    <a:pt x="8" y="617"/>
                  </a:lnTo>
                  <a:lnTo>
                    <a:pt x="11" y="625"/>
                  </a:lnTo>
                  <a:lnTo>
                    <a:pt x="14" y="633"/>
                  </a:lnTo>
                  <a:lnTo>
                    <a:pt x="16" y="644"/>
                  </a:lnTo>
                  <a:lnTo>
                    <a:pt x="19" y="652"/>
                  </a:lnTo>
                  <a:lnTo>
                    <a:pt x="22" y="660"/>
                  </a:lnTo>
                  <a:lnTo>
                    <a:pt x="24" y="668"/>
                  </a:lnTo>
                  <a:lnTo>
                    <a:pt x="30" y="678"/>
                  </a:lnTo>
                  <a:lnTo>
                    <a:pt x="32" y="686"/>
                  </a:lnTo>
                  <a:lnTo>
                    <a:pt x="38" y="697"/>
                  </a:lnTo>
                  <a:lnTo>
                    <a:pt x="43" y="705"/>
                  </a:lnTo>
                  <a:lnTo>
                    <a:pt x="48" y="716"/>
                  </a:lnTo>
                  <a:lnTo>
                    <a:pt x="54" y="724"/>
                  </a:lnTo>
                  <a:lnTo>
                    <a:pt x="59" y="734"/>
                  </a:lnTo>
                  <a:lnTo>
                    <a:pt x="64" y="742"/>
                  </a:lnTo>
                  <a:lnTo>
                    <a:pt x="72" y="753"/>
                  </a:lnTo>
                  <a:lnTo>
                    <a:pt x="77" y="761"/>
                  </a:lnTo>
                  <a:lnTo>
                    <a:pt x="88" y="769"/>
                  </a:lnTo>
                  <a:lnTo>
                    <a:pt x="93" y="777"/>
                  </a:lnTo>
                  <a:lnTo>
                    <a:pt x="104" y="785"/>
                  </a:lnTo>
                  <a:lnTo>
                    <a:pt x="112" y="790"/>
                  </a:lnTo>
                  <a:lnTo>
                    <a:pt x="123" y="795"/>
                  </a:lnTo>
                  <a:lnTo>
                    <a:pt x="131" y="801"/>
                  </a:lnTo>
                  <a:lnTo>
                    <a:pt x="141" y="806"/>
                  </a:lnTo>
                  <a:lnTo>
                    <a:pt x="147" y="806"/>
                  </a:lnTo>
                  <a:lnTo>
                    <a:pt x="152" y="809"/>
                  </a:lnTo>
                  <a:lnTo>
                    <a:pt x="157" y="811"/>
                  </a:lnTo>
                  <a:lnTo>
                    <a:pt x="163" y="814"/>
                  </a:lnTo>
                  <a:lnTo>
                    <a:pt x="168" y="814"/>
                  </a:lnTo>
                  <a:lnTo>
                    <a:pt x="173" y="817"/>
                  </a:lnTo>
                  <a:lnTo>
                    <a:pt x="178" y="817"/>
                  </a:lnTo>
                  <a:lnTo>
                    <a:pt x="184" y="819"/>
                  </a:lnTo>
                  <a:lnTo>
                    <a:pt x="189" y="819"/>
                  </a:lnTo>
                  <a:lnTo>
                    <a:pt x="194" y="819"/>
                  </a:lnTo>
                  <a:lnTo>
                    <a:pt x="200" y="822"/>
                  </a:lnTo>
                  <a:lnTo>
                    <a:pt x="205" y="822"/>
                  </a:lnTo>
                  <a:lnTo>
                    <a:pt x="210" y="822"/>
                  </a:lnTo>
                  <a:lnTo>
                    <a:pt x="216" y="825"/>
                  </a:lnTo>
                  <a:lnTo>
                    <a:pt x="221" y="825"/>
                  </a:lnTo>
                  <a:lnTo>
                    <a:pt x="226" y="825"/>
                  </a:lnTo>
                  <a:lnTo>
                    <a:pt x="232" y="825"/>
                  </a:lnTo>
                  <a:lnTo>
                    <a:pt x="237" y="825"/>
                  </a:lnTo>
                  <a:lnTo>
                    <a:pt x="242" y="827"/>
                  </a:lnTo>
                  <a:lnTo>
                    <a:pt x="248" y="827"/>
                  </a:lnTo>
                  <a:lnTo>
                    <a:pt x="258" y="827"/>
                  </a:lnTo>
                  <a:lnTo>
                    <a:pt x="266" y="827"/>
                  </a:lnTo>
                  <a:lnTo>
                    <a:pt x="277" y="827"/>
                  </a:lnTo>
                  <a:lnTo>
                    <a:pt x="287" y="827"/>
                  </a:lnTo>
                  <a:lnTo>
                    <a:pt x="295" y="827"/>
                  </a:lnTo>
                  <a:lnTo>
                    <a:pt x="303" y="827"/>
                  </a:lnTo>
                  <a:lnTo>
                    <a:pt x="311" y="825"/>
                  </a:lnTo>
                  <a:lnTo>
                    <a:pt x="319" y="825"/>
                  </a:lnTo>
                  <a:lnTo>
                    <a:pt x="325" y="825"/>
                  </a:lnTo>
                  <a:lnTo>
                    <a:pt x="330" y="825"/>
                  </a:lnTo>
                  <a:lnTo>
                    <a:pt x="335" y="822"/>
                  </a:lnTo>
                  <a:lnTo>
                    <a:pt x="341" y="822"/>
                  </a:lnTo>
                  <a:lnTo>
                    <a:pt x="346" y="822"/>
                  </a:lnTo>
                  <a:lnTo>
                    <a:pt x="349" y="822"/>
                  </a:lnTo>
                  <a:lnTo>
                    <a:pt x="349" y="822"/>
                  </a:lnTo>
                  <a:lnTo>
                    <a:pt x="349" y="830"/>
                  </a:lnTo>
                  <a:lnTo>
                    <a:pt x="349" y="833"/>
                  </a:lnTo>
                  <a:lnTo>
                    <a:pt x="351" y="835"/>
                  </a:lnTo>
                  <a:lnTo>
                    <a:pt x="351" y="841"/>
                  </a:lnTo>
                  <a:lnTo>
                    <a:pt x="354" y="846"/>
                  </a:lnTo>
                  <a:lnTo>
                    <a:pt x="357" y="851"/>
                  </a:lnTo>
                  <a:lnTo>
                    <a:pt x="357" y="857"/>
                  </a:lnTo>
                  <a:lnTo>
                    <a:pt x="357" y="865"/>
                  </a:lnTo>
                  <a:lnTo>
                    <a:pt x="359" y="873"/>
                  </a:lnTo>
                  <a:lnTo>
                    <a:pt x="359" y="878"/>
                  </a:lnTo>
                  <a:lnTo>
                    <a:pt x="359" y="883"/>
                  </a:lnTo>
                  <a:lnTo>
                    <a:pt x="359" y="891"/>
                  </a:lnTo>
                  <a:lnTo>
                    <a:pt x="359" y="899"/>
                  </a:lnTo>
                  <a:lnTo>
                    <a:pt x="357" y="904"/>
                  </a:lnTo>
                  <a:lnTo>
                    <a:pt x="357" y="912"/>
                  </a:lnTo>
                  <a:lnTo>
                    <a:pt x="357" y="920"/>
                  </a:lnTo>
                  <a:lnTo>
                    <a:pt x="357" y="931"/>
                  </a:lnTo>
                  <a:lnTo>
                    <a:pt x="354" y="939"/>
                  </a:lnTo>
                  <a:lnTo>
                    <a:pt x="354" y="947"/>
                  </a:lnTo>
                  <a:lnTo>
                    <a:pt x="351" y="955"/>
                  </a:lnTo>
                  <a:lnTo>
                    <a:pt x="351" y="966"/>
                  </a:lnTo>
                  <a:lnTo>
                    <a:pt x="351" y="971"/>
                  </a:lnTo>
                  <a:lnTo>
                    <a:pt x="349" y="979"/>
                  </a:lnTo>
                  <a:lnTo>
                    <a:pt x="349" y="984"/>
                  </a:lnTo>
                  <a:lnTo>
                    <a:pt x="349" y="998"/>
                  </a:lnTo>
                  <a:lnTo>
                    <a:pt x="362" y="979"/>
                  </a:lnTo>
                  <a:lnTo>
                    <a:pt x="367" y="971"/>
                  </a:lnTo>
                  <a:lnTo>
                    <a:pt x="378" y="963"/>
                  </a:lnTo>
                  <a:lnTo>
                    <a:pt x="383" y="958"/>
                  </a:lnTo>
                  <a:lnTo>
                    <a:pt x="389" y="955"/>
                  </a:lnTo>
                  <a:lnTo>
                    <a:pt x="394" y="950"/>
                  </a:lnTo>
                  <a:lnTo>
                    <a:pt x="399" y="944"/>
                  </a:lnTo>
                  <a:lnTo>
                    <a:pt x="404" y="939"/>
                  </a:lnTo>
                  <a:lnTo>
                    <a:pt x="410" y="934"/>
                  </a:lnTo>
                  <a:lnTo>
                    <a:pt x="418" y="928"/>
                  </a:lnTo>
                  <a:lnTo>
                    <a:pt x="426" y="923"/>
                  </a:lnTo>
                  <a:lnTo>
                    <a:pt x="431" y="918"/>
                  </a:lnTo>
                  <a:lnTo>
                    <a:pt x="439" y="912"/>
                  </a:lnTo>
                  <a:lnTo>
                    <a:pt x="447" y="907"/>
                  </a:lnTo>
                  <a:lnTo>
                    <a:pt x="455" y="902"/>
                  </a:lnTo>
                  <a:lnTo>
                    <a:pt x="463" y="896"/>
                  </a:lnTo>
                  <a:lnTo>
                    <a:pt x="471" y="891"/>
                  </a:lnTo>
                  <a:lnTo>
                    <a:pt x="479" y="883"/>
                  </a:lnTo>
                  <a:lnTo>
                    <a:pt x="490" y="878"/>
                  </a:lnTo>
                  <a:lnTo>
                    <a:pt x="498" y="873"/>
                  </a:lnTo>
                  <a:lnTo>
                    <a:pt x="506" y="867"/>
                  </a:lnTo>
                  <a:lnTo>
                    <a:pt x="516" y="859"/>
                  </a:lnTo>
                  <a:lnTo>
                    <a:pt x="527" y="854"/>
                  </a:lnTo>
                  <a:lnTo>
                    <a:pt x="535" y="846"/>
                  </a:lnTo>
                  <a:lnTo>
                    <a:pt x="543" y="841"/>
                  </a:lnTo>
                  <a:lnTo>
                    <a:pt x="551" y="835"/>
                  </a:lnTo>
                  <a:lnTo>
                    <a:pt x="561" y="830"/>
                  </a:lnTo>
                  <a:lnTo>
                    <a:pt x="567" y="822"/>
                  </a:lnTo>
                  <a:lnTo>
                    <a:pt x="577" y="817"/>
                  </a:lnTo>
                  <a:lnTo>
                    <a:pt x="583" y="814"/>
                  </a:lnTo>
                  <a:lnTo>
                    <a:pt x="593" y="809"/>
                  </a:lnTo>
                  <a:lnTo>
                    <a:pt x="599" y="803"/>
                  </a:lnTo>
                  <a:lnTo>
                    <a:pt x="607" y="798"/>
                  </a:lnTo>
                  <a:lnTo>
                    <a:pt x="612" y="795"/>
                  </a:lnTo>
                  <a:lnTo>
                    <a:pt x="620" y="793"/>
                  </a:lnTo>
                  <a:lnTo>
                    <a:pt x="625" y="787"/>
                  </a:lnTo>
                  <a:lnTo>
                    <a:pt x="633" y="785"/>
                  </a:lnTo>
                  <a:lnTo>
                    <a:pt x="638" y="779"/>
                  </a:lnTo>
                  <a:lnTo>
                    <a:pt x="644" y="777"/>
                  </a:lnTo>
                  <a:lnTo>
                    <a:pt x="654" y="771"/>
                  </a:lnTo>
                  <a:lnTo>
                    <a:pt x="662" y="766"/>
                  </a:lnTo>
                  <a:lnTo>
                    <a:pt x="670" y="761"/>
                  </a:lnTo>
                  <a:lnTo>
                    <a:pt x="678" y="758"/>
                  </a:lnTo>
                  <a:lnTo>
                    <a:pt x="684" y="755"/>
                  </a:lnTo>
                  <a:lnTo>
                    <a:pt x="686" y="755"/>
                  </a:lnTo>
                  <a:lnTo>
                    <a:pt x="689" y="753"/>
                  </a:lnTo>
                  <a:lnTo>
                    <a:pt x="692" y="753"/>
                  </a:lnTo>
                  <a:lnTo>
                    <a:pt x="692" y="753"/>
                  </a:lnTo>
                  <a:close/>
                </a:path>
              </a:pathLst>
            </a:custGeom>
            <a:solidFill>
              <a:srgbClr val="F2F5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87"/>
            <p:cNvSpPr>
              <a:spLocks/>
            </p:cNvSpPr>
            <p:nvPr/>
          </p:nvSpPr>
          <p:spPr bwMode="auto">
            <a:xfrm>
              <a:off x="2785269" y="3728244"/>
              <a:ext cx="1143000" cy="1625600"/>
            </a:xfrm>
            <a:custGeom>
              <a:avLst/>
              <a:gdLst>
                <a:gd name="T0" fmla="*/ 77 w 720"/>
                <a:gd name="T1" fmla="*/ 194 h 1024"/>
                <a:gd name="T2" fmla="*/ 69 w 720"/>
                <a:gd name="T3" fmla="*/ 213 h 1024"/>
                <a:gd name="T4" fmla="*/ 58 w 720"/>
                <a:gd name="T5" fmla="*/ 245 h 1024"/>
                <a:gd name="T6" fmla="*/ 50 w 720"/>
                <a:gd name="T7" fmla="*/ 269 h 1024"/>
                <a:gd name="T8" fmla="*/ 42 w 720"/>
                <a:gd name="T9" fmla="*/ 290 h 1024"/>
                <a:gd name="T10" fmla="*/ 37 w 720"/>
                <a:gd name="T11" fmla="*/ 314 h 1024"/>
                <a:gd name="T12" fmla="*/ 29 w 720"/>
                <a:gd name="T13" fmla="*/ 343 h 1024"/>
                <a:gd name="T14" fmla="*/ 24 w 720"/>
                <a:gd name="T15" fmla="*/ 373 h 1024"/>
                <a:gd name="T16" fmla="*/ 18 w 720"/>
                <a:gd name="T17" fmla="*/ 405 h 1024"/>
                <a:gd name="T18" fmla="*/ 13 w 720"/>
                <a:gd name="T19" fmla="*/ 442 h 1024"/>
                <a:gd name="T20" fmla="*/ 8 w 720"/>
                <a:gd name="T21" fmla="*/ 479 h 1024"/>
                <a:gd name="T22" fmla="*/ 5 w 720"/>
                <a:gd name="T23" fmla="*/ 519 h 1024"/>
                <a:gd name="T24" fmla="*/ 0 w 720"/>
                <a:gd name="T25" fmla="*/ 562 h 1024"/>
                <a:gd name="T26" fmla="*/ 0 w 720"/>
                <a:gd name="T27" fmla="*/ 604 h 1024"/>
                <a:gd name="T28" fmla="*/ 0 w 720"/>
                <a:gd name="T29" fmla="*/ 647 h 1024"/>
                <a:gd name="T30" fmla="*/ 2 w 720"/>
                <a:gd name="T31" fmla="*/ 689 h 1024"/>
                <a:gd name="T32" fmla="*/ 5 w 720"/>
                <a:gd name="T33" fmla="*/ 732 h 1024"/>
                <a:gd name="T34" fmla="*/ 10 w 720"/>
                <a:gd name="T35" fmla="*/ 772 h 1024"/>
                <a:gd name="T36" fmla="*/ 16 w 720"/>
                <a:gd name="T37" fmla="*/ 812 h 1024"/>
                <a:gd name="T38" fmla="*/ 21 w 720"/>
                <a:gd name="T39" fmla="*/ 851 h 1024"/>
                <a:gd name="T40" fmla="*/ 24 w 720"/>
                <a:gd name="T41" fmla="*/ 886 h 1024"/>
                <a:gd name="T42" fmla="*/ 29 w 720"/>
                <a:gd name="T43" fmla="*/ 918 h 1024"/>
                <a:gd name="T44" fmla="*/ 34 w 720"/>
                <a:gd name="T45" fmla="*/ 945 h 1024"/>
                <a:gd name="T46" fmla="*/ 40 w 720"/>
                <a:gd name="T47" fmla="*/ 971 h 1024"/>
                <a:gd name="T48" fmla="*/ 45 w 720"/>
                <a:gd name="T49" fmla="*/ 1003 h 1024"/>
                <a:gd name="T50" fmla="*/ 50 w 720"/>
                <a:gd name="T51" fmla="*/ 1022 h 1024"/>
                <a:gd name="T52" fmla="*/ 718 w 720"/>
                <a:gd name="T53" fmla="*/ 1014 h 1024"/>
                <a:gd name="T54" fmla="*/ 699 w 720"/>
                <a:gd name="T55" fmla="*/ 984 h 1024"/>
                <a:gd name="T56" fmla="*/ 683 w 720"/>
                <a:gd name="T57" fmla="*/ 963 h 1024"/>
                <a:gd name="T58" fmla="*/ 664 w 720"/>
                <a:gd name="T59" fmla="*/ 934 h 1024"/>
                <a:gd name="T60" fmla="*/ 643 w 720"/>
                <a:gd name="T61" fmla="*/ 902 h 1024"/>
                <a:gd name="T62" fmla="*/ 622 w 720"/>
                <a:gd name="T63" fmla="*/ 865 h 1024"/>
                <a:gd name="T64" fmla="*/ 598 w 720"/>
                <a:gd name="T65" fmla="*/ 828 h 1024"/>
                <a:gd name="T66" fmla="*/ 574 w 720"/>
                <a:gd name="T67" fmla="*/ 785 h 1024"/>
                <a:gd name="T68" fmla="*/ 550 w 720"/>
                <a:gd name="T69" fmla="*/ 745 h 1024"/>
                <a:gd name="T70" fmla="*/ 529 w 720"/>
                <a:gd name="T71" fmla="*/ 700 h 1024"/>
                <a:gd name="T72" fmla="*/ 508 w 720"/>
                <a:gd name="T73" fmla="*/ 660 h 1024"/>
                <a:gd name="T74" fmla="*/ 489 w 720"/>
                <a:gd name="T75" fmla="*/ 617 h 1024"/>
                <a:gd name="T76" fmla="*/ 470 w 720"/>
                <a:gd name="T77" fmla="*/ 577 h 1024"/>
                <a:gd name="T78" fmla="*/ 457 w 720"/>
                <a:gd name="T79" fmla="*/ 540 h 1024"/>
                <a:gd name="T80" fmla="*/ 449 w 720"/>
                <a:gd name="T81" fmla="*/ 506 h 1024"/>
                <a:gd name="T82" fmla="*/ 444 w 720"/>
                <a:gd name="T83" fmla="*/ 471 h 1024"/>
                <a:gd name="T84" fmla="*/ 438 w 720"/>
                <a:gd name="T85" fmla="*/ 439 h 1024"/>
                <a:gd name="T86" fmla="*/ 438 w 720"/>
                <a:gd name="T87" fmla="*/ 407 h 1024"/>
                <a:gd name="T88" fmla="*/ 438 w 720"/>
                <a:gd name="T89" fmla="*/ 378 h 1024"/>
                <a:gd name="T90" fmla="*/ 438 w 720"/>
                <a:gd name="T91" fmla="*/ 351 h 1024"/>
                <a:gd name="T92" fmla="*/ 441 w 720"/>
                <a:gd name="T93" fmla="*/ 325 h 1024"/>
                <a:gd name="T94" fmla="*/ 444 w 720"/>
                <a:gd name="T95" fmla="*/ 298 h 1024"/>
                <a:gd name="T96" fmla="*/ 449 w 720"/>
                <a:gd name="T97" fmla="*/ 277 h 1024"/>
                <a:gd name="T98" fmla="*/ 452 w 720"/>
                <a:gd name="T99" fmla="*/ 256 h 1024"/>
                <a:gd name="T100" fmla="*/ 462 w 720"/>
                <a:gd name="T101" fmla="*/ 221 h 1024"/>
                <a:gd name="T102" fmla="*/ 470 w 720"/>
                <a:gd name="T103" fmla="*/ 197 h 1024"/>
                <a:gd name="T104" fmla="*/ 476 w 720"/>
                <a:gd name="T105" fmla="*/ 186 h 1024"/>
                <a:gd name="T106" fmla="*/ 500 w 720"/>
                <a:gd name="T107" fmla="*/ 181 h 1024"/>
                <a:gd name="T108" fmla="*/ 523 w 720"/>
                <a:gd name="T109" fmla="*/ 173 h 1024"/>
                <a:gd name="T110" fmla="*/ 545 w 720"/>
                <a:gd name="T111" fmla="*/ 165 h 1024"/>
                <a:gd name="T112" fmla="*/ 566 w 720"/>
                <a:gd name="T113" fmla="*/ 155 h 1024"/>
                <a:gd name="T114" fmla="*/ 587 w 720"/>
                <a:gd name="T115" fmla="*/ 147 h 1024"/>
                <a:gd name="T116" fmla="*/ 611 w 720"/>
                <a:gd name="T117" fmla="*/ 133 h 1024"/>
                <a:gd name="T118" fmla="*/ 635 w 720"/>
                <a:gd name="T119" fmla="*/ 115 h 1024"/>
                <a:gd name="T120" fmla="*/ 656 w 720"/>
                <a:gd name="T121" fmla="*/ 91 h 1024"/>
                <a:gd name="T122" fmla="*/ 664 w 720"/>
                <a:gd name="T123" fmla="*/ 75 h 1024"/>
                <a:gd name="T124" fmla="*/ 82 w 720"/>
                <a:gd name="T125" fmla="*/ 186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0" h="1024">
                  <a:moveTo>
                    <a:pt x="82" y="186"/>
                  </a:moveTo>
                  <a:lnTo>
                    <a:pt x="82" y="189"/>
                  </a:lnTo>
                  <a:lnTo>
                    <a:pt x="79" y="192"/>
                  </a:lnTo>
                  <a:lnTo>
                    <a:pt x="77" y="194"/>
                  </a:lnTo>
                  <a:lnTo>
                    <a:pt x="77" y="197"/>
                  </a:lnTo>
                  <a:lnTo>
                    <a:pt x="74" y="202"/>
                  </a:lnTo>
                  <a:lnTo>
                    <a:pt x="74" y="208"/>
                  </a:lnTo>
                  <a:lnTo>
                    <a:pt x="69" y="213"/>
                  </a:lnTo>
                  <a:lnTo>
                    <a:pt x="66" y="221"/>
                  </a:lnTo>
                  <a:lnTo>
                    <a:pt x="64" y="229"/>
                  </a:lnTo>
                  <a:lnTo>
                    <a:pt x="61" y="237"/>
                  </a:lnTo>
                  <a:lnTo>
                    <a:pt x="58" y="245"/>
                  </a:lnTo>
                  <a:lnTo>
                    <a:pt x="56" y="253"/>
                  </a:lnTo>
                  <a:lnTo>
                    <a:pt x="53" y="258"/>
                  </a:lnTo>
                  <a:lnTo>
                    <a:pt x="50" y="264"/>
                  </a:lnTo>
                  <a:lnTo>
                    <a:pt x="50" y="269"/>
                  </a:lnTo>
                  <a:lnTo>
                    <a:pt x="48" y="274"/>
                  </a:lnTo>
                  <a:lnTo>
                    <a:pt x="45" y="280"/>
                  </a:lnTo>
                  <a:lnTo>
                    <a:pt x="45" y="285"/>
                  </a:lnTo>
                  <a:lnTo>
                    <a:pt x="42" y="290"/>
                  </a:lnTo>
                  <a:lnTo>
                    <a:pt x="42" y="298"/>
                  </a:lnTo>
                  <a:lnTo>
                    <a:pt x="40" y="303"/>
                  </a:lnTo>
                  <a:lnTo>
                    <a:pt x="37" y="309"/>
                  </a:lnTo>
                  <a:lnTo>
                    <a:pt x="37" y="314"/>
                  </a:lnTo>
                  <a:lnTo>
                    <a:pt x="34" y="322"/>
                  </a:lnTo>
                  <a:lnTo>
                    <a:pt x="32" y="330"/>
                  </a:lnTo>
                  <a:lnTo>
                    <a:pt x="32" y="335"/>
                  </a:lnTo>
                  <a:lnTo>
                    <a:pt x="29" y="343"/>
                  </a:lnTo>
                  <a:lnTo>
                    <a:pt x="26" y="351"/>
                  </a:lnTo>
                  <a:lnTo>
                    <a:pt x="26" y="357"/>
                  </a:lnTo>
                  <a:lnTo>
                    <a:pt x="24" y="365"/>
                  </a:lnTo>
                  <a:lnTo>
                    <a:pt x="24" y="373"/>
                  </a:lnTo>
                  <a:lnTo>
                    <a:pt x="21" y="381"/>
                  </a:lnTo>
                  <a:lnTo>
                    <a:pt x="21" y="389"/>
                  </a:lnTo>
                  <a:lnTo>
                    <a:pt x="18" y="397"/>
                  </a:lnTo>
                  <a:lnTo>
                    <a:pt x="18" y="405"/>
                  </a:lnTo>
                  <a:lnTo>
                    <a:pt x="16" y="415"/>
                  </a:lnTo>
                  <a:lnTo>
                    <a:pt x="16" y="423"/>
                  </a:lnTo>
                  <a:lnTo>
                    <a:pt x="13" y="431"/>
                  </a:lnTo>
                  <a:lnTo>
                    <a:pt x="13" y="442"/>
                  </a:lnTo>
                  <a:lnTo>
                    <a:pt x="13" y="450"/>
                  </a:lnTo>
                  <a:lnTo>
                    <a:pt x="10" y="458"/>
                  </a:lnTo>
                  <a:lnTo>
                    <a:pt x="10" y="468"/>
                  </a:lnTo>
                  <a:lnTo>
                    <a:pt x="8" y="479"/>
                  </a:lnTo>
                  <a:lnTo>
                    <a:pt x="8" y="487"/>
                  </a:lnTo>
                  <a:lnTo>
                    <a:pt x="5" y="498"/>
                  </a:lnTo>
                  <a:lnTo>
                    <a:pt x="5" y="508"/>
                  </a:lnTo>
                  <a:lnTo>
                    <a:pt x="5" y="519"/>
                  </a:lnTo>
                  <a:lnTo>
                    <a:pt x="5" y="530"/>
                  </a:lnTo>
                  <a:lnTo>
                    <a:pt x="2" y="540"/>
                  </a:lnTo>
                  <a:lnTo>
                    <a:pt x="2" y="551"/>
                  </a:lnTo>
                  <a:lnTo>
                    <a:pt x="0" y="562"/>
                  </a:lnTo>
                  <a:lnTo>
                    <a:pt x="0" y="572"/>
                  </a:lnTo>
                  <a:lnTo>
                    <a:pt x="0" y="583"/>
                  </a:lnTo>
                  <a:lnTo>
                    <a:pt x="0" y="593"/>
                  </a:lnTo>
                  <a:lnTo>
                    <a:pt x="0" y="604"/>
                  </a:lnTo>
                  <a:lnTo>
                    <a:pt x="0" y="615"/>
                  </a:lnTo>
                  <a:lnTo>
                    <a:pt x="0" y="625"/>
                  </a:lnTo>
                  <a:lnTo>
                    <a:pt x="0" y="636"/>
                  </a:lnTo>
                  <a:lnTo>
                    <a:pt x="0" y="647"/>
                  </a:lnTo>
                  <a:lnTo>
                    <a:pt x="2" y="657"/>
                  </a:lnTo>
                  <a:lnTo>
                    <a:pt x="2" y="668"/>
                  </a:lnTo>
                  <a:lnTo>
                    <a:pt x="2" y="679"/>
                  </a:lnTo>
                  <a:lnTo>
                    <a:pt x="2" y="689"/>
                  </a:lnTo>
                  <a:lnTo>
                    <a:pt x="5" y="700"/>
                  </a:lnTo>
                  <a:lnTo>
                    <a:pt x="5" y="710"/>
                  </a:lnTo>
                  <a:lnTo>
                    <a:pt x="5" y="721"/>
                  </a:lnTo>
                  <a:lnTo>
                    <a:pt x="5" y="732"/>
                  </a:lnTo>
                  <a:lnTo>
                    <a:pt x="8" y="742"/>
                  </a:lnTo>
                  <a:lnTo>
                    <a:pt x="8" y="753"/>
                  </a:lnTo>
                  <a:lnTo>
                    <a:pt x="10" y="761"/>
                  </a:lnTo>
                  <a:lnTo>
                    <a:pt x="10" y="772"/>
                  </a:lnTo>
                  <a:lnTo>
                    <a:pt x="13" y="782"/>
                  </a:lnTo>
                  <a:lnTo>
                    <a:pt x="13" y="793"/>
                  </a:lnTo>
                  <a:lnTo>
                    <a:pt x="13" y="804"/>
                  </a:lnTo>
                  <a:lnTo>
                    <a:pt x="16" y="812"/>
                  </a:lnTo>
                  <a:lnTo>
                    <a:pt x="16" y="822"/>
                  </a:lnTo>
                  <a:lnTo>
                    <a:pt x="18" y="833"/>
                  </a:lnTo>
                  <a:lnTo>
                    <a:pt x="18" y="841"/>
                  </a:lnTo>
                  <a:lnTo>
                    <a:pt x="21" y="851"/>
                  </a:lnTo>
                  <a:lnTo>
                    <a:pt x="21" y="859"/>
                  </a:lnTo>
                  <a:lnTo>
                    <a:pt x="21" y="867"/>
                  </a:lnTo>
                  <a:lnTo>
                    <a:pt x="24" y="878"/>
                  </a:lnTo>
                  <a:lnTo>
                    <a:pt x="24" y="886"/>
                  </a:lnTo>
                  <a:lnTo>
                    <a:pt x="26" y="894"/>
                  </a:lnTo>
                  <a:lnTo>
                    <a:pt x="26" y="902"/>
                  </a:lnTo>
                  <a:lnTo>
                    <a:pt x="29" y="910"/>
                  </a:lnTo>
                  <a:lnTo>
                    <a:pt x="29" y="918"/>
                  </a:lnTo>
                  <a:lnTo>
                    <a:pt x="32" y="926"/>
                  </a:lnTo>
                  <a:lnTo>
                    <a:pt x="32" y="931"/>
                  </a:lnTo>
                  <a:lnTo>
                    <a:pt x="34" y="939"/>
                  </a:lnTo>
                  <a:lnTo>
                    <a:pt x="34" y="945"/>
                  </a:lnTo>
                  <a:lnTo>
                    <a:pt x="37" y="953"/>
                  </a:lnTo>
                  <a:lnTo>
                    <a:pt x="37" y="958"/>
                  </a:lnTo>
                  <a:lnTo>
                    <a:pt x="40" y="966"/>
                  </a:lnTo>
                  <a:lnTo>
                    <a:pt x="40" y="971"/>
                  </a:lnTo>
                  <a:lnTo>
                    <a:pt x="42" y="976"/>
                  </a:lnTo>
                  <a:lnTo>
                    <a:pt x="42" y="987"/>
                  </a:lnTo>
                  <a:lnTo>
                    <a:pt x="45" y="995"/>
                  </a:lnTo>
                  <a:lnTo>
                    <a:pt x="45" y="1003"/>
                  </a:lnTo>
                  <a:lnTo>
                    <a:pt x="48" y="1011"/>
                  </a:lnTo>
                  <a:lnTo>
                    <a:pt x="48" y="1016"/>
                  </a:lnTo>
                  <a:lnTo>
                    <a:pt x="50" y="1019"/>
                  </a:lnTo>
                  <a:lnTo>
                    <a:pt x="50" y="1022"/>
                  </a:lnTo>
                  <a:lnTo>
                    <a:pt x="50" y="1024"/>
                  </a:lnTo>
                  <a:lnTo>
                    <a:pt x="720" y="1019"/>
                  </a:lnTo>
                  <a:lnTo>
                    <a:pt x="720" y="1016"/>
                  </a:lnTo>
                  <a:lnTo>
                    <a:pt x="718" y="1014"/>
                  </a:lnTo>
                  <a:lnTo>
                    <a:pt x="715" y="1008"/>
                  </a:lnTo>
                  <a:lnTo>
                    <a:pt x="710" y="1003"/>
                  </a:lnTo>
                  <a:lnTo>
                    <a:pt x="704" y="995"/>
                  </a:lnTo>
                  <a:lnTo>
                    <a:pt x="699" y="984"/>
                  </a:lnTo>
                  <a:lnTo>
                    <a:pt x="694" y="979"/>
                  </a:lnTo>
                  <a:lnTo>
                    <a:pt x="691" y="974"/>
                  </a:lnTo>
                  <a:lnTo>
                    <a:pt x="686" y="969"/>
                  </a:lnTo>
                  <a:lnTo>
                    <a:pt x="683" y="963"/>
                  </a:lnTo>
                  <a:lnTo>
                    <a:pt x="678" y="955"/>
                  </a:lnTo>
                  <a:lnTo>
                    <a:pt x="675" y="947"/>
                  </a:lnTo>
                  <a:lnTo>
                    <a:pt x="670" y="942"/>
                  </a:lnTo>
                  <a:lnTo>
                    <a:pt x="664" y="934"/>
                  </a:lnTo>
                  <a:lnTo>
                    <a:pt x="659" y="926"/>
                  </a:lnTo>
                  <a:lnTo>
                    <a:pt x="654" y="918"/>
                  </a:lnTo>
                  <a:lnTo>
                    <a:pt x="648" y="910"/>
                  </a:lnTo>
                  <a:lnTo>
                    <a:pt x="643" y="902"/>
                  </a:lnTo>
                  <a:lnTo>
                    <a:pt x="638" y="894"/>
                  </a:lnTo>
                  <a:lnTo>
                    <a:pt x="633" y="883"/>
                  </a:lnTo>
                  <a:lnTo>
                    <a:pt x="627" y="875"/>
                  </a:lnTo>
                  <a:lnTo>
                    <a:pt x="622" y="865"/>
                  </a:lnTo>
                  <a:lnTo>
                    <a:pt x="617" y="857"/>
                  </a:lnTo>
                  <a:lnTo>
                    <a:pt x="611" y="846"/>
                  </a:lnTo>
                  <a:lnTo>
                    <a:pt x="603" y="838"/>
                  </a:lnTo>
                  <a:lnTo>
                    <a:pt x="598" y="828"/>
                  </a:lnTo>
                  <a:lnTo>
                    <a:pt x="593" y="817"/>
                  </a:lnTo>
                  <a:lnTo>
                    <a:pt x="585" y="806"/>
                  </a:lnTo>
                  <a:lnTo>
                    <a:pt x="579" y="796"/>
                  </a:lnTo>
                  <a:lnTo>
                    <a:pt x="574" y="785"/>
                  </a:lnTo>
                  <a:lnTo>
                    <a:pt x="569" y="774"/>
                  </a:lnTo>
                  <a:lnTo>
                    <a:pt x="561" y="766"/>
                  </a:lnTo>
                  <a:lnTo>
                    <a:pt x="555" y="756"/>
                  </a:lnTo>
                  <a:lnTo>
                    <a:pt x="550" y="745"/>
                  </a:lnTo>
                  <a:lnTo>
                    <a:pt x="545" y="734"/>
                  </a:lnTo>
                  <a:lnTo>
                    <a:pt x="539" y="721"/>
                  </a:lnTo>
                  <a:lnTo>
                    <a:pt x="534" y="710"/>
                  </a:lnTo>
                  <a:lnTo>
                    <a:pt x="529" y="700"/>
                  </a:lnTo>
                  <a:lnTo>
                    <a:pt x="521" y="689"/>
                  </a:lnTo>
                  <a:lnTo>
                    <a:pt x="516" y="681"/>
                  </a:lnTo>
                  <a:lnTo>
                    <a:pt x="513" y="671"/>
                  </a:lnTo>
                  <a:lnTo>
                    <a:pt x="508" y="660"/>
                  </a:lnTo>
                  <a:lnTo>
                    <a:pt x="502" y="649"/>
                  </a:lnTo>
                  <a:lnTo>
                    <a:pt x="497" y="636"/>
                  </a:lnTo>
                  <a:lnTo>
                    <a:pt x="492" y="628"/>
                  </a:lnTo>
                  <a:lnTo>
                    <a:pt x="489" y="617"/>
                  </a:lnTo>
                  <a:lnTo>
                    <a:pt x="484" y="607"/>
                  </a:lnTo>
                  <a:lnTo>
                    <a:pt x="478" y="596"/>
                  </a:lnTo>
                  <a:lnTo>
                    <a:pt x="473" y="585"/>
                  </a:lnTo>
                  <a:lnTo>
                    <a:pt x="470" y="577"/>
                  </a:lnTo>
                  <a:lnTo>
                    <a:pt x="468" y="567"/>
                  </a:lnTo>
                  <a:lnTo>
                    <a:pt x="462" y="559"/>
                  </a:lnTo>
                  <a:lnTo>
                    <a:pt x="460" y="548"/>
                  </a:lnTo>
                  <a:lnTo>
                    <a:pt x="457" y="540"/>
                  </a:lnTo>
                  <a:lnTo>
                    <a:pt x="454" y="530"/>
                  </a:lnTo>
                  <a:lnTo>
                    <a:pt x="452" y="522"/>
                  </a:lnTo>
                  <a:lnTo>
                    <a:pt x="449" y="514"/>
                  </a:lnTo>
                  <a:lnTo>
                    <a:pt x="449" y="506"/>
                  </a:lnTo>
                  <a:lnTo>
                    <a:pt x="446" y="495"/>
                  </a:lnTo>
                  <a:lnTo>
                    <a:pt x="446" y="487"/>
                  </a:lnTo>
                  <a:lnTo>
                    <a:pt x="444" y="479"/>
                  </a:lnTo>
                  <a:lnTo>
                    <a:pt x="444" y="471"/>
                  </a:lnTo>
                  <a:lnTo>
                    <a:pt x="441" y="463"/>
                  </a:lnTo>
                  <a:lnTo>
                    <a:pt x="441" y="455"/>
                  </a:lnTo>
                  <a:lnTo>
                    <a:pt x="438" y="447"/>
                  </a:lnTo>
                  <a:lnTo>
                    <a:pt x="438" y="439"/>
                  </a:lnTo>
                  <a:lnTo>
                    <a:pt x="438" y="431"/>
                  </a:lnTo>
                  <a:lnTo>
                    <a:pt x="438" y="423"/>
                  </a:lnTo>
                  <a:lnTo>
                    <a:pt x="438" y="415"/>
                  </a:lnTo>
                  <a:lnTo>
                    <a:pt x="438" y="407"/>
                  </a:lnTo>
                  <a:lnTo>
                    <a:pt x="438" y="399"/>
                  </a:lnTo>
                  <a:lnTo>
                    <a:pt x="438" y="394"/>
                  </a:lnTo>
                  <a:lnTo>
                    <a:pt x="438" y="386"/>
                  </a:lnTo>
                  <a:lnTo>
                    <a:pt x="438" y="378"/>
                  </a:lnTo>
                  <a:lnTo>
                    <a:pt x="438" y="370"/>
                  </a:lnTo>
                  <a:lnTo>
                    <a:pt x="438" y="365"/>
                  </a:lnTo>
                  <a:lnTo>
                    <a:pt x="438" y="357"/>
                  </a:lnTo>
                  <a:lnTo>
                    <a:pt x="438" y="351"/>
                  </a:lnTo>
                  <a:lnTo>
                    <a:pt x="438" y="343"/>
                  </a:lnTo>
                  <a:lnTo>
                    <a:pt x="441" y="338"/>
                  </a:lnTo>
                  <a:lnTo>
                    <a:pt x="441" y="330"/>
                  </a:lnTo>
                  <a:lnTo>
                    <a:pt x="441" y="325"/>
                  </a:lnTo>
                  <a:lnTo>
                    <a:pt x="441" y="317"/>
                  </a:lnTo>
                  <a:lnTo>
                    <a:pt x="444" y="311"/>
                  </a:lnTo>
                  <a:lnTo>
                    <a:pt x="444" y="303"/>
                  </a:lnTo>
                  <a:lnTo>
                    <a:pt x="444" y="298"/>
                  </a:lnTo>
                  <a:lnTo>
                    <a:pt x="446" y="293"/>
                  </a:lnTo>
                  <a:lnTo>
                    <a:pt x="446" y="288"/>
                  </a:lnTo>
                  <a:lnTo>
                    <a:pt x="446" y="282"/>
                  </a:lnTo>
                  <a:lnTo>
                    <a:pt x="449" y="277"/>
                  </a:lnTo>
                  <a:lnTo>
                    <a:pt x="449" y="272"/>
                  </a:lnTo>
                  <a:lnTo>
                    <a:pt x="452" y="266"/>
                  </a:lnTo>
                  <a:lnTo>
                    <a:pt x="452" y="261"/>
                  </a:lnTo>
                  <a:lnTo>
                    <a:pt x="452" y="256"/>
                  </a:lnTo>
                  <a:lnTo>
                    <a:pt x="454" y="248"/>
                  </a:lnTo>
                  <a:lnTo>
                    <a:pt x="457" y="240"/>
                  </a:lnTo>
                  <a:lnTo>
                    <a:pt x="460" y="229"/>
                  </a:lnTo>
                  <a:lnTo>
                    <a:pt x="462" y="221"/>
                  </a:lnTo>
                  <a:lnTo>
                    <a:pt x="465" y="216"/>
                  </a:lnTo>
                  <a:lnTo>
                    <a:pt x="468" y="210"/>
                  </a:lnTo>
                  <a:lnTo>
                    <a:pt x="468" y="202"/>
                  </a:lnTo>
                  <a:lnTo>
                    <a:pt x="470" y="197"/>
                  </a:lnTo>
                  <a:lnTo>
                    <a:pt x="470" y="194"/>
                  </a:lnTo>
                  <a:lnTo>
                    <a:pt x="473" y="192"/>
                  </a:lnTo>
                  <a:lnTo>
                    <a:pt x="476" y="186"/>
                  </a:lnTo>
                  <a:lnTo>
                    <a:pt x="476" y="186"/>
                  </a:lnTo>
                  <a:lnTo>
                    <a:pt x="478" y="184"/>
                  </a:lnTo>
                  <a:lnTo>
                    <a:pt x="486" y="184"/>
                  </a:lnTo>
                  <a:lnTo>
                    <a:pt x="492" y="181"/>
                  </a:lnTo>
                  <a:lnTo>
                    <a:pt x="500" y="181"/>
                  </a:lnTo>
                  <a:lnTo>
                    <a:pt x="508" y="178"/>
                  </a:lnTo>
                  <a:lnTo>
                    <a:pt x="516" y="176"/>
                  </a:lnTo>
                  <a:lnTo>
                    <a:pt x="518" y="173"/>
                  </a:lnTo>
                  <a:lnTo>
                    <a:pt x="523" y="173"/>
                  </a:lnTo>
                  <a:lnTo>
                    <a:pt x="529" y="170"/>
                  </a:lnTo>
                  <a:lnTo>
                    <a:pt x="534" y="170"/>
                  </a:lnTo>
                  <a:lnTo>
                    <a:pt x="539" y="168"/>
                  </a:lnTo>
                  <a:lnTo>
                    <a:pt x="545" y="165"/>
                  </a:lnTo>
                  <a:lnTo>
                    <a:pt x="550" y="162"/>
                  </a:lnTo>
                  <a:lnTo>
                    <a:pt x="555" y="160"/>
                  </a:lnTo>
                  <a:lnTo>
                    <a:pt x="561" y="157"/>
                  </a:lnTo>
                  <a:lnTo>
                    <a:pt x="566" y="155"/>
                  </a:lnTo>
                  <a:lnTo>
                    <a:pt x="571" y="152"/>
                  </a:lnTo>
                  <a:lnTo>
                    <a:pt x="577" y="152"/>
                  </a:lnTo>
                  <a:lnTo>
                    <a:pt x="582" y="149"/>
                  </a:lnTo>
                  <a:lnTo>
                    <a:pt x="587" y="147"/>
                  </a:lnTo>
                  <a:lnTo>
                    <a:pt x="595" y="144"/>
                  </a:lnTo>
                  <a:lnTo>
                    <a:pt x="601" y="141"/>
                  </a:lnTo>
                  <a:lnTo>
                    <a:pt x="606" y="136"/>
                  </a:lnTo>
                  <a:lnTo>
                    <a:pt x="611" y="133"/>
                  </a:lnTo>
                  <a:lnTo>
                    <a:pt x="617" y="128"/>
                  </a:lnTo>
                  <a:lnTo>
                    <a:pt x="619" y="125"/>
                  </a:lnTo>
                  <a:lnTo>
                    <a:pt x="627" y="120"/>
                  </a:lnTo>
                  <a:lnTo>
                    <a:pt x="635" y="115"/>
                  </a:lnTo>
                  <a:lnTo>
                    <a:pt x="640" y="107"/>
                  </a:lnTo>
                  <a:lnTo>
                    <a:pt x="646" y="101"/>
                  </a:lnTo>
                  <a:lnTo>
                    <a:pt x="651" y="96"/>
                  </a:lnTo>
                  <a:lnTo>
                    <a:pt x="656" y="91"/>
                  </a:lnTo>
                  <a:lnTo>
                    <a:pt x="659" y="85"/>
                  </a:lnTo>
                  <a:lnTo>
                    <a:pt x="662" y="83"/>
                  </a:lnTo>
                  <a:lnTo>
                    <a:pt x="662" y="77"/>
                  </a:lnTo>
                  <a:lnTo>
                    <a:pt x="664" y="75"/>
                  </a:lnTo>
                  <a:lnTo>
                    <a:pt x="664" y="69"/>
                  </a:lnTo>
                  <a:lnTo>
                    <a:pt x="667" y="69"/>
                  </a:lnTo>
                  <a:lnTo>
                    <a:pt x="401" y="0"/>
                  </a:lnTo>
                  <a:lnTo>
                    <a:pt x="82" y="186"/>
                  </a:lnTo>
                  <a:lnTo>
                    <a:pt x="82" y="186"/>
                  </a:lnTo>
                  <a:close/>
                </a:path>
              </a:pathLst>
            </a:custGeom>
            <a:solidFill>
              <a:srgbClr val="47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88"/>
            <p:cNvSpPr>
              <a:spLocks/>
            </p:cNvSpPr>
            <p:nvPr/>
          </p:nvSpPr>
          <p:spPr bwMode="auto">
            <a:xfrm>
              <a:off x="2688431" y="2951956"/>
              <a:ext cx="1214438" cy="1071563"/>
            </a:xfrm>
            <a:custGeom>
              <a:avLst/>
              <a:gdLst>
                <a:gd name="T0" fmla="*/ 292 w 765"/>
                <a:gd name="T1" fmla="*/ 279 h 675"/>
                <a:gd name="T2" fmla="*/ 765 w 765"/>
                <a:gd name="T3" fmla="*/ 385 h 675"/>
                <a:gd name="T4" fmla="*/ 723 w 765"/>
                <a:gd name="T5" fmla="*/ 566 h 675"/>
                <a:gd name="T6" fmla="*/ 704 w 765"/>
                <a:gd name="T7" fmla="*/ 569 h 675"/>
                <a:gd name="T8" fmla="*/ 688 w 765"/>
                <a:gd name="T9" fmla="*/ 572 h 675"/>
                <a:gd name="T10" fmla="*/ 672 w 765"/>
                <a:gd name="T11" fmla="*/ 574 h 675"/>
                <a:gd name="T12" fmla="*/ 654 w 765"/>
                <a:gd name="T13" fmla="*/ 577 h 675"/>
                <a:gd name="T14" fmla="*/ 632 w 765"/>
                <a:gd name="T15" fmla="*/ 580 h 675"/>
                <a:gd name="T16" fmla="*/ 611 w 765"/>
                <a:gd name="T17" fmla="*/ 585 h 675"/>
                <a:gd name="T18" fmla="*/ 587 w 765"/>
                <a:gd name="T19" fmla="*/ 588 h 675"/>
                <a:gd name="T20" fmla="*/ 566 w 765"/>
                <a:gd name="T21" fmla="*/ 593 h 675"/>
                <a:gd name="T22" fmla="*/ 539 w 765"/>
                <a:gd name="T23" fmla="*/ 596 h 675"/>
                <a:gd name="T24" fmla="*/ 515 w 765"/>
                <a:gd name="T25" fmla="*/ 601 h 675"/>
                <a:gd name="T26" fmla="*/ 491 w 765"/>
                <a:gd name="T27" fmla="*/ 604 h 675"/>
                <a:gd name="T28" fmla="*/ 465 w 765"/>
                <a:gd name="T29" fmla="*/ 609 h 675"/>
                <a:gd name="T30" fmla="*/ 441 w 765"/>
                <a:gd name="T31" fmla="*/ 614 h 675"/>
                <a:gd name="T32" fmla="*/ 417 w 765"/>
                <a:gd name="T33" fmla="*/ 617 h 675"/>
                <a:gd name="T34" fmla="*/ 396 w 765"/>
                <a:gd name="T35" fmla="*/ 622 h 675"/>
                <a:gd name="T36" fmla="*/ 374 w 765"/>
                <a:gd name="T37" fmla="*/ 625 h 675"/>
                <a:gd name="T38" fmla="*/ 356 w 765"/>
                <a:gd name="T39" fmla="*/ 630 h 675"/>
                <a:gd name="T40" fmla="*/ 340 w 765"/>
                <a:gd name="T41" fmla="*/ 633 h 675"/>
                <a:gd name="T42" fmla="*/ 319 w 765"/>
                <a:gd name="T43" fmla="*/ 636 h 675"/>
                <a:gd name="T44" fmla="*/ 292 w 765"/>
                <a:gd name="T45" fmla="*/ 641 h 675"/>
                <a:gd name="T46" fmla="*/ 265 w 765"/>
                <a:gd name="T47" fmla="*/ 646 h 675"/>
                <a:gd name="T48" fmla="*/ 239 w 765"/>
                <a:gd name="T49" fmla="*/ 651 h 675"/>
                <a:gd name="T50" fmla="*/ 218 w 765"/>
                <a:gd name="T51" fmla="*/ 657 h 675"/>
                <a:gd name="T52" fmla="*/ 199 w 765"/>
                <a:gd name="T53" fmla="*/ 662 h 675"/>
                <a:gd name="T54" fmla="*/ 180 w 765"/>
                <a:gd name="T55" fmla="*/ 665 h 675"/>
                <a:gd name="T56" fmla="*/ 159 w 765"/>
                <a:gd name="T57" fmla="*/ 673 h 675"/>
                <a:gd name="T58" fmla="*/ 143 w 765"/>
                <a:gd name="T59" fmla="*/ 675 h 675"/>
                <a:gd name="T60" fmla="*/ 154 w 765"/>
                <a:gd name="T61" fmla="*/ 542 h 675"/>
                <a:gd name="T62" fmla="*/ 140 w 765"/>
                <a:gd name="T63" fmla="*/ 532 h 675"/>
                <a:gd name="T64" fmla="*/ 125 w 765"/>
                <a:gd name="T65" fmla="*/ 513 h 675"/>
                <a:gd name="T66" fmla="*/ 106 w 765"/>
                <a:gd name="T67" fmla="*/ 492 h 675"/>
                <a:gd name="T68" fmla="*/ 87 w 765"/>
                <a:gd name="T69" fmla="*/ 465 h 675"/>
                <a:gd name="T70" fmla="*/ 77 w 765"/>
                <a:gd name="T71" fmla="*/ 449 h 675"/>
                <a:gd name="T72" fmla="*/ 66 w 765"/>
                <a:gd name="T73" fmla="*/ 433 h 675"/>
                <a:gd name="T74" fmla="*/ 55 w 765"/>
                <a:gd name="T75" fmla="*/ 415 h 675"/>
                <a:gd name="T76" fmla="*/ 45 w 765"/>
                <a:gd name="T77" fmla="*/ 396 h 675"/>
                <a:gd name="T78" fmla="*/ 37 w 765"/>
                <a:gd name="T79" fmla="*/ 377 h 675"/>
                <a:gd name="T80" fmla="*/ 29 w 765"/>
                <a:gd name="T81" fmla="*/ 356 h 675"/>
                <a:gd name="T82" fmla="*/ 21 w 765"/>
                <a:gd name="T83" fmla="*/ 335 h 675"/>
                <a:gd name="T84" fmla="*/ 15 w 765"/>
                <a:gd name="T85" fmla="*/ 314 h 675"/>
                <a:gd name="T86" fmla="*/ 10 w 765"/>
                <a:gd name="T87" fmla="*/ 290 h 675"/>
                <a:gd name="T88" fmla="*/ 5 w 765"/>
                <a:gd name="T89" fmla="*/ 268 h 675"/>
                <a:gd name="T90" fmla="*/ 2 w 765"/>
                <a:gd name="T91" fmla="*/ 244 h 675"/>
                <a:gd name="T92" fmla="*/ 0 w 765"/>
                <a:gd name="T93" fmla="*/ 221 h 675"/>
                <a:gd name="T94" fmla="*/ 0 w 765"/>
                <a:gd name="T95" fmla="*/ 199 h 675"/>
                <a:gd name="T96" fmla="*/ 0 w 765"/>
                <a:gd name="T97" fmla="*/ 178 h 675"/>
                <a:gd name="T98" fmla="*/ 0 w 765"/>
                <a:gd name="T99" fmla="*/ 157 h 675"/>
                <a:gd name="T100" fmla="*/ 0 w 765"/>
                <a:gd name="T101" fmla="*/ 138 h 675"/>
                <a:gd name="T102" fmla="*/ 0 w 765"/>
                <a:gd name="T103" fmla="*/ 122 h 675"/>
                <a:gd name="T104" fmla="*/ 2 w 765"/>
                <a:gd name="T105" fmla="*/ 104 h 675"/>
                <a:gd name="T106" fmla="*/ 2 w 765"/>
                <a:gd name="T107" fmla="*/ 90 h 675"/>
                <a:gd name="T108" fmla="*/ 8 w 765"/>
                <a:gd name="T109" fmla="*/ 77 h 675"/>
                <a:gd name="T110" fmla="*/ 10 w 765"/>
                <a:gd name="T111" fmla="*/ 53 h 675"/>
                <a:gd name="T112" fmla="*/ 15 w 765"/>
                <a:gd name="T113" fmla="*/ 32 h 675"/>
                <a:gd name="T114" fmla="*/ 18 w 765"/>
                <a:gd name="T115" fmla="*/ 16 h 675"/>
                <a:gd name="T116" fmla="*/ 23 w 765"/>
                <a:gd name="T117" fmla="*/ 2 h 675"/>
                <a:gd name="T118" fmla="*/ 26 w 765"/>
                <a:gd name="T119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65" h="675">
                  <a:moveTo>
                    <a:pt x="26" y="0"/>
                  </a:moveTo>
                  <a:lnTo>
                    <a:pt x="260" y="122"/>
                  </a:lnTo>
                  <a:lnTo>
                    <a:pt x="292" y="279"/>
                  </a:lnTo>
                  <a:lnTo>
                    <a:pt x="494" y="343"/>
                  </a:lnTo>
                  <a:lnTo>
                    <a:pt x="515" y="271"/>
                  </a:lnTo>
                  <a:lnTo>
                    <a:pt x="765" y="385"/>
                  </a:lnTo>
                  <a:lnTo>
                    <a:pt x="725" y="566"/>
                  </a:lnTo>
                  <a:lnTo>
                    <a:pt x="723" y="566"/>
                  </a:lnTo>
                  <a:lnTo>
                    <a:pt x="723" y="566"/>
                  </a:lnTo>
                  <a:lnTo>
                    <a:pt x="717" y="566"/>
                  </a:lnTo>
                  <a:lnTo>
                    <a:pt x="712" y="569"/>
                  </a:lnTo>
                  <a:lnTo>
                    <a:pt x="704" y="569"/>
                  </a:lnTo>
                  <a:lnTo>
                    <a:pt x="696" y="569"/>
                  </a:lnTo>
                  <a:lnTo>
                    <a:pt x="691" y="569"/>
                  </a:lnTo>
                  <a:lnTo>
                    <a:pt x="688" y="572"/>
                  </a:lnTo>
                  <a:lnTo>
                    <a:pt x="683" y="572"/>
                  </a:lnTo>
                  <a:lnTo>
                    <a:pt x="678" y="574"/>
                  </a:lnTo>
                  <a:lnTo>
                    <a:pt x="672" y="574"/>
                  </a:lnTo>
                  <a:lnTo>
                    <a:pt x="664" y="574"/>
                  </a:lnTo>
                  <a:lnTo>
                    <a:pt x="659" y="574"/>
                  </a:lnTo>
                  <a:lnTo>
                    <a:pt x="654" y="577"/>
                  </a:lnTo>
                  <a:lnTo>
                    <a:pt x="646" y="577"/>
                  </a:lnTo>
                  <a:lnTo>
                    <a:pt x="638" y="580"/>
                  </a:lnTo>
                  <a:lnTo>
                    <a:pt x="632" y="580"/>
                  </a:lnTo>
                  <a:lnTo>
                    <a:pt x="624" y="582"/>
                  </a:lnTo>
                  <a:lnTo>
                    <a:pt x="619" y="582"/>
                  </a:lnTo>
                  <a:lnTo>
                    <a:pt x="611" y="585"/>
                  </a:lnTo>
                  <a:lnTo>
                    <a:pt x="603" y="585"/>
                  </a:lnTo>
                  <a:lnTo>
                    <a:pt x="595" y="588"/>
                  </a:lnTo>
                  <a:lnTo>
                    <a:pt x="587" y="588"/>
                  </a:lnTo>
                  <a:lnTo>
                    <a:pt x="579" y="590"/>
                  </a:lnTo>
                  <a:lnTo>
                    <a:pt x="574" y="590"/>
                  </a:lnTo>
                  <a:lnTo>
                    <a:pt x="566" y="593"/>
                  </a:lnTo>
                  <a:lnTo>
                    <a:pt x="558" y="593"/>
                  </a:lnTo>
                  <a:lnTo>
                    <a:pt x="550" y="596"/>
                  </a:lnTo>
                  <a:lnTo>
                    <a:pt x="539" y="596"/>
                  </a:lnTo>
                  <a:lnTo>
                    <a:pt x="531" y="598"/>
                  </a:lnTo>
                  <a:lnTo>
                    <a:pt x="523" y="598"/>
                  </a:lnTo>
                  <a:lnTo>
                    <a:pt x="515" y="601"/>
                  </a:lnTo>
                  <a:lnTo>
                    <a:pt x="507" y="601"/>
                  </a:lnTo>
                  <a:lnTo>
                    <a:pt x="499" y="604"/>
                  </a:lnTo>
                  <a:lnTo>
                    <a:pt x="491" y="604"/>
                  </a:lnTo>
                  <a:lnTo>
                    <a:pt x="483" y="606"/>
                  </a:lnTo>
                  <a:lnTo>
                    <a:pt x="473" y="609"/>
                  </a:lnTo>
                  <a:lnTo>
                    <a:pt x="465" y="609"/>
                  </a:lnTo>
                  <a:lnTo>
                    <a:pt x="457" y="612"/>
                  </a:lnTo>
                  <a:lnTo>
                    <a:pt x="449" y="612"/>
                  </a:lnTo>
                  <a:lnTo>
                    <a:pt x="441" y="614"/>
                  </a:lnTo>
                  <a:lnTo>
                    <a:pt x="436" y="614"/>
                  </a:lnTo>
                  <a:lnTo>
                    <a:pt x="425" y="617"/>
                  </a:lnTo>
                  <a:lnTo>
                    <a:pt x="417" y="617"/>
                  </a:lnTo>
                  <a:lnTo>
                    <a:pt x="409" y="620"/>
                  </a:lnTo>
                  <a:lnTo>
                    <a:pt x="404" y="620"/>
                  </a:lnTo>
                  <a:lnTo>
                    <a:pt x="396" y="622"/>
                  </a:lnTo>
                  <a:lnTo>
                    <a:pt x="388" y="622"/>
                  </a:lnTo>
                  <a:lnTo>
                    <a:pt x="382" y="625"/>
                  </a:lnTo>
                  <a:lnTo>
                    <a:pt x="374" y="625"/>
                  </a:lnTo>
                  <a:lnTo>
                    <a:pt x="366" y="625"/>
                  </a:lnTo>
                  <a:lnTo>
                    <a:pt x="361" y="628"/>
                  </a:lnTo>
                  <a:lnTo>
                    <a:pt x="356" y="630"/>
                  </a:lnTo>
                  <a:lnTo>
                    <a:pt x="351" y="630"/>
                  </a:lnTo>
                  <a:lnTo>
                    <a:pt x="345" y="630"/>
                  </a:lnTo>
                  <a:lnTo>
                    <a:pt x="340" y="633"/>
                  </a:lnTo>
                  <a:lnTo>
                    <a:pt x="335" y="633"/>
                  </a:lnTo>
                  <a:lnTo>
                    <a:pt x="329" y="636"/>
                  </a:lnTo>
                  <a:lnTo>
                    <a:pt x="319" y="636"/>
                  </a:lnTo>
                  <a:lnTo>
                    <a:pt x="311" y="638"/>
                  </a:lnTo>
                  <a:lnTo>
                    <a:pt x="300" y="641"/>
                  </a:lnTo>
                  <a:lnTo>
                    <a:pt x="292" y="641"/>
                  </a:lnTo>
                  <a:lnTo>
                    <a:pt x="281" y="644"/>
                  </a:lnTo>
                  <a:lnTo>
                    <a:pt x="273" y="646"/>
                  </a:lnTo>
                  <a:lnTo>
                    <a:pt x="265" y="646"/>
                  </a:lnTo>
                  <a:lnTo>
                    <a:pt x="257" y="649"/>
                  </a:lnTo>
                  <a:lnTo>
                    <a:pt x="249" y="649"/>
                  </a:lnTo>
                  <a:lnTo>
                    <a:pt x="239" y="651"/>
                  </a:lnTo>
                  <a:lnTo>
                    <a:pt x="231" y="654"/>
                  </a:lnTo>
                  <a:lnTo>
                    <a:pt x="226" y="657"/>
                  </a:lnTo>
                  <a:lnTo>
                    <a:pt x="218" y="657"/>
                  </a:lnTo>
                  <a:lnTo>
                    <a:pt x="210" y="659"/>
                  </a:lnTo>
                  <a:lnTo>
                    <a:pt x="204" y="659"/>
                  </a:lnTo>
                  <a:lnTo>
                    <a:pt x="199" y="662"/>
                  </a:lnTo>
                  <a:lnTo>
                    <a:pt x="191" y="662"/>
                  </a:lnTo>
                  <a:lnTo>
                    <a:pt x="186" y="665"/>
                  </a:lnTo>
                  <a:lnTo>
                    <a:pt x="180" y="665"/>
                  </a:lnTo>
                  <a:lnTo>
                    <a:pt x="175" y="667"/>
                  </a:lnTo>
                  <a:lnTo>
                    <a:pt x="164" y="670"/>
                  </a:lnTo>
                  <a:lnTo>
                    <a:pt x="159" y="673"/>
                  </a:lnTo>
                  <a:lnTo>
                    <a:pt x="151" y="673"/>
                  </a:lnTo>
                  <a:lnTo>
                    <a:pt x="146" y="675"/>
                  </a:lnTo>
                  <a:lnTo>
                    <a:pt x="143" y="675"/>
                  </a:lnTo>
                  <a:lnTo>
                    <a:pt x="159" y="550"/>
                  </a:lnTo>
                  <a:lnTo>
                    <a:pt x="159" y="548"/>
                  </a:lnTo>
                  <a:lnTo>
                    <a:pt x="154" y="542"/>
                  </a:lnTo>
                  <a:lnTo>
                    <a:pt x="148" y="540"/>
                  </a:lnTo>
                  <a:lnTo>
                    <a:pt x="146" y="534"/>
                  </a:lnTo>
                  <a:lnTo>
                    <a:pt x="140" y="532"/>
                  </a:lnTo>
                  <a:lnTo>
                    <a:pt x="138" y="526"/>
                  </a:lnTo>
                  <a:lnTo>
                    <a:pt x="130" y="518"/>
                  </a:lnTo>
                  <a:lnTo>
                    <a:pt x="125" y="513"/>
                  </a:lnTo>
                  <a:lnTo>
                    <a:pt x="119" y="508"/>
                  </a:lnTo>
                  <a:lnTo>
                    <a:pt x="114" y="500"/>
                  </a:lnTo>
                  <a:lnTo>
                    <a:pt x="106" y="492"/>
                  </a:lnTo>
                  <a:lnTo>
                    <a:pt x="101" y="484"/>
                  </a:lnTo>
                  <a:lnTo>
                    <a:pt x="95" y="473"/>
                  </a:lnTo>
                  <a:lnTo>
                    <a:pt x="87" y="465"/>
                  </a:lnTo>
                  <a:lnTo>
                    <a:pt x="82" y="460"/>
                  </a:lnTo>
                  <a:lnTo>
                    <a:pt x="79" y="455"/>
                  </a:lnTo>
                  <a:lnTo>
                    <a:pt x="77" y="449"/>
                  </a:lnTo>
                  <a:lnTo>
                    <a:pt x="74" y="444"/>
                  </a:lnTo>
                  <a:lnTo>
                    <a:pt x="69" y="439"/>
                  </a:lnTo>
                  <a:lnTo>
                    <a:pt x="66" y="433"/>
                  </a:lnTo>
                  <a:lnTo>
                    <a:pt x="63" y="428"/>
                  </a:lnTo>
                  <a:lnTo>
                    <a:pt x="61" y="423"/>
                  </a:lnTo>
                  <a:lnTo>
                    <a:pt x="55" y="415"/>
                  </a:lnTo>
                  <a:lnTo>
                    <a:pt x="53" y="409"/>
                  </a:lnTo>
                  <a:lnTo>
                    <a:pt x="47" y="401"/>
                  </a:lnTo>
                  <a:lnTo>
                    <a:pt x="45" y="396"/>
                  </a:lnTo>
                  <a:lnTo>
                    <a:pt x="42" y="391"/>
                  </a:lnTo>
                  <a:lnTo>
                    <a:pt x="39" y="383"/>
                  </a:lnTo>
                  <a:lnTo>
                    <a:pt x="37" y="377"/>
                  </a:lnTo>
                  <a:lnTo>
                    <a:pt x="34" y="372"/>
                  </a:lnTo>
                  <a:lnTo>
                    <a:pt x="31" y="364"/>
                  </a:lnTo>
                  <a:lnTo>
                    <a:pt x="29" y="356"/>
                  </a:lnTo>
                  <a:lnTo>
                    <a:pt x="26" y="348"/>
                  </a:lnTo>
                  <a:lnTo>
                    <a:pt x="23" y="343"/>
                  </a:lnTo>
                  <a:lnTo>
                    <a:pt x="21" y="335"/>
                  </a:lnTo>
                  <a:lnTo>
                    <a:pt x="18" y="327"/>
                  </a:lnTo>
                  <a:lnTo>
                    <a:pt x="15" y="322"/>
                  </a:lnTo>
                  <a:lnTo>
                    <a:pt x="15" y="314"/>
                  </a:lnTo>
                  <a:lnTo>
                    <a:pt x="13" y="306"/>
                  </a:lnTo>
                  <a:lnTo>
                    <a:pt x="10" y="298"/>
                  </a:lnTo>
                  <a:lnTo>
                    <a:pt x="10" y="290"/>
                  </a:lnTo>
                  <a:lnTo>
                    <a:pt x="8" y="284"/>
                  </a:lnTo>
                  <a:lnTo>
                    <a:pt x="8" y="276"/>
                  </a:lnTo>
                  <a:lnTo>
                    <a:pt x="5" y="268"/>
                  </a:lnTo>
                  <a:lnTo>
                    <a:pt x="5" y="260"/>
                  </a:lnTo>
                  <a:lnTo>
                    <a:pt x="5" y="252"/>
                  </a:lnTo>
                  <a:lnTo>
                    <a:pt x="2" y="244"/>
                  </a:lnTo>
                  <a:lnTo>
                    <a:pt x="2" y="237"/>
                  </a:lnTo>
                  <a:lnTo>
                    <a:pt x="0" y="229"/>
                  </a:lnTo>
                  <a:lnTo>
                    <a:pt x="0" y="221"/>
                  </a:lnTo>
                  <a:lnTo>
                    <a:pt x="0" y="213"/>
                  </a:lnTo>
                  <a:lnTo>
                    <a:pt x="0" y="205"/>
                  </a:lnTo>
                  <a:lnTo>
                    <a:pt x="0" y="199"/>
                  </a:lnTo>
                  <a:lnTo>
                    <a:pt x="0" y="191"/>
                  </a:lnTo>
                  <a:lnTo>
                    <a:pt x="0" y="183"/>
                  </a:lnTo>
                  <a:lnTo>
                    <a:pt x="0" y="178"/>
                  </a:lnTo>
                  <a:lnTo>
                    <a:pt x="0" y="170"/>
                  </a:lnTo>
                  <a:lnTo>
                    <a:pt x="0" y="165"/>
                  </a:lnTo>
                  <a:lnTo>
                    <a:pt x="0" y="157"/>
                  </a:lnTo>
                  <a:lnTo>
                    <a:pt x="0" y="151"/>
                  </a:lnTo>
                  <a:lnTo>
                    <a:pt x="0" y="143"/>
                  </a:lnTo>
                  <a:lnTo>
                    <a:pt x="0" y="138"/>
                  </a:lnTo>
                  <a:lnTo>
                    <a:pt x="0" y="133"/>
                  </a:lnTo>
                  <a:lnTo>
                    <a:pt x="0" y="127"/>
                  </a:lnTo>
                  <a:lnTo>
                    <a:pt x="0" y="122"/>
                  </a:lnTo>
                  <a:lnTo>
                    <a:pt x="0" y="117"/>
                  </a:lnTo>
                  <a:lnTo>
                    <a:pt x="0" y="111"/>
                  </a:lnTo>
                  <a:lnTo>
                    <a:pt x="2" y="104"/>
                  </a:lnTo>
                  <a:lnTo>
                    <a:pt x="2" y="101"/>
                  </a:lnTo>
                  <a:lnTo>
                    <a:pt x="2" y="96"/>
                  </a:lnTo>
                  <a:lnTo>
                    <a:pt x="2" y="90"/>
                  </a:lnTo>
                  <a:lnTo>
                    <a:pt x="5" y="85"/>
                  </a:lnTo>
                  <a:lnTo>
                    <a:pt x="5" y="80"/>
                  </a:lnTo>
                  <a:lnTo>
                    <a:pt x="8" y="77"/>
                  </a:lnTo>
                  <a:lnTo>
                    <a:pt x="8" y="69"/>
                  </a:lnTo>
                  <a:lnTo>
                    <a:pt x="10" y="61"/>
                  </a:lnTo>
                  <a:lnTo>
                    <a:pt x="10" y="53"/>
                  </a:lnTo>
                  <a:lnTo>
                    <a:pt x="13" y="45"/>
                  </a:lnTo>
                  <a:lnTo>
                    <a:pt x="13" y="37"/>
                  </a:lnTo>
                  <a:lnTo>
                    <a:pt x="15" y="32"/>
                  </a:lnTo>
                  <a:lnTo>
                    <a:pt x="15" y="26"/>
                  </a:lnTo>
                  <a:lnTo>
                    <a:pt x="18" y="21"/>
                  </a:lnTo>
                  <a:lnTo>
                    <a:pt x="18" y="16"/>
                  </a:lnTo>
                  <a:lnTo>
                    <a:pt x="21" y="13"/>
                  </a:lnTo>
                  <a:lnTo>
                    <a:pt x="21" y="8"/>
                  </a:lnTo>
                  <a:lnTo>
                    <a:pt x="23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6B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89"/>
            <p:cNvSpPr>
              <a:spLocks/>
            </p:cNvSpPr>
            <p:nvPr/>
          </p:nvSpPr>
          <p:spPr bwMode="auto">
            <a:xfrm>
              <a:off x="2920206" y="3825081"/>
              <a:ext cx="793750" cy="1419225"/>
            </a:xfrm>
            <a:custGeom>
              <a:avLst/>
              <a:gdLst>
                <a:gd name="T0" fmla="*/ 74 w 500"/>
                <a:gd name="T1" fmla="*/ 109 h 894"/>
                <a:gd name="T2" fmla="*/ 61 w 500"/>
                <a:gd name="T3" fmla="*/ 152 h 894"/>
                <a:gd name="T4" fmla="*/ 53 w 500"/>
                <a:gd name="T5" fmla="*/ 189 h 894"/>
                <a:gd name="T6" fmla="*/ 40 w 500"/>
                <a:gd name="T7" fmla="*/ 234 h 894"/>
                <a:gd name="T8" fmla="*/ 29 w 500"/>
                <a:gd name="T9" fmla="*/ 285 h 894"/>
                <a:gd name="T10" fmla="*/ 21 w 500"/>
                <a:gd name="T11" fmla="*/ 341 h 894"/>
                <a:gd name="T12" fmla="*/ 13 w 500"/>
                <a:gd name="T13" fmla="*/ 399 h 894"/>
                <a:gd name="T14" fmla="*/ 5 w 500"/>
                <a:gd name="T15" fmla="*/ 461 h 894"/>
                <a:gd name="T16" fmla="*/ 2 w 500"/>
                <a:gd name="T17" fmla="*/ 527 h 894"/>
                <a:gd name="T18" fmla="*/ 0 w 500"/>
                <a:gd name="T19" fmla="*/ 586 h 894"/>
                <a:gd name="T20" fmla="*/ 0 w 500"/>
                <a:gd name="T21" fmla="*/ 641 h 894"/>
                <a:gd name="T22" fmla="*/ 5 w 500"/>
                <a:gd name="T23" fmla="*/ 695 h 894"/>
                <a:gd name="T24" fmla="*/ 13 w 500"/>
                <a:gd name="T25" fmla="*/ 737 h 894"/>
                <a:gd name="T26" fmla="*/ 21 w 500"/>
                <a:gd name="T27" fmla="*/ 777 h 894"/>
                <a:gd name="T28" fmla="*/ 34 w 500"/>
                <a:gd name="T29" fmla="*/ 814 h 894"/>
                <a:gd name="T30" fmla="*/ 50 w 500"/>
                <a:gd name="T31" fmla="*/ 860 h 894"/>
                <a:gd name="T32" fmla="*/ 212 w 500"/>
                <a:gd name="T33" fmla="*/ 873 h 894"/>
                <a:gd name="T34" fmla="*/ 199 w 500"/>
                <a:gd name="T35" fmla="*/ 841 h 894"/>
                <a:gd name="T36" fmla="*/ 175 w 500"/>
                <a:gd name="T37" fmla="*/ 790 h 894"/>
                <a:gd name="T38" fmla="*/ 159 w 500"/>
                <a:gd name="T39" fmla="*/ 748 h 894"/>
                <a:gd name="T40" fmla="*/ 146 w 500"/>
                <a:gd name="T41" fmla="*/ 713 h 894"/>
                <a:gd name="T42" fmla="*/ 135 w 500"/>
                <a:gd name="T43" fmla="*/ 684 h 894"/>
                <a:gd name="T44" fmla="*/ 127 w 500"/>
                <a:gd name="T45" fmla="*/ 644 h 894"/>
                <a:gd name="T46" fmla="*/ 122 w 500"/>
                <a:gd name="T47" fmla="*/ 599 h 894"/>
                <a:gd name="T48" fmla="*/ 125 w 500"/>
                <a:gd name="T49" fmla="*/ 551 h 894"/>
                <a:gd name="T50" fmla="*/ 127 w 500"/>
                <a:gd name="T51" fmla="*/ 503 h 894"/>
                <a:gd name="T52" fmla="*/ 130 w 500"/>
                <a:gd name="T53" fmla="*/ 458 h 894"/>
                <a:gd name="T54" fmla="*/ 135 w 500"/>
                <a:gd name="T55" fmla="*/ 418 h 894"/>
                <a:gd name="T56" fmla="*/ 138 w 500"/>
                <a:gd name="T57" fmla="*/ 429 h 894"/>
                <a:gd name="T58" fmla="*/ 146 w 500"/>
                <a:gd name="T59" fmla="*/ 469 h 894"/>
                <a:gd name="T60" fmla="*/ 157 w 500"/>
                <a:gd name="T61" fmla="*/ 506 h 894"/>
                <a:gd name="T62" fmla="*/ 165 w 500"/>
                <a:gd name="T63" fmla="*/ 538 h 894"/>
                <a:gd name="T64" fmla="*/ 173 w 500"/>
                <a:gd name="T65" fmla="*/ 572 h 894"/>
                <a:gd name="T66" fmla="*/ 183 w 500"/>
                <a:gd name="T67" fmla="*/ 607 h 894"/>
                <a:gd name="T68" fmla="*/ 197 w 500"/>
                <a:gd name="T69" fmla="*/ 647 h 894"/>
                <a:gd name="T70" fmla="*/ 207 w 500"/>
                <a:gd name="T71" fmla="*/ 681 h 894"/>
                <a:gd name="T72" fmla="*/ 220 w 500"/>
                <a:gd name="T73" fmla="*/ 716 h 894"/>
                <a:gd name="T74" fmla="*/ 236 w 500"/>
                <a:gd name="T75" fmla="*/ 759 h 894"/>
                <a:gd name="T76" fmla="*/ 252 w 500"/>
                <a:gd name="T77" fmla="*/ 796 h 894"/>
                <a:gd name="T78" fmla="*/ 276 w 500"/>
                <a:gd name="T79" fmla="*/ 844 h 894"/>
                <a:gd name="T80" fmla="*/ 298 w 500"/>
                <a:gd name="T81" fmla="*/ 881 h 894"/>
                <a:gd name="T82" fmla="*/ 500 w 500"/>
                <a:gd name="T83" fmla="*/ 870 h 894"/>
                <a:gd name="T84" fmla="*/ 478 w 500"/>
                <a:gd name="T85" fmla="*/ 838 h 894"/>
                <a:gd name="T86" fmla="*/ 454 w 500"/>
                <a:gd name="T87" fmla="*/ 801 h 894"/>
                <a:gd name="T88" fmla="*/ 431 w 500"/>
                <a:gd name="T89" fmla="*/ 761 h 894"/>
                <a:gd name="T90" fmla="*/ 407 w 500"/>
                <a:gd name="T91" fmla="*/ 719 h 894"/>
                <a:gd name="T92" fmla="*/ 380 w 500"/>
                <a:gd name="T93" fmla="*/ 668 h 894"/>
                <a:gd name="T94" fmla="*/ 356 w 500"/>
                <a:gd name="T95" fmla="*/ 612 h 894"/>
                <a:gd name="T96" fmla="*/ 332 w 500"/>
                <a:gd name="T97" fmla="*/ 559 h 894"/>
                <a:gd name="T98" fmla="*/ 316 w 500"/>
                <a:gd name="T99" fmla="*/ 506 h 894"/>
                <a:gd name="T100" fmla="*/ 303 w 500"/>
                <a:gd name="T101" fmla="*/ 453 h 894"/>
                <a:gd name="T102" fmla="*/ 295 w 500"/>
                <a:gd name="T103" fmla="*/ 402 h 894"/>
                <a:gd name="T104" fmla="*/ 290 w 500"/>
                <a:gd name="T105" fmla="*/ 349 h 894"/>
                <a:gd name="T106" fmla="*/ 290 w 500"/>
                <a:gd name="T107" fmla="*/ 298 h 894"/>
                <a:gd name="T108" fmla="*/ 290 w 500"/>
                <a:gd name="T109" fmla="*/ 248 h 894"/>
                <a:gd name="T110" fmla="*/ 292 w 500"/>
                <a:gd name="T111" fmla="*/ 200 h 894"/>
                <a:gd name="T112" fmla="*/ 298 w 500"/>
                <a:gd name="T113" fmla="*/ 157 h 894"/>
                <a:gd name="T114" fmla="*/ 300 w 500"/>
                <a:gd name="T115" fmla="*/ 120 h 894"/>
                <a:gd name="T116" fmla="*/ 306 w 500"/>
                <a:gd name="T117" fmla="*/ 88 h 894"/>
                <a:gd name="T118" fmla="*/ 314 w 500"/>
                <a:gd name="T119" fmla="*/ 51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0" h="894">
                  <a:moveTo>
                    <a:pt x="85" y="83"/>
                  </a:moveTo>
                  <a:lnTo>
                    <a:pt x="82" y="86"/>
                  </a:lnTo>
                  <a:lnTo>
                    <a:pt x="80" y="91"/>
                  </a:lnTo>
                  <a:lnTo>
                    <a:pt x="80" y="96"/>
                  </a:lnTo>
                  <a:lnTo>
                    <a:pt x="77" y="104"/>
                  </a:lnTo>
                  <a:lnTo>
                    <a:pt x="74" y="109"/>
                  </a:lnTo>
                  <a:lnTo>
                    <a:pt x="72" y="120"/>
                  </a:lnTo>
                  <a:lnTo>
                    <a:pt x="69" y="128"/>
                  </a:lnTo>
                  <a:lnTo>
                    <a:pt x="66" y="136"/>
                  </a:lnTo>
                  <a:lnTo>
                    <a:pt x="64" y="141"/>
                  </a:lnTo>
                  <a:lnTo>
                    <a:pt x="64" y="147"/>
                  </a:lnTo>
                  <a:lnTo>
                    <a:pt x="61" y="152"/>
                  </a:lnTo>
                  <a:lnTo>
                    <a:pt x="61" y="157"/>
                  </a:lnTo>
                  <a:lnTo>
                    <a:pt x="58" y="165"/>
                  </a:lnTo>
                  <a:lnTo>
                    <a:pt x="56" y="171"/>
                  </a:lnTo>
                  <a:lnTo>
                    <a:pt x="56" y="176"/>
                  </a:lnTo>
                  <a:lnTo>
                    <a:pt x="53" y="184"/>
                  </a:lnTo>
                  <a:lnTo>
                    <a:pt x="53" y="189"/>
                  </a:lnTo>
                  <a:lnTo>
                    <a:pt x="50" y="197"/>
                  </a:lnTo>
                  <a:lnTo>
                    <a:pt x="48" y="205"/>
                  </a:lnTo>
                  <a:lnTo>
                    <a:pt x="48" y="213"/>
                  </a:lnTo>
                  <a:lnTo>
                    <a:pt x="45" y="219"/>
                  </a:lnTo>
                  <a:lnTo>
                    <a:pt x="42" y="227"/>
                  </a:lnTo>
                  <a:lnTo>
                    <a:pt x="40" y="234"/>
                  </a:lnTo>
                  <a:lnTo>
                    <a:pt x="40" y="242"/>
                  </a:lnTo>
                  <a:lnTo>
                    <a:pt x="37" y="250"/>
                  </a:lnTo>
                  <a:lnTo>
                    <a:pt x="34" y="258"/>
                  </a:lnTo>
                  <a:lnTo>
                    <a:pt x="34" y="269"/>
                  </a:lnTo>
                  <a:lnTo>
                    <a:pt x="32" y="277"/>
                  </a:lnTo>
                  <a:lnTo>
                    <a:pt x="29" y="285"/>
                  </a:lnTo>
                  <a:lnTo>
                    <a:pt x="29" y="293"/>
                  </a:lnTo>
                  <a:lnTo>
                    <a:pt x="26" y="304"/>
                  </a:lnTo>
                  <a:lnTo>
                    <a:pt x="24" y="312"/>
                  </a:lnTo>
                  <a:lnTo>
                    <a:pt x="24" y="322"/>
                  </a:lnTo>
                  <a:lnTo>
                    <a:pt x="21" y="333"/>
                  </a:lnTo>
                  <a:lnTo>
                    <a:pt x="21" y="341"/>
                  </a:lnTo>
                  <a:lnTo>
                    <a:pt x="18" y="352"/>
                  </a:lnTo>
                  <a:lnTo>
                    <a:pt x="18" y="360"/>
                  </a:lnTo>
                  <a:lnTo>
                    <a:pt x="16" y="370"/>
                  </a:lnTo>
                  <a:lnTo>
                    <a:pt x="16" y="378"/>
                  </a:lnTo>
                  <a:lnTo>
                    <a:pt x="13" y="389"/>
                  </a:lnTo>
                  <a:lnTo>
                    <a:pt x="13" y="399"/>
                  </a:lnTo>
                  <a:lnTo>
                    <a:pt x="10" y="410"/>
                  </a:lnTo>
                  <a:lnTo>
                    <a:pt x="8" y="421"/>
                  </a:lnTo>
                  <a:lnTo>
                    <a:pt x="8" y="431"/>
                  </a:lnTo>
                  <a:lnTo>
                    <a:pt x="8" y="442"/>
                  </a:lnTo>
                  <a:lnTo>
                    <a:pt x="5" y="450"/>
                  </a:lnTo>
                  <a:lnTo>
                    <a:pt x="5" y="461"/>
                  </a:lnTo>
                  <a:lnTo>
                    <a:pt x="5" y="471"/>
                  </a:lnTo>
                  <a:lnTo>
                    <a:pt x="2" y="482"/>
                  </a:lnTo>
                  <a:lnTo>
                    <a:pt x="2" y="493"/>
                  </a:lnTo>
                  <a:lnTo>
                    <a:pt x="2" y="506"/>
                  </a:lnTo>
                  <a:lnTo>
                    <a:pt x="2" y="516"/>
                  </a:lnTo>
                  <a:lnTo>
                    <a:pt x="2" y="527"/>
                  </a:lnTo>
                  <a:lnTo>
                    <a:pt x="0" y="538"/>
                  </a:lnTo>
                  <a:lnTo>
                    <a:pt x="0" y="546"/>
                  </a:lnTo>
                  <a:lnTo>
                    <a:pt x="0" y="559"/>
                  </a:lnTo>
                  <a:lnTo>
                    <a:pt x="0" y="567"/>
                  </a:lnTo>
                  <a:lnTo>
                    <a:pt x="0" y="578"/>
                  </a:lnTo>
                  <a:lnTo>
                    <a:pt x="0" y="586"/>
                  </a:lnTo>
                  <a:lnTo>
                    <a:pt x="0" y="596"/>
                  </a:lnTo>
                  <a:lnTo>
                    <a:pt x="0" y="607"/>
                  </a:lnTo>
                  <a:lnTo>
                    <a:pt x="0" y="615"/>
                  </a:lnTo>
                  <a:lnTo>
                    <a:pt x="0" y="626"/>
                  </a:lnTo>
                  <a:lnTo>
                    <a:pt x="0" y="634"/>
                  </a:lnTo>
                  <a:lnTo>
                    <a:pt x="0" y="641"/>
                  </a:lnTo>
                  <a:lnTo>
                    <a:pt x="2" y="652"/>
                  </a:lnTo>
                  <a:lnTo>
                    <a:pt x="2" y="660"/>
                  </a:lnTo>
                  <a:lnTo>
                    <a:pt x="5" y="671"/>
                  </a:lnTo>
                  <a:lnTo>
                    <a:pt x="5" y="676"/>
                  </a:lnTo>
                  <a:lnTo>
                    <a:pt x="5" y="687"/>
                  </a:lnTo>
                  <a:lnTo>
                    <a:pt x="5" y="695"/>
                  </a:lnTo>
                  <a:lnTo>
                    <a:pt x="8" y="703"/>
                  </a:lnTo>
                  <a:lnTo>
                    <a:pt x="8" y="711"/>
                  </a:lnTo>
                  <a:lnTo>
                    <a:pt x="10" y="716"/>
                  </a:lnTo>
                  <a:lnTo>
                    <a:pt x="10" y="724"/>
                  </a:lnTo>
                  <a:lnTo>
                    <a:pt x="13" y="732"/>
                  </a:lnTo>
                  <a:lnTo>
                    <a:pt x="13" y="737"/>
                  </a:lnTo>
                  <a:lnTo>
                    <a:pt x="16" y="745"/>
                  </a:lnTo>
                  <a:lnTo>
                    <a:pt x="16" y="753"/>
                  </a:lnTo>
                  <a:lnTo>
                    <a:pt x="18" y="759"/>
                  </a:lnTo>
                  <a:lnTo>
                    <a:pt x="18" y="767"/>
                  </a:lnTo>
                  <a:lnTo>
                    <a:pt x="21" y="772"/>
                  </a:lnTo>
                  <a:lnTo>
                    <a:pt x="21" y="777"/>
                  </a:lnTo>
                  <a:lnTo>
                    <a:pt x="24" y="785"/>
                  </a:lnTo>
                  <a:lnTo>
                    <a:pt x="26" y="790"/>
                  </a:lnTo>
                  <a:lnTo>
                    <a:pt x="26" y="796"/>
                  </a:lnTo>
                  <a:lnTo>
                    <a:pt x="29" y="801"/>
                  </a:lnTo>
                  <a:lnTo>
                    <a:pt x="29" y="806"/>
                  </a:lnTo>
                  <a:lnTo>
                    <a:pt x="34" y="814"/>
                  </a:lnTo>
                  <a:lnTo>
                    <a:pt x="37" y="825"/>
                  </a:lnTo>
                  <a:lnTo>
                    <a:pt x="40" y="833"/>
                  </a:lnTo>
                  <a:lnTo>
                    <a:pt x="42" y="841"/>
                  </a:lnTo>
                  <a:lnTo>
                    <a:pt x="45" y="849"/>
                  </a:lnTo>
                  <a:lnTo>
                    <a:pt x="48" y="857"/>
                  </a:lnTo>
                  <a:lnTo>
                    <a:pt x="50" y="860"/>
                  </a:lnTo>
                  <a:lnTo>
                    <a:pt x="53" y="865"/>
                  </a:lnTo>
                  <a:lnTo>
                    <a:pt x="53" y="870"/>
                  </a:lnTo>
                  <a:lnTo>
                    <a:pt x="56" y="873"/>
                  </a:lnTo>
                  <a:lnTo>
                    <a:pt x="58" y="878"/>
                  </a:lnTo>
                  <a:lnTo>
                    <a:pt x="58" y="881"/>
                  </a:lnTo>
                  <a:lnTo>
                    <a:pt x="212" y="873"/>
                  </a:lnTo>
                  <a:lnTo>
                    <a:pt x="212" y="870"/>
                  </a:lnTo>
                  <a:lnTo>
                    <a:pt x="210" y="865"/>
                  </a:lnTo>
                  <a:lnTo>
                    <a:pt x="207" y="860"/>
                  </a:lnTo>
                  <a:lnTo>
                    <a:pt x="202" y="854"/>
                  </a:lnTo>
                  <a:lnTo>
                    <a:pt x="199" y="846"/>
                  </a:lnTo>
                  <a:lnTo>
                    <a:pt x="199" y="841"/>
                  </a:lnTo>
                  <a:lnTo>
                    <a:pt x="194" y="833"/>
                  </a:lnTo>
                  <a:lnTo>
                    <a:pt x="191" y="825"/>
                  </a:lnTo>
                  <a:lnTo>
                    <a:pt x="189" y="817"/>
                  </a:lnTo>
                  <a:lnTo>
                    <a:pt x="183" y="809"/>
                  </a:lnTo>
                  <a:lnTo>
                    <a:pt x="178" y="798"/>
                  </a:lnTo>
                  <a:lnTo>
                    <a:pt x="175" y="790"/>
                  </a:lnTo>
                  <a:lnTo>
                    <a:pt x="173" y="780"/>
                  </a:lnTo>
                  <a:lnTo>
                    <a:pt x="167" y="769"/>
                  </a:lnTo>
                  <a:lnTo>
                    <a:pt x="165" y="764"/>
                  </a:lnTo>
                  <a:lnTo>
                    <a:pt x="162" y="759"/>
                  </a:lnTo>
                  <a:lnTo>
                    <a:pt x="162" y="753"/>
                  </a:lnTo>
                  <a:lnTo>
                    <a:pt x="159" y="748"/>
                  </a:lnTo>
                  <a:lnTo>
                    <a:pt x="157" y="743"/>
                  </a:lnTo>
                  <a:lnTo>
                    <a:pt x="154" y="737"/>
                  </a:lnTo>
                  <a:lnTo>
                    <a:pt x="151" y="732"/>
                  </a:lnTo>
                  <a:lnTo>
                    <a:pt x="151" y="724"/>
                  </a:lnTo>
                  <a:lnTo>
                    <a:pt x="149" y="719"/>
                  </a:lnTo>
                  <a:lnTo>
                    <a:pt x="146" y="713"/>
                  </a:lnTo>
                  <a:lnTo>
                    <a:pt x="143" y="708"/>
                  </a:lnTo>
                  <a:lnTo>
                    <a:pt x="143" y="703"/>
                  </a:lnTo>
                  <a:lnTo>
                    <a:pt x="141" y="697"/>
                  </a:lnTo>
                  <a:lnTo>
                    <a:pt x="138" y="692"/>
                  </a:lnTo>
                  <a:lnTo>
                    <a:pt x="138" y="687"/>
                  </a:lnTo>
                  <a:lnTo>
                    <a:pt x="135" y="684"/>
                  </a:lnTo>
                  <a:lnTo>
                    <a:pt x="133" y="676"/>
                  </a:lnTo>
                  <a:lnTo>
                    <a:pt x="133" y="671"/>
                  </a:lnTo>
                  <a:lnTo>
                    <a:pt x="130" y="668"/>
                  </a:lnTo>
                  <a:lnTo>
                    <a:pt x="130" y="663"/>
                  </a:lnTo>
                  <a:lnTo>
                    <a:pt x="127" y="652"/>
                  </a:lnTo>
                  <a:lnTo>
                    <a:pt x="127" y="644"/>
                  </a:lnTo>
                  <a:lnTo>
                    <a:pt x="125" y="636"/>
                  </a:lnTo>
                  <a:lnTo>
                    <a:pt x="122" y="628"/>
                  </a:lnTo>
                  <a:lnTo>
                    <a:pt x="122" y="620"/>
                  </a:lnTo>
                  <a:lnTo>
                    <a:pt x="122" y="612"/>
                  </a:lnTo>
                  <a:lnTo>
                    <a:pt x="122" y="607"/>
                  </a:lnTo>
                  <a:lnTo>
                    <a:pt x="122" y="599"/>
                  </a:lnTo>
                  <a:lnTo>
                    <a:pt x="122" y="591"/>
                  </a:lnTo>
                  <a:lnTo>
                    <a:pt x="122" y="583"/>
                  </a:lnTo>
                  <a:lnTo>
                    <a:pt x="122" y="575"/>
                  </a:lnTo>
                  <a:lnTo>
                    <a:pt x="122" y="567"/>
                  </a:lnTo>
                  <a:lnTo>
                    <a:pt x="125" y="559"/>
                  </a:lnTo>
                  <a:lnTo>
                    <a:pt x="125" y="551"/>
                  </a:lnTo>
                  <a:lnTo>
                    <a:pt x="125" y="543"/>
                  </a:lnTo>
                  <a:lnTo>
                    <a:pt x="125" y="535"/>
                  </a:lnTo>
                  <a:lnTo>
                    <a:pt x="125" y="527"/>
                  </a:lnTo>
                  <a:lnTo>
                    <a:pt x="127" y="519"/>
                  </a:lnTo>
                  <a:lnTo>
                    <a:pt x="127" y="511"/>
                  </a:lnTo>
                  <a:lnTo>
                    <a:pt x="127" y="503"/>
                  </a:lnTo>
                  <a:lnTo>
                    <a:pt x="127" y="495"/>
                  </a:lnTo>
                  <a:lnTo>
                    <a:pt x="130" y="487"/>
                  </a:lnTo>
                  <a:lnTo>
                    <a:pt x="130" y="479"/>
                  </a:lnTo>
                  <a:lnTo>
                    <a:pt x="130" y="471"/>
                  </a:lnTo>
                  <a:lnTo>
                    <a:pt x="130" y="463"/>
                  </a:lnTo>
                  <a:lnTo>
                    <a:pt x="130" y="458"/>
                  </a:lnTo>
                  <a:lnTo>
                    <a:pt x="130" y="450"/>
                  </a:lnTo>
                  <a:lnTo>
                    <a:pt x="130" y="445"/>
                  </a:lnTo>
                  <a:lnTo>
                    <a:pt x="133" y="439"/>
                  </a:lnTo>
                  <a:lnTo>
                    <a:pt x="133" y="434"/>
                  </a:lnTo>
                  <a:lnTo>
                    <a:pt x="133" y="426"/>
                  </a:lnTo>
                  <a:lnTo>
                    <a:pt x="135" y="418"/>
                  </a:lnTo>
                  <a:lnTo>
                    <a:pt x="135" y="415"/>
                  </a:lnTo>
                  <a:lnTo>
                    <a:pt x="135" y="415"/>
                  </a:lnTo>
                  <a:lnTo>
                    <a:pt x="135" y="415"/>
                  </a:lnTo>
                  <a:lnTo>
                    <a:pt x="135" y="421"/>
                  </a:lnTo>
                  <a:lnTo>
                    <a:pt x="135" y="423"/>
                  </a:lnTo>
                  <a:lnTo>
                    <a:pt x="138" y="429"/>
                  </a:lnTo>
                  <a:lnTo>
                    <a:pt x="138" y="431"/>
                  </a:lnTo>
                  <a:lnTo>
                    <a:pt x="141" y="439"/>
                  </a:lnTo>
                  <a:lnTo>
                    <a:pt x="141" y="445"/>
                  </a:lnTo>
                  <a:lnTo>
                    <a:pt x="143" y="453"/>
                  </a:lnTo>
                  <a:lnTo>
                    <a:pt x="143" y="461"/>
                  </a:lnTo>
                  <a:lnTo>
                    <a:pt x="146" y="469"/>
                  </a:lnTo>
                  <a:lnTo>
                    <a:pt x="149" y="477"/>
                  </a:lnTo>
                  <a:lnTo>
                    <a:pt x="151" y="487"/>
                  </a:lnTo>
                  <a:lnTo>
                    <a:pt x="151" y="490"/>
                  </a:lnTo>
                  <a:lnTo>
                    <a:pt x="154" y="495"/>
                  </a:lnTo>
                  <a:lnTo>
                    <a:pt x="154" y="501"/>
                  </a:lnTo>
                  <a:lnTo>
                    <a:pt x="157" y="506"/>
                  </a:lnTo>
                  <a:lnTo>
                    <a:pt x="157" y="511"/>
                  </a:lnTo>
                  <a:lnTo>
                    <a:pt x="159" y="516"/>
                  </a:lnTo>
                  <a:lnTo>
                    <a:pt x="159" y="522"/>
                  </a:lnTo>
                  <a:lnTo>
                    <a:pt x="162" y="527"/>
                  </a:lnTo>
                  <a:lnTo>
                    <a:pt x="162" y="532"/>
                  </a:lnTo>
                  <a:lnTo>
                    <a:pt x="165" y="538"/>
                  </a:lnTo>
                  <a:lnTo>
                    <a:pt x="165" y="543"/>
                  </a:lnTo>
                  <a:lnTo>
                    <a:pt x="167" y="548"/>
                  </a:lnTo>
                  <a:lnTo>
                    <a:pt x="167" y="554"/>
                  </a:lnTo>
                  <a:lnTo>
                    <a:pt x="170" y="562"/>
                  </a:lnTo>
                  <a:lnTo>
                    <a:pt x="173" y="567"/>
                  </a:lnTo>
                  <a:lnTo>
                    <a:pt x="173" y="572"/>
                  </a:lnTo>
                  <a:lnTo>
                    <a:pt x="175" y="578"/>
                  </a:lnTo>
                  <a:lnTo>
                    <a:pt x="178" y="583"/>
                  </a:lnTo>
                  <a:lnTo>
                    <a:pt x="178" y="591"/>
                  </a:lnTo>
                  <a:lnTo>
                    <a:pt x="181" y="596"/>
                  </a:lnTo>
                  <a:lnTo>
                    <a:pt x="183" y="602"/>
                  </a:lnTo>
                  <a:lnTo>
                    <a:pt x="183" y="607"/>
                  </a:lnTo>
                  <a:lnTo>
                    <a:pt x="186" y="615"/>
                  </a:lnTo>
                  <a:lnTo>
                    <a:pt x="189" y="620"/>
                  </a:lnTo>
                  <a:lnTo>
                    <a:pt x="189" y="626"/>
                  </a:lnTo>
                  <a:lnTo>
                    <a:pt x="191" y="634"/>
                  </a:lnTo>
                  <a:lnTo>
                    <a:pt x="194" y="639"/>
                  </a:lnTo>
                  <a:lnTo>
                    <a:pt x="197" y="647"/>
                  </a:lnTo>
                  <a:lnTo>
                    <a:pt x="197" y="652"/>
                  </a:lnTo>
                  <a:lnTo>
                    <a:pt x="199" y="657"/>
                  </a:lnTo>
                  <a:lnTo>
                    <a:pt x="202" y="663"/>
                  </a:lnTo>
                  <a:lnTo>
                    <a:pt x="205" y="671"/>
                  </a:lnTo>
                  <a:lnTo>
                    <a:pt x="207" y="676"/>
                  </a:lnTo>
                  <a:lnTo>
                    <a:pt x="207" y="681"/>
                  </a:lnTo>
                  <a:lnTo>
                    <a:pt x="210" y="689"/>
                  </a:lnTo>
                  <a:lnTo>
                    <a:pt x="212" y="695"/>
                  </a:lnTo>
                  <a:lnTo>
                    <a:pt x="215" y="700"/>
                  </a:lnTo>
                  <a:lnTo>
                    <a:pt x="215" y="705"/>
                  </a:lnTo>
                  <a:lnTo>
                    <a:pt x="218" y="711"/>
                  </a:lnTo>
                  <a:lnTo>
                    <a:pt x="220" y="716"/>
                  </a:lnTo>
                  <a:lnTo>
                    <a:pt x="223" y="721"/>
                  </a:lnTo>
                  <a:lnTo>
                    <a:pt x="226" y="729"/>
                  </a:lnTo>
                  <a:lnTo>
                    <a:pt x="226" y="735"/>
                  </a:lnTo>
                  <a:lnTo>
                    <a:pt x="228" y="740"/>
                  </a:lnTo>
                  <a:lnTo>
                    <a:pt x="234" y="751"/>
                  </a:lnTo>
                  <a:lnTo>
                    <a:pt x="236" y="759"/>
                  </a:lnTo>
                  <a:lnTo>
                    <a:pt x="239" y="764"/>
                  </a:lnTo>
                  <a:lnTo>
                    <a:pt x="242" y="769"/>
                  </a:lnTo>
                  <a:lnTo>
                    <a:pt x="242" y="775"/>
                  </a:lnTo>
                  <a:lnTo>
                    <a:pt x="244" y="780"/>
                  </a:lnTo>
                  <a:lnTo>
                    <a:pt x="250" y="788"/>
                  </a:lnTo>
                  <a:lnTo>
                    <a:pt x="252" y="796"/>
                  </a:lnTo>
                  <a:lnTo>
                    <a:pt x="255" y="804"/>
                  </a:lnTo>
                  <a:lnTo>
                    <a:pt x="260" y="814"/>
                  </a:lnTo>
                  <a:lnTo>
                    <a:pt x="263" y="820"/>
                  </a:lnTo>
                  <a:lnTo>
                    <a:pt x="268" y="828"/>
                  </a:lnTo>
                  <a:lnTo>
                    <a:pt x="271" y="836"/>
                  </a:lnTo>
                  <a:lnTo>
                    <a:pt x="276" y="844"/>
                  </a:lnTo>
                  <a:lnTo>
                    <a:pt x="279" y="849"/>
                  </a:lnTo>
                  <a:lnTo>
                    <a:pt x="282" y="854"/>
                  </a:lnTo>
                  <a:lnTo>
                    <a:pt x="284" y="860"/>
                  </a:lnTo>
                  <a:lnTo>
                    <a:pt x="290" y="865"/>
                  </a:lnTo>
                  <a:lnTo>
                    <a:pt x="292" y="873"/>
                  </a:lnTo>
                  <a:lnTo>
                    <a:pt x="298" y="881"/>
                  </a:lnTo>
                  <a:lnTo>
                    <a:pt x="300" y="886"/>
                  </a:lnTo>
                  <a:lnTo>
                    <a:pt x="306" y="892"/>
                  </a:lnTo>
                  <a:lnTo>
                    <a:pt x="306" y="892"/>
                  </a:lnTo>
                  <a:lnTo>
                    <a:pt x="308" y="894"/>
                  </a:lnTo>
                  <a:lnTo>
                    <a:pt x="500" y="873"/>
                  </a:lnTo>
                  <a:lnTo>
                    <a:pt x="500" y="870"/>
                  </a:lnTo>
                  <a:lnTo>
                    <a:pt x="497" y="870"/>
                  </a:lnTo>
                  <a:lnTo>
                    <a:pt x="494" y="865"/>
                  </a:lnTo>
                  <a:lnTo>
                    <a:pt x="492" y="862"/>
                  </a:lnTo>
                  <a:lnTo>
                    <a:pt x="486" y="854"/>
                  </a:lnTo>
                  <a:lnTo>
                    <a:pt x="484" y="849"/>
                  </a:lnTo>
                  <a:lnTo>
                    <a:pt x="478" y="838"/>
                  </a:lnTo>
                  <a:lnTo>
                    <a:pt x="473" y="830"/>
                  </a:lnTo>
                  <a:lnTo>
                    <a:pt x="468" y="825"/>
                  </a:lnTo>
                  <a:lnTo>
                    <a:pt x="465" y="820"/>
                  </a:lnTo>
                  <a:lnTo>
                    <a:pt x="462" y="814"/>
                  </a:lnTo>
                  <a:lnTo>
                    <a:pt x="457" y="809"/>
                  </a:lnTo>
                  <a:lnTo>
                    <a:pt x="454" y="801"/>
                  </a:lnTo>
                  <a:lnTo>
                    <a:pt x="452" y="796"/>
                  </a:lnTo>
                  <a:lnTo>
                    <a:pt x="446" y="790"/>
                  </a:lnTo>
                  <a:lnTo>
                    <a:pt x="444" y="782"/>
                  </a:lnTo>
                  <a:lnTo>
                    <a:pt x="438" y="777"/>
                  </a:lnTo>
                  <a:lnTo>
                    <a:pt x="436" y="769"/>
                  </a:lnTo>
                  <a:lnTo>
                    <a:pt x="431" y="761"/>
                  </a:lnTo>
                  <a:lnTo>
                    <a:pt x="428" y="756"/>
                  </a:lnTo>
                  <a:lnTo>
                    <a:pt x="423" y="748"/>
                  </a:lnTo>
                  <a:lnTo>
                    <a:pt x="420" y="740"/>
                  </a:lnTo>
                  <a:lnTo>
                    <a:pt x="415" y="732"/>
                  </a:lnTo>
                  <a:lnTo>
                    <a:pt x="412" y="727"/>
                  </a:lnTo>
                  <a:lnTo>
                    <a:pt x="407" y="719"/>
                  </a:lnTo>
                  <a:lnTo>
                    <a:pt x="404" y="711"/>
                  </a:lnTo>
                  <a:lnTo>
                    <a:pt x="399" y="700"/>
                  </a:lnTo>
                  <a:lnTo>
                    <a:pt x="393" y="692"/>
                  </a:lnTo>
                  <a:lnTo>
                    <a:pt x="388" y="684"/>
                  </a:lnTo>
                  <a:lnTo>
                    <a:pt x="385" y="676"/>
                  </a:lnTo>
                  <a:lnTo>
                    <a:pt x="380" y="668"/>
                  </a:lnTo>
                  <a:lnTo>
                    <a:pt x="377" y="657"/>
                  </a:lnTo>
                  <a:lnTo>
                    <a:pt x="372" y="649"/>
                  </a:lnTo>
                  <a:lnTo>
                    <a:pt x="369" y="639"/>
                  </a:lnTo>
                  <a:lnTo>
                    <a:pt x="364" y="631"/>
                  </a:lnTo>
                  <a:lnTo>
                    <a:pt x="361" y="623"/>
                  </a:lnTo>
                  <a:lnTo>
                    <a:pt x="356" y="612"/>
                  </a:lnTo>
                  <a:lnTo>
                    <a:pt x="353" y="604"/>
                  </a:lnTo>
                  <a:lnTo>
                    <a:pt x="348" y="596"/>
                  </a:lnTo>
                  <a:lnTo>
                    <a:pt x="345" y="588"/>
                  </a:lnTo>
                  <a:lnTo>
                    <a:pt x="340" y="578"/>
                  </a:lnTo>
                  <a:lnTo>
                    <a:pt x="337" y="570"/>
                  </a:lnTo>
                  <a:lnTo>
                    <a:pt x="332" y="559"/>
                  </a:lnTo>
                  <a:lnTo>
                    <a:pt x="329" y="551"/>
                  </a:lnTo>
                  <a:lnTo>
                    <a:pt x="327" y="540"/>
                  </a:lnTo>
                  <a:lnTo>
                    <a:pt x="324" y="532"/>
                  </a:lnTo>
                  <a:lnTo>
                    <a:pt x="322" y="524"/>
                  </a:lnTo>
                  <a:lnTo>
                    <a:pt x="319" y="514"/>
                  </a:lnTo>
                  <a:lnTo>
                    <a:pt x="316" y="506"/>
                  </a:lnTo>
                  <a:lnTo>
                    <a:pt x="314" y="498"/>
                  </a:lnTo>
                  <a:lnTo>
                    <a:pt x="308" y="487"/>
                  </a:lnTo>
                  <a:lnTo>
                    <a:pt x="308" y="479"/>
                  </a:lnTo>
                  <a:lnTo>
                    <a:pt x="306" y="471"/>
                  </a:lnTo>
                  <a:lnTo>
                    <a:pt x="303" y="463"/>
                  </a:lnTo>
                  <a:lnTo>
                    <a:pt x="303" y="453"/>
                  </a:lnTo>
                  <a:lnTo>
                    <a:pt x="300" y="445"/>
                  </a:lnTo>
                  <a:lnTo>
                    <a:pt x="298" y="437"/>
                  </a:lnTo>
                  <a:lnTo>
                    <a:pt x="298" y="429"/>
                  </a:lnTo>
                  <a:lnTo>
                    <a:pt x="295" y="418"/>
                  </a:lnTo>
                  <a:lnTo>
                    <a:pt x="295" y="410"/>
                  </a:lnTo>
                  <a:lnTo>
                    <a:pt x="295" y="402"/>
                  </a:lnTo>
                  <a:lnTo>
                    <a:pt x="292" y="394"/>
                  </a:lnTo>
                  <a:lnTo>
                    <a:pt x="292" y="383"/>
                  </a:lnTo>
                  <a:lnTo>
                    <a:pt x="292" y="375"/>
                  </a:lnTo>
                  <a:lnTo>
                    <a:pt x="292" y="368"/>
                  </a:lnTo>
                  <a:lnTo>
                    <a:pt x="290" y="360"/>
                  </a:lnTo>
                  <a:lnTo>
                    <a:pt x="290" y="349"/>
                  </a:lnTo>
                  <a:lnTo>
                    <a:pt x="290" y="341"/>
                  </a:lnTo>
                  <a:lnTo>
                    <a:pt x="290" y="333"/>
                  </a:lnTo>
                  <a:lnTo>
                    <a:pt x="290" y="325"/>
                  </a:lnTo>
                  <a:lnTo>
                    <a:pt x="290" y="317"/>
                  </a:lnTo>
                  <a:lnTo>
                    <a:pt x="290" y="306"/>
                  </a:lnTo>
                  <a:lnTo>
                    <a:pt x="290" y="298"/>
                  </a:lnTo>
                  <a:lnTo>
                    <a:pt x="290" y="290"/>
                  </a:lnTo>
                  <a:lnTo>
                    <a:pt x="290" y="282"/>
                  </a:lnTo>
                  <a:lnTo>
                    <a:pt x="290" y="274"/>
                  </a:lnTo>
                  <a:lnTo>
                    <a:pt x="290" y="266"/>
                  </a:lnTo>
                  <a:lnTo>
                    <a:pt x="290" y="256"/>
                  </a:lnTo>
                  <a:lnTo>
                    <a:pt x="290" y="248"/>
                  </a:lnTo>
                  <a:lnTo>
                    <a:pt x="292" y="240"/>
                  </a:lnTo>
                  <a:lnTo>
                    <a:pt x="292" y="232"/>
                  </a:lnTo>
                  <a:lnTo>
                    <a:pt x="292" y="224"/>
                  </a:lnTo>
                  <a:lnTo>
                    <a:pt x="292" y="216"/>
                  </a:lnTo>
                  <a:lnTo>
                    <a:pt x="292" y="208"/>
                  </a:lnTo>
                  <a:lnTo>
                    <a:pt x="292" y="200"/>
                  </a:lnTo>
                  <a:lnTo>
                    <a:pt x="295" y="195"/>
                  </a:lnTo>
                  <a:lnTo>
                    <a:pt x="295" y="187"/>
                  </a:lnTo>
                  <a:lnTo>
                    <a:pt x="295" y="179"/>
                  </a:lnTo>
                  <a:lnTo>
                    <a:pt x="295" y="171"/>
                  </a:lnTo>
                  <a:lnTo>
                    <a:pt x="298" y="165"/>
                  </a:lnTo>
                  <a:lnTo>
                    <a:pt x="298" y="157"/>
                  </a:lnTo>
                  <a:lnTo>
                    <a:pt x="298" y="152"/>
                  </a:lnTo>
                  <a:lnTo>
                    <a:pt x="298" y="144"/>
                  </a:lnTo>
                  <a:lnTo>
                    <a:pt x="300" y="136"/>
                  </a:lnTo>
                  <a:lnTo>
                    <a:pt x="300" y="131"/>
                  </a:lnTo>
                  <a:lnTo>
                    <a:pt x="300" y="125"/>
                  </a:lnTo>
                  <a:lnTo>
                    <a:pt x="300" y="120"/>
                  </a:lnTo>
                  <a:lnTo>
                    <a:pt x="303" y="115"/>
                  </a:lnTo>
                  <a:lnTo>
                    <a:pt x="303" y="109"/>
                  </a:lnTo>
                  <a:lnTo>
                    <a:pt x="303" y="104"/>
                  </a:lnTo>
                  <a:lnTo>
                    <a:pt x="303" y="99"/>
                  </a:lnTo>
                  <a:lnTo>
                    <a:pt x="306" y="94"/>
                  </a:lnTo>
                  <a:lnTo>
                    <a:pt x="306" y="88"/>
                  </a:lnTo>
                  <a:lnTo>
                    <a:pt x="308" y="86"/>
                  </a:lnTo>
                  <a:lnTo>
                    <a:pt x="308" y="75"/>
                  </a:lnTo>
                  <a:lnTo>
                    <a:pt x="308" y="70"/>
                  </a:lnTo>
                  <a:lnTo>
                    <a:pt x="311" y="64"/>
                  </a:lnTo>
                  <a:lnTo>
                    <a:pt x="314" y="59"/>
                  </a:lnTo>
                  <a:lnTo>
                    <a:pt x="314" y="51"/>
                  </a:lnTo>
                  <a:lnTo>
                    <a:pt x="316" y="48"/>
                  </a:lnTo>
                  <a:lnTo>
                    <a:pt x="194" y="0"/>
                  </a:lnTo>
                  <a:lnTo>
                    <a:pt x="85" y="83"/>
                  </a:lnTo>
                  <a:lnTo>
                    <a:pt x="85" y="83"/>
                  </a:lnTo>
                  <a:close/>
                </a:path>
              </a:pathLst>
            </a:custGeom>
            <a:solidFill>
              <a:srgbClr val="FFFC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90"/>
            <p:cNvSpPr>
              <a:spLocks/>
            </p:cNvSpPr>
            <p:nvPr/>
          </p:nvSpPr>
          <p:spPr bwMode="auto">
            <a:xfrm>
              <a:off x="877094" y="4666456"/>
              <a:ext cx="839788" cy="1279525"/>
            </a:xfrm>
            <a:custGeom>
              <a:avLst/>
              <a:gdLst>
                <a:gd name="T0" fmla="*/ 473 w 529"/>
                <a:gd name="T1" fmla="*/ 8 h 806"/>
                <a:gd name="T2" fmla="*/ 486 w 529"/>
                <a:gd name="T3" fmla="*/ 37 h 806"/>
                <a:gd name="T4" fmla="*/ 497 w 529"/>
                <a:gd name="T5" fmla="*/ 80 h 806"/>
                <a:gd name="T6" fmla="*/ 505 w 529"/>
                <a:gd name="T7" fmla="*/ 111 h 806"/>
                <a:gd name="T8" fmla="*/ 513 w 529"/>
                <a:gd name="T9" fmla="*/ 154 h 806"/>
                <a:gd name="T10" fmla="*/ 521 w 529"/>
                <a:gd name="T11" fmla="*/ 202 h 806"/>
                <a:gd name="T12" fmla="*/ 526 w 529"/>
                <a:gd name="T13" fmla="*/ 255 h 806"/>
                <a:gd name="T14" fmla="*/ 529 w 529"/>
                <a:gd name="T15" fmla="*/ 316 h 806"/>
                <a:gd name="T16" fmla="*/ 529 w 529"/>
                <a:gd name="T17" fmla="*/ 383 h 806"/>
                <a:gd name="T18" fmla="*/ 526 w 529"/>
                <a:gd name="T19" fmla="*/ 447 h 806"/>
                <a:gd name="T20" fmla="*/ 521 w 529"/>
                <a:gd name="T21" fmla="*/ 503 h 806"/>
                <a:gd name="T22" fmla="*/ 516 w 529"/>
                <a:gd name="T23" fmla="*/ 553 h 806"/>
                <a:gd name="T24" fmla="*/ 510 w 529"/>
                <a:gd name="T25" fmla="*/ 596 h 806"/>
                <a:gd name="T26" fmla="*/ 505 w 529"/>
                <a:gd name="T27" fmla="*/ 633 h 806"/>
                <a:gd name="T28" fmla="*/ 497 w 529"/>
                <a:gd name="T29" fmla="*/ 675 h 806"/>
                <a:gd name="T30" fmla="*/ 486 w 529"/>
                <a:gd name="T31" fmla="*/ 713 h 806"/>
                <a:gd name="T32" fmla="*/ 335 w 529"/>
                <a:gd name="T33" fmla="*/ 739 h 806"/>
                <a:gd name="T34" fmla="*/ 346 w 529"/>
                <a:gd name="T35" fmla="*/ 699 h 806"/>
                <a:gd name="T36" fmla="*/ 364 w 529"/>
                <a:gd name="T37" fmla="*/ 652 h 806"/>
                <a:gd name="T38" fmla="*/ 375 w 529"/>
                <a:gd name="T39" fmla="*/ 617 h 806"/>
                <a:gd name="T40" fmla="*/ 383 w 529"/>
                <a:gd name="T41" fmla="*/ 582 h 806"/>
                <a:gd name="T42" fmla="*/ 393 w 529"/>
                <a:gd name="T43" fmla="*/ 545 h 806"/>
                <a:gd name="T44" fmla="*/ 404 w 529"/>
                <a:gd name="T45" fmla="*/ 511 h 806"/>
                <a:gd name="T46" fmla="*/ 412 w 529"/>
                <a:gd name="T47" fmla="*/ 479 h 806"/>
                <a:gd name="T48" fmla="*/ 417 w 529"/>
                <a:gd name="T49" fmla="*/ 420 h 806"/>
                <a:gd name="T50" fmla="*/ 415 w 529"/>
                <a:gd name="T51" fmla="*/ 362 h 806"/>
                <a:gd name="T52" fmla="*/ 409 w 529"/>
                <a:gd name="T53" fmla="*/ 311 h 806"/>
                <a:gd name="T54" fmla="*/ 401 w 529"/>
                <a:gd name="T55" fmla="*/ 271 h 806"/>
                <a:gd name="T56" fmla="*/ 393 w 529"/>
                <a:gd name="T57" fmla="*/ 242 h 806"/>
                <a:gd name="T58" fmla="*/ 393 w 529"/>
                <a:gd name="T59" fmla="*/ 263 h 806"/>
                <a:gd name="T60" fmla="*/ 393 w 529"/>
                <a:gd name="T61" fmla="*/ 303 h 806"/>
                <a:gd name="T62" fmla="*/ 388 w 529"/>
                <a:gd name="T63" fmla="*/ 354 h 806"/>
                <a:gd name="T64" fmla="*/ 383 w 529"/>
                <a:gd name="T65" fmla="*/ 388 h 806"/>
                <a:gd name="T66" fmla="*/ 375 w 529"/>
                <a:gd name="T67" fmla="*/ 428 h 806"/>
                <a:gd name="T68" fmla="*/ 364 w 529"/>
                <a:gd name="T69" fmla="*/ 468 h 806"/>
                <a:gd name="T70" fmla="*/ 348 w 529"/>
                <a:gd name="T71" fmla="*/ 513 h 806"/>
                <a:gd name="T72" fmla="*/ 332 w 529"/>
                <a:gd name="T73" fmla="*/ 558 h 806"/>
                <a:gd name="T74" fmla="*/ 311 w 529"/>
                <a:gd name="T75" fmla="*/ 601 h 806"/>
                <a:gd name="T76" fmla="*/ 292 w 529"/>
                <a:gd name="T77" fmla="*/ 641 h 806"/>
                <a:gd name="T78" fmla="*/ 271 w 529"/>
                <a:gd name="T79" fmla="*/ 673 h 806"/>
                <a:gd name="T80" fmla="*/ 239 w 529"/>
                <a:gd name="T81" fmla="*/ 721 h 806"/>
                <a:gd name="T82" fmla="*/ 207 w 529"/>
                <a:gd name="T83" fmla="*/ 758 h 806"/>
                <a:gd name="T84" fmla="*/ 183 w 529"/>
                <a:gd name="T85" fmla="*/ 785 h 806"/>
                <a:gd name="T86" fmla="*/ 13 w 529"/>
                <a:gd name="T87" fmla="*/ 785 h 806"/>
                <a:gd name="T88" fmla="*/ 45 w 529"/>
                <a:gd name="T89" fmla="*/ 739 h 806"/>
                <a:gd name="T90" fmla="*/ 74 w 529"/>
                <a:gd name="T91" fmla="*/ 699 h 806"/>
                <a:gd name="T92" fmla="*/ 106 w 529"/>
                <a:gd name="T93" fmla="*/ 654 h 806"/>
                <a:gd name="T94" fmla="*/ 138 w 529"/>
                <a:gd name="T95" fmla="*/ 604 h 806"/>
                <a:gd name="T96" fmla="*/ 170 w 529"/>
                <a:gd name="T97" fmla="*/ 553 h 806"/>
                <a:gd name="T98" fmla="*/ 199 w 529"/>
                <a:gd name="T99" fmla="*/ 503 h 806"/>
                <a:gd name="T100" fmla="*/ 223 w 529"/>
                <a:gd name="T101" fmla="*/ 455 h 806"/>
                <a:gd name="T102" fmla="*/ 242 w 529"/>
                <a:gd name="T103" fmla="*/ 412 h 806"/>
                <a:gd name="T104" fmla="*/ 252 w 529"/>
                <a:gd name="T105" fmla="*/ 378 h 806"/>
                <a:gd name="T106" fmla="*/ 258 w 529"/>
                <a:gd name="T107" fmla="*/ 343 h 806"/>
                <a:gd name="T108" fmla="*/ 263 w 529"/>
                <a:gd name="T109" fmla="*/ 311 h 806"/>
                <a:gd name="T110" fmla="*/ 268 w 529"/>
                <a:gd name="T111" fmla="*/ 276 h 806"/>
                <a:gd name="T112" fmla="*/ 274 w 529"/>
                <a:gd name="T113" fmla="*/ 234 h 806"/>
                <a:gd name="T114" fmla="*/ 274 w 529"/>
                <a:gd name="T115" fmla="*/ 186 h 806"/>
                <a:gd name="T116" fmla="*/ 274 w 529"/>
                <a:gd name="T117" fmla="*/ 154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9" h="806">
                  <a:moveTo>
                    <a:pt x="274" y="146"/>
                  </a:moveTo>
                  <a:lnTo>
                    <a:pt x="346" y="0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73" y="5"/>
                  </a:lnTo>
                  <a:lnTo>
                    <a:pt x="473" y="8"/>
                  </a:lnTo>
                  <a:lnTo>
                    <a:pt x="476" y="10"/>
                  </a:lnTo>
                  <a:lnTo>
                    <a:pt x="476" y="16"/>
                  </a:lnTo>
                  <a:lnTo>
                    <a:pt x="478" y="21"/>
                  </a:lnTo>
                  <a:lnTo>
                    <a:pt x="481" y="24"/>
                  </a:lnTo>
                  <a:lnTo>
                    <a:pt x="484" y="32"/>
                  </a:lnTo>
                  <a:lnTo>
                    <a:pt x="486" y="37"/>
                  </a:lnTo>
                  <a:lnTo>
                    <a:pt x="489" y="45"/>
                  </a:lnTo>
                  <a:lnTo>
                    <a:pt x="492" y="56"/>
                  </a:lnTo>
                  <a:lnTo>
                    <a:pt x="494" y="64"/>
                  </a:lnTo>
                  <a:lnTo>
                    <a:pt x="494" y="66"/>
                  </a:lnTo>
                  <a:lnTo>
                    <a:pt x="497" y="74"/>
                  </a:lnTo>
                  <a:lnTo>
                    <a:pt x="497" y="80"/>
                  </a:lnTo>
                  <a:lnTo>
                    <a:pt x="500" y="85"/>
                  </a:lnTo>
                  <a:lnTo>
                    <a:pt x="500" y="90"/>
                  </a:lnTo>
                  <a:lnTo>
                    <a:pt x="502" y="96"/>
                  </a:lnTo>
                  <a:lnTo>
                    <a:pt x="502" y="101"/>
                  </a:lnTo>
                  <a:lnTo>
                    <a:pt x="505" y="106"/>
                  </a:lnTo>
                  <a:lnTo>
                    <a:pt x="505" y="111"/>
                  </a:lnTo>
                  <a:lnTo>
                    <a:pt x="508" y="119"/>
                  </a:lnTo>
                  <a:lnTo>
                    <a:pt x="508" y="125"/>
                  </a:lnTo>
                  <a:lnTo>
                    <a:pt x="510" y="133"/>
                  </a:lnTo>
                  <a:lnTo>
                    <a:pt x="510" y="138"/>
                  </a:lnTo>
                  <a:lnTo>
                    <a:pt x="513" y="146"/>
                  </a:lnTo>
                  <a:lnTo>
                    <a:pt x="513" y="154"/>
                  </a:lnTo>
                  <a:lnTo>
                    <a:pt x="516" y="162"/>
                  </a:lnTo>
                  <a:lnTo>
                    <a:pt x="516" y="167"/>
                  </a:lnTo>
                  <a:lnTo>
                    <a:pt x="518" y="178"/>
                  </a:lnTo>
                  <a:lnTo>
                    <a:pt x="518" y="186"/>
                  </a:lnTo>
                  <a:lnTo>
                    <a:pt x="521" y="194"/>
                  </a:lnTo>
                  <a:lnTo>
                    <a:pt x="521" y="202"/>
                  </a:lnTo>
                  <a:lnTo>
                    <a:pt x="521" y="210"/>
                  </a:lnTo>
                  <a:lnTo>
                    <a:pt x="521" y="218"/>
                  </a:lnTo>
                  <a:lnTo>
                    <a:pt x="524" y="229"/>
                  </a:lnTo>
                  <a:lnTo>
                    <a:pt x="524" y="237"/>
                  </a:lnTo>
                  <a:lnTo>
                    <a:pt x="524" y="247"/>
                  </a:lnTo>
                  <a:lnTo>
                    <a:pt x="526" y="255"/>
                  </a:lnTo>
                  <a:lnTo>
                    <a:pt x="526" y="266"/>
                  </a:lnTo>
                  <a:lnTo>
                    <a:pt x="526" y="274"/>
                  </a:lnTo>
                  <a:lnTo>
                    <a:pt x="526" y="284"/>
                  </a:lnTo>
                  <a:lnTo>
                    <a:pt x="526" y="295"/>
                  </a:lnTo>
                  <a:lnTo>
                    <a:pt x="529" y="306"/>
                  </a:lnTo>
                  <a:lnTo>
                    <a:pt x="529" y="316"/>
                  </a:lnTo>
                  <a:lnTo>
                    <a:pt x="529" y="327"/>
                  </a:lnTo>
                  <a:lnTo>
                    <a:pt x="529" y="338"/>
                  </a:lnTo>
                  <a:lnTo>
                    <a:pt x="529" y="351"/>
                  </a:lnTo>
                  <a:lnTo>
                    <a:pt x="529" y="362"/>
                  </a:lnTo>
                  <a:lnTo>
                    <a:pt x="529" y="372"/>
                  </a:lnTo>
                  <a:lnTo>
                    <a:pt x="529" y="383"/>
                  </a:lnTo>
                  <a:lnTo>
                    <a:pt x="529" y="393"/>
                  </a:lnTo>
                  <a:lnTo>
                    <a:pt x="526" y="404"/>
                  </a:lnTo>
                  <a:lnTo>
                    <a:pt x="526" y="415"/>
                  </a:lnTo>
                  <a:lnTo>
                    <a:pt x="526" y="425"/>
                  </a:lnTo>
                  <a:lnTo>
                    <a:pt x="526" y="436"/>
                  </a:lnTo>
                  <a:lnTo>
                    <a:pt x="526" y="447"/>
                  </a:lnTo>
                  <a:lnTo>
                    <a:pt x="524" y="455"/>
                  </a:lnTo>
                  <a:lnTo>
                    <a:pt x="524" y="465"/>
                  </a:lnTo>
                  <a:lnTo>
                    <a:pt x="524" y="476"/>
                  </a:lnTo>
                  <a:lnTo>
                    <a:pt x="524" y="484"/>
                  </a:lnTo>
                  <a:lnTo>
                    <a:pt x="524" y="492"/>
                  </a:lnTo>
                  <a:lnTo>
                    <a:pt x="521" y="503"/>
                  </a:lnTo>
                  <a:lnTo>
                    <a:pt x="521" y="511"/>
                  </a:lnTo>
                  <a:lnTo>
                    <a:pt x="521" y="518"/>
                  </a:lnTo>
                  <a:lnTo>
                    <a:pt x="521" y="526"/>
                  </a:lnTo>
                  <a:lnTo>
                    <a:pt x="518" y="537"/>
                  </a:lnTo>
                  <a:lnTo>
                    <a:pt x="518" y="545"/>
                  </a:lnTo>
                  <a:lnTo>
                    <a:pt x="516" y="553"/>
                  </a:lnTo>
                  <a:lnTo>
                    <a:pt x="516" y="558"/>
                  </a:lnTo>
                  <a:lnTo>
                    <a:pt x="516" y="566"/>
                  </a:lnTo>
                  <a:lnTo>
                    <a:pt x="516" y="574"/>
                  </a:lnTo>
                  <a:lnTo>
                    <a:pt x="513" y="582"/>
                  </a:lnTo>
                  <a:lnTo>
                    <a:pt x="513" y="588"/>
                  </a:lnTo>
                  <a:lnTo>
                    <a:pt x="510" y="596"/>
                  </a:lnTo>
                  <a:lnTo>
                    <a:pt x="510" y="604"/>
                  </a:lnTo>
                  <a:lnTo>
                    <a:pt x="510" y="609"/>
                  </a:lnTo>
                  <a:lnTo>
                    <a:pt x="510" y="614"/>
                  </a:lnTo>
                  <a:lnTo>
                    <a:pt x="508" y="622"/>
                  </a:lnTo>
                  <a:lnTo>
                    <a:pt x="508" y="628"/>
                  </a:lnTo>
                  <a:lnTo>
                    <a:pt x="505" y="633"/>
                  </a:lnTo>
                  <a:lnTo>
                    <a:pt x="505" y="638"/>
                  </a:lnTo>
                  <a:lnTo>
                    <a:pt x="505" y="644"/>
                  </a:lnTo>
                  <a:lnTo>
                    <a:pt x="502" y="649"/>
                  </a:lnTo>
                  <a:lnTo>
                    <a:pt x="500" y="659"/>
                  </a:lnTo>
                  <a:lnTo>
                    <a:pt x="500" y="667"/>
                  </a:lnTo>
                  <a:lnTo>
                    <a:pt x="497" y="675"/>
                  </a:lnTo>
                  <a:lnTo>
                    <a:pt x="494" y="683"/>
                  </a:lnTo>
                  <a:lnTo>
                    <a:pt x="492" y="691"/>
                  </a:lnTo>
                  <a:lnTo>
                    <a:pt x="492" y="699"/>
                  </a:lnTo>
                  <a:lnTo>
                    <a:pt x="489" y="702"/>
                  </a:lnTo>
                  <a:lnTo>
                    <a:pt x="489" y="707"/>
                  </a:lnTo>
                  <a:lnTo>
                    <a:pt x="486" y="713"/>
                  </a:lnTo>
                  <a:lnTo>
                    <a:pt x="486" y="715"/>
                  </a:lnTo>
                  <a:lnTo>
                    <a:pt x="486" y="721"/>
                  </a:lnTo>
                  <a:lnTo>
                    <a:pt x="486" y="723"/>
                  </a:lnTo>
                  <a:lnTo>
                    <a:pt x="330" y="747"/>
                  </a:lnTo>
                  <a:lnTo>
                    <a:pt x="330" y="745"/>
                  </a:lnTo>
                  <a:lnTo>
                    <a:pt x="335" y="739"/>
                  </a:lnTo>
                  <a:lnTo>
                    <a:pt x="335" y="734"/>
                  </a:lnTo>
                  <a:lnTo>
                    <a:pt x="338" y="729"/>
                  </a:lnTo>
                  <a:lnTo>
                    <a:pt x="340" y="721"/>
                  </a:lnTo>
                  <a:lnTo>
                    <a:pt x="343" y="715"/>
                  </a:lnTo>
                  <a:lnTo>
                    <a:pt x="343" y="707"/>
                  </a:lnTo>
                  <a:lnTo>
                    <a:pt x="346" y="699"/>
                  </a:lnTo>
                  <a:lnTo>
                    <a:pt x="348" y="689"/>
                  </a:lnTo>
                  <a:lnTo>
                    <a:pt x="354" y="681"/>
                  </a:lnTo>
                  <a:lnTo>
                    <a:pt x="356" y="670"/>
                  </a:lnTo>
                  <a:lnTo>
                    <a:pt x="359" y="662"/>
                  </a:lnTo>
                  <a:lnTo>
                    <a:pt x="361" y="657"/>
                  </a:lnTo>
                  <a:lnTo>
                    <a:pt x="364" y="652"/>
                  </a:lnTo>
                  <a:lnTo>
                    <a:pt x="364" y="646"/>
                  </a:lnTo>
                  <a:lnTo>
                    <a:pt x="367" y="641"/>
                  </a:lnTo>
                  <a:lnTo>
                    <a:pt x="367" y="636"/>
                  </a:lnTo>
                  <a:lnTo>
                    <a:pt x="369" y="628"/>
                  </a:lnTo>
                  <a:lnTo>
                    <a:pt x="372" y="622"/>
                  </a:lnTo>
                  <a:lnTo>
                    <a:pt x="375" y="617"/>
                  </a:lnTo>
                  <a:lnTo>
                    <a:pt x="375" y="612"/>
                  </a:lnTo>
                  <a:lnTo>
                    <a:pt x="377" y="606"/>
                  </a:lnTo>
                  <a:lnTo>
                    <a:pt x="377" y="598"/>
                  </a:lnTo>
                  <a:lnTo>
                    <a:pt x="380" y="593"/>
                  </a:lnTo>
                  <a:lnTo>
                    <a:pt x="383" y="588"/>
                  </a:lnTo>
                  <a:lnTo>
                    <a:pt x="383" y="582"/>
                  </a:lnTo>
                  <a:lnTo>
                    <a:pt x="385" y="574"/>
                  </a:lnTo>
                  <a:lnTo>
                    <a:pt x="388" y="569"/>
                  </a:lnTo>
                  <a:lnTo>
                    <a:pt x="388" y="564"/>
                  </a:lnTo>
                  <a:lnTo>
                    <a:pt x="391" y="558"/>
                  </a:lnTo>
                  <a:lnTo>
                    <a:pt x="391" y="553"/>
                  </a:lnTo>
                  <a:lnTo>
                    <a:pt x="393" y="545"/>
                  </a:lnTo>
                  <a:lnTo>
                    <a:pt x="396" y="540"/>
                  </a:lnTo>
                  <a:lnTo>
                    <a:pt x="396" y="534"/>
                  </a:lnTo>
                  <a:lnTo>
                    <a:pt x="399" y="526"/>
                  </a:lnTo>
                  <a:lnTo>
                    <a:pt x="401" y="521"/>
                  </a:lnTo>
                  <a:lnTo>
                    <a:pt x="401" y="516"/>
                  </a:lnTo>
                  <a:lnTo>
                    <a:pt x="404" y="511"/>
                  </a:lnTo>
                  <a:lnTo>
                    <a:pt x="404" y="505"/>
                  </a:lnTo>
                  <a:lnTo>
                    <a:pt x="407" y="500"/>
                  </a:lnTo>
                  <a:lnTo>
                    <a:pt x="407" y="495"/>
                  </a:lnTo>
                  <a:lnTo>
                    <a:pt x="409" y="489"/>
                  </a:lnTo>
                  <a:lnTo>
                    <a:pt x="409" y="484"/>
                  </a:lnTo>
                  <a:lnTo>
                    <a:pt x="412" y="479"/>
                  </a:lnTo>
                  <a:lnTo>
                    <a:pt x="412" y="468"/>
                  </a:lnTo>
                  <a:lnTo>
                    <a:pt x="415" y="460"/>
                  </a:lnTo>
                  <a:lnTo>
                    <a:pt x="415" y="449"/>
                  </a:lnTo>
                  <a:lnTo>
                    <a:pt x="415" y="439"/>
                  </a:lnTo>
                  <a:lnTo>
                    <a:pt x="415" y="431"/>
                  </a:lnTo>
                  <a:lnTo>
                    <a:pt x="417" y="420"/>
                  </a:lnTo>
                  <a:lnTo>
                    <a:pt x="417" y="409"/>
                  </a:lnTo>
                  <a:lnTo>
                    <a:pt x="417" y="401"/>
                  </a:lnTo>
                  <a:lnTo>
                    <a:pt x="417" y="391"/>
                  </a:lnTo>
                  <a:lnTo>
                    <a:pt x="417" y="383"/>
                  </a:lnTo>
                  <a:lnTo>
                    <a:pt x="415" y="372"/>
                  </a:lnTo>
                  <a:lnTo>
                    <a:pt x="415" y="362"/>
                  </a:lnTo>
                  <a:lnTo>
                    <a:pt x="412" y="354"/>
                  </a:lnTo>
                  <a:lnTo>
                    <a:pt x="412" y="346"/>
                  </a:lnTo>
                  <a:lnTo>
                    <a:pt x="412" y="335"/>
                  </a:lnTo>
                  <a:lnTo>
                    <a:pt x="412" y="327"/>
                  </a:lnTo>
                  <a:lnTo>
                    <a:pt x="409" y="319"/>
                  </a:lnTo>
                  <a:lnTo>
                    <a:pt x="409" y="311"/>
                  </a:lnTo>
                  <a:lnTo>
                    <a:pt x="407" y="303"/>
                  </a:lnTo>
                  <a:lnTo>
                    <a:pt x="407" y="295"/>
                  </a:lnTo>
                  <a:lnTo>
                    <a:pt x="404" y="290"/>
                  </a:lnTo>
                  <a:lnTo>
                    <a:pt x="404" y="282"/>
                  </a:lnTo>
                  <a:lnTo>
                    <a:pt x="401" y="276"/>
                  </a:lnTo>
                  <a:lnTo>
                    <a:pt x="401" y="271"/>
                  </a:lnTo>
                  <a:lnTo>
                    <a:pt x="399" y="266"/>
                  </a:lnTo>
                  <a:lnTo>
                    <a:pt x="399" y="260"/>
                  </a:lnTo>
                  <a:lnTo>
                    <a:pt x="396" y="252"/>
                  </a:lnTo>
                  <a:lnTo>
                    <a:pt x="396" y="247"/>
                  </a:lnTo>
                  <a:lnTo>
                    <a:pt x="393" y="242"/>
                  </a:lnTo>
                  <a:lnTo>
                    <a:pt x="393" y="242"/>
                  </a:lnTo>
                  <a:lnTo>
                    <a:pt x="393" y="242"/>
                  </a:lnTo>
                  <a:lnTo>
                    <a:pt x="393" y="247"/>
                  </a:lnTo>
                  <a:lnTo>
                    <a:pt x="393" y="250"/>
                  </a:lnTo>
                  <a:lnTo>
                    <a:pt x="393" y="252"/>
                  </a:lnTo>
                  <a:lnTo>
                    <a:pt x="393" y="258"/>
                  </a:lnTo>
                  <a:lnTo>
                    <a:pt x="393" y="263"/>
                  </a:lnTo>
                  <a:lnTo>
                    <a:pt x="393" y="268"/>
                  </a:lnTo>
                  <a:lnTo>
                    <a:pt x="393" y="274"/>
                  </a:lnTo>
                  <a:lnTo>
                    <a:pt x="393" y="279"/>
                  </a:lnTo>
                  <a:lnTo>
                    <a:pt x="393" y="287"/>
                  </a:lnTo>
                  <a:lnTo>
                    <a:pt x="393" y="295"/>
                  </a:lnTo>
                  <a:lnTo>
                    <a:pt x="393" y="303"/>
                  </a:lnTo>
                  <a:lnTo>
                    <a:pt x="393" y="314"/>
                  </a:lnTo>
                  <a:lnTo>
                    <a:pt x="393" y="324"/>
                  </a:lnTo>
                  <a:lnTo>
                    <a:pt x="391" y="332"/>
                  </a:lnTo>
                  <a:lnTo>
                    <a:pt x="391" y="340"/>
                  </a:lnTo>
                  <a:lnTo>
                    <a:pt x="388" y="348"/>
                  </a:lnTo>
                  <a:lnTo>
                    <a:pt x="388" y="354"/>
                  </a:lnTo>
                  <a:lnTo>
                    <a:pt x="388" y="359"/>
                  </a:lnTo>
                  <a:lnTo>
                    <a:pt x="388" y="364"/>
                  </a:lnTo>
                  <a:lnTo>
                    <a:pt x="385" y="370"/>
                  </a:lnTo>
                  <a:lnTo>
                    <a:pt x="385" y="375"/>
                  </a:lnTo>
                  <a:lnTo>
                    <a:pt x="383" y="383"/>
                  </a:lnTo>
                  <a:lnTo>
                    <a:pt x="383" y="388"/>
                  </a:lnTo>
                  <a:lnTo>
                    <a:pt x="380" y="393"/>
                  </a:lnTo>
                  <a:lnTo>
                    <a:pt x="380" y="399"/>
                  </a:lnTo>
                  <a:lnTo>
                    <a:pt x="380" y="407"/>
                  </a:lnTo>
                  <a:lnTo>
                    <a:pt x="377" y="415"/>
                  </a:lnTo>
                  <a:lnTo>
                    <a:pt x="377" y="420"/>
                  </a:lnTo>
                  <a:lnTo>
                    <a:pt x="375" y="428"/>
                  </a:lnTo>
                  <a:lnTo>
                    <a:pt x="372" y="433"/>
                  </a:lnTo>
                  <a:lnTo>
                    <a:pt x="372" y="441"/>
                  </a:lnTo>
                  <a:lnTo>
                    <a:pt x="369" y="447"/>
                  </a:lnTo>
                  <a:lnTo>
                    <a:pt x="367" y="455"/>
                  </a:lnTo>
                  <a:lnTo>
                    <a:pt x="364" y="460"/>
                  </a:lnTo>
                  <a:lnTo>
                    <a:pt x="364" y="468"/>
                  </a:lnTo>
                  <a:lnTo>
                    <a:pt x="361" y="476"/>
                  </a:lnTo>
                  <a:lnTo>
                    <a:pt x="359" y="481"/>
                  </a:lnTo>
                  <a:lnTo>
                    <a:pt x="356" y="489"/>
                  </a:lnTo>
                  <a:lnTo>
                    <a:pt x="354" y="497"/>
                  </a:lnTo>
                  <a:lnTo>
                    <a:pt x="351" y="505"/>
                  </a:lnTo>
                  <a:lnTo>
                    <a:pt x="348" y="513"/>
                  </a:lnTo>
                  <a:lnTo>
                    <a:pt x="346" y="521"/>
                  </a:lnTo>
                  <a:lnTo>
                    <a:pt x="346" y="529"/>
                  </a:lnTo>
                  <a:lnTo>
                    <a:pt x="340" y="537"/>
                  </a:lnTo>
                  <a:lnTo>
                    <a:pt x="338" y="545"/>
                  </a:lnTo>
                  <a:lnTo>
                    <a:pt x="335" y="550"/>
                  </a:lnTo>
                  <a:lnTo>
                    <a:pt x="332" y="558"/>
                  </a:lnTo>
                  <a:lnTo>
                    <a:pt x="327" y="566"/>
                  </a:lnTo>
                  <a:lnTo>
                    <a:pt x="324" y="574"/>
                  </a:lnTo>
                  <a:lnTo>
                    <a:pt x="322" y="580"/>
                  </a:lnTo>
                  <a:lnTo>
                    <a:pt x="319" y="588"/>
                  </a:lnTo>
                  <a:lnTo>
                    <a:pt x="316" y="596"/>
                  </a:lnTo>
                  <a:lnTo>
                    <a:pt x="311" y="601"/>
                  </a:lnTo>
                  <a:lnTo>
                    <a:pt x="308" y="606"/>
                  </a:lnTo>
                  <a:lnTo>
                    <a:pt x="306" y="614"/>
                  </a:lnTo>
                  <a:lnTo>
                    <a:pt x="300" y="620"/>
                  </a:lnTo>
                  <a:lnTo>
                    <a:pt x="298" y="628"/>
                  </a:lnTo>
                  <a:lnTo>
                    <a:pt x="295" y="633"/>
                  </a:lnTo>
                  <a:lnTo>
                    <a:pt x="292" y="641"/>
                  </a:lnTo>
                  <a:lnTo>
                    <a:pt x="287" y="646"/>
                  </a:lnTo>
                  <a:lnTo>
                    <a:pt x="284" y="652"/>
                  </a:lnTo>
                  <a:lnTo>
                    <a:pt x="282" y="657"/>
                  </a:lnTo>
                  <a:lnTo>
                    <a:pt x="279" y="662"/>
                  </a:lnTo>
                  <a:lnTo>
                    <a:pt x="274" y="667"/>
                  </a:lnTo>
                  <a:lnTo>
                    <a:pt x="271" y="673"/>
                  </a:lnTo>
                  <a:lnTo>
                    <a:pt x="268" y="678"/>
                  </a:lnTo>
                  <a:lnTo>
                    <a:pt x="266" y="683"/>
                  </a:lnTo>
                  <a:lnTo>
                    <a:pt x="258" y="691"/>
                  </a:lnTo>
                  <a:lnTo>
                    <a:pt x="252" y="702"/>
                  </a:lnTo>
                  <a:lnTo>
                    <a:pt x="247" y="710"/>
                  </a:lnTo>
                  <a:lnTo>
                    <a:pt x="239" y="721"/>
                  </a:lnTo>
                  <a:lnTo>
                    <a:pt x="234" y="726"/>
                  </a:lnTo>
                  <a:lnTo>
                    <a:pt x="226" y="734"/>
                  </a:lnTo>
                  <a:lnTo>
                    <a:pt x="221" y="739"/>
                  </a:lnTo>
                  <a:lnTo>
                    <a:pt x="218" y="747"/>
                  </a:lnTo>
                  <a:lnTo>
                    <a:pt x="213" y="753"/>
                  </a:lnTo>
                  <a:lnTo>
                    <a:pt x="207" y="758"/>
                  </a:lnTo>
                  <a:lnTo>
                    <a:pt x="202" y="763"/>
                  </a:lnTo>
                  <a:lnTo>
                    <a:pt x="199" y="769"/>
                  </a:lnTo>
                  <a:lnTo>
                    <a:pt x="191" y="774"/>
                  </a:lnTo>
                  <a:lnTo>
                    <a:pt x="189" y="782"/>
                  </a:lnTo>
                  <a:lnTo>
                    <a:pt x="183" y="785"/>
                  </a:lnTo>
                  <a:lnTo>
                    <a:pt x="183" y="785"/>
                  </a:lnTo>
                  <a:lnTo>
                    <a:pt x="0" y="806"/>
                  </a:lnTo>
                  <a:lnTo>
                    <a:pt x="0" y="803"/>
                  </a:lnTo>
                  <a:lnTo>
                    <a:pt x="3" y="803"/>
                  </a:lnTo>
                  <a:lnTo>
                    <a:pt x="5" y="798"/>
                  </a:lnTo>
                  <a:lnTo>
                    <a:pt x="11" y="792"/>
                  </a:lnTo>
                  <a:lnTo>
                    <a:pt x="13" y="785"/>
                  </a:lnTo>
                  <a:lnTo>
                    <a:pt x="21" y="777"/>
                  </a:lnTo>
                  <a:lnTo>
                    <a:pt x="26" y="769"/>
                  </a:lnTo>
                  <a:lnTo>
                    <a:pt x="34" y="758"/>
                  </a:lnTo>
                  <a:lnTo>
                    <a:pt x="37" y="753"/>
                  </a:lnTo>
                  <a:lnTo>
                    <a:pt x="42" y="747"/>
                  </a:lnTo>
                  <a:lnTo>
                    <a:pt x="45" y="739"/>
                  </a:lnTo>
                  <a:lnTo>
                    <a:pt x="50" y="734"/>
                  </a:lnTo>
                  <a:lnTo>
                    <a:pt x="53" y="726"/>
                  </a:lnTo>
                  <a:lnTo>
                    <a:pt x="58" y="721"/>
                  </a:lnTo>
                  <a:lnTo>
                    <a:pt x="64" y="713"/>
                  </a:lnTo>
                  <a:lnTo>
                    <a:pt x="69" y="707"/>
                  </a:lnTo>
                  <a:lnTo>
                    <a:pt x="74" y="699"/>
                  </a:lnTo>
                  <a:lnTo>
                    <a:pt x="80" y="691"/>
                  </a:lnTo>
                  <a:lnTo>
                    <a:pt x="85" y="686"/>
                  </a:lnTo>
                  <a:lnTo>
                    <a:pt x="90" y="678"/>
                  </a:lnTo>
                  <a:lnTo>
                    <a:pt x="96" y="670"/>
                  </a:lnTo>
                  <a:lnTo>
                    <a:pt x="101" y="662"/>
                  </a:lnTo>
                  <a:lnTo>
                    <a:pt x="106" y="654"/>
                  </a:lnTo>
                  <a:lnTo>
                    <a:pt x="112" y="646"/>
                  </a:lnTo>
                  <a:lnTo>
                    <a:pt x="117" y="638"/>
                  </a:lnTo>
                  <a:lnTo>
                    <a:pt x="122" y="628"/>
                  </a:lnTo>
                  <a:lnTo>
                    <a:pt x="128" y="620"/>
                  </a:lnTo>
                  <a:lnTo>
                    <a:pt x="133" y="612"/>
                  </a:lnTo>
                  <a:lnTo>
                    <a:pt x="138" y="604"/>
                  </a:lnTo>
                  <a:lnTo>
                    <a:pt x="143" y="596"/>
                  </a:lnTo>
                  <a:lnTo>
                    <a:pt x="149" y="588"/>
                  </a:lnTo>
                  <a:lnTo>
                    <a:pt x="154" y="580"/>
                  </a:lnTo>
                  <a:lnTo>
                    <a:pt x="159" y="569"/>
                  </a:lnTo>
                  <a:lnTo>
                    <a:pt x="165" y="561"/>
                  </a:lnTo>
                  <a:lnTo>
                    <a:pt x="170" y="553"/>
                  </a:lnTo>
                  <a:lnTo>
                    <a:pt x="175" y="545"/>
                  </a:lnTo>
                  <a:lnTo>
                    <a:pt x="181" y="537"/>
                  </a:lnTo>
                  <a:lnTo>
                    <a:pt x="186" y="526"/>
                  </a:lnTo>
                  <a:lnTo>
                    <a:pt x="191" y="518"/>
                  </a:lnTo>
                  <a:lnTo>
                    <a:pt x="197" y="511"/>
                  </a:lnTo>
                  <a:lnTo>
                    <a:pt x="199" y="503"/>
                  </a:lnTo>
                  <a:lnTo>
                    <a:pt x="205" y="495"/>
                  </a:lnTo>
                  <a:lnTo>
                    <a:pt x="207" y="487"/>
                  </a:lnTo>
                  <a:lnTo>
                    <a:pt x="213" y="479"/>
                  </a:lnTo>
                  <a:lnTo>
                    <a:pt x="215" y="471"/>
                  </a:lnTo>
                  <a:lnTo>
                    <a:pt x="221" y="463"/>
                  </a:lnTo>
                  <a:lnTo>
                    <a:pt x="223" y="455"/>
                  </a:lnTo>
                  <a:lnTo>
                    <a:pt x="229" y="449"/>
                  </a:lnTo>
                  <a:lnTo>
                    <a:pt x="231" y="439"/>
                  </a:lnTo>
                  <a:lnTo>
                    <a:pt x="234" y="433"/>
                  </a:lnTo>
                  <a:lnTo>
                    <a:pt x="237" y="425"/>
                  </a:lnTo>
                  <a:lnTo>
                    <a:pt x="239" y="420"/>
                  </a:lnTo>
                  <a:lnTo>
                    <a:pt x="242" y="412"/>
                  </a:lnTo>
                  <a:lnTo>
                    <a:pt x="245" y="407"/>
                  </a:lnTo>
                  <a:lnTo>
                    <a:pt x="247" y="401"/>
                  </a:lnTo>
                  <a:lnTo>
                    <a:pt x="250" y="396"/>
                  </a:lnTo>
                  <a:lnTo>
                    <a:pt x="250" y="391"/>
                  </a:lnTo>
                  <a:lnTo>
                    <a:pt x="252" y="385"/>
                  </a:lnTo>
                  <a:lnTo>
                    <a:pt x="252" y="378"/>
                  </a:lnTo>
                  <a:lnTo>
                    <a:pt x="255" y="372"/>
                  </a:lnTo>
                  <a:lnTo>
                    <a:pt x="255" y="367"/>
                  </a:lnTo>
                  <a:lnTo>
                    <a:pt x="255" y="362"/>
                  </a:lnTo>
                  <a:lnTo>
                    <a:pt x="258" y="356"/>
                  </a:lnTo>
                  <a:lnTo>
                    <a:pt x="258" y="351"/>
                  </a:lnTo>
                  <a:lnTo>
                    <a:pt x="258" y="343"/>
                  </a:lnTo>
                  <a:lnTo>
                    <a:pt x="260" y="338"/>
                  </a:lnTo>
                  <a:lnTo>
                    <a:pt x="260" y="332"/>
                  </a:lnTo>
                  <a:lnTo>
                    <a:pt x="263" y="327"/>
                  </a:lnTo>
                  <a:lnTo>
                    <a:pt x="263" y="322"/>
                  </a:lnTo>
                  <a:lnTo>
                    <a:pt x="263" y="316"/>
                  </a:lnTo>
                  <a:lnTo>
                    <a:pt x="263" y="311"/>
                  </a:lnTo>
                  <a:lnTo>
                    <a:pt x="266" y="306"/>
                  </a:lnTo>
                  <a:lnTo>
                    <a:pt x="266" y="300"/>
                  </a:lnTo>
                  <a:lnTo>
                    <a:pt x="268" y="295"/>
                  </a:lnTo>
                  <a:lnTo>
                    <a:pt x="268" y="290"/>
                  </a:lnTo>
                  <a:lnTo>
                    <a:pt x="268" y="284"/>
                  </a:lnTo>
                  <a:lnTo>
                    <a:pt x="268" y="276"/>
                  </a:lnTo>
                  <a:lnTo>
                    <a:pt x="268" y="271"/>
                  </a:lnTo>
                  <a:lnTo>
                    <a:pt x="268" y="268"/>
                  </a:lnTo>
                  <a:lnTo>
                    <a:pt x="271" y="263"/>
                  </a:lnTo>
                  <a:lnTo>
                    <a:pt x="271" y="252"/>
                  </a:lnTo>
                  <a:lnTo>
                    <a:pt x="271" y="245"/>
                  </a:lnTo>
                  <a:lnTo>
                    <a:pt x="274" y="234"/>
                  </a:lnTo>
                  <a:lnTo>
                    <a:pt x="274" y="226"/>
                  </a:lnTo>
                  <a:lnTo>
                    <a:pt x="274" y="218"/>
                  </a:lnTo>
                  <a:lnTo>
                    <a:pt x="274" y="207"/>
                  </a:lnTo>
                  <a:lnTo>
                    <a:pt x="274" y="199"/>
                  </a:lnTo>
                  <a:lnTo>
                    <a:pt x="274" y="191"/>
                  </a:lnTo>
                  <a:lnTo>
                    <a:pt x="274" y="186"/>
                  </a:lnTo>
                  <a:lnTo>
                    <a:pt x="274" y="178"/>
                  </a:lnTo>
                  <a:lnTo>
                    <a:pt x="274" y="173"/>
                  </a:lnTo>
                  <a:lnTo>
                    <a:pt x="274" y="167"/>
                  </a:lnTo>
                  <a:lnTo>
                    <a:pt x="274" y="162"/>
                  </a:lnTo>
                  <a:lnTo>
                    <a:pt x="274" y="159"/>
                  </a:lnTo>
                  <a:lnTo>
                    <a:pt x="274" y="154"/>
                  </a:lnTo>
                  <a:lnTo>
                    <a:pt x="274" y="151"/>
                  </a:lnTo>
                  <a:lnTo>
                    <a:pt x="274" y="149"/>
                  </a:lnTo>
                  <a:lnTo>
                    <a:pt x="274" y="146"/>
                  </a:lnTo>
                  <a:lnTo>
                    <a:pt x="274" y="146"/>
                  </a:lnTo>
                  <a:close/>
                </a:path>
              </a:pathLst>
            </a:custGeom>
            <a:solidFill>
              <a:srgbClr val="E066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91"/>
            <p:cNvSpPr>
              <a:spLocks/>
            </p:cNvSpPr>
            <p:nvPr/>
          </p:nvSpPr>
          <p:spPr bwMode="auto">
            <a:xfrm>
              <a:off x="2447131" y="2432844"/>
              <a:ext cx="476250" cy="366713"/>
            </a:xfrm>
            <a:custGeom>
              <a:avLst/>
              <a:gdLst>
                <a:gd name="T0" fmla="*/ 122 w 300"/>
                <a:gd name="T1" fmla="*/ 231 h 231"/>
                <a:gd name="T2" fmla="*/ 0 w 300"/>
                <a:gd name="T3" fmla="*/ 0 h 231"/>
                <a:gd name="T4" fmla="*/ 300 w 300"/>
                <a:gd name="T5" fmla="*/ 13 h 231"/>
                <a:gd name="T6" fmla="*/ 122 w 300"/>
                <a:gd name="T7" fmla="*/ 231 h 231"/>
                <a:gd name="T8" fmla="*/ 122 w 300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31">
                  <a:moveTo>
                    <a:pt x="122" y="231"/>
                  </a:moveTo>
                  <a:lnTo>
                    <a:pt x="0" y="0"/>
                  </a:lnTo>
                  <a:lnTo>
                    <a:pt x="300" y="13"/>
                  </a:lnTo>
                  <a:lnTo>
                    <a:pt x="122" y="231"/>
                  </a:lnTo>
                  <a:lnTo>
                    <a:pt x="122" y="231"/>
                  </a:lnTo>
                  <a:close/>
                </a:path>
              </a:pathLst>
            </a:custGeom>
            <a:solidFill>
              <a:srgbClr val="FFFC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92"/>
            <p:cNvSpPr>
              <a:spLocks/>
            </p:cNvSpPr>
            <p:nvPr/>
          </p:nvSpPr>
          <p:spPr bwMode="auto">
            <a:xfrm>
              <a:off x="180181" y="2837656"/>
              <a:ext cx="1854200" cy="1671638"/>
            </a:xfrm>
            <a:custGeom>
              <a:avLst/>
              <a:gdLst>
                <a:gd name="T0" fmla="*/ 0 w 1168"/>
                <a:gd name="T1" fmla="*/ 857 h 1053"/>
                <a:gd name="T2" fmla="*/ 6 w 1168"/>
                <a:gd name="T3" fmla="*/ 872 h 1053"/>
                <a:gd name="T4" fmla="*/ 11 w 1168"/>
                <a:gd name="T5" fmla="*/ 894 h 1053"/>
                <a:gd name="T6" fmla="*/ 22 w 1168"/>
                <a:gd name="T7" fmla="*/ 920 h 1053"/>
                <a:gd name="T8" fmla="*/ 32 w 1168"/>
                <a:gd name="T9" fmla="*/ 947 h 1053"/>
                <a:gd name="T10" fmla="*/ 48 w 1168"/>
                <a:gd name="T11" fmla="*/ 971 h 1053"/>
                <a:gd name="T12" fmla="*/ 72 w 1168"/>
                <a:gd name="T13" fmla="*/ 992 h 1053"/>
                <a:gd name="T14" fmla="*/ 99 w 1168"/>
                <a:gd name="T15" fmla="*/ 1013 h 1053"/>
                <a:gd name="T16" fmla="*/ 125 w 1168"/>
                <a:gd name="T17" fmla="*/ 1032 h 1053"/>
                <a:gd name="T18" fmla="*/ 144 w 1168"/>
                <a:gd name="T19" fmla="*/ 1045 h 1053"/>
                <a:gd name="T20" fmla="*/ 152 w 1168"/>
                <a:gd name="T21" fmla="*/ 1053 h 1053"/>
                <a:gd name="T22" fmla="*/ 160 w 1168"/>
                <a:gd name="T23" fmla="*/ 1045 h 1053"/>
                <a:gd name="T24" fmla="*/ 181 w 1168"/>
                <a:gd name="T25" fmla="*/ 1027 h 1053"/>
                <a:gd name="T26" fmla="*/ 197 w 1168"/>
                <a:gd name="T27" fmla="*/ 1013 h 1053"/>
                <a:gd name="T28" fmla="*/ 216 w 1168"/>
                <a:gd name="T29" fmla="*/ 995 h 1053"/>
                <a:gd name="T30" fmla="*/ 237 w 1168"/>
                <a:gd name="T31" fmla="*/ 976 h 1053"/>
                <a:gd name="T32" fmla="*/ 264 w 1168"/>
                <a:gd name="T33" fmla="*/ 958 h 1053"/>
                <a:gd name="T34" fmla="*/ 288 w 1168"/>
                <a:gd name="T35" fmla="*/ 934 h 1053"/>
                <a:gd name="T36" fmla="*/ 317 w 1168"/>
                <a:gd name="T37" fmla="*/ 910 h 1053"/>
                <a:gd name="T38" fmla="*/ 346 w 1168"/>
                <a:gd name="T39" fmla="*/ 886 h 1053"/>
                <a:gd name="T40" fmla="*/ 378 w 1168"/>
                <a:gd name="T41" fmla="*/ 859 h 1053"/>
                <a:gd name="T42" fmla="*/ 410 w 1168"/>
                <a:gd name="T43" fmla="*/ 830 h 1053"/>
                <a:gd name="T44" fmla="*/ 445 w 1168"/>
                <a:gd name="T45" fmla="*/ 801 h 1053"/>
                <a:gd name="T46" fmla="*/ 476 w 1168"/>
                <a:gd name="T47" fmla="*/ 771 h 1053"/>
                <a:gd name="T48" fmla="*/ 514 w 1168"/>
                <a:gd name="T49" fmla="*/ 742 h 1053"/>
                <a:gd name="T50" fmla="*/ 546 w 1168"/>
                <a:gd name="T51" fmla="*/ 710 h 1053"/>
                <a:gd name="T52" fmla="*/ 583 w 1168"/>
                <a:gd name="T53" fmla="*/ 681 h 1053"/>
                <a:gd name="T54" fmla="*/ 617 w 1168"/>
                <a:gd name="T55" fmla="*/ 649 h 1053"/>
                <a:gd name="T56" fmla="*/ 649 w 1168"/>
                <a:gd name="T57" fmla="*/ 620 h 1053"/>
                <a:gd name="T58" fmla="*/ 684 w 1168"/>
                <a:gd name="T59" fmla="*/ 588 h 1053"/>
                <a:gd name="T60" fmla="*/ 716 w 1168"/>
                <a:gd name="T61" fmla="*/ 559 h 1053"/>
                <a:gd name="T62" fmla="*/ 748 w 1168"/>
                <a:gd name="T63" fmla="*/ 527 h 1053"/>
                <a:gd name="T64" fmla="*/ 780 w 1168"/>
                <a:gd name="T65" fmla="*/ 500 h 1053"/>
                <a:gd name="T66" fmla="*/ 811 w 1168"/>
                <a:gd name="T67" fmla="*/ 468 h 1053"/>
                <a:gd name="T68" fmla="*/ 843 w 1168"/>
                <a:gd name="T69" fmla="*/ 439 h 1053"/>
                <a:gd name="T70" fmla="*/ 875 w 1168"/>
                <a:gd name="T71" fmla="*/ 410 h 1053"/>
                <a:gd name="T72" fmla="*/ 907 w 1168"/>
                <a:gd name="T73" fmla="*/ 380 h 1053"/>
                <a:gd name="T74" fmla="*/ 934 w 1168"/>
                <a:gd name="T75" fmla="*/ 354 h 1053"/>
                <a:gd name="T76" fmla="*/ 963 w 1168"/>
                <a:gd name="T77" fmla="*/ 327 h 1053"/>
                <a:gd name="T78" fmla="*/ 990 w 1168"/>
                <a:gd name="T79" fmla="*/ 303 h 1053"/>
                <a:gd name="T80" fmla="*/ 1016 w 1168"/>
                <a:gd name="T81" fmla="*/ 279 h 1053"/>
                <a:gd name="T82" fmla="*/ 1040 w 1168"/>
                <a:gd name="T83" fmla="*/ 255 h 1053"/>
                <a:gd name="T84" fmla="*/ 1064 w 1168"/>
                <a:gd name="T85" fmla="*/ 234 h 1053"/>
                <a:gd name="T86" fmla="*/ 1083 w 1168"/>
                <a:gd name="T87" fmla="*/ 215 h 1053"/>
                <a:gd name="T88" fmla="*/ 1104 w 1168"/>
                <a:gd name="T89" fmla="*/ 197 h 1053"/>
                <a:gd name="T90" fmla="*/ 1120 w 1168"/>
                <a:gd name="T91" fmla="*/ 181 h 1053"/>
                <a:gd name="T92" fmla="*/ 1144 w 1168"/>
                <a:gd name="T93" fmla="*/ 162 h 1053"/>
                <a:gd name="T94" fmla="*/ 1160 w 1168"/>
                <a:gd name="T95" fmla="*/ 144 h 1053"/>
                <a:gd name="T96" fmla="*/ 1168 w 1168"/>
                <a:gd name="T97" fmla="*/ 141 h 1053"/>
                <a:gd name="T98" fmla="*/ 1008 w 1168"/>
                <a:gd name="T99" fmla="*/ 0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68" h="1053">
                  <a:moveTo>
                    <a:pt x="1008" y="0"/>
                  </a:moveTo>
                  <a:lnTo>
                    <a:pt x="0" y="854"/>
                  </a:lnTo>
                  <a:lnTo>
                    <a:pt x="0" y="857"/>
                  </a:lnTo>
                  <a:lnTo>
                    <a:pt x="3" y="859"/>
                  </a:lnTo>
                  <a:lnTo>
                    <a:pt x="3" y="867"/>
                  </a:lnTo>
                  <a:lnTo>
                    <a:pt x="6" y="872"/>
                  </a:lnTo>
                  <a:lnTo>
                    <a:pt x="6" y="878"/>
                  </a:lnTo>
                  <a:lnTo>
                    <a:pt x="8" y="886"/>
                  </a:lnTo>
                  <a:lnTo>
                    <a:pt x="11" y="894"/>
                  </a:lnTo>
                  <a:lnTo>
                    <a:pt x="14" y="904"/>
                  </a:lnTo>
                  <a:lnTo>
                    <a:pt x="19" y="912"/>
                  </a:lnTo>
                  <a:lnTo>
                    <a:pt x="22" y="920"/>
                  </a:lnTo>
                  <a:lnTo>
                    <a:pt x="27" y="931"/>
                  </a:lnTo>
                  <a:lnTo>
                    <a:pt x="30" y="939"/>
                  </a:lnTo>
                  <a:lnTo>
                    <a:pt x="32" y="947"/>
                  </a:lnTo>
                  <a:lnTo>
                    <a:pt x="38" y="955"/>
                  </a:lnTo>
                  <a:lnTo>
                    <a:pt x="43" y="963"/>
                  </a:lnTo>
                  <a:lnTo>
                    <a:pt x="48" y="971"/>
                  </a:lnTo>
                  <a:lnTo>
                    <a:pt x="56" y="979"/>
                  </a:lnTo>
                  <a:lnTo>
                    <a:pt x="64" y="987"/>
                  </a:lnTo>
                  <a:lnTo>
                    <a:pt x="72" y="992"/>
                  </a:lnTo>
                  <a:lnTo>
                    <a:pt x="80" y="1000"/>
                  </a:lnTo>
                  <a:lnTo>
                    <a:pt x="91" y="1008"/>
                  </a:lnTo>
                  <a:lnTo>
                    <a:pt x="99" y="1013"/>
                  </a:lnTo>
                  <a:lnTo>
                    <a:pt x="110" y="1021"/>
                  </a:lnTo>
                  <a:lnTo>
                    <a:pt x="117" y="1027"/>
                  </a:lnTo>
                  <a:lnTo>
                    <a:pt x="125" y="1032"/>
                  </a:lnTo>
                  <a:lnTo>
                    <a:pt x="133" y="1037"/>
                  </a:lnTo>
                  <a:lnTo>
                    <a:pt x="139" y="1043"/>
                  </a:lnTo>
                  <a:lnTo>
                    <a:pt x="144" y="1045"/>
                  </a:lnTo>
                  <a:lnTo>
                    <a:pt x="149" y="1051"/>
                  </a:lnTo>
                  <a:lnTo>
                    <a:pt x="152" y="1051"/>
                  </a:lnTo>
                  <a:lnTo>
                    <a:pt x="152" y="1053"/>
                  </a:lnTo>
                  <a:lnTo>
                    <a:pt x="152" y="1051"/>
                  </a:lnTo>
                  <a:lnTo>
                    <a:pt x="155" y="1048"/>
                  </a:lnTo>
                  <a:lnTo>
                    <a:pt x="160" y="1045"/>
                  </a:lnTo>
                  <a:lnTo>
                    <a:pt x="165" y="1040"/>
                  </a:lnTo>
                  <a:lnTo>
                    <a:pt x="173" y="1035"/>
                  </a:lnTo>
                  <a:lnTo>
                    <a:pt x="181" y="1027"/>
                  </a:lnTo>
                  <a:lnTo>
                    <a:pt x="187" y="1021"/>
                  </a:lnTo>
                  <a:lnTo>
                    <a:pt x="192" y="1016"/>
                  </a:lnTo>
                  <a:lnTo>
                    <a:pt x="197" y="1013"/>
                  </a:lnTo>
                  <a:lnTo>
                    <a:pt x="205" y="1008"/>
                  </a:lnTo>
                  <a:lnTo>
                    <a:pt x="211" y="1000"/>
                  </a:lnTo>
                  <a:lnTo>
                    <a:pt x="216" y="995"/>
                  </a:lnTo>
                  <a:lnTo>
                    <a:pt x="224" y="990"/>
                  </a:lnTo>
                  <a:lnTo>
                    <a:pt x="232" y="984"/>
                  </a:lnTo>
                  <a:lnTo>
                    <a:pt x="237" y="976"/>
                  </a:lnTo>
                  <a:lnTo>
                    <a:pt x="245" y="971"/>
                  </a:lnTo>
                  <a:lnTo>
                    <a:pt x="256" y="963"/>
                  </a:lnTo>
                  <a:lnTo>
                    <a:pt x="264" y="958"/>
                  </a:lnTo>
                  <a:lnTo>
                    <a:pt x="272" y="950"/>
                  </a:lnTo>
                  <a:lnTo>
                    <a:pt x="280" y="942"/>
                  </a:lnTo>
                  <a:lnTo>
                    <a:pt x="288" y="934"/>
                  </a:lnTo>
                  <a:lnTo>
                    <a:pt x="298" y="928"/>
                  </a:lnTo>
                  <a:lnTo>
                    <a:pt x="306" y="918"/>
                  </a:lnTo>
                  <a:lnTo>
                    <a:pt x="317" y="910"/>
                  </a:lnTo>
                  <a:lnTo>
                    <a:pt x="328" y="902"/>
                  </a:lnTo>
                  <a:lnTo>
                    <a:pt x="338" y="894"/>
                  </a:lnTo>
                  <a:lnTo>
                    <a:pt x="346" y="886"/>
                  </a:lnTo>
                  <a:lnTo>
                    <a:pt x="357" y="875"/>
                  </a:lnTo>
                  <a:lnTo>
                    <a:pt x="367" y="867"/>
                  </a:lnTo>
                  <a:lnTo>
                    <a:pt x="378" y="859"/>
                  </a:lnTo>
                  <a:lnTo>
                    <a:pt x="389" y="849"/>
                  </a:lnTo>
                  <a:lnTo>
                    <a:pt x="399" y="841"/>
                  </a:lnTo>
                  <a:lnTo>
                    <a:pt x="410" y="830"/>
                  </a:lnTo>
                  <a:lnTo>
                    <a:pt x="421" y="822"/>
                  </a:lnTo>
                  <a:lnTo>
                    <a:pt x="434" y="811"/>
                  </a:lnTo>
                  <a:lnTo>
                    <a:pt x="445" y="801"/>
                  </a:lnTo>
                  <a:lnTo>
                    <a:pt x="455" y="790"/>
                  </a:lnTo>
                  <a:lnTo>
                    <a:pt x="466" y="782"/>
                  </a:lnTo>
                  <a:lnTo>
                    <a:pt x="476" y="771"/>
                  </a:lnTo>
                  <a:lnTo>
                    <a:pt x="490" y="761"/>
                  </a:lnTo>
                  <a:lnTo>
                    <a:pt x="500" y="750"/>
                  </a:lnTo>
                  <a:lnTo>
                    <a:pt x="514" y="742"/>
                  </a:lnTo>
                  <a:lnTo>
                    <a:pt x="524" y="732"/>
                  </a:lnTo>
                  <a:lnTo>
                    <a:pt x="535" y="721"/>
                  </a:lnTo>
                  <a:lnTo>
                    <a:pt x="546" y="710"/>
                  </a:lnTo>
                  <a:lnTo>
                    <a:pt x="559" y="700"/>
                  </a:lnTo>
                  <a:lnTo>
                    <a:pt x="569" y="689"/>
                  </a:lnTo>
                  <a:lnTo>
                    <a:pt x="583" y="681"/>
                  </a:lnTo>
                  <a:lnTo>
                    <a:pt x="593" y="670"/>
                  </a:lnTo>
                  <a:lnTo>
                    <a:pt x="604" y="660"/>
                  </a:lnTo>
                  <a:lnTo>
                    <a:pt x="617" y="649"/>
                  </a:lnTo>
                  <a:lnTo>
                    <a:pt x="628" y="638"/>
                  </a:lnTo>
                  <a:lnTo>
                    <a:pt x="639" y="628"/>
                  </a:lnTo>
                  <a:lnTo>
                    <a:pt x="649" y="620"/>
                  </a:lnTo>
                  <a:lnTo>
                    <a:pt x="660" y="606"/>
                  </a:lnTo>
                  <a:lnTo>
                    <a:pt x="673" y="599"/>
                  </a:lnTo>
                  <a:lnTo>
                    <a:pt x="684" y="588"/>
                  </a:lnTo>
                  <a:lnTo>
                    <a:pt x="694" y="580"/>
                  </a:lnTo>
                  <a:lnTo>
                    <a:pt x="705" y="569"/>
                  </a:lnTo>
                  <a:lnTo>
                    <a:pt x="716" y="559"/>
                  </a:lnTo>
                  <a:lnTo>
                    <a:pt x="726" y="548"/>
                  </a:lnTo>
                  <a:lnTo>
                    <a:pt x="737" y="537"/>
                  </a:lnTo>
                  <a:lnTo>
                    <a:pt x="748" y="527"/>
                  </a:lnTo>
                  <a:lnTo>
                    <a:pt x="758" y="519"/>
                  </a:lnTo>
                  <a:lnTo>
                    <a:pt x="769" y="508"/>
                  </a:lnTo>
                  <a:lnTo>
                    <a:pt x="780" y="500"/>
                  </a:lnTo>
                  <a:lnTo>
                    <a:pt x="790" y="489"/>
                  </a:lnTo>
                  <a:lnTo>
                    <a:pt x="801" y="479"/>
                  </a:lnTo>
                  <a:lnTo>
                    <a:pt x="811" y="468"/>
                  </a:lnTo>
                  <a:lnTo>
                    <a:pt x="822" y="460"/>
                  </a:lnTo>
                  <a:lnTo>
                    <a:pt x="833" y="450"/>
                  </a:lnTo>
                  <a:lnTo>
                    <a:pt x="843" y="439"/>
                  </a:lnTo>
                  <a:lnTo>
                    <a:pt x="854" y="431"/>
                  </a:lnTo>
                  <a:lnTo>
                    <a:pt x="865" y="420"/>
                  </a:lnTo>
                  <a:lnTo>
                    <a:pt x="875" y="410"/>
                  </a:lnTo>
                  <a:lnTo>
                    <a:pt x="886" y="402"/>
                  </a:lnTo>
                  <a:lnTo>
                    <a:pt x="894" y="391"/>
                  </a:lnTo>
                  <a:lnTo>
                    <a:pt x="907" y="380"/>
                  </a:lnTo>
                  <a:lnTo>
                    <a:pt x="915" y="372"/>
                  </a:lnTo>
                  <a:lnTo>
                    <a:pt x="926" y="364"/>
                  </a:lnTo>
                  <a:lnTo>
                    <a:pt x="934" y="354"/>
                  </a:lnTo>
                  <a:lnTo>
                    <a:pt x="944" y="346"/>
                  </a:lnTo>
                  <a:lnTo>
                    <a:pt x="955" y="338"/>
                  </a:lnTo>
                  <a:lnTo>
                    <a:pt x="963" y="327"/>
                  </a:lnTo>
                  <a:lnTo>
                    <a:pt x="974" y="319"/>
                  </a:lnTo>
                  <a:lnTo>
                    <a:pt x="982" y="311"/>
                  </a:lnTo>
                  <a:lnTo>
                    <a:pt x="990" y="303"/>
                  </a:lnTo>
                  <a:lnTo>
                    <a:pt x="1000" y="295"/>
                  </a:lnTo>
                  <a:lnTo>
                    <a:pt x="1008" y="287"/>
                  </a:lnTo>
                  <a:lnTo>
                    <a:pt x="1016" y="279"/>
                  </a:lnTo>
                  <a:lnTo>
                    <a:pt x="1024" y="271"/>
                  </a:lnTo>
                  <a:lnTo>
                    <a:pt x="1032" y="263"/>
                  </a:lnTo>
                  <a:lnTo>
                    <a:pt x="1040" y="255"/>
                  </a:lnTo>
                  <a:lnTo>
                    <a:pt x="1048" y="250"/>
                  </a:lnTo>
                  <a:lnTo>
                    <a:pt x="1056" y="242"/>
                  </a:lnTo>
                  <a:lnTo>
                    <a:pt x="1064" y="234"/>
                  </a:lnTo>
                  <a:lnTo>
                    <a:pt x="1072" y="229"/>
                  </a:lnTo>
                  <a:lnTo>
                    <a:pt x="1077" y="223"/>
                  </a:lnTo>
                  <a:lnTo>
                    <a:pt x="1083" y="215"/>
                  </a:lnTo>
                  <a:lnTo>
                    <a:pt x="1091" y="207"/>
                  </a:lnTo>
                  <a:lnTo>
                    <a:pt x="1096" y="202"/>
                  </a:lnTo>
                  <a:lnTo>
                    <a:pt x="1104" y="197"/>
                  </a:lnTo>
                  <a:lnTo>
                    <a:pt x="1109" y="192"/>
                  </a:lnTo>
                  <a:lnTo>
                    <a:pt x="1115" y="186"/>
                  </a:lnTo>
                  <a:lnTo>
                    <a:pt x="1120" y="181"/>
                  </a:lnTo>
                  <a:lnTo>
                    <a:pt x="1125" y="178"/>
                  </a:lnTo>
                  <a:lnTo>
                    <a:pt x="1133" y="168"/>
                  </a:lnTo>
                  <a:lnTo>
                    <a:pt x="1144" y="162"/>
                  </a:lnTo>
                  <a:lnTo>
                    <a:pt x="1149" y="154"/>
                  </a:lnTo>
                  <a:lnTo>
                    <a:pt x="1157" y="149"/>
                  </a:lnTo>
                  <a:lnTo>
                    <a:pt x="1160" y="144"/>
                  </a:lnTo>
                  <a:lnTo>
                    <a:pt x="1165" y="141"/>
                  </a:lnTo>
                  <a:lnTo>
                    <a:pt x="1165" y="141"/>
                  </a:lnTo>
                  <a:lnTo>
                    <a:pt x="1168" y="141"/>
                  </a:lnTo>
                  <a:lnTo>
                    <a:pt x="1115" y="32"/>
                  </a:lnTo>
                  <a:lnTo>
                    <a:pt x="1008" y="0"/>
                  </a:lnTo>
                  <a:lnTo>
                    <a:pt x="1008" y="0"/>
                  </a:lnTo>
                  <a:close/>
                </a:path>
              </a:pathLst>
            </a:custGeom>
            <a:solidFill>
              <a:srgbClr val="0A91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Freeform 93"/>
            <p:cNvSpPr>
              <a:spLocks/>
            </p:cNvSpPr>
            <p:nvPr/>
          </p:nvSpPr>
          <p:spPr bwMode="auto">
            <a:xfrm>
              <a:off x="261144" y="2850356"/>
              <a:ext cx="1719263" cy="1541463"/>
            </a:xfrm>
            <a:custGeom>
              <a:avLst/>
              <a:gdLst>
                <a:gd name="T0" fmla="*/ 1083 w 1083"/>
                <a:gd name="T1" fmla="*/ 88 h 971"/>
                <a:gd name="T2" fmla="*/ 51 w 1083"/>
                <a:gd name="T3" fmla="*/ 971 h 971"/>
                <a:gd name="T4" fmla="*/ 48 w 1083"/>
                <a:gd name="T5" fmla="*/ 968 h 971"/>
                <a:gd name="T6" fmla="*/ 43 w 1083"/>
                <a:gd name="T7" fmla="*/ 963 h 971"/>
                <a:gd name="T8" fmla="*/ 38 w 1083"/>
                <a:gd name="T9" fmla="*/ 958 h 971"/>
                <a:gd name="T10" fmla="*/ 35 w 1083"/>
                <a:gd name="T11" fmla="*/ 955 h 971"/>
                <a:gd name="T12" fmla="*/ 32 w 1083"/>
                <a:gd name="T13" fmla="*/ 950 h 971"/>
                <a:gd name="T14" fmla="*/ 27 w 1083"/>
                <a:gd name="T15" fmla="*/ 944 h 971"/>
                <a:gd name="T16" fmla="*/ 22 w 1083"/>
                <a:gd name="T17" fmla="*/ 939 h 971"/>
                <a:gd name="T18" fmla="*/ 19 w 1083"/>
                <a:gd name="T19" fmla="*/ 931 h 971"/>
                <a:gd name="T20" fmla="*/ 14 w 1083"/>
                <a:gd name="T21" fmla="*/ 926 h 971"/>
                <a:gd name="T22" fmla="*/ 11 w 1083"/>
                <a:gd name="T23" fmla="*/ 920 h 971"/>
                <a:gd name="T24" fmla="*/ 6 w 1083"/>
                <a:gd name="T25" fmla="*/ 912 h 971"/>
                <a:gd name="T26" fmla="*/ 3 w 1083"/>
                <a:gd name="T27" fmla="*/ 907 h 971"/>
                <a:gd name="T28" fmla="*/ 0 w 1083"/>
                <a:gd name="T29" fmla="*/ 902 h 971"/>
                <a:gd name="T30" fmla="*/ 0 w 1083"/>
                <a:gd name="T31" fmla="*/ 894 h 971"/>
                <a:gd name="T32" fmla="*/ 1072 w 1083"/>
                <a:gd name="T33" fmla="*/ 0 h 971"/>
                <a:gd name="T34" fmla="*/ 1083 w 1083"/>
                <a:gd name="T35" fmla="*/ 88 h 971"/>
                <a:gd name="T36" fmla="*/ 1083 w 1083"/>
                <a:gd name="T37" fmla="*/ 88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3" h="971">
                  <a:moveTo>
                    <a:pt x="1083" y="88"/>
                  </a:moveTo>
                  <a:lnTo>
                    <a:pt x="51" y="971"/>
                  </a:lnTo>
                  <a:lnTo>
                    <a:pt x="48" y="968"/>
                  </a:lnTo>
                  <a:lnTo>
                    <a:pt x="43" y="963"/>
                  </a:lnTo>
                  <a:lnTo>
                    <a:pt x="38" y="958"/>
                  </a:lnTo>
                  <a:lnTo>
                    <a:pt x="35" y="955"/>
                  </a:lnTo>
                  <a:lnTo>
                    <a:pt x="32" y="950"/>
                  </a:lnTo>
                  <a:lnTo>
                    <a:pt x="27" y="944"/>
                  </a:lnTo>
                  <a:lnTo>
                    <a:pt x="22" y="939"/>
                  </a:lnTo>
                  <a:lnTo>
                    <a:pt x="19" y="931"/>
                  </a:lnTo>
                  <a:lnTo>
                    <a:pt x="14" y="926"/>
                  </a:lnTo>
                  <a:lnTo>
                    <a:pt x="11" y="920"/>
                  </a:lnTo>
                  <a:lnTo>
                    <a:pt x="6" y="912"/>
                  </a:lnTo>
                  <a:lnTo>
                    <a:pt x="3" y="907"/>
                  </a:lnTo>
                  <a:lnTo>
                    <a:pt x="0" y="902"/>
                  </a:lnTo>
                  <a:lnTo>
                    <a:pt x="0" y="894"/>
                  </a:lnTo>
                  <a:lnTo>
                    <a:pt x="1072" y="0"/>
                  </a:lnTo>
                  <a:lnTo>
                    <a:pt x="1083" y="88"/>
                  </a:lnTo>
                  <a:lnTo>
                    <a:pt x="1083" y="88"/>
                  </a:lnTo>
                  <a:close/>
                </a:path>
              </a:pathLst>
            </a:custGeom>
            <a:solidFill>
              <a:srgbClr val="7DB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Freeform 94"/>
            <p:cNvSpPr>
              <a:spLocks/>
            </p:cNvSpPr>
            <p:nvPr/>
          </p:nvSpPr>
          <p:spPr bwMode="auto">
            <a:xfrm>
              <a:off x="1805781" y="2690019"/>
              <a:ext cx="366713" cy="354013"/>
            </a:xfrm>
            <a:custGeom>
              <a:avLst/>
              <a:gdLst>
                <a:gd name="T0" fmla="*/ 0 w 231"/>
                <a:gd name="T1" fmla="*/ 74 h 223"/>
                <a:gd name="T2" fmla="*/ 231 w 231"/>
                <a:gd name="T3" fmla="*/ 0 h 223"/>
                <a:gd name="T4" fmla="*/ 149 w 231"/>
                <a:gd name="T5" fmla="*/ 223 h 223"/>
                <a:gd name="T6" fmla="*/ 146 w 231"/>
                <a:gd name="T7" fmla="*/ 221 h 223"/>
                <a:gd name="T8" fmla="*/ 138 w 231"/>
                <a:gd name="T9" fmla="*/ 218 h 223"/>
                <a:gd name="T10" fmla="*/ 130 w 231"/>
                <a:gd name="T11" fmla="*/ 215 h 223"/>
                <a:gd name="T12" fmla="*/ 125 w 231"/>
                <a:gd name="T13" fmla="*/ 213 h 223"/>
                <a:gd name="T14" fmla="*/ 119 w 231"/>
                <a:gd name="T15" fmla="*/ 210 h 223"/>
                <a:gd name="T16" fmla="*/ 112 w 231"/>
                <a:gd name="T17" fmla="*/ 205 h 223"/>
                <a:gd name="T18" fmla="*/ 106 w 231"/>
                <a:gd name="T19" fmla="*/ 202 h 223"/>
                <a:gd name="T20" fmla="*/ 98 w 231"/>
                <a:gd name="T21" fmla="*/ 197 h 223"/>
                <a:gd name="T22" fmla="*/ 90 w 231"/>
                <a:gd name="T23" fmla="*/ 191 h 223"/>
                <a:gd name="T24" fmla="*/ 82 w 231"/>
                <a:gd name="T25" fmla="*/ 186 h 223"/>
                <a:gd name="T26" fmla="*/ 74 w 231"/>
                <a:gd name="T27" fmla="*/ 181 h 223"/>
                <a:gd name="T28" fmla="*/ 69 w 231"/>
                <a:gd name="T29" fmla="*/ 175 h 223"/>
                <a:gd name="T30" fmla="*/ 64 w 231"/>
                <a:gd name="T31" fmla="*/ 170 h 223"/>
                <a:gd name="T32" fmla="*/ 58 w 231"/>
                <a:gd name="T33" fmla="*/ 165 h 223"/>
                <a:gd name="T34" fmla="*/ 53 w 231"/>
                <a:gd name="T35" fmla="*/ 157 h 223"/>
                <a:gd name="T36" fmla="*/ 48 w 231"/>
                <a:gd name="T37" fmla="*/ 151 h 223"/>
                <a:gd name="T38" fmla="*/ 42 w 231"/>
                <a:gd name="T39" fmla="*/ 143 h 223"/>
                <a:gd name="T40" fmla="*/ 37 w 231"/>
                <a:gd name="T41" fmla="*/ 135 h 223"/>
                <a:gd name="T42" fmla="*/ 32 w 231"/>
                <a:gd name="T43" fmla="*/ 128 h 223"/>
                <a:gd name="T44" fmla="*/ 26 w 231"/>
                <a:gd name="T45" fmla="*/ 120 h 223"/>
                <a:gd name="T46" fmla="*/ 21 w 231"/>
                <a:gd name="T47" fmla="*/ 114 h 223"/>
                <a:gd name="T48" fmla="*/ 18 w 231"/>
                <a:gd name="T49" fmla="*/ 106 h 223"/>
                <a:gd name="T50" fmla="*/ 13 w 231"/>
                <a:gd name="T51" fmla="*/ 98 h 223"/>
                <a:gd name="T52" fmla="*/ 10 w 231"/>
                <a:gd name="T53" fmla="*/ 93 h 223"/>
                <a:gd name="T54" fmla="*/ 5 w 231"/>
                <a:gd name="T55" fmla="*/ 88 h 223"/>
                <a:gd name="T56" fmla="*/ 2 w 231"/>
                <a:gd name="T57" fmla="*/ 82 h 223"/>
                <a:gd name="T58" fmla="*/ 0 w 231"/>
                <a:gd name="T59" fmla="*/ 74 h 223"/>
                <a:gd name="T60" fmla="*/ 0 w 231"/>
                <a:gd name="T61" fmla="*/ 74 h 223"/>
                <a:gd name="T62" fmla="*/ 0 w 231"/>
                <a:gd name="T63" fmla="*/ 7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223">
                  <a:moveTo>
                    <a:pt x="0" y="74"/>
                  </a:moveTo>
                  <a:lnTo>
                    <a:pt x="231" y="0"/>
                  </a:lnTo>
                  <a:lnTo>
                    <a:pt x="149" y="223"/>
                  </a:lnTo>
                  <a:lnTo>
                    <a:pt x="146" y="221"/>
                  </a:lnTo>
                  <a:lnTo>
                    <a:pt x="138" y="218"/>
                  </a:lnTo>
                  <a:lnTo>
                    <a:pt x="130" y="215"/>
                  </a:lnTo>
                  <a:lnTo>
                    <a:pt x="125" y="213"/>
                  </a:lnTo>
                  <a:lnTo>
                    <a:pt x="119" y="210"/>
                  </a:lnTo>
                  <a:lnTo>
                    <a:pt x="112" y="205"/>
                  </a:lnTo>
                  <a:lnTo>
                    <a:pt x="106" y="202"/>
                  </a:lnTo>
                  <a:lnTo>
                    <a:pt x="98" y="197"/>
                  </a:lnTo>
                  <a:lnTo>
                    <a:pt x="90" y="191"/>
                  </a:lnTo>
                  <a:lnTo>
                    <a:pt x="82" y="186"/>
                  </a:lnTo>
                  <a:lnTo>
                    <a:pt x="74" y="181"/>
                  </a:lnTo>
                  <a:lnTo>
                    <a:pt x="69" y="175"/>
                  </a:lnTo>
                  <a:lnTo>
                    <a:pt x="64" y="170"/>
                  </a:lnTo>
                  <a:lnTo>
                    <a:pt x="58" y="165"/>
                  </a:lnTo>
                  <a:lnTo>
                    <a:pt x="53" y="157"/>
                  </a:lnTo>
                  <a:lnTo>
                    <a:pt x="48" y="151"/>
                  </a:lnTo>
                  <a:lnTo>
                    <a:pt x="42" y="143"/>
                  </a:lnTo>
                  <a:lnTo>
                    <a:pt x="37" y="135"/>
                  </a:lnTo>
                  <a:lnTo>
                    <a:pt x="32" y="128"/>
                  </a:lnTo>
                  <a:lnTo>
                    <a:pt x="26" y="120"/>
                  </a:lnTo>
                  <a:lnTo>
                    <a:pt x="21" y="114"/>
                  </a:lnTo>
                  <a:lnTo>
                    <a:pt x="18" y="106"/>
                  </a:lnTo>
                  <a:lnTo>
                    <a:pt x="13" y="98"/>
                  </a:lnTo>
                  <a:lnTo>
                    <a:pt x="10" y="93"/>
                  </a:lnTo>
                  <a:lnTo>
                    <a:pt x="5" y="88"/>
                  </a:lnTo>
                  <a:lnTo>
                    <a:pt x="2" y="8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Freeform 95"/>
            <p:cNvSpPr>
              <a:spLocks/>
            </p:cNvSpPr>
            <p:nvPr/>
          </p:nvSpPr>
          <p:spPr bwMode="auto">
            <a:xfrm>
              <a:off x="2640806" y="2445544"/>
              <a:ext cx="1312863" cy="1165225"/>
            </a:xfrm>
            <a:custGeom>
              <a:avLst/>
              <a:gdLst>
                <a:gd name="T0" fmla="*/ 822 w 827"/>
                <a:gd name="T1" fmla="*/ 734 h 734"/>
                <a:gd name="T2" fmla="*/ 0 w 827"/>
                <a:gd name="T3" fmla="*/ 223 h 734"/>
                <a:gd name="T4" fmla="*/ 6 w 827"/>
                <a:gd name="T5" fmla="*/ 95 h 734"/>
                <a:gd name="T6" fmla="*/ 69 w 827"/>
                <a:gd name="T7" fmla="*/ 31 h 734"/>
                <a:gd name="T8" fmla="*/ 173 w 827"/>
                <a:gd name="T9" fmla="*/ 0 h 734"/>
                <a:gd name="T10" fmla="*/ 822 w 827"/>
                <a:gd name="T11" fmla="*/ 337 h 734"/>
                <a:gd name="T12" fmla="*/ 822 w 827"/>
                <a:gd name="T13" fmla="*/ 343 h 734"/>
                <a:gd name="T14" fmla="*/ 822 w 827"/>
                <a:gd name="T15" fmla="*/ 348 h 734"/>
                <a:gd name="T16" fmla="*/ 822 w 827"/>
                <a:gd name="T17" fmla="*/ 356 h 734"/>
                <a:gd name="T18" fmla="*/ 822 w 827"/>
                <a:gd name="T19" fmla="*/ 359 h 734"/>
                <a:gd name="T20" fmla="*/ 822 w 827"/>
                <a:gd name="T21" fmla="*/ 364 h 734"/>
                <a:gd name="T22" fmla="*/ 822 w 827"/>
                <a:gd name="T23" fmla="*/ 369 h 734"/>
                <a:gd name="T24" fmla="*/ 822 w 827"/>
                <a:gd name="T25" fmla="*/ 375 h 734"/>
                <a:gd name="T26" fmla="*/ 822 w 827"/>
                <a:gd name="T27" fmla="*/ 380 h 734"/>
                <a:gd name="T28" fmla="*/ 822 w 827"/>
                <a:gd name="T29" fmla="*/ 388 h 734"/>
                <a:gd name="T30" fmla="*/ 822 w 827"/>
                <a:gd name="T31" fmla="*/ 393 h 734"/>
                <a:gd name="T32" fmla="*/ 825 w 827"/>
                <a:gd name="T33" fmla="*/ 401 h 734"/>
                <a:gd name="T34" fmla="*/ 825 w 827"/>
                <a:gd name="T35" fmla="*/ 409 h 734"/>
                <a:gd name="T36" fmla="*/ 825 w 827"/>
                <a:gd name="T37" fmla="*/ 415 h 734"/>
                <a:gd name="T38" fmla="*/ 825 w 827"/>
                <a:gd name="T39" fmla="*/ 423 h 734"/>
                <a:gd name="T40" fmla="*/ 825 w 827"/>
                <a:gd name="T41" fmla="*/ 430 h 734"/>
                <a:gd name="T42" fmla="*/ 825 w 827"/>
                <a:gd name="T43" fmla="*/ 438 h 734"/>
                <a:gd name="T44" fmla="*/ 825 w 827"/>
                <a:gd name="T45" fmla="*/ 446 h 734"/>
                <a:gd name="T46" fmla="*/ 825 w 827"/>
                <a:gd name="T47" fmla="*/ 457 h 734"/>
                <a:gd name="T48" fmla="*/ 825 w 827"/>
                <a:gd name="T49" fmla="*/ 465 h 734"/>
                <a:gd name="T50" fmla="*/ 825 w 827"/>
                <a:gd name="T51" fmla="*/ 473 h 734"/>
                <a:gd name="T52" fmla="*/ 825 w 827"/>
                <a:gd name="T53" fmla="*/ 481 h 734"/>
                <a:gd name="T54" fmla="*/ 825 w 827"/>
                <a:gd name="T55" fmla="*/ 492 h 734"/>
                <a:gd name="T56" fmla="*/ 825 w 827"/>
                <a:gd name="T57" fmla="*/ 502 h 734"/>
                <a:gd name="T58" fmla="*/ 825 w 827"/>
                <a:gd name="T59" fmla="*/ 510 h 734"/>
                <a:gd name="T60" fmla="*/ 825 w 827"/>
                <a:gd name="T61" fmla="*/ 521 h 734"/>
                <a:gd name="T62" fmla="*/ 825 w 827"/>
                <a:gd name="T63" fmla="*/ 529 h 734"/>
                <a:gd name="T64" fmla="*/ 827 w 827"/>
                <a:gd name="T65" fmla="*/ 540 h 734"/>
                <a:gd name="T66" fmla="*/ 827 w 827"/>
                <a:gd name="T67" fmla="*/ 548 h 734"/>
                <a:gd name="T68" fmla="*/ 827 w 827"/>
                <a:gd name="T69" fmla="*/ 558 h 734"/>
                <a:gd name="T70" fmla="*/ 827 w 827"/>
                <a:gd name="T71" fmla="*/ 566 h 734"/>
                <a:gd name="T72" fmla="*/ 827 w 827"/>
                <a:gd name="T73" fmla="*/ 577 h 734"/>
                <a:gd name="T74" fmla="*/ 827 w 827"/>
                <a:gd name="T75" fmla="*/ 585 h 734"/>
                <a:gd name="T76" fmla="*/ 827 w 827"/>
                <a:gd name="T77" fmla="*/ 593 h 734"/>
                <a:gd name="T78" fmla="*/ 827 w 827"/>
                <a:gd name="T79" fmla="*/ 603 h 734"/>
                <a:gd name="T80" fmla="*/ 827 w 827"/>
                <a:gd name="T81" fmla="*/ 611 h 734"/>
                <a:gd name="T82" fmla="*/ 827 w 827"/>
                <a:gd name="T83" fmla="*/ 619 h 734"/>
                <a:gd name="T84" fmla="*/ 827 w 827"/>
                <a:gd name="T85" fmla="*/ 627 h 734"/>
                <a:gd name="T86" fmla="*/ 827 w 827"/>
                <a:gd name="T87" fmla="*/ 638 h 734"/>
                <a:gd name="T88" fmla="*/ 827 w 827"/>
                <a:gd name="T89" fmla="*/ 646 h 734"/>
                <a:gd name="T90" fmla="*/ 827 w 827"/>
                <a:gd name="T91" fmla="*/ 654 h 734"/>
                <a:gd name="T92" fmla="*/ 827 w 827"/>
                <a:gd name="T93" fmla="*/ 662 h 734"/>
                <a:gd name="T94" fmla="*/ 827 w 827"/>
                <a:gd name="T95" fmla="*/ 667 h 734"/>
                <a:gd name="T96" fmla="*/ 827 w 827"/>
                <a:gd name="T97" fmla="*/ 675 h 734"/>
                <a:gd name="T98" fmla="*/ 827 w 827"/>
                <a:gd name="T99" fmla="*/ 683 h 734"/>
                <a:gd name="T100" fmla="*/ 827 w 827"/>
                <a:gd name="T101" fmla="*/ 689 h 734"/>
                <a:gd name="T102" fmla="*/ 827 w 827"/>
                <a:gd name="T103" fmla="*/ 694 h 734"/>
                <a:gd name="T104" fmla="*/ 827 w 827"/>
                <a:gd name="T105" fmla="*/ 699 h 734"/>
                <a:gd name="T106" fmla="*/ 825 w 827"/>
                <a:gd name="T107" fmla="*/ 704 h 734"/>
                <a:gd name="T108" fmla="*/ 825 w 827"/>
                <a:gd name="T109" fmla="*/ 710 h 734"/>
                <a:gd name="T110" fmla="*/ 825 w 827"/>
                <a:gd name="T111" fmla="*/ 715 h 734"/>
                <a:gd name="T112" fmla="*/ 825 w 827"/>
                <a:gd name="T113" fmla="*/ 720 h 734"/>
                <a:gd name="T114" fmla="*/ 825 w 827"/>
                <a:gd name="T115" fmla="*/ 726 h 734"/>
                <a:gd name="T116" fmla="*/ 825 w 827"/>
                <a:gd name="T117" fmla="*/ 731 h 734"/>
                <a:gd name="T118" fmla="*/ 822 w 827"/>
                <a:gd name="T119" fmla="*/ 734 h 734"/>
                <a:gd name="T120" fmla="*/ 822 w 827"/>
                <a:gd name="T121" fmla="*/ 734 h 734"/>
                <a:gd name="T122" fmla="*/ 822 w 827"/>
                <a:gd name="T123" fmla="*/ 734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7" h="734">
                  <a:moveTo>
                    <a:pt x="822" y="734"/>
                  </a:moveTo>
                  <a:lnTo>
                    <a:pt x="0" y="223"/>
                  </a:lnTo>
                  <a:lnTo>
                    <a:pt x="6" y="95"/>
                  </a:lnTo>
                  <a:lnTo>
                    <a:pt x="69" y="31"/>
                  </a:lnTo>
                  <a:lnTo>
                    <a:pt x="173" y="0"/>
                  </a:lnTo>
                  <a:lnTo>
                    <a:pt x="822" y="337"/>
                  </a:lnTo>
                  <a:lnTo>
                    <a:pt x="822" y="343"/>
                  </a:lnTo>
                  <a:lnTo>
                    <a:pt x="822" y="348"/>
                  </a:lnTo>
                  <a:lnTo>
                    <a:pt x="822" y="356"/>
                  </a:lnTo>
                  <a:lnTo>
                    <a:pt x="822" y="359"/>
                  </a:lnTo>
                  <a:lnTo>
                    <a:pt x="822" y="364"/>
                  </a:lnTo>
                  <a:lnTo>
                    <a:pt x="822" y="369"/>
                  </a:lnTo>
                  <a:lnTo>
                    <a:pt x="822" y="375"/>
                  </a:lnTo>
                  <a:lnTo>
                    <a:pt x="822" y="380"/>
                  </a:lnTo>
                  <a:lnTo>
                    <a:pt x="822" y="388"/>
                  </a:lnTo>
                  <a:lnTo>
                    <a:pt x="822" y="393"/>
                  </a:lnTo>
                  <a:lnTo>
                    <a:pt x="825" y="401"/>
                  </a:lnTo>
                  <a:lnTo>
                    <a:pt x="825" y="409"/>
                  </a:lnTo>
                  <a:lnTo>
                    <a:pt x="825" y="415"/>
                  </a:lnTo>
                  <a:lnTo>
                    <a:pt x="825" y="423"/>
                  </a:lnTo>
                  <a:lnTo>
                    <a:pt x="825" y="430"/>
                  </a:lnTo>
                  <a:lnTo>
                    <a:pt x="825" y="438"/>
                  </a:lnTo>
                  <a:lnTo>
                    <a:pt x="825" y="446"/>
                  </a:lnTo>
                  <a:lnTo>
                    <a:pt x="825" y="457"/>
                  </a:lnTo>
                  <a:lnTo>
                    <a:pt x="825" y="465"/>
                  </a:lnTo>
                  <a:lnTo>
                    <a:pt x="825" y="473"/>
                  </a:lnTo>
                  <a:lnTo>
                    <a:pt x="825" y="481"/>
                  </a:lnTo>
                  <a:lnTo>
                    <a:pt x="825" y="492"/>
                  </a:lnTo>
                  <a:lnTo>
                    <a:pt x="825" y="502"/>
                  </a:lnTo>
                  <a:lnTo>
                    <a:pt x="825" y="510"/>
                  </a:lnTo>
                  <a:lnTo>
                    <a:pt x="825" y="521"/>
                  </a:lnTo>
                  <a:lnTo>
                    <a:pt x="825" y="529"/>
                  </a:lnTo>
                  <a:lnTo>
                    <a:pt x="827" y="540"/>
                  </a:lnTo>
                  <a:lnTo>
                    <a:pt x="827" y="548"/>
                  </a:lnTo>
                  <a:lnTo>
                    <a:pt x="827" y="558"/>
                  </a:lnTo>
                  <a:lnTo>
                    <a:pt x="827" y="566"/>
                  </a:lnTo>
                  <a:lnTo>
                    <a:pt x="827" y="577"/>
                  </a:lnTo>
                  <a:lnTo>
                    <a:pt x="827" y="585"/>
                  </a:lnTo>
                  <a:lnTo>
                    <a:pt x="827" y="593"/>
                  </a:lnTo>
                  <a:lnTo>
                    <a:pt x="827" y="603"/>
                  </a:lnTo>
                  <a:lnTo>
                    <a:pt x="827" y="611"/>
                  </a:lnTo>
                  <a:lnTo>
                    <a:pt x="827" y="619"/>
                  </a:lnTo>
                  <a:lnTo>
                    <a:pt x="827" y="627"/>
                  </a:lnTo>
                  <a:lnTo>
                    <a:pt x="827" y="638"/>
                  </a:lnTo>
                  <a:lnTo>
                    <a:pt x="827" y="646"/>
                  </a:lnTo>
                  <a:lnTo>
                    <a:pt x="827" y="654"/>
                  </a:lnTo>
                  <a:lnTo>
                    <a:pt x="827" y="662"/>
                  </a:lnTo>
                  <a:lnTo>
                    <a:pt x="827" y="667"/>
                  </a:lnTo>
                  <a:lnTo>
                    <a:pt x="827" y="675"/>
                  </a:lnTo>
                  <a:lnTo>
                    <a:pt x="827" y="683"/>
                  </a:lnTo>
                  <a:lnTo>
                    <a:pt x="827" y="689"/>
                  </a:lnTo>
                  <a:lnTo>
                    <a:pt x="827" y="694"/>
                  </a:lnTo>
                  <a:lnTo>
                    <a:pt x="827" y="699"/>
                  </a:lnTo>
                  <a:lnTo>
                    <a:pt x="825" y="704"/>
                  </a:lnTo>
                  <a:lnTo>
                    <a:pt x="825" y="710"/>
                  </a:lnTo>
                  <a:lnTo>
                    <a:pt x="825" y="715"/>
                  </a:lnTo>
                  <a:lnTo>
                    <a:pt x="825" y="720"/>
                  </a:lnTo>
                  <a:lnTo>
                    <a:pt x="825" y="726"/>
                  </a:lnTo>
                  <a:lnTo>
                    <a:pt x="825" y="731"/>
                  </a:lnTo>
                  <a:lnTo>
                    <a:pt x="822" y="734"/>
                  </a:lnTo>
                  <a:lnTo>
                    <a:pt x="822" y="734"/>
                  </a:lnTo>
                  <a:lnTo>
                    <a:pt x="822" y="734"/>
                  </a:lnTo>
                  <a:close/>
                </a:path>
              </a:pathLst>
            </a:custGeom>
            <a:solidFill>
              <a:srgbClr val="599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Freeform 96"/>
            <p:cNvSpPr>
              <a:spLocks/>
            </p:cNvSpPr>
            <p:nvPr/>
          </p:nvSpPr>
          <p:spPr bwMode="auto">
            <a:xfrm>
              <a:off x="2650331" y="2494756"/>
              <a:ext cx="1295400" cy="946150"/>
            </a:xfrm>
            <a:custGeom>
              <a:avLst/>
              <a:gdLst>
                <a:gd name="T0" fmla="*/ 0 w 816"/>
                <a:gd name="T1" fmla="*/ 64 h 596"/>
                <a:gd name="T2" fmla="*/ 811 w 816"/>
                <a:gd name="T3" fmla="*/ 596 h 596"/>
                <a:gd name="T4" fmla="*/ 816 w 816"/>
                <a:gd name="T5" fmla="*/ 421 h 596"/>
                <a:gd name="T6" fmla="*/ 63 w 816"/>
                <a:gd name="T7" fmla="*/ 0 h 596"/>
                <a:gd name="T8" fmla="*/ 0 w 816"/>
                <a:gd name="T9" fmla="*/ 64 h 596"/>
                <a:gd name="T10" fmla="*/ 0 w 816"/>
                <a:gd name="T11" fmla="*/ 6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6" h="596">
                  <a:moveTo>
                    <a:pt x="0" y="64"/>
                  </a:moveTo>
                  <a:lnTo>
                    <a:pt x="811" y="596"/>
                  </a:lnTo>
                  <a:lnTo>
                    <a:pt x="816" y="421"/>
                  </a:lnTo>
                  <a:lnTo>
                    <a:pt x="63" y="0"/>
                  </a:lnTo>
                  <a:lnTo>
                    <a:pt x="0" y="64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8A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Freeform 97"/>
            <p:cNvSpPr>
              <a:spLocks/>
            </p:cNvSpPr>
            <p:nvPr/>
          </p:nvSpPr>
          <p:spPr bwMode="auto">
            <a:xfrm>
              <a:off x="770731" y="3593306"/>
              <a:ext cx="989013" cy="1304925"/>
            </a:xfrm>
            <a:custGeom>
              <a:avLst/>
              <a:gdLst>
                <a:gd name="T0" fmla="*/ 3 w 623"/>
                <a:gd name="T1" fmla="*/ 468 h 822"/>
                <a:gd name="T2" fmla="*/ 3 w 623"/>
                <a:gd name="T3" fmla="*/ 503 h 822"/>
                <a:gd name="T4" fmla="*/ 14 w 623"/>
                <a:gd name="T5" fmla="*/ 540 h 822"/>
                <a:gd name="T6" fmla="*/ 46 w 623"/>
                <a:gd name="T7" fmla="*/ 585 h 822"/>
                <a:gd name="T8" fmla="*/ 101 w 623"/>
                <a:gd name="T9" fmla="*/ 631 h 822"/>
                <a:gd name="T10" fmla="*/ 147 w 623"/>
                <a:gd name="T11" fmla="*/ 652 h 822"/>
                <a:gd name="T12" fmla="*/ 197 w 623"/>
                <a:gd name="T13" fmla="*/ 660 h 822"/>
                <a:gd name="T14" fmla="*/ 245 w 623"/>
                <a:gd name="T15" fmla="*/ 657 h 822"/>
                <a:gd name="T16" fmla="*/ 282 w 623"/>
                <a:gd name="T17" fmla="*/ 647 h 822"/>
                <a:gd name="T18" fmla="*/ 304 w 623"/>
                <a:gd name="T19" fmla="*/ 652 h 822"/>
                <a:gd name="T20" fmla="*/ 327 w 623"/>
                <a:gd name="T21" fmla="*/ 686 h 822"/>
                <a:gd name="T22" fmla="*/ 341 w 623"/>
                <a:gd name="T23" fmla="*/ 729 h 822"/>
                <a:gd name="T24" fmla="*/ 343 w 623"/>
                <a:gd name="T25" fmla="*/ 780 h 822"/>
                <a:gd name="T26" fmla="*/ 341 w 623"/>
                <a:gd name="T27" fmla="*/ 814 h 822"/>
                <a:gd name="T28" fmla="*/ 351 w 623"/>
                <a:gd name="T29" fmla="*/ 811 h 822"/>
                <a:gd name="T30" fmla="*/ 389 w 623"/>
                <a:gd name="T31" fmla="*/ 780 h 822"/>
                <a:gd name="T32" fmla="*/ 431 w 623"/>
                <a:gd name="T33" fmla="*/ 753 h 822"/>
                <a:gd name="T34" fmla="*/ 460 w 623"/>
                <a:gd name="T35" fmla="*/ 734 h 822"/>
                <a:gd name="T36" fmla="*/ 508 w 623"/>
                <a:gd name="T37" fmla="*/ 713 h 822"/>
                <a:gd name="T38" fmla="*/ 551 w 623"/>
                <a:gd name="T39" fmla="*/ 697 h 822"/>
                <a:gd name="T40" fmla="*/ 540 w 623"/>
                <a:gd name="T41" fmla="*/ 521 h 822"/>
                <a:gd name="T42" fmla="*/ 556 w 623"/>
                <a:gd name="T43" fmla="*/ 482 h 822"/>
                <a:gd name="T44" fmla="*/ 575 w 623"/>
                <a:gd name="T45" fmla="*/ 436 h 822"/>
                <a:gd name="T46" fmla="*/ 588 w 623"/>
                <a:gd name="T47" fmla="*/ 402 h 822"/>
                <a:gd name="T48" fmla="*/ 599 w 623"/>
                <a:gd name="T49" fmla="*/ 365 h 822"/>
                <a:gd name="T50" fmla="*/ 607 w 623"/>
                <a:gd name="T51" fmla="*/ 327 h 822"/>
                <a:gd name="T52" fmla="*/ 615 w 623"/>
                <a:gd name="T53" fmla="*/ 287 h 822"/>
                <a:gd name="T54" fmla="*/ 623 w 623"/>
                <a:gd name="T55" fmla="*/ 247 h 822"/>
                <a:gd name="T56" fmla="*/ 623 w 623"/>
                <a:gd name="T57" fmla="*/ 208 h 822"/>
                <a:gd name="T58" fmla="*/ 623 w 623"/>
                <a:gd name="T59" fmla="*/ 170 h 822"/>
                <a:gd name="T60" fmla="*/ 617 w 623"/>
                <a:gd name="T61" fmla="*/ 133 h 822"/>
                <a:gd name="T62" fmla="*/ 607 w 623"/>
                <a:gd name="T63" fmla="*/ 85 h 822"/>
                <a:gd name="T64" fmla="*/ 593 w 623"/>
                <a:gd name="T65" fmla="*/ 37 h 822"/>
                <a:gd name="T66" fmla="*/ 577 w 623"/>
                <a:gd name="T67" fmla="*/ 3 h 822"/>
                <a:gd name="T68" fmla="*/ 466 w 623"/>
                <a:gd name="T69" fmla="*/ 93 h 822"/>
                <a:gd name="T70" fmla="*/ 487 w 623"/>
                <a:gd name="T71" fmla="*/ 130 h 822"/>
                <a:gd name="T72" fmla="*/ 503 w 623"/>
                <a:gd name="T73" fmla="*/ 176 h 822"/>
                <a:gd name="T74" fmla="*/ 511 w 623"/>
                <a:gd name="T75" fmla="*/ 218 h 822"/>
                <a:gd name="T76" fmla="*/ 514 w 623"/>
                <a:gd name="T77" fmla="*/ 253 h 822"/>
                <a:gd name="T78" fmla="*/ 511 w 623"/>
                <a:gd name="T79" fmla="*/ 290 h 822"/>
                <a:gd name="T80" fmla="*/ 508 w 623"/>
                <a:gd name="T81" fmla="*/ 325 h 822"/>
                <a:gd name="T82" fmla="*/ 503 w 623"/>
                <a:gd name="T83" fmla="*/ 359 h 822"/>
                <a:gd name="T84" fmla="*/ 492 w 623"/>
                <a:gd name="T85" fmla="*/ 410 h 822"/>
                <a:gd name="T86" fmla="*/ 482 w 623"/>
                <a:gd name="T87" fmla="*/ 455 h 822"/>
                <a:gd name="T88" fmla="*/ 471 w 623"/>
                <a:gd name="T89" fmla="*/ 487 h 822"/>
                <a:gd name="T90" fmla="*/ 444 w 623"/>
                <a:gd name="T91" fmla="*/ 420 h 822"/>
                <a:gd name="T92" fmla="*/ 426 w 623"/>
                <a:gd name="T93" fmla="*/ 388 h 822"/>
                <a:gd name="T94" fmla="*/ 381 w 623"/>
                <a:gd name="T95" fmla="*/ 351 h 822"/>
                <a:gd name="T96" fmla="*/ 330 w 623"/>
                <a:gd name="T97" fmla="*/ 373 h 822"/>
                <a:gd name="T98" fmla="*/ 314 w 623"/>
                <a:gd name="T99" fmla="*/ 407 h 822"/>
                <a:gd name="T100" fmla="*/ 314 w 623"/>
                <a:gd name="T101" fmla="*/ 450 h 822"/>
                <a:gd name="T102" fmla="*/ 319 w 623"/>
                <a:gd name="T103" fmla="*/ 492 h 822"/>
                <a:gd name="T104" fmla="*/ 333 w 623"/>
                <a:gd name="T105" fmla="*/ 529 h 822"/>
                <a:gd name="T106" fmla="*/ 269 w 623"/>
                <a:gd name="T107" fmla="*/ 553 h 822"/>
                <a:gd name="T108" fmla="*/ 221 w 623"/>
                <a:gd name="T109" fmla="*/ 551 h 822"/>
                <a:gd name="T110" fmla="*/ 187 w 623"/>
                <a:gd name="T111" fmla="*/ 545 h 822"/>
                <a:gd name="T112" fmla="*/ 155 w 623"/>
                <a:gd name="T113" fmla="*/ 524 h 822"/>
                <a:gd name="T114" fmla="*/ 136 w 623"/>
                <a:gd name="T115" fmla="*/ 487 h 822"/>
                <a:gd name="T116" fmla="*/ 131 w 623"/>
                <a:gd name="T117" fmla="*/ 442 h 822"/>
                <a:gd name="T118" fmla="*/ 131 w 623"/>
                <a:gd name="T119" fmla="*/ 396 h 822"/>
                <a:gd name="T120" fmla="*/ 133 w 623"/>
                <a:gd name="T121" fmla="*/ 357 h 822"/>
                <a:gd name="T122" fmla="*/ 8 w 623"/>
                <a:gd name="T123" fmla="*/ 452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3" h="822">
                  <a:moveTo>
                    <a:pt x="8" y="452"/>
                  </a:moveTo>
                  <a:lnTo>
                    <a:pt x="8" y="452"/>
                  </a:lnTo>
                  <a:lnTo>
                    <a:pt x="8" y="455"/>
                  </a:lnTo>
                  <a:lnTo>
                    <a:pt x="6" y="458"/>
                  </a:lnTo>
                  <a:lnTo>
                    <a:pt x="3" y="463"/>
                  </a:lnTo>
                  <a:lnTo>
                    <a:pt x="3" y="468"/>
                  </a:lnTo>
                  <a:lnTo>
                    <a:pt x="0" y="476"/>
                  </a:lnTo>
                  <a:lnTo>
                    <a:pt x="0" y="482"/>
                  </a:lnTo>
                  <a:lnTo>
                    <a:pt x="0" y="487"/>
                  </a:lnTo>
                  <a:lnTo>
                    <a:pt x="0" y="492"/>
                  </a:lnTo>
                  <a:lnTo>
                    <a:pt x="3" y="498"/>
                  </a:lnTo>
                  <a:lnTo>
                    <a:pt x="3" y="503"/>
                  </a:lnTo>
                  <a:lnTo>
                    <a:pt x="3" y="508"/>
                  </a:lnTo>
                  <a:lnTo>
                    <a:pt x="3" y="514"/>
                  </a:lnTo>
                  <a:lnTo>
                    <a:pt x="6" y="521"/>
                  </a:lnTo>
                  <a:lnTo>
                    <a:pt x="8" y="527"/>
                  </a:lnTo>
                  <a:lnTo>
                    <a:pt x="11" y="532"/>
                  </a:lnTo>
                  <a:lnTo>
                    <a:pt x="14" y="540"/>
                  </a:lnTo>
                  <a:lnTo>
                    <a:pt x="19" y="548"/>
                  </a:lnTo>
                  <a:lnTo>
                    <a:pt x="22" y="553"/>
                  </a:lnTo>
                  <a:lnTo>
                    <a:pt x="27" y="561"/>
                  </a:lnTo>
                  <a:lnTo>
                    <a:pt x="32" y="569"/>
                  </a:lnTo>
                  <a:lnTo>
                    <a:pt x="40" y="577"/>
                  </a:lnTo>
                  <a:lnTo>
                    <a:pt x="46" y="585"/>
                  </a:lnTo>
                  <a:lnTo>
                    <a:pt x="54" y="593"/>
                  </a:lnTo>
                  <a:lnTo>
                    <a:pt x="62" y="604"/>
                  </a:lnTo>
                  <a:lnTo>
                    <a:pt x="72" y="612"/>
                  </a:lnTo>
                  <a:lnTo>
                    <a:pt x="83" y="620"/>
                  </a:lnTo>
                  <a:lnTo>
                    <a:pt x="91" y="625"/>
                  </a:lnTo>
                  <a:lnTo>
                    <a:pt x="101" y="631"/>
                  </a:lnTo>
                  <a:lnTo>
                    <a:pt x="112" y="639"/>
                  </a:lnTo>
                  <a:lnTo>
                    <a:pt x="120" y="644"/>
                  </a:lnTo>
                  <a:lnTo>
                    <a:pt x="131" y="647"/>
                  </a:lnTo>
                  <a:lnTo>
                    <a:pt x="136" y="649"/>
                  </a:lnTo>
                  <a:lnTo>
                    <a:pt x="141" y="649"/>
                  </a:lnTo>
                  <a:lnTo>
                    <a:pt x="147" y="652"/>
                  </a:lnTo>
                  <a:lnTo>
                    <a:pt x="152" y="654"/>
                  </a:lnTo>
                  <a:lnTo>
                    <a:pt x="160" y="654"/>
                  </a:lnTo>
                  <a:lnTo>
                    <a:pt x="171" y="657"/>
                  </a:lnTo>
                  <a:lnTo>
                    <a:pt x="179" y="657"/>
                  </a:lnTo>
                  <a:lnTo>
                    <a:pt x="189" y="660"/>
                  </a:lnTo>
                  <a:lnTo>
                    <a:pt x="197" y="660"/>
                  </a:lnTo>
                  <a:lnTo>
                    <a:pt x="205" y="660"/>
                  </a:lnTo>
                  <a:lnTo>
                    <a:pt x="213" y="660"/>
                  </a:lnTo>
                  <a:lnTo>
                    <a:pt x="224" y="660"/>
                  </a:lnTo>
                  <a:lnTo>
                    <a:pt x="232" y="660"/>
                  </a:lnTo>
                  <a:lnTo>
                    <a:pt x="237" y="657"/>
                  </a:lnTo>
                  <a:lnTo>
                    <a:pt x="245" y="657"/>
                  </a:lnTo>
                  <a:lnTo>
                    <a:pt x="253" y="657"/>
                  </a:lnTo>
                  <a:lnTo>
                    <a:pt x="258" y="654"/>
                  </a:lnTo>
                  <a:lnTo>
                    <a:pt x="264" y="654"/>
                  </a:lnTo>
                  <a:lnTo>
                    <a:pt x="269" y="652"/>
                  </a:lnTo>
                  <a:lnTo>
                    <a:pt x="274" y="652"/>
                  </a:lnTo>
                  <a:lnTo>
                    <a:pt x="282" y="647"/>
                  </a:lnTo>
                  <a:lnTo>
                    <a:pt x="290" y="647"/>
                  </a:lnTo>
                  <a:lnTo>
                    <a:pt x="293" y="644"/>
                  </a:lnTo>
                  <a:lnTo>
                    <a:pt x="296" y="644"/>
                  </a:lnTo>
                  <a:lnTo>
                    <a:pt x="298" y="644"/>
                  </a:lnTo>
                  <a:lnTo>
                    <a:pt x="301" y="649"/>
                  </a:lnTo>
                  <a:lnTo>
                    <a:pt x="304" y="652"/>
                  </a:lnTo>
                  <a:lnTo>
                    <a:pt x="306" y="654"/>
                  </a:lnTo>
                  <a:lnTo>
                    <a:pt x="312" y="660"/>
                  </a:lnTo>
                  <a:lnTo>
                    <a:pt x="317" y="668"/>
                  </a:lnTo>
                  <a:lnTo>
                    <a:pt x="319" y="673"/>
                  </a:lnTo>
                  <a:lnTo>
                    <a:pt x="322" y="678"/>
                  </a:lnTo>
                  <a:lnTo>
                    <a:pt x="327" y="686"/>
                  </a:lnTo>
                  <a:lnTo>
                    <a:pt x="330" y="694"/>
                  </a:lnTo>
                  <a:lnTo>
                    <a:pt x="335" y="702"/>
                  </a:lnTo>
                  <a:lnTo>
                    <a:pt x="338" y="713"/>
                  </a:lnTo>
                  <a:lnTo>
                    <a:pt x="338" y="718"/>
                  </a:lnTo>
                  <a:lnTo>
                    <a:pt x="338" y="724"/>
                  </a:lnTo>
                  <a:lnTo>
                    <a:pt x="341" y="729"/>
                  </a:lnTo>
                  <a:lnTo>
                    <a:pt x="341" y="734"/>
                  </a:lnTo>
                  <a:lnTo>
                    <a:pt x="341" y="742"/>
                  </a:lnTo>
                  <a:lnTo>
                    <a:pt x="343" y="753"/>
                  </a:lnTo>
                  <a:lnTo>
                    <a:pt x="343" y="761"/>
                  </a:lnTo>
                  <a:lnTo>
                    <a:pt x="343" y="772"/>
                  </a:lnTo>
                  <a:lnTo>
                    <a:pt x="343" y="780"/>
                  </a:lnTo>
                  <a:lnTo>
                    <a:pt x="343" y="785"/>
                  </a:lnTo>
                  <a:lnTo>
                    <a:pt x="343" y="793"/>
                  </a:lnTo>
                  <a:lnTo>
                    <a:pt x="343" y="798"/>
                  </a:lnTo>
                  <a:lnTo>
                    <a:pt x="343" y="803"/>
                  </a:lnTo>
                  <a:lnTo>
                    <a:pt x="343" y="809"/>
                  </a:lnTo>
                  <a:lnTo>
                    <a:pt x="341" y="814"/>
                  </a:lnTo>
                  <a:lnTo>
                    <a:pt x="341" y="817"/>
                  </a:lnTo>
                  <a:lnTo>
                    <a:pt x="341" y="822"/>
                  </a:lnTo>
                  <a:lnTo>
                    <a:pt x="341" y="822"/>
                  </a:lnTo>
                  <a:lnTo>
                    <a:pt x="343" y="819"/>
                  </a:lnTo>
                  <a:lnTo>
                    <a:pt x="349" y="817"/>
                  </a:lnTo>
                  <a:lnTo>
                    <a:pt x="351" y="811"/>
                  </a:lnTo>
                  <a:lnTo>
                    <a:pt x="357" y="809"/>
                  </a:lnTo>
                  <a:lnTo>
                    <a:pt x="362" y="803"/>
                  </a:lnTo>
                  <a:lnTo>
                    <a:pt x="367" y="798"/>
                  </a:lnTo>
                  <a:lnTo>
                    <a:pt x="373" y="793"/>
                  </a:lnTo>
                  <a:lnTo>
                    <a:pt x="381" y="787"/>
                  </a:lnTo>
                  <a:lnTo>
                    <a:pt x="389" y="780"/>
                  </a:lnTo>
                  <a:lnTo>
                    <a:pt x="397" y="774"/>
                  </a:lnTo>
                  <a:lnTo>
                    <a:pt x="405" y="769"/>
                  </a:lnTo>
                  <a:lnTo>
                    <a:pt x="415" y="761"/>
                  </a:lnTo>
                  <a:lnTo>
                    <a:pt x="421" y="758"/>
                  </a:lnTo>
                  <a:lnTo>
                    <a:pt x="426" y="756"/>
                  </a:lnTo>
                  <a:lnTo>
                    <a:pt x="431" y="753"/>
                  </a:lnTo>
                  <a:lnTo>
                    <a:pt x="436" y="750"/>
                  </a:lnTo>
                  <a:lnTo>
                    <a:pt x="442" y="748"/>
                  </a:lnTo>
                  <a:lnTo>
                    <a:pt x="447" y="742"/>
                  </a:lnTo>
                  <a:lnTo>
                    <a:pt x="452" y="740"/>
                  </a:lnTo>
                  <a:lnTo>
                    <a:pt x="458" y="737"/>
                  </a:lnTo>
                  <a:lnTo>
                    <a:pt x="460" y="734"/>
                  </a:lnTo>
                  <a:lnTo>
                    <a:pt x="468" y="732"/>
                  </a:lnTo>
                  <a:lnTo>
                    <a:pt x="474" y="729"/>
                  </a:lnTo>
                  <a:lnTo>
                    <a:pt x="479" y="726"/>
                  </a:lnTo>
                  <a:lnTo>
                    <a:pt x="487" y="721"/>
                  </a:lnTo>
                  <a:lnTo>
                    <a:pt x="498" y="716"/>
                  </a:lnTo>
                  <a:lnTo>
                    <a:pt x="508" y="713"/>
                  </a:lnTo>
                  <a:lnTo>
                    <a:pt x="516" y="710"/>
                  </a:lnTo>
                  <a:lnTo>
                    <a:pt x="522" y="705"/>
                  </a:lnTo>
                  <a:lnTo>
                    <a:pt x="530" y="702"/>
                  </a:lnTo>
                  <a:lnTo>
                    <a:pt x="535" y="700"/>
                  </a:lnTo>
                  <a:lnTo>
                    <a:pt x="543" y="700"/>
                  </a:lnTo>
                  <a:lnTo>
                    <a:pt x="551" y="697"/>
                  </a:lnTo>
                  <a:lnTo>
                    <a:pt x="553" y="697"/>
                  </a:lnTo>
                  <a:lnTo>
                    <a:pt x="535" y="535"/>
                  </a:lnTo>
                  <a:lnTo>
                    <a:pt x="535" y="532"/>
                  </a:lnTo>
                  <a:lnTo>
                    <a:pt x="538" y="527"/>
                  </a:lnTo>
                  <a:lnTo>
                    <a:pt x="538" y="524"/>
                  </a:lnTo>
                  <a:lnTo>
                    <a:pt x="540" y="521"/>
                  </a:lnTo>
                  <a:lnTo>
                    <a:pt x="543" y="514"/>
                  </a:lnTo>
                  <a:lnTo>
                    <a:pt x="545" y="511"/>
                  </a:lnTo>
                  <a:lnTo>
                    <a:pt x="548" y="503"/>
                  </a:lnTo>
                  <a:lnTo>
                    <a:pt x="551" y="498"/>
                  </a:lnTo>
                  <a:lnTo>
                    <a:pt x="553" y="490"/>
                  </a:lnTo>
                  <a:lnTo>
                    <a:pt x="556" y="482"/>
                  </a:lnTo>
                  <a:lnTo>
                    <a:pt x="561" y="474"/>
                  </a:lnTo>
                  <a:lnTo>
                    <a:pt x="564" y="466"/>
                  </a:lnTo>
                  <a:lnTo>
                    <a:pt x="567" y="455"/>
                  </a:lnTo>
                  <a:lnTo>
                    <a:pt x="572" y="447"/>
                  </a:lnTo>
                  <a:lnTo>
                    <a:pt x="575" y="442"/>
                  </a:lnTo>
                  <a:lnTo>
                    <a:pt x="575" y="436"/>
                  </a:lnTo>
                  <a:lnTo>
                    <a:pt x="577" y="428"/>
                  </a:lnTo>
                  <a:lnTo>
                    <a:pt x="580" y="423"/>
                  </a:lnTo>
                  <a:lnTo>
                    <a:pt x="580" y="418"/>
                  </a:lnTo>
                  <a:lnTo>
                    <a:pt x="583" y="412"/>
                  </a:lnTo>
                  <a:lnTo>
                    <a:pt x="585" y="407"/>
                  </a:lnTo>
                  <a:lnTo>
                    <a:pt x="588" y="402"/>
                  </a:lnTo>
                  <a:lnTo>
                    <a:pt x="588" y="396"/>
                  </a:lnTo>
                  <a:lnTo>
                    <a:pt x="591" y="388"/>
                  </a:lnTo>
                  <a:lnTo>
                    <a:pt x="591" y="383"/>
                  </a:lnTo>
                  <a:lnTo>
                    <a:pt x="593" y="378"/>
                  </a:lnTo>
                  <a:lnTo>
                    <a:pt x="596" y="373"/>
                  </a:lnTo>
                  <a:lnTo>
                    <a:pt x="599" y="365"/>
                  </a:lnTo>
                  <a:lnTo>
                    <a:pt x="599" y="359"/>
                  </a:lnTo>
                  <a:lnTo>
                    <a:pt x="601" y="354"/>
                  </a:lnTo>
                  <a:lnTo>
                    <a:pt x="604" y="346"/>
                  </a:lnTo>
                  <a:lnTo>
                    <a:pt x="604" y="341"/>
                  </a:lnTo>
                  <a:lnTo>
                    <a:pt x="607" y="333"/>
                  </a:lnTo>
                  <a:lnTo>
                    <a:pt x="607" y="327"/>
                  </a:lnTo>
                  <a:lnTo>
                    <a:pt x="609" y="319"/>
                  </a:lnTo>
                  <a:lnTo>
                    <a:pt x="609" y="314"/>
                  </a:lnTo>
                  <a:lnTo>
                    <a:pt x="612" y="306"/>
                  </a:lnTo>
                  <a:lnTo>
                    <a:pt x="615" y="301"/>
                  </a:lnTo>
                  <a:lnTo>
                    <a:pt x="615" y="295"/>
                  </a:lnTo>
                  <a:lnTo>
                    <a:pt x="615" y="287"/>
                  </a:lnTo>
                  <a:lnTo>
                    <a:pt x="617" y="279"/>
                  </a:lnTo>
                  <a:lnTo>
                    <a:pt x="617" y="274"/>
                  </a:lnTo>
                  <a:lnTo>
                    <a:pt x="617" y="269"/>
                  </a:lnTo>
                  <a:lnTo>
                    <a:pt x="620" y="261"/>
                  </a:lnTo>
                  <a:lnTo>
                    <a:pt x="620" y="253"/>
                  </a:lnTo>
                  <a:lnTo>
                    <a:pt x="623" y="247"/>
                  </a:lnTo>
                  <a:lnTo>
                    <a:pt x="623" y="240"/>
                  </a:lnTo>
                  <a:lnTo>
                    <a:pt x="623" y="234"/>
                  </a:lnTo>
                  <a:lnTo>
                    <a:pt x="623" y="226"/>
                  </a:lnTo>
                  <a:lnTo>
                    <a:pt x="623" y="221"/>
                  </a:lnTo>
                  <a:lnTo>
                    <a:pt x="623" y="213"/>
                  </a:lnTo>
                  <a:lnTo>
                    <a:pt x="623" y="208"/>
                  </a:lnTo>
                  <a:lnTo>
                    <a:pt x="623" y="200"/>
                  </a:lnTo>
                  <a:lnTo>
                    <a:pt x="623" y="194"/>
                  </a:lnTo>
                  <a:lnTo>
                    <a:pt x="623" y="189"/>
                  </a:lnTo>
                  <a:lnTo>
                    <a:pt x="623" y="181"/>
                  </a:lnTo>
                  <a:lnTo>
                    <a:pt x="623" y="176"/>
                  </a:lnTo>
                  <a:lnTo>
                    <a:pt x="623" y="170"/>
                  </a:lnTo>
                  <a:lnTo>
                    <a:pt x="620" y="162"/>
                  </a:lnTo>
                  <a:lnTo>
                    <a:pt x="620" y="157"/>
                  </a:lnTo>
                  <a:lnTo>
                    <a:pt x="620" y="152"/>
                  </a:lnTo>
                  <a:lnTo>
                    <a:pt x="620" y="146"/>
                  </a:lnTo>
                  <a:lnTo>
                    <a:pt x="617" y="141"/>
                  </a:lnTo>
                  <a:lnTo>
                    <a:pt x="617" y="133"/>
                  </a:lnTo>
                  <a:lnTo>
                    <a:pt x="617" y="128"/>
                  </a:lnTo>
                  <a:lnTo>
                    <a:pt x="617" y="122"/>
                  </a:lnTo>
                  <a:lnTo>
                    <a:pt x="615" y="112"/>
                  </a:lnTo>
                  <a:lnTo>
                    <a:pt x="612" y="104"/>
                  </a:lnTo>
                  <a:lnTo>
                    <a:pt x="609" y="93"/>
                  </a:lnTo>
                  <a:lnTo>
                    <a:pt x="607" y="85"/>
                  </a:lnTo>
                  <a:lnTo>
                    <a:pt x="607" y="77"/>
                  </a:lnTo>
                  <a:lnTo>
                    <a:pt x="604" y="67"/>
                  </a:lnTo>
                  <a:lnTo>
                    <a:pt x="601" y="59"/>
                  </a:lnTo>
                  <a:lnTo>
                    <a:pt x="599" y="51"/>
                  </a:lnTo>
                  <a:lnTo>
                    <a:pt x="596" y="43"/>
                  </a:lnTo>
                  <a:lnTo>
                    <a:pt x="593" y="37"/>
                  </a:lnTo>
                  <a:lnTo>
                    <a:pt x="591" y="32"/>
                  </a:lnTo>
                  <a:lnTo>
                    <a:pt x="588" y="27"/>
                  </a:lnTo>
                  <a:lnTo>
                    <a:pt x="585" y="21"/>
                  </a:lnTo>
                  <a:lnTo>
                    <a:pt x="585" y="16"/>
                  </a:lnTo>
                  <a:lnTo>
                    <a:pt x="580" y="8"/>
                  </a:lnTo>
                  <a:lnTo>
                    <a:pt x="577" y="3"/>
                  </a:lnTo>
                  <a:lnTo>
                    <a:pt x="577" y="0"/>
                  </a:lnTo>
                  <a:lnTo>
                    <a:pt x="450" y="77"/>
                  </a:lnTo>
                  <a:lnTo>
                    <a:pt x="452" y="80"/>
                  </a:lnTo>
                  <a:lnTo>
                    <a:pt x="455" y="83"/>
                  </a:lnTo>
                  <a:lnTo>
                    <a:pt x="460" y="88"/>
                  </a:lnTo>
                  <a:lnTo>
                    <a:pt x="466" y="93"/>
                  </a:lnTo>
                  <a:lnTo>
                    <a:pt x="471" y="101"/>
                  </a:lnTo>
                  <a:lnTo>
                    <a:pt x="474" y="107"/>
                  </a:lnTo>
                  <a:lnTo>
                    <a:pt x="476" y="112"/>
                  </a:lnTo>
                  <a:lnTo>
                    <a:pt x="479" y="117"/>
                  </a:lnTo>
                  <a:lnTo>
                    <a:pt x="484" y="125"/>
                  </a:lnTo>
                  <a:lnTo>
                    <a:pt x="487" y="130"/>
                  </a:lnTo>
                  <a:lnTo>
                    <a:pt x="490" y="136"/>
                  </a:lnTo>
                  <a:lnTo>
                    <a:pt x="492" y="144"/>
                  </a:lnTo>
                  <a:lnTo>
                    <a:pt x="495" y="152"/>
                  </a:lnTo>
                  <a:lnTo>
                    <a:pt x="498" y="157"/>
                  </a:lnTo>
                  <a:lnTo>
                    <a:pt x="500" y="168"/>
                  </a:lnTo>
                  <a:lnTo>
                    <a:pt x="503" y="176"/>
                  </a:lnTo>
                  <a:lnTo>
                    <a:pt x="506" y="186"/>
                  </a:lnTo>
                  <a:lnTo>
                    <a:pt x="508" y="194"/>
                  </a:lnTo>
                  <a:lnTo>
                    <a:pt x="508" y="205"/>
                  </a:lnTo>
                  <a:lnTo>
                    <a:pt x="508" y="208"/>
                  </a:lnTo>
                  <a:lnTo>
                    <a:pt x="511" y="213"/>
                  </a:lnTo>
                  <a:lnTo>
                    <a:pt x="511" y="218"/>
                  </a:lnTo>
                  <a:lnTo>
                    <a:pt x="511" y="226"/>
                  </a:lnTo>
                  <a:lnTo>
                    <a:pt x="511" y="232"/>
                  </a:lnTo>
                  <a:lnTo>
                    <a:pt x="511" y="237"/>
                  </a:lnTo>
                  <a:lnTo>
                    <a:pt x="511" y="242"/>
                  </a:lnTo>
                  <a:lnTo>
                    <a:pt x="514" y="247"/>
                  </a:lnTo>
                  <a:lnTo>
                    <a:pt x="514" y="253"/>
                  </a:lnTo>
                  <a:lnTo>
                    <a:pt x="514" y="258"/>
                  </a:lnTo>
                  <a:lnTo>
                    <a:pt x="514" y="266"/>
                  </a:lnTo>
                  <a:lnTo>
                    <a:pt x="514" y="271"/>
                  </a:lnTo>
                  <a:lnTo>
                    <a:pt x="514" y="277"/>
                  </a:lnTo>
                  <a:lnTo>
                    <a:pt x="511" y="285"/>
                  </a:lnTo>
                  <a:lnTo>
                    <a:pt x="511" y="290"/>
                  </a:lnTo>
                  <a:lnTo>
                    <a:pt x="511" y="295"/>
                  </a:lnTo>
                  <a:lnTo>
                    <a:pt x="511" y="301"/>
                  </a:lnTo>
                  <a:lnTo>
                    <a:pt x="511" y="309"/>
                  </a:lnTo>
                  <a:lnTo>
                    <a:pt x="508" y="314"/>
                  </a:lnTo>
                  <a:lnTo>
                    <a:pt x="508" y="319"/>
                  </a:lnTo>
                  <a:lnTo>
                    <a:pt x="508" y="325"/>
                  </a:lnTo>
                  <a:lnTo>
                    <a:pt x="508" y="330"/>
                  </a:lnTo>
                  <a:lnTo>
                    <a:pt x="506" y="335"/>
                  </a:lnTo>
                  <a:lnTo>
                    <a:pt x="506" y="341"/>
                  </a:lnTo>
                  <a:lnTo>
                    <a:pt x="506" y="349"/>
                  </a:lnTo>
                  <a:lnTo>
                    <a:pt x="506" y="354"/>
                  </a:lnTo>
                  <a:lnTo>
                    <a:pt x="503" y="359"/>
                  </a:lnTo>
                  <a:lnTo>
                    <a:pt x="503" y="365"/>
                  </a:lnTo>
                  <a:lnTo>
                    <a:pt x="500" y="373"/>
                  </a:lnTo>
                  <a:lnTo>
                    <a:pt x="498" y="383"/>
                  </a:lnTo>
                  <a:lnTo>
                    <a:pt x="498" y="394"/>
                  </a:lnTo>
                  <a:lnTo>
                    <a:pt x="495" y="402"/>
                  </a:lnTo>
                  <a:lnTo>
                    <a:pt x="492" y="410"/>
                  </a:lnTo>
                  <a:lnTo>
                    <a:pt x="492" y="418"/>
                  </a:lnTo>
                  <a:lnTo>
                    <a:pt x="490" y="426"/>
                  </a:lnTo>
                  <a:lnTo>
                    <a:pt x="487" y="436"/>
                  </a:lnTo>
                  <a:lnTo>
                    <a:pt x="484" y="442"/>
                  </a:lnTo>
                  <a:lnTo>
                    <a:pt x="482" y="447"/>
                  </a:lnTo>
                  <a:lnTo>
                    <a:pt x="482" y="455"/>
                  </a:lnTo>
                  <a:lnTo>
                    <a:pt x="479" y="460"/>
                  </a:lnTo>
                  <a:lnTo>
                    <a:pt x="476" y="466"/>
                  </a:lnTo>
                  <a:lnTo>
                    <a:pt x="476" y="471"/>
                  </a:lnTo>
                  <a:lnTo>
                    <a:pt x="474" y="476"/>
                  </a:lnTo>
                  <a:lnTo>
                    <a:pt x="474" y="482"/>
                  </a:lnTo>
                  <a:lnTo>
                    <a:pt x="471" y="487"/>
                  </a:lnTo>
                  <a:lnTo>
                    <a:pt x="468" y="492"/>
                  </a:lnTo>
                  <a:lnTo>
                    <a:pt x="468" y="495"/>
                  </a:lnTo>
                  <a:lnTo>
                    <a:pt x="468" y="498"/>
                  </a:lnTo>
                  <a:lnTo>
                    <a:pt x="413" y="519"/>
                  </a:lnTo>
                  <a:lnTo>
                    <a:pt x="391" y="452"/>
                  </a:lnTo>
                  <a:lnTo>
                    <a:pt x="444" y="420"/>
                  </a:lnTo>
                  <a:lnTo>
                    <a:pt x="442" y="418"/>
                  </a:lnTo>
                  <a:lnTo>
                    <a:pt x="442" y="415"/>
                  </a:lnTo>
                  <a:lnTo>
                    <a:pt x="436" y="410"/>
                  </a:lnTo>
                  <a:lnTo>
                    <a:pt x="434" y="404"/>
                  </a:lnTo>
                  <a:lnTo>
                    <a:pt x="428" y="396"/>
                  </a:lnTo>
                  <a:lnTo>
                    <a:pt x="426" y="388"/>
                  </a:lnTo>
                  <a:lnTo>
                    <a:pt x="418" y="380"/>
                  </a:lnTo>
                  <a:lnTo>
                    <a:pt x="413" y="375"/>
                  </a:lnTo>
                  <a:lnTo>
                    <a:pt x="405" y="365"/>
                  </a:lnTo>
                  <a:lnTo>
                    <a:pt x="397" y="359"/>
                  </a:lnTo>
                  <a:lnTo>
                    <a:pt x="389" y="354"/>
                  </a:lnTo>
                  <a:lnTo>
                    <a:pt x="381" y="351"/>
                  </a:lnTo>
                  <a:lnTo>
                    <a:pt x="370" y="351"/>
                  </a:lnTo>
                  <a:lnTo>
                    <a:pt x="362" y="351"/>
                  </a:lnTo>
                  <a:lnTo>
                    <a:pt x="351" y="354"/>
                  </a:lnTo>
                  <a:lnTo>
                    <a:pt x="341" y="362"/>
                  </a:lnTo>
                  <a:lnTo>
                    <a:pt x="335" y="367"/>
                  </a:lnTo>
                  <a:lnTo>
                    <a:pt x="330" y="373"/>
                  </a:lnTo>
                  <a:lnTo>
                    <a:pt x="327" y="378"/>
                  </a:lnTo>
                  <a:lnTo>
                    <a:pt x="325" y="383"/>
                  </a:lnTo>
                  <a:lnTo>
                    <a:pt x="319" y="388"/>
                  </a:lnTo>
                  <a:lnTo>
                    <a:pt x="317" y="394"/>
                  </a:lnTo>
                  <a:lnTo>
                    <a:pt x="317" y="402"/>
                  </a:lnTo>
                  <a:lnTo>
                    <a:pt x="314" y="407"/>
                  </a:lnTo>
                  <a:lnTo>
                    <a:pt x="314" y="415"/>
                  </a:lnTo>
                  <a:lnTo>
                    <a:pt x="314" y="423"/>
                  </a:lnTo>
                  <a:lnTo>
                    <a:pt x="314" y="428"/>
                  </a:lnTo>
                  <a:lnTo>
                    <a:pt x="314" y="436"/>
                  </a:lnTo>
                  <a:lnTo>
                    <a:pt x="314" y="444"/>
                  </a:lnTo>
                  <a:lnTo>
                    <a:pt x="314" y="450"/>
                  </a:lnTo>
                  <a:lnTo>
                    <a:pt x="314" y="458"/>
                  </a:lnTo>
                  <a:lnTo>
                    <a:pt x="317" y="466"/>
                  </a:lnTo>
                  <a:lnTo>
                    <a:pt x="317" y="471"/>
                  </a:lnTo>
                  <a:lnTo>
                    <a:pt x="317" y="479"/>
                  </a:lnTo>
                  <a:lnTo>
                    <a:pt x="319" y="484"/>
                  </a:lnTo>
                  <a:lnTo>
                    <a:pt x="319" y="492"/>
                  </a:lnTo>
                  <a:lnTo>
                    <a:pt x="322" y="498"/>
                  </a:lnTo>
                  <a:lnTo>
                    <a:pt x="325" y="503"/>
                  </a:lnTo>
                  <a:lnTo>
                    <a:pt x="325" y="508"/>
                  </a:lnTo>
                  <a:lnTo>
                    <a:pt x="327" y="514"/>
                  </a:lnTo>
                  <a:lnTo>
                    <a:pt x="330" y="521"/>
                  </a:lnTo>
                  <a:lnTo>
                    <a:pt x="333" y="529"/>
                  </a:lnTo>
                  <a:lnTo>
                    <a:pt x="335" y="532"/>
                  </a:lnTo>
                  <a:lnTo>
                    <a:pt x="335" y="535"/>
                  </a:lnTo>
                  <a:lnTo>
                    <a:pt x="280" y="553"/>
                  </a:lnTo>
                  <a:lnTo>
                    <a:pt x="277" y="553"/>
                  </a:lnTo>
                  <a:lnTo>
                    <a:pt x="274" y="553"/>
                  </a:lnTo>
                  <a:lnTo>
                    <a:pt x="269" y="553"/>
                  </a:lnTo>
                  <a:lnTo>
                    <a:pt x="261" y="553"/>
                  </a:lnTo>
                  <a:lnTo>
                    <a:pt x="253" y="553"/>
                  </a:lnTo>
                  <a:lnTo>
                    <a:pt x="245" y="553"/>
                  </a:lnTo>
                  <a:lnTo>
                    <a:pt x="234" y="553"/>
                  </a:lnTo>
                  <a:lnTo>
                    <a:pt x="226" y="553"/>
                  </a:lnTo>
                  <a:lnTo>
                    <a:pt x="221" y="551"/>
                  </a:lnTo>
                  <a:lnTo>
                    <a:pt x="216" y="551"/>
                  </a:lnTo>
                  <a:lnTo>
                    <a:pt x="210" y="551"/>
                  </a:lnTo>
                  <a:lnTo>
                    <a:pt x="205" y="551"/>
                  </a:lnTo>
                  <a:lnTo>
                    <a:pt x="197" y="548"/>
                  </a:lnTo>
                  <a:lnTo>
                    <a:pt x="192" y="545"/>
                  </a:lnTo>
                  <a:lnTo>
                    <a:pt x="187" y="545"/>
                  </a:lnTo>
                  <a:lnTo>
                    <a:pt x="181" y="543"/>
                  </a:lnTo>
                  <a:lnTo>
                    <a:pt x="176" y="540"/>
                  </a:lnTo>
                  <a:lnTo>
                    <a:pt x="171" y="537"/>
                  </a:lnTo>
                  <a:lnTo>
                    <a:pt x="168" y="535"/>
                  </a:lnTo>
                  <a:lnTo>
                    <a:pt x="163" y="532"/>
                  </a:lnTo>
                  <a:lnTo>
                    <a:pt x="155" y="524"/>
                  </a:lnTo>
                  <a:lnTo>
                    <a:pt x="149" y="519"/>
                  </a:lnTo>
                  <a:lnTo>
                    <a:pt x="147" y="511"/>
                  </a:lnTo>
                  <a:lnTo>
                    <a:pt x="144" y="506"/>
                  </a:lnTo>
                  <a:lnTo>
                    <a:pt x="141" y="500"/>
                  </a:lnTo>
                  <a:lnTo>
                    <a:pt x="139" y="495"/>
                  </a:lnTo>
                  <a:lnTo>
                    <a:pt x="136" y="487"/>
                  </a:lnTo>
                  <a:lnTo>
                    <a:pt x="136" y="479"/>
                  </a:lnTo>
                  <a:lnTo>
                    <a:pt x="133" y="471"/>
                  </a:lnTo>
                  <a:lnTo>
                    <a:pt x="133" y="466"/>
                  </a:lnTo>
                  <a:lnTo>
                    <a:pt x="133" y="458"/>
                  </a:lnTo>
                  <a:lnTo>
                    <a:pt x="131" y="450"/>
                  </a:lnTo>
                  <a:lnTo>
                    <a:pt x="131" y="442"/>
                  </a:lnTo>
                  <a:lnTo>
                    <a:pt x="131" y="434"/>
                  </a:lnTo>
                  <a:lnTo>
                    <a:pt x="131" y="426"/>
                  </a:lnTo>
                  <a:lnTo>
                    <a:pt x="131" y="418"/>
                  </a:lnTo>
                  <a:lnTo>
                    <a:pt x="131" y="412"/>
                  </a:lnTo>
                  <a:lnTo>
                    <a:pt x="131" y="404"/>
                  </a:lnTo>
                  <a:lnTo>
                    <a:pt x="131" y="396"/>
                  </a:lnTo>
                  <a:lnTo>
                    <a:pt x="131" y="388"/>
                  </a:lnTo>
                  <a:lnTo>
                    <a:pt x="131" y="380"/>
                  </a:lnTo>
                  <a:lnTo>
                    <a:pt x="133" y="375"/>
                  </a:lnTo>
                  <a:lnTo>
                    <a:pt x="133" y="367"/>
                  </a:lnTo>
                  <a:lnTo>
                    <a:pt x="133" y="362"/>
                  </a:lnTo>
                  <a:lnTo>
                    <a:pt x="133" y="357"/>
                  </a:lnTo>
                  <a:lnTo>
                    <a:pt x="133" y="354"/>
                  </a:lnTo>
                  <a:lnTo>
                    <a:pt x="136" y="343"/>
                  </a:lnTo>
                  <a:lnTo>
                    <a:pt x="136" y="338"/>
                  </a:lnTo>
                  <a:lnTo>
                    <a:pt x="136" y="333"/>
                  </a:lnTo>
                  <a:lnTo>
                    <a:pt x="139" y="333"/>
                  </a:lnTo>
                  <a:lnTo>
                    <a:pt x="8" y="452"/>
                  </a:lnTo>
                  <a:lnTo>
                    <a:pt x="8" y="452"/>
                  </a:lnTo>
                  <a:close/>
                </a:path>
              </a:pathLst>
            </a:custGeom>
            <a:solidFill>
              <a:srgbClr val="F59E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Freeform 98"/>
            <p:cNvSpPr>
              <a:spLocks/>
            </p:cNvSpPr>
            <p:nvPr/>
          </p:nvSpPr>
          <p:spPr bwMode="auto">
            <a:xfrm>
              <a:off x="2797969" y="3104356"/>
              <a:ext cx="995363" cy="893763"/>
            </a:xfrm>
            <a:custGeom>
              <a:avLst/>
              <a:gdLst>
                <a:gd name="T0" fmla="*/ 127 w 627"/>
                <a:gd name="T1" fmla="*/ 69 h 563"/>
                <a:gd name="T2" fmla="*/ 127 w 627"/>
                <a:gd name="T3" fmla="*/ 98 h 563"/>
                <a:gd name="T4" fmla="*/ 127 w 627"/>
                <a:gd name="T5" fmla="*/ 127 h 563"/>
                <a:gd name="T6" fmla="*/ 133 w 627"/>
                <a:gd name="T7" fmla="*/ 159 h 563"/>
                <a:gd name="T8" fmla="*/ 141 w 627"/>
                <a:gd name="T9" fmla="*/ 196 h 563"/>
                <a:gd name="T10" fmla="*/ 157 w 627"/>
                <a:gd name="T11" fmla="*/ 239 h 563"/>
                <a:gd name="T12" fmla="*/ 170 w 627"/>
                <a:gd name="T13" fmla="*/ 276 h 563"/>
                <a:gd name="T14" fmla="*/ 186 w 627"/>
                <a:gd name="T15" fmla="*/ 313 h 563"/>
                <a:gd name="T16" fmla="*/ 202 w 627"/>
                <a:gd name="T17" fmla="*/ 340 h 563"/>
                <a:gd name="T18" fmla="*/ 218 w 627"/>
                <a:gd name="T19" fmla="*/ 372 h 563"/>
                <a:gd name="T20" fmla="*/ 279 w 627"/>
                <a:gd name="T21" fmla="*/ 399 h 563"/>
                <a:gd name="T22" fmla="*/ 247 w 627"/>
                <a:gd name="T23" fmla="*/ 313 h 563"/>
                <a:gd name="T24" fmla="*/ 268 w 627"/>
                <a:gd name="T25" fmla="*/ 279 h 563"/>
                <a:gd name="T26" fmla="*/ 305 w 627"/>
                <a:gd name="T27" fmla="*/ 250 h 563"/>
                <a:gd name="T28" fmla="*/ 332 w 627"/>
                <a:gd name="T29" fmla="*/ 247 h 563"/>
                <a:gd name="T30" fmla="*/ 361 w 627"/>
                <a:gd name="T31" fmla="*/ 258 h 563"/>
                <a:gd name="T32" fmla="*/ 380 w 627"/>
                <a:gd name="T33" fmla="*/ 281 h 563"/>
                <a:gd name="T34" fmla="*/ 383 w 627"/>
                <a:gd name="T35" fmla="*/ 313 h 563"/>
                <a:gd name="T36" fmla="*/ 383 w 627"/>
                <a:gd name="T37" fmla="*/ 348 h 563"/>
                <a:gd name="T38" fmla="*/ 377 w 627"/>
                <a:gd name="T39" fmla="*/ 380 h 563"/>
                <a:gd name="T40" fmla="*/ 372 w 627"/>
                <a:gd name="T41" fmla="*/ 409 h 563"/>
                <a:gd name="T42" fmla="*/ 436 w 627"/>
                <a:gd name="T43" fmla="*/ 428 h 563"/>
                <a:gd name="T44" fmla="*/ 460 w 627"/>
                <a:gd name="T45" fmla="*/ 415 h 563"/>
                <a:gd name="T46" fmla="*/ 500 w 627"/>
                <a:gd name="T47" fmla="*/ 385 h 563"/>
                <a:gd name="T48" fmla="*/ 518 w 627"/>
                <a:gd name="T49" fmla="*/ 353 h 563"/>
                <a:gd name="T50" fmla="*/ 534 w 627"/>
                <a:gd name="T51" fmla="*/ 313 h 563"/>
                <a:gd name="T52" fmla="*/ 539 w 627"/>
                <a:gd name="T53" fmla="*/ 284 h 563"/>
                <a:gd name="T54" fmla="*/ 625 w 627"/>
                <a:gd name="T55" fmla="*/ 340 h 563"/>
                <a:gd name="T56" fmla="*/ 619 w 627"/>
                <a:gd name="T57" fmla="*/ 372 h 563"/>
                <a:gd name="T58" fmla="*/ 609 w 627"/>
                <a:gd name="T59" fmla="*/ 401 h 563"/>
                <a:gd name="T60" fmla="*/ 595 w 627"/>
                <a:gd name="T61" fmla="*/ 433 h 563"/>
                <a:gd name="T62" fmla="*/ 574 w 627"/>
                <a:gd name="T63" fmla="*/ 462 h 563"/>
                <a:gd name="T64" fmla="*/ 545 w 627"/>
                <a:gd name="T65" fmla="*/ 486 h 563"/>
                <a:gd name="T66" fmla="*/ 510 w 627"/>
                <a:gd name="T67" fmla="*/ 497 h 563"/>
                <a:gd name="T68" fmla="*/ 476 w 627"/>
                <a:gd name="T69" fmla="*/ 505 h 563"/>
                <a:gd name="T70" fmla="*/ 441 w 627"/>
                <a:gd name="T71" fmla="*/ 510 h 563"/>
                <a:gd name="T72" fmla="*/ 412 w 627"/>
                <a:gd name="T73" fmla="*/ 516 h 563"/>
                <a:gd name="T74" fmla="*/ 377 w 627"/>
                <a:gd name="T75" fmla="*/ 516 h 563"/>
                <a:gd name="T76" fmla="*/ 367 w 627"/>
                <a:gd name="T77" fmla="*/ 518 h 563"/>
                <a:gd name="T78" fmla="*/ 324 w 627"/>
                <a:gd name="T79" fmla="*/ 526 h 563"/>
                <a:gd name="T80" fmla="*/ 295 w 627"/>
                <a:gd name="T81" fmla="*/ 532 h 563"/>
                <a:gd name="T82" fmla="*/ 250 w 627"/>
                <a:gd name="T83" fmla="*/ 537 h 563"/>
                <a:gd name="T84" fmla="*/ 204 w 627"/>
                <a:gd name="T85" fmla="*/ 548 h 563"/>
                <a:gd name="T86" fmla="*/ 167 w 627"/>
                <a:gd name="T87" fmla="*/ 558 h 563"/>
                <a:gd name="T88" fmla="*/ 151 w 627"/>
                <a:gd name="T89" fmla="*/ 407 h 563"/>
                <a:gd name="T90" fmla="*/ 125 w 627"/>
                <a:gd name="T91" fmla="*/ 385 h 563"/>
                <a:gd name="T92" fmla="*/ 101 w 627"/>
                <a:gd name="T93" fmla="*/ 359 h 563"/>
                <a:gd name="T94" fmla="*/ 77 w 627"/>
                <a:gd name="T95" fmla="*/ 324 h 563"/>
                <a:gd name="T96" fmla="*/ 50 w 627"/>
                <a:gd name="T97" fmla="*/ 279 h 563"/>
                <a:gd name="T98" fmla="*/ 37 w 627"/>
                <a:gd name="T99" fmla="*/ 247 h 563"/>
                <a:gd name="T100" fmla="*/ 26 w 627"/>
                <a:gd name="T101" fmla="*/ 215 h 563"/>
                <a:gd name="T102" fmla="*/ 16 w 627"/>
                <a:gd name="T103" fmla="*/ 186 h 563"/>
                <a:gd name="T104" fmla="*/ 8 w 627"/>
                <a:gd name="T105" fmla="*/ 156 h 563"/>
                <a:gd name="T106" fmla="*/ 5 w 627"/>
                <a:gd name="T107" fmla="*/ 130 h 563"/>
                <a:gd name="T108" fmla="*/ 2 w 627"/>
                <a:gd name="T109" fmla="*/ 101 h 563"/>
                <a:gd name="T110" fmla="*/ 2 w 627"/>
                <a:gd name="T111" fmla="*/ 61 h 563"/>
                <a:gd name="T112" fmla="*/ 2 w 627"/>
                <a:gd name="T113" fmla="*/ 29 h 563"/>
                <a:gd name="T114" fmla="*/ 8 w 627"/>
                <a:gd name="T115" fmla="*/ 5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27" h="563">
                  <a:moveTo>
                    <a:pt x="10" y="0"/>
                  </a:moveTo>
                  <a:lnTo>
                    <a:pt x="130" y="63"/>
                  </a:lnTo>
                  <a:lnTo>
                    <a:pt x="130" y="63"/>
                  </a:lnTo>
                  <a:lnTo>
                    <a:pt x="130" y="66"/>
                  </a:lnTo>
                  <a:lnTo>
                    <a:pt x="127" y="69"/>
                  </a:lnTo>
                  <a:lnTo>
                    <a:pt x="127" y="77"/>
                  </a:lnTo>
                  <a:lnTo>
                    <a:pt x="127" y="82"/>
                  </a:lnTo>
                  <a:lnTo>
                    <a:pt x="127" y="90"/>
                  </a:lnTo>
                  <a:lnTo>
                    <a:pt x="127" y="95"/>
                  </a:lnTo>
                  <a:lnTo>
                    <a:pt x="127" y="98"/>
                  </a:lnTo>
                  <a:lnTo>
                    <a:pt x="127" y="103"/>
                  </a:lnTo>
                  <a:lnTo>
                    <a:pt x="127" y="109"/>
                  </a:lnTo>
                  <a:lnTo>
                    <a:pt x="127" y="114"/>
                  </a:lnTo>
                  <a:lnTo>
                    <a:pt x="127" y="119"/>
                  </a:lnTo>
                  <a:lnTo>
                    <a:pt x="127" y="127"/>
                  </a:lnTo>
                  <a:lnTo>
                    <a:pt x="130" y="133"/>
                  </a:lnTo>
                  <a:lnTo>
                    <a:pt x="130" y="138"/>
                  </a:lnTo>
                  <a:lnTo>
                    <a:pt x="130" y="146"/>
                  </a:lnTo>
                  <a:lnTo>
                    <a:pt x="133" y="151"/>
                  </a:lnTo>
                  <a:lnTo>
                    <a:pt x="133" y="159"/>
                  </a:lnTo>
                  <a:lnTo>
                    <a:pt x="133" y="167"/>
                  </a:lnTo>
                  <a:lnTo>
                    <a:pt x="135" y="172"/>
                  </a:lnTo>
                  <a:lnTo>
                    <a:pt x="135" y="180"/>
                  </a:lnTo>
                  <a:lnTo>
                    <a:pt x="138" y="188"/>
                  </a:lnTo>
                  <a:lnTo>
                    <a:pt x="141" y="196"/>
                  </a:lnTo>
                  <a:lnTo>
                    <a:pt x="143" y="207"/>
                  </a:lnTo>
                  <a:lnTo>
                    <a:pt x="146" y="215"/>
                  </a:lnTo>
                  <a:lnTo>
                    <a:pt x="149" y="223"/>
                  </a:lnTo>
                  <a:lnTo>
                    <a:pt x="151" y="231"/>
                  </a:lnTo>
                  <a:lnTo>
                    <a:pt x="157" y="239"/>
                  </a:lnTo>
                  <a:lnTo>
                    <a:pt x="159" y="247"/>
                  </a:lnTo>
                  <a:lnTo>
                    <a:pt x="162" y="255"/>
                  </a:lnTo>
                  <a:lnTo>
                    <a:pt x="165" y="263"/>
                  </a:lnTo>
                  <a:lnTo>
                    <a:pt x="167" y="271"/>
                  </a:lnTo>
                  <a:lnTo>
                    <a:pt x="170" y="276"/>
                  </a:lnTo>
                  <a:lnTo>
                    <a:pt x="175" y="287"/>
                  </a:lnTo>
                  <a:lnTo>
                    <a:pt x="178" y="292"/>
                  </a:lnTo>
                  <a:lnTo>
                    <a:pt x="180" y="297"/>
                  </a:lnTo>
                  <a:lnTo>
                    <a:pt x="183" y="305"/>
                  </a:lnTo>
                  <a:lnTo>
                    <a:pt x="186" y="313"/>
                  </a:lnTo>
                  <a:lnTo>
                    <a:pt x="188" y="319"/>
                  </a:lnTo>
                  <a:lnTo>
                    <a:pt x="191" y="324"/>
                  </a:lnTo>
                  <a:lnTo>
                    <a:pt x="196" y="329"/>
                  </a:lnTo>
                  <a:lnTo>
                    <a:pt x="199" y="337"/>
                  </a:lnTo>
                  <a:lnTo>
                    <a:pt x="202" y="340"/>
                  </a:lnTo>
                  <a:lnTo>
                    <a:pt x="204" y="348"/>
                  </a:lnTo>
                  <a:lnTo>
                    <a:pt x="207" y="351"/>
                  </a:lnTo>
                  <a:lnTo>
                    <a:pt x="210" y="356"/>
                  </a:lnTo>
                  <a:lnTo>
                    <a:pt x="212" y="364"/>
                  </a:lnTo>
                  <a:lnTo>
                    <a:pt x="218" y="372"/>
                  </a:lnTo>
                  <a:lnTo>
                    <a:pt x="220" y="375"/>
                  </a:lnTo>
                  <a:lnTo>
                    <a:pt x="223" y="380"/>
                  </a:lnTo>
                  <a:lnTo>
                    <a:pt x="223" y="383"/>
                  </a:lnTo>
                  <a:lnTo>
                    <a:pt x="226" y="385"/>
                  </a:lnTo>
                  <a:lnTo>
                    <a:pt x="279" y="399"/>
                  </a:lnTo>
                  <a:lnTo>
                    <a:pt x="292" y="345"/>
                  </a:lnTo>
                  <a:lnTo>
                    <a:pt x="244" y="324"/>
                  </a:lnTo>
                  <a:lnTo>
                    <a:pt x="244" y="324"/>
                  </a:lnTo>
                  <a:lnTo>
                    <a:pt x="247" y="319"/>
                  </a:lnTo>
                  <a:lnTo>
                    <a:pt x="247" y="313"/>
                  </a:lnTo>
                  <a:lnTo>
                    <a:pt x="250" y="311"/>
                  </a:lnTo>
                  <a:lnTo>
                    <a:pt x="252" y="303"/>
                  </a:lnTo>
                  <a:lnTo>
                    <a:pt x="258" y="295"/>
                  </a:lnTo>
                  <a:lnTo>
                    <a:pt x="263" y="287"/>
                  </a:lnTo>
                  <a:lnTo>
                    <a:pt x="268" y="279"/>
                  </a:lnTo>
                  <a:lnTo>
                    <a:pt x="274" y="271"/>
                  </a:lnTo>
                  <a:lnTo>
                    <a:pt x="284" y="263"/>
                  </a:lnTo>
                  <a:lnTo>
                    <a:pt x="289" y="258"/>
                  </a:lnTo>
                  <a:lnTo>
                    <a:pt x="300" y="252"/>
                  </a:lnTo>
                  <a:lnTo>
                    <a:pt x="305" y="250"/>
                  </a:lnTo>
                  <a:lnTo>
                    <a:pt x="311" y="247"/>
                  </a:lnTo>
                  <a:lnTo>
                    <a:pt x="316" y="247"/>
                  </a:lnTo>
                  <a:lnTo>
                    <a:pt x="321" y="247"/>
                  </a:lnTo>
                  <a:lnTo>
                    <a:pt x="327" y="247"/>
                  </a:lnTo>
                  <a:lnTo>
                    <a:pt x="332" y="247"/>
                  </a:lnTo>
                  <a:lnTo>
                    <a:pt x="340" y="247"/>
                  </a:lnTo>
                  <a:lnTo>
                    <a:pt x="348" y="250"/>
                  </a:lnTo>
                  <a:lnTo>
                    <a:pt x="353" y="250"/>
                  </a:lnTo>
                  <a:lnTo>
                    <a:pt x="359" y="255"/>
                  </a:lnTo>
                  <a:lnTo>
                    <a:pt x="361" y="258"/>
                  </a:lnTo>
                  <a:lnTo>
                    <a:pt x="367" y="263"/>
                  </a:lnTo>
                  <a:lnTo>
                    <a:pt x="369" y="266"/>
                  </a:lnTo>
                  <a:lnTo>
                    <a:pt x="375" y="271"/>
                  </a:lnTo>
                  <a:lnTo>
                    <a:pt x="377" y="276"/>
                  </a:lnTo>
                  <a:lnTo>
                    <a:pt x="380" y="281"/>
                  </a:lnTo>
                  <a:lnTo>
                    <a:pt x="380" y="287"/>
                  </a:lnTo>
                  <a:lnTo>
                    <a:pt x="383" y="295"/>
                  </a:lnTo>
                  <a:lnTo>
                    <a:pt x="383" y="300"/>
                  </a:lnTo>
                  <a:lnTo>
                    <a:pt x="383" y="308"/>
                  </a:lnTo>
                  <a:lnTo>
                    <a:pt x="383" y="313"/>
                  </a:lnTo>
                  <a:lnTo>
                    <a:pt x="383" y="321"/>
                  </a:lnTo>
                  <a:lnTo>
                    <a:pt x="383" y="329"/>
                  </a:lnTo>
                  <a:lnTo>
                    <a:pt x="385" y="335"/>
                  </a:lnTo>
                  <a:lnTo>
                    <a:pt x="383" y="343"/>
                  </a:lnTo>
                  <a:lnTo>
                    <a:pt x="383" y="348"/>
                  </a:lnTo>
                  <a:lnTo>
                    <a:pt x="383" y="356"/>
                  </a:lnTo>
                  <a:lnTo>
                    <a:pt x="380" y="361"/>
                  </a:lnTo>
                  <a:lnTo>
                    <a:pt x="380" y="369"/>
                  </a:lnTo>
                  <a:lnTo>
                    <a:pt x="380" y="375"/>
                  </a:lnTo>
                  <a:lnTo>
                    <a:pt x="377" y="380"/>
                  </a:lnTo>
                  <a:lnTo>
                    <a:pt x="377" y="385"/>
                  </a:lnTo>
                  <a:lnTo>
                    <a:pt x="375" y="393"/>
                  </a:lnTo>
                  <a:lnTo>
                    <a:pt x="372" y="401"/>
                  </a:lnTo>
                  <a:lnTo>
                    <a:pt x="372" y="407"/>
                  </a:lnTo>
                  <a:lnTo>
                    <a:pt x="372" y="409"/>
                  </a:lnTo>
                  <a:lnTo>
                    <a:pt x="422" y="430"/>
                  </a:lnTo>
                  <a:lnTo>
                    <a:pt x="425" y="428"/>
                  </a:lnTo>
                  <a:lnTo>
                    <a:pt x="428" y="428"/>
                  </a:lnTo>
                  <a:lnTo>
                    <a:pt x="430" y="428"/>
                  </a:lnTo>
                  <a:lnTo>
                    <a:pt x="436" y="428"/>
                  </a:lnTo>
                  <a:lnTo>
                    <a:pt x="438" y="425"/>
                  </a:lnTo>
                  <a:lnTo>
                    <a:pt x="444" y="425"/>
                  </a:lnTo>
                  <a:lnTo>
                    <a:pt x="449" y="422"/>
                  </a:lnTo>
                  <a:lnTo>
                    <a:pt x="454" y="420"/>
                  </a:lnTo>
                  <a:lnTo>
                    <a:pt x="460" y="415"/>
                  </a:lnTo>
                  <a:lnTo>
                    <a:pt x="468" y="412"/>
                  </a:lnTo>
                  <a:lnTo>
                    <a:pt x="476" y="404"/>
                  </a:lnTo>
                  <a:lnTo>
                    <a:pt x="484" y="399"/>
                  </a:lnTo>
                  <a:lnTo>
                    <a:pt x="492" y="391"/>
                  </a:lnTo>
                  <a:lnTo>
                    <a:pt x="500" y="385"/>
                  </a:lnTo>
                  <a:lnTo>
                    <a:pt x="505" y="377"/>
                  </a:lnTo>
                  <a:lnTo>
                    <a:pt x="508" y="372"/>
                  </a:lnTo>
                  <a:lnTo>
                    <a:pt x="510" y="369"/>
                  </a:lnTo>
                  <a:lnTo>
                    <a:pt x="513" y="364"/>
                  </a:lnTo>
                  <a:lnTo>
                    <a:pt x="518" y="353"/>
                  </a:lnTo>
                  <a:lnTo>
                    <a:pt x="523" y="345"/>
                  </a:lnTo>
                  <a:lnTo>
                    <a:pt x="526" y="335"/>
                  </a:lnTo>
                  <a:lnTo>
                    <a:pt x="531" y="327"/>
                  </a:lnTo>
                  <a:lnTo>
                    <a:pt x="531" y="319"/>
                  </a:lnTo>
                  <a:lnTo>
                    <a:pt x="534" y="313"/>
                  </a:lnTo>
                  <a:lnTo>
                    <a:pt x="537" y="305"/>
                  </a:lnTo>
                  <a:lnTo>
                    <a:pt x="537" y="300"/>
                  </a:lnTo>
                  <a:lnTo>
                    <a:pt x="537" y="295"/>
                  </a:lnTo>
                  <a:lnTo>
                    <a:pt x="539" y="289"/>
                  </a:lnTo>
                  <a:lnTo>
                    <a:pt x="539" y="284"/>
                  </a:lnTo>
                  <a:lnTo>
                    <a:pt x="539" y="281"/>
                  </a:lnTo>
                  <a:lnTo>
                    <a:pt x="627" y="332"/>
                  </a:lnTo>
                  <a:lnTo>
                    <a:pt x="627" y="332"/>
                  </a:lnTo>
                  <a:lnTo>
                    <a:pt x="627" y="335"/>
                  </a:lnTo>
                  <a:lnTo>
                    <a:pt x="625" y="340"/>
                  </a:lnTo>
                  <a:lnTo>
                    <a:pt x="622" y="351"/>
                  </a:lnTo>
                  <a:lnTo>
                    <a:pt x="622" y="353"/>
                  </a:lnTo>
                  <a:lnTo>
                    <a:pt x="619" y="359"/>
                  </a:lnTo>
                  <a:lnTo>
                    <a:pt x="619" y="367"/>
                  </a:lnTo>
                  <a:lnTo>
                    <a:pt x="619" y="372"/>
                  </a:lnTo>
                  <a:lnTo>
                    <a:pt x="617" y="377"/>
                  </a:lnTo>
                  <a:lnTo>
                    <a:pt x="614" y="383"/>
                  </a:lnTo>
                  <a:lnTo>
                    <a:pt x="614" y="388"/>
                  </a:lnTo>
                  <a:lnTo>
                    <a:pt x="611" y="396"/>
                  </a:lnTo>
                  <a:lnTo>
                    <a:pt x="609" y="401"/>
                  </a:lnTo>
                  <a:lnTo>
                    <a:pt x="606" y="407"/>
                  </a:lnTo>
                  <a:lnTo>
                    <a:pt x="603" y="415"/>
                  </a:lnTo>
                  <a:lnTo>
                    <a:pt x="601" y="420"/>
                  </a:lnTo>
                  <a:lnTo>
                    <a:pt x="598" y="428"/>
                  </a:lnTo>
                  <a:lnTo>
                    <a:pt x="595" y="433"/>
                  </a:lnTo>
                  <a:lnTo>
                    <a:pt x="590" y="441"/>
                  </a:lnTo>
                  <a:lnTo>
                    <a:pt x="587" y="446"/>
                  </a:lnTo>
                  <a:lnTo>
                    <a:pt x="582" y="452"/>
                  </a:lnTo>
                  <a:lnTo>
                    <a:pt x="577" y="457"/>
                  </a:lnTo>
                  <a:lnTo>
                    <a:pt x="574" y="462"/>
                  </a:lnTo>
                  <a:lnTo>
                    <a:pt x="569" y="468"/>
                  </a:lnTo>
                  <a:lnTo>
                    <a:pt x="563" y="473"/>
                  </a:lnTo>
                  <a:lnTo>
                    <a:pt x="558" y="478"/>
                  </a:lnTo>
                  <a:lnTo>
                    <a:pt x="550" y="481"/>
                  </a:lnTo>
                  <a:lnTo>
                    <a:pt x="545" y="486"/>
                  </a:lnTo>
                  <a:lnTo>
                    <a:pt x="539" y="486"/>
                  </a:lnTo>
                  <a:lnTo>
                    <a:pt x="531" y="489"/>
                  </a:lnTo>
                  <a:lnTo>
                    <a:pt x="523" y="492"/>
                  </a:lnTo>
                  <a:lnTo>
                    <a:pt x="518" y="494"/>
                  </a:lnTo>
                  <a:lnTo>
                    <a:pt x="510" y="497"/>
                  </a:lnTo>
                  <a:lnTo>
                    <a:pt x="502" y="500"/>
                  </a:lnTo>
                  <a:lnTo>
                    <a:pt x="497" y="500"/>
                  </a:lnTo>
                  <a:lnTo>
                    <a:pt x="489" y="502"/>
                  </a:lnTo>
                  <a:lnTo>
                    <a:pt x="481" y="505"/>
                  </a:lnTo>
                  <a:lnTo>
                    <a:pt x="476" y="505"/>
                  </a:lnTo>
                  <a:lnTo>
                    <a:pt x="468" y="508"/>
                  </a:lnTo>
                  <a:lnTo>
                    <a:pt x="460" y="508"/>
                  </a:lnTo>
                  <a:lnTo>
                    <a:pt x="452" y="508"/>
                  </a:lnTo>
                  <a:lnTo>
                    <a:pt x="446" y="510"/>
                  </a:lnTo>
                  <a:lnTo>
                    <a:pt x="441" y="510"/>
                  </a:lnTo>
                  <a:lnTo>
                    <a:pt x="436" y="513"/>
                  </a:lnTo>
                  <a:lnTo>
                    <a:pt x="430" y="513"/>
                  </a:lnTo>
                  <a:lnTo>
                    <a:pt x="422" y="513"/>
                  </a:lnTo>
                  <a:lnTo>
                    <a:pt x="417" y="513"/>
                  </a:lnTo>
                  <a:lnTo>
                    <a:pt x="412" y="516"/>
                  </a:lnTo>
                  <a:lnTo>
                    <a:pt x="401" y="516"/>
                  </a:lnTo>
                  <a:lnTo>
                    <a:pt x="393" y="516"/>
                  </a:lnTo>
                  <a:lnTo>
                    <a:pt x="385" y="516"/>
                  </a:lnTo>
                  <a:lnTo>
                    <a:pt x="383" y="516"/>
                  </a:lnTo>
                  <a:lnTo>
                    <a:pt x="377" y="516"/>
                  </a:lnTo>
                  <a:lnTo>
                    <a:pt x="377" y="518"/>
                  </a:lnTo>
                  <a:lnTo>
                    <a:pt x="377" y="518"/>
                  </a:lnTo>
                  <a:lnTo>
                    <a:pt x="375" y="518"/>
                  </a:lnTo>
                  <a:lnTo>
                    <a:pt x="369" y="518"/>
                  </a:lnTo>
                  <a:lnTo>
                    <a:pt x="367" y="518"/>
                  </a:lnTo>
                  <a:lnTo>
                    <a:pt x="359" y="518"/>
                  </a:lnTo>
                  <a:lnTo>
                    <a:pt x="351" y="521"/>
                  </a:lnTo>
                  <a:lnTo>
                    <a:pt x="343" y="521"/>
                  </a:lnTo>
                  <a:lnTo>
                    <a:pt x="335" y="524"/>
                  </a:lnTo>
                  <a:lnTo>
                    <a:pt x="324" y="526"/>
                  </a:lnTo>
                  <a:lnTo>
                    <a:pt x="313" y="526"/>
                  </a:lnTo>
                  <a:lnTo>
                    <a:pt x="308" y="526"/>
                  </a:lnTo>
                  <a:lnTo>
                    <a:pt x="305" y="529"/>
                  </a:lnTo>
                  <a:lnTo>
                    <a:pt x="297" y="529"/>
                  </a:lnTo>
                  <a:lnTo>
                    <a:pt x="295" y="532"/>
                  </a:lnTo>
                  <a:lnTo>
                    <a:pt x="284" y="532"/>
                  </a:lnTo>
                  <a:lnTo>
                    <a:pt x="274" y="534"/>
                  </a:lnTo>
                  <a:lnTo>
                    <a:pt x="266" y="537"/>
                  </a:lnTo>
                  <a:lnTo>
                    <a:pt x="258" y="537"/>
                  </a:lnTo>
                  <a:lnTo>
                    <a:pt x="250" y="537"/>
                  </a:lnTo>
                  <a:lnTo>
                    <a:pt x="239" y="540"/>
                  </a:lnTo>
                  <a:lnTo>
                    <a:pt x="231" y="540"/>
                  </a:lnTo>
                  <a:lnTo>
                    <a:pt x="223" y="542"/>
                  </a:lnTo>
                  <a:lnTo>
                    <a:pt x="212" y="545"/>
                  </a:lnTo>
                  <a:lnTo>
                    <a:pt x="204" y="548"/>
                  </a:lnTo>
                  <a:lnTo>
                    <a:pt x="196" y="548"/>
                  </a:lnTo>
                  <a:lnTo>
                    <a:pt x="188" y="550"/>
                  </a:lnTo>
                  <a:lnTo>
                    <a:pt x="180" y="553"/>
                  </a:lnTo>
                  <a:lnTo>
                    <a:pt x="175" y="555"/>
                  </a:lnTo>
                  <a:lnTo>
                    <a:pt x="167" y="558"/>
                  </a:lnTo>
                  <a:lnTo>
                    <a:pt x="165" y="558"/>
                  </a:lnTo>
                  <a:lnTo>
                    <a:pt x="157" y="561"/>
                  </a:lnTo>
                  <a:lnTo>
                    <a:pt x="154" y="563"/>
                  </a:lnTo>
                  <a:lnTo>
                    <a:pt x="154" y="409"/>
                  </a:lnTo>
                  <a:lnTo>
                    <a:pt x="151" y="407"/>
                  </a:lnTo>
                  <a:lnTo>
                    <a:pt x="149" y="407"/>
                  </a:lnTo>
                  <a:lnTo>
                    <a:pt x="146" y="401"/>
                  </a:lnTo>
                  <a:lnTo>
                    <a:pt x="141" y="399"/>
                  </a:lnTo>
                  <a:lnTo>
                    <a:pt x="133" y="393"/>
                  </a:lnTo>
                  <a:lnTo>
                    <a:pt x="125" y="385"/>
                  </a:lnTo>
                  <a:lnTo>
                    <a:pt x="119" y="380"/>
                  </a:lnTo>
                  <a:lnTo>
                    <a:pt x="117" y="375"/>
                  </a:lnTo>
                  <a:lnTo>
                    <a:pt x="111" y="372"/>
                  </a:lnTo>
                  <a:lnTo>
                    <a:pt x="106" y="367"/>
                  </a:lnTo>
                  <a:lnTo>
                    <a:pt x="101" y="359"/>
                  </a:lnTo>
                  <a:lnTo>
                    <a:pt x="95" y="353"/>
                  </a:lnTo>
                  <a:lnTo>
                    <a:pt x="90" y="348"/>
                  </a:lnTo>
                  <a:lnTo>
                    <a:pt x="85" y="340"/>
                  </a:lnTo>
                  <a:lnTo>
                    <a:pt x="79" y="332"/>
                  </a:lnTo>
                  <a:lnTo>
                    <a:pt x="77" y="324"/>
                  </a:lnTo>
                  <a:lnTo>
                    <a:pt x="71" y="316"/>
                  </a:lnTo>
                  <a:lnTo>
                    <a:pt x="66" y="308"/>
                  </a:lnTo>
                  <a:lnTo>
                    <a:pt x="61" y="297"/>
                  </a:lnTo>
                  <a:lnTo>
                    <a:pt x="56" y="289"/>
                  </a:lnTo>
                  <a:lnTo>
                    <a:pt x="50" y="279"/>
                  </a:lnTo>
                  <a:lnTo>
                    <a:pt x="45" y="268"/>
                  </a:lnTo>
                  <a:lnTo>
                    <a:pt x="42" y="263"/>
                  </a:lnTo>
                  <a:lnTo>
                    <a:pt x="40" y="258"/>
                  </a:lnTo>
                  <a:lnTo>
                    <a:pt x="37" y="252"/>
                  </a:lnTo>
                  <a:lnTo>
                    <a:pt x="37" y="247"/>
                  </a:lnTo>
                  <a:lnTo>
                    <a:pt x="34" y="239"/>
                  </a:lnTo>
                  <a:lnTo>
                    <a:pt x="32" y="234"/>
                  </a:lnTo>
                  <a:lnTo>
                    <a:pt x="29" y="228"/>
                  </a:lnTo>
                  <a:lnTo>
                    <a:pt x="29" y="223"/>
                  </a:lnTo>
                  <a:lnTo>
                    <a:pt x="26" y="215"/>
                  </a:lnTo>
                  <a:lnTo>
                    <a:pt x="21" y="210"/>
                  </a:lnTo>
                  <a:lnTo>
                    <a:pt x="21" y="204"/>
                  </a:lnTo>
                  <a:lnTo>
                    <a:pt x="18" y="196"/>
                  </a:lnTo>
                  <a:lnTo>
                    <a:pt x="16" y="191"/>
                  </a:lnTo>
                  <a:lnTo>
                    <a:pt x="16" y="186"/>
                  </a:lnTo>
                  <a:lnTo>
                    <a:pt x="13" y="180"/>
                  </a:lnTo>
                  <a:lnTo>
                    <a:pt x="13" y="175"/>
                  </a:lnTo>
                  <a:lnTo>
                    <a:pt x="10" y="167"/>
                  </a:lnTo>
                  <a:lnTo>
                    <a:pt x="10" y="162"/>
                  </a:lnTo>
                  <a:lnTo>
                    <a:pt x="8" y="156"/>
                  </a:lnTo>
                  <a:lnTo>
                    <a:pt x="8" y="151"/>
                  </a:lnTo>
                  <a:lnTo>
                    <a:pt x="8" y="146"/>
                  </a:lnTo>
                  <a:lnTo>
                    <a:pt x="5" y="141"/>
                  </a:lnTo>
                  <a:lnTo>
                    <a:pt x="5" y="135"/>
                  </a:lnTo>
                  <a:lnTo>
                    <a:pt x="5" y="130"/>
                  </a:lnTo>
                  <a:lnTo>
                    <a:pt x="5" y="125"/>
                  </a:lnTo>
                  <a:lnTo>
                    <a:pt x="2" y="119"/>
                  </a:lnTo>
                  <a:lnTo>
                    <a:pt x="2" y="117"/>
                  </a:lnTo>
                  <a:lnTo>
                    <a:pt x="2" y="111"/>
                  </a:lnTo>
                  <a:lnTo>
                    <a:pt x="2" y="101"/>
                  </a:lnTo>
                  <a:lnTo>
                    <a:pt x="2" y="93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69"/>
                  </a:lnTo>
                  <a:lnTo>
                    <a:pt x="2" y="61"/>
                  </a:lnTo>
                  <a:lnTo>
                    <a:pt x="2" y="53"/>
                  </a:lnTo>
                  <a:lnTo>
                    <a:pt x="2" y="47"/>
                  </a:lnTo>
                  <a:lnTo>
                    <a:pt x="2" y="39"/>
                  </a:lnTo>
                  <a:lnTo>
                    <a:pt x="2" y="34"/>
                  </a:lnTo>
                  <a:lnTo>
                    <a:pt x="2" y="29"/>
                  </a:lnTo>
                  <a:lnTo>
                    <a:pt x="2" y="23"/>
                  </a:lnTo>
                  <a:lnTo>
                    <a:pt x="5" y="18"/>
                  </a:lnTo>
                  <a:lnTo>
                    <a:pt x="5" y="15"/>
                  </a:lnTo>
                  <a:lnTo>
                    <a:pt x="5" y="8"/>
                  </a:lnTo>
                  <a:lnTo>
                    <a:pt x="8" y="5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2F5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Freeform 99"/>
            <p:cNvSpPr>
              <a:spLocks/>
            </p:cNvSpPr>
            <p:nvPr/>
          </p:nvSpPr>
          <p:spPr bwMode="auto">
            <a:xfrm>
              <a:off x="-5556" y="2397919"/>
              <a:ext cx="2178050" cy="719138"/>
            </a:xfrm>
            <a:custGeom>
              <a:avLst/>
              <a:gdLst>
                <a:gd name="T0" fmla="*/ 1364 w 1372"/>
                <a:gd name="T1" fmla="*/ 192 h 453"/>
                <a:gd name="T2" fmla="*/ 1346 w 1372"/>
                <a:gd name="T3" fmla="*/ 186 h 453"/>
                <a:gd name="T4" fmla="*/ 1322 w 1372"/>
                <a:gd name="T5" fmla="*/ 184 h 453"/>
                <a:gd name="T6" fmla="*/ 1295 w 1372"/>
                <a:gd name="T7" fmla="*/ 179 h 453"/>
                <a:gd name="T8" fmla="*/ 1260 w 1372"/>
                <a:gd name="T9" fmla="*/ 176 h 453"/>
                <a:gd name="T10" fmla="*/ 1221 w 1372"/>
                <a:gd name="T11" fmla="*/ 171 h 453"/>
                <a:gd name="T12" fmla="*/ 1178 w 1372"/>
                <a:gd name="T13" fmla="*/ 168 h 453"/>
                <a:gd name="T14" fmla="*/ 1133 w 1372"/>
                <a:gd name="T15" fmla="*/ 163 h 453"/>
                <a:gd name="T16" fmla="*/ 1080 w 1372"/>
                <a:gd name="T17" fmla="*/ 157 h 453"/>
                <a:gd name="T18" fmla="*/ 1027 w 1372"/>
                <a:gd name="T19" fmla="*/ 155 h 453"/>
                <a:gd name="T20" fmla="*/ 971 w 1372"/>
                <a:gd name="T21" fmla="*/ 155 h 453"/>
                <a:gd name="T22" fmla="*/ 912 w 1372"/>
                <a:gd name="T23" fmla="*/ 152 h 453"/>
                <a:gd name="T24" fmla="*/ 854 w 1372"/>
                <a:gd name="T25" fmla="*/ 152 h 453"/>
                <a:gd name="T26" fmla="*/ 790 w 1372"/>
                <a:gd name="T27" fmla="*/ 155 h 453"/>
                <a:gd name="T28" fmla="*/ 729 w 1372"/>
                <a:gd name="T29" fmla="*/ 157 h 453"/>
                <a:gd name="T30" fmla="*/ 668 w 1372"/>
                <a:gd name="T31" fmla="*/ 163 h 453"/>
                <a:gd name="T32" fmla="*/ 604 w 1372"/>
                <a:gd name="T33" fmla="*/ 176 h 453"/>
                <a:gd name="T34" fmla="*/ 540 w 1372"/>
                <a:gd name="T35" fmla="*/ 189 h 453"/>
                <a:gd name="T36" fmla="*/ 476 w 1372"/>
                <a:gd name="T37" fmla="*/ 210 h 453"/>
                <a:gd name="T38" fmla="*/ 415 w 1372"/>
                <a:gd name="T39" fmla="*/ 232 h 453"/>
                <a:gd name="T40" fmla="*/ 356 w 1372"/>
                <a:gd name="T41" fmla="*/ 256 h 453"/>
                <a:gd name="T42" fmla="*/ 298 w 1372"/>
                <a:gd name="T43" fmla="*/ 282 h 453"/>
                <a:gd name="T44" fmla="*/ 245 w 1372"/>
                <a:gd name="T45" fmla="*/ 309 h 453"/>
                <a:gd name="T46" fmla="*/ 194 w 1372"/>
                <a:gd name="T47" fmla="*/ 335 h 453"/>
                <a:gd name="T48" fmla="*/ 149 w 1372"/>
                <a:gd name="T49" fmla="*/ 362 h 453"/>
                <a:gd name="T50" fmla="*/ 107 w 1372"/>
                <a:gd name="T51" fmla="*/ 383 h 453"/>
                <a:gd name="T52" fmla="*/ 72 w 1372"/>
                <a:gd name="T53" fmla="*/ 407 h 453"/>
                <a:gd name="T54" fmla="*/ 43 w 1372"/>
                <a:gd name="T55" fmla="*/ 423 h 453"/>
                <a:gd name="T56" fmla="*/ 21 w 1372"/>
                <a:gd name="T57" fmla="*/ 439 h 453"/>
                <a:gd name="T58" fmla="*/ 8 w 1372"/>
                <a:gd name="T59" fmla="*/ 83 h 453"/>
                <a:gd name="T60" fmla="*/ 21 w 1372"/>
                <a:gd name="T61" fmla="*/ 77 h 453"/>
                <a:gd name="T62" fmla="*/ 40 w 1372"/>
                <a:gd name="T63" fmla="*/ 72 h 453"/>
                <a:gd name="T64" fmla="*/ 67 w 1372"/>
                <a:gd name="T65" fmla="*/ 67 h 453"/>
                <a:gd name="T66" fmla="*/ 99 w 1372"/>
                <a:gd name="T67" fmla="*/ 59 h 453"/>
                <a:gd name="T68" fmla="*/ 138 w 1372"/>
                <a:gd name="T69" fmla="*/ 48 h 453"/>
                <a:gd name="T70" fmla="*/ 181 w 1372"/>
                <a:gd name="T71" fmla="*/ 40 h 453"/>
                <a:gd name="T72" fmla="*/ 232 w 1372"/>
                <a:gd name="T73" fmla="*/ 32 h 453"/>
                <a:gd name="T74" fmla="*/ 285 w 1372"/>
                <a:gd name="T75" fmla="*/ 24 h 453"/>
                <a:gd name="T76" fmla="*/ 343 w 1372"/>
                <a:gd name="T77" fmla="*/ 16 h 453"/>
                <a:gd name="T78" fmla="*/ 407 w 1372"/>
                <a:gd name="T79" fmla="*/ 8 h 453"/>
                <a:gd name="T80" fmla="*/ 473 w 1372"/>
                <a:gd name="T81" fmla="*/ 6 h 453"/>
                <a:gd name="T82" fmla="*/ 543 w 1372"/>
                <a:gd name="T83" fmla="*/ 0 h 453"/>
                <a:gd name="T84" fmla="*/ 617 w 1372"/>
                <a:gd name="T85" fmla="*/ 0 h 453"/>
                <a:gd name="T86" fmla="*/ 694 w 1372"/>
                <a:gd name="T87" fmla="*/ 0 h 453"/>
                <a:gd name="T88" fmla="*/ 771 w 1372"/>
                <a:gd name="T89" fmla="*/ 6 h 453"/>
                <a:gd name="T90" fmla="*/ 848 w 1372"/>
                <a:gd name="T91" fmla="*/ 14 h 453"/>
                <a:gd name="T92" fmla="*/ 917 w 1372"/>
                <a:gd name="T93" fmla="*/ 24 h 453"/>
                <a:gd name="T94" fmla="*/ 984 w 1372"/>
                <a:gd name="T95" fmla="*/ 35 h 453"/>
                <a:gd name="T96" fmla="*/ 1045 w 1372"/>
                <a:gd name="T97" fmla="*/ 48 h 453"/>
                <a:gd name="T98" fmla="*/ 1098 w 1372"/>
                <a:gd name="T99" fmla="*/ 61 h 453"/>
                <a:gd name="T100" fmla="*/ 1146 w 1372"/>
                <a:gd name="T101" fmla="*/ 77 h 453"/>
                <a:gd name="T102" fmla="*/ 1191 w 1372"/>
                <a:gd name="T103" fmla="*/ 93 h 453"/>
                <a:gd name="T104" fmla="*/ 1231 w 1372"/>
                <a:gd name="T105" fmla="*/ 112 h 453"/>
                <a:gd name="T106" fmla="*/ 1263 w 1372"/>
                <a:gd name="T107" fmla="*/ 125 h 453"/>
                <a:gd name="T108" fmla="*/ 1295 w 1372"/>
                <a:gd name="T109" fmla="*/ 141 h 453"/>
                <a:gd name="T110" fmla="*/ 1316 w 1372"/>
                <a:gd name="T111" fmla="*/ 155 h 453"/>
                <a:gd name="T112" fmla="*/ 1338 w 1372"/>
                <a:gd name="T113" fmla="*/ 168 h 453"/>
                <a:gd name="T114" fmla="*/ 1364 w 1372"/>
                <a:gd name="T115" fmla="*/ 186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2" h="453">
                  <a:moveTo>
                    <a:pt x="1372" y="192"/>
                  </a:moveTo>
                  <a:lnTo>
                    <a:pt x="1372" y="192"/>
                  </a:lnTo>
                  <a:lnTo>
                    <a:pt x="1370" y="192"/>
                  </a:lnTo>
                  <a:lnTo>
                    <a:pt x="1364" y="192"/>
                  </a:lnTo>
                  <a:lnTo>
                    <a:pt x="1359" y="189"/>
                  </a:lnTo>
                  <a:lnTo>
                    <a:pt x="1354" y="189"/>
                  </a:lnTo>
                  <a:lnTo>
                    <a:pt x="1348" y="189"/>
                  </a:lnTo>
                  <a:lnTo>
                    <a:pt x="1346" y="186"/>
                  </a:lnTo>
                  <a:lnTo>
                    <a:pt x="1340" y="186"/>
                  </a:lnTo>
                  <a:lnTo>
                    <a:pt x="1335" y="186"/>
                  </a:lnTo>
                  <a:lnTo>
                    <a:pt x="1330" y="184"/>
                  </a:lnTo>
                  <a:lnTo>
                    <a:pt x="1322" y="184"/>
                  </a:lnTo>
                  <a:lnTo>
                    <a:pt x="1316" y="184"/>
                  </a:lnTo>
                  <a:lnTo>
                    <a:pt x="1308" y="181"/>
                  </a:lnTo>
                  <a:lnTo>
                    <a:pt x="1303" y="181"/>
                  </a:lnTo>
                  <a:lnTo>
                    <a:pt x="1295" y="179"/>
                  </a:lnTo>
                  <a:lnTo>
                    <a:pt x="1287" y="179"/>
                  </a:lnTo>
                  <a:lnTo>
                    <a:pt x="1279" y="176"/>
                  </a:lnTo>
                  <a:lnTo>
                    <a:pt x="1268" y="176"/>
                  </a:lnTo>
                  <a:lnTo>
                    <a:pt x="1260" y="176"/>
                  </a:lnTo>
                  <a:lnTo>
                    <a:pt x="1253" y="176"/>
                  </a:lnTo>
                  <a:lnTo>
                    <a:pt x="1242" y="173"/>
                  </a:lnTo>
                  <a:lnTo>
                    <a:pt x="1231" y="173"/>
                  </a:lnTo>
                  <a:lnTo>
                    <a:pt x="1221" y="171"/>
                  </a:lnTo>
                  <a:lnTo>
                    <a:pt x="1213" y="171"/>
                  </a:lnTo>
                  <a:lnTo>
                    <a:pt x="1202" y="168"/>
                  </a:lnTo>
                  <a:lnTo>
                    <a:pt x="1191" y="168"/>
                  </a:lnTo>
                  <a:lnTo>
                    <a:pt x="1178" y="168"/>
                  </a:lnTo>
                  <a:lnTo>
                    <a:pt x="1170" y="168"/>
                  </a:lnTo>
                  <a:lnTo>
                    <a:pt x="1157" y="165"/>
                  </a:lnTo>
                  <a:lnTo>
                    <a:pt x="1143" y="163"/>
                  </a:lnTo>
                  <a:lnTo>
                    <a:pt x="1133" y="163"/>
                  </a:lnTo>
                  <a:lnTo>
                    <a:pt x="1120" y="163"/>
                  </a:lnTo>
                  <a:lnTo>
                    <a:pt x="1106" y="160"/>
                  </a:lnTo>
                  <a:lnTo>
                    <a:pt x="1093" y="160"/>
                  </a:lnTo>
                  <a:lnTo>
                    <a:pt x="1080" y="157"/>
                  </a:lnTo>
                  <a:lnTo>
                    <a:pt x="1069" y="157"/>
                  </a:lnTo>
                  <a:lnTo>
                    <a:pt x="1056" y="157"/>
                  </a:lnTo>
                  <a:lnTo>
                    <a:pt x="1042" y="157"/>
                  </a:lnTo>
                  <a:lnTo>
                    <a:pt x="1027" y="155"/>
                  </a:lnTo>
                  <a:lnTo>
                    <a:pt x="1013" y="155"/>
                  </a:lnTo>
                  <a:lnTo>
                    <a:pt x="1000" y="155"/>
                  </a:lnTo>
                  <a:lnTo>
                    <a:pt x="987" y="155"/>
                  </a:lnTo>
                  <a:lnTo>
                    <a:pt x="971" y="155"/>
                  </a:lnTo>
                  <a:lnTo>
                    <a:pt x="957" y="155"/>
                  </a:lnTo>
                  <a:lnTo>
                    <a:pt x="941" y="152"/>
                  </a:lnTo>
                  <a:lnTo>
                    <a:pt x="928" y="152"/>
                  </a:lnTo>
                  <a:lnTo>
                    <a:pt x="912" y="152"/>
                  </a:lnTo>
                  <a:lnTo>
                    <a:pt x="899" y="152"/>
                  </a:lnTo>
                  <a:lnTo>
                    <a:pt x="883" y="152"/>
                  </a:lnTo>
                  <a:lnTo>
                    <a:pt x="867" y="152"/>
                  </a:lnTo>
                  <a:lnTo>
                    <a:pt x="854" y="152"/>
                  </a:lnTo>
                  <a:lnTo>
                    <a:pt x="838" y="155"/>
                  </a:lnTo>
                  <a:lnTo>
                    <a:pt x="822" y="155"/>
                  </a:lnTo>
                  <a:lnTo>
                    <a:pt x="806" y="155"/>
                  </a:lnTo>
                  <a:lnTo>
                    <a:pt x="790" y="155"/>
                  </a:lnTo>
                  <a:lnTo>
                    <a:pt x="777" y="155"/>
                  </a:lnTo>
                  <a:lnTo>
                    <a:pt x="761" y="155"/>
                  </a:lnTo>
                  <a:lnTo>
                    <a:pt x="745" y="157"/>
                  </a:lnTo>
                  <a:lnTo>
                    <a:pt x="729" y="157"/>
                  </a:lnTo>
                  <a:lnTo>
                    <a:pt x="715" y="160"/>
                  </a:lnTo>
                  <a:lnTo>
                    <a:pt x="699" y="160"/>
                  </a:lnTo>
                  <a:lnTo>
                    <a:pt x="684" y="163"/>
                  </a:lnTo>
                  <a:lnTo>
                    <a:pt x="668" y="163"/>
                  </a:lnTo>
                  <a:lnTo>
                    <a:pt x="652" y="168"/>
                  </a:lnTo>
                  <a:lnTo>
                    <a:pt x="636" y="168"/>
                  </a:lnTo>
                  <a:lnTo>
                    <a:pt x="620" y="171"/>
                  </a:lnTo>
                  <a:lnTo>
                    <a:pt x="604" y="176"/>
                  </a:lnTo>
                  <a:lnTo>
                    <a:pt x="588" y="179"/>
                  </a:lnTo>
                  <a:lnTo>
                    <a:pt x="572" y="181"/>
                  </a:lnTo>
                  <a:lnTo>
                    <a:pt x="556" y="186"/>
                  </a:lnTo>
                  <a:lnTo>
                    <a:pt x="540" y="189"/>
                  </a:lnTo>
                  <a:lnTo>
                    <a:pt x="524" y="194"/>
                  </a:lnTo>
                  <a:lnTo>
                    <a:pt x="508" y="200"/>
                  </a:lnTo>
                  <a:lnTo>
                    <a:pt x="492" y="205"/>
                  </a:lnTo>
                  <a:lnTo>
                    <a:pt x="476" y="210"/>
                  </a:lnTo>
                  <a:lnTo>
                    <a:pt x="463" y="216"/>
                  </a:lnTo>
                  <a:lnTo>
                    <a:pt x="447" y="221"/>
                  </a:lnTo>
                  <a:lnTo>
                    <a:pt x="431" y="226"/>
                  </a:lnTo>
                  <a:lnTo>
                    <a:pt x="415" y="232"/>
                  </a:lnTo>
                  <a:lnTo>
                    <a:pt x="402" y="237"/>
                  </a:lnTo>
                  <a:lnTo>
                    <a:pt x="386" y="242"/>
                  </a:lnTo>
                  <a:lnTo>
                    <a:pt x="370" y="250"/>
                  </a:lnTo>
                  <a:lnTo>
                    <a:pt x="356" y="256"/>
                  </a:lnTo>
                  <a:lnTo>
                    <a:pt x="343" y="264"/>
                  </a:lnTo>
                  <a:lnTo>
                    <a:pt x="327" y="269"/>
                  </a:lnTo>
                  <a:lnTo>
                    <a:pt x="314" y="277"/>
                  </a:lnTo>
                  <a:lnTo>
                    <a:pt x="298" y="282"/>
                  </a:lnTo>
                  <a:lnTo>
                    <a:pt x="285" y="290"/>
                  </a:lnTo>
                  <a:lnTo>
                    <a:pt x="271" y="296"/>
                  </a:lnTo>
                  <a:lnTo>
                    <a:pt x="258" y="304"/>
                  </a:lnTo>
                  <a:lnTo>
                    <a:pt x="245" y="309"/>
                  </a:lnTo>
                  <a:lnTo>
                    <a:pt x="234" y="317"/>
                  </a:lnTo>
                  <a:lnTo>
                    <a:pt x="218" y="322"/>
                  </a:lnTo>
                  <a:lnTo>
                    <a:pt x="208" y="330"/>
                  </a:lnTo>
                  <a:lnTo>
                    <a:pt x="194" y="335"/>
                  </a:lnTo>
                  <a:lnTo>
                    <a:pt x="184" y="341"/>
                  </a:lnTo>
                  <a:lnTo>
                    <a:pt x="170" y="349"/>
                  </a:lnTo>
                  <a:lnTo>
                    <a:pt x="160" y="354"/>
                  </a:lnTo>
                  <a:lnTo>
                    <a:pt x="149" y="362"/>
                  </a:lnTo>
                  <a:lnTo>
                    <a:pt x="138" y="367"/>
                  </a:lnTo>
                  <a:lnTo>
                    <a:pt x="128" y="373"/>
                  </a:lnTo>
                  <a:lnTo>
                    <a:pt x="117" y="378"/>
                  </a:lnTo>
                  <a:lnTo>
                    <a:pt x="107" y="383"/>
                  </a:lnTo>
                  <a:lnTo>
                    <a:pt x="99" y="391"/>
                  </a:lnTo>
                  <a:lnTo>
                    <a:pt x="91" y="397"/>
                  </a:lnTo>
                  <a:lnTo>
                    <a:pt x="83" y="402"/>
                  </a:lnTo>
                  <a:lnTo>
                    <a:pt x="72" y="407"/>
                  </a:lnTo>
                  <a:lnTo>
                    <a:pt x="67" y="413"/>
                  </a:lnTo>
                  <a:lnTo>
                    <a:pt x="59" y="415"/>
                  </a:lnTo>
                  <a:lnTo>
                    <a:pt x="51" y="421"/>
                  </a:lnTo>
                  <a:lnTo>
                    <a:pt x="43" y="423"/>
                  </a:lnTo>
                  <a:lnTo>
                    <a:pt x="37" y="429"/>
                  </a:lnTo>
                  <a:lnTo>
                    <a:pt x="32" y="431"/>
                  </a:lnTo>
                  <a:lnTo>
                    <a:pt x="27" y="437"/>
                  </a:lnTo>
                  <a:lnTo>
                    <a:pt x="21" y="439"/>
                  </a:lnTo>
                  <a:lnTo>
                    <a:pt x="19" y="442"/>
                  </a:lnTo>
                  <a:lnTo>
                    <a:pt x="8" y="447"/>
                  </a:lnTo>
                  <a:lnTo>
                    <a:pt x="0" y="453"/>
                  </a:lnTo>
                  <a:lnTo>
                    <a:pt x="8" y="83"/>
                  </a:lnTo>
                  <a:lnTo>
                    <a:pt x="8" y="83"/>
                  </a:lnTo>
                  <a:lnTo>
                    <a:pt x="11" y="83"/>
                  </a:lnTo>
                  <a:lnTo>
                    <a:pt x="16" y="80"/>
                  </a:lnTo>
                  <a:lnTo>
                    <a:pt x="21" y="77"/>
                  </a:lnTo>
                  <a:lnTo>
                    <a:pt x="24" y="75"/>
                  </a:lnTo>
                  <a:lnTo>
                    <a:pt x="29" y="75"/>
                  </a:lnTo>
                  <a:lnTo>
                    <a:pt x="35" y="72"/>
                  </a:lnTo>
                  <a:lnTo>
                    <a:pt x="40" y="72"/>
                  </a:lnTo>
                  <a:lnTo>
                    <a:pt x="45" y="69"/>
                  </a:lnTo>
                  <a:lnTo>
                    <a:pt x="53" y="69"/>
                  </a:lnTo>
                  <a:lnTo>
                    <a:pt x="59" y="67"/>
                  </a:lnTo>
                  <a:lnTo>
                    <a:pt x="67" y="67"/>
                  </a:lnTo>
                  <a:lnTo>
                    <a:pt x="75" y="64"/>
                  </a:lnTo>
                  <a:lnTo>
                    <a:pt x="83" y="61"/>
                  </a:lnTo>
                  <a:lnTo>
                    <a:pt x="91" y="59"/>
                  </a:lnTo>
                  <a:lnTo>
                    <a:pt x="99" y="59"/>
                  </a:lnTo>
                  <a:lnTo>
                    <a:pt x="107" y="53"/>
                  </a:lnTo>
                  <a:lnTo>
                    <a:pt x="117" y="53"/>
                  </a:lnTo>
                  <a:lnTo>
                    <a:pt x="128" y="51"/>
                  </a:lnTo>
                  <a:lnTo>
                    <a:pt x="138" y="48"/>
                  </a:lnTo>
                  <a:lnTo>
                    <a:pt x="146" y="46"/>
                  </a:lnTo>
                  <a:lnTo>
                    <a:pt x="160" y="46"/>
                  </a:lnTo>
                  <a:lnTo>
                    <a:pt x="170" y="43"/>
                  </a:lnTo>
                  <a:lnTo>
                    <a:pt x="181" y="40"/>
                  </a:lnTo>
                  <a:lnTo>
                    <a:pt x="192" y="38"/>
                  </a:lnTo>
                  <a:lnTo>
                    <a:pt x="205" y="35"/>
                  </a:lnTo>
                  <a:lnTo>
                    <a:pt x="218" y="35"/>
                  </a:lnTo>
                  <a:lnTo>
                    <a:pt x="232" y="32"/>
                  </a:lnTo>
                  <a:lnTo>
                    <a:pt x="242" y="30"/>
                  </a:lnTo>
                  <a:lnTo>
                    <a:pt x="258" y="27"/>
                  </a:lnTo>
                  <a:lnTo>
                    <a:pt x="271" y="24"/>
                  </a:lnTo>
                  <a:lnTo>
                    <a:pt x="285" y="24"/>
                  </a:lnTo>
                  <a:lnTo>
                    <a:pt x="298" y="22"/>
                  </a:lnTo>
                  <a:lnTo>
                    <a:pt x="314" y="19"/>
                  </a:lnTo>
                  <a:lnTo>
                    <a:pt x="330" y="16"/>
                  </a:lnTo>
                  <a:lnTo>
                    <a:pt x="343" y="16"/>
                  </a:lnTo>
                  <a:lnTo>
                    <a:pt x="359" y="14"/>
                  </a:lnTo>
                  <a:lnTo>
                    <a:pt x="375" y="11"/>
                  </a:lnTo>
                  <a:lnTo>
                    <a:pt x="391" y="11"/>
                  </a:lnTo>
                  <a:lnTo>
                    <a:pt x="407" y="8"/>
                  </a:lnTo>
                  <a:lnTo>
                    <a:pt x="423" y="8"/>
                  </a:lnTo>
                  <a:lnTo>
                    <a:pt x="439" y="6"/>
                  </a:lnTo>
                  <a:lnTo>
                    <a:pt x="458" y="6"/>
                  </a:lnTo>
                  <a:lnTo>
                    <a:pt x="473" y="6"/>
                  </a:lnTo>
                  <a:lnTo>
                    <a:pt x="492" y="3"/>
                  </a:lnTo>
                  <a:lnTo>
                    <a:pt x="508" y="3"/>
                  </a:lnTo>
                  <a:lnTo>
                    <a:pt x="527" y="0"/>
                  </a:lnTo>
                  <a:lnTo>
                    <a:pt x="543" y="0"/>
                  </a:lnTo>
                  <a:lnTo>
                    <a:pt x="561" y="0"/>
                  </a:lnTo>
                  <a:lnTo>
                    <a:pt x="580" y="0"/>
                  </a:lnTo>
                  <a:lnTo>
                    <a:pt x="598" y="0"/>
                  </a:lnTo>
                  <a:lnTo>
                    <a:pt x="617" y="0"/>
                  </a:lnTo>
                  <a:lnTo>
                    <a:pt x="636" y="0"/>
                  </a:lnTo>
                  <a:lnTo>
                    <a:pt x="654" y="0"/>
                  </a:lnTo>
                  <a:lnTo>
                    <a:pt x="673" y="0"/>
                  </a:lnTo>
                  <a:lnTo>
                    <a:pt x="694" y="0"/>
                  </a:lnTo>
                  <a:lnTo>
                    <a:pt x="713" y="0"/>
                  </a:lnTo>
                  <a:lnTo>
                    <a:pt x="731" y="3"/>
                  </a:lnTo>
                  <a:lnTo>
                    <a:pt x="753" y="3"/>
                  </a:lnTo>
                  <a:lnTo>
                    <a:pt x="771" y="6"/>
                  </a:lnTo>
                  <a:lnTo>
                    <a:pt x="790" y="8"/>
                  </a:lnTo>
                  <a:lnTo>
                    <a:pt x="811" y="8"/>
                  </a:lnTo>
                  <a:lnTo>
                    <a:pt x="830" y="11"/>
                  </a:lnTo>
                  <a:lnTo>
                    <a:pt x="848" y="14"/>
                  </a:lnTo>
                  <a:lnTo>
                    <a:pt x="867" y="14"/>
                  </a:lnTo>
                  <a:lnTo>
                    <a:pt x="883" y="16"/>
                  </a:lnTo>
                  <a:lnTo>
                    <a:pt x="902" y="22"/>
                  </a:lnTo>
                  <a:lnTo>
                    <a:pt x="917" y="24"/>
                  </a:lnTo>
                  <a:lnTo>
                    <a:pt x="933" y="24"/>
                  </a:lnTo>
                  <a:lnTo>
                    <a:pt x="949" y="27"/>
                  </a:lnTo>
                  <a:lnTo>
                    <a:pt x="965" y="30"/>
                  </a:lnTo>
                  <a:lnTo>
                    <a:pt x="984" y="35"/>
                  </a:lnTo>
                  <a:lnTo>
                    <a:pt x="997" y="38"/>
                  </a:lnTo>
                  <a:lnTo>
                    <a:pt x="1013" y="40"/>
                  </a:lnTo>
                  <a:lnTo>
                    <a:pt x="1029" y="46"/>
                  </a:lnTo>
                  <a:lnTo>
                    <a:pt x="1045" y="48"/>
                  </a:lnTo>
                  <a:lnTo>
                    <a:pt x="1056" y="51"/>
                  </a:lnTo>
                  <a:lnTo>
                    <a:pt x="1072" y="53"/>
                  </a:lnTo>
                  <a:lnTo>
                    <a:pt x="1082" y="59"/>
                  </a:lnTo>
                  <a:lnTo>
                    <a:pt x="1098" y="61"/>
                  </a:lnTo>
                  <a:lnTo>
                    <a:pt x="1109" y="67"/>
                  </a:lnTo>
                  <a:lnTo>
                    <a:pt x="1122" y="69"/>
                  </a:lnTo>
                  <a:lnTo>
                    <a:pt x="1136" y="75"/>
                  </a:lnTo>
                  <a:lnTo>
                    <a:pt x="1146" y="77"/>
                  </a:lnTo>
                  <a:lnTo>
                    <a:pt x="1157" y="83"/>
                  </a:lnTo>
                  <a:lnTo>
                    <a:pt x="1170" y="85"/>
                  </a:lnTo>
                  <a:lnTo>
                    <a:pt x="1181" y="91"/>
                  </a:lnTo>
                  <a:lnTo>
                    <a:pt x="1191" y="93"/>
                  </a:lnTo>
                  <a:lnTo>
                    <a:pt x="1199" y="99"/>
                  </a:lnTo>
                  <a:lnTo>
                    <a:pt x="1210" y="104"/>
                  </a:lnTo>
                  <a:lnTo>
                    <a:pt x="1221" y="107"/>
                  </a:lnTo>
                  <a:lnTo>
                    <a:pt x="1231" y="112"/>
                  </a:lnTo>
                  <a:lnTo>
                    <a:pt x="1239" y="115"/>
                  </a:lnTo>
                  <a:lnTo>
                    <a:pt x="1247" y="117"/>
                  </a:lnTo>
                  <a:lnTo>
                    <a:pt x="1255" y="123"/>
                  </a:lnTo>
                  <a:lnTo>
                    <a:pt x="1263" y="125"/>
                  </a:lnTo>
                  <a:lnTo>
                    <a:pt x="1271" y="131"/>
                  </a:lnTo>
                  <a:lnTo>
                    <a:pt x="1279" y="133"/>
                  </a:lnTo>
                  <a:lnTo>
                    <a:pt x="1287" y="136"/>
                  </a:lnTo>
                  <a:lnTo>
                    <a:pt x="1295" y="141"/>
                  </a:lnTo>
                  <a:lnTo>
                    <a:pt x="1300" y="144"/>
                  </a:lnTo>
                  <a:lnTo>
                    <a:pt x="1306" y="149"/>
                  </a:lnTo>
                  <a:lnTo>
                    <a:pt x="1311" y="152"/>
                  </a:lnTo>
                  <a:lnTo>
                    <a:pt x="1316" y="155"/>
                  </a:lnTo>
                  <a:lnTo>
                    <a:pt x="1322" y="157"/>
                  </a:lnTo>
                  <a:lnTo>
                    <a:pt x="1327" y="160"/>
                  </a:lnTo>
                  <a:lnTo>
                    <a:pt x="1332" y="163"/>
                  </a:lnTo>
                  <a:lnTo>
                    <a:pt x="1338" y="168"/>
                  </a:lnTo>
                  <a:lnTo>
                    <a:pt x="1346" y="173"/>
                  </a:lnTo>
                  <a:lnTo>
                    <a:pt x="1354" y="176"/>
                  </a:lnTo>
                  <a:lnTo>
                    <a:pt x="1359" y="181"/>
                  </a:lnTo>
                  <a:lnTo>
                    <a:pt x="1364" y="186"/>
                  </a:lnTo>
                  <a:lnTo>
                    <a:pt x="1370" y="189"/>
                  </a:lnTo>
                  <a:lnTo>
                    <a:pt x="1372" y="192"/>
                  </a:lnTo>
                  <a:lnTo>
                    <a:pt x="1372" y="192"/>
                  </a:lnTo>
                  <a:close/>
                </a:path>
              </a:pathLst>
            </a:custGeom>
            <a:solidFill>
              <a:srgbClr val="00B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Freeform 100"/>
            <p:cNvSpPr>
              <a:spLocks/>
            </p:cNvSpPr>
            <p:nvPr/>
          </p:nvSpPr>
          <p:spPr bwMode="auto">
            <a:xfrm>
              <a:off x="7144" y="1537494"/>
              <a:ext cx="2287588" cy="485775"/>
            </a:xfrm>
            <a:custGeom>
              <a:avLst/>
              <a:gdLst>
                <a:gd name="T0" fmla="*/ 1369 w 1441"/>
                <a:gd name="T1" fmla="*/ 40 h 306"/>
                <a:gd name="T2" fmla="*/ 1266 w 1441"/>
                <a:gd name="T3" fmla="*/ 24 h 306"/>
                <a:gd name="T4" fmla="*/ 1162 w 1441"/>
                <a:gd name="T5" fmla="*/ 13 h 306"/>
                <a:gd name="T6" fmla="*/ 1061 w 1441"/>
                <a:gd name="T7" fmla="*/ 5 h 306"/>
                <a:gd name="T8" fmla="*/ 963 w 1441"/>
                <a:gd name="T9" fmla="*/ 2 h 306"/>
                <a:gd name="T10" fmla="*/ 867 w 1441"/>
                <a:gd name="T11" fmla="*/ 0 h 306"/>
                <a:gd name="T12" fmla="*/ 771 w 1441"/>
                <a:gd name="T13" fmla="*/ 0 h 306"/>
                <a:gd name="T14" fmla="*/ 681 w 1441"/>
                <a:gd name="T15" fmla="*/ 2 h 306"/>
                <a:gd name="T16" fmla="*/ 596 w 1441"/>
                <a:gd name="T17" fmla="*/ 5 h 306"/>
                <a:gd name="T18" fmla="*/ 513 w 1441"/>
                <a:gd name="T19" fmla="*/ 10 h 306"/>
                <a:gd name="T20" fmla="*/ 439 w 1441"/>
                <a:gd name="T21" fmla="*/ 18 h 306"/>
                <a:gd name="T22" fmla="*/ 364 w 1441"/>
                <a:gd name="T23" fmla="*/ 24 h 306"/>
                <a:gd name="T24" fmla="*/ 298 w 1441"/>
                <a:gd name="T25" fmla="*/ 32 h 306"/>
                <a:gd name="T26" fmla="*/ 237 w 1441"/>
                <a:gd name="T27" fmla="*/ 40 h 306"/>
                <a:gd name="T28" fmla="*/ 181 w 1441"/>
                <a:gd name="T29" fmla="*/ 47 h 306"/>
                <a:gd name="T30" fmla="*/ 133 w 1441"/>
                <a:gd name="T31" fmla="*/ 55 h 306"/>
                <a:gd name="T32" fmla="*/ 91 w 1441"/>
                <a:gd name="T33" fmla="*/ 63 h 306"/>
                <a:gd name="T34" fmla="*/ 56 w 1441"/>
                <a:gd name="T35" fmla="*/ 69 h 306"/>
                <a:gd name="T36" fmla="*/ 29 w 1441"/>
                <a:gd name="T37" fmla="*/ 74 h 306"/>
                <a:gd name="T38" fmla="*/ 11 w 1441"/>
                <a:gd name="T39" fmla="*/ 77 h 306"/>
                <a:gd name="T40" fmla="*/ 0 w 1441"/>
                <a:gd name="T41" fmla="*/ 82 h 306"/>
                <a:gd name="T42" fmla="*/ 5 w 1441"/>
                <a:gd name="T43" fmla="*/ 234 h 306"/>
                <a:gd name="T44" fmla="*/ 19 w 1441"/>
                <a:gd name="T45" fmla="*/ 228 h 306"/>
                <a:gd name="T46" fmla="*/ 40 w 1441"/>
                <a:gd name="T47" fmla="*/ 223 h 306"/>
                <a:gd name="T48" fmla="*/ 67 w 1441"/>
                <a:gd name="T49" fmla="*/ 218 h 306"/>
                <a:gd name="T50" fmla="*/ 101 w 1441"/>
                <a:gd name="T51" fmla="*/ 210 h 306"/>
                <a:gd name="T52" fmla="*/ 141 w 1441"/>
                <a:gd name="T53" fmla="*/ 202 h 306"/>
                <a:gd name="T54" fmla="*/ 189 w 1441"/>
                <a:gd name="T55" fmla="*/ 194 h 306"/>
                <a:gd name="T56" fmla="*/ 242 w 1441"/>
                <a:gd name="T57" fmla="*/ 188 h 306"/>
                <a:gd name="T58" fmla="*/ 301 w 1441"/>
                <a:gd name="T59" fmla="*/ 181 h 306"/>
                <a:gd name="T60" fmla="*/ 364 w 1441"/>
                <a:gd name="T61" fmla="*/ 175 h 306"/>
                <a:gd name="T62" fmla="*/ 436 w 1441"/>
                <a:gd name="T63" fmla="*/ 173 h 306"/>
                <a:gd name="T64" fmla="*/ 511 w 1441"/>
                <a:gd name="T65" fmla="*/ 170 h 306"/>
                <a:gd name="T66" fmla="*/ 596 w 1441"/>
                <a:gd name="T67" fmla="*/ 170 h 306"/>
                <a:gd name="T68" fmla="*/ 681 w 1441"/>
                <a:gd name="T69" fmla="*/ 173 h 306"/>
                <a:gd name="T70" fmla="*/ 774 w 1441"/>
                <a:gd name="T71" fmla="*/ 181 h 306"/>
                <a:gd name="T72" fmla="*/ 870 w 1441"/>
                <a:gd name="T73" fmla="*/ 188 h 306"/>
                <a:gd name="T74" fmla="*/ 973 w 1441"/>
                <a:gd name="T75" fmla="*/ 202 h 306"/>
                <a:gd name="T76" fmla="*/ 1077 w 1441"/>
                <a:gd name="T77" fmla="*/ 220 h 306"/>
                <a:gd name="T78" fmla="*/ 1189 w 1441"/>
                <a:gd name="T79" fmla="*/ 244 h 306"/>
                <a:gd name="T80" fmla="*/ 1303 w 1441"/>
                <a:gd name="T81" fmla="*/ 271 h 306"/>
                <a:gd name="T82" fmla="*/ 1423 w 1441"/>
                <a:gd name="T83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41" h="306">
                  <a:moveTo>
                    <a:pt x="1441" y="50"/>
                  </a:moveTo>
                  <a:lnTo>
                    <a:pt x="1407" y="45"/>
                  </a:lnTo>
                  <a:lnTo>
                    <a:pt x="1369" y="40"/>
                  </a:lnTo>
                  <a:lnTo>
                    <a:pt x="1335" y="32"/>
                  </a:lnTo>
                  <a:lnTo>
                    <a:pt x="1300" y="29"/>
                  </a:lnTo>
                  <a:lnTo>
                    <a:pt x="1266" y="24"/>
                  </a:lnTo>
                  <a:lnTo>
                    <a:pt x="1231" y="21"/>
                  </a:lnTo>
                  <a:lnTo>
                    <a:pt x="1197" y="16"/>
                  </a:lnTo>
                  <a:lnTo>
                    <a:pt x="1162" y="13"/>
                  </a:lnTo>
                  <a:lnTo>
                    <a:pt x="1128" y="10"/>
                  </a:lnTo>
                  <a:lnTo>
                    <a:pt x="1096" y="8"/>
                  </a:lnTo>
                  <a:lnTo>
                    <a:pt x="1061" y="5"/>
                  </a:lnTo>
                  <a:lnTo>
                    <a:pt x="1026" y="5"/>
                  </a:lnTo>
                  <a:lnTo>
                    <a:pt x="995" y="2"/>
                  </a:lnTo>
                  <a:lnTo>
                    <a:pt x="963" y="2"/>
                  </a:lnTo>
                  <a:lnTo>
                    <a:pt x="931" y="2"/>
                  </a:lnTo>
                  <a:lnTo>
                    <a:pt x="899" y="2"/>
                  </a:lnTo>
                  <a:lnTo>
                    <a:pt x="867" y="0"/>
                  </a:lnTo>
                  <a:lnTo>
                    <a:pt x="835" y="0"/>
                  </a:lnTo>
                  <a:lnTo>
                    <a:pt x="803" y="0"/>
                  </a:lnTo>
                  <a:lnTo>
                    <a:pt x="771" y="0"/>
                  </a:lnTo>
                  <a:lnTo>
                    <a:pt x="742" y="0"/>
                  </a:lnTo>
                  <a:lnTo>
                    <a:pt x="713" y="2"/>
                  </a:lnTo>
                  <a:lnTo>
                    <a:pt x="681" y="2"/>
                  </a:lnTo>
                  <a:lnTo>
                    <a:pt x="654" y="5"/>
                  </a:lnTo>
                  <a:lnTo>
                    <a:pt x="625" y="5"/>
                  </a:lnTo>
                  <a:lnTo>
                    <a:pt x="596" y="5"/>
                  </a:lnTo>
                  <a:lnTo>
                    <a:pt x="569" y="8"/>
                  </a:lnTo>
                  <a:lnTo>
                    <a:pt x="543" y="10"/>
                  </a:lnTo>
                  <a:lnTo>
                    <a:pt x="513" y="10"/>
                  </a:lnTo>
                  <a:lnTo>
                    <a:pt x="487" y="13"/>
                  </a:lnTo>
                  <a:lnTo>
                    <a:pt x="463" y="16"/>
                  </a:lnTo>
                  <a:lnTo>
                    <a:pt x="439" y="18"/>
                  </a:lnTo>
                  <a:lnTo>
                    <a:pt x="412" y="21"/>
                  </a:lnTo>
                  <a:lnTo>
                    <a:pt x="388" y="21"/>
                  </a:lnTo>
                  <a:lnTo>
                    <a:pt x="364" y="24"/>
                  </a:lnTo>
                  <a:lnTo>
                    <a:pt x="340" y="26"/>
                  </a:lnTo>
                  <a:lnTo>
                    <a:pt x="319" y="29"/>
                  </a:lnTo>
                  <a:lnTo>
                    <a:pt x="298" y="32"/>
                  </a:lnTo>
                  <a:lnTo>
                    <a:pt x="277" y="34"/>
                  </a:lnTo>
                  <a:lnTo>
                    <a:pt x="258" y="37"/>
                  </a:lnTo>
                  <a:lnTo>
                    <a:pt x="237" y="40"/>
                  </a:lnTo>
                  <a:lnTo>
                    <a:pt x="218" y="42"/>
                  </a:lnTo>
                  <a:lnTo>
                    <a:pt x="200" y="45"/>
                  </a:lnTo>
                  <a:lnTo>
                    <a:pt x="181" y="47"/>
                  </a:lnTo>
                  <a:lnTo>
                    <a:pt x="165" y="50"/>
                  </a:lnTo>
                  <a:lnTo>
                    <a:pt x="149" y="53"/>
                  </a:lnTo>
                  <a:lnTo>
                    <a:pt x="133" y="55"/>
                  </a:lnTo>
                  <a:lnTo>
                    <a:pt x="120" y="58"/>
                  </a:lnTo>
                  <a:lnTo>
                    <a:pt x="104" y="61"/>
                  </a:lnTo>
                  <a:lnTo>
                    <a:pt x="91" y="63"/>
                  </a:lnTo>
                  <a:lnTo>
                    <a:pt x="77" y="63"/>
                  </a:lnTo>
                  <a:lnTo>
                    <a:pt x="67" y="66"/>
                  </a:lnTo>
                  <a:lnTo>
                    <a:pt x="56" y="69"/>
                  </a:lnTo>
                  <a:lnTo>
                    <a:pt x="48" y="71"/>
                  </a:lnTo>
                  <a:lnTo>
                    <a:pt x="37" y="71"/>
                  </a:lnTo>
                  <a:lnTo>
                    <a:pt x="29" y="74"/>
                  </a:lnTo>
                  <a:lnTo>
                    <a:pt x="21" y="74"/>
                  </a:lnTo>
                  <a:lnTo>
                    <a:pt x="16" y="77"/>
                  </a:lnTo>
                  <a:lnTo>
                    <a:pt x="11" y="77"/>
                  </a:lnTo>
                  <a:lnTo>
                    <a:pt x="8" y="79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236"/>
                  </a:lnTo>
                  <a:lnTo>
                    <a:pt x="0" y="236"/>
                  </a:lnTo>
                  <a:lnTo>
                    <a:pt x="5" y="234"/>
                  </a:lnTo>
                  <a:lnTo>
                    <a:pt x="8" y="231"/>
                  </a:lnTo>
                  <a:lnTo>
                    <a:pt x="13" y="231"/>
                  </a:lnTo>
                  <a:lnTo>
                    <a:pt x="19" y="228"/>
                  </a:lnTo>
                  <a:lnTo>
                    <a:pt x="27" y="228"/>
                  </a:lnTo>
                  <a:lnTo>
                    <a:pt x="32" y="226"/>
                  </a:lnTo>
                  <a:lnTo>
                    <a:pt x="40" y="223"/>
                  </a:lnTo>
                  <a:lnTo>
                    <a:pt x="48" y="220"/>
                  </a:lnTo>
                  <a:lnTo>
                    <a:pt x="56" y="220"/>
                  </a:lnTo>
                  <a:lnTo>
                    <a:pt x="67" y="218"/>
                  </a:lnTo>
                  <a:lnTo>
                    <a:pt x="77" y="215"/>
                  </a:lnTo>
                  <a:lnTo>
                    <a:pt x="88" y="212"/>
                  </a:lnTo>
                  <a:lnTo>
                    <a:pt x="101" y="210"/>
                  </a:lnTo>
                  <a:lnTo>
                    <a:pt x="114" y="207"/>
                  </a:lnTo>
                  <a:lnTo>
                    <a:pt x="128" y="204"/>
                  </a:lnTo>
                  <a:lnTo>
                    <a:pt x="141" y="202"/>
                  </a:lnTo>
                  <a:lnTo>
                    <a:pt x="157" y="199"/>
                  </a:lnTo>
                  <a:lnTo>
                    <a:pt x="170" y="196"/>
                  </a:lnTo>
                  <a:lnTo>
                    <a:pt x="189" y="194"/>
                  </a:lnTo>
                  <a:lnTo>
                    <a:pt x="205" y="191"/>
                  </a:lnTo>
                  <a:lnTo>
                    <a:pt x="224" y="191"/>
                  </a:lnTo>
                  <a:lnTo>
                    <a:pt x="242" y="188"/>
                  </a:lnTo>
                  <a:lnTo>
                    <a:pt x="261" y="186"/>
                  </a:lnTo>
                  <a:lnTo>
                    <a:pt x="279" y="183"/>
                  </a:lnTo>
                  <a:lnTo>
                    <a:pt x="301" y="181"/>
                  </a:lnTo>
                  <a:lnTo>
                    <a:pt x="322" y="178"/>
                  </a:lnTo>
                  <a:lnTo>
                    <a:pt x="343" y="178"/>
                  </a:lnTo>
                  <a:lnTo>
                    <a:pt x="364" y="175"/>
                  </a:lnTo>
                  <a:lnTo>
                    <a:pt x="391" y="175"/>
                  </a:lnTo>
                  <a:lnTo>
                    <a:pt x="412" y="173"/>
                  </a:lnTo>
                  <a:lnTo>
                    <a:pt x="436" y="173"/>
                  </a:lnTo>
                  <a:lnTo>
                    <a:pt x="460" y="170"/>
                  </a:lnTo>
                  <a:lnTo>
                    <a:pt x="487" y="170"/>
                  </a:lnTo>
                  <a:lnTo>
                    <a:pt x="511" y="170"/>
                  </a:lnTo>
                  <a:lnTo>
                    <a:pt x="540" y="170"/>
                  </a:lnTo>
                  <a:lnTo>
                    <a:pt x="566" y="170"/>
                  </a:lnTo>
                  <a:lnTo>
                    <a:pt x="596" y="170"/>
                  </a:lnTo>
                  <a:lnTo>
                    <a:pt x="622" y="170"/>
                  </a:lnTo>
                  <a:lnTo>
                    <a:pt x="652" y="173"/>
                  </a:lnTo>
                  <a:lnTo>
                    <a:pt x="681" y="173"/>
                  </a:lnTo>
                  <a:lnTo>
                    <a:pt x="713" y="175"/>
                  </a:lnTo>
                  <a:lnTo>
                    <a:pt x="742" y="178"/>
                  </a:lnTo>
                  <a:lnTo>
                    <a:pt x="774" y="181"/>
                  </a:lnTo>
                  <a:lnTo>
                    <a:pt x="806" y="183"/>
                  </a:lnTo>
                  <a:lnTo>
                    <a:pt x="838" y="186"/>
                  </a:lnTo>
                  <a:lnTo>
                    <a:pt x="870" y="188"/>
                  </a:lnTo>
                  <a:lnTo>
                    <a:pt x="904" y="194"/>
                  </a:lnTo>
                  <a:lnTo>
                    <a:pt x="936" y="196"/>
                  </a:lnTo>
                  <a:lnTo>
                    <a:pt x="973" y="202"/>
                  </a:lnTo>
                  <a:lnTo>
                    <a:pt x="1005" y="210"/>
                  </a:lnTo>
                  <a:lnTo>
                    <a:pt x="1042" y="215"/>
                  </a:lnTo>
                  <a:lnTo>
                    <a:pt x="1077" y="220"/>
                  </a:lnTo>
                  <a:lnTo>
                    <a:pt x="1114" y="228"/>
                  </a:lnTo>
                  <a:lnTo>
                    <a:pt x="1151" y="236"/>
                  </a:lnTo>
                  <a:lnTo>
                    <a:pt x="1189" y="244"/>
                  </a:lnTo>
                  <a:lnTo>
                    <a:pt x="1226" y="252"/>
                  </a:lnTo>
                  <a:lnTo>
                    <a:pt x="1263" y="263"/>
                  </a:lnTo>
                  <a:lnTo>
                    <a:pt x="1303" y="271"/>
                  </a:lnTo>
                  <a:lnTo>
                    <a:pt x="1340" y="282"/>
                  </a:lnTo>
                  <a:lnTo>
                    <a:pt x="1380" y="292"/>
                  </a:lnTo>
                  <a:lnTo>
                    <a:pt x="1423" y="306"/>
                  </a:lnTo>
                  <a:lnTo>
                    <a:pt x="1441" y="50"/>
                  </a:lnTo>
                  <a:lnTo>
                    <a:pt x="1441" y="50"/>
                  </a:lnTo>
                  <a:close/>
                </a:path>
              </a:pathLst>
            </a:custGeom>
            <a:solidFill>
              <a:srgbClr val="F5C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Freeform 101"/>
            <p:cNvSpPr>
              <a:spLocks/>
            </p:cNvSpPr>
            <p:nvPr/>
          </p:nvSpPr>
          <p:spPr bwMode="auto">
            <a:xfrm>
              <a:off x="2266156" y="1616869"/>
              <a:ext cx="1679575" cy="1177925"/>
            </a:xfrm>
            <a:custGeom>
              <a:avLst/>
              <a:gdLst>
                <a:gd name="T0" fmla="*/ 37 w 1058"/>
                <a:gd name="T1" fmla="*/ 266 h 742"/>
                <a:gd name="T2" fmla="*/ 114 w 1058"/>
                <a:gd name="T3" fmla="*/ 290 h 742"/>
                <a:gd name="T4" fmla="*/ 186 w 1058"/>
                <a:gd name="T5" fmla="*/ 314 h 742"/>
                <a:gd name="T6" fmla="*/ 255 w 1058"/>
                <a:gd name="T7" fmla="*/ 338 h 742"/>
                <a:gd name="T8" fmla="*/ 321 w 1058"/>
                <a:gd name="T9" fmla="*/ 359 h 742"/>
                <a:gd name="T10" fmla="*/ 383 w 1058"/>
                <a:gd name="T11" fmla="*/ 383 h 742"/>
                <a:gd name="T12" fmla="*/ 441 w 1058"/>
                <a:gd name="T13" fmla="*/ 407 h 742"/>
                <a:gd name="T14" fmla="*/ 497 w 1058"/>
                <a:gd name="T15" fmla="*/ 428 h 742"/>
                <a:gd name="T16" fmla="*/ 547 w 1058"/>
                <a:gd name="T17" fmla="*/ 450 h 742"/>
                <a:gd name="T18" fmla="*/ 598 w 1058"/>
                <a:gd name="T19" fmla="*/ 471 h 742"/>
                <a:gd name="T20" fmla="*/ 643 w 1058"/>
                <a:gd name="T21" fmla="*/ 490 h 742"/>
                <a:gd name="T22" fmla="*/ 688 w 1058"/>
                <a:gd name="T23" fmla="*/ 511 h 742"/>
                <a:gd name="T24" fmla="*/ 728 w 1058"/>
                <a:gd name="T25" fmla="*/ 530 h 742"/>
                <a:gd name="T26" fmla="*/ 765 w 1058"/>
                <a:gd name="T27" fmla="*/ 548 h 742"/>
                <a:gd name="T28" fmla="*/ 800 w 1058"/>
                <a:gd name="T29" fmla="*/ 567 h 742"/>
                <a:gd name="T30" fmla="*/ 835 w 1058"/>
                <a:gd name="T31" fmla="*/ 585 h 742"/>
                <a:gd name="T32" fmla="*/ 864 w 1058"/>
                <a:gd name="T33" fmla="*/ 601 h 742"/>
                <a:gd name="T34" fmla="*/ 890 w 1058"/>
                <a:gd name="T35" fmla="*/ 617 h 742"/>
                <a:gd name="T36" fmla="*/ 914 w 1058"/>
                <a:gd name="T37" fmla="*/ 631 h 742"/>
                <a:gd name="T38" fmla="*/ 938 w 1058"/>
                <a:gd name="T39" fmla="*/ 647 h 742"/>
                <a:gd name="T40" fmla="*/ 957 w 1058"/>
                <a:gd name="T41" fmla="*/ 660 h 742"/>
                <a:gd name="T42" fmla="*/ 975 w 1058"/>
                <a:gd name="T43" fmla="*/ 671 h 742"/>
                <a:gd name="T44" fmla="*/ 991 w 1058"/>
                <a:gd name="T45" fmla="*/ 684 h 742"/>
                <a:gd name="T46" fmla="*/ 1005 w 1058"/>
                <a:gd name="T47" fmla="*/ 694 h 742"/>
                <a:gd name="T48" fmla="*/ 1018 w 1058"/>
                <a:gd name="T49" fmla="*/ 705 h 742"/>
                <a:gd name="T50" fmla="*/ 1029 w 1058"/>
                <a:gd name="T51" fmla="*/ 713 h 742"/>
                <a:gd name="T52" fmla="*/ 1042 w 1058"/>
                <a:gd name="T53" fmla="*/ 724 h 742"/>
                <a:gd name="T54" fmla="*/ 1053 w 1058"/>
                <a:gd name="T55" fmla="*/ 734 h 742"/>
                <a:gd name="T56" fmla="*/ 1058 w 1058"/>
                <a:gd name="T57" fmla="*/ 740 h 742"/>
                <a:gd name="T58" fmla="*/ 1058 w 1058"/>
                <a:gd name="T59" fmla="*/ 224 h 742"/>
                <a:gd name="T60" fmla="*/ 1055 w 1058"/>
                <a:gd name="T61" fmla="*/ 224 h 742"/>
                <a:gd name="T62" fmla="*/ 1042 w 1058"/>
                <a:gd name="T63" fmla="*/ 218 h 742"/>
                <a:gd name="T64" fmla="*/ 1031 w 1058"/>
                <a:gd name="T65" fmla="*/ 213 h 742"/>
                <a:gd name="T66" fmla="*/ 1021 w 1058"/>
                <a:gd name="T67" fmla="*/ 210 h 742"/>
                <a:gd name="T68" fmla="*/ 1007 w 1058"/>
                <a:gd name="T69" fmla="*/ 208 h 742"/>
                <a:gd name="T70" fmla="*/ 994 w 1058"/>
                <a:gd name="T71" fmla="*/ 202 h 742"/>
                <a:gd name="T72" fmla="*/ 975 w 1058"/>
                <a:gd name="T73" fmla="*/ 197 h 742"/>
                <a:gd name="T74" fmla="*/ 957 w 1058"/>
                <a:gd name="T75" fmla="*/ 192 h 742"/>
                <a:gd name="T76" fmla="*/ 933 w 1058"/>
                <a:gd name="T77" fmla="*/ 186 h 742"/>
                <a:gd name="T78" fmla="*/ 912 w 1058"/>
                <a:gd name="T79" fmla="*/ 178 h 742"/>
                <a:gd name="T80" fmla="*/ 885 w 1058"/>
                <a:gd name="T81" fmla="*/ 170 h 742"/>
                <a:gd name="T82" fmla="*/ 858 w 1058"/>
                <a:gd name="T83" fmla="*/ 165 h 742"/>
                <a:gd name="T84" fmla="*/ 827 w 1058"/>
                <a:gd name="T85" fmla="*/ 157 h 742"/>
                <a:gd name="T86" fmla="*/ 797 w 1058"/>
                <a:gd name="T87" fmla="*/ 149 h 742"/>
                <a:gd name="T88" fmla="*/ 763 w 1058"/>
                <a:gd name="T89" fmla="*/ 141 h 742"/>
                <a:gd name="T90" fmla="*/ 728 w 1058"/>
                <a:gd name="T91" fmla="*/ 133 h 742"/>
                <a:gd name="T92" fmla="*/ 688 w 1058"/>
                <a:gd name="T93" fmla="*/ 123 h 742"/>
                <a:gd name="T94" fmla="*/ 648 w 1058"/>
                <a:gd name="T95" fmla="*/ 115 h 742"/>
                <a:gd name="T96" fmla="*/ 606 w 1058"/>
                <a:gd name="T97" fmla="*/ 104 h 742"/>
                <a:gd name="T98" fmla="*/ 563 w 1058"/>
                <a:gd name="T99" fmla="*/ 96 h 742"/>
                <a:gd name="T100" fmla="*/ 515 w 1058"/>
                <a:gd name="T101" fmla="*/ 85 h 742"/>
                <a:gd name="T102" fmla="*/ 468 w 1058"/>
                <a:gd name="T103" fmla="*/ 77 h 742"/>
                <a:gd name="T104" fmla="*/ 417 w 1058"/>
                <a:gd name="T105" fmla="*/ 67 h 742"/>
                <a:gd name="T106" fmla="*/ 364 w 1058"/>
                <a:gd name="T107" fmla="*/ 59 h 742"/>
                <a:gd name="T108" fmla="*/ 308 w 1058"/>
                <a:gd name="T109" fmla="*/ 48 h 742"/>
                <a:gd name="T110" fmla="*/ 252 w 1058"/>
                <a:gd name="T111" fmla="*/ 37 h 742"/>
                <a:gd name="T112" fmla="*/ 194 w 1058"/>
                <a:gd name="T113" fmla="*/ 27 h 742"/>
                <a:gd name="T114" fmla="*/ 133 w 1058"/>
                <a:gd name="T115" fmla="*/ 19 h 742"/>
                <a:gd name="T116" fmla="*/ 69 w 1058"/>
                <a:gd name="T117" fmla="*/ 8 h 742"/>
                <a:gd name="T118" fmla="*/ 5 w 1058"/>
                <a:gd name="T119" fmla="*/ 0 h 742"/>
                <a:gd name="T120" fmla="*/ 0 w 1058"/>
                <a:gd name="T121" fmla="*/ 256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8" h="742">
                  <a:moveTo>
                    <a:pt x="0" y="256"/>
                  </a:moveTo>
                  <a:lnTo>
                    <a:pt x="37" y="266"/>
                  </a:lnTo>
                  <a:lnTo>
                    <a:pt x="74" y="279"/>
                  </a:lnTo>
                  <a:lnTo>
                    <a:pt x="114" y="290"/>
                  </a:lnTo>
                  <a:lnTo>
                    <a:pt x="151" y="303"/>
                  </a:lnTo>
                  <a:lnTo>
                    <a:pt x="186" y="314"/>
                  </a:lnTo>
                  <a:lnTo>
                    <a:pt x="220" y="325"/>
                  </a:lnTo>
                  <a:lnTo>
                    <a:pt x="255" y="338"/>
                  </a:lnTo>
                  <a:lnTo>
                    <a:pt x="289" y="349"/>
                  </a:lnTo>
                  <a:lnTo>
                    <a:pt x="321" y="359"/>
                  </a:lnTo>
                  <a:lnTo>
                    <a:pt x="351" y="373"/>
                  </a:lnTo>
                  <a:lnTo>
                    <a:pt x="383" y="383"/>
                  </a:lnTo>
                  <a:lnTo>
                    <a:pt x="412" y="394"/>
                  </a:lnTo>
                  <a:lnTo>
                    <a:pt x="441" y="407"/>
                  </a:lnTo>
                  <a:lnTo>
                    <a:pt x="470" y="418"/>
                  </a:lnTo>
                  <a:lnTo>
                    <a:pt x="497" y="428"/>
                  </a:lnTo>
                  <a:lnTo>
                    <a:pt x="523" y="439"/>
                  </a:lnTo>
                  <a:lnTo>
                    <a:pt x="547" y="450"/>
                  </a:lnTo>
                  <a:lnTo>
                    <a:pt x="574" y="460"/>
                  </a:lnTo>
                  <a:lnTo>
                    <a:pt x="598" y="471"/>
                  </a:lnTo>
                  <a:lnTo>
                    <a:pt x="622" y="482"/>
                  </a:lnTo>
                  <a:lnTo>
                    <a:pt x="643" y="490"/>
                  </a:lnTo>
                  <a:lnTo>
                    <a:pt x="667" y="500"/>
                  </a:lnTo>
                  <a:lnTo>
                    <a:pt x="688" y="511"/>
                  </a:lnTo>
                  <a:lnTo>
                    <a:pt x="710" y="522"/>
                  </a:lnTo>
                  <a:lnTo>
                    <a:pt x="728" y="530"/>
                  </a:lnTo>
                  <a:lnTo>
                    <a:pt x="747" y="540"/>
                  </a:lnTo>
                  <a:lnTo>
                    <a:pt x="765" y="548"/>
                  </a:lnTo>
                  <a:lnTo>
                    <a:pt x="784" y="559"/>
                  </a:lnTo>
                  <a:lnTo>
                    <a:pt x="800" y="567"/>
                  </a:lnTo>
                  <a:lnTo>
                    <a:pt x="819" y="577"/>
                  </a:lnTo>
                  <a:lnTo>
                    <a:pt x="835" y="585"/>
                  </a:lnTo>
                  <a:lnTo>
                    <a:pt x="848" y="593"/>
                  </a:lnTo>
                  <a:lnTo>
                    <a:pt x="864" y="601"/>
                  </a:lnTo>
                  <a:lnTo>
                    <a:pt x="877" y="609"/>
                  </a:lnTo>
                  <a:lnTo>
                    <a:pt x="890" y="617"/>
                  </a:lnTo>
                  <a:lnTo>
                    <a:pt x="904" y="625"/>
                  </a:lnTo>
                  <a:lnTo>
                    <a:pt x="914" y="631"/>
                  </a:lnTo>
                  <a:lnTo>
                    <a:pt x="925" y="639"/>
                  </a:lnTo>
                  <a:lnTo>
                    <a:pt x="938" y="647"/>
                  </a:lnTo>
                  <a:lnTo>
                    <a:pt x="949" y="655"/>
                  </a:lnTo>
                  <a:lnTo>
                    <a:pt x="957" y="660"/>
                  </a:lnTo>
                  <a:lnTo>
                    <a:pt x="967" y="665"/>
                  </a:lnTo>
                  <a:lnTo>
                    <a:pt x="975" y="671"/>
                  </a:lnTo>
                  <a:lnTo>
                    <a:pt x="983" y="678"/>
                  </a:lnTo>
                  <a:lnTo>
                    <a:pt x="991" y="684"/>
                  </a:lnTo>
                  <a:lnTo>
                    <a:pt x="999" y="689"/>
                  </a:lnTo>
                  <a:lnTo>
                    <a:pt x="1005" y="694"/>
                  </a:lnTo>
                  <a:lnTo>
                    <a:pt x="1013" y="700"/>
                  </a:lnTo>
                  <a:lnTo>
                    <a:pt x="1018" y="705"/>
                  </a:lnTo>
                  <a:lnTo>
                    <a:pt x="1023" y="708"/>
                  </a:lnTo>
                  <a:lnTo>
                    <a:pt x="1029" y="713"/>
                  </a:lnTo>
                  <a:lnTo>
                    <a:pt x="1034" y="716"/>
                  </a:lnTo>
                  <a:lnTo>
                    <a:pt x="1042" y="724"/>
                  </a:lnTo>
                  <a:lnTo>
                    <a:pt x="1047" y="729"/>
                  </a:lnTo>
                  <a:lnTo>
                    <a:pt x="1053" y="734"/>
                  </a:lnTo>
                  <a:lnTo>
                    <a:pt x="1055" y="737"/>
                  </a:lnTo>
                  <a:lnTo>
                    <a:pt x="1058" y="740"/>
                  </a:lnTo>
                  <a:lnTo>
                    <a:pt x="1058" y="742"/>
                  </a:lnTo>
                  <a:lnTo>
                    <a:pt x="1058" y="224"/>
                  </a:lnTo>
                  <a:lnTo>
                    <a:pt x="1058" y="224"/>
                  </a:lnTo>
                  <a:lnTo>
                    <a:pt x="1055" y="224"/>
                  </a:lnTo>
                  <a:lnTo>
                    <a:pt x="1050" y="221"/>
                  </a:lnTo>
                  <a:lnTo>
                    <a:pt x="1042" y="218"/>
                  </a:lnTo>
                  <a:lnTo>
                    <a:pt x="1037" y="216"/>
                  </a:lnTo>
                  <a:lnTo>
                    <a:pt x="1031" y="213"/>
                  </a:lnTo>
                  <a:lnTo>
                    <a:pt x="1026" y="213"/>
                  </a:lnTo>
                  <a:lnTo>
                    <a:pt x="1021" y="210"/>
                  </a:lnTo>
                  <a:lnTo>
                    <a:pt x="1013" y="208"/>
                  </a:lnTo>
                  <a:lnTo>
                    <a:pt x="1007" y="208"/>
                  </a:lnTo>
                  <a:lnTo>
                    <a:pt x="999" y="205"/>
                  </a:lnTo>
                  <a:lnTo>
                    <a:pt x="994" y="202"/>
                  </a:lnTo>
                  <a:lnTo>
                    <a:pt x="983" y="200"/>
                  </a:lnTo>
                  <a:lnTo>
                    <a:pt x="975" y="197"/>
                  </a:lnTo>
                  <a:lnTo>
                    <a:pt x="965" y="194"/>
                  </a:lnTo>
                  <a:lnTo>
                    <a:pt x="957" y="192"/>
                  </a:lnTo>
                  <a:lnTo>
                    <a:pt x="946" y="189"/>
                  </a:lnTo>
                  <a:lnTo>
                    <a:pt x="933" y="186"/>
                  </a:lnTo>
                  <a:lnTo>
                    <a:pt x="922" y="181"/>
                  </a:lnTo>
                  <a:lnTo>
                    <a:pt x="912" y="178"/>
                  </a:lnTo>
                  <a:lnTo>
                    <a:pt x="898" y="176"/>
                  </a:lnTo>
                  <a:lnTo>
                    <a:pt x="885" y="170"/>
                  </a:lnTo>
                  <a:lnTo>
                    <a:pt x="872" y="168"/>
                  </a:lnTo>
                  <a:lnTo>
                    <a:pt x="858" y="165"/>
                  </a:lnTo>
                  <a:lnTo>
                    <a:pt x="843" y="160"/>
                  </a:lnTo>
                  <a:lnTo>
                    <a:pt x="827" y="157"/>
                  </a:lnTo>
                  <a:lnTo>
                    <a:pt x="813" y="152"/>
                  </a:lnTo>
                  <a:lnTo>
                    <a:pt x="797" y="149"/>
                  </a:lnTo>
                  <a:lnTo>
                    <a:pt x="779" y="146"/>
                  </a:lnTo>
                  <a:lnTo>
                    <a:pt x="763" y="141"/>
                  </a:lnTo>
                  <a:lnTo>
                    <a:pt x="744" y="136"/>
                  </a:lnTo>
                  <a:lnTo>
                    <a:pt x="728" y="133"/>
                  </a:lnTo>
                  <a:lnTo>
                    <a:pt x="707" y="128"/>
                  </a:lnTo>
                  <a:lnTo>
                    <a:pt x="688" y="123"/>
                  </a:lnTo>
                  <a:lnTo>
                    <a:pt x="670" y="120"/>
                  </a:lnTo>
                  <a:lnTo>
                    <a:pt x="648" y="115"/>
                  </a:lnTo>
                  <a:lnTo>
                    <a:pt x="627" y="109"/>
                  </a:lnTo>
                  <a:lnTo>
                    <a:pt x="606" y="104"/>
                  </a:lnTo>
                  <a:lnTo>
                    <a:pt x="585" y="101"/>
                  </a:lnTo>
                  <a:lnTo>
                    <a:pt x="563" y="96"/>
                  </a:lnTo>
                  <a:lnTo>
                    <a:pt x="539" y="91"/>
                  </a:lnTo>
                  <a:lnTo>
                    <a:pt x="515" y="85"/>
                  </a:lnTo>
                  <a:lnTo>
                    <a:pt x="492" y="83"/>
                  </a:lnTo>
                  <a:lnTo>
                    <a:pt x="468" y="77"/>
                  </a:lnTo>
                  <a:lnTo>
                    <a:pt x="441" y="72"/>
                  </a:lnTo>
                  <a:lnTo>
                    <a:pt x="417" y="67"/>
                  </a:lnTo>
                  <a:lnTo>
                    <a:pt x="391" y="61"/>
                  </a:lnTo>
                  <a:lnTo>
                    <a:pt x="364" y="59"/>
                  </a:lnTo>
                  <a:lnTo>
                    <a:pt x="337" y="53"/>
                  </a:lnTo>
                  <a:lnTo>
                    <a:pt x="308" y="48"/>
                  </a:lnTo>
                  <a:lnTo>
                    <a:pt x="281" y="43"/>
                  </a:lnTo>
                  <a:lnTo>
                    <a:pt x="252" y="37"/>
                  </a:lnTo>
                  <a:lnTo>
                    <a:pt x="223" y="32"/>
                  </a:lnTo>
                  <a:lnTo>
                    <a:pt x="194" y="27"/>
                  </a:lnTo>
                  <a:lnTo>
                    <a:pt x="165" y="24"/>
                  </a:lnTo>
                  <a:lnTo>
                    <a:pt x="133" y="19"/>
                  </a:lnTo>
                  <a:lnTo>
                    <a:pt x="101" y="13"/>
                  </a:lnTo>
                  <a:lnTo>
                    <a:pt x="69" y="8"/>
                  </a:lnTo>
                  <a:lnTo>
                    <a:pt x="37" y="3"/>
                  </a:lnTo>
                  <a:lnTo>
                    <a:pt x="5" y="0"/>
                  </a:lnTo>
                  <a:lnTo>
                    <a:pt x="0" y="256"/>
                  </a:lnTo>
                  <a:lnTo>
                    <a:pt x="0" y="256"/>
                  </a:lnTo>
                  <a:close/>
                </a:path>
              </a:pathLst>
            </a:custGeom>
            <a:solidFill>
              <a:srgbClr val="FFF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Freeform 102"/>
            <p:cNvSpPr>
              <a:spLocks/>
            </p:cNvSpPr>
            <p:nvPr/>
          </p:nvSpPr>
          <p:spPr bwMode="auto">
            <a:xfrm>
              <a:off x="218281" y="6322219"/>
              <a:ext cx="376238" cy="392113"/>
            </a:xfrm>
            <a:custGeom>
              <a:avLst/>
              <a:gdLst>
                <a:gd name="T0" fmla="*/ 56 w 237"/>
                <a:gd name="T1" fmla="*/ 172 h 247"/>
                <a:gd name="T2" fmla="*/ 32 w 237"/>
                <a:gd name="T3" fmla="*/ 167 h 247"/>
                <a:gd name="T4" fmla="*/ 19 w 237"/>
                <a:gd name="T5" fmla="*/ 159 h 247"/>
                <a:gd name="T6" fmla="*/ 5 w 237"/>
                <a:gd name="T7" fmla="*/ 141 h 247"/>
                <a:gd name="T8" fmla="*/ 3 w 237"/>
                <a:gd name="T9" fmla="*/ 125 h 247"/>
                <a:gd name="T10" fmla="*/ 0 w 237"/>
                <a:gd name="T11" fmla="*/ 109 h 247"/>
                <a:gd name="T12" fmla="*/ 5 w 237"/>
                <a:gd name="T13" fmla="*/ 90 h 247"/>
                <a:gd name="T14" fmla="*/ 24 w 237"/>
                <a:gd name="T15" fmla="*/ 79 h 247"/>
                <a:gd name="T16" fmla="*/ 48 w 237"/>
                <a:gd name="T17" fmla="*/ 77 h 247"/>
                <a:gd name="T18" fmla="*/ 67 w 237"/>
                <a:gd name="T19" fmla="*/ 77 h 247"/>
                <a:gd name="T20" fmla="*/ 75 w 237"/>
                <a:gd name="T21" fmla="*/ 79 h 247"/>
                <a:gd name="T22" fmla="*/ 75 w 237"/>
                <a:gd name="T23" fmla="*/ 69 h 247"/>
                <a:gd name="T24" fmla="*/ 80 w 237"/>
                <a:gd name="T25" fmla="*/ 47 h 247"/>
                <a:gd name="T26" fmla="*/ 91 w 237"/>
                <a:gd name="T27" fmla="*/ 21 h 247"/>
                <a:gd name="T28" fmla="*/ 109 w 237"/>
                <a:gd name="T29" fmla="*/ 2 h 247"/>
                <a:gd name="T30" fmla="*/ 128 w 237"/>
                <a:gd name="T31" fmla="*/ 0 h 247"/>
                <a:gd name="T32" fmla="*/ 141 w 237"/>
                <a:gd name="T33" fmla="*/ 5 h 247"/>
                <a:gd name="T34" fmla="*/ 162 w 237"/>
                <a:gd name="T35" fmla="*/ 23 h 247"/>
                <a:gd name="T36" fmla="*/ 173 w 237"/>
                <a:gd name="T37" fmla="*/ 47 h 247"/>
                <a:gd name="T38" fmla="*/ 176 w 237"/>
                <a:gd name="T39" fmla="*/ 69 h 247"/>
                <a:gd name="T40" fmla="*/ 173 w 237"/>
                <a:gd name="T41" fmla="*/ 87 h 247"/>
                <a:gd name="T42" fmla="*/ 173 w 237"/>
                <a:gd name="T43" fmla="*/ 95 h 247"/>
                <a:gd name="T44" fmla="*/ 189 w 237"/>
                <a:gd name="T45" fmla="*/ 95 h 247"/>
                <a:gd name="T46" fmla="*/ 207 w 237"/>
                <a:gd name="T47" fmla="*/ 98 h 247"/>
                <a:gd name="T48" fmla="*/ 223 w 237"/>
                <a:gd name="T49" fmla="*/ 109 h 247"/>
                <a:gd name="T50" fmla="*/ 231 w 237"/>
                <a:gd name="T51" fmla="*/ 130 h 247"/>
                <a:gd name="T52" fmla="*/ 237 w 237"/>
                <a:gd name="T53" fmla="*/ 149 h 247"/>
                <a:gd name="T54" fmla="*/ 231 w 237"/>
                <a:gd name="T55" fmla="*/ 164 h 247"/>
                <a:gd name="T56" fmla="*/ 223 w 237"/>
                <a:gd name="T57" fmla="*/ 183 h 247"/>
                <a:gd name="T58" fmla="*/ 202 w 237"/>
                <a:gd name="T59" fmla="*/ 188 h 247"/>
                <a:gd name="T60" fmla="*/ 181 w 237"/>
                <a:gd name="T61" fmla="*/ 186 h 247"/>
                <a:gd name="T62" fmla="*/ 162 w 237"/>
                <a:gd name="T63" fmla="*/ 178 h 247"/>
                <a:gd name="T64" fmla="*/ 154 w 237"/>
                <a:gd name="T65" fmla="*/ 175 h 247"/>
                <a:gd name="T66" fmla="*/ 154 w 237"/>
                <a:gd name="T67" fmla="*/ 188 h 247"/>
                <a:gd name="T68" fmla="*/ 149 w 237"/>
                <a:gd name="T69" fmla="*/ 207 h 247"/>
                <a:gd name="T70" fmla="*/ 138 w 237"/>
                <a:gd name="T71" fmla="*/ 228 h 247"/>
                <a:gd name="T72" fmla="*/ 122 w 237"/>
                <a:gd name="T73" fmla="*/ 244 h 247"/>
                <a:gd name="T74" fmla="*/ 98 w 237"/>
                <a:gd name="T75" fmla="*/ 244 h 247"/>
                <a:gd name="T76" fmla="*/ 77 w 237"/>
                <a:gd name="T77" fmla="*/ 231 h 247"/>
                <a:gd name="T78" fmla="*/ 67 w 237"/>
                <a:gd name="T79" fmla="*/ 212 h 247"/>
                <a:gd name="T80" fmla="*/ 61 w 237"/>
                <a:gd name="T81" fmla="*/ 194 h 247"/>
                <a:gd name="T82" fmla="*/ 64 w 237"/>
                <a:gd name="T83" fmla="*/ 178 h 247"/>
                <a:gd name="T84" fmla="*/ 67 w 237"/>
                <a:gd name="T85" fmla="*/ 17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7" h="247">
                  <a:moveTo>
                    <a:pt x="67" y="170"/>
                  </a:moveTo>
                  <a:lnTo>
                    <a:pt x="64" y="170"/>
                  </a:lnTo>
                  <a:lnTo>
                    <a:pt x="56" y="172"/>
                  </a:lnTo>
                  <a:lnTo>
                    <a:pt x="48" y="172"/>
                  </a:lnTo>
                  <a:lnTo>
                    <a:pt x="37" y="170"/>
                  </a:lnTo>
                  <a:lnTo>
                    <a:pt x="32" y="167"/>
                  </a:lnTo>
                  <a:lnTo>
                    <a:pt x="27" y="167"/>
                  </a:lnTo>
                  <a:lnTo>
                    <a:pt x="21" y="162"/>
                  </a:lnTo>
                  <a:lnTo>
                    <a:pt x="19" y="159"/>
                  </a:lnTo>
                  <a:lnTo>
                    <a:pt x="11" y="151"/>
                  </a:lnTo>
                  <a:lnTo>
                    <a:pt x="8" y="143"/>
                  </a:lnTo>
                  <a:lnTo>
                    <a:pt x="5" y="141"/>
                  </a:lnTo>
                  <a:lnTo>
                    <a:pt x="5" y="135"/>
                  </a:lnTo>
                  <a:lnTo>
                    <a:pt x="3" y="130"/>
                  </a:lnTo>
                  <a:lnTo>
                    <a:pt x="3" y="125"/>
                  </a:lnTo>
                  <a:lnTo>
                    <a:pt x="0" y="119"/>
                  </a:lnTo>
                  <a:lnTo>
                    <a:pt x="0" y="114"/>
                  </a:lnTo>
                  <a:lnTo>
                    <a:pt x="0" y="109"/>
                  </a:lnTo>
                  <a:lnTo>
                    <a:pt x="0" y="103"/>
                  </a:lnTo>
                  <a:lnTo>
                    <a:pt x="3" y="95"/>
                  </a:lnTo>
                  <a:lnTo>
                    <a:pt x="5" y="90"/>
                  </a:lnTo>
                  <a:lnTo>
                    <a:pt x="11" y="85"/>
                  </a:lnTo>
                  <a:lnTo>
                    <a:pt x="19" y="82"/>
                  </a:lnTo>
                  <a:lnTo>
                    <a:pt x="24" y="79"/>
                  </a:lnTo>
                  <a:lnTo>
                    <a:pt x="32" y="79"/>
                  </a:lnTo>
                  <a:lnTo>
                    <a:pt x="40" y="77"/>
                  </a:lnTo>
                  <a:lnTo>
                    <a:pt x="48" y="77"/>
                  </a:lnTo>
                  <a:lnTo>
                    <a:pt x="53" y="77"/>
                  </a:lnTo>
                  <a:lnTo>
                    <a:pt x="61" y="77"/>
                  </a:lnTo>
                  <a:lnTo>
                    <a:pt x="67" y="77"/>
                  </a:lnTo>
                  <a:lnTo>
                    <a:pt x="69" y="79"/>
                  </a:lnTo>
                  <a:lnTo>
                    <a:pt x="72" y="79"/>
                  </a:lnTo>
                  <a:lnTo>
                    <a:pt x="75" y="79"/>
                  </a:lnTo>
                  <a:lnTo>
                    <a:pt x="75" y="79"/>
                  </a:lnTo>
                  <a:lnTo>
                    <a:pt x="75" y="74"/>
                  </a:lnTo>
                  <a:lnTo>
                    <a:pt x="75" y="69"/>
                  </a:lnTo>
                  <a:lnTo>
                    <a:pt x="77" y="63"/>
                  </a:lnTo>
                  <a:lnTo>
                    <a:pt x="77" y="55"/>
                  </a:lnTo>
                  <a:lnTo>
                    <a:pt x="80" y="47"/>
                  </a:lnTo>
                  <a:lnTo>
                    <a:pt x="83" y="39"/>
                  </a:lnTo>
                  <a:lnTo>
                    <a:pt x="88" y="31"/>
                  </a:lnTo>
                  <a:lnTo>
                    <a:pt x="91" y="21"/>
                  </a:lnTo>
                  <a:lnTo>
                    <a:pt x="96" y="16"/>
                  </a:lnTo>
                  <a:lnTo>
                    <a:pt x="101" y="8"/>
                  </a:lnTo>
                  <a:lnTo>
                    <a:pt x="109" y="2"/>
                  </a:lnTo>
                  <a:lnTo>
                    <a:pt x="114" y="0"/>
                  </a:lnTo>
                  <a:lnTo>
                    <a:pt x="122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6" y="2"/>
                  </a:lnTo>
                  <a:lnTo>
                    <a:pt x="141" y="5"/>
                  </a:lnTo>
                  <a:lnTo>
                    <a:pt x="152" y="10"/>
                  </a:lnTo>
                  <a:lnTo>
                    <a:pt x="157" y="18"/>
                  </a:lnTo>
                  <a:lnTo>
                    <a:pt x="162" y="23"/>
                  </a:lnTo>
                  <a:lnTo>
                    <a:pt x="168" y="31"/>
                  </a:lnTo>
                  <a:lnTo>
                    <a:pt x="170" y="39"/>
                  </a:lnTo>
                  <a:lnTo>
                    <a:pt x="173" y="47"/>
                  </a:lnTo>
                  <a:lnTo>
                    <a:pt x="176" y="55"/>
                  </a:lnTo>
                  <a:lnTo>
                    <a:pt x="176" y="63"/>
                  </a:lnTo>
                  <a:lnTo>
                    <a:pt x="176" y="69"/>
                  </a:lnTo>
                  <a:lnTo>
                    <a:pt x="173" y="77"/>
                  </a:lnTo>
                  <a:lnTo>
                    <a:pt x="173" y="82"/>
                  </a:lnTo>
                  <a:lnTo>
                    <a:pt x="173" y="87"/>
                  </a:lnTo>
                  <a:lnTo>
                    <a:pt x="170" y="95"/>
                  </a:lnTo>
                  <a:lnTo>
                    <a:pt x="170" y="98"/>
                  </a:lnTo>
                  <a:lnTo>
                    <a:pt x="173" y="95"/>
                  </a:lnTo>
                  <a:lnTo>
                    <a:pt x="178" y="95"/>
                  </a:lnTo>
                  <a:lnTo>
                    <a:pt x="184" y="95"/>
                  </a:lnTo>
                  <a:lnTo>
                    <a:pt x="189" y="95"/>
                  </a:lnTo>
                  <a:lnTo>
                    <a:pt x="197" y="95"/>
                  </a:lnTo>
                  <a:lnTo>
                    <a:pt x="202" y="95"/>
                  </a:lnTo>
                  <a:lnTo>
                    <a:pt x="207" y="98"/>
                  </a:lnTo>
                  <a:lnTo>
                    <a:pt x="215" y="101"/>
                  </a:lnTo>
                  <a:lnTo>
                    <a:pt x="218" y="103"/>
                  </a:lnTo>
                  <a:lnTo>
                    <a:pt x="223" y="109"/>
                  </a:lnTo>
                  <a:lnTo>
                    <a:pt x="229" y="117"/>
                  </a:lnTo>
                  <a:lnTo>
                    <a:pt x="231" y="125"/>
                  </a:lnTo>
                  <a:lnTo>
                    <a:pt x="231" y="130"/>
                  </a:lnTo>
                  <a:lnTo>
                    <a:pt x="234" y="135"/>
                  </a:lnTo>
                  <a:lnTo>
                    <a:pt x="234" y="143"/>
                  </a:lnTo>
                  <a:lnTo>
                    <a:pt x="237" y="149"/>
                  </a:lnTo>
                  <a:lnTo>
                    <a:pt x="234" y="156"/>
                  </a:lnTo>
                  <a:lnTo>
                    <a:pt x="234" y="162"/>
                  </a:lnTo>
                  <a:lnTo>
                    <a:pt x="231" y="164"/>
                  </a:lnTo>
                  <a:lnTo>
                    <a:pt x="231" y="170"/>
                  </a:lnTo>
                  <a:lnTo>
                    <a:pt x="226" y="178"/>
                  </a:lnTo>
                  <a:lnTo>
                    <a:pt x="223" y="183"/>
                  </a:lnTo>
                  <a:lnTo>
                    <a:pt x="215" y="186"/>
                  </a:lnTo>
                  <a:lnTo>
                    <a:pt x="210" y="188"/>
                  </a:lnTo>
                  <a:lnTo>
                    <a:pt x="202" y="188"/>
                  </a:lnTo>
                  <a:lnTo>
                    <a:pt x="197" y="188"/>
                  </a:lnTo>
                  <a:lnTo>
                    <a:pt x="189" y="186"/>
                  </a:lnTo>
                  <a:lnTo>
                    <a:pt x="181" y="186"/>
                  </a:lnTo>
                  <a:lnTo>
                    <a:pt x="173" y="183"/>
                  </a:lnTo>
                  <a:lnTo>
                    <a:pt x="168" y="180"/>
                  </a:lnTo>
                  <a:lnTo>
                    <a:pt x="162" y="178"/>
                  </a:lnTo>
                  <a:lnTo>
                    <a:pt x="160" y="175"/>
                  </a:lnTo>
                  <a:lnTo>
                    <a:pt x="157" y="175"/>
                  </a:lnTo>
                  <a:lnTo>
                    <a:pt x="154" y="175"/>
                  </a:lnTo>
                  <a:lnTo>
                    <a:pt x="154" y="178"/>
                  </a:lnTo>
                  <a:lnTo>
                    <a:pt x="154" y="180"/>
                  </a:lnTo>
                  <a:lnTo>
                    <a:pt x="154" y="188"/>
                  </a:lnTo>
                  <a:lnTo>
                    <a:pt x="152" y="194"/>
                  </a:lnTo>
                  <a:lnTo>
                    <a:pt x="152" y="199"/>
                  </a:lnTo>
                  <a:lnTo>
                    <a:pt x="149" y="207"/>
                  </a:lnTo>
                  <a:lnTo>
                    <a:pt x="146" y="215"/>
                  </a:lnTo>
                  <a:lnTo>
                    <a:pt x="144" y="223"/>
                  </a:lnTo>
                  <a:lnTo>
                    <a:pt x="138" y="228"/>
                  </a:lnTo>
                  <a:lnTo>
                    <a:pt x="136" y="234"/>
                  </a:lnTo>
                  <a:lnTo>
                    <a:pt x="130" y="239"/>
                  </a:lnTo>
                  <a:lnTo>
                    <a:pt x="122" y="244"/>
                  </a:lnTo>
                  <a:lnTo>
                    <a:pt x="117" y="247"/>
                  </a:lnTo>
                  <a:lnTo>
                    <a:pt x="109" y="247"/>
                  </a:lnTo>
                  <a:lnTo>
                    <a:pt x="98" y="244"/>
                  </a:lnTo>
                  <a:lnTo>
                    <a:pt x="91" y="242"/>
                  </a:lnTo>
                  <a:lnTo>
                    <a:pt x="83" y="236"/>
                  </a:lnTo>
                  <a:lnTo>
                    <a:pt x="77" y="231"/>
                  </a:lnTo>
                  <a:lnTo>
                    <a:pt x="72" y="226"/>
                  </a:lnTo>
                  <a:lnTo>
                    <a:pt x="67" y="220"/>
                  </a:lnTo>
                  <a:lnTo>
                    <a:pt x="67" y="212"/>
                  </a:lnTo>
                  <a:lnTo>
                    <a:pt x="64" y="207"/>
                  </a:lnTo>
                  <a:lnTo>
                    <a:pt x="64" y="202"/>
                  </a:lnTo>
                  <a:lnTo>
                    <a:pt x="61" y="194"/>
                  </a:lnTo>
                  <a:lnTo>
                    <a:pt x="61" y="188"/>
                  </a:lnTo>
                  <a:lnTo>
                    <a:pt x="61" y="183"/>
                  </a:lnTo>
                  <a:lnTo>
                    <a:pt x="64" y="178"/>
                  </a:lnTo>
                  <a:lnTo>
                    <a:pt x="64" y="172"/>
                  </a:lnTo>
                  <a:lnTo>
                    <a:pt x="67" y="170"/>
                  </a:lnTo>
                  <a:lnTo>
                    <a:pt x="67" y="170"/>
                  </a:lnTo>
                  <a:close/>
                </a:path>
              </a:pathLst>
            </a:custGeom>
            <a:solidFill>
              <a:srgbClr val="FFFC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Freeform 103"/>
            <p:cNvSpPr>
              <a:spLocks/>
            </p:cNvSpPr>
            <p:nvPr/>
          </p:nvSpPr>
          <p:spPr bwMode="auto">
            <a:xfrm>
              <a:off x="327819" y="6473031"/>
              <a:ext cx="122238" cy="106363"/>
            </a:xfrm>
            <a:custGeom>
              <a:avLst/>
              <a:gdLst>
                <a:gd name="T0" fmla="*/ 43 w 77"/>
                <a:gd name="T1" fmla="*/ 3 h 67"/>
                <a:gd name="T2" fmla="*/ 32 w 77"/>
                <a:gd name="T3" fmla="*/ 0 h 67"/>
                <a:gd name="T4" fmla="*/ 24 w 77"/>
                <a:gd name="T5" fmla="*/ 0 h 67"/>
                <a:gd name="T6" fmla="*/ 19 w 77"/>
                <a:gd name="T7" fmla="*/ 3 h 67"/>
                <a:gd name="T8" fmla="*/ 14 w 77"/>
                <a:gd name="T9" fmla="*/ 6 h 67"/>
                <a:gd name="T10" fmla="*/ 8 w 77"/>
                <a:gd name="T11" fmla="*/ 8 h 67"/>
                <a:gd name="T12" fmla="*/ 6 w 77"/>
                <a:gd name="T13" fmla="*/ 14 h 67"/>
                <a:gd name="T14" fmla="*/ 3 w 77"/>
                <a:gd name="T15" fmla="*/ 19 h 67"/>
                <a:gd name="T16" fmla="*/ 3 w 77"/>
                <a:gd name="T17" fmla="*/ 24 h 67"/>
                <a:gd name="T18" fmla="*/ 0 w 77"/>
                <a:gd name="T19" fmla="*/ 30 h 67"/>
                <a:gd name="T20" fmla="*/ 3 w 77"/>
                <a:gd name="T21" fmla="*/ 35 h 67"/>
                <a:gd name="T22" fmla="*/ 3 w 77"/>
                <a:gd name="T23" fmla="*/ 40 h 67"/>
                <a:gd name="T24" fmla="*/ 8 w 77"/>
                <a:gd name="T25" fmla="*/ 46 h 67"/>
                <a:gd name="T26" fmla="*/ 11 w 77"/>
                <a:gd name="T27" fmla="*/ 51 h 67"/>
                <a:gd name="T28" fmla="*/ 16 w 77"/>
                <a:gd name="T29" fmla="*/ 56 h 67"/>
                <a:gd name="T30" fmla="*/ 24 w 77"/>
                <a:gd name="T31" fmla="*/ 59 h 67"/>
                <a:gd name="T32" fmla="*/ 32 w 77"/>
                <a:gd name="T33" fmla="*/ 64 h 67"/>
                <a:gd name="T34" fmla="*/ 40 w 77"/>
                <a:gd name="T35" fmla="*/ 67 h 67"/>
                <a:gd name="T36" fmla="*/ 48 w 77"/>
                <a:gd name="T37" fmla="*/ 67 h 67"/>
                <a:gd name="T38" fmla="*/ 53 w 77"/>
                <a:gd name="T39" fmla="*/ 64 h 67"/>
                <a:gd name="T40" fmla="*/ 61 w 77"/>
                <a:gd name="T41" fmla="*/ 64 h 67"/>
                <a:gd name="T42" fmla="*/ 64 w 77"/>
                <a:gd name="T43" fmla="*/ 59 h 67"/>
                <a:gd name="T44" fmla="*/ 69 w 77"/>
                <a:gd name="T45" fmla="*/ 54 h 67"/>
                <a:gd name="T46" fmla="*/ 72 w 77"/>
                <a:gd name="T47" fmla="*/ 48 h 67"/>
                <a:gd name="T48" fmla="*/ 77 w 77"/>
                <a:gd name="T49" fmla="*/ 43 h 67"/>
                <a:gd name="T50" fmla="*/ 77 w 77"/>
                <a:gd name="T51" fmla="*/ 35 h 67"/>
                <a:gd name="T52" fmla="*/ 77 w 77"/>
                <a:gd name="T53" fmla="*/ 30 h 67"/>
                <a:gd name="T54" fmla="*/ 75 w 77"/>
                <a:gd name="T55" fmla="*/ 24 h 67"/>
                <a:gd name="T56" fmla="*/ 72 w 77"/>
                <a:gd name="T57" fmla="*/ 19 h 67"/>
                <a:gd name="T58" fmla="*/ 67 w 77"/>
                <a:gd name="T59" fmla="*/ 14 h 67"/>
                <a:gd name="T60" fmla="*/ 61 w 77"/>
                <a:gd name="T61" fmla="*/ 8 h 67"/>
                <a:gd name="T62" fmla="*/ 56 w 77"/>
                <a:gd name="T63" fmla="*/ 6 h 67"/>
                <a:gd name="T64" fmla="*/ 51 w 77"/>
                <a:gd name="T65" fmla="*/ 6 h 67"/>
                <a:gd name="T66" fmla="*/ 45 w 77"/>
                <a:gd name="T67" fmla="*/ 3 h 67"/>
                <a:gd name="T68" fmla="*/ 43 w 77"/>
                <a:gd name="T69" fmla="*/ 3 h 67"/>
                <a:gd name="T70" fmla="*/ 43 w 77"/>
                <a:gd name="T71" fmla="*/ 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" h="67">
                  <a:moveTo>
                    <a:pt x="43" y="3"/>
                  </a:moveTo>
                  <a:lnTo>
                    <a:pt x="32" y="0"/>
                  </a:lnTo>
                  <a:lnTo>
                    <a:pt x="24" y="0"/>
                  </a:lnTo>
                  <a:lnTo>
                    <a:pt x="19" y="3"/>
                  </a:lnTo>
                  <a:lnTo>
                    <a:pt x="14" y="6"/>
                  </a:lnTo>
                  <a:lnTo>
                    <a:pt x="8" y="8"/>
                  </a:lnTo>
                  <a:lnTo>
                    <a:pt x="6" y="14"/>
                  </a:lnTo>
                  <a:lnTo>
                    <a:pt x="3" y="19"/>
                  </a:lnTo>
                  <a:lnTo>
                    <a:pt x="3" y="24"/>
                  </a:lnTo>
                  <a:lnTo>
                    <a:pt x="0" y="30"/>
                  </a:lnTo>
                  <a:lnTo>
                    <a:pt x="3" y="35"/>
                  </a:lnTo>
                  <a:lnTo>
                    <a:pt x="3" y="40"/>
                  </a:lnTo>
                  <a:lnTo>
                    <a:pt x="8" y="46"/>
                  </a:lnTo>
                  <a:lnTo>
                    <a:pt x="11" y="51"/>
                  </a:lnTo>
                  <a:lnTo>
                    <a:pt x="16" y="56"/>
                  </a:lnTo>
                  <a:lnTo>
                    <a:pt x="24" y="59"/>
                  </a:lnTo>
                  <a:lnTo>
                    <a:pt x="32" y="64"/>
                  </a:lnTo>
                  <a:lnTo>
                    <a:pt x="40" y="67"/>
                  </a:lnTo>
                  <a:lnTo>
                    <a:pt x="48" y="67"/>
                  </a:lnTo>
                  <a:lnTo>
                    <a:pt x="53" y="64"/>
                  </a:lnTo>
                  <a:lnTo>
                    <a:pt x="61" y="64"/>
                  </a:lnTo>
                  <a:lnTo>
                    <a:pt x="64" y="59"/>
                  </a:lnTo>
                  <a:lnTo>
                    <a:pt x="69" y="54"/>
                  </a:lnTo>
                  <a:lnTo>
                    <a:pt x="72" y="48"/>
                  </a:lnTo>
                  <a:lnTo>
                    <a:pt x="77" y="43"/>
                  </a:lnTo>
                  <a:lnTo>
                    <a:pt x="77" y="35"/>
                  </a:lnTo>
                  <a:lnTo>
                    <a:pt x="77" y="30"/>
                  </a:lnTo>
                  <a:lnTo>
                    <a:pt x="75" y="24"/>
                  </a:lnTo>
                  <a:lnTo>
                    <a:pt x="72" y="19"/>
                  </a:lnTo>
                  <a:lnTo>
                    <a:pt x="67" y="14"/>
                  </a:lnTo>
                  <a:lnTo>
                    <a:pt x="61" y="8"/>
                  </a:lnTo>
                  <a:lnTo>
                    <a:pt x="56" y="6"/>
                  </a:lnTo>
                  <a:lnTo>
                    <a:pt x="51" y="6"/>
                  </a:lnTo>
                  <a:lnTo>
                    <a:pt x="45" y="3"/>
                  </a:lnTo>
                  <a:lnTo>
                    <a:pt x="43" y="3"/>
                  </a:lnTo>
                  <a:lnTo>
                    <a:pt x="43" y="3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Freeform 104"/>
            <p:cNvSpPr>
              <a:spLocks/>
            </p:cNvSpPr>
            <p:nvPr/>
          </p:nvSpPr>
          <p:spPr bwMode="auto">
            <a:xfrm>
              <a:off x="1037431" y="6147594"/>
              <a:ext cx="303213" cy="287338"/>
            </a:xfrm>
            <a:custGeom>
              <a:avLst/>
              <a:gdLst>
                <a:gd name="T0" fmla="*/ 50 w 191"/>
                <a:gd name="T1" fmla="*/ 123 h 181"/>
                <a:gd name="T2" fmla="*/ 37 w 191"/>
                <a:gd name="T3" fmla="*/ 123 h 181"/>
                <a:gd name="T4" fmla="*/ 19 w 191"/>
                <a:gd name="T5" fmla="*/ 123 h 181"/>
                <a:gd name="T6" fmla="*/ 8 w 191"/>
                <a:gd name="T7" fmla="*/ 112 h 181"/>
                <a:gd name="T8" fmla="*/ 3 w 191"/>
                <a:gd name="T9" fmla="*/ 104 h 181"/>
                <a:gd name="T10" fmla="*/ 0 w 191"/>
                <a:gd name="T11" fmla="*/ 88 h 181"/>
                <a:gd name="T12" fmla="*/ 3 w 191"/>
                <a:gd name="T13" fmla="*/ 78 h 181"/>
                <a:gd name="T14" fmla="*/ 8 w 191"/>
                <a:gd name="T15" fmla="*/ 67 h 181"/>
                <a:gd name="T16" fmla="*/ 21 w 191"/>
                <a:gd name="T17" fmla="*/ 62 h 181"/>
                <a:gd name="T18" fmla="*/ 37 w 191"/>
                <a:gd name="T19" fmla="*/ 59 h 181"/>
                <a:gd name="T20" fmla="*/ 45 w 191"/>
                <a:gd name="T21" fmla="*/ 54 h 181"/>
                <a:gd name="T22" fmla="*/ 42 w 191"/>
                <a:gd name="T23" fmla="*/ 43 h 181"/>
                <a:gd name="T24" fmla="*/ 40 w 191"/>
                <a:gd name="T25" fmla="*/ 32 h 181"/>
                <a:gd name="T26" fmla="*/ 40 w 191"/>
                <a:gd name="T27" fmla="*/ 22 h 181"/>
                <a:gd name="T28" fmla="*/ 42 w 191"/>
                <a:gd name="T29" fmla="*/ 16 h 181"/>
                <a:gd name="T30" fmla="*/ 56 w 191"/>
                <a:gd name="T31" fmla="*/ 11 h 181"/>
                <a:gd name="T32" fmla="*/ 69 w 191"/>
                <a:gd name="T33" fmla="*/ 14 h 181"/>
                <a:gd name="T34" fmla="*/ 77 w 191"/>
                <a:gd name="T35" fmla="*/ 22 h 181"/>
                <a:gd name="T36" fmla="*/ 82 w 191"/>
                <a:gd name="T37" fmla="*/ 30 h 181"/>
                <a:gd name="T38" fmla="*/ 88 w 191"/>
                <a:gd name="T39" fmla="*/ 35 h 181"/>
                <a:gd name="T40" fmla="*/ 93 w 191"/>
                <a:gd name="T41" fmla="*/ 24 h 181"/>
                <a:gd name="T42" fmla="*/ 96 w 191"/>
                <a:gd name="T43" fmla="*/ 8 h 181"/>
                <a:gd name="T44" fmla="*/ 101 w 191"/>
                <a:gd name="T45" fmla="*/ 0 h 181"/>
                <a:gd name="T46" fmla="*/ 109 w 191"/>
                <a:gd name="T47" fmla="*/ 0 h 181"/>
                <a:gd name="T48" fmla="*/ 122 w 191"/>
                <a:gd name="T49" fmla="*/ 8 h 181"/>
                <a:gd name="T50" fmla="*/ 138 w 191"/>
                <a:gd name="T51" fmla="*/ 16 h 181"/>
                <a:gd name="T52" fmla="*/ 146 w 191"/>
                <a:gd name="T53" fmla="*/ 32 h 181"/>
                <a:gd name="T54" fmla="*/ 146 w 191"/>
                <a:gd name="T55" fmla="*/ 48 h 181"/>
                <a:gd name="T56" fmla="*/ 138 w 191"/>
                <a:gd name="T57" fmla="*/ 59 h 181"/>
                <a:gd name="T58" fmla="*/ 138 w 191"/>
                <a:gd name="T59" fmla="*/ 59 h 181"/>
                <a:gd name="T60" fmla="*/ 149 w 191"/>
                <a:gd name="T61" fmla="*/ 59 h 181"/>
                <a:gd name="T62" fmla="*/ 159 w 191"/>
                <a:gd name="T63" fmla="*/ 59 h 181"/>
                <a:gd name="T64" fmla="*/ 170 w 191"/>
                <a:gd name="T65" fmla="*/ 62 h 181"/>
                <a:gd name="T66" fmla="*/ 178 w 191"/>
                <a:gd name="T67" fmla="*/ 67 h 181"/>
                <a:gd name="T68" fmla="*/ 186 w 191"/>
                <a:gd name="T69" fmla="*/ 78 h 181"/>
                <a:gd name="T70" fmla="*/ 189 w 191"/>
                <a:gd name="T71" fmla="*/ 88 h 181"/>
                <a:gd name="T72" fmla="*/ 191 w 191"/>
                <a:gd name="T73" fmla="*/ 99 h 181"/>
                <a:gd name="T74" fmla="*/ 189 w 191"/>
                <a:gd name="T75" fmla="*/ 112 h 181"/>
                <a:gd name="T76" fmla="*/ 183 w 191"/>
                <a:gd name="T77" fmla="*/ 126 h 181"/>
                <a:gd name="T78" fmla="*/ 175 w 191"/>
                <a:gd name="T79" fmla="*/ 133 h 181"/>
                <a:gd name="T80" fmla="*/ 165 w 191"/>
                <a:gd name="T81" fmla="*/ 133 h 181"/>
                <a:gd name="T82" fmla="*/ 151 w 191"/>
                <a:gd name="T83" fmla="*/ 133 h 181"/>
                <a:gd name="T84" fmla="*/ 141 w 191"/>
                <a:gd name="T85" fmla="*/ 131 h 181"/>
                <a:gd name="T86" fmla="*/ 128 w 191"/>
                <a:gd name="T87" fmla="*/ 126 h 181"/>
                <a:gd name="T88" fmla="*/ 125 w 191"/>
                <a:gd name="T89" fmla="*/ 126 h 181"/>
                <a:gd name="T90" fmla="*/ 122 w 191"/>
                <a:gd name="T91" fmla="*/ 139 h 181"/>
                <a:gd name="T92" fmla="*/ 120 w 191"/>
                <a:gd name="T93" fmla="*/ 149 h 181"/>
                <a:gd name="T94" fmla="*/ 117 w 191"/>
                <a:gd name="T95" fmla="*/ 163 h 181"/>
                <a:gd name="T96" fmla="*/ 109 w 191"/>
                <a:gd name="T97" fmla="*/ 171 h 181"/>
                <a:gd name="T98" fmla="*/ 98 w 191"/>
                <a:gd name="T99" fmla="*/ 179 h 181"/>
                <a:gd name="T100" fmla="*/ 88 w 191"/>
                <a:gd name="T101" fmla="*/ 181 h 181"/>
                <a:gd name="T102" fmla="*/ 72 w 191"/>
                <a:gd name="T103" fmla="*/ 176 h 181"/>
                <a:gd name="T104" fmla="*/ 61 w 191"/>
                <a:gd name="T105" fmla="*/ 168 h 181"/>
                <a:gd name="T106" fmla="*/ 53 w 191"/>
                <a:gd name="T107" fmla="*/ 155 h 181"/>
                <a:gd name="T108" fmla="*/ 50 w 191"/>
                <a:gd name="T109" fmla="*/ 136 h 181"/>
                <a:gd name="T110" fmla="*/ 53 w 191"/>
                <a:gd name="T111" fmla="*/ 123 h 181"/>
                <a:gd name="T112" fmla="*/ 53 w 191"/>
                <a:gd name="T113" fmla="*/ 12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1" h="181">
                  <a:moveTo>
                    <a:pt x="53" y="123"/>
                  </a:moveTo>
                  <a:lnTo>
                    <a:pt x="50" y="123"/>
                  </a:lnTo>
                  <a:lnTo>
                    <a:pt x="45" y="123"/>
                  </a:lnTo>
                  <a:lnTo>
                    <a:pt x="37" y="123"/>
                  </a:lnTo>
                  <a:lnTo>
                    <a:pt x="29" y="126"/>
                  </a:lnTo>
                  <a:lnTo>
                    <a:pt x="19" y="123"/>
                  </a:lnTo>
                  <a:lnTo>
                    <a:pt x="11" y="118"/>
                  </a:lnTo>
                  <a:lnTo>
                    <a:pt x="8" y="112"/>
                  </a:lnTo>
                  <a:lnTo>
                    <a:pt x="5" y="110"/>
                  </a:lnTo>
                  <a:lnTo>
                    <a:pt x="3" y="104"/>
                  </a:lnTo>
                  <a:lnTo>
                    <a:pt x="3" y="96"/>
                  </a:lnTo>
                  <a:lnTo>
                    <a:pt x="0" y="88"/>
                  </a:lnTo>
                  <a:lnTo>
                    <a:pt x="3" y="83"/>
                  </a:lnTo>
                  <a:lnTo>
                    <a:pt x="3" y="78"/>
                  </a:lnTo>
                  <a:lnTo>
                    <a:pt x="5" y="72"/>
                  </a:lnTo>
                  <a:lnTo>
                    <a:pt x="8" y="67"/>
                  </a:lnTo>
                  <a:lnTo>
                    <a:pt x="13" y="64"/>
                  </a:lnTo>
                  <a:lnTo>
                    <a:pt x="21" y="62"/>
                  </a:lnTo>
                  <a:lnTo>
                    <a:pt x="29" y="62"/>
                  </a:lnTo>
                  <a:lnTo>
                    <a:pt x="37" y="59"/>
                  </a:lnTo>
                  <a:lnTo>
                    <a:pt x="48" y="59"/>
                  </a:lnTo>
                  <a:lnTo>
                    <a:pt x="45" y="54"/>
                  </a:lnTo>
                  <a:lnTo>
                    <a:pt x="42" y="48"/>
                  </a:lnTo>
                  <a:lnTo>
                    <a:pt x="42" y="43"/>
                  </a:lnTo>
                  <a:lnTo>
                    <a:pt x="42" y="40"/>
                  </a:lnTo>
                  <a:lnTo>
                    <a:pt x="40" y="32"/>
                  </a:lnTo>
                  <a:lnTo>
                    <a:pt x="40" y="27"/>
                  </a:lnTo>
                  <a:lnTo>
                    <a:pt x="40" y="22"/>
                  </a:lnTo>
                  <a:lnTo>
                    <a:pt x="42" y="19"/>
                  </a:lnTo>
                  <a:lnTo>
                    <a:pt x="42" y="16"/>
                  </a:lnTo>
                  <a:lnTo>
                    <a:pt x="48" y="16"/>
                  </a:lnTo>
                  <a:lnTo>
                    <a:pt x="56" y="11"/>
                  </a:lnTo>
                  <a:lnTo>
                    <a:pt x="64" y="11"/>
                  </a:lnTo>
                  <a:lnTo>
                    <a:pt x="69" y="14"/>
                  </a:lnTo>
                  <a:lnTo>
                    <a:pt x="74" y="19"/>
                  </a:lnTo>
                  <a:lnTo>
                    <a:pt x="77" y="22"/>
                  </a:lnTo>
                  <a:lnTo>
                    <a:pt x="82" y="27"/>
                  </a:lnTo>
                  <a:lnTo>
                    <a:pt x="82" y="30"/>
                  </a:lnTo>
                  <a:lnTo>
                    <a:pt x="85" y="32"/>
                  </a:lnTo>
                  <a:lnTo>
                    <a:pt x="88" y="35"/>
                  </a:lnTo>
                  <a:lnTo>
                    <a:pt x="90" y="30"/>
                  </a:lnTo>
                  <a:lnTo>
                    <a:pt x="93" y="24"/>
                  </a:lnTo>
                  <a:lnTo>
                    <a:pt x="93" y="16"/>
                  </a:lnTo>
                  <a:lnTo>
                    <a:pt x="96" y="8"/>
                  </a:lnTo>
                  <a:lnTo>
                    <a:pt x="98" y="3"/>
                  </a:lnTo>
                  <a:lnTo>
                    <a:pt x="101" y="0"/>
                  </a:lnTo>
                  <a:lnTo>
                    <a:pt x="106" y="0"/>
                  </a:lnTo>
                  <a:lnTo>
                    <a:pt x="109" y="0"/>
                  </a:lnTo>
                  <a:lnTo>
                    <a:pt x="114" y="3"/>
                  </a:lnTo>
                  <a:lnTo>
                    <a:pt x="122" y="8"/>
                  </a:lnTo>
                  <a:lnTo>
                    <a:pt x="133" y="11"/>
                  </a:lnTo>
                  <a:lnTo>
                    <a:pt x="138" y="16"/>
                  </a:lnTo>
                  <a:lnTo>
                    <a:pt x="141" y="22"/>
                  </a:lnTo>
                  <a:lnTo>
                    <a:pt x="146" y="32"/>
                  </a:lnTo>
                  <a:lnTo>
                    <a:pt x="149" y="40"/>
                  </a:lnTo>
                  <a:lnTo>
                    <a:pt x="146" y="48"/>
                  </a:lnTo>
                  <a:lnTo>
                    <a:pt x="141" y="56"/>
                  </a:lnTo>
                  <a:lnTo>
                    <a:pt x="138" y="59"/>
                  </a:lnTo>
                  <a:lnTo>
                    <a:pt x="138" y="62"/>
                  </a:lnTo>
                  <a:lnTo>
                    <a:pt x="138" y="59"/>
                  </a:lnTo>
                  <a:lnTo>
                    <a:pt x="146" y="59"/>
                  </a:lnTo>
                  <a:lnTo>
                    <a:pt x="149" y="59"/>
                  </a:lnTo>
                  <a:lnTo>
                    <a:pt x="154" y="59"/>
                  </a:lnTo>
                  <a:lnTo>
                    <a:pt x="159" y="59"/>
                  </a:lnTo>
                  <a:lnTo>
                    <a:pt x="165" y="59"/>
                  </a:lnTo>
                  <a:lnTo>
                    <a:pt x="170" y="62"/>
                  </a:lnTo>
                  <a:lnTo>
                    <a:pt x="173" y="64"/>
                  </a:lnTo>
                  <a:lnTo>
                    <a:pt x="178" y="67"/>
                  </a:lnTo>
                  <a:lnTo>
                    <a:pt x="183" y="72"/>
                  </a:lnTo>
                  <a:lnTo>
                    <a:pt x="186" y="78"/>
                  </a:lnTo>
                  <a:lnTo>
                    <a:pt x="189" y="86"/>
                  </a:lnTo>
                  <a:lnTo>
                    <a:pt x="189" y="88"/>
                  </a:lnTo>
                  <a:lnTo>
                    <a:pt x="191" y="94"/>
                  </a:lnTo>
                  <a:lnTo>
                    <a:pt x="191" y="99"/>
                  </a:lnTo>
                  <a:lnTo>
                    <a:pt x="191" y="104"/>
                  </a:lnTo>
                  <a:lnTo>
                    <a:pt x="189" y="112"/>
                  </a:lnTo>
                  <a:lnTo>
                    <a:pt x="189" y="120"/>
                  </a:lnTo>
                  <a:lnTo>
                    <a:pt x="183" y="126"/>
                  </a:lnTo>
                  <a:lnTo>
                    <a:pt x="181" y="131"/>
                  </a:lnTo>
                  <a:lnTo>
                    <a:pt x="175" y="133"/>
                  </a:lnTo>
                  <a:lnTo>
                    <a:pt x="170" y="133"/>
                  </a:lnTo>
                  <a:lnTo>
                    <a:pt x="165" y="133"/>
                  </a:lnTo>
                  <a:lnTo>
                    <a:pt x="159" y="136"/>
                  </a:lnTo>
                  <a:lnTo>
                    <a:pt x="151" y="133"/>
                  </a:lnTo>
                  <a:lnTo>
                    <a:pt x="146" y="133"/>
                  </a:lnTo>
                  <a:lnTo>
                    <a:pt x="141" y="131"/>
                  </a:lnTo>
                  <a:lnTo>
                    <a:pt x="136" y="128"/>
                  </a:lnTo>
                  <a:lnTo>
                    <a:pt x="128" y="126"/>
                  </a:lnTo>
                  <a:lnTo>
                    <a:pt x="125" y="126"/>
                  </a:lnTo>
                  <a:lnTo>
                    <a:pt x="125" y="126"/>
                  </a:lnTo>
                  <a:lnTo>
                    <a:pt x="125" y="133"/>
                  </a:lnTo>
                  <a:lnTo>
                    <a:pt x="122" y="139"/>
                  </a:lnTo>
                  <a:lnTo>
                    <a:pt x="122" y="144"/>
                  </a:lnTo>
                  <a:lnTo>
                    <a:pt x="120" y="149"/>
                  </a:lnTo>
                  <a:lnTo>
                    <a:pt x="120" y="157"/>
                  </a:lnTo>
                  <a:lnTo>
                    <a:pt x="117" y="163"/>
                  </a:lnTo>
                  <a:lnTo>
                    <a:pt x="114" y="168"/>
                  </a:lnTo>
                  <a:lnTo>
                    <a:pt x="109" y="171"/>
                  </a:lnTo>
                  <a:lnTo>
                    <a:pt x="106" y="176"/>
                  </a:lnTo>
                  <a:lnTo>
                    <a:pt x="98" y="179"/>
                  </a:lnTo>
                  <a:lnTo>
                    <a:pt x="93" y="181"/>
                  </a:lnTo>
                  <a:lnTo>
                    <a:pt x="88" y="181"/>
                  </a:lnTo>
                  <a:lnTo>
                    <a:pt x="82" y="181"/>
                  </a:lnTo>
                  <a:lnTo>
                    <a:pt x="72" y="176"/>
                  </a:lnTo>
                  <a:lnTo>
                    <a:pt x="66" y="173"/>
                  </a:lnTo>
                  <a:lnTo>
                    <a:pt x="61" y="168"/>
                  </a:lnTo>
                  <a:lnTo>
                    <a:pt x="58" y="165"/>
                  </a:lnTo>
                  <a:lnTo>
                    <a:pt x="53" y="155"/>
                  </a:lnTo>
                  <a:lnTo>
                    <a:pt x="53" y="147"/>
                  </a:lnTo>
                  <a:lnTo>
                    <a:pt x="50" y="136"/>
                  </a:lnTo>
                  <a:lnTo>
                    <a:pt x="53" y="128"/>
                  </a:lnTo>
                  <a:lnTo>
                    <a:pt x="53" y="123"/>
                  </a:lnTo>
                  <a:lnTo>
                    <a:pt x="53" y="123"/>
                  </a:lnTo>
                  <a:lnTo>
                    <a:pt x="53" y="123"/>
                  </a:lnTo>
                  <a:close/>
                </a:path>
              </a:pathLst>
            </a:custGeom>
            <a:solidFill>
              <a:srgbClr val="FFFC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Freeform 105"/>
            <p:cNvSpPr>
              <a:spLocks/>
            </p:cNvSpPr>
            <p:nvPr/>
          </p:nvSpPr>
          <p:spPr bwMode="auto">
            <a:xfrm>
              <a:off x="1129506" y="6241256"/>
              <a:ext cx="98425" cy="84138"/>
            </a:xfrm>
            <a:custGeom>
              <a:avLst/>
              <a:gdLst>
                <a:gd name="T0" fmla="*/ 35 w 62"/>
                <a:gd name="T1" fmla="*/ 3 h 53"/>
                <a:gd name="T2" fmla="*/ 27 w 62"/>
                <a:gd name="T3" fmla="*/ 0 h 53"/>
                <a:gd name="T4" fmla="*/ 19 w 62"/>
                <a:gd name="T5" fmla="*/ 0 h 53"/>
                <a:gd name="T6" fmla="*/ 14 w 62"/>
                <a:gd name="T7" fmla="*/ 3 h 53"/>
                <a:gd name="T8" fmla="*/ 11 w 62"/>
                <a:gd name="T9" fmla="*/ 5 h 53"/>
                <a:gd name="T10" fmla="*/ 3 w 62"/>
                <a:gd name="T11" fmla="*/ 11 h 53"/>
                <a:gd name="T12" fmla="*/ 0 w 62"/>
                <a:gd name="T13" fmla="*/ 21 h 53"/>
                <a:gd name="T14" fmla="*/ 0 w 62"/>
                <a:gd name="T15" fmla="*/ 29 h 53"/>
                <a:gd name="T16" fmla="*/ 6 w 62"/>
                <a:gd name="T17" fmla="*/ 37 h 53"/>
                <a:gd name="T18" fmla="*/ 8 w 62"/>
                <a:gd name="T19" fmla="*/ 43 h 53"/>
                <a:gd name="T20" fmla="*/ 14 w 62"/>
                <a:gd name="T21" fmla="*/ 45 h 53"/>
                <a:gd name="T22" fmla="*/ 16 w 62"/>
                <a:gd name="T23" fmla="*/ 51 h 53"/>
                <a:gd name="T24" fmla="*/ 24 w 62"/>
                <a:gd name="T25" fmla="*/ 53 h 53"/>
                <a:gd name="T26" fmla="*/ 30 w 62"/>
                <a:gd name="T27" fmla="*/ 53 h 53"/>
                <a:gd name="T28" fmla="*/ 38 w 62"/>
                <a:gd name="T29" fmla="*/ 53 h 53"/>
                <a:gd name="T30" fmla="*/ 43 w 62"/>
                <a:gd name="T31" fmla="*/ 53 h 53"/>
                <a:gd name="T32" fmla="*/ 48 w 62"/>
                <a:gd name="T33" fmla="*/ 51 h 53"/>
                <a:gd name="T34" fmla="*/ 56 w 62"/>
                <a:gd name="T35" fmla="*/ 45 h 53"/>
                <a:gd name="T36" fmla="*/ 62 w 62"/>
                <a:gd name="T37" fmla="*/ 35 h 53"/>
                <a:gd name="T38" fmla="*/ 62 w 62"/>
                <a:gd name="T39" fmla="*/ 29 h 53"/>
                <a:gd name="T40" fmla="*/ 62 w 62"/>
                <a:gd name="T41" fmla="*/ 24 h 53"/>
                <a:gd name="T42" fmla="*/ 59 w 62"/>
                <a:gd name="T43" fmla="*/ 19 h 53"/>
                <a:gd name="T44" fmla="*/ 59 w 62"/>
                <a:gd name="T45" fmla="*/ 13 h 53"/>
                <a:gd name="T46" fmla="*/ 54 w 62"/>
                <a:gd name="T47" fmla="*/ 11 h 53"/>
                <a:gd name="T48" fmla="*/ 48 w 62"/>
                <a:gd name="T49" fmla="*/ 5 h 53"/>
                <a:gd name="T50" fmla="*/ 40 w 62"/>
                <a:gd name="T51" fmla="*/ 3 h 53"/>
                <a:gd name="T52" fmla="*/ 35 w 62"/>
                <a:gd name="T53" fmla="*/ 3 h 53"/>
                <a:gd name="T54" fmla="*/ 35 w 62"/>
                <a:gd name="T55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" h="53">
                  <a:moveTo>
                    <a:pt x="35" y="3"/>
                  </a:moveTo>
                  <a:lnTo>
                    <a:pt x="27" y="0"/>
                  </a:lnTo>
                  <a:lnTo>
                    <a:pt x="19" y="0"/>
                  </a:lnTo>
                  <a:lnTo>
                    <a:pt x="14" y="3"/>
                  </a:lnTo>
                  <a:lnTo>
                    <a:pt x="11" y="5"/>
                  </a:lnTo>
                  <a:lnTo>
                    <a:pt x="3" y="11"/>
                  </a:lnTo>
                  <a:lnTo>
                    <a:pt x="0" y="21"/>
                  </a:lnTo>
                  <a:lnTo>
                    <a:pt x="0" y="29"/>
                  </a:lnTo>
                  <a:lnTo>
                    <a:pt x="6" y="37"/>
                  </a:lnTo>
                  <a:lnTo>
                    <a:pt x="8" y="43"/>
                  </a:lnTo>
                  <a:lnTo>
                    <a:pt x="14" y="45"/>
                  </a:lnTo>
                  <a:lnTo>
                    <a:pt x="16" y="51"/>
                  </a:lnTo>
                  <a:lnTo>
                    <a:pt x="24" y="53"/>
                  </a:lnTo>
                  <a:lnTo>
                    <a:pt x="30" y="53"/>
                  </a:lnTo>
                  <a:lnTo>
                    <a:pt x="38" y="53"/>
                  </a:lnTo>
                  <a:lnTo>
                    <a:pt x="43" y="53"/>
                  </a:lnTo>
                  <a:lnTo>
                    <a:pt x="48" y="51"/>
                  </a:lnTo>
                  <a:lnTo>
                    <a:pt x="56" y="45"/>
                  </a:lnTo>
                  <a:lnTo>
                    <a:pt x="62" y="35"/>
                  </a:lnTo>
                  <a:lnTo>
                    <a:pt x="62" y="29"/>
                  </a:lnTo>
                  <a:lnTo>
                    <a:pt x="62" y="24"/>
                  </a:lnTo>
                  <a:lnTo>
                    <a:pt x="59" y="19"/>
                  </a:lnTo>
                  <a:lnTo>
                    <a:pt x="59" y="13"/>
                  </a:lnTo>
                  <a:lnTo>
                    <a:pt x="54" y="11"/>
                  </a:lnTo>
                  <a:lnTo>
                    <a:pt x="48" y="5"/>
                  </a:lnTo>
                  <a:lnTo>
                    <a:pt x="40" y="3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Freeform 106"/>
            <p:cNvSpPr>
              <a:spLocks/>
            </p:cNvSpPr>
            <p:nvPr/>
          </p:nvSpPr>
          <p:spPr bwMode="auto">
            <a:xfrm>
              <a:off x="1958181" y="5650706"/>
              <a:ext cx="420688" cy="425450"/>
            </a:xfrm>
            <a:custGeom>
              <a:avLst/>
              <a:gdLst>
                <a:gd name="T0" fmla="*/ 204 w 265"/>
                <a:gd name="T1" fmla="*/ 180 h 268"/>
                <a:gd name="T2" fmla="*/ 223 w 265"/>
                <a:gd name="T3" fmla="*/ 183 h 268"/>
                <a:gd name="T4" fmla="*/ 242 w 265"/>
                <a:gd name="T5" fmla="*/ 180 h 268"/>
                <a:gd name="T6" fmla="*/ 257 w 265"/>
                <a:gd name="T7" fmla="*/ 167 h 268"/>
                <a:gd name="T8" fmla="*/ 263 w 265"/>
                <a:gd name="T9" fmla="*/ 151 h 268"/>
                <a:gd name="T10" fmla="*/ 263 w 265"/>
                <a:gd name="T11" fmla="*/ 135 h 268"/>
                <a:gd name="T12" fmla="*/ 263 w 265"/>
                <a:gd name="T13" fmla="*/ 122 h 268"/>
                <a:gd name="T14" fmla="*/ 257 w 265"/>
                <a:gd name="T15" fmla="*/ 103 h 268"/>
                <a:gd name="T16" fmla="*/ 247 w 265"/>
                <a:gd name="T17" fmla="*/ 95 h 268"/>
                <a:gd name="T18" fmla="*/ 231 w 265"/>
                <a:gd name="T19" fmla="*/ 90 h 268"/>
                <a:gd name="T20" fmla="*/ 215 w 265"/>
                <a:gd name="T21" fmla="*/ 87 h 268"/>
                <a:gd name="T22" fmla="*/ 204 w 265"/>
                <a:gd name="T23" fmla="*/ 79 h 268"/>
                <a:gd name="T24" fmla="*/ 212 w 265"/>
                <a:gd name="T25" fmla="*/ 61 h 268"/>
                <a:gd name="T26" fmla="*/ 212 w 265"/>
                <a:gd name="T27" fmla="*/ 45 h 268"/>
                <a:gd name="T28" fmla="*/ 212 w 265"/>
                <a:gd name="T29" fmla="*/ 29 h 268"/>
                <a:gd name="T30" fmla="*/ 196 w 265"/>
                <a:gd name="T31" fmla="*/ 18 h 268"/>
                <a:gd name="T32" fmla="*/ 180 w 265"/>
                <a:gd name="T33" fmla="*/ 18 h 268"/>
                <a:gd name="T34" fmla="*/ 159 w 265"/>
                <a:gd name="T35" fmla="*/ 34 h 268"/>
                <a:gd name="T36" fmla="*/ 151 w 265"/>
                <a:gd name="T37" fmla="*/ 50 h 268"/>
                <a:gd name="T38" fmla="*/ 140 w 265"/>
                <a:gd name="T39" fmla="*/ 42 h 268"/>
                <a:gd name="T40" fmla="*/ 138 w 265"/>
                <a:gd name="T41" fmla="*/ 26 h 268"/>
                <a:gd name="T42" fmla="*/ 133 w 265"/>
                <a:gd name="T43" fmla="*/ 8 h 268"/>
                <a:gd name="T44" fmla="*/ 119 w 265"/>
                <a:gd name="T45" fmla="*/ 0 h 268"/>
                <a:gd name="T46" fmla="*/ 98 w 265"/>
                <a:gd name="T47" fmla="*/ 8 h 268"/>
                <a:gd name="T48" fmla="*/ 79 w 265"/>
                <a:gd name="T49" fmla="*/ 18 h 268"/>
                <a:gd name="T50" fmla="*/ 63 w 265"/>
                <a:gd name="T51" fmla="*/ 39 h 268"/>
                <a:gd name="T52" fmla="*/ 61 w 265"/>
                <a:gd name="T53" fmla="*/ 61 h 268"/>
                <a:gd name="T54" fmla="*/ 66 w 265"/>
                <a:gd name="T55" fmla="*/ 77 h 268"/>
                <a:gd name="T56" fmla="*/ 74 w 265"/>
                <a:gd name="T57" fmla="*/ 90 h 268"/>
                <a:gd name="T58" fmla="*/ 58 w 265"/>
                <a:gd name="T59" fmla="*/ 87 h 268"/>
                <a:gd name="T60" fmla="*/ 37 w 265"/>
                <a:gd name="T61" fmla="*/ 90 h 268"/>
                <a:gd name="T62" fmla="*/ 16 w 265"/>
                <a:gd name="T63" fmla="*/ 101 h 268"/>
                <a:gd name="T64" fmla="*/ 5 w 265"/>
                <a:gd name="T65" fmla="*/ 114 h 268"/>
                <a:gd name="T66" fmla="*/ 2 w 265"/>
                <a:gd name="T67" fmla="*/ 130 h 268"/>
                <a:gd name="T68" fmla="*/ 0 w 265"/>
                <a:gd name="T69" fmla="*/ 154 h 268"/>
                <a:gd name="T70" fmla="*/ 2 w 265"/>
                <a:gd name="T71" fmla="*/ 172 h 268"/>
                <a:gd name="T72" fmla="*/ 13 w 265"/>
                <a:gd name="T73" fmla="*/ 194 h 268"/>
                <a:gd name="T74" fmla="*/ 37 w 265"/>
                <a:gd name="T75" fmla="*/ 199 h 268"/>
                <a:gd name="T76" fmla="*/ 61 w 265"/>
                <a:gd name="T77" fmla="*/ 194 h 268"/>
                <a:gd name="T78" fmla="*/ 79 w 265"/>
                <a:gd name="T79" fmla="*/ 186 h 268"/>
                <a:gd name="T80" fmla="*/ 90 w 265"/>
                <a:gd name="T81" fmla="*/ 180 h 268"/>
                <a:gd name="T82" fmla="*/ 93 w 265"/>
                <a:gd name="T83" fmla="*/ 196 h 268"/>
                <a:gd name="T84" fmla="*/ 95 w 265"/>
                <a:gd name="T85" fmla="*/ 220 h 268"/>
                <a:gd name="T86" fmla="*/ 109 w 265"/>
                <a:gd name="T87" fmla="*/ 247 h 268"/>
                <a:gd name="T88" fmla="*/ 125 w 265"/>
                <a:gd name="T89" fmla="*/ 263 h 268"/>
                <a:gd name="T90" fmla="*/ 143 w 265"/>
                <a:gd name="T91" fmla="*/ 268 h 268"/>
                <a:gd name="T92" fmla="*/ 159 w 265"/>
                <a:gd name="T93" fmla="*/ 263 h 268"/>
                <a:gd name="T94" fmla="*/ 172 w 265"/>
                <a:gd name="T95" fmla="*/ 255 h 268"/>
                <a:gd name="T96" fmla="*/ 191 w 265"/>
                <a:gd name="T97" fmla="*/ 234 h 268"/>
                <a:gd name="T98" fmla="*/ 196 w 265"/>
                <a:gd name="T99" fmla="*/ 215 h 268"/>
                <a:gd name="T100" fmla="*/ 196 w 265"/>
                <a:gd name="T101" fmla="*/ 194 h 268"/>
                <a:gd name="T102" fmla="*/ 196 w 265"/>
                <a:gd name="T103" fmla="*/ 18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65" h="268">
                  <a:moveTo>
                    <a:pt x="196" y="180"/>
                  </a:moveTo>
                  <a:lnTo>
                    <a:pt x="196" y="180"/>
                  </a:lnTo>
                  <a:lnTo>
                    <a:pt x="204" y="180"/>
                  </a:lnTo>
                  <a:lnTo>
                    <a:pt x="210" y="183"/>
                  </a:lnTo>
                  <a:lnTo>
                    <a:pt x="215" y="183"/>
                  </a:lnTo>
                  <a:lnTo>
                    <a:pt x="223" y="183"/>
                  </a:lnTo>
                  <a:lnTo>
                    <a:pt x="228" y="183"/>
                  </a:lnTo>
                  <a:lnTo>
                    <a:pt x="234" y="183"/>
                  </a:lnTo>
                  <a:lnTo>
                    <a:pt x="242" y="180"/>
                  </a:lnTo>
                  <a:lnTo>
                    <a:pt x="247" y="178"/>
                  </a:lnTo>
                  <a:lnTo>
                    <a:pt x="252" y="172"/>
                  </a:lnTo>
                  <a:lnTo>
                    <a:pt x="257" y="167"/>
                  </a:lnTo>
                  <a:lnTo>
                    <a:pt x="260" y="162"/>
                  </a:lnTo>
                  <a:lnTo>
                    <a:pt x="260" y="157"/>
                  </a:lnTo>
                  <a:lnTo>
                    <a:pt x="263" y="151"/>
                  </a:lnTo>
                  <a:lnTo>
                    <a:pt x="263" y="149"/>
                  </a:lnTo>
                  <a:lnTo>
                    <a:pt x="265" y="143"/>
                  </a:lnTo>
                  <a:lnTo>
                    <a:pt x="263" y="135"/>
                  </a:lnTo>
                  <a:lnTo>
                    <a:pt x="263" y="130"/>
                  </a:lnTo>
                  <a:lnTo>
                    <a:pt x="263" y="127"/>
                  </a:lnTo>
                  <a:lnTo>
                    <a:pt x="263" y="122"/>
                  </a:lnTo>
                  <a:lnTo>
                    <a:pt x="263" y="114"/>
                  </a:lnTo>
                  <a:lnTo>
                    <a:pt x="260" y="109"/>
                  </a:lnTo>
                  <a:lnTo>
                    <a:pt x="257" y="103"/>
                  </a:lnTo>
                  <a:lnTo>
                    <a:pt x="255" y="101"/>
                  </a:lnTo>
                  <a:lnTo>
                    <a:pt x="252" y="98"/>
                  </a:lnTo>
                  <a:lnTo>
                    <a:pt x="247" y="95"/>
                  </a:lnTo>
                  <a:lnTo>
                    <a:pt x="242" y="93"/>
                  </a:lnTo>
                  <a:lnTo>
                    <a:pt x="236" y="90"/>
                  </a:lnTo>
                  <a:lnTo>
                    <a:pt x="231" y="90"/>
                  </a:lnTo>
                  <a:lnTo>
                    <a:pt x="226" y="90"/>
                  </a:lnTo>
                  <a:lnTo>
                    <a:pt x="220" y="87"/>
                  </a:lnTo>
                  <a:lnTo>
                    <a:pt x="215" y="87"/>
                  </a:lnTo>
                  <a:lnTo>
                    <a:pt x="210" y="87"/>
                  </a:lnTo>
                  <a:lnTo>
                    <a:pt x="204" y="87"/>
                  </a:lnTo>
                  <a:lnTo>
                    <a:pt x="204" y="79"/>
                  </a:lnTo>
                  <a:lnTo>
                    <a:pt x="207" y="71"/>
                  </a:lnTo>
                  <a:lnTo>
                    <a:pt x="210" y="66"/>
                  </a:lnTo>
                  <a:lnTo>
                    <a:pt x="212" y="61"/>
                  </a:lnTo>
                  <a:lnTo>
                    <a:pt x="212" y="53"/>
                  </a:lnTo>
                  <a:lnTo>
                    <a:pt x="212" y="47"/>
                  </a:lnTo>
                  <a:lnTo>
                    <a:pt x="212" y="45"/>
                  </a:lnTo>
                  <a:lnTo>
                    <a:pt x="215" y="39"/>
                  </a:lnTo>
                  <a:lnTo>
                    <a:pt x="212" y="34"/>
                  </a:lnTo>
                  <a:lnTo>
                    <a:pt x="212" y="29"/>
                  </a:lnTo>
                  <a:lnTo>
                    <a:pt x="207" y="24"/>
                  </a:lnTo>
                  <a:lnTo>
                    <a:pt x="204" y="24"/>
                  </a:lnTo>
                  <a:lnTo>
                    <a:pt x="196" y="18"/>
                  </a:lnTo>
                  <a:lnTo>
                    <a:pt x="191" y="18"/>
                  </a:lnTo>
                  <a:lnTo>
                    <a:pt x="183" y="18"/>
                  </a:lnTo>
                  <a:lnTo>
                    <a:pt x="180" y="18"/>
                  </a:lnTo>
                  <a:lnTo>
                    <a:pt x="172" y="21"/>
                  </a:lnTo>
                  <a:lnTo>
                    <a:pt x="167" y="29"/>
                  </a:lnTo>
                  <a:lnTo>
                    <a:pt x="159" y="34"/>
                  </a:lnTo>
                  <a:lnTo>
                    <a:pt x="156" y="42"/>
                  </a:lnTo>
                  <a:lnTo>
                    <a:pt x="151" y="45"/>
                  </a:lnTo>
                  <a:lnTo>
                    <a:pt x="151" y="50"/>
                  </a:lnTo>
                  <a:lnTo>
                    <a:pt x="143" y="50"/>
                  </a:lnTo>
                  <a:lnTo>
                    <a:pt x="140" y="45"/>
                  </a:lnTo>
                  <a:lnTo>
                    <a:pt x="140" y="42"/>
                  </a:lnTo>
                  <a:lnTo>
                    <a:pt x="138" y="37"/>
                  </a:lnTo>
                  <a:lnTo>
                    <a:pt x="138" y="32"/>
                  </a:lnTo>
                  <a:lnTo>
                    <a:pt x="138" y="26"/>
                  </a:lnTo>
                  <a:lnTo>
                    <a:pt x="135" y="18"/>
                  </a:lnTo>
                  <a:lnTo>
                    <a:pt x="135" y="13"/>
                  </a:lnTo>
                  <a:lnTo>
                    <a:pt x="133" y="8"/>
                  </a:lnTo>
                  <a:lnTo>
                    <a:pt x="130" y="5"/>
                  </a:lnTo>
                  <a:lnTo>
                    <a:pt x="125" y="2"/>
                  </a:lnTo>
                  <a:lnTo>
                    <a:pt x="119" y="0"/>
                  </a:lnTo>
                  <a:lnTo>
                    <a:pt x="114" y="2"/>
                  </a:lnTo>
                  <a:lnTo>
                    <a:pt x="106" y="5"/>
                  </a:lnTo>
                  <a:lnTo>
                    <a:pt x="98" y="8"/>
                  </a:lnTo>
                  <a:lnTo>
                    <a:pt x="93" y="10"/>
                  </a:lnTo>
                  <a:lnTo>
                    <a:pt x="87" y="16"/>
                  </a:lnTo>
                  <a:lnTo>
                    <a:pt x="79" y="18"/>
                  </a:lnTo>
                  <a:lnTo>
                    <a:pt x="71" y="26"/>
                  </a:lnTo>
                  <a:lnTo>
                    <a:pt x="66" y="34"/>
                  </a:lnTo>
                  <a:lnTo>
                    <a:pt x="63" y="39"/>
                  </a:lnTo>
                  <a:lnTo>
                    <a:pt x="61" y="47"/>
                  </a:lnTo>
                  <a:lnTo>
                    <a:pt x="61" y="53"/>
                  </a:lnTo>
                  <a:lnTo>
                    <a:pt x="61" y="61"/>
                  </a:lnTo>
                  <a:lnTo>
                    <a:pt x="61" y="66"/>
                  </a:lnTo>
                  <a:lnTo>
                    <a:pt x="63" y="71"/>
                  </a:lnTo>
                  <a:lnTo>
                    <a:pt x="66" y="77"/>
                  </a:lnTo>
                  <a:lnTo>
                    <a:pt x="69" y="82"/>
                  </a:lnTo>
                  <a:lnTo>
                    <a:pt x="71" y="87"/>
                  </a:lnTo>
                  <a:lnTo>
                    <a:pt x="74" y="90"/>
                  </a:lnTo>
                  <a:lnTo>
                    <a:pt x="71" y="90"/>
                  </a:lnTo>
                  <a:lnTo>
                    <a:pt x="63" y="87"/>
                  </a:lnTo>
                  <a:lnTo>
                    <a:pt x="58" y="87"/>
                  </a:lnTo>
                  <a:lnTo>
                    <a:pt x="50" y="87"/>
                  </a:lnTo>
                  <a:lnTo>
                    <a:pt x="45" y="87"/>
                  </a:lnTo>
                  <a:lnTo>
                    <a:pt x="37" y="90"/>
                  </a:lnTo>
                  <a:lnTo>
                    <a:pt x="29" y="90"/>
                  </a:lnTo>
                  <a:lnTo>
                    <a:pt x="23" y="95"/>
                  </a:lnTo>
                  <a:lnTo>
                    <a:pt x="16" y="101"/>
                  </a:lnTo>
                  <a:lnTo>
                    <a:pt x="10" y="106"/>
                  </a:lnTo>
                  <a:lnTo>
                    <a:pt x="8" y="109"/>
                  </a:lnTo>
                  <a:lnTo>
                    <a:pt x="5" y="114"/>
                  </a:lnTo>
                  <a:lnTo>
                    <a:pt x="5" y="119"/>
                  </a:lnTo>
                  <a:lnTo>
                    <a:pt x="2" y="125"/>
                  </a:lnTo>
                  <a:lnTo>
                    <a:pt x="2" y="130"/>
                  </a:lnTo>
                  <a:lnTo>
                    <a:pt x="0" y="138"/>
                  </a:lnTo>
                  <a:lnTo>
                    <a:pt x="0" y="146"/>
                  </a:lnTo>
                  <a:lnTo>
                    <a:pt x="0" y="154"/>
                  </a:lnTo>
                  <a:lnTo>
                    <a:pt x="0" y="162"/>
                  </a:lnTo>
                  <a:lnTo>
                    <a:pt x="0" y="167"/>
                  </a:lnTo>
                  <a:lnTo>
                    <a:pt x="2" y="172"/>
                  </a:lnTo>
                  <a:lnTo>
                    <a:pt x="5" y="180"/>
                  </a:lnTo>
                  <a:lnTo>
                    <a:pt x="8" y="188"/>
                  </a:lnTo>
                  <a:lnTo>
                    <a:pt x="13" y="194"/>
                  </a:lnTo>
                  <a:lnTo>
                    <a:pt x="21" y="196"/>
                  </a:lnTo>
                  <a:lnTo>
                    <a:pt x="29" y="199"/>
                  </a:lnTo>
                  <a:lnTo>
                    <a:pt x="37" y="199"/>
                  </a:lnTo>
                  <a:lnTo>
                    <a:pt x="45" y="199"/>
                  </a:lnTo>
                  <a:lnTo>
                    <a:pt x="53" y="196"/>
                  </a:lnTo>
                  <a:lnTo>
                    <a:pt x="61" y="194"/>
                  </a:lnTo>
                  <a:lnTo>
                    <a:pt x="69" y="191"/>
                  </a:lnTo>
                  <a:lnTo>
                    <a:pt x="77" y="188"/>
                  </a:lnTo>
                  <a:lnTo>
                    <a:pt x="79" y="186"/>
                  </a:lnTo>
                  <a:lnTo>
                    <a:pt x="87" y="183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90" y="186"/>
                  </a:lnTo>
                  <a:lnTo>
                    <a:pt x="90" y="188"/>
                  </a:lnTo>
                  <a:lnTo>
                    <a:pt x="93" y="196"/>
                  </a:lnTo>
                  <a:lnTo>
                    <a:pt x="93" y="202"/>
                  </a:lnTo>
                  <a:lnTo>
                    <a:pt x="95" y="212"/>
                  </a:lnTo>
                  <a:lnTo>
                    <a:pt x="95" y="220"/>
                  </a:lnTo>
                  <a:lnTo>
                    <a:pt x="101" y="231"/>
                  </a:lnTo>
                  <a:lnTo>
                    <a:pt x="103" y="239"/>
                  </a:lnTo>
                  <a:lnTo>
                    <a:pt x="109" y="247"/>
                  </a:lnTo>
                  <a:lnTo>
                    <a:pt x="111" y="252"/>
                  </a:lnTo>
                  <a:lnTo>
                    <a:pt x="119" y="260"/>
                  </a:lnTo>
                  <a:lnTo>
                    <a:pt x="125" y="263"/>
                  </a:lnTo>
                  <a:lnTo>
                    <a:pt x="135" y="266"/>
                  </a:lnTo>
                  <a:lnTo>
                    <a:pt x="138" y="266"/>
                  </a:lnTo>
                  <a:lnTo>
                    <a:pt x="143" y="268"/>
                  </a:lnTo>
                  <a:lnTo>
                    <a:pt x="148" y="266"/>
                  </a:lnTo>
                  <a:lnTo>
                    <a:pt x="154" y="266"/>
                  </a:lnTo>
                  <a:lnTo>
                    <a:pt x="159" y="263"/>
                  </a:lnTo>
                  <a:lnTo>
                    <a:pt x="164" y="260"/>
                  </a:lnTo>
                  <a:lnTo>
                    <a:pt x="170" y="258"/>
                  </a:lnTo>
                  <a:lnTo>
                    <a:pt x="172" y="255"/>
                  </a:lnTo>
                  <a:lnTo>
                    <a:pt x="180" y="250"/>
                  </a:lnTo>
                  <a:lnTo>
                    <a:pt x="186" y="242"/>
                  </a:lnTo>
                  <a:lnTo>
                    <a:pt x="191" y="234"/>
                  </a:lnTo>
                  <a:lnTo>
                    <a:pt x="194" y="228"/>
                  </a:lnTo>
                  <a:lnTo>
                    <a:pt x="196" y="220"/>
                  </a:lnTo>
                  <a:lnTo>
                    <a:pt x="196" y="215"/>
                  </a:lnTo>
                  <a:lnTo>
                    <a:pt x="196" y="207"/>
                  </a:lnTo>
                  <a:lnTo>
                    <a:pt x="196" y="199"/>
                  </a:lnTo>
                  <a:lnTo>
                    <a:pt x="196" y="194"/>
                  </a:lnTo>
                  <a:lnTo>
                    <a:pt x="196" y="188"/>
                  </a:lnTo>
                  <a:lnTo>
                    <a:pt x="196" y="180"/>
                  </a:lnTo>
                  <a:lnTo>
                    <a:pt x="196" y="180"/>
                  </a:lnTo>
                  <a:lnTo>
                    <a:pt x="196" y="180"/>
                  </a:lnTo>
                  <a:close/>
                </a:path>
              </a:pathLst>
            </a:custGeom>
            <a:solidFill>
              <a:srgbClr val="FFFC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Freeform 107"/>
            <p:cNvSpPr>
              <a:spLocks/>
            </p:cNvSpPr>
            <p:nvPr/>
          </p:nvSpPr>
          <p:spPr bwMode="auto">
            <a:xfrm>
              <a:off x="2113756" y="5793581"/>
              <a:ext cx="139700" cy="122238"/>
            </a:xfrm>
            <a:custGeom>
              <a:avLst/>
              <a:gdLst>
                <a:gd name="T0" fmla="*/ 42 w 88"/>
                <a:gd name="T1" fmla="*/ 0 h 77"/>
                <a:gd name="T2" fmla="*/ 53 w 88"/>
                <a:gd name="T3" fmla="*/ 0 h 77"/>
                <a:gd name="T4" fmla="*/ 61 w 88"/>
                <a:gd name="T5" fmla="*/ 0 h 77"/>
                <a:gd name="T6" fmla="*/ 69 w 88"/>
                <a:gd name="T7" fmla="*/ 3 h 77"/>
                <a:gd name="T8" fmla="*/ 74 w 88"/>
                <a:gd name="T9" fmla="*/ 5 h 77"/>
                <a:gd name="T10" fmla="*/ 80 w 88"/>
                <a:gd name="T11" fmla="*/ 8 h 77"/>
                <a:gd name="T12" fmla="*/ 82 w 88"/>
                <a:gd name="T13" fmla="*/ 13 h 77"/>
                <a:gd name="T14" fmla="*/ 85 w 88"/>
                <a:gd name="T15" fmla="*/ 19 h 77"/>
                <a:gd name="T16" fmla="*/ 88 w 88"/>
                <a:gd name="T17" fmla="*/ 27 h 77"/>
                <a:gd name="T18" fmla="*/ 88 w 88"/>
                <a:gd name="T19" fmla="*/ 32 h 77"/>
                <a:gd name="T20" fmla="*/ 85 w 88"/>
                <a:gd name="T21" fmla="*/ 40 h 77"/>
                <a:gd name="T22" fmla="*/ 82 w 88"/>
                <a:gd name="T23" fmla="*/ 45 h 77"/>
                <a:gd name="T24" fmla="*/ 80 w 88"/>
                <a:gd name="T25" fmla="*/ 53 h 77"/>
                <a:gd name="T26" fmla="*/ 74 w 88"/>
                <a:gd name="T27" fmla="*/ 59 h 77"/>
                <a:gd name="T28" fmla="*/ 69 w 88"/>
                <a:gd name="T29" fmla="*/ 64 h 77"/>
                <a:gd name="T30" fmla="*/ 61 w 88"/>
                <a:gd name="T31" fmla="*/ 69 h 77"/>
                <a:gd name="T32" fmla="*/ 53 w 88"/>
                <a:gd name="T33" fmla="*/ 75 h 77"/>
                <a:gd name="T34" fmla="*/ 42 w 88"/>
                <a:gd name="T35" fmla="*/ 77 h 77"/>
                <a:gd name="T36" fmla="*/ 35 w 88"/>
                <a:gd name="T37" fmla="*/ 77 h 77"/>
                <a:gd name="T38" fmla="*/ 27 w 88"/>
                <a:gd name="T39" fmla="*/ 77 h 77"/>
                <a:gd name="T40" fmla="*/ 21 w 88"/>
                <a:gd name="T41" fmla="*/ 75 h 77"/>
                <a:gd name="T42" fmla="*/ 13 w 88"/>
                <a:gd name="T43" fmla="*/ 69 h 77"/>
                <a:gd name="T44" fmla="*/ 11 w 88"/>
                <a:gd name="T45" fmla="*/ 64 h 77"/>
                <a:gd name="T46" fmla="*/ 5 w 88"/>
                <a:gd name="T47" fmla="*/ 56 h 77"/>
                <a:gd name="T48" fmla="*/ 3 w 88"/>
                <a:gd name="T49" fmla="*/ 51 h 77"/>
                <a:gd name="T50" fmla="*/ 0 w 88"/>
                <a:gd name="T51" fmla="*/ 43 h 77"/>
                <a:gd name="T52" fmla="*/ 0 w 88"/>
                <a:gd name="T53" fmla="*/ 35 h 77"/>
                <a:gd name="T54" fmla="*/ 3 w 88"/>
                <a:gd name="T55" fmla="*/ 27 h 77"/>
                <a:gd name="T56" fmla="*/ 8 w 88"/>
                <a:gd name="T57" fmla="*/ 21 h 77"/>
                <a:gd name="T58" fmla="*/ 13 w 88"/>
                <a:gd name="T59" fmla="*/ 13 h 77"/>
                <a:gd name="T60" fmla="*/ 21 w 88"/>
                <a:gd name="T61" fmla="*/ 8 h 77"/>
                <a:gd name="T62" fmla="*/ 24 w 88"/>
                <a:gd name="T63" fmla="*/ 5 h 77"/>
                <a:gd name="T64" fmla="*/ 29 w 88"/>
                <a:gd name="T65" fmla="*/ 3 h 77"/>
                <a:gd name="T66" fmla="*/ 35 w 88"/>
                <a:gd name="T67" fmla="*/ 0 h 77"/>
                <a:gd name="T68" fmla="*/ 42 w 88"/>
                <a:gd name="T69" fmla="*/ 0 h 77"/>
                <a:gd name="T70" fmla="*/ 42 w 88"/>
                <a:gd name="T7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77">
                  <a:moveTo>
                    <a:pt x="42" y="0"/>
                  </a:moveTo>
                  <a:lnTo>
                    <a:pt x="53" y="0"/>
                  </a:lnTo>
                  <a:lnTo>
                    <a:pt x="61" y="0"/>
                  </a:lnTo>
                  <a:lnTo>
                    <a:pt x="69" y="3"/>
                  </a:lnTo>
                  <a:lnTo>
                    <a:pt x="74" y="5"/>
                  </a:lnTo>
                  <a:lnTo>
                    <a:pt x="80" y="8"/>
                  </a:lnTo>
                  <a:lnTo>
                    <a:pt x="82" y="13"/>
                  </a:lnTo>
                  <a:lnTo>
                    <a:pt x="85" y="19"/>
                  </a:lnTo>
                  <a:lnTo>
                    <a:pt x="88" y="27"/>
                  </a:lnTo>
                  <a:lnTo>
                    <a:pt x="88" y="32"/>
                  </a:lnTo>
                  <a:lnTo>
                    <a:pt x="85" y="40"/>
                  </a:lnTo>
                  <a:lnTo>
                    <a:pt x="82" y="45"/>
                  </a:lnTo>
                  <a:lnTo>
                    <a:pt x="80" y="53"/>
                  </a:lnTo>
                  <a:lnTo>
                    <a:pt x="74" y="59"/>
                  </a:lnTo>
                  <a:lnTo>
                    <a:pt x="69" y="64"/>
                  </a:lnTo>
                  <a:lnTo>
                    <a:pt x="61" y="69"/>
                  </a:lnTo>
                  <a:lnTo>
                    <a:pt x="53" y="75"/>
                  </a:lnTo>
                  <a:lnTo>
                    <a:pt x="42" y="77"/>
                  </a:lnTo>
                  <a:lnTo>
                    <a:pt x="35" y="77"/>
                  </a:lnTo>
                  <a:lnTo>
                    <a:pt x="27" y="77"/>
                  </a:lnTo>
                  <a:lnTo>
                    <a:pt x="21" y="75"/>
                  </a:lnTo>
                  <a:lnTo>
                    <a:pt x="13" y="69"/>
                  </a:lnTo>
                  <a:lnTo>
                    <a:pt x="11" y="64"/>
                  </a:lnTo>
                  <a:lnTo>
                    <a:pt x="5" y="56"/>
                  </a:lnTo>
                  <a:lnTo>
                    <a:pt x="3" y="51"/>
                  </a:lnTo>
                  <a:lnTo>
                    <a:pt x="0" y="43"/>
                  </a:lnTo>
                  <a:lnTo>
                    <a:pt x="0" y="35"/>
                  </a:lnTo>
                  <a:lnTo>
                    <a:pt x="3" y="27"/>
                  </a:lnTo>
                  <a:lnTo>
                    <a:pt x="8" y="21"/>
                  </a:lnTo>
                  <a:lnTo>
                    <a:pt x="13" y="13"/>
                  </a:lnTo>
                  <a:lnTo>
                    <a:pt x="21" y="8"/>
                  </a:lnTo>
                  <a:lnTo>
                    <a:pt x="24" y="5"/>
                  </a:lnTo>
                  <a:lnTo>
                    <a:pt x="29" y="3"/>
                  </a:lnTo>
                  <a:lnTo>
                    <a:pt x="35" y="0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Freeform 108"/>
            <p:cNvSpPr>
              <a:spLocks/>
            </p:cNvSpPr>
            <p:nvPr/>
          </p:nvSpPr>
          <p:spPr bwMode="auto">
            <a:xfrm>
              <a:off x="1696244" y="6296819"/>
              <a:ext cx="303213" cy="341313"/>
            </a:xfrm>
            <a:custGeom>
              <a:avLst/>
              <a:gdLst>
                <a:gd name="T0" fmla="*/ 141 w 191"/>
                <a:gd name="T1" fmla="*/ 149 h 215"/>
                <a:gd name="T2" fmla="*/ 151 w 191"/>
                <a:gd name="T3" fmla="*/ 149 h 215"/>
                <a:gd name="T4" fmla="*/ 170 w 191"/>
                <a:gd name="T5" fmla="*/ 143 h 215"/>
                <a:gd name="T6" fmla="*/ 181 w 191"/>
                <a:gd name="T7" fmla="*/ 133 h 215"/>
                <a:gd name="T8" fmla="*/ 188 w 191"/>
                <a:gd name="T9" fmla="*/ 117 h 215"/>
                <a:gd name="T10" fmla="*/ 191 w 191"/>
                <a:gd name="T11" fmla="*/ 103 h 215"/>
                <a:gd name="T12" fmla="*/ 191 w 191"/>
                <a:gd name="T13" fmla="*/ 95 h 215"/>
                <a:gd name="T14" fmla="*/ 188 w 191"/>
                <a:gd name="T15" fmla="*/ 85 h 215"/>
                <a:gd name="T16" fmla="*/ 181 w 191"/>
                <a:gd name="T17" fmla="*/ 74 h 215"/>
                <a:gd name="T18" fmla="*/ 170 w 191"/>
                <a:gd name="T19" fmla="*/ 69 h 215"/>
                <a:gd name="T20" fmla="*/ 159 w 191"/>
                <a:gd name="T21" fmla="*/ 66 h 215"/>
                <a:gd name="T22" fmla="*/ 146 w 191"/>
                <a:gd name="T23" fmla="*/ 66 h 215"/>
                <a:gd name="T24" fmla="*/ 133 w 191"/>
                <a:gd name="T25" fmla="*/ 69 h 215"/>
                <a:gd name="T26" fmla="*/ 130 w 191"/>
                <a:gd name="T27" fmla="*/ 66 h 215"/>
                <a:gd name="T28" fmla="*/ 130 w 191"/>
                <a:gd name="T29" fmla="*/ 58 h 215"/>
                <a:gd name="T30" fmla="*/ 127 w 191"/>
                <a:gd name="T31" fmla="*/ 47 h 215"/>
                <a:gd name="T32" fmla="*/ 122 w 191"/>
                <a:gd name="T33" fmla="*/ 32 h 215"/>
                <a:gd name="T34" fmla="*/ 114 w 191"/>
                <a:gd name="T35" fmla="*/ 18 h 215"/>
                <a:gd name="T36" fmla="*/ 106 w 191"/>
                <a:gd name="T37" fmla="*/ 8 h 215"/>
                <a:gd name="T38" fmla="*/ 98 w 191"/>
                <a:gd name="T39" fmla="*/ 0 h 215"/>
                <a:gd name="T40" fmla="*/ 85 w 191"/>
                <a:gd name="T41" fmla="*/ 0 h 215"/>
                <a:gd name="T42" fmla="*/ 69 w 191"/>
                <a:gd name="T43" fmla="*/ 10 h 215"/>
                <a:gd name="T44" fmla="*/ 58 w 191"/>
                <a:gd name="T45" fmla="*/ 21 h 215"/>
                <a:gd name="T46" fmla="*/ 53 w 191"/>
                <a:gd name="T47" fmla="*/ 34 h 215"/>
                <a:gd name="T48" fmla="*/ 48 w 191"/>
                <a:gd name="T49" fmla="*/ 47 h 215"/>
                <a:gd name="T50" fmla="*/ 48 w 191"/>
                <a:gd name="T51" fmla="*/ 61 h 215"/>
                <a:gd name="T52" fmla="*/ 50 w 191"/>
                <a:gd name="T53" fmla="*/ 71 h 215"/>
                <a:gd name="T54" fmla="*/ 53 w 191"/>
                <a:gd name="T55" fmla="*/ 82 h 215"/>
                <a:gd name="T56" fmla="*/ 53 w 191"/>
                <a:gd name="T57" fmla="*/ 82 h 215"/>
                <a:gd name="T58" fmla="*/ 37 w 191"/>
                <a:gd name="T59" fmla="*/ 82 h 215"/>
                <a:gd name="T60" fmla="*/ 21 w 191"/>
                <a:gd name="T61" fmla="*/ 82 h 215"/>
                <a:gd name="T62" fmla="*/ 10 w 191"/>
                <a:gd name="T63" fmla="*/ 90 h 215"/>
                <a:gd name="T64" fmla="*/ 5 w 191"/>
                <a:gd name="T65" fmla="*/ 101 h 215"/>
                <a:gd name="T66" fmla="*/ 0 w 191"/>
                <a:gd name="T67" fmla="*/ 114 h 215"/>
                <a:gd name="T68" fmla="*/ 0 w 191"/>
                <a:gd name="T69" fmla="*/ 122 h 215"/>
                <a:gd name="T70" fmla="*/ 0 w 191"/>
                <a:gd name="T71" fmla="*/ 135 h 215"/>
                <a:gd name="T72" fmla="*/ 2 w 191"/>
                <a:gd name="T73" fmla="*/ 143 h 215"/>
                <a:gd name="T74" fmla="*/ 5 w 191"/>
                <a:gd name="T75" fmla="*/ 154 h 215"/>
                <a:gd name="T76" fmla="*/ 16 w 191"/>
                <a:gd name="T77" fmla="*/ 162 h 215"/>
                <a:gd name="T78" fmla="*/ 26 w 191"/>
                <a:gd name="T79" fmla="*/ 165 h 215"/>
                <a:gd name="T80" fmla="*/ 40 w 191"/>
                <a:gd name="T81" fmla="*/ 165 h 215"/>
                <a:gd name="T82" fmla="*/ 50 w 191"/>
                <a:gd name="T83" fmla="*/ 159 h 215"/>
                <a:gd name="T84" fmla="*/ 64 w 191"/>
                <a:gd name="T85" fmla="*/ 154 h 215"/>
                <a:gd name="T86" fmla="*/ 66 w 191"/>
                <a:gd name="T87" fmla="*/ 157 h 215"/>
                <a:gd name="T88" fmla="*/ 66 w 191"/>
                <a:gd name="T89" fmla="*/ 170 h 215"/>
                <a:gd name="T90" fmla="*/ 69 w 191"/>
                <a:gd name="T91" fmla="*/ 180 h 215"/>
                <a:gd name="T92" fmla="*/ 74 w 191"/>
                <a:gd name="T93" fmla="*/ 194 h 215"/>
                <a:gd name="T94" fmla="*/ 79 w 191"/>
                <a:gd name="T95" fmla="*/ 204 h 215"/>
                <a:gd name="T96" fmla="*/ 90 w 191"/>
                <a:gd name="T97" fmla="*/ 212 h 215"/>
                <a:gd name="T98" fmla="*/ 103 w 191"/>
                <a:gd name="T99" fmla="*/ 215 h 215"/>
                <a:gd name="T100" fmla="*/ 119 w 191"/>
                <a:gd name="T101" fmla="*/ 210 h 215"/>
                <a:gd name="T102" fmla="*/ 130 w 191"/>
                <a:gd name="T103" fmla="*/ 202 h 215"/>
                <a:gd name="T104" fmla="*/ 135 w 191"/>
                <a:gd name="T105" fmla="*/ 191 h 215"/>
                <a:gd name="T106" fmla="*/ 141 w 191"/>
                <a:gd name="T107" fmla="*/ 180 h 215"/>
                <a:gd name="T108" fmla="*/ 141 w 191"/>
                <a:gd name="T109" fmla="*/ 170 h 215"/>
                <a:gd name="T110" fmla="*/ 141 w 191"/>
                <a:gd name="T111" fmla="*/ 159 h 215"/>
                <a:gd name="T112" fmla="*/ 141 w 191"/>
                <a:gd name="T113" fmla="*/ 149 h 215"/>
                <a:gd name="T114" fmla="*/ 141 w 191"/>
                <a:gd name="T115" fmla="*/ 14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1" h="215">
                  <a:moveTo>
                    <a:pt x="141" y="149"/>
                  </a:moveTo>
                  <a:lnTo>
                    <a:pt x="141" y="149"/>
                  </a:lnTo>
                  <a:lnTo>
                    <a:pt x="146" y="149"/>
                  </a:lnTo>
                  <a:lnTo>
                    <a:pt x="151" y="149"/>
                  </a:lnTo>
                  <a:lnTo>
                    <a:pt x="162" y="149"/>
                  </a:lnTo>
                  <a:lnTo>
                    <a:pt x="170" y="143"/>
                  </a:lnTo>
                  <a:lnTo>
                    <a:pt x="178" y="138"/>
                  </a:lnTo>
                  <a:lnTo>
                    <a:pt x="181" y="133"/>
                  </a:lnTo>
                  <a:lnTo>
                    <a:pt x="186" y="125"/>
                  </a:lnTo>
                  <a:lnTo>
                    <a:pt x="188" y="117"/>
                  </a:lnTo>
                  <a:lnTo>
                    <a:pt x="191" y="109"/>
                  </a:lnTo>
                  <a:lnTo>
                    <a:pt x="191" y="103"/>
                  </a:lnTo>
                  <a:lnTo>
                    <a:pt x="191" y="98"/>
                  </a:lnTo>
                  <a:lnTo>
                    <a:pt x="191" y="95"/>
                  </a:lnTo>
                  <a:lnTo>
                    <a:pt x="191" y="93"/>
                  </a:lnTo>
                  <a:lnTo>
                    <a:pt x="188" y="85"/>
                  </a:lnTo>
                  <a:lnTo>
                    <a:pt x="186" y="79"/>
                  </a:lnTo>
                  <a:lnTo>
                    <a:pt x="181" y="74"/>
                  </a:lnTo>
                  <a:lnTo>
                    <a:pt x="175" y="71"/>
                  </a:lnTo>
                  <a:lnTo>
                    <a:pt x="170" y="69"/>
                  </a:lnTo>
                  <a:lnTo>
                    <a:pt x="165" y="69"/>
                  </a:lnTo>
                  <a:lnTo>
                    <a:pt x="159" y="66"/>
                  </a:lnTo>
                  <a:lnTo>
                    <a:pt x="151" y="66"/>
                  </a:lnTo>
                  <a:lnTo>
                    <a:pt x="146" y="66"/>
                  </a:lnTo>
                  <a:lnTo>
                    <a:pt x="143" y="66"/>
                  </a:lnTo>
                  <a:lnTo>
                    <a:pt x="133" y="69"/>
                  </a:lnTo>
                  <a:lnTo>
                    <a:pt x="133" y="69"/>
                  </a:lnTo>
                  <a:lnTo>
                    <a:pt x="130" y="66"/>
                  </a:lnTo>
                  <a:lnTo>
                    <a:pt x="130" y="63"/>
                  </a:lnTo>
                  <a:lnTo>
                    <a:pt x="130" y="58"/>
                  </a:lnTo>
                  <a:lnTo>
                    <a:pt x="127" y="53"/>
                  </a:lnTo>
                  <a:lnTo>
                    <a:pt x="127" y="47"/>
                  </a:lnTo>
                  <a:lnTo>
                    <a:pt x="125" y="39"/>
                  </a:lnTo>
                  <a:lnTo>
                    <a:pt x="122" y="32"/>
                  </a:lnTo>
                  <a:lnTo>
                    <a:pt x="119" y="26"/>
                  </a:lnTo>
                  <a:lnTo>
                    <a:pt x="114" y="18"/>
                  </a:lnTo>
                  <a:lnTo>
                    <a:pt x="111" y="13"/>
                  </a:lnTo>
                  <a:lnTo>
                    <a:pt x="106" y="8"/>
                  </a:lnTo>
                  <a:lnTo>
                    <a:pt x="103" y="2"/>
                  </a:lnTo>
                  <a:lnTo>
                    <a:pt x="98" y="0"/>
                  </a:lnTo>
                  <a:lnTo>
                    <a:pt x="90" y="0"/>
                  </a:lnTo>
                  <a:lnTo>
                    <a:pt x="85" y="0"/>
                  </a:lnTo>
                  <a:lnTo>
                    <a:pt x="77" y="5"/>
                  </a:lnTo>
                  <a:lnTo>
                    <a:pt x="69" y="10"/>
                  </a:lnTo>
                  <a:lnTo>
                    <a:pt x="64" y="16"/>
                  </a:lnTo>
                  <a:lnTo>
                    <a:pt x="58" y="21"/>
                  </a:lnTo>
                  <a:lnTo>
                    <a:pt x="56" y="29"/>
                  </a:lnTo>
                  <a:lnTo>
                    <a:pt x="53" y="34"/>
                  </a:lnTo>
                  <a:lnTo>
                    <a:pt x="50" y="42"/>
                  </a:lnTo>
                  <a:lnTo>
                    <a:pt x="48" y="47"/>
                  </a:lnTo>
                  <a:lnTo>
                    <a:pt x="48" y="55"/>
                  </a:lnTo>
                  <a:lnTo>
                    <a:pt x="48" y="61"/>
                  </a:lnTo>
                  <a:lnTo>
                    <a:pt x="48" y="66"/>
                  </a:lnTo>
                  <a:lnTo>
                    <a:pt x="50" y="71"/>
                  </a:lnTo>
                  <a:lnTo>
                    <a:pt x="53" y="74"/>
                  </a:lnTo>
                  <a:lnTo>
                    <a:pt x="53" y="82"/>
                  </a:lnTo>
                  <a:lnTo>
                    <a:pt x="56" y="85"/>
                  </a:lnTo>
                  <a:lnTo>
                    <a:pt x="53" y="82"/>
                  </a:lnTo>
                  <a:lnTo>
                    <a:pt x="45" y="82"/>
                  </a:lnTo>
                  <a:lnTo>
                    <a:pt x="37" y="82"/>
                  </a:lnTo>
                  <a:lnTo>
                    <a:pt x="26" y="82"/>
                  </a:lnTo>
                  <a:lnTo>
                    <a:pt x="21" y="82"/>
                  </a:lnTo>
                  <a:lnTo>
                    <a:pt x="16" y="85"/>
                  </a:lnTo>
                  <a:lnTo>
                    <a:pt x="10" y="90"/>
                  </a:lnTo>
                  <a:lnTo>
                    <a:pt x="8" y="95"/>
                  </a:lnTo>
                  <a:lnTo>
                    <a:pt x="5" y="101"/>
                  </a:lnTo>
                  <a:lnTo>
                    <a:pt x="2" y="109"/>
                  </a:lnTo>
                  <a:lnTo>
                    <a:pt x="0" y="114"/>
                  </a:lnTo>
                  <a:lnTo>
                    <a:pt x="0" y="117"/>
                  </a:lnTo>
                  <a:lnTo>
                    <a:pt x="0" y="122"/>
                  </a:lnTo>
                  <a:lnTo>
                    <a:pt x="0" y="130"/>
                  </a:lnTo>
                  <a:lnTo>
                    <a:pt x="0" y="135"/>
                  </a:lnTo>
                  <a:lnTo>
                    <a:pt x="0" y="141"/>
                  </a:lnTo>
                  <a:lnTo>
                    <a:pt x="2" y="143"/>
                  </a:lnTo>
                  <a:lnTo>
                    <a:pt x="2" y="149"/>
                  </a:lnTo>
                  <a:lnTo>
                    <a:pt x="5" y="154"/>
                  </a:lnTo>
                  <a:lnTo>
                    <a:pt x="10" y="159"/>
                  </a:lnTo>
                  <a:lnTo>
                    <a:pt x="16" y="162"/>
                  </a:lnTo>
                  <a:lnTo>
                    <a:pt x="21" y="165"/>
                  </a:lnTo>
                  <a:lnTo>
                    <a:pt x="26" y="165"/>
                  </a:lnTo>
                  <a:lnTo>
                    <a:pt x="34" y="165"/>
                  </a:lnTo>
                  <a:lnTo>
                    <a:pt x="40" y="165"/>
                  </a:lnTo>
                  <a:lnTo>
                    <a:pt x="45" y="162"/>
                  </a:lnTo>
                  <a:lnTo>
                    <a:pt x="50" y="159"/>
                  </a:lnTo>
                  <a:lnTo>
                    <a:pt x="56" y="157"/>
                  </a:lnTo>
                  <a:lnTo>
                    <a:pt x="64" y="154"/>
                  </a:lnTo>
                  <a:lnTo>
                    <a:pt x="66" y="154"/>
                  </a:lnTo>
                  <a:lnTo>
                    <a:pt x="66" y="157"/>
                  </a:lnTo>
                  <a:lnTo>
                    <a:pt x="66" y="165"/>
                  </a:lnTo>
                  <a:lnTo>
                    <a:pt x="66" y="170"/>
                  </a:lnTo>
                  <a:lnTo>
                    <a:pt x="69" y="175"/>
                  </a:lnTo>
                  <a:lnTo>
                    <a:pt x="69" y="180"/>
                  </a:lnTo>
                  <a:lnTo>
                    <a:pt x="71" y="188"/>
                  </a:lnTo>
                  <a:lnTo>
                    <a:pt x="74" y="194"/>
                  </a:lnTo>
                  <a:lnTo>
                    <a:pt x="77" y="199"/>
                  </a:lnTo>
                  <a:lnTo>
                    <a:pt x="79" y="204"/>
                  </a:lnTo>
                  <a:lnTo>
                    <a:pt x="85" y="210"/>
                  </a:lnTo>
                  <a:lnTo>
                    <a:pt x="90" y="212"/>
                  </a:lnTo>
                  <a:lnTo>
                    <a:pt x="98" y="215"/>
                  </a:lnTo>
                  <a:lnTo>
                    <a:pt x="103" y="215"/>
                  </a:lnTo>
                  <a:lnTo>
                    <a:pt x="111" y="215"/>
                  </a:lnTo>
                  <a:lnTo>
                    <a:pt x="119" y="210"/>
                  </a:lnTo>
                  <a:lnTo>
                    <a:pt x="125" y="204"/>
                  </a:lnTo>
                  <a:lnTo>
                    <a:pt x="130" y="202"/>
                  </a:lnTo>
                  <a:lnTo>
                    <a:pt x="133" y="196"/>
                  </a:lnTo>
                  <a:lnTo>
                    <a:pt x="135" y="191"/>
                  </a:lnTo>
                  <a:lnTo>
                    <a:pt x="138" y="186"/>
                  </a:lnTo>
                  <a:lnTo>
                    <a:pt x="141" y="180"/>
                  </a:lnTo>
                  <a:lnTo>
                    <a:pt x="141" y="175"/>
                  </a:lnTo>
                  <a:lnTo>
                    <a:pt x="141" y="170"/>
                  </a:lnTo>
                  <a:lnTo>
                    <a:pt x="141" y="165"/>
                  </a:lnTo>
                  <a:lnTo>
                    <a:pt x="141" y="159"/>
                  </a:lnTo>
                  <a:lnTo>
                    <a:pt x="141" y="157"/>
                  </a:lnTo>
                  <a:lnTo>
                    <a:pt x="141" y="149"/>
                  </a:lnTo>
                  <a:lnTo>
                    <a:pt x="141" y="149"/>
                  </a:lnTo>
                  <a:lnTo>
                    <a:pt x="141" y="149"/>
                  </a:lnTo>
                  <a:close/>
                </a:path>
              </a:pathLst>
            </a:custGeom>
            <a:solidFill>
              <a:srgbClr val="FFFC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Freeform 109"/>
            <p:cNvSpPr>
              <a:spLocks/>
            </p:cNvSpPr>
            <p:nvPr/>
          </p:nvSpPr>
          <p:spPr bwMode="auto">
            <a:xfrm>
              <a:off x="1808956" y="6426994"/>
              <a:ext cx="98425" cy="93663"/>
            </a:xfrm>
            <a:custGeom>
              <a:avLst/>
              <a:gdLst>
                <a:gd name="T0" fmla="*/ 32 w 62"/>
                <a:gd name="T1" fmla="*/ 3 h 59"/>
                <a:gd name="T2" fmla="*/ 38 w 62"/>
                <a:gd name="T3" fmla="*/ 0 h 59"/>
                <a:gd name="T4" fmla="*/ 43 w 62"/>
                <a:gd name="T5" fmla="*/ 0 h 59"/>
                <a:gd name="T6" fmla="*/ 48 w 62"/>
                <a:gd name="T7" fmla="*/ 3 h 59"/>
                <a:gd name="T8" fmla="*/ 54 w 62"/>
                <a:gd name="T9" fmla="*/ 5 h 59"/>
                <a:gd name="T10" fmla="*/ 59 w 62"/>
                <a:gd name="T11" fmla="*/ 11 h 59"/>
                <a:gd name="T12" fmla="*/ 62 w 62"/>
                <a:gd name="T13" fmla="*/ 21 h 59"/>
                <a:gd name="T14" fmla="*/ 62 w 62"/>
                <a:gd name="T15" fmla="*/ 32 h 59"/>
                <a:gd name="T16" fmla="*/ 56 w 62"/>
                <a:gd name="T17" fmla="*/ 40 h 59"/>
                <a:gd name="T18" fmla="*/ 54 w 62"/>
                <a:gd name="T19" fmla="*/ 45 h 59"/>
                <a:gd name="T20" fmla="*/ 48 w 62"/>
                <a:gd name="T21" fmla="*/ 51 h 59"/>
                <a:gd name="T22" fmla="*/ 43 w 62"/>
                <a:gd name="T23" fmla="*/ 53 h 59"/>
                <a:gd name="T24" fmla="*/ 38 w 62"/>
                <a:gd name="T25" fmla="*/ 56 h 59"/>
                <a:gd name="T26" fmla="*/ 30 w 62"/>
                <a:gd name="T27" fmla="*/ 59 h 59"/>
                <a:gd name="T28" fmla="*/ 24 w 62"/>
                <a:gd name="T29" fmla="*/ 59 h 59"/>
                <a:gd name="T30" fmla="*/ 19 w 62"/>
                <a:gd name="T31" fmla="*/ 59 h 59"/>
                <a:gd name="T32" fmla="*/ 14 w 62"/>
                <a:gd name="T33" fmla="*/ 56 h 59"/>
                <a:gd name="T34" fmla="*/ 8 w 62"/>
                <a:gd name="T35" fmla="*/ 53 h 59"/>
                <a:gd name="T36" fmla="*/ 6 w 62"/>
                <a:gd name="T37" fmla="*/ 48 h 59"/>
                <a:gd name="T38" fmla="*/ 3 w 62"/>
                <a:gd name="T39" fmla="*/ 43 h 59"/>
                <a:gd name="T40" fmla="*/ 3 w 62"/>
                <a:gd name="T41" fmla="*/ 37 h 59"/>
                <a:gd name="T42" fmla="*/ 0 w 62"/>
                <a:gd name="T43" fmla="*/ 32 h 59"/>
                <a:gd name="T44" fmla="*/ 0 w 62"/>
                <a:gd name="T45" fmla="*/ 27 h 59"/>
                <a:gd name="T46" fmla="*/ 3 w 62"/>
                <a:gd name="T47" fmla="*/ 21 h 59"/>
                <a:gd name="T48" fmla="*/ 6 w 62"/>
                <a:gd name="T49" fmla="*/ 16 h 59"/>
                <a:gd name="T50" fmla="*/ 8 w 62"/>
                <a:gd name="T51" fmla="*/ 11 h 59"/>
                <a:gd name="T52" fmla="*/ 14 w 62"/>
                <a:gd name="T53" fmla="*/ 8 h 59"/>
                <a:gd name="T54" fmla="*/ 22 w 62"/>
                <a:gd name="T55" fmla="*/ 3 h 59"/>
                <a:gd name="T56" fmla="*/ 32 w 62"/>
                <a:gd name="T57" fmla="*/ 3 h 59"/>
                <a:gd name="T58" fmla="*/ 32 w 62"/>
                <a:gd name="T59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" h="59">
                  <a:moveTo>
                    <a:pt x="32" y="3"/>
                  </a:moveTo>
                  <a:lnTo>
                    <a:pt x="38" y="0"/>
                  </a:lnTo>
                  <a:lnTo>
                    <a:pt x="43" y="0"/>
                  </a:lnTo>
                  <a:lnTo>
                    <a:pt x="48" y="3"/>
                  </a:lnTo>
                  <a:lnTo>
                    <a:pt x="54" y="5"/>
                  </a:lnTo>
                  <a:lnTo>
                    <a:pt x="59" y="11"/>
                  </a:lnTo>
                  <a:lnTo>
                    <a:pt x="62" y="21"/>
                  </a:lnTo>
                  <a:lnTo>
                    <a:pt x="62" y="32"/>
                  </a:lnTo>
                  <a:lnTo>
                    <a:pt x="56" y="40"/>
                  </a:lnTo>
                  <a:lnTo>
                    <a:pt x="54" y="45"/>
                  </a:lnTo>
                  <a:lnTo>
                    <a:pt x="48" y="51"/>
                  </a:lnTo>
                  <a:lnTo>
                    <a:pt x="43" y="53"/>
                  </a:lnTo>
                  <a:lnTo>
                    <a:pt x="38" y="56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9" y="59"/>
                  </a:lnTo>
                  <a:lnTo>
                    <a:pt x="14" y="56"/>
                  </a:lnTo>
                  <a:lnTo>
                    <a:pt x="8" y="53"/>
                  </a:lnTo>
                  <a:lnTo>
                    <a:pt x="6" y="48"/>
                  </a:lnTo>
                  <a:lnTo>
                    <a:pt x="3" y="43"/>
                  </a:lnTo>
                  <a:lnTo>
                    <a:pt x="3" y="37"/>
                  </a:lnTo>
                  <a:lnTo>
                    <a:pt x="0" y="32"/>
                  </a:lnTo>
                  <a:lnTo>
                    <a:pt x="0" y="27"/>
                  </a:lnTo>
                  <a:lnTo>
                    <a:pt x="3" y="21"/>
                  </a:lnTo>
                  <a:lnTo>
                    <a:pt x="6" y="16"/>
                  </a:lnTo>
                  <a:lnTo>
                    <a:pt x="8" y="11"/>
                  </a:lnTo>
                  <a:lnTo>
                    <a:pt x="14" y="8"/>
                  </a:lnTo>
                  <a:lnTo>
                    <a:pt x="22" y="3"/>
                  </a:lnTo>
                  <a:lnTo>
                    <a:pt x="32" y="3"/>
                  </a:lnTo>
                  <a:lnTo>
                    <a:pt x="32" y="3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Freeform 110"/>
            <p:cNvSpPr>
              <a:spLocks/>
            </p:cNvSpPr>
            <p:nvPr/>
          </p:nvSpPr>
          <p:spPr bwMode="auto">
            <a:xfrm>
              <a:off x="2269331" y="6233319"/>
              <a:ext cx="342900" cy="320675"/>
            </a:xfrm>
            <a:custGeom>
              <a:avLst/>
              <a:gdLst>
                <a:gd name="T0" fmla="*/ 160 w 216"/>
                <a:gd name="T1" fmla="*/ 61 h 202"/>
                <a:gd name="T2" fmla="*/ 170 w 216"/>
                <a:gd name="T3" fmla="*/ 58 h 202"/>
                <a:gd name="T4" fmla="*/ 192 w 216"/>
                <a:gd name="T5" fmla="*/ 64 h 202"/>
                <a:gd name="T6" fmla="*/ 205 w 216"/>
                <a:gd name="T7" fmla="*/ 77 h 202"/>
                <a:gd name="T8" fmla="*/ 213 w 216"/>
                <a:gd name="T9" fmla="*/ 90 h 202"/>
                <a:gd name="T10" fmla="*/ 216 w 216"/>
                <a:gd name="T11" fmla="*/ 109 h 202"/>
                <a:gd name="T12" fmla="*/ 213 w 216"/>
                <a:gd name="T13" fmla="*/ 119 h 202"/>
                <a:gd name="T14" fmla="*/ 205 w 216"/>
                <a:gd name="T15" fmla="*/ 130 h 202"/>
                <a:gd name="T16" fmla="*/ 194 w 216"/>
                <a:gd name="T17" fmla="*/ 135 h 202"/>
                <a:gd name="T18" fmla="*/ 178 w 216"/>
                <a:gd name="T19" fmla="*/ 138 h 202"/>
                <a:gd name="T20" fmla="*/ 165 w 216"/>
                <a:gd name="T21" fmla="*/ 138 h 202"/>
                <a:gd name="T22" fmla="*/ 155 w 216"/>
                <a:gd name="T23" fmla="*/ 135 h 202"/>
                <a:gd name="T24" fmla="*/ 149 w 216"/>
                <a:gd name="T25" fmla="*/ 135 h 202"/>
                <a:gd name="T26" fmla="*/ 147 w 216"/>
                <a:gd name="T27" fmla="*/ 138 h 202"/>
                <a:gd name="T28" fmla="*/ 144 w 216"/>
                <a:gd name="T29" fmla="*/ 149 h 202"/>
                <a:gd name="T30" fmla="*/ 141 w 216"/>
                <a:gd name="T31" fmla="*/ 162 h 202"/>
                <a:gd name="T32" fmla="*/ 136 w 216"/>
                <a:gd name="T33" fmla="*/ 175 h 202"/>
                <a:gd name="T34" fmla="*/ 128 w 216"/>
                <a:gd name="T35" fmla="*/ 186 h 202"/>
                <a:gd name="T36" fmla="*/ 115 w 216"/>
                <a:gd name="T37" fmla="*/ 197 h 202"/>
                <a:gd name="T38" fmla="*/ 104 w 216"/>
                <a:gd name="T39" fmla="*/ 202 h 202"/>
                <a:gd name="T40" fmla="*/ 88 w 216"/>
                <a:gd name="T41" fmla="*/ 197 h 202"/>
                <a:gd name="T42" fmla="*/ 72 w 216"/>
                <a:gd name="T43" fmla="*/ 186 h 202"/>
                <a:gd name="T44" fmla="*/ 61 w 216"/>
                <a:gd name="T45" fmla="*/ 173 h 202"/>
                <a:gd name="T46" fmla="*/ 59 w 216"/>
                <a:gd name="T47" fmla="*/ 159 h 202"/>
                <a:gd name="T48" fmla="*/ 56 w 216"/>
                <a:gd name="T49" fmla="*/ 149 h 202"/>
                <a:gd name="T50" fmla="*/ 56 w 216"/>
                <a:gd name="T51" fmla="*/ 138 h 202"/>
                <a:gd name="T52" fmla="*/ 59 w 216"/>
                <a:gd name="T53" fmla="*/ 130 h 202"/>
                <a:gd name="T54" fmla="*/ 61 w 216"/>
                <a:gd name="T55" fmla="*/ 122 h 202"/>
                <a:gd name="T56" fmla="*/ 51 w 216"/>
                <a:gd name="T57" fmla="*/ 122 h 202"/>
                <a:gd name="T58" fmla="*/ 43 w 216"/>
                <a:gd name="T59" fmla="*/ 122 h 202"/>
                <a:gd name="T60" fmla="*/ 32 w 216"/>
                <a:gd name="T61" fmla="*/ 122 h 202"/>
                <a:gd name="T62" fmla="*/ 19 w 216"/>
                <a:gd name="T63" fmla="*/ 119 h 202"/>
                <a:gd name="T64" fmla="*/ 11 w 216"/>
                <a:gd name="T65" fmla="*/ 111 h 202"/>
                <a:gd name="T66" fmla="*/ 3 w 216"/>
                <a:gd name="T67" fmla="*/ 98 h 202"/>
                <a:gd name="T68" fmla="*/ 0 w 216"/>
                <a:gd name="T69" fmla="*/ 87 h 202"/>
                <a:gd name="T70" fmla="*/ 0 w 216"/>
                <a:gd name="T71" fmla="*/ 79 h 202"/>
                <a:gd name="T72" fmla="*/ 0 w 216"/>
                <a:gd name="T73" fmla="*/ 69 h 202"/>
                <a:gd name="T74" fmla="*/ 3 w 216"/>
                <a:gd name="T75" fmla="*/ 61 h 202"/>
                <a:gd name="T76" fmla="*/ 11 w 216"/>
                <a:gd name="T77" fmla="*/ 50 h 202"/>
                <a:gd name="T78" fmla="*/ 24 w 216"/>
                <a:gd name="T79" fmla="*/ 45 h 202"/>
                <a:gd name="T80" fmla="*/ 38 w 216"/>
                <a:gd name="T81" fmla="*/ 48 h 202"/>
                <a:gd name="T82" fmla="*/ 48 w 216"/>
                <a:gd name="T83" fmla="*/ 48 h 202"/>
                <a:gd name="T84" fmla="*/ 61 w 216"/>
                <a:gd name="T85" fmla="*/ 53 h 202"/>
                <a:gd name="T86" fmla="*/ 69 w 216"/>
                <a:gd name="T87" fmla="*/ 56 h 202"/>
                <a:gd name="T88" fmla="*/ 72 w 216"/>
                <a:gd name="T89" fmla="*/ 58 h 202"/>
                <a:gd name="T90" fmla="*/ 75 w 216"/>
                <a:gd name="T91" fmla="*/ 48 h 202"/>
                <a:gd name="T92" fmla="*/ 75 w 216"/>
                <a:gd name="T93" fmla="*/ 37 h 202"/>
                <a:gd name="T94" fmla="*/ 83 w 216"/>
                <a:gd name="T95" fmla="*/ 26 h 202"/>
                <a:gd name="T96" fmla="*/ 88 w 216"/>
                <a:gd name="T97" fmla="*/ 13 h 202"/>
                <a:gd name="T98" fmla="*/ 96 w 216"/>
                <a:gd name="T99" fmla="*/ 5 h 202"/>
                <a:gd name="T100" fmla="*/ 109 w 216"/>
                <a:gd name="T101" fmla="*/ 0 h 202"/>
                <a:gd name="T102" fmla="*/ 125 w 216"/>
                <a:gd name="T103" fmla="*/ 2 h 202"/>
                <a:gd name="T104" fmla="*/ 139 w 216"/>
                <a:gd name="T105" fmla="*/ 8 h 202"/>
                <a:gd name="T106" fmla="*/ 149 w 216"/>
                <a:gd name="T107" fmla="*/ 18 h 202"/>
                <a:gd name="T108" fmla="*/ 155 w 216"/>
                <a:gd name="T109" fmla="*/ 29 h 202"/>
                <a:gd name="T110" fmla="*/ 160 w 216"/>
                <a:gd name="T111" fmla="*/ 37 h 202"/>
                <a:gd name="T112" fmla="*/ 157 w 216"/>
                <a:gd name="T113" fmla="*/ 56 h 202"/>
                <a:gd name="T114" fmla="*/ 157 w 216"/>
                <a:gd name="T115" fmla="*/ 6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6" h="202">
                  <a:moveTo>
                    <a:pt x="157" y="64"/>
                  </a:moveTo>
                  <a:lnTo>
                    <a:pt x="160" y="61"/>
                  </a:lnTo>
                  <a:lnTo>
                    <a:pt x="165" y="61"/>
                  </a:lnTo>
                  <a:lnTo>
                    <a:pt x="170" y="58"/>
                  </a:lnTo>
                  <a:lnTo>
                    <a:pt x="181" y="61"/>
                  </a:lnTo>
                  <a:lnTo>
                    <a:pt x="192" y="64"/>
                  </a:lnTo>
                  <a:lnTo>
                    <a:pt x="200" y="72"/>
                  </a:lnTo>
                  <a:lnTo>
                    <a:pt x="205" y="77"/>
                  </a:lnTo>
                  <a:lnTo>
                    <a:pt x="208" y="82"/>
                  </a:lnTo>
                  <a:lnTo>
                    <a:pt x="213" y="90"/>
                  </a:lnTo>
                  <a:lnTo>
                    <a:pt x="216" y="98"/>
                  </a:lnTo>
                  <a:lnTo>
                    <a:pt x="216" y="109"/>
                  </a:lnTo>
                  <a:lnTo>
                    <a:pt x="216" y="114"/>
                  </a:lnTo>
                  <a:lnTo>
                    <a:pt x="213" y="119"/>
                  </a:lnTo>
                  <a:lnTo>
                    <a:pt x="210" y="125"/>
                  </a:lnTo>
                  <a:lnTo>
                    <a:pt x="205" y="130"/>
                  </a:lnTo>
                  <a:lnTo>
                    <a:pt x="200" y="133"/>
                  </a:lnTo>
                  <a:lnTo>
                    <a:pt x="194" y="135"/>
                  </a:lnTo>
                  <a:lnTo>
                    <a:pt x="186" y="138"/>
                  </a:lnTo>
                  <a:lnTo>
                    <a:pt x="178" y="138"/>
                  </a:lnTo>
                  <a:lnTo>
                    <a:pt x="173" y="138"/>
                  </a:lnTo>
                  <a:lnTo>
                    <a:pt x="165" y="138"/>
                  </a:lnTo>
                  <a:lnTo>
                    <a:pt x="160" y="138"/>
                  </a:lnTo>
                  <a:lnTo>
                    <a:pt x="155" y="135"/>
                  </a:lnTo>
                  <a:lnTo>
                    <a:pt x="152" y="135"/>
                  </a:lnTo>
                  <a:lnTo>
                    <a:pt x="149" y="135"/>
                  </a:lnTo>
                  <a:lnTo>
                    <a:pt x="147" y="135"/>
                  </a:lnTo>
                  <a:lnTo>
                    <a:pt x="147" y="138"/>
                  </a:lnTo>
                  <a:lnTo>
                    <a:pt x="147" y="143"/>
                  </a:lnTo>
                  <a:lnTo>
                    <a:pt x="144" y="149"/>
                  </a:lnTo>
                  <a:lnTo>
                    <a:pt x="144" y="154"/>
                  </a:lnTo>
                  <a:lnTo>
                    <a:pt x="141" y="162"/>
                  </a:lnTo>
                  <a:lnTo>
                    <a:pt x="139" y="167"/>
                  </a:lnTo>
                  <a:lnTo>
                    <a:pt x="136" y="175"/>
                  </a:lnTo>
                  <a:lnTo>
                    <a:pt x="131" y="181"/>
                  </a:lnTo>
                  <a:lnTo>
                    <a:pt x="128" y="186"/>
                  </a:lnTo>
                  <a:lnTo>
                    <a:pt x="123" y="194"/>
                  </a:lnTo>
                  <a:lnTo>
                    <a:pt x="115" y="197"/>
                  </a:lnTo>
                  <a:lnTo>
                    <a:pt x="109" y="199"/>
                  </a:lnTo>
                  <a:lnTo>
                    <a:pt x="104" y="202"/>
                  </a:lnTo>
                  <a:lnTo>
                    <a:pt x="93" y="199"/>
                  </a:lnTo>
                  <a:lnTo>
                    <a:pt x="88" y="197"/>
                  </a:lnTo>
                  <a:lnTo>
                    <a:pt x="77" y="191"/>
                  </a:lnTo>
                  <a:lnTo>
                    <a:pt x="72" y="186"/>
                  </a:lnTo>
                  <a:lnTo>
                    <a:pt x="67" y="178"/>
                  </a:lnTo>
                  <a:lnTo>
                    <a:pt x="61" y="173"/>
                  </a:lnTo>
                  <a:lnTo>
                    <a:pt x="59" y="167"/>
                  </a:lnTo>
                  <a:lnTo>
                    <a:pt x="59" y="159"/>
                  </a:lnTo>
                  <a:lnTo>
                    <a:pt x="56" y="154"/>
                  </a:lnTo>
                  <a:lnTo>
                    <a:pt x="56" y="149"/>
                  </a:lnTo>
                  <a:lnTo>
                    <a:pt x="56" y="143"/>
                  </a:lnTo>
                  <a:lnTo>
                    <a:pt x="56" y="138"/>
                  </a:lnTo>
                  <a:lnTo>
                    <a:pt x="59" y="133"/>
                  </a:lnTo>
                  <a:lnTo>
                    <a:pt x="59" y="130"/>
                  </a:lnTo>
                  <a:lnTo>
                    <a:pt x="61" y="125"/>
                  </a:lnTo>
                  <a:lnTo>
                    <a:pt x="61" y="122"/>
                  </a:lnTo>
                  <a:lnTo>
                    <a:pt x="59" y="122"/>
                  </a:lnTo>
                  <a:lnTo>
                    <a:pt x="51" y="122"/>
                  </a:lnTo>
                  <a:lnTo>
                    <a:pt x="46" y="122"/>
                  </a:lnTo>
                  <a:lnTo>
                    <a:pt x="43" y="122"/>
                  </a:lnTo>
                  <a:lnTo>
                    <a:pt x="38" y="122"/>
                  </a:lnTo>
                  <a:lnTo>
                    <a:pt x="32" y="122"/>
                  </a:lnTo>
                  <a:lnTo>
                    <a:pt x="24" y="119"/>
                  </a:lnTo>
                  <a:lnTo>
                    <a:pt x="19" y="119"/>
                  </a:lnTo>
                  <a:lnTo>
                    <a:pt x="14" y="114"/>
                  </a:lnTo>
                  <a:lnTo>
                    <a:pt x="11" y="111"/>
                  </a:lnTo>
                  <a:lnTo>
                    <a:pt x="6" y="103"/>
                  </a:lnTo>
                  <a:lnTo>
                    <a:pt x="3" y="98"/>
                  </a:lnTo>
                  <a:lnTo>
                    <a:pt x="3" y="93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79"/>
                  </a:lnTo>
                  <a:lnTo>
                    <a:pt x="0" y="74"/>
                  </a:lnTo>
                  <a:lnTo>
                    <a:pt x="0" y="69"/>
                  </a:lnTo>
                  <a:lnTo>
                    <a:pt x="3" y="64"/>
                  </a:lnTo>
                  <a:lnTo>
                    <a:pt x="3" y="61"/>
                  </a:lnTo>
                  <a:lnTo>
                    <a:pt x="6" y="53"/>
                  </a:lnTo>
                  <a:lnTo>
                    <a:pt x="11" y="50"/>
                  </a:lnTo>
                  <a:lnTo>
                    <a:pt x="16" y="48"/>
                  </a:lnTo>
                  <a:lnTo>
                    <a:pt x="24" y="45"/>
                  </a:lnTo>
                  <a:lnTo>
                    <a:pt x="30" y="45"/>
                  </a:lnTo>
                  <a:lnTo>
                    <a:pt x="38" y="48"/>
                  </a:lnTo>
                  <a:lnTo>
                    <a:pt x="43" y="48"/>
                  </a:lnTo>
                  <a:lnTo>
                    <a:pt x="48" y="48"/>
                  </a:lnTo>
                  <a:lnTo>
                    <a:pt x="53" y="50"/>
                  </a:lnTo>
                  <a:lnTo>
                    <a:pt x="61" y="53"/>
                  </a:lnTo>
                  <a:lnTo>
                    <a:pt x="67" y="56"/>
                  </a:lnTo>
                  <a:lnTo>
                    <a:pt x="69" y="56"/>
                  </a:lnTo>
                  <a:lnTo>
                    <a:pt x="72" y="58"/>
                  </a:lnTo>
                  <a:lnTo>
                    <a:pt x="72" y="58"/>
                  </a:lnTo>
                  <a:lnTo>
                    <a:pt x="72" y="56"/>
                  </a:lnTo>
                  <a:lnTo>
                    <a:pt x="75" y="48"/>
                  </a:lnTo>
                  <a:lnTo>
                    <a:pt x="75" y="42"/>
                  </a:lnTo>
                  <a:lnTo>
                    <a:pt x="75" y="37"/>
                  </a:lnTo>
                  <a:lnTo>
                    <a:pt x="80" y="32"/>
                  </a:lnTo>
                  <a:lnTo>
                    <a:pt x="83" y="26"/>
                  </a:lnTo>
                  <a:lnTo>
                    <a:pt x="83" y="18"/>
                  </a:lnTo>
                  <a:lnTo>
                    <a:pt x="88" y="13"/>
                  </a:lnTo>
                  <a:lnTo>
                    <a:pt x="91" y="8"/>
                  </a:lnTo>
                  <a:lnTo>
                    <a:pt x="96" y="5"/>
                  </a:lnTo>
                  <a:lnTo>
                    <a:pt x="101" y="2"/>
                  </a:lnTo>
                  <a:lnTo>
                    <a:pt x="109" y="0"/>
                  </a:lnTo>
                  <a:lnTo>
                    <a:pt x="117" y="0"/>
                  </a:lnTo>
                  <a:lnTo>
                    <a:pt x="125" y="2"/>
                  </a:lnTo>
                  <a:lnTo>
                    <a:pt x="133" y="5"/>
                  </a:lnTo>
                  <a:lnTo>
                    <a:pt x="139" y="8"/>
                  </a:lnTo>
                  <a:lnTo>
                    <a:pt x="147" y="13"/>
                  </a:lnTo>
                  <a:lnTo>
                    <a:pt x="149" y="18"/>
                  </a:lnTo>
                  <a:lnTo>
                    <a:pt x="152" y="24"/>
                  </a:lnTo>
                  <a:lnTo>
                    <a:pt x="155" y="29"/>
                  </a:lnTo>
                  <a:lnTo>
                    <a:pt x="157" y="32"/>
                  </a:lnTo>
                  <a:lnTo>
                    <a:pt x="160" y="37"/>
                  </a:lnTo>
                  <a:lnTo>
                    <a:pt x="160" y="48"/>
                  </a:lnTo>
                  <a:lnTo>
                    <a:pt x="157" y="56"/>
                  </a:lnTo>
                  <a:lnTo>
                    <a:pt x="157" y="61"/>
                  </a:lnTo>
                  <a:lnTo>
                    <a:pt x="157" y="64"/>
                  </a:lnTo>
                  <a:lnTo>
                    <a:pt x="157" y="64"/>
                  </a:lnTo>
                  <a:close/>
                </a:path>
              </a:pathLst>
            </a:custGeom>
            <a:solidFill>
              <a:srgbClr val="FFFC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Freeform 111"/>
            <p:cNvSpPr>
              <a:spLocks/>
            </p:cNvSpPr>
            <p:nvPr/>
          </p:nvSpPr>
          <p:spPr bwMode="auto">
            <a:xfrm>
              <a:off x="2396331" y="6342856"/>
              <a:ext cx="109538" cy="84138"/>
            </a:xfrm>
            <a:custGeom>
              <a:avLst/>
              <a:gdLst>
                <a:gd name="T0" fmla="*/ 35 w 69"/>
                <a:gd name="T1" fmla="*/ 53 h 53"/>
                <a:gd name="T2" fmla="*/ 43 w 69"/>
                <a:gd name="T3" fmla="*/ 53 h 53"/>
                <a:gd name="T4" fmla="*/ 48 w 69"/>
                <a:gd name="T5" fmla="*/ 53 h 53"/>
                <a:gd name="T6" fmla="*/ 53 w 69"/>
                <a:gd name="T7" fmla="*/ 50 h 53"/>
                <a:gd name="T8" fmla="*/ 59 w 69"/>
                <a:gd name="T9" fmla="*/ 50 h 53"/>
                <a:gd name="T10" fmla="*/ 67 w 69"/>
                <a:gd name="T11" fmla="*/ 42 h 53"/>
                <a:gd name="T12" fmla="*/ 69 w 69"/>
                <a:gd name="T13" fmla="*/ 34 h 53"/>
                <a:gd name="T14" fmla="*/ 69 w 69"/>
                <a:gd name="T15" fmla="*/ 26 h 53"/>
                <a:gd name="T16" fmla="*/ 64 w 69"/>
                <a:gd name="T17" fmla="*/ 16 h 53"/>
                <a:gd name="T18" fmla="*/ 59 w 69"/>
                <a:gd name="T19" fmla="*/ 10 h 53"/>
                <a:gd name="T20" fmla="*/ 56 w 69"/>
                <a:gd name="T21" fmla="*/ 8 h 53"/>
                <a:gd name="T22" fmla="*/ 51 w 69"/>
                <a:gd name="T23" fmla="*/ 5 h 53"/>
                <a:gd name="T24" fmla="*/ 43 w 69"/>
                <a:gd name="T25" fmla="*/ 3 h 53"/>
                <a:gd name="T26" fmla="*/ 35 w 69"/>
                <a:gd name="T27" fmla="*/ 0 h 53"/>
                <a:gd name="T28" fmla="*/ 29 w 69"/>
                <a:gd name="T29" fmla="*/ 0 h 53"/>
                <a:gd name="T30" fmla="*/ 21 w 69"/>
                <a:gd name="T31" fmla="*/ 0 h 53"/>
                <a:gd name="T32" fmla="*/ 19 w 69"/>
                <a:gd name="T33" fmla="*/ 3 h 53"/>
                <a:gd name="T34" fmla="*/ 11 w 69"/>
                <a:gd name="T35" fmla="*/ 5 h 53"/>
                <a:gd name="T36" fmla="*/ 8 w 69"/>
                <a:gd name="T37" fmla="*/ 8 h 53"/>
                <a:gd name="T38" fmla="*/ 5 w 69"/>
                <a:gd name="T39" fmla="*/ 13 h 53"/>
                <a:gd name="T40" fmla="*/ 3 w 69"/>
                <a:gd name="T41" fmla="*/ 18 h 53"/>
                <a:gd name="T42" fmla="*/ 0 w 69"/>
                <a:gd name="T43" fmla="*/ 24 h 53"/>
                <a:gd name="T44" fmla="*/ 0 w 69"/>
                <a:gd name="T45" fmla="*/ 29 h 53"/>
                <a:gd name="T46" fmla="*/ 3 w 69"/>
                <a:gd name="T47" fmla="*/ 32 h 53"/>
                <a:gd name="T48" fmla="*/ 5 w 69"/>
                <a:gd name="T49" fmla="*/ 40 h 53"/>
                <a:gd name="T50" fmla="*/ 8 w 69"/>
                <a:gd name="T51" fmla="*/ 42 h 53"/>
                <a:gd name="T52" fmla="*/ 16 w 69"/>
                <a:gd name="T53" fmla="*/ 48 h 53"/>
                <a:gd name="T54" fmla="*/ 19 w 69"/>
                <a:gd name="T55" fmla="*/ 48 h 53"/>
                <a:gd name="T56" fmla="*/ 24 w 69"/>
                <a:gd name="T57" fmla="*/ 50 h 53"/>
                <a:gd name="T58" fmla="*/ 29 w 69"/>
                <a:gd name="T59" fmla="*/ 50 h 53"/>
                <a:gd name="T60" fmla="*/ 35 w 69"/>
                <a:gd name="T61" fmla="*/ 53 h 53"/>
                <a:gd name="T62" fmla="*/ 35 w 69"/>
                <a:gd name="T6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" h="53">
                  <a:moveTo>
                    <a:pt x="35" y="53"/>
                  </a:moveTo>
                  <a:lnTo>
                    <a:pt x="43" y="53"/>
                  </a:lnTo>
                  <a:lnTo>
                    <a:pt x="48" y="53"/>
                  </a:lnTo>
                  <a:lnTo>
                    <a:pt x="53" y="50"/>
                  </a:lnTo>
                  <a:lnTo>
                    <a:pt x="59" y="50"/>
                  </a:lnTo>
                  <a:lnTo>
                    <a:pt x="67" y="42"/>
                  </a:lnTo>
                  <a:lnTo>
                    <a:pt x="69" y="34"/>
                  </a:lnTo>
                  <a:lnTo>
                    <a:pt x="69" y="26"/>
                  </a:lnTo>
                  <a:lnTo>
                    <a:pt x="64" y="16"/>
                  </a:lnTo>
                  <a:lnTo>
                    <a:pt x="59" y="10"/>
                  </a:lnTo>
                  <a:lnTo>
                    <a:pt x="56" y="8"/>
                  </a:lnTo>
                  <a:lnTo>
                    <a:pt x="51" y="5"/>
                  </a:lnTo>
                  <a:lnTo>
                    <a:pt x="43" y="3"/>
                  </a:lnTo>
                  <a:lnTo>
                    <a:pt x="35" y="0"/>
                  </a:lnTo>
                  <a:lnTo>
                    <a:pt x="29" y="0"/>
                  </a:lnTo>
                  <a:lnTo>
                    <a:pt x="21" y="0"/>
                  </a:lnTo>
                  <a:lnTo>
                    <a:pt x="19" y="3"/>
                  </a:lnTo>
                  <a:lnTo>
                    <a:pt x="11" y="5"/>
                  </a:lnTo>
                  <a:lnTo>
                    <a:pt x="8" y="8"/>
                  </a:lnTo>
                  <a:lnTo>
                    <a:pt x="5" y="13"/>
                  </a:lnTo>
                  <a:lnTo>
                    <a:pt x="3" y="18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3" y="32"/>
                  </a:lnTo>
                  <a:lnTo>
                    <a:pt x="5" y="40"/>
                  </a:lnTo>
                  <a:lnTo>
                    <a:pt x="8" y="42"/>
                  </a:lnTo>
                  <a:lnTo>
                    <a:pt x="16" y="48"/>
                  </a:lnTo>
                  <a:lnTo>
                    <a:pt x="19" y="48"/>
                  </a:lnTo>
                  <a:lnTo>
                    <a:pt x="24" y="50"/>
                  </a:lnTo>
                  <a:lnTo>
                    <a:pt x="29" y="50"/>
                  </a:lnTo>
                  <a:lnTo>
                    <a:pt x="35" y="53"/>
                  </a:lnTo>
                  <a:lnTo>
                    <a:pt x="35" y="53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Freeform 112"/>
            <p:cNvSpPr>
              <a:spLocks/>
            </p:cNvSpPr>
            <p:nvPr/>
          </p:nvSpPr>
          <p:spPr bwMode="auto">
            <a:xfrm>
              <a:off x="2007394" y="4793456"/>
              <a:ext cx="304800" cy="290513"/>
            </a:xfrm>
            <a:custGeom>
              <a:avLst/>
              <a:gdLst>
                <a:gd name="T0" fmla="*/ 51 w 192"/>
                <a:gd name="T1" fmla="*/ 122 h 183"/>
                <a:gd name="T2" fmla="*/ 38 w 192"/>
                <a:gd name="T3" fmla="*/ 125 h 183"/>
                <a:gd name="T4" fmla="*/ 19 w 192"/>
                <a:gd name="T5" fmla="*/ 122 h 183"/>
                <a:gd name="T6" fmla="*/ 8 w 192"/>
                <a:gd name="T7" fmla="*/ 114 h 183"/>
                <a:gd name="T8" fmla="*/ 3 w 192"/>
                <a:gd name="T9" fmla="*/ 106 h 183"/>
                <a:gd name="T10" fmla="*/ 0 w 192"/>
                <a:gd name="T11" fmla="*/ 90 h 183"/>
                <a:gd name="T12" fmla="*/ 3 w 192"/>
                <a:gd name="T13" fmla="*/ 79 h 183"/>
                <a:gd name="T14" fmla="*/ 8 w 192"/>
                <a:gd name="T15" fmla="*/ 69 h 183"/>
                <a:gd name="T16" fmla="*/ 22 w 192"/>
                <a:gd name="T17" fmla="*/ 63 h 183"/>
                <a:gd name="T18" fmla="*/ 38 w 192"/>
                <a:gd name="T19" fmla="*/ 61 h 183"/>
                <a:gd name="T20" fmla="*/ 43 w 192"/>
                <a:gd name="T21" fmla="*/ 55 h 183"/>
                <a:gd name="T22" fmla="*/ 40 w 192"/>
                <a:gd name="T23" fmla="*/ 45 h 183"/>
                <a:gd name="T24" fmla="*/ 40 w 192"/>
                <a:gd name="T25" fmla="*/ 34 h 183"/>
                <a:gd name="T26" fmla="*/ 40 w 192"/>
                <a:gd name="T27" fmla="*/ 18 h 183"/>
                <a:gd name="T28" fmla="*/ 54 w 192"/>
                <a:gd name="T29" fmla="*/ 13 h 183"/>
                <a:gd name="T30" fmla="*/ 67 w 192"/>
                <a:gd name="T31" fmla="*/ 16 h 183"/>
                <a:gd name="T32" fmla="*/ 78 w 192"/>
                <a:gd name="T33" fmla="*/ 24 h 183"/>
                <a:gd name="T34" fmla="*/ 83 w 192"/>
                <a:gd name="T35" fmla="*/ 31 h 183"/>
                <a:gd name="T36" fmla="*/ 88 w 192"/>
                <a:gd name="T37" fmla="*/ 37 h 183"/>
                <a:gd name="T38" fmla="*/ 94 w 192"/>
                <a:gd name="T39" fmla="*/ 26 h 183"/>
                <a:gd name="T40" fmla="*/ 96 w 192"/>
                <a:gd name="T41" fmla="*/ 10 h 183"/>
                <a:gd name="T42" fmla="*/ 102 w 192"/>
                <a:gd name="T43" fmla="*/ 0 h 183"/>
                <a:gd name="T44" fmla="*/ 109 w 192"/>
                <a:gd name="T45" fmla="*/ 0 h 183"/>
                <a:gd name="T46" fmla="*/ 125 w 192"/>
                <a:gd name="T47" fmla="*/ 8 h 183"/>
                <a:gd name="T48" fmla="*/ 139 w 192"/>
                <a:gd name="T49" fmla="*/ 18 h 183"/>
                <a:gd name="T50" fmla="*/ 144 w 192"/>
                <a:gd name="T51" fmla="*/ 29 h 183"/>
                <a:gd name="T52" fmla="*/ 147 w 192"/>
                <a:gd name="T53" fmla="*/ 39 h 183"/>
                <a:gd name="T54" fmla="*/ 147 w 192"/>
                <a:gd name="T55" fmla="*/ 50 h 183"/>
                <a:gd name="T56" fmla="*/ 141 w 192"/>
                <a:gd name="T57" fmla="*/ 61 h 183"/>
                <a:gd name="T58" fmla="*/ 141 w 192"/>
                <a:gd name="T59" fmla="*/ 61 h 183"/>
                <a:gd name="T60" fmla="*/ 149 w 192"/>
                <a:gd name="T61" fmla="*/ 61 h 183"/>
                <a:gd name="T62" fmla="*/ 160 w 192"/>
                <a:gd name="T63" fmla="*/ 61 h 183"/>
                <a:gd name="T64" fmla="*/ 171 w 192"/>
                <a:gd name="T65" fmla="*/ 63 h 183"/>
                <a:gd name="T66" fmla="*/ 179 w 192"/>
                <a:gd name="T67" fmla="*/ 69 h 183"/>
                <a:gd name="T68" fmla="*/ 187 w 192"/>
                <a:gd name="T69" fmla="*/ 79 h 183"/>
                <a:gd name="T70" fmla="*/ 192 w 192"/>
                <a:gd name="T71" fmla="*/ 90 h 183"/>
                <a:gd name="T72" fmla="*/ 192 w 192"/>
                <a:gd name="T73" fmla="*/ 101 h 183"/>
                <a:gd name="T74" fmla="*/ 192 w 192"/>
                <a:gd name="T75" fmla="*/ 109 h 183"/>
                <a:gd name="T76" fmla="*/ 189 w 192"/>
                <a:gd name="T77" fmla="*/ 119 h 183"/>
                <a:gd name="T78" fmla="*/ 187 w 192"/>
                <a:gd name="T79" fmla="*/ 127 h 183"/>
                <a:gd name="T80" fmla="*/ 176 w 192"/>
                <a:gd name="T81" fmla="*/ 135 h 183"/>
                <a:gd name="T82" fmla="*/ 165 w 192"/>
                <a:gd name="T83" fmla="*/ 138 h 183"/>
                <a:gd name="T84" fmla="*/ 152 w 192"/>
                <a:gd name="T85" fmla="*/ 135 h 183"/>
                <a:gd name="T86" fmla="*/ 141 w 192"/>
                <a:gd name="T87" fmla="*/ 133 h 183"/>
                <a:gd name="T88" fmla="*/ 128 w 192"/>
                <a:gd name="T89" fmla="*/ 127 h 183"/>
                <a:gd name="T90" fmla="*/ 125 w 192"/>
                <a:gd name="T91" fmla="*/ 127 h 183"/>
                <a:gd name="T92" fmla="*/ 125 w 192"/>
                <a:gd name="T93" fmla="*/ 141 h 183"/>
                <a:gd name="T94" fmla="*/ 123 w 192"/>
                <a:gd name="T95" fmla="*/ 151 h 183"/>
                <a:gd name="T96" fmla="*/ 117 w 192"/>
                <a:gd name="T97" fmla="*/ 165 h 183"/>
                <a:gd name="T98" fmla="*/ 109 w 192"/>
                <a:gd name="T99" fmla="*/ 172 h 183"/>
                <a:gd name="T100" fmla="*/ 102 w 192"/>
                <a:gd name="T101" fmla="*/ 180 h 183"/>
                <a:gd name="T102" fmla="*/ 88 w 192"/>
                <a:gd name="T103" fmla="*/ 183 h 183"/>
                <a:gd name="T104" fmla="*/ 75 w 192"/>
                <a:gd name="T105" fmla="*/ 178 h 183"/>
                <a:gd name="T106" fmla="*/ 62 w 192"/>
                <a:gd name="T107" fmla="*/ 170 h 183"/>
                <a:gd name="T108" fmla="*/ 56 w 192"/>
                <a:gd name="T109" fmla="*/ 159 h 183"/>
                <a:gd name="T110" fmla="*/ 51 w 192"/>
                <a:gd name="T111" fmla="*/ 149 h 183"/>
                <a:gd name="T112" fmla="*/ 51 w 192"/>
                <a:gd name="T113" fmla="*/ 135 h 183"/>
                <a:gd name="T114" fmla="*/ 54 w 192"/>
                <a:gd name="T115" fmla="*/ 122 h 183"/>
                <a:gd name="T116" fmla="*/ 54 w 192"/>
                <a:gd name="T117" fmla="*/ 12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2" h="183">
                  <a:moveTo>
                    <a:pt x="54" y="122"/>
                  </a:moveTo>
                  <a:lnTo>
                    <a:pt x="51" y="122"/>
                  </a:lnTo>
                  <a:lnTo>
                    <a:pt x="46" y="122"/>
                  </a:lnTo>
                  <a:lnTo>
                    <a:pt x="38" y="125"/>
                  </a:lnTo>
                  <a:lnTo>
                    <a:pt x="30" y="125"/>
                  </a:lnTo>
                  <a:lnTo>
                    <a:pt x="19" y="122"/>
                  </a:lnTo>
                  <a:lnTo>
                    <a:pt x="11" y="119"/>
                  </a:lnTo>
                  <a:lnTo>
                    <a:pt x="8" y="114"/>
                  </a:lnTo>
                  <a:lnTo>
                    <a:pt x="6" y="111"/>
                  </a:lnTo>
                  <a:lnTo>
                    <a:pt x="3" y="106"/>
                  </a:lnTo>
                  <a:lnTo>
                    <a:pt x="3" y="98"/>
                  </a:lnTo>
                  <a:lnTo>
                    <a:pt x="0" y="90"/>
                  </a:lnTo>
                  <a:lnTo>
                    <a:pt x="3" y="85"/>
                  </a:lnTo>
                  <a:lnTo>
                    <a:pt x="3" y="79"/>
                  </a:lnTo>
                  <a:lnTo>
                    <a:pt x="3" y="77"/>
                  </a:lnTo>
                  <a:lnTo>
                    <a:pt x="8" y="69"/>
                  </a:lnTo>
                  <a:lnTo>
                    <a:pt x="14" y="66"/>
                  </a:lnTo>
                  <a:lnTo>
                    <a:pt x="22" y="63"/>
                  </a:lnTo>
                  <a:lnTo>
                    <a:pt x="30" y="63"/>
                  </a:lnTo>
                  <a:lnTo>
                    <a:pt x="38" y="61"/>
                  </a:lnTo>
                  <a:lnTo>
                    <a:pt x="46" y="61"/>
                  </a:lnTo>
                  <a:lnTo>
                    <a:pt x="43" y="55"/>
                  </a:lnTo>
                  <a:lnTo>
                    <a:pt x="43" y="47"/>
                  </a:lnTo>
                  <a:lnTo>
                    <a:pt x="40" y="45"/>
                  </a:lnTo>
                  <a:lnTo>
                    <a:pt x="40" y="39"/>
                  </a:lnTo>
                  <a:lnTo>
                    <a:pt x="40" y="34"/>
                  </a:lnTo>
                  <a:lnTo>
                    <a:pt x="40" y="26"/>
                  </a:lnTo>
                  <a:lnTo>
                    <a:pt x="40" y="18"/>
                  </a:lnTo>
                  <a:lnTo>
                    <a:pt x="46" y="16"/>
                  </a:lnTo>
                  <a:lnTo>
                    <a:pt x="54" y="13"/>
                  </a:lnTo>
                  <a:lnTo>
                    <a:pt x="62" y="13"/>
                  </a:lnTo>
                  <a:lnTo>
                    <a:pt x="67" y="16"/>
                  </a:lnTo>
                  <a:lnTo>
                    <a:pt x="75" y="21"/>
                  </a:lnTo>
                  <a:lnTo>
                    <a:pt x="78" y="24"/>
                  </a:lnTo>
                  <a:lnTo>
                    <a:pt x="80" y="29"/>
                  </a:lnTo>
                  <a:lnTo>
                    <a:pt x="83" y="31"/>
                  </a:lnTo>
                  <a:lnTo>
                    <a:pt x="86" y="34"/>
                  </a:lnTo>
                  <a:lnTo>
                    <a:pt x="88" y="37"/>
                  </a:lnTo>
                  <a:lnTo>
                    <a:pt x="91" y="31"/>
                  </a:lnTo>
                  <a:lnTo>
                    <a:pt x="94" y="26"/>
                  </a:lnTo>
                  <a:lnTo>
                    <a:pt x="94" y="18"/>
                  </a:lnTo>
                  <a:lnTo>
                    <a:pt x="96" y="10"/>
                  </a:lnTo>
                  <a:lnTo>
                    <a:pt x="99" y="2"/>
                  </a:lnTo>
                  <a:lnTo>
                    <a:pt x="102" y="0"/>
                  </a:lnTo>
                  <a:lnTo>
                    <a:pt x="107" y="0"/>
                  </a:lnTo>
                  <a:lnTo>
                    <a:pt x="109" y="0"/>
                  </a:lnTo>
                  <a:lnTo>
                    <a:pt x="115" y="2"/>
                  </a:lnTo>
                  <a:lnTo>
                    <a:pt x="125" y="8"/>
                  </a:lnTo>
                  <a:lnTo>
                    <a:pt x="133" y="13"/>
                  </a:lnTo>
                  <a:lnTo>
                    <a:pt x="139" y="18"/>
                  </a:lnTo>
                  <a:lnTo>
                    <a:pt x="144" y="24"/>
                  </a:lnTo>
                  <a:lnTo>
                    <a:pt x="144" y="29"/>
                  </a:lnTo>
                  <a:lnTo>
                    <a:pt x="147" y="34"/>
                  </a:lnTo>
                  <a:lnTo>
                    <a:pt x="147" y="39"/>
                  </a:lnTo>
                  <a:lnTo>
                    <a:pt x="149" y="42"/>
                  </a:lnTo>
                  <a:lnTo>
                    <a:pt x="147" y="50"/>
                  </a:lnTo>
                  <a:lnTo>
                    <a:pt x="144" y="58"/>
                  </a:lnTo>
                  <a:lnTo>
                    <a:pt x="141" y="61"/>
                  </a:lnTo>
                  <a:lnTo>
                    <a:pt x="139" y="63"/>
                  </a:lnTo>
                  <a:lnTo>
                    <a:pt x="141" y="61"/>
                  </a:lnTo>
                  <a:lnTo>
                    <a:pt x="147" y="61"/>
                  </a:lnTo>
                  <a:lnTo>
                    <a:pt x="149" y="61"/>
                  </a:lnTo>
                  <a:lnTo>
                    <a:pt x="155" y="61"/>
                  </a:lnTo>
                  <a:lnTo>
                    <a:pt x="160" y="61"/>
                  </a:lnTo>
                  <a:lnTo>
                    <a:pt x="165" y="61"/>
                  </a:lnTo>
                  <a:lnTo>
                    <a:pt x="171" y="63"/>
                  </a:lnTo>
                  <a:lnTo>
                    <a:pt x="176" y="66"/>
                  </a:lnTo>
                  <a:lnTo>
                    <a:pt x="179" y="69"/>
                  </a:lnTo>
                  <a:lnTo>
                    <a:pt x="184" y="74"/>
                  </a:lnTo>
                  <a:lnTo>
                    <a:pt x="187" y="79"/>
                  </a:lnTo>
                  <a:lnTo>
                    <a:pt x="189" y="85"/>
                  </a:lnTo>
                  <a:lnTo>
                    <a:pt x="192" y="90"/>
                  </a:lnTo>
                  <a:lnTo>
                    <a:pt x="192" y="95"/>
                  </a:lnTo>
                  <a:lnTo>
                    <a:pt x="192" y="101"/>
                  </a:lnTo>
                  <a:lnTo>
                    <a:pt x="192" y="106"/>
                  </a:lnTo>
                  <a:lnTo>
                    <a:pt x="192" y="109"/>
                  </a:lnTo>
                  <a:lnTo>
                    <a:pt x="192" y="114"/>
                  </a:lnTo>
                  <a:lnTo>
                    <a:pt x="189" y="119"/>
                  </a:lnTo>
                  <a:lnTo>
                    <a:pt x="189" y="122"/>
                  </a:lnTo>
                  <a:lnTo>
                    <a:pt x="187" y="127"/>
                  </a:lnTo>
                  <a:lnTo>
                    <a:pt x="181" y="133"/>
                  </a:lnTo>
                  <a:lnTo>
                    <a:pt x="176" y="135"/>
                  </a:lnTo>
                  <a:lnTo>
                    <a:pt x="171" y="138"/>
                  </a:lnTo>
                  <a:lnTo>
                    <a:pt x="165" y="138"/>
                  </a:lnTo>
                  <a:lnTo>
                    <a:pt x="160" y="138"/>
                  </a:lnTo>
                  <a:lnTo>
                    <a:pt x="152" y="135"/>
                  </a:lnTo>
                  <a:lnTo>
                    <a:pt x="147" y="133"/>
                  </a:lnTo>
                  <a:lnTo>
                    <a:pt x="141" y="133"/>
                  </a:lnTo>
                  <a:lnTo>
                    <a:pt x="136" y="130"/>
                  </a:lnTo>
                  <a:lnTo>
                    <a:pt x="128" y="127"/>
                  </a:lnTo>
                  <a:lnTo>
                    <a:pt x="128" y="125"/>
                  </a:lnTo>
                  <a:lnTo>
                    <a:pt x="125" y="127"/>
                  </a:lnTo>
                  <a:lnTo>
                    <a:pt x="125" y="135"/>
                  </a:lnTo>
                  <a:lnTo>
                    <a:pt x="125" y="141"/>
                  </a:lnTo>
                  <a:lnTo>
                    <a:pt x="123" y="146"/>
                  </a:lnTo>
                  <a:lnTo>
                    <a:pt x="123" y="151"/>
                  </a:lnTo>
                  <a:lnTo>
                    <a:pt x="120" y="159"/>
                  </a:lnTo>
                  <a:lnTo>
                    <a:pt x="117" y="165"/>
                  </a:lnTo>
                  <a:lnTo>
                    <a:pt x="115" y="170"/>
                  </a:lnTo>
                  <a:lnTo>
                    <a:pt x="109" y="172"/>
                  </a:lnTo>
                  <a:lnTo>
                    <a:pt x="107" y="178"/>
                  </a:lnTo>
                  <a:lnTo>
                    <a:pt x="102" y="180"/>
                  </a:lnTo>
                  <a:lnTo>
                    <a:pt x="96" y="183"/>
                  </a:lnTo>
                  <a:lnTo>
                    <a:pt x="88" y="183"/>
                  </a:lnTo>
                  <a:lnTo>
                    <a:pt x="83" y="183"/>
                  </a:lnTo>
                  <a:lnTo>
                    <a:pt x="75" y="178"/>
                  </a:lnTo>
                  <a:lnTo>
                    <a:pt x="67" y="172"/>
                  </a:lnTo>
                  <a:lnTo>
                    <a:pt x="62" y="170"/>
                  </a:lnTo>
                  <a:lnTo>
                    <a:pt x="59" y="165"/>
                  </a:lnTo>
                  <a:lnTo>
                    <a:pt x="56" y="159"/>
                  </a:lnTo>
                  <a:lnTo>
                    <a:pt x="54" y="157"/>
                  </a:lnTo>
                  <a:lnTo>
                    <a:pt x="51" y="149"/>
                  </a:lnTo>
                  <a:lnTo>
                    <a:pt x="51" y="146"/>
                  </a:lnTo>
                  <a:lnTo>
                    <a:pt x="51" y="135"/>
                  </a:lnTo>
                  <a:lnTo>
                    <a:pt x="51" y="127"/>
                  </a:lnTo>
                  <a:lnTo>
                    <a:pt x="54" y="122"/>
                  </a:lnTo>
                  <a:lnTo>
                    <a:pt x="54" y="122"/>
                  </a:lnTo>
                  <a:lnTo>
                    <a:pt x="54" y="122"/>
                  </a:lnTo>
                  <a:close/>
                </a:path>
              </a:pathLst>
            </a:custGeom>
            <a:solidFill>
              <a:srgbClr val="FFFC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Freeform 113"/>
            <p:cNvSpPr>
              <a:spLocks/>
            </p:cNvSpPr>
            <p:nvPr/>
          </p:nvSpPr>
          <p:spPr bwMode="auto">
            <a:xfrm>
              <a:off x="2101056" y="4890294"/>
              <a:ext cx="96838" cy="84138"/>
            </a:xfrm>
            <a:custGeom>
              <a:avLst/>
              <a:gdLst>
                <a:gd name="T0" fmla="*/ 32 w 61"/>
                <a:gd name="T1" fmla="*/ 2 h 53"/>
                <a:gd name="T2" fmla="*/ 24 w 61"/>
                <a:gd name="T3" fmla="*/ 0 h 53"/>
                <a:gd name="T4" fmla="*/ 19 w 61"/>
                <a:gd name="T5" fmla="*/ 0 h 53"/>
                <a:gd name="T6" fmla="*/ 13 w 61"/>
                <a:gd name="T7" fmla="*/ 0 h 53"/>
                <a:gd name="T8" fmla="*/ 8 w 61"/>
                <a:gd name="T9" fmla="*/ 2 h 53"/>
                <a:gd name="T10" fmla="*/ 3 w 61"/>
                <a:gd name="T11" fmla="*/ 8 h 53"/>
                <a:gd name="T12" fmla="*/ 0 w 61"/>
                <a:gd name="T13" fmla="*/ 18 h 53"/>
                <a:gd name="T14" fmla="*/ 0 w 61"/>
                <a:gd name="T15" fmla="*/ 26 h 53"/>
                <a:gd name="T16" fmla="*/ 5 w 61"/>
                <a:gd name="T17" fmla="*/ 37 h 53"/>
                <a:gd name="T18" fmla="*/ 8 w 61"/>
                <a:gd name="T19" fmla="*/ 40 h 53"/>
                <a:gd name="T20" fmla="*/ 13 w 61"/>
                <a:gd name="T21" fmla="*/ 45 h 53"/>
                <a:gd name="T22" fmla="*/ 16 w 61"/>
                <a:gd name="T23" fmla="*/ 48 h 53"/>
                <a:gd name="T24" fmla="*/ 24 w 61"/>
                <a:gd name="T25" fmla="*/ 53 h 53"/>
                <a:gd name="T26" fmla="*/ 29 w 61"/>
                <a:gd name="T27" fmla="*/ 53 h 53"/>
                <a:gd name="T28" fmla="*/ 37 w 61"/>
                <a:gd name="T29" fmla="*/ 53 h 53"/>
                <a:gd name="T30" fmla="*/ 43 w 61"/>
                <a:gd name="T31" fmla="*/ 53 h 53"/>
                <a:gd name="T32" fmla="*/ 48 w 61"/>
                <a:gd name="T33" fmla="*/ 50 h 53"/>
                <a:gd name="T34" fmla="*/ 53 w 61"/>
                <a:gd name="T35" fmla="*/ 45 h 53"/>
                <a:gd name="T36" fmla="*/ 61 w 61"/>
                <a:gd name="T37" fmla="*/ 37 h 53"/>
                <a:gd name="T38" fmla="*/ 61 w 61"/>
                <a:gd name="T39" fmla="*/ 29 h 53"/>
                <a:gd name="T40" fmla="*/ 61 w 61"/>
                <a:gd name="T41" fmla="*/ 24 h 53"/>
                <a:gd name="T42" fmla="*/ 58 w 61"/>
                <a:gd name="T43" fmla="*/ 18 h 53"/>
                <a:gd name="T44" fmla="*/ 56 w 61"/>
                <a:gd name="T45" fmla="*/ 16 h 53"/>
                <a:gd name="T46" fmla="*/ 50 w 61"/>
                <a:gd name="T47" fmla="*/ 10 h 53"/>
                <a:gd name="T48" fmla="*/ 48 w 61"/>
                <a:gd name="T49" fmla="*/ 5 h 53"/>
                <a:gd name="T50" fmla="*/ 40 w 61"/>
                <a:gd name="T51" fmla="*/ 2 h 53"/>
                <a:gd name="T52" fmla="*/ 32 w 61"/>
                <a:gd name="T53" fmla="*/ 2 h 53"/>
                <a:gd name="T54" fmla="*/ 32 w 61"/>
                <a:gd name="T55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1" h="53">
                  <a:moveTo>
                    <a:pt x="32" y="2"/>
                  </a:moveTo>
                  <a:lnTo>
                    <a:pt x="24" y="0"/>
                  </a:lnTo>
                  <a:lnTo>
                    <a:pt x="19" y="0"/>
                  </a:lnTo>
                  <a:lnTo>
                    <a:pt x="13" y="0"/>
                  </a:lnTo>
                  <a:lnTo>
                    <a:pt x="8" y="2"/>
                  </a:lnTo>
                  <a:lnTo>
                    <a:pt x="3" y="8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5" y="37"/>
                  </a:lnTo>
                  <a:lnTo>
                    <a:pt x="8" y="40"/>
                  </a:lnTo>
                  <a:lnTo>
                    <a:pt x="13" y="45"/>
                  </a:lnTo>
                  <a:lnTo>
                    <a:pt x="16" y="48"/>
                  </a:lnTo>
                  <a:lnTo>
                    <a:pt x="24" y="53"/>
                  </a:lnTo>
                  <a:lnTo>
                    <a:pt x="29" y="53"/>
                  </a:lnTo>
                  <a:lnTo>
                    <a:pt x="37" y="53"/>
                  </a:lnTo>
                  <a:lnTo>
                    <a:pt x="43" y="53"/>
                  </a:lnTo>
                  <a:lnTo>
                    <a:pt x="48" y="50"/>
                  </a:lnTo>
                  <a:lnTo>
                    <a:pt x="53" y="45"/>
                  </a:lnTo>
                  <a:lnTo>
                    <a:pt x="61" y="37"/>
                  </a:lnTo>
                  <a:lnTo>
                    <a:pt x="61" y="29"/>
                  </a:lnTo>
                  <a:lnTo>
                    <a:pt x="61" y="24"/>
                  </a:lnTo>
                  <a:lnTo>
                    <a:pt x="58" y="18"/>
                  </a:lnTo>
                  <a:lnTo>
                    <a:pt x="56" y="16"/>
                  </a:lnTo>
                  <a:lnTo>
                    <a:pt x="50" y="10"/>
                  </a:lnTo>
                  <a:lnTo>
                    <a:pt x="48" y="5"/>
                  </a:lnTo>
                  <a:lnTo>
                    <a:pt x="40" y="2"/>
                  </a:lnTo>
                  <a:lnTo>
                    <a:pt x="32" y="2"/>
                  </a:lnTo>
                  <a:lnTo>
                    <a:pt x="32" y="2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Freeform 114"/>
            <p:cNvSpPr>
              <a:spLocks/>
            </p:cNvSpPr>
            <p:nvPr/>
          </p:nvSpPr>
          <p:spPr bwMode="auto">
            <a:xfrm>
              <a:off x="2851944" y="5477669"/>
              <a:ext cx="231775" cy="547688"/>
            </a:xfrm>
            <a:custGeom>
              <a:avLst/>
              <a:gdLst>
                <a:gd name="T0" fmla="*/ 88 w 146"/>
                <a:gd name="T1" fmla="*/ 5 h 345"/>
                <a:gd name="T2" fmla="*/ 99 w 146"/>
                <a:gd name="T3" fmla="*/ 15 h 345"/>
                <a:gd name="T4" fmla="*/ 101 w 146"/>
                <a:gd name="T5" fmla="*/ 23 h 345"/>
                <a:gd name="T6" fmla="*/ 109 w 146"/>
                <a:gd name="T7" fmla="*/ 34 h 345"/>
                <a:gd name="T8" fmla="*/ 115 w 146"/>
                <a:gd name="T9" fmla="*/ 47 h 345"/>
                <a:gd name="T10" fmla="*/ 123 w 146"/>
                <a:gd name="T11" fmla="*/ 61 h 345"/>
                <a:gd name="T12" fmla="*/ 128 w 146"/>
                <a:gd name="T13" fmla="*/ 74 h 345"/>
                <a:gd name="T14" fmla="*/ 133 w 146"/>
                <a:gd name="T15" fmla="*/ 90 h 345"/>
                <a:gd name="T16" fmla="*/ 139 w 146"/>
                <a:gd name="T17" fmla="*/ 106 h 345"/>
                <a:gd name="T18" fmla="*/ 144 w 146"/>
                <a:gd name="T19" fmla="*/ 125 h 345"/>
                <a:gd name="T20" fmla="*/ 146 w 146"/>
                <a:gd name="T21" fmla="*/ 141 h 345"/>
                <a:gd name="T22" fmla="*/ 146 w 146"/>
                <a:gd name="T23" fmla="*/ 159 h 345"/>
                <a:gd name="T24" fmla="*/ 146 w 146"/>
                <a:gd name="T25" fmla="*/ 178 h 345"/>
                <a:gd name="T26" fmla="*/ 146 w 146"/>
                <a:gd name="T27" fmla="*/ 196 h 345"/>
                <a:gd name="T28" fmla="*/ 144 w 146"/>
                <a:gd name="T29" fmla="*/ 215 h 345"/>
                <a:gd name="T30" fmla="*/ 141 w 146"/>
                <a:gd name="T31" fmla="*/ 234 h 345"/>
                <a:gd name="T32" fmla="*/ 136 w 146"/>
                <a:gd name="T33" fmla="*/ 247 h 345"/>
                <a:gd name="T34" fmla="*/ 131 w 146"/>
                <a:gd name="T35" fmla="*/ 263 h 345"/>
                <a:gd name="T36" fmla="*/ 125 w 146"/>
                <a:gd name="T37" fmla="*/ 276 h 345"/>
                <a:gd name="T38" fmla="*/ 123 w 146"/>
                <a:gd name="T39" fmla="*/ 287 h 345"/>
                <a:gd name="T40" fmla="*/ 115 w 146"/>
                <a:gd name="T41" fmla="*/ 297 h 345"/>
                <a:gd name="T42" fmla="*/ 112 w 146"/>
                <a:gd name="T43" fmla="*/ 308 h 345"/>
                <a:gd name="T44" fmla="*/ 101 w 146"/>
                <a:gd name="T45" fmla="*/ 324 h 345"/>
                <a:gd name="T46" fmla="*/ 93 w 146"/>
                <a:gd name="T47" fmla="*/ 335 h 345"/>
                <a:gd name="T48" fmla="*/ 85 w 146"/>
                <a:gd name="T49" fmla="*/ 345 h 345"/>
                <a:gd name="T50" fmla="*/ 83 w 146"/>
                <a:gd name="T51" fmla="*/ 340 h 345"/>
                <a:gd name="T52" fmla="*/ 69 w 146"/>
                <a:gd name="T53" fmla="*/ 329 h 345"/>
                <a:gd name="T54" fmla="*/ 61 w 146"/>
                <a:gd name="T55" fmla="*/ 319 h 345"/>
                <a:gd name="T56" fmla="*/ 56 w 146"/>
                <a:gd name="T57" fmla="*/ 311 h 345"/>
                <a:gd name="T58" fmla="*/ 45 w 146"/>
                <a:gd name="T59" fmla="*/ 300 h 345"/>
                <a:gd name="T60" fmla="*/ 40 w 146"/>
                <a:gd name="T61" fmla="*/ 289 h 345"/>
                <a:gd name="T62" fmla="*/ 32 w 146"/>
                <a:gd name="T63" fmla="*/ 274 h 345"/>
                <a:gd name="T64" fmla="*/ 22 w 146"/>
                <a:gd name="T65" fmla="*/ 260 h 345"/>
                <a:gd name="T66" fmla="*/ 16 w 146"/>
                <a:gd name="T67" fmla="*/ 244 h 345"/>
                <a:gd name="T68" fmla="*/ 8 w 146"/>
                <a:gd name="T69" fmla="*/ 228 h 345"/>
                <a:gd name="T70" fmla="*/ 3 w 146"/>
                <a:gd name="T71" fmla="*/ 212 h 345"/>
                <a:gd name="T72" fmla="*/ 3 w 146"/>
                <a:gd name="T73" fmla="*/ 194 h 345"/>
                <a:gd name="T74" fmla="*/ 0 w 146"/>
                <a:gd name="T75" fmla="*/ 178 h 345"/>
                <a:gd name="T76" fmla="*/ 3 w 146"/>
                <a:gd name="T77" fmla="*/ 159 h 345"/>
                <a:gd name="T78" fmla="*/ 6 w 146"/>
                <a:gd name="T79" fmla="*/ 141 h 345"/>
                <a:gd name="T80" fmla="*/ 8 w 146"/>
                <a:gd name="T81" fmla="*/ 125 h 345"/>
                <a:gd name="T82" fmla="*/ 14 w 146"/>
                <a:gd name="T83" fmla="*/ 109 h 345"/>
                <a:gd name="T84" fmla="*/ 22 w 146"/>
                <a:gd name="T85" fmla="*/ 93 h 345"/>
                <a:gd name="T86" fmla="*/ 27 w 146"/>
                <a:gd name="T87" fmla="*/ 79 h 345"/>
                <a:gd name="T88" fmla="*/ 35 w 146"/>
                <a:gd name="T89" fmla="*/ 66 h 345"/>
                <a:gd name="T90" fmla="*/ 40 w 146"/>
                <a:gd name="T91" fmla="*/ 53 h 345"/>
                <a:gd name="T92" fmla="*/ 48 w 146"/>
                <a:gd name="T93" fmla="*/ 45 h 345"/>
                <a:gd name="T94" fmla="*/ 56 w 146"/>
                <a:gd name="T95" fmla="*/ 31 h 345"/>
                <a:gd name="T96" fmla="*/ 61 w 146"/>
                <a:gd name="T97" fmla="*/ 23 h 345"/>
                <a:gd name="T98" fmla="*/ 75 w 146"/>
                <a:gd name="T99" fmla="*/ 10 h 345"/>
                <a:gd name="T100" fmla="*/ 83 w 146"/>
                <a:gd name="T101" fmla="*/ 2 h 345"/>
                <a:gd name="T102" fmla="*/ 85 w 146"/>
                <a:gd name="T103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6" h="345">
                  <a:moveTo>
                    <a:pt x="85" y="0"/>
                  </a:moveTo>
                  <a:lnTo>
                    <a:pt x="88" y="5"/>
                  </a:lnTo>
                  <a:lnTo>
                    <a:pt x="91" y="7"/>
                  </a:lnTo>
                  <a:lnTo>
                    <a:pt x="99" y="15"/>
                  </a:lnTo>
                  <a:lnTo>
                    <a:pt x="99" y="18"/>
                  </a:lnTo>
                  <a:lnTo>
                    <a:pt x="101" y="23"/>
                  </a:lnTo>
                  <a:lnTo>
                    <a:pt x="104" y="29"/>
                  </a:lnTo>
                  <a:lnTo>
                    <a:pt x="109" y="34"/>
                  </a:lnTo>
                  <a:lnTo>
                    <a:pt x="112" y="39"/>
                  </a:lnTo>
                  <a:lnTo>
                    <a:pt x="115" y="47"/>
                  </a:lnTo>
                  <a:lnTo>
                    <a:pt x="117" y="53"/>
                  </a:lnTo>
                  <a:lnTo>
                    <a:pt x="123" y="61"/>
                  </a:lnTo>
                  <a:lnTo>
                    <a:pt x="125" y="66"/>
                  </a:lnTo>
                  <a:lnTo>
                    <a:pt x="128" y="74"/>
                  </a:lnTo>
                  <a:lnTo>
                    <a:pt x="131" y="82"/>
                  </a:lnTo>
                  <a:lnTo>
                    <a:pt x="133" y="90"/>
                  </a:lnTo>
                  <a:lnTo>
                    <a:pt x="136" y="95"/>
                  </a:lnTo>
                  <a:lnTo>
                    <a:pt x="139" y="106"/>
                  </a:lnTo>
                  <a:lnTo>
                    <a:pt x="141" y="114"/>
                  </a:lnTo>
                  <a:lnTo>
                    <a:pt x="144" y="125"/>
                  </a:lnTo>
                  <a:lnTo>
                    <a:pt x="144" y="133"/>
                  </a:lnTo>
                  <a:lnTo>
                    <a:pt x="146" y="141"/>
                  </a:lnTo>
                  <a:lnTo>
                    <a:pt x="146" y="148"/>
                  </a:lnTo>
                  <a:lnTo>
                    <a:pt x="146" y="159"/>
                  </a:lnTo>
                  <a:lnTo>
                    <a:pt x="146" y="167"/>
                  </a:lnTo>
                  <a:lnTo>
                    <a:pt x="146" y="178"/>
                  </a:lnTo>
                  <a:lnTo>
                    <a:pt x="146" y="188"/>
                  </a:lnTo>
                  <a:lnTo>
                    <a:pt x="146" y="196"/>
                  </a:lnTo>
                  <a:lnTo>
                    <a:pt x="146" y="207"/>
                  </a:lnTo>
                  <a:lnTo>
                    <a:pt x="144" y="215"/>
                  </a:lnTo>
                  <a:lnTo>
                    <a:pt x="141" y="223"/>
                  </a:lnTo>
                  <a:lnTo>
                    <a:pt x="141" y="234"/>
                  </a:lnTo>
                  <a:lnTo>
                    <a:pt x="136" y="239"/>
                  </a:lnTo>
                  <a:lnTo>
                    <a:pt x="136" y="247"/>
                  </a:lnTo>
                  <a:lnTo>
                    <a:pt x="133" y="255"/>
                  </a:lnTo>
                  <a:lnTo>
                    <a:pt x="131" y="263"/>
                  </a:lnTo>
                  <a:lnTo>
                    <a:pt x="128" y="268"/>
                  </a:lnTo>
                  <a:lnTo>
                    <a:pt x="125" y="276"/>
                  </a:lnTo>
                  <a:lnTo>
                    <a:pt x="123" y="281"/>
                  </a:lnTo>
                  <a:lnTo>
                    <a:pt x="123" y="287"/>
                  </a:lnTo>
                  <a:lnTo>
                    <a:pt x="117" y="292"/>
                  </a:lnTo>
                  <a:lnTo>
                    <a:pt x="115" y="297"/>
                  </a:lnTo>
                  <a:lnTo>
                    <a:pt x="112" y="303"/>
                  </a:lnTo>
                  <a:lnTo>
                    <a:pt x="112" y="308"/>
                  </a:lnTo>
                  <a:lnTo>
                    <a:pt x="107" y="316"/>
                  </a:lnTo>
                  <a:lnTo>
                    <a:pt x="101" y="324"/>
                  </a:lnTo>
                  <a:lnTo>
                    <a:pt x="96" y="329"/>
                  </a:lnTo>
                  <a:lnTo>
                    <a:pt x="93" y="335"/>
                  </a:lnTo>
                  <a:lnTo>
                    <a:pt x="88" y="343"/>
                  </a:lnTo>
                  <a:lnTo>
                    <a:pt x="85" y="345"/>
                  </a:lnTo>
                  <a:lnTo>
                    <a:pt x="85" y="343"/>
                  </a:lnTo>
                  <a:lnTo>
                    <a:pt x="83" y="340"/>
                  </a:lnTo>
                  <a:lnTo>
                    <a:pt x="77" y="335"/>
                  </a:lnTo>
                  <a:lnTo>
                    <a:pt x="69" y="329"/>
                  </a:lnTo>
                  <a:lnTo>
                    <a:pt x="67" y="324"/>
                  </a:lnTo>
                  <a:lnTo>
                    <a:pt x="61" y="319"/>
                  </a:lnTo>
                  <a:lnTo>
                    <a:pt x="59" y="316"/>
                  </a:lnTo>
                  <a:lnTo>
                    <a:pt x="56" y="311"/>
                  </a:lnTo>
                  <a:lnTo>
                    <a:pt x="51" y="305"/>
                  </a:lnTo>
                  <a:lnTo>
                    <a:pt x="45" y="300"/>
                  </a:lnTo>
                  <a:lnTo>
                    <a:pt x="43" y="295"/>
                  </a:lnTo>
                  <a:lnTo>
                    <a:pt x="40" y="289"/>
                  </a:lnTo>
                  <a:lnTo>
                    <a:pt x="35" y="281"/>
                  </a:lnTo>
                  <a:lnTo>
                    <a:pt x="32" y="274"/>
                  </a:lnTo>
                  <a:lnTo>
                    <a:pt x="27" y="266"/>
                  </a:lnTo>
                  <a:lnTo>
                    <a:pt x="22" y="260"/>
                  </a:lnTo>
                  <a:lnTo>
                    <a:pt x="19" y="252"/>
                  </a:lnTo>
                  <a:lnTo>
                    <a:pt x="16" y="244"/>
                  </a:lnTo>
                  <a:lnTo>
                    <a:pt x="14" y="236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3" y="212"/>
                  </a:lnTo>
                  <a:lnTo>
                    <a:pt x="3" y="202"/>
                  </a:lnTo>
                  <a:lnTo>
                    <a:pt x="3" y="194"/>
                  </a:lnTo>
                  <a:lnTo>
                    <a:pt x="0" y="186"/>
                  </a:lnTo>
                  <a:lnTo>
                    <a:pt x="0" y="178"/>
                  </a:lnTo>
                  <a:lnTo>
                    <a:pt x="0" y="167"/>
                  </a:lnTo>
                  <a:lnTo>
                    <a:pt x="3" y="159"/>
                  </a:lnTo>
                  <a:lnTo>
                    <a:pt x="3" y="151"/>
                  </a:lnTo>
                  <a:lnTo>
                    <a:pt x="6" y="141"/>
                  </a:lnTo>
                  <a:lnTo>
                    <a:pt x="6" y="133"/>
                  </a:lnTo>
                  <a:lnTo>
                    <a:pt x="8" y="125"/>
                  </a:lnTo>
                  <a:lnTo>
                    <a:pt x="11" y="117"/>
                  </a:lnTo>
                  <a:lnTo>
                    <a:pt x="14" y="109"/>
                  </a:lnTo>
                  <a:lnTo>
                    <a:pt x="16" y="101"/>
                  </a:lnTo>
                  <a:lnTo>
                    <a:pt x="22" y="93"/>
                  </a:lnTo>
                  <a:lnTo>
                    <a:pt x="24" y="85"/>
                  </a:lnTo>
                  <a:lnTo>
                    <a:pt x="27" y="79"/>
                  </a:lnTo>
                  <a:lnTo>
                    <a:pt x="29" y="71"/>
                  </a:lnTo>
                  <a:lnTo>
                    <a:pt x="35" y="66"/>
                  </a:lnTo>
                  <a:lnTo>
                    <a:pt x="37" y="61"/>
                  </a:lnTo>
                  <a:lnTo>
                    <a:pt x="40" y="53"/>
                  </a:lnTo>
                  <a:lnTo>
                    <a:pt x="45" y="47"/>
                  </a:lnTo>
                  <a:lnTo>
                    <a:pt x="48" y="45"/>
                  </a:lnTo>
                  <a:lnTo>
                    <a:pt x="51" y="37"/>
                  </a:lnTo>
                  <a:lnTo>
                    <a:pt x="56" y="31"/>
                  </a:lnTo>
                  <a:lnTo>
                    <a:pt x="59" y="29"/>
                  </a:lnTo>
                  <a:lnTo>
                    <a:pt x="61" y="23"/>
                  </a:lnTo>
                  <a:lnTo>
                    <a:pt x="67" y="15"/>
                  </a:lnTo>
                  <a:lnTo>
                    <a:pt x="75" y="10"/>
                  </a:lnTo>
                  <a:lnTo>
                    <a:pt x="80" y="5"/>
                  </a:lnTo>
                  <a:lnTo>
                    <a:pt x="83" y="2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8A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Freeform 115"/>
            <p:cNvSpPr>
              <a:spLocks/>
            </p:cNvSpPr>
            <p:nvPr/>
          </p:nvSpPr>
          <p:spPr bwMode="auto">
            <a:xfrm>
              <a:off x="2907506" y="5599906"/>
              <a:ext cx="71438" cy="361950"/>
            </a:xfrm>
            <a:custGeom>
              <a:avLst/>
              <a:gdLst>
                <a:gd name="T0" fmla="*/ 45 w 45"/>
                <a:gd name="T1" fmla="*/ 0 h 228"/>
                <a:gd name="T2" fmla="*/ 45 w 45"/>
                <a:gd name="T3" fmla="*/ 228 h 228"/>
                <a:gd name="T4" fmla="*/ 42 w 45"/>
                <a:gd name="T5" fmla="*/ 226 h 228"/>
                <a:gd name="T6" fmla="*/ 40 w 45"/>
                <a:gd name="T7" fmla="*/ 218 h 228"/>
                <a:gd name="T8" fmla="*/ 37 w 45"/>
                <a:gd name="T9" fmla="*/ 212 h 228"/>
                <a:gd name="T10" fmla="*/ 34 w 45"/>
                <a:gd name="T11" fmla="*/ 207 h 228"/>
                <a:gd name="T12" fmla="*/ 32 w 45"/>
                <a:gd name="T13" fmla="*/ 199 h 228"/>
                <a:gd name="T14" fmla="*/ 29 w 45"/>
                <a:gd name="T15" fmla="*/ 194 h 228"/>
                <a:gd name="T16" fmla="*/ 24 w 45"/>
                <a:gd name="T17" fmla="*/ 183 h 228"/>
                <a:gd name="T18" fmla="*/ 21 w 45"/>
                <a:gd name="T19" fmla="*/ 175 h 228"/>
                <a:gd name="T20" fmla="*/ 16 w 45"/>
                <a:gd name="T21" fmla="*/ 165 h 228"/>
                <a:gd name="T22" fmla="*/ 13 w 45"/>
                <a:gd name="T23" fmla="*/ 157 h 228"/>
                <a:gd name="T24" fmla="*/ 10 w 45"/>
                <a:gd name="T25" fmla="*/ 151 h 228"/>
                <a:gd name="T26" fmla="*/ 10 w 45"/>
                <a:gd name="T27" fmla="*/ 146 h 228"/>
                <a:gd name="T28" fmla="*/ 8 w 45"/>
                <a:gd name="T29" fmla="*/ 141 h 228"/>
                <a:gd name="T30" fmla="*/ 5 w 45"/>
                <a:gd name="T31" fmla="*/ 135 h 228"/>
                <a:gd name="T32" fmla="*/ 5 w 45"/>
                <a:gd name="T33" fmla="*/ 130 h 228"/>
                <a:gd name="T34" fmla="*/ 2 w 45"/>
                <a:gd name="T35" fmla="*/ 125 h 228"/>
                <a:gd name="T36" fmla="*/ 2 w 45"/>
                <a:gd name="T37" fmla="*/ 119 h 228"/>
                <a:gd name="T38" fmla="*/ 2 w 45"/>
                <a:gd name="T39" fmla="*/ 117 h 228"/>
                <a:gd name="T40" fmla="*/ 0 w 45"/>
                <a:gd name="T41" fmla="*/ 111 h 228"/>
                <a:gd name="T42" fmla="*/ 0 w 45"/>
                <a:gd name="T43" fmla="*/ 103 h 228"/>
                <a:gd name="T44" fmla="*/ 0 w 45"/>
                <a:gd name="T45" fmla="*/ 98 h 228"/>
                <a:gd name="T46" fmla="*/ 0 w 45"/>
                <a:gd name="T47" fmla="*/ 93 h 228"/>
                <a:gd name="T48" fmla="*/ 0 w 45"/>
                <a:gd name="T49" fmla="*/ 87 h 228"/>
                <a:gd name="T50" fmla="*/ 0 w 45"/>
                <a:gd name="T51" fmla="*/ 82 h 228"/>
                <a:gd name="T52" fmla="*/ 0 w 45"/>
                <a:gd name="T53" fmla="*/ 77 h 228"/>
                <a:gd name="T54" fmla="*/ 2 w 45"/>
                <a:gd name="T55" fmla="*/ 71 h 228"/>
                <a:gd name="T56" fmla="*/ 2 w 45"/>
                <a:gd name="T57" fmla="*/ 66 h 228"/>
                <a:gd name="T58" fmla="*/ 5 w 45"/>
                <a:gd name="T59" fmla="*/ 61 h 228"/>
                <a:gd name="T60" fmla="*/ 5 w 45"/>
                <a:gd name="T61" fmla="*/ 56 h 228"/>
                <a:gd name="T62" fmla="*/ 8 w 45"/>
                <a:gd name="T63" fmla="*/ 53 h 228"/>
                <a:gd name="T64" fmla="*/ 13 w 45"/>
                <a:gd name="T65" fmla="*/ 42 h 228"/>
                <a:gd name="T66" fmla="*/ 18 w 45"/>
                <a:gd name="T67" fmla="*/ 34 h 228"/>
                <a:gd name="T68" fmla="*/ 21 w 45"/>
                <a:gd name="T69" fmla="*/ 26 h 228"/>
                <a:gd name="T70" fmla="*/ 26 w 45"/>
                <a:gd name="T71" fmla="*/ 21 h 228"/>
                <a:gd name="T72" fmla="*/ 32 w 45"/>
                <a:gd name="T73" fmla="*/ 13 h 228"/>
                <a:gd name="T74" fmla="*/ 34 w 45"/>
                <a:gd name="T75" fmla="*/ 10 h 228"/>
                <a:gd name="T76" fmla="*/ 42 w 45"/>
                <a:gd name="T77" fmla="*/ 2 h 228"/>
                <a:gd name="T78" fmla="*/ 45 w 45"/>
                <a:gd name="T79" fmla="*/ 0 h 228"/>
                <a:gd name="T80" fmla="*/ 45 w 45"/>
                <a:gd name="T8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" h="228">
                  <a:moveTo>
                    <a:pt x="45" y="0"/>
                  </a:moveTo>
                  <a:lnTo>
                    <a:pt x="45" y="228"/>
                  </a:lnTo>
                  <a:lnTo>
                    <a:pt x="42" y="226"/>
                  </a:lnTo>
                  <a:lnTo>
                    <a:pt x="40" y="218"/>
                  </a:lnTo>
                  <a:lnTo>
                    <a:pt x="37" y="212"/>
                  </a:lnTo>
                  <a:lnTo>
                    <a:pt x="34" y="207"/>
                  </a:lnTo>
                  <a:lnTo>
                    <a:pt x="32" y="199"/>
                  </a:lnTo>
                  <a:lnTo>
                    <a:pt x="29" y="194"/>
                  </a:lnTo>
                  <a:lnTo>
                    <a:pt x="24" y="183"/>
                  </a:lnTo>
                  <a:lnTo>
                    <a:pt x="21" y="175"/>
                  </a:lnTo>
                  <a:lnTo>
                    <a:pt x="16" y="165"/>
                  </a:lnTo>
                  <a:lnTo>
                    <a:pt x="13" y="157"/>
                  </a:lnTo>
                  <a:lnTo>
                    <a:pt x="10" y="151"/>
                  </a:lnTo>
                  <a:lnTo>
                    <a:pt x="10" y="146"/>
                  </a:lnTo>
                  <a:lnTo>
                    <a:pt x="8" y="141"/>
                  </a:lnTo>
                  <a:lnTo>
                    <a:pt x="5" y="135"/>
                  </a:lnTo>
                  <a:lnTo>
                    <a:pt x="5" y="130"/>
                  </a:lnTo>
                  <a:lnTo>
                    <a:pt x="2" y="125"/>
                  </a:lnTo>
                  <a:lnTo>
                    <a:pt x="2" y="119"/>
                  </a:lnTo>
                  <a:lnTo>
                    <a:pt x="2" y="117"/>
                  </a:lnTo>
                  <a:lnTo>
                    <a:pt x="0" y="111"/>
                  </a:lnTo>
                  <a:lnTo>
                    <a:pt x="0" y="103"/>
                  </a:lnTo>
                  <a:lnTo>
                    <a:pt x="0" y="98"/>
                  </a:lnTo>
                  <a:lnTo>
                    <a:pt x="0" y="93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0" y="77"/>
                  </a:lnTo>
                  <a:lnTo>
                    <a:pt x="2" y="71"/>
                  </a:lnTo>
                  <a:lnTo>
                    <a:pt x="2" y="66"/>
                  </a:lnTo>
                  <a:lnTo>
                    <a:pt x="5" y="61"/>
                  </a:lnTo>
                  <a:lnTo>
                    <a:pt x="5" y="56"/>
                  </a:lnTo>
                  <a:lnTo>
                    <a:pt x="8" y="53"/>
                  </a:lnTo>
                  <a:lnTo>
                    <a:pt x="13" y="42"/>
                  </a:lnTo>
                  <a:lnTo>
                    <a:pt x="18" y="34"/>
                  </a:lnTo>
                  <a:lnTo>
                    <a:pt x="21" y="26"/>
                  </a:lnTo>
                  <a:lnTo>
                    <a:pt x="26" y="21"/>
                  </a:lnTo>
                  <a:lnTo>
                    <a:pt x="32" y="13"/>
                  </a:lnTo>
                  <a:lnTo>
                    <a:pt x="34" y="10"/>
                  </a:lnTo>
                  <a:lnTo>
                    <a:pt x="42" y="2"/>
                  </a:lnTo>
                  <a:lnTo>
                    <a:pt x="45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Freeform 116"/>
            <p:cNvSpPr>
              <a:spLocks/>
            </p:cNvSpPr>
            <p:nvPr/>
          </p:nvSpPr>
          <p:spPr bwMode="auto">
            <a:xfrm>
              <a:off x="3628231" y="5928519"/>
              <a:ext cx="185738" cy="473075"/>
            </a:xfrm>
            <a:custGeom>
              <a:avLst/>
              <a:gdLst>
                <a:gd name="T0" fmla="*/ 51 w 117"/>
                <a:gd name="T1" fmla="*/ 0 h 298"/>
                <a:gd name="T2" fmla="*/ 46 w 117"/>
                <a:gd name="T3" fmla="*/ 8 h 298"/>
                <a:gd name="T4" fmla="*/ 38 w 117"/>
                <a:gd name="T5" fmla="*/ 21 h 298"/>
                <a:gd name="T6" fmla="*/ 30 w 117"/>
                <a:gd name="T7" fmla="*/ 35 h 298"/>
                <a:gd name="T8" fmla="*/ 24 w 117"/>
                <a:gd name="T9" fmla="*/ 45 h 298"/>
                <a:gd name="T10" fmla="*/ 19 w 117"/>
                <a:gd name="T11" fmla="*/ 59 h 298"/>
                <a:gd name="T12" fmla="*/ 14 w 117"/>
                <a:gd name="T13" fmla="*/ 69 h 298"/>
                <a:gd name="T14" fmla="*/ 8 w 117"/>
                <a:gd name="T15" fmla="*/ 83 h 298"/>
                <a:gd name="T16" fmla="*/ 6 w 117"/>
                <a:gd name="T17" fmla="*/ 99 h 298"/>
                <a:gd name="T18" fmla="*/ 3 w 117"/>
                <a:gd name="T19" fmla="*/ 115 h 298"/>
                <a:gd name="T20" fmla="*/ 0 w 117"/>
                <a:gd name="T21" fmla="*/ 130 h 298"/>
                <a:gd name="T22" fmla="*/ 0 w 117"/>
                <a:gd name="T23" fmla="*/ 146 h 298"/>
                <a:gd name="T24" fmla="*/ 0 w 117"/>
                <a:gd name="T25" fmla="*/ 162 h 298"/>
                <a:gd name="T26" fmla="*/ 3 w 117"/>
                <a:gd name="T27" fmla="*/ 178 h 298"/>
                <a:gd name="T28" fmla="*/ 6 w 117"/>
                <a:gd name="T29" fmla="*/ 194 h 298"/>
                <a:gd name="T30" fmla="*/ 8 w 117"/>
                <a:gd name="T31" fmla="*/ 208 h 298"/>
                <a:gd name="T32" fmla="*/ 11 w 117"/>
                <a:gd name="T33" fmla="*/ 221 h 298"/>
                <a:gd name="T34" fmla="*/ 16 w 117"/>
                <a:gd name="T35" fmla="*/ 232 h 298"/>
                <a:gd name="T36" fmla="*/ 19 w 117"/>
                <a:gd name="T37" fmla="*/ 245 h 298"/>
                <a:gd name="T38" fmla="*/ 27 w 117"/>
                <a:gd name="T39" fmla="*/ 258 h 298"/>
                <a:gd name="T40" fmla="*/ 35 w 117"/>
                <a:gd name="T41" fmla="*/ 274 h 298"/>
                <a:gd name="T42" fmla="*/ 43 w 117"/>
                <a:gd name="T43" fmla="*/ 285 h 298"/>
                <a:gd name="T44" fmla="*/ 51 w 117"/>
                <a:gd name="T45" fmla="*/ 295 h 298"/>
                <a:gd name="T46" fmla="*/ 51 w 117"/>
                <a:gd name="T47" fmla="*/ 295 h 298"/>
                <a:gd name="T48" fmla="*/ 56 w 117"/>
                <a:gd name="T49" fmla="*/ 290 h 298"/>
                <a:gd name="T50" fmla="*/ 70 w 117"/>
                <a:gd name="T51" fmla="*/ 277 h 298"/>
                <a:gd name="T52" fmla="*/ 78 w 117"/>
                <a:gd name="T53" fmla="*/ 264 h 298"/>
                <a:gd name="T54" fmla="*/ 86 w 117"/>
                <a:gd name="T55" fmla="*/ 253 h 298"/>
                <a:gd name="T56" fmla="*/ 91 w 117"/>
                <a:gd name="T57" fmla="*/ 242 h 298"/>
                <a:gd name="T58" fmla="*/ 96 w 117"/>
                <a:gd name="T59" fmla="*/ 232 h 298"/>
                <a:gd name="T60" fmla="*/ 104 w 117"/>
                <a:gd name="T61" fmla="*/ 218 h 298"/>
                <a:gd name="T62" fmla="*/ 109 w 117"/>
                <a:gd name="T63" fmla="*/ 205 h 298"/>
                <a:gd name="T64" fmla="*/ 112 w 117"/>
                <a:gd name="T65" fmla="*/ 189 h 298"/>
                <a:gd name="T66" fmla="*/ 115 w 117"/>
                <a:gd name="T67" fmla="*/ 176 h 298"/>
                <a:gd name="T68" fmla="*/ 117 w 117"/>
                <a:gd name="T69" fmla="*/ 160 h 298"/>
                <a:gd name="T70" fmla="*/ 117 w 117"/>
                <a:gd name="T71" fmla="*/ 144 h 298"/>
                <a:gd name="T72" fmla="*/ 115 w 117"/>
                <a:gd name="T73" fmla="*/ 130 h 298"/>
                <a:gd name="T74" fmla="*/ 112 w 117"/>
                <a:gd name="T75" fmla="*/ 115 h 298"/>
                <a:gd name="T76" fmla="*/ 107 w 117"/>
                <a:gd name="T77" fmla="*/ 99 h 298"/>
                <a:gd name="T78" fmla="*/ 104 w 117"/>
                <a:gd name="T79" fmla="*/ 85 h 298"/>
                <a:gd name="T80" fmla="*/ 99 w 117"/>
                <a:gd name="T81" fmla="*/ 75 h 298"/>
                <a:gd name="T82" fmla="*/ 94 w 117"/>
                <a:gd name="T83" fmla="*/ 61 h 298"/>
                <a:gd name="T84" fmla="*/ 88 w 117"/>
                <a:gd name="T85" fmla="*/ 51 h 298"/>
                <a:gd name="T86" fmla="*/ 83 w 117"/>
                <a:gd name="T87" fmla="*/ 40 h 298"/>
                <a:gd name="T88" fmla="*/ 75 w 117"/>
                <a:gd name="T89" fmla="*/ 27 h 298"/>
                <a:gd name="T90" fmla="*/ 64 w 117"/>
                <a:gd name="T91" fmla="*/ 13 h 298"/>
                <a:gd name="T92" fmla="*/ 54 w 117"/>
                <a:gd name="T93" fmla="*/ 0 h 298"/>
                <a:gd name="T94" fmla="*/ 51 w 117"/>
                <a:gd name="T95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7" h="298">
                  <a:moveTo>
                    <a:pt x="51" y="0"/>
                  </a:moveTo>
                  <a:lnTo>
                    <a:pt x="51" y="0"/>
                  </a:lnTo>
                  <a:lnTo>
                    <a:pt x="48" y="3"/>
                  </a:lnTo>
                  <a:lnTo>
                    <a:pt x="46" y="8"/>
                  </a:lnTo>
                  <a:lnTo>
                    <a:pt x="43" y="13"/>
                  </a:lnTo>
                  <a:lnTo>
                    <a:pt x="38" y="21"/>
                  </a:lnTo>
                  <a:lnTo>
                    <a:pt x="32" y="29"/>
                  </a:lnTo>
                  <a:lnTo>
                    <a:pt x="30" y="35"/>
                  </a:lnTo>
                  <a:lnTo>
                    <a:pt x="27" y="40"/>
                  </a:lnTo>
                  <a:lnTo>
                    <a:pt x="24" y="45"/>
                  </a:lnTo>
                  <a:lnTo>
                    <a:pt x="22" y="53"/>
                  </a:lnTo>
                  <a:lnTo>
                    <a:pt x="19" y="59"/>
                  </a:lnTo>
                  <a:lnTo>
                    <a:pt x="16" y="64"/>
                  </a:lnTo>
                  <a:lnTo>
                    <a:pt x="14" y="69"/>
                  </a:lnTo>
                  <a:lnTo>
                    <a:pt x="11" y="77"/>
                  </a:lnTo>
                  <a:lnTo>
                    <a:pt x="8" y="83"/>
                  </a:lnTo>
                  <a:lnTo>
                    <a:pt x="8" y="91"/>
                  </a:lnTo>
                  <a:lnTo>
                    <a:pt x="6" y="99"/>
                  </a:lnTo>
                  <a:lnTo>
                    <a:pt x="6" y="107"/>
                  </a:lnTo>
                  <a:lnTo>
                    <a:pt x="3" y="115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138"/>
                  </a:lnTo>
                  <a:lnTo>
                    <a:pt x="0" y="146"/>
                  </a:lnTo>
                  <a:lnTo>
                    <a:pt x="0" y="154"/>
                  </a:lnTo>
                  <a:lnTo>
                    <a:pt x="0" y="162"/>
                  </a:lnTo>
                  <a:lnTo>
                    <a:pt x="3" y="170"/>
                  </a:lnTo>
                  <a:lnTo>
                    <a:pt x="3" y="178"/>
                  </a:lnTo>
                  <a:lnTo>
                    <a:pt x="3" y="186"/>
                  </a:lnTo>
                  <a:lnTo>
                    <a:pt x="6" y="194"/>
                  </a:lnTo>
                  <a:lnTo>
                    <a:pt x="6" y="202"/>
                  </a:lnTo>
                  <a:lnTo>
                    <a:pt x="8" y="208"/>
                  </a:lnTo>
                  <a:lnTo>
                    <a:pt x="8" y="216"/>
                  </a:lnTo>
                  <a:lnTo>
                    <a:pt x="11" y="221"/>
                  </a:lnTo>
                  <a:lnTo>
                    <a:pt x="14" y="229"/>
                  </a:lnTo>
                  <a:lnTo>
                    <a:pt x="16" y="232"/>
                  </a:lnTo>
                  <a:lnTo>
                    <a:pt x="16" y="240"/>
                  </a:lnTo>
                  <a:lnTo>
                    <a:pt x="19" y="245"/>
                  </a:lnTo>
                  <a:lnTo>
                    <a:pt x="22" y="250"/>
                  </a:lnTo>
                  <a:lnTo>
                    <a:pt x="27" y="258"/>
                  </a:lnTo>
                  <a:lnTo>
                    <a:pt x="30" y="269"/>
                  </a:lnTo>
                  <a:lnTo>
                    <a:pt x="35" y="274"/>
                  </a:lnTo>
                  <a:lnTo>
                    <a:pt x="38" y="282"/>
                  </a:lnTo>
                  <a:lnTo>
                    <a:pt x="43" y="285"/>
                  </a:lnTo>
                  <a:lnTo>
                    <a:pt x="46" y="290"/>
                  </a:lnTo>
                  <a:lnTo>
                    <a:pt x="51" y="295"/>
                  </a:lnTo>
                  <a:lnTo>
                    <a:pt x="51" y="298"/>
                  </a:lnTo>
                  <a:lnTo>
                    <a:pt x="51" y="295"/>
                  </a:lnTo>
                  <a:lnTo>
                    <a:pt x="54" y="293"/>
                  </a:lnTo>
                  <a:lnTo>
                    <a:pt x="56" y="290"/>
                  </a:lnTo>
                  <a:lnTo>
                    <a:pt x="64" y="285"/>
                  </a:lnTo>
                  <a:lnTo>
                    <a:pt x="70" y="277"/>
                  </a:lnTo>
                  <a:lnTo>
                    <a:pt x="75" y="269"/>
                  </a:lnTo>
                  <a:lnTo>
                    <a:pt x="78" y="264"/>
                  </a:lnTo>
                  <a:lnTo>
                    <a:pt x="83" y="261"/>
                  </a:lnTo>
                  <a:lnTo>
                    <a:pt x="86" y="253"/>
                  </a:lnTo>
                  <a:lnTo>
                    <a:pt x="88" y="250"/>
                  </a:lnTo>
                  <a:lnTo>
                    <a:pt x="91" y="242"/>
                  </a:lnTo>
                  <a:lnTo>
                    <a:pt x="94" y="237"/>
                  </a:lnTo>
                  <a:lnTo>
                    <a:pt x="96" y="232"/>
                  </a:lnTo>
                  <a:lnTo>
                    <a:pt x="102" y="224"/>
                  </a:lnTo>
                  <a:lnTo>
                    <a:pt x="104" y="218"/>
                  </a:lnTo>
                  <a:lnTo>
                    <a:pt x="107" y="210"/>
                  </a:lnTo>
                  <a:lnTo>
                    <a:pt x="109" y="205"/>
                  </a:lnTo>
                  <a:lnTo>
                    <a:pt x="112" y="197"/>
                  </a:lnTo>
                  <a:lnTo>
                    <a:pt x="112" y="189"/>
                  </a:lnTo>
                  <a:lnTo>
                    <a:pt x="115" y="181"/>
                  </a:lnTo>
                  <a:lnTo>
                    <a:pt x="115" y="176"/>
                  </a:lnTo>
                  <a:lnTo>
                    <a:pt x="117" y="168"/>
                  </a:lnTo>
                  <a:lnTo>
                    <a:pt x="117" y="160"/>
                  </a:lnTo>
                  <a:lnTo>
                    <a:pt x="117" y="152"/>
                  </a:lnTo>
                  <a:lnTo>
                    <a:pt x="117" y="144"/>
                  </a:lnTo>
                  <a:lnTo>
                    <a:pt x="117" y="138"/>
                  </a:lnTo>
                  <a:lnTo>
                    <a:pt x="115" y="130"/>
                  </a:lnTo>
                  <a:lnTo>
                    <a:pt x="115" y="120"/>
                  </a:lnTo>
                  <a:lnTo>
                    <a:pt x="112" y="115"/>
                  </a:lnTo>
                  <a:lnTo>
                    <a:pt x="109" y="107"/>
                  </a:lnTo>
                  <a:lnTo>
                    <a:pt x="107" y="99"/>
                  </a:lnTo>
                  <a:lnTo>
                    <a:pt x="107" y="93"/>
                  </a:lnTo>
                  <a:lnTo>
                    <a:pt x="104" y="85"/>
                  </a:lnTo>
                  <a:lnTo>
                    <a:pt x="102" y="80"/>
                  </a:lnTo>
                  <a:lnTo>
                    <a:pt x="99" y="75"/>
                  </a:lnTo>
                  <a:lnTo>
                    <a:pt x="96" y="67"/>
                  </a:lnTo>
                  <a:lnTo>
                    <a:pt x="94" y="61"/>
                  </a:lnTo>
                  <a:lnTo>
                    <a:pt x="91" y="56"/>
                  </a:lnTo>
                  <a:lnTo>
                    <a:pt x="88" y="51"/>
                  </a:lnTo>
                  <a:lnTo>
                    <a:pt x="86" y="45"/>
                  </a:lnTo>
                  <a:lnTo>
                    <a:pt x="83" y="40"/>
                  </a:lnTo>
                  <a:lnTo>
                    <a:pt x="80" y="37"/>
                  </a:lnTo>
                  <a:lnTo>
                    <a:pt x="75" y="27"/>
                  </a:lnTo>
                  <a:lnTo>
                    <a:pt x="70" y="19"/>
                  </a:lnTo>
                  <a:lnTo>
                    <a:pt x="64" y="13"/>
                  </a:lnTo>
                  <a:lnTo>
                    <a:pt x="62" y="8"/>
                  </a:lnTo>
                  <a:lnTo>
                    <a:pt x="54" y="0"/>
                  </a:lnTo>
                  <a:lnTo>
                    <a:pt x="51" y="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8A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Freeform 117"/>
            <p:cNvSpPr>
              <a:spLocks/>
            </p:cNvSpPr>
            <p:nvPr/>
          </p:nvSpPr>
          <p:spPr bwMode="auto">
            <a:xfrm>
              <a:off x="3721894" y="6034881"/>
              <a:ext cx="50800" cy="312738"/>
            </a:xfrm>
            <a:custGeom>
              <a:avLst/>
              <a:gdLst>
                <a:gd name="T0" fmla="*/ 0 w 32"/>
                <a:gd name="T1" fmla="*/ 0 h 197"/>
                <a:gd name="T2" fmla="*/ 0 w 32"/>
                <a:gd name="T3" fmla="*/ 197 h 197"/>
                <a:gd name="T4" fmla="*/ 0 w 32"/>
                <a:gd name="T5" fmla="*/ 194 h 197"/>
                <a:gd name="T6" fmla="*/ 3 w 32"/>
                <a:gd name="T7" fmla="*/ 189 h 197"/>
                <a:gd name="T8" fmla="*/ 3 w 32"/>
                <a:gd name="T9" fmla="*/ 183 h 197"/>
                <a:gd name="T10" fmla="*/ 5 w 32"/>
                <a:gd name="T11" fmla="*/ 178 h 197"/>
                <a:gd name="T12" fmla="*/ 8 w 32"/>
                <a:gd name="T13" fmla="*/ 173 h 197"/>
                <a:gd name="T14" fmla="*/ 11 w 32"/>
                <a:gd name="T15" fmla="*/ 165 h 197"/>
                <a:gd name="T16" fmla="*/ 13 w 32"/>
                <a:gd name="T17" fmla="*/ 157 h 197"/>
                <a:gd name="T18" fmla="*/ 16 w 32"/>
                <a:gd name="T19" fmla="*/ 151 h 197"/>
                <a:gd name="T20" fmla="*/ 19 w 32"/>
                <a:gd name="T21" fmla="*/ 141 h 197"/>
                <a:gd name="T22" fmla="*/ 21 w 32"/>
                <a:gd name="T23" fmla="*/ 133 h 197"/>
                <a:gd name="T24" fmla="*/ 24 w 32"/>
                <a:gd name="T25" fmla="*/ 125 h 197"/>
                <a:gd name="T26" fmla="*/ 27 w 32"/>
                <a:gd name="T27" fmla="*/ 117 h 197"/>
                <a:gd name="T28" fmla="*/ 29 w 32"/>
                <a:gd name="T29" fmla="*/ 106 h 197"/>
                <a:gd name="T30" fmla="*/ 32 w 32"/>
                <a:gd name="T31" fmla="*/ 98 h 197"/>
                <a:gd name="T32" fmla="*/ 32 w 32"/>
                <a:gd name="T33" fmla="*/ 87 h 197"/>
                <a:gd name="T34" fmla="*/ 32 w 32"/>
                <a:gd name="T35" fmla="*/ 79 h 197"/>
                <a:gd name="T36" fmla="*/ 32 w 32"/>
                <a:gd name="T37" fmla="*/ 69 h 197"/>
                <a:gd name="T38" fmla="*/ 29 w 32"/>
                <a:gd name="T39" fmla="*/ 61 h 197"/>
                <a:gd name="T40" fmla="*/ 27 w 32"/>
                <a:gd name="T41" fmla="*/ 53 h 197"/>
                <a:gd name="T42" fmla="*/ 24 w 32"/>
                <a:gd name="T43" fmla="*/ 45 h 197"/>
                <a:gd name="T44" fmla="*/ 21 w 32"/>
                <a:gd name="T45" fmla="*/ 34 h 197"/>
                <a:gd name="T46" fmla="*/ 19 w 32"/>
                <a:gd name="T47" fmla="*/ 29 h 197"/>
                <a:gd name="T48" fmla="*/ 13 w 32"/>
                <a:gd name="T49" fmla="*/ 21 h 197"/>
                <a:gd name="T50" fmla="*/ 11 w 32"/>
                <a:gd name="T51" fmla="*/ 16 h 197"/>
                <a:gd name="T52" fmla="*/ 8 w 32"/>
                <a:gd name="T53" fmla="*/ 10 h 197"/>
                <a:gd name="T54" fmla="*/ 5 w 32"/>
                <a:gd name="T55" fmla="*/ 8 h 197"/>
                <a:gd name="T56" fmla="*/ 0 w 32"/>
                <a:gd name="T57" fmla="*/ 0 h 197"/>
                <a:gd name="T58" fmla="*/ 0 w 32"/>
                <a:gd name="T59" fmla="*/ 0 h 197"/>
                <a:gd name="T60" fmla="*/ 0 w 32"/>
                <a:gd name="T6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" h="197">
                  <a:moveTo>
                    <a:pt x="0" y="0"/>
                  </a:moveTo>
                  <a:lnTo>
                    <a:pt x="0" y="197"/>
                  </a:lnTo>
                  <a:lnTo>
                    <a:pt x="0" y="194"/>
                  </a:lnTo>
                  <a:lnTo>
                    <a:pt x="3" y="189"/>
                  </a:lnTo>
                  <a:lnTo>
                    <a:pt x="3" y="183"/>
                  </a:lnTo>
                  <a:lnTo>
                    <a:pt x="5" y="178"/>
                  </a:lnTo>
                  <a:lnTo>
                    <a:pt x="8" y="173"/>
                  </a:lnTo>
                  <a:lnTo>
                    <a:pt x="11" y="165"/>
                  </a:lnTo>
                  <a:lnTo>
                    <a:pt x="13" y="157"/>
                  </a:lnTo>
                  <a:lnTo>
                    <a:pt x="16" y="151"/>
                  </a:lnTo>
                  <a:lnTo>
                    <a:pt x="19" y="141"/>
                  </a:lnTo>
                  <a:lnTo>
                    <a:pt x="21" y="133"/>
                  </a:lnTo>
                  <a:lnTo>
                    <a:pt x="24" y="125"/>
                  </a:lnTo>
                  <a:lnTo>
                    <a:pt x="27" y="117"/>
                  </a:lnTo>
                  <a:lnTo>
                    <a:pt x="29" y="106"/>
                  </a:lnTo>
                  <a:lnTo>
                    <a:pt x="32" y="98"/>
                  </a:lnTo>
                  <a:lnTo>
                    <a:pt x="32" y="87"/>
                  </a:lnTo>
                  <a:lnTo>
                    <a:pt x="32" y="79"/>
                  </a:lnTo>
                  <a:lnTo>
                    <a:pt x="32" y="69"/>
                  </a:lnTo>
                  <a:lnTo>
                    <a:pt x="29" y="61"/>
                  </a:lnTo>
                  <a:lnTo>
                    <a:pt x="27" y="53"/>
                  </a:lnTo>
                  <a:lnTo>
                    <a:pt x="24" y="45"/>
                  </a:lnTo>
                  <a:lnTo>
                    <a:pt x="21" y="34"/>
                  </a:lnTo>
                  <a:lnTo>
                    <a:pt x="19" y="29"/>
                  </a:lnTo>
                  <a:lnTo>
                    <a:pt x="13" y="21"/>
                  </a:lnTo>
                  <a:lnTo>
                    <a:pt x="11" y="16"/>
                  </a:lnTo>
                  <a:lnTo>
                    <a:pt x="8" y="10"/>
                  </a:lnTo>
                  <a:lnTo>
                    <a:pt x="5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Freeform 118"/>
            <p:cNvSpPr>
              <a:spLocks/>
            </p:cNvSpPr>
            <p:nvPr/>
          </p:nvSpPr>
          <p:spPr bwMode="auto">
            <a:xfrm>
              <a:off x="3151981" y="6271419"/>
              <a:ext cx="168275" cy="425450"/>
            </a:xfrm>
            <a:custGeom>
              <a:avLst/>
              <a:gdLst>
                <a:gd name="T0" fmla="*/ 45 w 106"/>
                <a:gd name="T1" fmla="*/ 0 h 268"/>
                <a:gd name="T2" fmla="*/ 40 w 106"/>
                <a:gd name="T3" fmla="*/ 5 h 268"/>
                <a:gd name="T4" fmla="*/ 32 w 106"/>
                <a:gd name="T5" fmla="*/ 16 h 268"/>
                <a:gd name="T6" fmla="*/ 27 w 106"/>
                <a:gd name="T7" fmla="*/ 29 h 268"/>
                <a:gd name="T8" fmla="*/ 21 w 106"/>
                <a:gd name="T9" fmla="*/ 40 h 268"/>
                <a:gd name="T10" fmla="*/ 19 w 106"/>
                <a:gd name="T11" fmla="*/ 50 h 268"/>
                <a:gd name="T12" fmla="*/ 13 w 106"/>
                <a:gd name="T13" fmla="*/ 61 h 268"/>
                <a:gd name="T14" fmla="*/ 8 w 106"/>
                <a:gd name="T15" fmla="*/ 74 h 268"/>
                <a:gd name="T16" fmla="*/ 5 w 106"/>
                <a:gd name="T17" fmla="*/ 87 h 268"/>
                <a:gd name="T18" fmla="*/ 3 w 106"/>
                <a:gd name="T19" fmla="*/ 101 h 268"/>
                <a:gd name="T20" fmla="*/ 0 w 106"/>
                <a:gd name="T21" fmla="*/ 114 h 268"/>
                <a:gd name="T22" fmla="*/ 0 w 106"/>
                <a:gd name="T23" fmla="*/ 130 h 268"/>
                <a:gd name="T24" fmla="*/ 0 w 106"/>
                <a:gd name="T25" fmla="*/ 146 h 268"/>
                <a:gd name="T26" fmla="*/ 3 w 106"/>
                <a:gd name="T27" fmla="*/ 159 h 268"/>
                <a:gd name="T28" fmla="*/ 5 w 106"/>
                <a:gd name="T29" fmla="*/ 173 h 268"/>
                <a:gd name="T30" fmla="*/ 8 w 106"/>
                <a:gd name="T31" fmla="*/ 186 h 268"/>
                <a:gd name="T32" fmla="*/ 11 w 106"/>
                <a:gd name="T33" fmla="*/ 196 h 268"/>
                <a:gd name="T34" fmla="*/ 13 w 106"/>
                <a:gd name="T35" fmla="*/ 207 h 268"/>
                <a:gd name="T36" fmla="*/ 19 w 106"/>
                <a:gd name="T37" fmla="*/ 218 h 268"/>
                <a:gd name="T38" fmla="*/ 24 w 106"/>
                <a:gd name="T39" fmla="*/ 231 h 268"/>
                <a:gd name="T40" fmla="*/ 32 w 106"/>
                <a:gd name="T41" fmla="*/ 244 h 268"/>
                <a:gd name="T42" fmla="*/ 37 w 106"/>
                <a:gd name="T43" fmla="*/ 255 h 268"/>
                <a:gd name="T44" fmla="*/ 45 w 106"/>
                <a:gd name="T45" fmla="*/ 266 h 268"/>
                <a:gd name="T46" fmla="*/ 48 w 106"/>
                <a:gd name="T47" fmla="*/ 266 h 268"/>
                <a:gd name="T48" fmla="*/ 51 w 106"/>
                <a:gd name="T49" fmla="*/ 260 h 268"/>
                <a:gd name="T50" fmla="*/ 61 w 106"/>
                <a:gd name="T51" fmla="*/ 250 h 268"/>
                <a:gd name="T52" fmla="*/ 74 w 106"/>
                <a:gd name="T53" fmla="*/ 231 h 268"/>
                <a:gd name="T54" fmla="*/ 82 w 106"/>
                <a:gd name="T55" fmla="*/ 218 h 268"/>
                <a:gd name="T56" fmla="*/ 88 w 106"/>
                <a:gd name="T57" fmla="*/ 207 h 268"/>
                <a:gd name="T58" fmla="*/ 93 w 106"/>
                <a:gd name="T59" fmla="*/ 194 h 268"/>
                <a:gd name="T60" fmla="*/ 98 w 106"/>
                <a:gd name="T61" fmla="*/ 183 h 268"/>
                <a:gd name="T62" fmla="*/ 101 w 106"/>
                <a:gd name="T63" fmla="*/ 170 h 268"/>
                <a:gd name="T64" fmla="*/ 104 w 106"/>
                <a:gd name="T65" fmla="*/ 157 h 268"/>
                <a:gd name="T66" fmla="*/ 106 w 106"/>
                <a:gd name="T67" fmla="*/ 143 h 268"/>
                <a:gd name="T68" fmla="*/ 106 w 106"/>
                <a:gd name="T69" fmla="*/ 130 h 268"/>
                <a:gd name="T70" fmla="*/ 104 w 106"/>
                <a:gd name="T71" fmla="*/ 114 h 268"/>
                <a:gd name="T72" fmla="*/ 101 w 106"/>
                <a:gd name="T73" fmla="*/ 101 h 268"/>
                <a:gd name="T74" fmla="*/ 96 w 106"/>
                <a:gd name="T75" fmla="*/ 87 h 268"/>
                <a:gd name="T76" fmla="*/ 93 w 106"/>
                <a:gd name="T77" fmla="*/ 77 h 268"/>
                <a:gd name="T78" fmla="*/ 88 w 106"/>
                <a:gd name="T79" fmla="*/ 66 h 268"/>
                <a:gd name="T80" fmla="*/ 82 w 106"/>
                <a:gd name="T81" fmla="*/ 53 h 268"/>
                <a:gd name="T82" fmla="*/ 77 w 106"/>
                <a:gd name="T83" fmla="*/ 40 h 268"/>
                <a:gd name="T84" fmla="*/ 66 w 106"/>
                <a:gd name="T85" fmla="*/ 24 h 268"/>
                <a:gd name="T86" fmla="*/ 56 w 106"/>
                <a:gd name="T87" fmla="*/ 10 h 268"/>
                <a:gd name="T88" fmla="*/ 48 w 106"/>
                <a:gd name="T89" fmla="*/ 0 h 268"/>
                <a:gd name="T90" fmla="*/ 48 w 106"/>
                <a:gd name="T91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6" h="268">
                  <a:moveTo>
                    <a:pt x="48" y="0"/>
                  </a:moveTo>
                  <a:lnTo>
                    <a:pt x="45" y="0"/>
                  </a:lnTo>
                  <a:lnTo>
                    <a:pt x="45" y="2"/>
                  </a:lnTo>
                  <a:lnTo>
                    <a:pt x="40" y="5"/>
                  </a:lnTo>
                  <a:lnTo>
                    <a:pt x="37" y="10"/>
                  </a:lnTo>
                  <a:lnTo>
                    <a:pt x="32" y="16"/>
                  </a:lnTo>
                  <a:lnTo>
                    <a:pt x="29" y="26"/>
                  </a:lnTo>
                  <a:lnTo>
                    <a:pt x="27" y="29"/>
                  </a:lnTo>
                  <a:lnTo>
                    <a:pt x="24" y="34"/>
                  </a:lnTo>
                  <a:lnTo>
                    <a:pt x="21" y="40"/>
                  </a:lnTo>
                  <a:lnTo>
                    <a:pt x="21" y="45"/>
                  </a:lnTo>
                  <a:lnTo>
                    <a:pt x="19" y="50"/>
                  </a:lnTo>
                  <a:lnTo>
                    <a:pt x="16" y="55"/>
                  </a:lnTo>
                  <a:lnTo>
                    <a:pt x="13" y="61"/>
                  </a:lnTo>
                  <a:lnTo>
                    <a:pt x="11" y="69"/>
                  </a:lnTo>
                  <a:lnTo>
                    <a:pt x="8" y="74"/>
                  </a:lnTo>
                  <a:lnTo>
                    <a:pt x="8" y="79"/>
                  </a:lnTo>
                  <a:lnTo>
                    <a:pt x="5" y="87"/>
                  </a:lnTo>
                  <a:lnTo>
                    <a:pt x="5" y="95"/>
                  </a:lnTo>
                  <a:lnTo>
                    <a:pt x="3" y="101"/>
                  </a:lnTo>
                  <a:lnTo>
                    <a:pt x="3" y="109"/>
                  </a:lnTo>
                  <a:lnTo>
                    <a:pt x="0" y="114"/>
                  </a:lnTo>
                  <a:lnTo>
                    <a:pt x="0" y="122"/>
                  </a:lnTo>
                  <a:lnTo>
                    <a:pt x="0" y="130"/>
                  </a:lnTo>
                  <a:lnTo>
                    <a:pt x="0" y="138"/>
                  </a:lnTo>
                  <a:lnTo>
                    <a:pt x="0" y="146"/>
                  </a:lnTo>
                  <a:lnTo>
                    <a:pt x="3" y="154"/>
                  </a:lnTo>
                  <a:lnTo>
                    <a:pt x="3" y="159"/>
                  </a:lnTo>
                  <a:lnTo>
                    <a:pt x="3" y="165"/>
                  </a:lnTo>
                  <a:lnTo>
                    <a:pt x="5" y="173"/>
                  </a:lnTo>
                  <a:lnTo>
                    <a:pt x="5" y="181"/>
                  </a:lnTo>
                  <a:lnTo>
                    <a:pt x="8" y="186"/>
                  </a:lnTo>
                  <a:lnTo>
                    <a:pt x="8" y="191"/>
                  </a:lnTo>
                  <a:lnTo>
                    <a:pt x="11" y="196"/>
                  </a:lnTo>
                  <a:lnTo>
                    <a:pt x="13" y="202"/>
                  </a:lnTo>
                  <a:lnTo>
                    <a:pt x="13" y="207"/>
                  </a:lnTo>
                  <a:lnTo>
                    <a:pt x="16" y="212"/>
                  </a:lnTo>
                  <a:lnTo>
                    <a:pt x="19" y="218"/>
                  </a:lnTo>
                  <a:lnTo>
                    <a:pt x="21" y="223"/>
                  </a:lnTo>
                  <a:lnTo>
                    <a:pt x="24" y="231"/>
                  </a:lnTo>
                  <a:lnTo>
                    <a:pt x="29" y="239"/>
                  </a:lnTo>
                  <a:lnTo>
                    <a:pt x="32" y="244"/>
                  </a:lnTo>
                  <a:lnTo>
                    <a:pt x="35" y="252"/>
                  </a:lnTo>
                  <a:lnTo>
                    <a:pt x="37" y="255"/>
                  </a:lnTo>
                  <a:lnTo>
                    <a:pt x="40" y="260"/>
                  </a:lnTo>
                  <a:lnTo>
                    <a:pt x="45" y="266"/>
                  </a:lnTo>
                  <a:lnTo>
                    <a:pt x="48" y="268"/>
                  </a:lnTo>
                  <a:lnTo>
                    <a:pt x="48" y="266"/>
                  </a:lnTo>
                  <a:lnTo>
                    <a:pt x="48" y="263"/>
                  </a:lnTo>
                  <a:lnTo>
                    <a:pt x="51" y="260"/>
                  </a:lnTo>
                  <a:lnTo>
                    <a:pt x="56" y="255"/>
                  </a:lnTo>
                  <a:lnTo>
                    <a:pt x="61" y="250"/>
                  </a:lnTo>
                  <a:lnTo>
                    <a:pt x="66" y="242"/>
                  </a:lnTo>
                  <a:lnTo>
                    <a:pt x="74" y="231"/>
                  </a:lnTo>
                  <a:lnTo>
                    <a:pt x="80" y="223"/>
                  </a:lnTo>
                  <a:lnTo>
                    <a:pt x="82" y="218"/>
                  </a:lnTo>
                  <a:lnTo>
                    <a:pt x="85" y="212"/>
                  </a:lnTo>
                  <a:lnTo>
                    <a:pt x="88" y="207"/>
                  </a:lnTo>
                  <a:lnTo>
                    <a:pt x="90" y="202"/>
                  </a:lnTo>
                  <a:lnTo>
                    <a:pt x="93" y="194"/>
                  </a:lnTo>
                  <a:lnTo>
                    <a:pt x="96" y="188"/>
                  </a:lnTo>
                  <a:lnTo>
                    <a:pt x="98" y="183"/>
                  </a:lnTo>
                  <a:lnTo>
                    <a:pt x="101" y="178"/>
                  </a:lnTo>
                  <a:lnTo>
                    <a:pt x="101" y="170"/>
                  </a:lnTo>
                  <a:lnTo>
                    <a:pt x="104" y="162"/>
                  </a:lnTo>
                  <a:lnTo>
                    <a:pt x="104" y="157"/>
                  </a:lnTo>
                  <a:lnTo>
                    <a:pt x="106" y="151"/>
                  </a:lnTo>
                  <a:lnTo>
                    <a:pt x="106" y="143"/>
                  </a:lnTo>
                  <a:lnTo>
                    <a:pt x="106" y="135"/>
                  </a:lnTo>
                  <a:lnTo>
                    <a:pt x="106" y="130"/>
                  </a:lnTo>
                  <a:lnTo>
                    <a:pt x="106" y="125"/>
                  </a:lnTo>
                  <a:lnTo>
                    <a:pt x="104" y="114"/>
                  </a:lnTo>
                  <a:lnTo>
                    <a:pt x="104" y="109"/>
                  </a:lnTo>
                  <a:lnTo>
                    <a:pt x="101" y="101"/>
                  </a:lnTo>
                  <a:lnTo>
                    <a:pt x="98" y="95"/>
                  </a:lnTo>
                  <a:lnTo>
                    <a:pt x="96" y="87"/>
                  </a:lnTo>
                  <a:lnTo>
                    <a:pt x="96" y="82"/>
                  </a:lnTo>
                  <a:lnTo>
                    <a:pt x="93" y="77"/>
                  </a:lnTo>
                  <a:lnTo>
                    <a:pt x="90" y="71"/>
                  </a:lnTo>
                  <a:lnTo>
                    <a:pt x="88" y="66"/>
                  </a:lnTo>
                  <a:lnTo>
                    <a:pt x="85" y="61"/>
                  </a:lnTo>
                  <a:lnTo>
                    <a:pt x="82" y="53"/>
                  </a:lnTo>
                  <a:lnTo>
                    <a:pt x="82" y="50"/>
                  </a:lnTo>
                  <a:lnTo>
                    <a:pt x="77" y="40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61" y="16"/>
                  </a:lnTo>
                  <a:lnTo>
                    <a:pt x="56" y="10"/>
                  </a:lnTo>
                  <a:lnTo>
                    <a:pt x="53" y="8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8A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119"/>
            <p:cNvSpPr>
              <a:spLocks/>
            </p:cNvSpPr>
            <p:nvPr/>
          </p:nvSpPr>
          <p:spPr bwMode="auto">
            <a:xfrm>
              <a:off x="3232944" y="6363494"/>
              <a:ext cx="49213" cy="282575"/>
            </a:xfrm>
            <a:custGeom>
              <a:avLst/>
              <a:gdLst>
                <a:gd name="T0" fmla="*/ 0 w 31"/>
                <a:gd name="T1" fmla="*/ 0 h 178"/>
                <a:gd name="T2" fmla="*/ 0 w 31"/>
                <a:gd name="T3" fmla="*/ 178 h 178"/>
                <a:gd name="T4" fmla="*/ 0 w 31"/>
                <a:gd name="T5" fmla="*/ 176 h 178"/>
                <a:gd name="T6" fmla="*/ 2 w 31"/>
                <a:gd name="T7" fmla="*/ 170 h 178"/>
                <a:gd name="T8" fmla="*/ 2 w 31"/>
                <a:gd name="T9" fmla="*/ 165 h 178"/>
                <a:gd name="T10" fmla="*/ 5 w 31"/>
                <a:gd name="T11" fmla="*/ 162 h 178"/>
                <a:gd name="T12" fmla="*/ 8 w 31"/>
                <a:gd name="T13" fmla="*/ 157 h 178"/>
                <a:gd name="T14" fmla="*/ 10 w 31"/>
                <a:gd name="T15" fmla="*/ 152 h 178"/>
                <a:gd name="T16" fmla="*/ 13 w 31"/>
                <a:gd name="T17" fmla="*/ 144 h 178"/>
                <a:gd name="T18" fmla="*/ 15 w 31"/>
                <a:gd name="T19" fmla="*/ 136 h 178"/>
                <a:gd name="T20" fmla="*/ 18 w 31"/>
                <a:gd name="T21" fmla="*/ 130 h 178"/>
                <a:gd name="T22" fmla="*/ 21 w 31"/>
                <a:gd name="T23" fmla="*/ 123 h 178"/>
                <a:gd name="T24" fmla="*/ 21 w 31"/>
                <a:gd name="T25" fmla="*/ 115 h 178"/>
                <a:gd name="T26" fmla="*/ 23 w 31"/>
                <a:gd name="T27" fmla="*/ 107 h 178"/>
                <a:gd name="T28" fmla="*/ 26 w 31"/>
                <a:gd name="T29" fmla="*/ 99 h 178"/>
                <a:gd name="T30" fmla="*/ 29 w 31"/>
                <a:gd name="T31" fmla="*/ 91 h 178"/>
                <a:gd name="T32" fmla="*/ 31 w 31"/>
                <a:gd name="T33" fmla="*/ 80 h 178"/>
                <a:gd name="T34" fmla="*/ 31 w 31"/>
                <a:gd name="T35" fmla="*/ 72 h 178"/>
                <a:gd name="T36" fmla="*/ 29 w 31"/>
                <a:gd name="T37" fmla="*/ 64 h 178"/>
                <a:gd name="T38" fmla="*/ 29 w 31"/>
                <a:gd name="T39" fmla="*/ 56 h 178"/>
                <a:gd name="T40" fmla="*/ 26 w 31"/>
                <a:gd name="T41" fmla="*/ 48 h 178"/>
                <a:gd name="T42" fmla="*/ 23 w 31"/>
                <a:gd name="T43" fmla="*/ 40 h 178"/>
                <a:gd name="T44" fmla="*/ 21 w 31"/>
                <a:gd name="T45" fmla="*/ 32 h 178"/>
                <a:gd name="T46" fmla="*/ 18 w 31"/>
                <a:gd name="T47" fmla="*/ 27 h 178"/>
                <a:gd name="T48" fmla="*/ 15 w 31"/>
                <a:gd name="T49" fmla="*/ 21 h 178"/>
                <a:gd name="T50" fmla="*/ 10 w 31"/>
                <a:gd name="T51" fmla="*/ 16 h 178"/>
                <a:gd name="T52" fmla="*/ 8 w 31"/>
                <a:gd name="T53" fmla="*/ 11 h 178"/>
                <a:gd name="T54" fmla="*/ 5 w 31"/>
                <a:gd name="T55" fmla="*/ 8 h 178"/>
                <a:gd name="T56" fmla="*/ 0 w 31"/>
                <a:gd name="T57" fmla="*/ 3 h 178"/>
                <a:gd name="T58" fmla="*/ 0 w 31"/>
                <a:gd name="T59" fmla="*/ 0 h 178"/>
                <a:gd name="T60" fmla="*/ 0 w 31"/>
                <a:gd name="T6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" h="178">
                  <a:moveTo>
                    <a:pt x="0" y="0"/>
                  </a:moveTo>
                  <a:lnTo>
                    <a:pt x="0" y="178"/>
                  </a:lnTo>
                  <a:lnTo>
                    <a:pt x="0" y="176"/>
                  </a:lnTo>
                  <a:lnTo>
                    <a:pt x="2" y="170"/>
                  </a:lnTo>
                  <a:lnTo>
                    <a:pt x="2" y="165"/>
                  </a:lnTo>
                  <a:lnTo>
                    <a:pt x="5" y="162"/>
                  </a:lnTo>
                  <a:lnTo>
                    <a:pt x="8" y="157"/>
                  </a:lnTo>
                  <a:lnTo>
                    <a:pt x="10" y="152"/>
                  </a:lnTo>
                  <a:lnTo>
                    <a:pt x="13" y="144"/>
                  </a:lnTo>
                  <a:lnTo>
                    <a:pt x="15" y="136"/>
                  </a:lnTo>
                  <a:lnTo>
                    <a:pt x="18" y="130"/>
                  </a:lnTo>
                  <a:lnTo>
                    <a:pt x="21" y="123"/>
                  </a:lnTo>
                  <a:lnTo>
                    <a:pt x="21" y="115"/>
                  </a:lnTo>
                  <a:lnTo>
                    <a:pt x="23" y="107"/>
                  </a:lnTo>
                  <a:lnTo>
                    <a:pt x="26" y="99"/>
                  </a:lnTo>
                  <a:lnTo>
                    <a:pt x="29" y="91"/>
                  </a:lnTo>
                  <a:lnTo>
                    <a:pt x="31" y="80"/>
                  </a:lnTo>
                  <a:lnTo>
                    <a:pt x="31" y="72"/>
                  </a:lnTo>
                  <a:lnTo>
                    <a:pt x="29" y="64"/>
                  </a:lnTo>
                  <a:lnTo>
                    <a:pt x="29" y="56"/>
                  </a:lnTo>
                  <a:lnTo>
                    <a:pt x="26" y="48"/>
                  </a:lnTo>
                  <a:lnTo>
                    <a:pt x="23" y="40"/>
                  </a:lnTo>
                  <a:lnTo>
                    <a:pt x="21" y="32"/>
                  </a:lnTo>
                  <a:lnTo>
                    <a:pt x="18" y="27"/>
                  </a:lnTo>
                  <a:lnTo>
                    <a:pt x="15" y="21"/>
                  </a:lnTo>
                  <a:lnTo>
                    <a:pt x="10" y="16"/>
                  </a:lnTo>
                  <a:lnTo>
                    <a:pt x="8" y="11"/>
                  </a:lnTo>
                  <a:lnTo>
                    <a:pt x="5" y="8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Freeform 120"/>
            <p:cNvSpPr>
              <a:spLocks/>
            </p:cNvSpPr>
            <p:nvPr/>
          </p:nvSpPr>
          <p:spPr bwMode="auto">
            <a:xfrm>
              <a:off x="3442494" y="5366544"/>
              <a:ext cx="157163" cy="427038"/>
            </a:xfrm>
            <a:custGeom>
              <a:avLst/>
              <a:gdLst>
                <a:gd name="T0" fmla="*/ 43 w 99"/>
                <a:gd name="T1" fmla="*/ 0 h 269"/>
                <a:gd name="T2" fmla="*/ 38 w 99"/>
                <a:gd name="T3" fmla="*/ 8 h 269"/>
                <a:gd name="T4" fmla="*/ 32 w 99"/>
                <a:gd name="T5" fmla="*/ 19 h 269"/>
                <a:gd name="T6" fmla="*/ 27 w 99"/>
                <a:gd name="T7" fmla="*/ 32 h 269"/>
                <a:gd name="T8" fmla="*/ 22 w 99"/>
                <a:gd name="T9" fmla="*/ 40 h 269"/>
                <a:gd name="T10" fmla="*/ 16 w 99"/>
                <a:gd name="T11" fmla="*/ 51 h 269"/>
                <a:gd name="T12" fmla="*/ 14 w 99"/>
                <a:gd name="T13" fmla="*/ 62 h 269"/>
                <a:gd name="T14" fmla="*/ 8 w 99"/>
                <a:gd name="T15" fmla="*/ 75 h 269"/>
                <a:gd name="T16" fmla="*/ 6 w 99"/>
                <a:gd name="T17" fmla="*/ 88 h 269"/>
                <a:gd name="T18" fmla="*/ 3 w 99"/>
                <a:gd name="T19" fmla="*/ 101 h 269"/>
                <a:gd name="T20" fmla="*/ 0 w 99"/>
                <a:gd name="T21" fmla="*/ 117 h 269"/>
                <a:gd name="T22" fmla="*/ 0 w 99"/>
                <a:gd name="T23" fmla="*/ 131 h 269"/>
                <a:gd name="T24" fmla="*/ 0 w 99"/>
                <a:gd name="T25" fmla="*/ 147 h 269"/>
                <a:gd name="T26" fmla="*/ 3 w 99"/>
                <a:gd name="T27" fmla="*/ 160 h 269"/>
                <a:gd name="T28" fmla="*/ 6 w 99"/>
                <a:gd name="T29" fmla="*/ 173 h 269"/>
                <a:gd name="T30" fmla="*/ 8 w 99"/>
                <a:gd name="T31" fmla="*/ 187 h 269"/>
                <a:gd name="T32" fmla="*/ 11 w 99"/>
                <a:gd name="T33" fmla="*/ 197 h 269"/>
                <a:gd name="T34" fmla="*/ 14 w 99"/>
                <a:gd name="T35" fmla="*/ 208 h 269"/>
                <a:gd name="T36" fmla="*/ 16 w 99"/>
                <a:gd name="T37" fmla="*/ 218 h 269"/>
                <a:gd name="T38" fmla="*/ 24 w 99"/>
                <a:gd name="T39" fmla="*/ 232 h 269"/>
                <a:gd name="T40" fmla="*/ 30 w 99"/>
                <a:gd name="T41" fmla="*/ 248 h 269"/>
                <a:gd name="T42" fmla="*/ 35 w 99"/>
                <a:gd name="T43" fmla="*/ 258 h 269"/>
                <a:gd name="T44" fmla="*/ 43 w 99"/>
                <a:gd name="T45" fmla="*/ 266 h 269"/>
                <a:gd name="T46" fmla="*/ 43 w 99"/>
                <a:gd name="T47" fmla="*/ 269 h 269"/>
                <a:gd name="T48" fmla="*/ 48 w 99"/>
                <a:gd name="T49" fmla="*/ 261 h 269"/>
                <a:gd name="T50" fmla="*/ 56 w 99"/>
                <a:gd name="T51" fmla="*/ 250 h 269"/>
                <a:gd name="T52" fmla="*/ 70 w 99"/>
                <a:gd name="T53" fmla="*/ 234 h 269"/>
                <a:gd name="T54" fmla="*/ 78 w 99"/>
                <a:gd name="T55" fmla="*/ 218 h 269"/>
                <a:gd name="T56" fmla="*/ 83 w 99"/>
                <a:gd name="T57" fmla="*/ 208 h 269"/>
                <a:gd name="T58" fmla="*/ 86 w 99"/>
                <a:gd name="T59" fmla="*/ 197 h 269"/>
                <a:gd name="T60" fmla="*/ 91 w 99"/>
                <a:gd name="T61" fmla="*/ 184 h 269"/>
                <a:gd name="T62" fmla="*/ 94 w 99"/>
                <a:gd name="T63" fmla="*/ 171 h 269"/>
                <a:gd name="T64" fmla="*/ 96 w 99"/>
                <a:gd name="T65" fmla="*/ 157 h 269"/>
                <a:gd name="T66" fmla="*/ 99 w 99"/>
                <a:gd name="T67" fmla="*/ 144 h 269"/>
                <a:gd name="T68" fmla="*/ 99 w 99"/>
                <a:gd name="T69" fmla="*/ 131 h 269"/>
                <a:gd name="T70" fmla="*/ 96 w 99"/>
                <a:gd name="T71" fmla="*/ 117 h 269"/>
                <a:gd name="T72" fmla="*/ 94 w 99"/>
                <a:gd name="T73" fmla="*/ 101 h 269"/>
                <a:gd name="T74" fmla="*/ 91 w 99"/>
                <a:gd name="T75" fmla="*/ 91 h 269"/>
                <a:gd name="T76" fmla="*/ 86 w 99"/>
                <a:gd name="T77" fmla="*/ 77 h 269"/>
                <a:gd name="T78" fmla="*/ 83 w 99"/>
                <a:gd name="T79" fmla="*/ 67 h 269"/>
                <a:gd name="T80" fmla="*/ 78 w 99"/>
                <a:gd name="T81" fmla="*/ 56 h 269"/>
                <a:gd name="T82" fmla="*/ 72 w 99"/>
                <a:gd name="T83" fmla="*/ 43 h 269"/>
                <a:gd name="T84" fmla="*/ 62 w 99"/>
                <a:gd name="T85" fmla="*/ 24 h 269"/>
                <a:gd name="T86" fmla="*/ 54 w 99"/>
                <a:gd name="T87" fmla="*/ 14 h 269"/>
                <a:gd name="T88" fmla="*/ 46 w 99"/>
                <a:gd name="T89" fmla="*/ 3 h 269"/>
                <a:gd name="T90" fmla="*/ 43 w 99"/>
                <a:gd name="T9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9" h="269">
                  <a:moveTo>
                    <a:pt x="43" y="0"/>
                  </a:moveTo>
                  <a:lnTo>
                    <a:pt x="43" y="0"/>
                  </a:lnTo>
                  <a:lnTo>
                    <a:pt x="40" y="3"/>
                  </a:lnTo>
                  <a:lnTo>
                    <a:pt x="38" y="8"/>
                  </a:lnTo>
                  <a:lnTo>
                    <a:pt x="35" y="14"/>
                  </a:lnTo>
                  <a:lnTo>
                    <a:pt x="32" y="19"/>
                  </a:lnTo>
                  <a:lnTo>
                    <a:pt x="27" y="27"/>
                  </a:lnTo>
                  <a:lnTo>
                    <a:pt x="27" y="32"/>
                  </a:lnTo>
                  <a:lnTo>
                    <a:pt x="24" y="35"/>
                  </a:lnTo>
                  <a:lnTo>
                    <a:pt x="22" y="40"/>
                  </a:lnTo>
                  <a:lnTo>
                    <a:pt x="19" y="48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4" y="62"/>
                  </a:lnTo>
                  <a:lnTo>
                    <a:pt x="11" y="70"/>
                  </a:lnTo>
                  <a:lnTo>
                    <a:pt x="8" y="75"/>
                  </a:lnTo>
                  <a:lnTo>
                    <a:pt x="8" y="83"/>
                  </a:lnTo>
                  <a:lnTo>
                    <a:pt x="6" y="88"/>
                  </a:lnTo>
                  <a:lnTo>
                    <a:pt x="6" y="96"/>
                  </a:lnTo>
                  <a:lnTo>
                    <a:pt x="3" y="101"/>
                  </a:lnTo>
                  <a:lnTo>
                    <a:pt x="3" y="109"/>
                  </a:lnTo>
                  <a:lnTo>
                    <a:pt x="0" y="117"/>
                  </a:lnTo>
                  <a:lnTo>
                    <a:pt x="0" y="123"/>
                  </a:lnTo>
                  <a:lnTo>
                    <a:pt x="0" y="131"/>
                  </a:lnTo>
                  <a:lnTo>
                    <a:pt x="0" y="139"/>
                  </a:lnTo>
                  <a:lnTo>
                    <a:pt x="0" y="147"/>
                  </a:lnTo>
                  <a:lnTo>
                    <a:pt x="3" y="155"/>
                  </a:lnTo>
                  <a:lnTo>
                    <a:pt x="3" y="160"/>
                  </a:lnTo>
                  <a:lnTo>
                    <a:pt x="6" y="168"/>
                  </a:lnTo>
                  <a:lnTo>
                    <a:pt x="6" y="173"/>
                  </a:lnTo>
                  <a:lnTo>
                    <a:pt x="8" y="181"/>
                  </a:lnTo>
                  <a:lnTo>
                    <a:pt x="8" y="187"/>
                  </a:lnTo>
                  <a:lnTo>
                    <a:pt x="11" y="192"/>
                  </a:lnTo>
                  <a:lnTo>
                    <a:pt x="11" y="197"/>
                  </a:lnTo>
                  <a:lnTo>
                    <a:pt x="14" y="205"/>
                  </a:lnTo>
                  <a:lnTo>
                    <a:pt x="14" y="208"/>
                  </a:lnTo>
                  <a:lnTo>
                    <a:pt x="16" y="216"/>
                  </a:lnTo>
                  <a:lnTo>
                    <a:pt x="16" y="218"/>
                  </a:lnTo>
                  <a:lnTo>
                    <a:pt x="19" y="224"/>
                  </a:lnTo>
                  <a:lnTo>
                    <a:pt x="24" y="232"/>
                  </a:lnTo>
                  <a:lnTo>
                    <a:pt x="27" y="242"/>
                  </a:lnTo>
                  <a:lnTo>
                    <a:pt x="30" y="248"/>
                  </a:lnTo>
                  <a:lnTo>
                    <a:pt x="32" y="253"/>
                  </a:lnTo>
                  <a:lnTo>
                    <a:pt x="35" y="258"/>
                  </a:lnTo>
                  <a:lnTo>
                    <a:pt x="38" y="264"/>
                  </a:lnTo>
                  <a:lnTo>
                    <a:pt x="43" y="266"/>
                  </a:lnTo>
                  <a:lnTo>
                    <a:pt x="43" y="269"/>
                  </a:lnTo>
                  <a:lnTo>
                    <a:pt x="43" y="269"/>
                  </a:lnTo>
                  <a:lnTo>
                    <a:pt x="46" y="266"/>
                  </a:lnTo>
                  <a:lnTo>
                    <a:pt x="48" y="261"/>
                  </a:lnTo>
                  <a:lnTo>
                    <a:pt x="54" y="258"/>
                  </a:lnTo>
                  <a:lnTo>
                    <a:pt x="56" y="250"/>
                  </a:lnTo>
                  <a:lnTo>
                    <a:pt x="62" y="242"/>
                  </a:lnTo>
                  <a:lnTo>
                    <a:pt x="70" y="234"/>
                  </a:lnTo>
                  <a:lnTo>
                    <a:pt x="75" y="224"/>
                  </a:lnTo>
                  <a:lnTo>
                    <a:pt x="78" y="218"/>
                  </a:lnTo>
                  <a:lnTo>
                    <a:pt x="80" y="213"/>
                  </a:lnTo>
                  <a:lnTo>
                    <a:pt x="83" y="208"/>
                  </a:lnTo>
                  <a:lnTo>
                    <a:pt x="86" y="203"/>
                  </a:lnTo>
                  <a:lnTo>
                    <a:pt x="86" y="197"/>
                  </a:lnTo>
                  <a:lnTo>
                    <a:pt x="88" y="189"/>
                  </a:lnTo>
                  <a:lnTo>
                    <a:pt x="91" y="184"/>
                  </a:lnTo>
                  <a:lnTo>
                    <a:pt x="94" y="179"/>
                  </a:lnTo>
                  <a:lnTo>
                    <a:pt x="94" y="171"/>
                  </a:lnTo>
                  <a:lnTo>
                    <a:pt x="96" y="165"/>
                  </a:lnTo>
                  <a:lnTo>
                    <a:pt x="96" y="157"/>
                  </a:lnTo>
                  <a:lnTo>
                    <a:pt x="99" y="152"/>
                  </a:lnTo>
                  <a:lnTo>
                    <a:pt x="99" y="144"/>
                  </a:lnTo>
                  <a:lnTo>
                    <a:pt x="99" y="139"/>
                  </a:lnTo>
                  <a:lnTo>
                    <a:pt x="99" y="131"/>
                  </a:lnTo>
                  <a:lnTo>
                    <a:pt x="99" y="125"/>
                  </a:lnTo>
                  <a:lnTo>
                    <a:pt x="96" y="117"/>
                  </a:lnTo>
                  <a:lnTo>
                    <a:pt x="96" y="109"/>
                  </a:lnTo>
                  <a:lnTo>
                    <a:pt x="94" y="101"/>
                  </a:lnTo>
                  <a:lnTo>
                    <a:pt x="94" y="96"/>
                  </a:lnTo>
                  <a:lnTo>
                    <a:pt x="91" y="91"/>
                  </a:lnTo>
                  <a:lnTo>
                    <a:pt x="91" y="83"/>
                  </a:lnTo>
                  <a:lnTo>
                    <a:pt x="86" y="77"/>
                  </a:lnTo>
                  <a:lnTo>
                    <a:pt x="86" y="72"/>
                  </a:lnTo>
                  <a:lnTo>
                    <a:pt x="83" y="67"/>
                  </a:lnTo>
                  <a:lnTo>
                    <a:pt x="80" y="62"/>
                  </a:lnTo>
                  <a:lnTo>
                    <a:pt x="78" y="56"/>
                  </a:lnTo>
                  <a:lnTo>
                    <a:pt x="78" y="51"/>
                  </a:lnTo>
                  <a:lnTo>
                    <a:pt x="72" y="43"/>
                  </a:lnTo>
                  <a:lnTo>
                    <a:pt x="67" y="35"/>
                  </a:lnTo>
                  <a:lnTo>
                    <a:pt x="62" y="24"/>
                  </a:lnTo>
                  <a:lnTo>
                    <a:pt x="59" y="19"/>
                  </a:lnTo>
                  <a:lnTo>
                    <a:pt x="54" y="14"/>
                  </a:lnTo>
                  <a:lnTo>
                    <a:pt x="51" y="8"/>
                  </a:lnTo>
                  <a:lnTo>
                    <a:pt x="46" y="3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8A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Freeform 121"/>
            <p:cNvSpPr>
              <a:spLocks/>
            </p:cNvSpPr>
            <p:nvPr/>
          </p:nvSpPr>
          <p:spPr bwMode="auto">
            <a:xfrm>
              <a:off x="3518694" y="5460206"/>
              <a:ext cx="47625" cy="282575"/>
            </a:xfrm>
            <a:custGeom>
              <a:avLst/>
              <a:gdLst>
                <a:gd name="T0" fmla="*/ 0 w 30"/>
                <a:gd name="T1" fmla="*/ 0 h 178"/>
                <a:gd name="T2" fmla="*/ 0 w 30"/>
                <a:gd name="T3" fmla="*/ 178 h 178"/>
                <a:gd name="T4" fmla="*/ 0 w 30"/>
                <a:gd name="T5" fmla="*/ 175 h 178"/>
                <a:gd name="T6" fmla="*/ 3 w 30"/>
                <a:gd name="T7" fmla="*/ 170 h 178"/>
                <a:gd name="T8" fmla="*/ 6 w 30"/>
                <a:gd name="T9" fmla="*/ 165 h 178"/>
                <a:gd name="T10" fmla="*/ 6 w 30"/>
                <a:gd name="T11" fmla="*/ 162 h 178"/>
                <a:gd name="T12" fmla="*/ 8 w 30"/>
                <a:gd name="T13" fmla="*/ 157 h 178"/>
                <a:gd name="T14" fmla="*/ 11 w 30"/>
                <a:gd name="T15" fmla="*/ 152 h 178"/>
                <a:gd name="T16" fmla="*/ 14 w 30"/>
                <a:gd name="T17" fmla="*/ 144 h 178"/>
                <a:gd name="T18" fmla="*/ 14 w 30"/>
                <a:gd name="T19" fmla="*/ 138 h 178"/>
                <a:gd name="T20" fmla="*/ 16 w 30"/>
                <a:gd name="T21" fmla="*/ 130 h 178"/>
                <a:gd name="T22" fmla="*/ 19 w 30"/>
                <a:gd name="T23" fmla="*/ 122 h 178"/>
                <a:gd name="T24" fmla="*/ 22 w 30"/>
                <a:gd name="T25" fmla="*/ 114 h 178"/>
                <a:gd name="T26" fmla="*/ 24 w 30"/>
                <a:gd name="T27" fmla="*/ 106 h 178"/>
                <a:gd name="T28" fmla="*/ 24 w 30"/>
                <a:gd name="T29" fmla="*/ 98 h 178"/>
                <a:gd name="T30" fmla="*/ 27 w 30"/>
                <a:gd name="T31" fmla="*/ 90 h 178"/>
                <a:gd name="T32" fmla="*/ 27 w 30"/>
                <a:gd name="T33" fmla="*/ 82 h 178"/>
                <a:gd name="T34" fmla="*/ 30 w 30"/>
                <a:gd name="T35" fmla="*/ 74 h 178"/>
                <a:gd name="T36" fmla="*/ 27 w 30"/>
                <a:gd name="T37" fmla="*/ 64 h 178"/>
                <a:gd name="T38" fmla="*/ 27 w 30"/>
                <a:gd name="T39" fmla="*/ 56 h 178"/>
                <a:gd name="T40" fmla="*/ 24 w 30"/>
                <a:gd name="T41" fmla="*/ 48 h 178"/>
                <a:gd name="T42" fmla="*/ 22 w 30"/>
                <a:gd name="T43" fmla="*/ 40 h 178"/>
                <a:gd name="T44" fmla="*/ 19 w 30"/>
                <a:gd name="T45" fmla="*/ 34 h 178"/>
                <a:gd name="T46" fmla="*/ 16 w 30"/>
                <a:gd name="T47" fmla="*/ 26 h 178"/>
                <a:gd name="T48" fmla="*/ 14 w 30"/>
                <a:gd name="T49" fmla="*/ 21 h 178"/>
                <a:gd name="T50" fmla="*/ 11 w 30"/>
                <a:gd name="T51" fmla="*/ 16 h 178"/>
                <a:gd name="T52" fmla="*/ 8 w 30"/>
                <a:gd name="T53" fmla="*/ 11 h 178"/>
                <a:gd name="T54" fmla="*/ 6 w 30"/>
                <a:gd name="T55" fmla="*/ 8 h 178"/>
                <a:gd name="T56" fmla="*/ 3 w 30"/>
                <a:gd name="T57" fmla="*/ 3 h 178"/>
                <a:gd name="T58" fmla="*/ 0 w 30"/>
                <a:gd name="T59" fmla="*/ 0 h 178"/>
                <a:gd name="T60" fmla="*/ 0 w 30"/>
                <a:gd name="T6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0" h="178">
                  <a:moveTo>
                    <a:pt x="0" y="0"/>
                  </a:moveTo>
                  <a:lnTo>
                    <a:pt x="0" y="178"/>
                  </a:lnTo>
                  <a:lnTo>
                    <a:pt x="0" y="175"/>
                  </a:lnTo>
                  <a:lnTo>
                    <a:pt x="3" y="170"/>
                  </a:lnTo>
                  <a:lnTo>
                    <a:pt x="6" y="165"/>
                  </a:lnTo>
                  <a:lnTo>
                    <a:pt x="6" y="162"/>
                  </a:lnTo>
                  <a:lnTo>
                    <a:pt x="8" y="157"/>
                  </a:lnTo>
                  <a:lnTo>
                    <a:pt x="11" y="152"/>
                  </a:lnTo>
                  <a:lnTo>
                    <a:pt x="14" y="144"/>
                  </a:lnTo>
                  <a:lnTo>
                    <a:pt x="14" y="138"/>
                  </a:lnTo>
                  <a:lnTo>
                    <a:pt x="16" y="130"/>
                  </a:lnTo>
                  <a:lnTo>
                    <a:pt x="19" y="122"/>
                  </a:lnTo>
                  <a:lnTo>
                    <a:pt x="22" y="114"/>
                  </a:lnTo>
                  <a:lnTo>
                    <a:pt x="24" y="106"/>
                  </a:lnTo>
                  <a:lnTo>
                    <a:pt x="24" y="98"/>
                  </a:lnTo>
                  <a:lnTo>
                    <a:pt x="27" y="90"/>
                  </a:lnTo>
                  <a:lnTo>
                    <a:pt x="27" y="82"/>
                  </a:lnTo>
                  <a:lnTo>
                    <a:pt x="30" y="74"/>
                  </a:lnTo>
                  <a:lnTo>
                    <a:pt x="27" y="64"/>
                  </a:lnTo>
                  <a:lnTo>
                    <a:pt x="27" y="56"/>
                  </a:lnTo>
                  <a:lnTo>
                    <a:pt x="24" y="48"/>
                  </a:lnTo>
                  <a:lnTo>
                    <a:pt x="22" y="40"/>
                  </a:lnTo>
                  <a:lnTo>
                    <a:pt x="19" y="34"/>
                  </a:lnTo>
                  <a:lnTo>
                    <a:pt x="16" y="26"/>
                  </a:lnTo>
                  <a:lnTo>
                    <a:pt x="14" y="21"/>
                  </a:lnTo>
                  <a:lnTo>
                    <a:pt x="11" y="16"/>
                  </a:lnTo>
                  <a:lnTo>
                    <a:pt x="8" y="11"/>
                  </a:lnTo>
                  <a:lnTo>
                    <a:pt x="6" y="8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122"/>
            <p:cNvSpPr>
              <a:spLocks/>
            </p:cNvSpPr>
            <p:nvPr/>
          </p:nvSpPr>
          <p:spPr bwMode="auto">
            <a:xfrm>
              <a:off x="2536031" y="4285456"/>
              <a:ext cx="185738" cy="473075"/>
            </a:xfrm>
            <a:custGeom>
              <a:avLst/>
              <a:gdLst>
                <a:gd name="T0" fmla="*/ 50 w 117"/>
                <a:gd name="T1" fmla="*/ 0 h 298"/>
                <a:gd name="T2" fmla="*/ 45 w 117"/>
                <a:gd name="T3" fmla="*/ 6 h 298"/>
                <a:gd name="T4" fmla="*/ 34 w 117"/>
                <a:gd name="T5" fmla="*/ 22 h 298"/>
                <a:gd name="T6" fmla="*/ 29 w 117"/>
                <a:gd name="T7" fmla="*/ 35 h 298"/>
                <a:gd name="T8" fmla="*/ 24 w 117"/>
                <a:gd name="T9" fmla="*/ 46 h 298"/>
                <a:gd name="T10" fmla="*/ 18 w 117"/>
                <a:gd name="T11" fmla="*/ 59 h 298"/>
                <a:gd name="T12" fmla="*/ 13 w 117"/>
                <a:gd name="T13" fmla="*/ 70 h 298"/>
                <a:gd name="T14" fmla="*/ 8 w 117"/>
                <a:gd name="T15" fmla="*/ 83 h 298"/>
                <a:gd name="T16" fmla="*/ 5 w 117"/>
                <a:gd name="T17" fmla="*/ 99 h 298"/>
                <a:gd name="T18" fmla="*/ 2 w 117"/>
                <a:gd name="T19" fmla="*/ 115 h 298"/>
                <a:gd name="T20" fmla="*/ 0 w 117"/>
                <a:gd name="T21" fmla="*/ 131 h 298"/>
                <a:gd name="T22" fmla="*/ 0 w 117"/>
                <a:gd name="T23" fmla="*/ 147 h 298"/>
                <a:gd name="T24" fmla="*/ 0 w 117"/>
                <a:gd name="T25" fmla="*/ 163 h 298"/>
                <a:gd name="T26" fmla="*/ 0 w 117"/>
                <a:gd name="T27" fmla="*/ 179 h 298"/>
                <a:gd name="T28" fmla="*/ 2 w 117"/>
                <a:gd name="T29" fmla="*/ 195 h 298"/>
                <a:gd name="T30" fmla="*/ 5 w 117"/>
                <a:gd name="T31" fmla="*/ 208 h 298"/>
                <a:gd name="T32" fmla="*/ 10 w 117"/>
                <a:gd name="T33" fmla="*/ 221 h 298"/>
                <a:gd name="T34" fmla="*/ 13 w 117"/>
                <a:gd name="T35" fmla="*/ 234 h 298"/>
                <a:gd name="T36" fmla="*/ 16 w 117"/>
                <a:gd name="T37" fmla="*/ 245 h 298"/>
                <a:gd name="T38" fmla="*/ 24 w 117"/>
                <a:gd name="T39" fmla="*/ 258 h 298"/>
                <a:gd name="T40" fmla="*/ 32 w 117"/>
                <a:gd name="T41" fmla="*/ 274 h 298"/>
                <a:gd name="T42" fmla="*/ 40 w 117"/>
                <a:gd name="T43" fmla="*/ 285 h 298"/>
                <a:gd name="T44" fmla="*/ 48 w 117"/>
                <a:gd name="T45" fmla="*/ 296 h 298"/>
                <a:gd name="T46" fmla="*/ 50 w 117"/>
                <a:gd name="T47" fmla="*/ 296 h 298"/>
                <a:gd name="T48" fmla="*/ 56 w 117"/>
                <a:gd name="T49" fmla="*/ 288 h 298"/>
                <a:gd name="T50" fmla="*/ 66 w 117"/>
                <a:gd name="T51" fmla="*/ 277 h 298"/>
                <a:gd name="T52" fmla="*/ 77 w 117"/>
                <a:gd name="T53" fmla="*/ 264 h 298"/>
                <a:gd name="T54" fmla="*/ 85 w 117"/>
                <a:gd name="T55" fmla="*/ 253 h 298"/>
                <a:gd name="T56" fmla="*/ 90 w 117"/>
                <a:gd name="T57" fmla="*/ 242 h 298"/>
                <a:gd name="T58" fmla="*/ 96 w 117"/>
                <a:gd name="T59" fmla="*/ 232 h 298"/>
                <a:gd name="T60" fmla="*/ 104 w 117"/>
                <a:gd name="T61" fmla="*/ 216 h 298"/>
                <a:gd name="T62" fmla="*/ 109 w 117"/>
                <a:gd name="T63" fmla="*/ 203 h 298"/>
                <a:gd name="T64" fmla="*/ 111 w 117"/>
                <a:gd name="T65" fmla="*/ 189 h 298"/>
                <a:gd name="T66" fmla="*/ 114 w 117"/>
                <a:gd name="T67" fmla="*/ 176 h 298"/>
                <a:gd name="T68" fmla="*/ 117 w 117"/>
                <a:gd name="T69" fmla="*/ 160 h 298"/>
                <a:gd name="T70" fmla="*/ 117 w 117"/>
                <a:gd name="T71" fmla="*/ 147 h 298"/>
                <a:gd name="T72" fmla="*/ 117 w 117"/>
                <a:gd name="T73" fmla="*/ 131 h 298"/>
                <a:gd name="T74" fmla="*/ 111 w 117"/>
                <a:gd name="T75" fmla="*/ 115 h 298"/>
                <a:gd name="T76" fmla="*/ 109 w 117"/>
                <a:gd name="T77" fmla="*/ 99 h 298"/>
                <a:gd name="T78" fmla="*/ 104 w 117"/>
                <a:gd name="T79" fmla="*/ 85 h 298"/>
                <a:gd name="T80" fmla="*/ 98 w 117"/>
                <a:gd name="T81" fmla="*/ 72 h 298"/>
                <a:gd name="T82" fmla="*/ 93 w 117"/>
                <a:gd name="T83" fmla="*/ 62 h 298"/>
                <a:gd name="T84" fmla="*/ 88 w 117"/>
                <a:gd name="T85" fmla="*/ 51 h 298"/>
                <a:gd name="T86" fmla="*/ 82 w 117"/>
                <a:gd name="T87" fmla="*/ 40 h 298"/>
                <a:gd name="T88" fmla="*/ 74 w 117"/>
                <a:gd name="T89" fmla="*/ 27 h 298"/>
                <a:gd name="T90" fmla="*/ 64 w 117"/>
                <a:gd name="T91" fmla="*/ 14 h 298"/>
                <a:gd name="T92" fmla="*/ 53 w 117"/>
                <a:gd name="T93" fmla="*/ 0 h 298"/>
                <a:gd name="T94" fmla="*/ 50 w 117"/>
                <a:gd name="T95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7" h="298">
                  <a:moveTo>
                    <a:pt x="50" y="0"/>
                  </a:moveTo>
                  <a:lnTo>
                    <a:pt x="50" y="0"/>
                  </a:lnTo>
                  <a:lnTo>
                    <a:pt x="48" y="3"/>
                  </a:lnTo>
                  <a:lnTo>
                    <a:pt x="45" y="6"/>
                  </a:lnTo>
                  <a:lnTo>
                    <a:pt x="42" y="14"/>
                  </a:lnTo>
                  <a:lnTo>
                    <a:pt x="34" y="22"/>
                  </a:lnTo>
                  <a:lnTo>
                    <a:pt x="32" y="30"/>
                  </a:lnTo>
                  <a:lnTo>
                    <a:pt x="29" y="35"/>
                  </a:lnTo>
                  <a:lnTo>
                    <a:pt x="26" y="40"/>
                  </a:lnTo>
                  <a:lnTo>
                    <a:pt x="24" y="46"/>
                  </a:lnTo>
                  <a:lnTo>
                    <a:pt x="21" y="51"/>
                  </a:lnTo>
                  <a:lnTo>
                    <a:pt x="18" y="59"/>
                  </a:lnTo>
                  <a:lnTo>
                    <a:pt x="16" y="64"/>
                  </a:lnTo>
                  <a:lnTo>
                    <a:pt x="13" y="70"/>
                  </a:lnTo>
                  <a:lnTo>
                    <a:pt x="10" y="78"/>
                  </a:lnTo>
                  <a:lnTo>
                    <a:pt x="8" y="83"/>
                  </a:lnTo>
                  <a:lnTo>
                    <a:pt x="8" y="91"/>
                  </a:lnTo>
                  <a:lnTo>
                    <a:pt x="5" y="99"/>
                  </a:lnTo>
                  <a:lnTo>
                    <a:pt x="5" y="107"/>
                  </a:lnTo>
                  <a:lnTo>
                    <a:pt x="2" y="115"/>
                  </a:lnTo>
                  <a:lnTo>
                    <a:pt x="0" y="123"/>
                  </a:lnTo>
                  <a:lnTo>
                    <a:pt x="0" y="131"/>
                  </a:lnTo>
                  <a:lnTo>
                    <a:pt x="0" y="139"/>
                  </a:lnTo>
                  <a:lnTo>
                    <a:pt x="0" y="147"/>
                  </a:lnTo>
                  <a:lnTo>
                    <a:pt x="0" y="155"/>
                  </a:lnTo>
                  <a:lnTo>
                    <a:pt x="0" y="163"/>
                  </a:lnTo>
                  <a:lnTo>
                    <a:pt x="0" y="171"/>
                  </a:lnTo>
                  <a:lnTo>
                    <a:pt x="0" y="179"/>
                  </a:lnTo>
                  <a:lnTo>
                    <a:pt x="2" y="187"/>
                  </a:lnTo>
                  <a:lnTo>
                    <a:pt x="2" y="195"/>
                  </a:lnTo>
                  <a:lnTo>
                    <a:pt x="5" y="203"/>
                  </a:lnTo>
                  <a:lnTo>
                    <a:pt x="5" y="208"/>
                  </a:lnTo>
                  <a:lnTo>
                    <a:pt x="8" y="216"/>
                  </a:lnTo>
                  <a:lnTo>
                    <a:pt x="10" y="221"/>
                  </a:lnTo>
                  <a:lnTo>
                    <a:pt x="13" y="226"/>
                  </a:lnTo>
                  <a:lnTo>
                    <a:pt x="13" y="234"/>
                  </a:lnTo>
                  <a:lnTo>
                    <a:pt x="16" y="240"/>
                  </a:lnTo>
                  <a:lnTo>
                    <a:pt x="16" y="245"/>
                  </a:lnTo>
                  <a:lnTo>
                    <a:pt x="21" y="250"/>
                  </a:lnTo>
                  <a:lnTo>
                    <a:pt x="24" y="258"/>
                  </a:lnTo>
                  <a:lnTo>
                    <a:pt x="29" y="269"/>
                  </a:lnTo>
                  <a:lnTo>
                    <a:pt x="32" y="274"/>
                  </a:lnTo>
                  <a:lnTo>
                    <a:pt x="37" y="280"/>
                  </a:lnTo>
                  <a:lnTo>
                    <a:pt x="40" y="285"/>
                  </a:lnTo>
                  <a:lnTo>
                    <a:pt x="45" y="290"/>
                  </a:lnTo>
                  <a:lnTo>
                    <a:pt x="48" y="296"/>
                  </a:lnTo>
                  <a:lnTo>
                    <a:pt x="50" y="298"/>
                  </a:lnTo>
                  <a:lnTo>
                    <a:pt x="50" y="296"/>
                  </a:lnTo>
                  <a:lnTo>
                    <a:pt x="53" y="293"/>
                  </a:lnTo>
                  <a:lnTo>
                    <a:pt x="56" y="288"/>
                  </a:lnTo>
                  <a:lnTo>
                    <a:pt x="64" y="285"/>
                  </a:lnTo>
                  <a:lnTo>
                    <a:pt x="66" y="277"/>
                  </a:lnTo>
                  <a:lnTo>
                    <a:pt x="74" y="269"/>
                  </a:lnTo>
                  <a:lnTo>
                    <a:pt x="77" y="264"/>
                  </a:lnTo>
                  <a:lnTo>
                    <a:pt x="80" y="258"/>
                  </a:lnTo>
                  <a:lnTo>
                    <a:pt x="85" y="253"/>
                  </a:lnTo>
                  <a:lnTo>
                    <a:pt x="88" y="250"/>
                  </a:lnTo>
                  <a:lnTo>
                    <a:pt x="90" y="242"/>
                  </a:lnTo>
                  <a:lnTo>
                    <a:pt x="93" y="237"/>
                  </a:lnTo>
                  <a:lnTo>
                    <a:pt x="96" y="232"/>
                  </a:lnTo>
                  <a:lnTo>
                    <a:pt x="101" y="224"/>
                  </a:lnTo>
                  <a:lnTo>
                    <a:pt x="104" y="216"/>
                  </a:lnTo>
                  <a:lnTo>
                    <a:pt x="106" y="211"/>
                  </a:lnTo>
                  <a:lnTo>
                    <a:pt x="109" y="203"/>
                  </a:lnTo>
                  <a:lnTo>
                    <a:pt x="111" y="197"/>
                  </a:lnTo>
                  <a:lnTo>
                    <a:pt x="111" y="189"/>
                  </a:lnTo>
                  <a:lnTo>
                    <a:pt x="114" y="181"/>
                  </a:lnTo>
                  <a:lnTo>
                    <a:pt x="114" y="176"/>
                  </a:lnTo>
                  <a:lnTo>
                    <a:pt x="117" y="168"/>
                  </a:lnTo>
                  <a:lnTo>
                    <a:pt x="117" y="160"/>
                  </a:lnTo>
                  <a:lnTo>
                    <a:pt x="117" y="152"/>
                  </a:lnTo>
                  <a:lnTo>
                    <a:pt x="117" y="147"/>
                  </a:lnTo>
                  <a:lnTo>
                    <a:pt x="117" y="139"/>
                  </a:lnTo>
                  <a:lnTo>
                    <a:pt x="117" y="131"/>
                  </a:lnTo>
                  <a:lnTo>
                    <a:pt x="114" y="123"/>
                  </a:lnTo>
                  <a:lnTo>
                    <a:pt x="111" y="115"/>
                  </a:lnTo>
                  <a:lnTo>
                    <a:pt x="111" y="107"/>
                  </a:lnTo>
                  <a:lnTo>
                    <a:pt x="109" y="99"/>
                  </a:lnTo>
                  <a:lnTo>
                    <a:pt x="106" y="93"/>
                  </a:lnTo>
                  <a:lnTo>
                    <a:pt x="104" y="85"/>
                  </a:lnTo>
                  <a:lnTo>
                    <a:pt x="104" y="80"/>
                  </a:lnTo>
                  <a:lnTo>
                    <a:pt x="98" y="72"/>
                  </a:lnTo>
                  <a:lnTo>
                    <a:pt x="96" y="67"/>
                  </a:lnTo>
                  <a:lnTo>
                    <a:pt x="93" y="62"/>
                  </a:lnTo>
                  <a:lnTo>
                    <a:pt x="90" y="56"/>
                  </a:lnTo>
                  <a:lnTo>
                    <a:pt x="88" y="51"/>
                  </a:lnTo>
                  <a:lnTo>
                    <a:pt x="85" y="46"/>
                  </a:lnTo>
                  <a:lnTo>
                    <a:pt x="82" y="40"/>
                  </a:lnTo>
                  <a:lnTo>
                    <a:pt x="80" y="35"/>
                  </a:lnTo>
                  <a:lnTo>
                    <a:pt x="74" y="27"/>
                  </a:lnTo>
                  <a:lnTo>
                    <a:pt x="69" y="19"/>
                  </a:lnTo>
                  <a:lnTo>
                    <a:pt x="64" y="14"/>
                  </a:lnTo>
                  <a:lnTo>
                    <a:pt x="58" y="8"/>
                  </a:lnTo>
                  <a:lnTo>
                    <a:pt x="53" y="0"/>
                  </a:lnTo>
                  <a:lnTo>
                    <a:pt x="50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8A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123"/>
            <p:cNvSpPr>
              <a:spLocks/>
            </p:cNvSpPr>
            <p:nvPr/>
          </p:nvSpPr>
          <p:spPr bwMode="auto">
            <a:xfrm>
              <a:off x="2624931" y="4387056"/>
              <a:ext cx="53975" cy="317500"/>
            </a:xfrm>
            <a:custGeom>
              <a:avLst/>
              <a:gdLst>
                <a:gd name="T0" fmla="*/ 0 w 34"/>
                <a:gd name="T1" fmla="*/ 0 h 200"/>
                <a:gd name="T2" fmla="*/ 0 w 34"/>
                <a:gd name="T3" fmla="*/ 200 h 200"/>
                <a:gd name="T4" fmla="*/ 0 w 34"/>
                <a:gd name="T5" fmla="*/ 197 h 200"/>
                <a:gd name="T6" fmla="*/ 5 w 34"/>
                <a:gd name="T7" fmla="*/ 192 h 200"/>
                <a:gd name="T8" fmla="*/ 5 w 34"/>
                <a:gd name="T9" fmla="*/ 186 h 200"/>
                <a:gd name="T10" fmla="*/ 8 w 34"/>
                <a:gd name="T11" fmla="*/ 181 h 200"/>
                <a:gd name="T12" fmla="*/ 10 w 34"/>
                <a:gd name="T13" fmla="*/ 176 h 200"/>
                <a:gd name="T14" fmla="*/ 13 w 34"/>
                <a:gd name="T15" fmla="*/ 170 h 200"/>
                <a:gd name="T16" fmla="*/ 16 w 34"/>
                <a:gd name="T17" fmla="*/ 160 h 200"/>
                <a:gd name="T18" fmla="*/ 18 w 34"/>
                <a:gd name="T19" fmla="*/ 154 h 200"/>
                <a:gd name="T20" fmla="*/ 21 w 34"/>
                <a:gd name="T21" fmla="*/ 147 h 200"/>
                <a:gd name="T22" fmla="*/ 24 w 34"/>
                <a:gd name="T23" fmla="*/ 136 h 200"/>
                <a:gd name="T24" fmla="*/ 26 w 34"/>
                <a:gd name="T25" fmla="*/ 128 h 200"/>
                <a:gd name="T26" fmla="*/ 29 w 34"/>
                <a:gd name="T27" fmla="*/ 117 h 200"/>
                <a:gd name="T28" fmla="*/ 32 w 34"/>
                <a:gd name="T29" fmla="*/ 109 h 200"/>
                <a:gd name="T30" fmla="*/ 34 w 34"/>
                <a:gd name="T31" fmla="*/ 101 h 200"/>
                <a:gd name="T32" fmla="*/ 34 w 34"/>
                <a:gd name="T33" fmla="*/ 91 h 200"/>
                <a:gd name="T34" fmla="*/ 34 w 34"/>
                <a:gd name="T35" fmla="*/ 83 h 200"/>
                <a:gd name="T36" fmla="*/ 34 w 34"/>
                <a:gd name="T37" fmla="*/ 72 h 200"/>
                <a:gd name="T38" fmla="*/ 34 w 34"/>
                <a:gd name="T39" fmla="*/ 64 h 200"/>
                <a:gd name="T40" fmla="*/ 32 w 34"/>
                <a:gd name="T41" fmla="*/ 53 h 200"/>
                <a:gd name="T42" fmla="*/ 29 w 34"/>
                <a:gd name="T43" fmla="*/ 45 h 200"/>
                <a:gd name="T44" fmla="*/ 24 w 34"/>
                <a:gd name="T45" fmla="*/ 37 h 200"/>
                <a:gd name="T46" fmla="*/ 21 w 34"/>
                <a:gd name="T47" fmla="*/ 32 h 200"/>
                <a:gd name="T48" fmla="*/ 16 w 34"/>
                <a:gd name="T49" fmla="*/ 24 h 200"/>
                <a:gd name="T50" fmla="*/ 13 w 34"/>
                <a:gd name="T51" fmla="*/ 19 h 200"/>
                <a:gd name="T52" fmla="*/ 10 w 34"/>
                <a:gd name="T53" fmla="*/ 14 h 200"/>
                <a:gd name="T54" fmla="*/ 8 w 34"/>
                <a:gd name="T55" fmla="*/ 8 h 200"/>
                <a:gd name="T56" fmla="*/ 2 w 34"/>
                <a:gd name="T57" fmla="*/ 3 h 200"/>
                <a:gd name="T58" fmla="*/ 0 w 34"/>
                <a:gd name="T59" fmla="*/ 0 h 200"/>
                <a:gd name="T60" fmla="*/ 0 w 34"/>
                <a:gd name="T6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200">
                  <a:moveTo>
                    <a:pt x="0" y="0"/>
                  </a:moveTo>
                  <a:lnTo>
                    <a:pt x="0" y="200"/>
                  </a:lnTo>
                  <a:lnTo>
                    <a:pt x="0" y="197"/>
                  </a:lnTo>
                  <a:lnTo>
                    <a:pt x="5" y="192"/>
                  </a:lnTo>
                  <a:lnTo>
                    <a:pt x="5" y="186"/>
                  </a:lnTo>
                  <a:lnTo>
                    <a:pt x="8" y="181"/>
                  </a:lnTo>
                  <a:lnTo>
                    <a:pt x="10" y="176"/>
                  </a:lnTo>
                  <a:lnTo>
                    <a:pt x="13" y="170"/>
                  </a:lnTo>
                  <a:lnTo>
                    <a:pt x="16" y="160"/>
                  </a:lnTo>
                  <a:lnTo>
                    <a:pt x="18" y="154"/>
                  </a:lnTo>
                  <a:lnTo>
                    <a:pt x="21" y="147"/>
                  </a:lnTo>
                  <a:lnTo>
                    <a:pt x="24" y="136"/>
                  </a:lnTo>
                  <a:lnTo>
                    <a:pt x="26" y="128"/>
                  </a:lnTo>
                  <a:lnTo>
                    <a:pt x="29" y="117"/>
                  </a:lnTo>
                  <a:lnTo>
                    <a:pt x="32" y="109"/>
                  </a:lnTo>
                  <a:lnTo>
                    <a:pt x="34" y="101"/>
                  </a:lnTo>
                  <a:lnTo>
                    <a:pt x="34" y="91"/>
                  </a:lnTo>
                  <a:lnTo>
                    <a:pt x="34" y="83"/>
                  </a:lnTo>
                  <a:lnTo>
                    <a:pt x="34" y="72"/>
                  </a:lnTo>
                  <a:lnTo>
                    <a:pt x="34" y="64"/>
                  </a:lnTo>
                  <a:lnTo>
                    <a:pt x="32" y="53"/>
                  </a:lnTo>
                  <a:lnTo>
                    <a:pt x="29" y="45"/>
                  </a:lnTo>
                  <a:lnTo>
                    <a:pt x="24" y="37"/>
                  </a:lnTo>
                  <a:lnTo>
                    <a:pt x="21" y="32"/>
                  </a:lnTo>
                  <a:lnTo>
                    <a:pt x="16" y="24"/>
                  </a:lnTo>
                  <a:lnTo>
                    <a:pt x="13" y="19"/>
                  </a:lnTo>
                  <a:lnTo>
                    <a:pt x="10" y="14"/>
                  </a:lnTo>
                  <a:lnTo>
                    <a:pt x="8" y="8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Freeform 124"/>
            <p:cNvSpPr>
              <a:spLocks/>
            </p:cNvSpPr>
            <p:nvPr/>
          </p:nvSpPr>
          <p:spPr bwMode="auto">
            <a:xfrm>
              <a:off x="3637756" y="4134644"/>
              <a:ext cx="188913" cy="519113"/>
            </a:xfrm>
            <a:custGeom>
              <a:avLst/>
              <a:gdLst>
                <a:gd name="T0" fmla="*/ 50 w 119"/>
                <a:gd name="T1" fmla="*/ 0 h 327"/>
                <a:gd name="T2" fmla="*/ 45 w 119"/>
                <a:gd name="T3" fmla="*/ 8 h 327"/>
                <a:gd name="T4" fmla="*/ 40 w 119"/>
                <a:gd name="T5" fmla="*/ 18 h 327"/>
                <a:gd name="T6" fmla="*/ 34 w 119"/>
                <a:gd name="T7" fmla="*/ 26 h 327"/>
                <a:gd name="T8" fmla="*/ 29 w 119"/>
                <a:gd name="T9" fmla="*/ 37 h 327"/>
                <a:gd name="T10" fmla="*/ 24 w 119"/>
                <a:gd name="T11" fmla="*/ 50 h 327"/>
                <a:gd name="T12" fmla="*/ 21 w 119"/>
                <a:gd name="T13" fmla="*/ 63 h 327"/>
                <a:gd name="T14" fmla="*/ 16 w 119"/>
                <a:gd name="T15" fmla="*/ 77 h 327"/>
                <a:gd name="T16" fmla="*/ 10 w 119"/>
                <a:gd name="T17" fmla="*/ 93 h 327"/>
                <a:gd name="T18" fmla="*/ 5 w 119"/>
                <a:gd name="T19" fmla="*/ 109 h 327"/>
                <a:gd name="T20" fmla="*/ 2 w 119"/>
                <a:gd name="T21" fmla="*/ 125 h 327"/>
                <a:gd name="T22" fmla="*/ 0 w 119"/>
                <a:gd name="T23" fmla="*/ 141 h 327"/>
                <a:gd name="T24" fmla="*/ 0 w 119"/>
                <a:gd name="T25" fmla="*/ 159 h 327"/>
                <a:gd name="T26" fmla="*/ 0 w 119"/>
                <a:gd name="T27" fmla="*/ 178 h 327"/>
                <a:gd name="T28" fmla="*/ 2 w 119"/>
                <a:gd name="T29" fmla="*/ 196 h 327"/>
                <a:gd name="T30" fmla="*/ 5 w 119"/>
                <a:gd name="T31" fmla="*/ 212 h 327"/>
                <a:gd name="T32" fmla="*/ 8 w 119"/>
                <a:gd name="T33" fmla="*/ 228 h 327"/>
                <a:gd name="T34" fmla="*/ 13 w 119"/>
                <a:gd name="T35" fmla="*/ 242 h 327"/>
                <a:gd name="T36" fmla="*/ 16 w 119"/>
                <a:gd name="T37" fmla="*/ 255 h 327"/>
                <a:gd name="T38" fmla="*/ 18 w 119"/>
                <a:gd name="T39" fmla="*/ 268 h 327"/>
                <a:gd name="T40" fmla="*/ 24 w 119"/>
                <a:gd name="T41" fmla="*/ 279 h 327"/>
                <a:gd name="T42" fmla="*/ 29 w 119"/>
                <a:gd name="T43" fmla="*/ 290 h 327"/>
                <a:gd name="T44" fmla="*/ 34 w 119"/>
                <a:gd name="T45" fmla="*/ 300 h 327"/>
                <a:gd name="T46" fmla="*/ 42 w 119"/>
                <a:gd name="T47" fmla="*/ 313 h 327"/>
                <a:gd name="T48" fmla="*/ 50 w 119"/>
                <a:gd name="T49" fmla="*/ 324 h 327"/>
                <a:gd name="T50" fmla="*/ 53 w 119"/>
                <a:gd name="T51" fmla="*/ 327 h 327"/>
                <a:gd name="T52" fmla="*/ 58 w 119"/>
                <a:gd name="T53" fmla="*/ 319 h 327"/>
                <a:gd name="T54" fmla="*/ 69 w 119"/>
                <a:gd name="T55" fmla="*/ 306 h 327"/>
                <a:gd name="T56" fmla="*/ 80 w 119"/>
                <a:gd name="T57" fmla="*/ 290 h 327"/>
                <a:gd name="T58" fmla="*/ 85 w 119"/>
                <a:gd name="T59" fmla="*/ 279 h 327"/>
                <a:gd name="T60" fmla="*/ 93 w 119"/>
                <a:gd name="T61" fmla="*/ 266 h 327"/>
                <a:gd name="T62" fmla="*/ 98 w 119"/>
                <a:gd name="T63" fmla="*/ 252 h 327"/>
                <a:gd name="T64" fmla="*/ 103 w 119"/>
                <a:gd name="T65" fmla="*/ 239 h 327"/>
                <a:gd name="T66" fmla="*/ 109 w 119"/>
                <a:gd name="T67" fmla="*/ 226 h 327"/>
                <a:gd name="T68" fmla="*/ 114 w 119"/>
                <a:gd name="T69" fmla="*/ 210 h 327"/>
                <a:gd name="T70" fmla="*/ 117 w 119"/>
                <a:gd name="T71" fmla="*/ 191 h 327"/>
                <a:gd name="T72" fmla="*/ 119 w 119"/>
                <a:gd name="T73" fmla="*/ 178 h 327"/>
                <a:gd name="T74" fmla="*/ 119 w 119"/>
                <a:gd name="T75" fmla="*/ 159 h 327"/>
                <a:gd name="T76" fmla="*/ 117 w 119"/>
                <a:gd name="T77" fmla="*/ 143 h 327"/>
                <a:gd name="T78" fmla="*/ 111 w 119"/>
                <a:gd name="T79" fmla="*/ 125 h 327"/>
                <a:gd name="T80" fmla="*/ 109 w 119"/>
                <a:gd name="T81" fmla="*/ 109 h 327"/>
                <a:gd name="T82" fmla="*/ 106 w 119"/>
                <a:gd name="T83" fmla="*/ 95 h 327"/>
                <a:gd name="T84" fmla="*/ 101 w 119"/>
                <a:gd name="T85" fmla="*/ 82 h 327"/>
                <a:gd name="T86" fmla="*/ 96 w 119"/>
                <a:gd name="T87" fmla="*/ 69 h 327"/>
                <a:gd name="T88" fmla="*/ 90 w 119"/>
                <a:gd name="T89" fmla="*/ 58 h 327"/>
                <a:gd name="T90" fmla="*/ 85 w 119"/>
                <a:gd name="T91" fmla="*/ 45 h 327"/>
                <a:gd name="T92" fmla="*/ 80 w 119"/>
                <a:gd name="T93" fmla="*/ 37 h 327"/>
                <a:gd name="T94" fmla="*/ 74 w 119"/>
                <a:gd name="T95" fmla="*/ 26 h 327"/>
                <a:gd name="T96" fmla="*/ 64 w 119"/>
                <a:gd name="T97" fmla="*/ 16 h 327"/>
                <a:gd name="T98" fmla="*/ 56 w 119"/>
                <a:gd name="T99" fmla="*/ 2 h 327"/>
                <a:gd name="T100" fmla="*/ 53 w 119"/>
                <a:gd name="T101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9" h="327">
                  <a:moveTo>
                    <a:pt x="53" y="0"/>
                  </a:moveTo>
                  <a:lnTo>
                    <a:pt x="50" y="0"/>
                  </a:lnTo>
                  <a:lnTo>
                    <a:pt x="48" y="2"/>
                  </a:lnTo>
                  <a:lnTo>
                    <a:pt x="45" y="8"/>
                  </a:lnTo>
                  <a:lnTo>
                    <a:pt x="42" y="16"/>
                  </a:lnTo>
                  <a:lnTo>
                    <a:pt x="40" y="18"/>
                  </a:lnTo>
                  <a:lnTo>
                    <a:pt x="37" y="21"/>
                  </a:lnTo>
                  <a:lnTo>
                    <a:pt x="34" y="26"/>
                  </a:lnTo>
                  <a:lnTo>
                    <a:pt x="32" y="34"/>
                  </a:lnTo>
                  <a:lnTo>
                    <a:pt x="29" y="37"/>
                  </a:lnTo>
                  <a:lnTo>
                    <a:pt x="26" y="42"/>
                  </a:lnTo>
                  <a:lnTo>
                    <a:pt x="24" y="50"/>
                  </a:lnTo>
                  <a:lnTo>
                    <a:pt x="24" y="58"/>
                  </a:lnTo>
                  <a:lnTo>
                    <a:pt x="21" y="63"/>
                  </a:lnTo>
                  <a:lnTo>
                    <a:pt x="18" y="71"/>
                  </a:lnTo>
                  <a:lnTo>
                    <a:pt x="16" y="77"/>
                  </a:lnTo>
                  <a:lnTo>
                    <a:pt x="13" y="85"/>
                  </a:lnTo>
                  <a:lnTo>
                    <a:pt x="10" y="93"/>
                  </a:lnTo>
                  <a:lnTo>
                    <a:pt x="8" y="101"/>
                  </a:lnTo>
                  <a:lnTo>
                    <a:pt x="5" y="109"/>
                  </a:lnTo>
                  <a:lnTo>
                    <a:pt x="5" y="117"/>
                  </a:lnTo>
                  <a:lnTo>
                    <a:pt x="2" y="125"/>
                  </a:lnTo>
                  <a:lnTo>
                    <a:pt x="2" y="133"/>
                  </a:lnTo>
                  <a:lnTo>
                    <a:pt x="0" y="141"/>
                  </a:lnTo>
                  <a:lnTo>
                    <a:pt x="0" y="151"/>
                  </a:lnTo>
                  <a:lnTo>
                    <a:pt x="0" y="159"/>
                  </a:lnTo>
                  <a:lnTo>
                    <a:pt x="0" y="167"/>
                  </a:lnTo>
                  <a:lnTo>
                    <a:pt x="0" y="178"/>
                  </a:lnTo>
                  <a:lnTo>
                    <a:pt x="2" y="188"/>
                  </a:lnTo>
                  <a:lnTo>
                    <a:pt x="2" y="196"/>
                  </a:lnTo>
                  <a:lnTo>
                    <a:pt x="5" y="204"/>
                  </a:lnTo>
                  <a:lnTo>
                    <a:pt x="5" y="212"/>
                  </a:lnTo>
                  <a:lnTo>
                    <a:pt x="8" y="220"/>
                  </a:lnTo>
                  <a:lnTo>
                    <a:pt x="8" y="228"/>
                  </a:lnTo>
                  <a:lnTo>
                    <a:pt x="10" y="234"/>
                  </a:lnTo>
                  <a:lnTo>
                    <a:pt x="13" y="242"/>
                  </a:lnTo>
                  <a:lnTo>
                    <a:pt x="16" y="250"/>
                  </a:lnTo>
                  <a:lnTo>
                    <a:pt x="16" y="255"/>
                  </a:lnTo>
                  <a:lnTo>
                    <a:pt x="18" y="263"/>
                  </a:lnTo>
                  <a:lnTo>
                    <a:pt x="18" y="268"/>
                  </a:lnTo>
                  <a:lnTo>
                    <a:pt x="21" y="274"/>
                  </a:lnTo>
                  <a:lnTo>
                    <a:pt x="24" y="279"/>
                  </a:lnTo>
                  <a:lnTo>
                    <a:pt x="26" y="284"/>
                  </a:lnTo>
                  <a:lnTo>
                    <a:pt x="29" y="290"/>
                  </a:lnTo>
                  <a:lnTo>
                    <a:pt x="32" y="292"/>
                  </a:lnTo>
                  <a:lnTo>
                    <a:pt x="34" y="300"/>
                  </a:lnTo>
                  <a:lnTo>
                    <a:pt x="40" y="308"/>
                  </a:lnTo>
                  <a:lnTo>
                    <a:pt x="42" y="313"/>
                  </a:lnTo>
                  <a:lnTo>
                    <a:pt x="45" y="319"/>
                  </a:lnTo>
                  <a:lnTo>
                    <a:pt x="50" y="324"/>
                  </a:lnTo>
                  <a:lnTo>
                    <a:pt x="53" y="327"/>
                  </a:lnTo>
                  <a:lnTo>
                    <a:pt x="53" y="327"/>
                  </a:lnTo>
                  <a:lnTo>
                    <a:pt x="56" y="321"/>
                  </a:lnTo>
                  <a:lnTo>
                    <a:pt x="58" y="319"/>
                  </a:lnTo>
                  <a:lnTo>
                    <a:pt x="64" y="313"/>
                  </a:lnTo>
                  <a:lnTo>
                    <a:pt x="69" y="306"/>
                  </a:lnTo>
                  <a:lnTo>
                    <a:pt x="77" y="295"/>
                  </a:lnTo>
                  <a:lnTo>
                    <a:pt x="80" y="290"/>
                  </a:lnTo>
                  <a:lnTo>
                    <a:pt x="82" y="284"/>
                  </a:lnTo>
                  <a:lnTo>
                    <a:pt x="85" y="279"/>
                  </a:lnTo>
                  <a:lnTo>
                    <a:pt x="90" y="274"/>
                  </a:lnTo>
                  <a:lnTo>
                    <a:pt x="93" y="266"/>
                  </a:lnTo>
                  <a:lnTo>
                    <a:pt x="96" y="260"/>
                  </a:lnTo>
                  <a:lnTo>
                    <a:pt x="98" y="252"/>
                  </a:lnTo>
                  <a:lnTo>
                    <a:pt x="101" y="247"/>
                  </a:lnTo>
                  <a:lnTo>
                    <a:pt x="103" y="239"/>
                  </a:lnTo>
                  <a:lnTo>
                    <a:pt x="106" y="231"/>
                  </a:lnTo>
                  <a:lnTo>
                    <a:pt x="109" y="226"/>
                  </a:lnTo>
                  <a:lnTo>
                    <a:pt x="111" y="218"/>
                  </a:lnTo>
                  <a:lnTo>
                    <a:pt x="114" y="210"/>
                  </a:lnTo>
                  <a:lnTo>
                    <a:pt x="114" y="202"/>
                  </a:lnTo>
                  <a:lnTo>
                    <a:pt x="117" y="191"/>
                  </a:lnTo>
                  <a:lnTo>
                    <a:pt x="119" y="186"/>
                  </a:lnTo>
                  <a:lnTo>
                    <a:pt x="119" y="178"/>
                  </a:lnTo>
                  <a:lnTo>
                    <a:pt x="119" y="167"/>
                  </a:lnTo>
                  <a:lnTo>
                    <a:pt x="119" y="159"/>
                  </a:lnTo>
                  <a:lnTo>
                    <a:pt x="119" y="151"/>
                  </a:lnTo>
                  <a:lnTo>
                    <a:pt x="117" y="143"/>
                  </a:lnTo>
                  <a:lnTo>
                    <a:pt x="114" y="135"/>
                  </a:lnTo>
                  <a:lnTo>
                    <a:pt x="111" y="125"/>
                  </a:lnTo>
                  <a:lnTo>
                    <a:pt x="111" y="119"/>
                  </a:lnTo>
                  <a:lnTo>
                    <a:pt x="109" y="109"/>
                  </a:lnTo>
                  <a:lnTo>
                    <a:pt x="106" y="103"/>
                  </a:lnTo>
                  <a:lnTo>
                    <a:pt x="106" y="95"/>
                  </a:lnTo>
                  <a:lnTo>
                    <a:pt x="103" y="90"/>
                  </a:lnTo>
                  <a:lnTo>
                    <a:pt x="101" y="82"/>
                  </a:lnTo>
                  <a:lnTo>
                    <a:pt x="98" y="77"/>
                  </a:lnTo>
                  <a:lnTo>
                    <a:pt x="96" y="69"/>
                  </a:lnTo>
                  <a:lnTo>
                    <a:pt x="93" y="63"/>
                  </a:lnTo>
                  <a:lnTo>
                    <a:pt x="90" y="58"/>
                  </a:lnTo>
                  <a:lnTo>
                    <a:pt x="88" y="53"/>
                  </a:lnTo>
                  <a:lnTo>
                    <a:pt x="85" y="45"/>
                  </a:lnTo>
                  <a:lnTo>
                    <a:pt x="82" y="42"/>
                  </a:lnTo>
                  <a:lnTo>
                    <a:pt x="80" y="37"/>
                  </a:lnTo>
                  <a:lnTo>
                    <a:pt x="77" y="32"/>
                  </a:lnTo>
                  <a:lnTo>
                    <a:pt x="74" y="26"/>
                  </a:lnTo>
                  <a:lnTo>
                    <a:pt x="69" y="24"/>
                  </a:lnTo>
                  <a:lnTo>
                    <a:pt x="64" y="16"/>
                  </a:lnTo>
                  <a:lnTo>
                    <a:pt x="61" y="10"/>
                  </a:lnTo>
                  <a:lnTo>
                    <a:pt x="56" y="2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8A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Freeform 125"/>
            <p:cNvSpPr>
              <a:spLocks/>
            </p:cNvSpPr>
            <p:nvPr/>
          </p:nvSpPr>
          <p:spPr bwMode="auto">
            <a:xfrm>
              <a:off x="3729831" y="4247356"/>
              <a:ext cx="55563" cy="350838"/>
            </a:xfrm>
            <a:custGeom>
              <a:avLst/>
              <a:gdLst>
                <a:gd name="T0" fmla="*/ 0 w 35"/>
                <a:gd name="T1" fmla="*/ 0 h 221"/>
                <a:gd name="T2" fmla="*/ 0 w 35"/>
                <a:gd name="T3" fmla="*/ 221 h 221"/>
                <a:gd name="T4" fmla="*/ 0 w 35"/>
                <a:gd name="T5" fmla="*/ 219 h 221"/>
                <a:gd name="T6" fmla="*/ 3 w 35"/>
                <a:gd name="T7" fmla="*/ 211 h 221"/>
                <a:gd name="T8" fmla="*/ 6 w 35"/>
                <a:gd name="T9" fmla="*/ 205 h 221"/>
                <a:gd name="T10" fmla="*/ 6 w 35"/>
                <a:gd name="T11" fmla="*/ 200 h 221"/>
                <a:gd name="T12" fmla="*/ 8 w 35"/>
                <a:gd name="T13" fmla="*/ 192 h 221"/>
                <a:gd name="T14" fmla="*/ 11 w 35"/>
                <a:gd name="T15" fmla="*/ 187 h 221"/>
                <a:gd name="T16" fmla="*/ 14 w 35"/>
                <a:gd name="T17" fmla="*/ 179 h 221"/>
                <a:gd name="T18" fmla="*/ 16 w 35"/>
                <a:gd name="T19" fmla="*/ 171 h 221"/>
                <a:gd name="T20" fmla="*/ 19 w 35"/>
                <a:gd name="T21" fmla="*/ 160 h 221"/>
                <a:gd name="T22" fmla="*/ 22 w 35"/>
                <a:gd name="T23" fmla="*/ 152 h 221"/>
                <a:gd name="T24" fmla="*/ 24 w 35"/>
                <a:gd name="T25" fmla="*/ 141 h 221"/>
                <a:gd name="T26" fmla="*/ 27 w 35"/>
                <a:gd name="T27" fmla="*/ 131 h 221"/>
                <a:gd name="T28" fmla="*/ 30 w 35"/>
                <a:gd name="T29" fmla="*/ 120 h 221"/>
                <a:gd name="T30" fmla="*/ 32 w 35"/>
                <a:gd name="T31" fmla="*/ 112 h 221"/>
                <a:gd name="T32" fmla="*/ 32 w 35"/>
                <a:gd name="T33" fmla="*/ 107 h 221"/>
                <a:gd name="T34" fmla="*/ 35 w 35"/>
                <a:gd name="T35" fmla="*/ 102 h 221"/>
                <a:gd name="T36" fmla="*/ 35 w 35"/>
                <a:gd name="T37" fmla="*/ 96 h 221"/>
                <a:gd name="T38" fmla="*/ 35 w 35"/>
                <a:gd name="T39" fmla="*/ 91 h 221"/>
                <a:gd name="T40" fmla="*/ 32 w 35"/>
                <a:gd name="T41" fmla="*/ 80 h 221"/>
                <a:gd name="T42" fmla="*/ 32 w 35"/>
                <a:gd name="T43" fmla="*/ 70 h 221"/>
                <a:gd name="T44" fmla="*/ 30 w 35"/>
                <a:gd name="T45" fmla="*/ 59 h 221"/>
                <a:gd name="T46" fmla="*/ 27 w 35"/>
                <a:gd name="T47" fmla="*/ 51 h 221"/>
                <a:gd name="T48" fmla="*/ 24 w 35"/>
                <a:gd name="T49" fmla="*/ 43 h 221"/>
                <a:gd name="T50" fmla="*/ 22 w 35"/>
                <a:gd name="T51" fmla="*/ 35 h 221"/>
                <a:gd name="T52" fmla="*/ 16 w 35"/>
                <a:gd name="T53" fmla="*/ 27 h 221"/>
                <a:gd name="T54" fmla="*/ 14 w 35"/>
                <a:gd name="T55" fmla="*/ 22 h 221"/>
                <a:gd name="T56" fmla="*/ 8 w 35"/>
                <a:gd name="T57" fmla="*/ 14 h 221"/>
                <a:gd name="T58" fmla="*/ 6 w 35"/>
                <a:gd name="T59" fmla="*/ 8 h 221"/>
                <a:gd name="T60" fmla="*/ 3 w 35"/>
                <a:gd name="T61" fmla="*/ 3 h 221"/>
                <a:gd name="T62" fmla="*/ 0 w 35"/>
                <a:gd name="T63" fmla="*/ 0 h 221"/>
                <a:gd name="T64" fmla="*/ 0 w 35"/>
                <a:gd name="T6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221">
                  <a:moveTo>
                    <a:pt x="0" y="0"/>
                  </a:moveTo>
                  <a:lnTo>
                    <a:pt x="0" y="221"/>
                  </a:lnTo>
                  <a:lnTo>
                    <a:pt x="0" y="219"/>
                  </a:lnTo>
                  <a:lnTo>
                    <a:pt x="3" y="211"/>
                  </a:lnTo>
                  <a:lnTo>
                    <a:pt x="6" y="205"/>
                  </a:lnTo>
                  <a:lnTo>
                    <a:pt x="6" y="200"/>
                  </a:lnTo>
                  <a:lnTo>
                    <a:pt x="8" y="192"/>
                  </a:lnTo>
                  <a:lnTo>
                    <a:pt x="11" y="187"/>
                  </a:lnTo>
                  <a:lnTo>
                    <a:pt x="14" y="179"/>
                  </a:lnTo>
                  <a:lnTo>
                    <a:pt x="16" y="171"/>
                  </a:lnTo>
                  <a:lnTo>
                    <a:pt x="19" y="160"/>
                  </a:lnTo>
                  <a:lnTo>
                    <a:pt x="22" y="152"/>
                  </a:lnTo>
                  <a:lnTo>
                    <a:pt x="24" y="141"/>
                  </a:lnTo>
                  <a:lnTo>
                    <a:pt x="27" y="131"/>
                  </a:lnTo>
                  <a:lnTo>
                    <a:pt x="30" y="120"/>
                  </a:lnTo>
                  <a:lnTo>
                    <a:pt x="32" y="112"/>
                  </a:lnTo>
                  <a:lnTo>
                    <a:pt x="32" y="107"/>
                  </a:lnTo>
                  <a:lnTo>
                    <a:pt x="35" y="102"/>
                  </a:lnTo>
                  <a:lnTo>
                    <a:pt x="35" y="96"/>
                  </a:lnTo>
                  <a:lnTo>
                    <a:pt x="35" y="91"/>
                  </a:lnTo>
                  <a:lnTo>
                    <a:pt x="32" y="80"/>
                  </a:lnTo>
                  <a:lnTo>
                    <a:pt x="32" y="70"/>
                  </a:lnTo>
                  <a:lnTo>
                    <a:pt x="30" y="59"/>
                  </a:lnTo>
                  <a:lnTo>
                    <a:pt x="27" y="51"/>
                  </a:lnTo>
                  <a:lnTo>
                    <a:pt x="24" y="43"/>
                  </a:lnTo>
                  <a:lnTo>
                    <a:pt x="22" y="35"/>
                  </a:lnTo>
                  <a:lnTo>
                    <a:pt x="16" y="27"/>
                  </a:lnTo>
                  <a:lnTo>
                    <a:pt x="14" y="22"/>
                  </a:lnTo>
                  <a:lnTo>
                    <a:pt x="8" y="14"/>
                  </a:lnTo>
                  <a:lnTo>
                    <a:pt x="6" y="8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Freeform 126"/>
            <p:cNvSpPr>
              <a:spLocks/>
            </p:cNvSpPr>
            <p:nvPr/>
          </p:nvSpPr>
          <p:spPr bwMode="auto">
            <a:xfrm>
              <a:off x="134144" y="342106"/>
              <a:ext cx="1216025" cy="425450"/>
            </a:xfrm>
            <a:custGeom>
              <a:avLst/>
              <a:gdLst>
                <a:gd name="T0" fmla="*/ 766 w 766"/>
                <a:gd name="T1" fmla="*/ 242 h 268"/>
                <a:gd name="T2" fmla="*/ 760 w 766"/>
                <a:gd name="T3" fmla="*/ 223 h 268"/>
                <a:gd name="T4" fmla="*/ 752 w 766"/>
                <a:gd name="T5" fmla="*/ 202 h 268"/>
                <a:gd name="T6" fmla="*/ 744 w 766"/>
                <a:gd name="T7" fmla="*/ 178 h 268"/>
                <a:gd name="T8" fmla="*/ 731 w 766"/>
                <a:gd name="T9" fmla="*/ 149 h 268"/>
                <a:gd name="T10" fmla="*/ 715 w 766"/>
                <a:gd name="T11" fmla="*/ 120 h 268"/>
                <a:gd name="T12" fmla="*/ 691 w 766"/>
                <a:gd name="T13" fmla="*/ 93 h 268"/>
                <a:gd name="T14" fmla="*/ 667 w 766"/>
                <a:gd name="T15" fmla="*/ 72 h 268"/>
                <a:gd name="T16" fmla="*/ 651 w 766"/>
                <a:gd name="T17" fmla="*/ 61 h 268"/>
                <a:gd name="T18" fmla="*/ 635 w 766"/>
                <a:gd name="T19" fmla="*/ 53 h 268"/>
                <a:gd name="T20" fmla="*/ 619 w 766"/>
                <a:gd name="T21" fmla="*/ 48 h 268"/>
                <a:gd name="T22" fmla="*/ 601 w 766"/>
                <a:gd name="T23" fmla="*/ 45 h 268"/>
                <a:gd name="T24" fmla="*/ 580 w 766"/>
                <a:gd name="T25" fmla="*/ 45 h 268"/>
                <a:gd name="T26" fmla="*/ 558 w 766"/>
                <a:gd name="T27" fmla="*/ 48 h 268"/>
                <a:gd name="T28" fmla="*/ 540 w 766"/>
                <a:gd name="T29" fmla="*/ 50 h 268"/>
                <a:gd name="T30" fmla="*/ 521 w 766"/>
                <a:gd name="T31" fmla="*/ 53 h 268"/>
                <a:gd name="T32" fmla="*/ 508 w 766"/>
                <a:gd name="T33" fmla="*/ 56 h 268"/>
                <a:gd name="T34" fmla="*/ 489 w 766"/>
                <a:gd name="T35" fmla="*/ 66 h 268"/>
                <a:gd name="T36" fmla="*/ 471 w 766"/>
                <a:gd name="T37" fmla="*/ 77 h 268"/>
                <a:gd name="T38" fmla="*/ 455 w 766"/>
                <a:gd name="T39" fmla="*/ 98 h 268"/>
                <a:gd name="T40" fmla="*/ 447 w 766"/>
                <a:gd name="T41" fmla="*/ 120 h 268"/>
                <a:gd name="T42" fmla="*/ 449 w 766"/>
                <a:gd name="T43" fmla="*/ 138 h 268"/>
                <a:gd name="T44" fmla="*/ 449 w 766"/>
                <a:gd name="T45" fmla="*/ 138 h 268"/>
                <a:gd name="T46" fmla="*/ 436 w 766"/>
                <a:gd name="T47" fmla="*/ 125 h 268"/>
                <a:gd name="T48" fmla="*/ 420 w 766"/>
                <a:gd name="T49" fmla="*/ 106 h 268"/>
                <a:gd name="T50" fmla="*/ 399 w 766"/>
                <a:gd name="T51" fmla="*/ 88 h 268"/>
                <a:gd name="T52" fmla="*/ 375 w 766"/>
                <a:gd name="T53" fmla="*/ 64 h 268"/>
                <a:gd name="T54" fmla="*/ 348 w 766"/>
                <a:gd name="T55" fmla="*/ 42 h 268"/>
                <a:gd name="T56" fmla="*/ 324 w 766"/>
                <a:gd name="T57" fmla="*/ 26 h 268"/>
                <a:gd name="T58" fmla="*/ 308 w 766"/>
                <a:gd name="T59" fmla="*/ 18 h 268"/>
                <a:gd name="T60" fmla="*/ 279 w 766"/>
                <a:gd name="T61" fmla="*/ 5 h 268"/>
                <a:gd name="T62" fmla="*/ 250 w 766"/>
                <a:gd name="T63" fmla="*/ 0 h 268"/>
                <a:gd name="T64" fmla="*/ 223 w 766"/>
                <a:gd name="T65" fmla="*/ 5 h 268"/>
                <a:gd name="T66" fmla="*/ 199 w 766"/>
                <a:gd name="T67" fmla="*/ 18 h 268"/>
                <a:gd name="T68" fmla="*/ 183 w 766"/>
                <a:gd name="T69" fmla="*/ 32 h 268"/>
                <a:gd name="T70" fmla="*/ 170 w 766"/>
                <a:gd name="T71" fmla="*/ 48 h 268"/>
                <a:gd name="T72" fmla="*/ 162 w 766"/>
                <a:gd name="T73" fmla="*/ 64 h 268"/>
                <a:gd name="T74" fmla="*/ 159 w 766"/>
                <a:gd name="T75" fmla="*/ 82 h 268"/>
                <a:gd name="T76" fmla="*/ 159 w 766"/>
                <a:gd name="T77" fmla="*/ 101 h 268"/>
                <a:gd name="T78" fmla="*/ 165 w 766"/>
                <a:gd name="T79" fmla="*/ 127 h 268"/>
                <a:gd name="T80" fmla="*/ 170 w 766"/>
                <a:gd name="T81" fmla="*/ 141 h 268"/>
                <a:gd name="T82" fmla="*/ 165 w 766"/>
                <a:gd name="T83" fmla="*/ 138 h 268"/>
                <a:gd name="T84" fmla="*/ 149 w 766"/>
                <a:gd name="T85" fmla="*/ 125 h 268"/>
                <a:gd name="T86" fmla="*/ 133 w 766"/>
                <a:gd name="T87" fmla="*/ 114 h 268"/>
                <a:gd name="T88" fmla="*/ 117 w 766"/>
                <a:gd name="T89" fmla="*/ 106 h 268"/>
                <a:gd name="T90" fmla="*/ 101 w 766"/>
                <a:gd name="T91" fmla="*/ 96 h 268"/>
                <a:gd name="T92" fmla="*/ 82 w 766"/>
                <a:gd name="T93" fmla="*/ 90 h 268"/>
                <a:gd name="T94" fmla="*/ 64 w 766"/>
                <a:gd name="T95" fmla="*/ 90 h 268"/>
                <a:gd name="T96" fmla="*/ 45 w 766"/>
                <a:gd name="T97" fmla="*/ 93 h 268"/>
                <a:gd name="T98" fmla="*/ 27 w 766"/>
                <a:gd name="T99" fmla="*/ 106 h 268"/>
                <a:gd name="T100" fmla="*/ 13 w 766"/>
                <a:gd name="T101" fmla="*/ 122 h 268"/>
                <a:gd name="T102" fmla="*/ 5 w 766"/>
                <a:gd name="T103" fmla="*/ 143 h 268"/>
                <a:gd name="T104" fmla="*/ 0 w 766"/>
                <a:gd name="T105" fmla="*/ 162 h 268"/>
                <a:gd name="T106" fmla="*/ 3 w 766"/>
                <a:gd name="T107" fmla="*/ 181 h 268"/>
                <a:gd name="T108" fmla="*/ 8 w 766"/>
                <a:gd name="T109" fmla="*/ 199 h 268"/>
                <a:gd name="T110" fmla="*/ 16 w 766"/>
                <a:gd name="T111" fmla="*/ 218 h 268"/>
                <a:gd name="T112" fmla="*/ 24 w 766"/>
                <a:gd name="T113" fmla="*/ 234 h 268"/>
                <a:gd name="T114" fmla="*/ 37 w 766"/>
                <a:gd name="T115" fmla="*/ 255 h 268"/>
                <a:gd name="T116" fmla="*/ 48 w 766"/>
                <a:gd name="T117" fmla="*/ 266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268">
                  <a:moveTo>
                    <a:pt x="50" y="268"/>
                  </a:moveTo>
                  <a:lnTo>
                    <a:pt x="766" y="245"/>
                  </a:lnTo>
                  <a:lnTo>
                    <a:pt x="766" y="242"/>
                  </a:lnTo>
                  <a:lnTo>
                    <a:pt x="763" y="234"/>
                  </a:lnTo>
                  <a:lnTo>
                    <a:pt x="760" y="229"/>
                  </a:lnTo>
                  <a:lnTo>
                    <a:pt x="760" y="223"/>
                  </a:lnTo>
                  <a:lnTo>
                    <a:pt x="758" y="218"/>
                  </a:lnTo>
                  <a:lnTo>
                    <a:pt x="755" y="210"/>
                  </a:lnTo>
                  <a:lnTo>
                    <a:pt x="752" y="202"/>
                  </a:lnTo>
                  <a:lnTo>
                    <a:pt x="750" y="194"/>
                  </a:lnTo>
                  <a:lnTo>
                    <a:pt x="747" y="186"/>
                  </a:lnTo>
                  <a:lnTo>
                    <a:pt x="744" y="178"/>
                  </a:lnTo>
                  <a:lnTo>
                    <a:pt x="739" y="167"/>
                  </a:lnTo>
                  <a:lnTo>
                    <a:pt x="736" y="159"/>
                  </a:lnTo>
                  <a:lnTo>
                    <a:pt x="731" y="149"/>
                  </a:lnTo>
                  <a:lnTo>
                    <a:pt x="726" y="141"/>
                  </a:lnTo>
                  <a:lnTo>
                    <a:pt x="720" y="130"/>
                  </a:lnTo>
                  <a:lnTo>
                    <a:pt x="715" y="120"/>
                  </a:lnTo>
                  <a:lnTo>
                    <a:pt x="707" y="112"/>
                  </a:lnTo>
                  <a:lnTo>
                    <a:pt x="702" y="104"/>
                  </a:lnTo>
                  <a:lnTo>
                    <a:pt x="691" y="93"/>
                  </a:lnTo>
                  <a:lnTo>
                    <a:pt x="683" y="85"/>
                  </a:lnTo>
                  <a:lnTo>
                    <a:pt x="675" y="77"/>
                  </a:lnTo>
                  <a:lnTo>
                    <a:pt x="667" y="72"/>
                  </a:lnTo>
                  <a:lnTo>
                    <a:pt x="662" y="69"/>
                  </a:lnTo>
                  <a:lnTo>
                    <a:pt x="657" y="64"/>
                  </a:lnTo>
                  <a:lnTo>
                    <a:pt x="651" y="61"/>
                  </a:lnTo>
                  <a:lnTo>
                    <a:pt x="646" y="58"/>
                  </a:lnTo>
                  <a:lnTo>
                    <a:pt x="641" y="56"/>
                  </a:lnTo>
                  <a:lnTo>
                    <a:pt x="635" y="53"/>
                  </a:lnTo>
                  <a:lnTo>
                    <a:pt x="630" y="50"/>
                  </a:lnTo>
                  <a:lnTo>
                    <a:pt x="625" y="50"/>
                  </a:lnTo>
                  <a:lnTo>
                    <a:pt x="619" y="48"/>
                  </a:lnTo>
                  <a:lnTo>
                    <a:pt x="611" y="48"/>
                  </a:lnTo>
                  <a:lnTo>
                    <a:pt x="606" y="45"/>
                  </a:lnTo>
                  <a:lnTo>
                    <a:pt x="601" y="45"/>
                  </a:lnTo>
                  <a:lnTo>
                    <a:pt x="593" y="45"/>
                  </a:lnTo>
                  <a:lnTo>
                    <a:pt x="585" y="45"/>
                  </a:lnTo>
                  <a:lnTo>
                    <a:pt x="580" y="45"/>
                  </a:lnTo>
                  <a:lnTo>
                    <a:pt x="574" y="48"/>
                  </a:lnTo>
                  <a:lnTo>
                    <a:pt x="564" y="48"/>
                  </a:lnTo>
                  <a:lnTo>
                    <a:pt x="558" y="48"/>
                  </a:lnTo>
                  <a:lnTo>
                    <a:pt x="550" y="48"/>
                  </a:lnTo>
                  <a:lnTo>
                    <a:pt x="545" y="48"/>
                  </a:lnTo>
                  <a:lnTo>
                    <a:pt x="540" y="50"/>
                  </a:lnTo>
                  <a:lnTo>
                    <a:pt x="534" y="50"/>
                  </a:lnTo>
                  <a:lnTo>
                    <a:pt x="529" y="50"/>
                  </a:lnTo>
                  <a:lnTo>
                    <a:pt x="521" y="53"/>
                  </a:lnTo>
                  <a:lnTo>
                    <a:pt x="516" y="53"/>
                  </a:lnTo>
                  <a:lnTo>
                    <a:pt x="510" y="56"/>
                  </a:lnTo>
                  <a:lnTo>
                    <a:pt x="508" y="56"/>
                  </a:lnTo>
                  <a:lnTo>
                    <a:pt x="502" y="58"/>
                  </a:lnTo>
                  <a:lnTo>
                    <a:pt x="494" y="64"/>
                  </a:lnTo>
                  <a:lnTo>
                    <a:pt x="489" y="66"/>
                  </a:lnTo>
                  <a:lnTo>
                    <a:pt x="481" y="69"/>
                  </a:lnTo>
                  <a:lnTo>
                    <a:pt x="476" y="72"/>
                  </a:lnTo>
                  <a:lnTo>
                    <a:pt x="471" y="77"/>
                  </a:lnTo>
                  <a:lnTo>
                    <a:pt x="465" y="82"/>
                  </a:lnTo>
                  <a:lnTo>
                    <a:pt x="457" y="90"/>
                  </a:lnTo>
                  <a:lnTo>
                    <a:pt x="455" y="98"/>
                  </a:lnTo>
                  <a:lnTo>
                    <a:pt x="449" y="106"/>
                  </a:lnTo>
                  <a:lnTo>
                    <a:pt x="449" y="114"/>
                  </a:lnTo>
                  <a:lnTo>
                    <a:pt x="447" y="120"/>
                  </a:lnTo>
                  <a:lnTo>
                    <a:pt x="449" y="127"/>
                  </a:lnTo>
                  <a:lnTo>
                    <a:pt x="449" y="133"/>
                  </a:lnTo>
                  <a:lnTo>
                    <a:pt x="449" y="138"/>
                  </a:lnTo>
                  <a:lnTo>
                    <a:pt x="449" y="141"/>
                  </a:lnTo>
                  <a:lnTo>
                    <a:pt x="452" y="141"/>
                  </a:lnTo>
                  <a:lnTo>
                    <a:pt x="449" y="138"/>
                  </a:lnTo>
                  <a:lnTo>
                    <a:pt x="444" y="133"/>
                  </a:lnTo>
                  <a:lnTo>
                    <a:pt x="441" y="130"/>
                  </a:lnTo>
                  <a:lnTo>
                    <a:pt x="436" y="125"/>
                  </a:lnTo>
                  <a:lnTo>
                    <a:pt x="431" y="120"/>
                  </a:lnTo>
                  <a:lnTo>
                    <a:pt x="425" y="114"/>
                  </a:lnTo>
                  <a:lnTo>
                    <a:pt x="420" y="106"/>
                  </a:lnTo>
                  <a:lnTo>
                    <a:pt x="415" y="101"/>
                  </a:lnTo>
                  <a:lnTo>
                    <a:pt x="407" y="93"/>
                  </a:lnTo>
                  <a:lnTo>
                    <a:pt x="399" y="88"/>
                  </a:lnTo>
                  <a:lnTo>
                    <a:pt x="391" y="80"/>
                  </a:lnTo>
                  <a:lnTo>
                    <a:pt x="383" y="72"/>
                  </a:lnTo>
                  <a:lnTo>
                    <a:pt x="375" y="64"/>
                  </a:lnTo>
                  <a:lnTo>
                    <a:pt x="367" y="58"/>
                  </a:lnTo>
                  <a:lnTo>
                    <a:pt x="356" y="50"/>
                  </a:lnTo>
                  <a:lnTo>
                    <a:pt x="348" y="42"/>
                  </a:lnTo>
                  <a:lnTo>
                    <a:pt x="338" y="34"/>
                  </a:lnTo>
                  <a:lnTo>
                    <a:pt x="330" y="29"/>
                  </a:lnTo>
                  <a:lnTo>
                    <a:pt x="324" y="26"/>
                  </a:lnTo>
                  <a:lnTo>
                    <a:pt x="319" y="24"/>
                  </a:lnTo>
                  <a:lnTo>
                    <a:pt x="314" y="21"/>
                  </a:lnTo>
                  <a:lnTo>
                    <a:pt x="308" y="18"/>
                  </a:lnTo>
                  <a:lnTo>
                    <a:pt x="298" y="13"/>
                  </a:lnTo>
                  <a:lnTo>
                    <a:pt x="290" y="10"/>
                  </a:lnTo>
                  <a:lnTo>
                    <a:pt x="279" y="5"/>
                  </a:lnTo>
                  <a:lnTo>
                    <a:pt x="271" y="2"/>
                  </a:lnTo>
                  <a:lnTo>
                    <a:pt x="260" y="0"/>
                  </a:lnTo>
                  <a:lnTo>
                    <a:pt x="250" y="0"/>
                  </a:lnTo>
                  <a:lnTo>
                    <a:pt x="242" y="0"/>
                  </a:lnTo>
                  <a:lnTo>
                    <a:pt x="231" y="2"/>
                  </a:lnTo>
                  <a:lnTo>
                    <a:pt x="223" y="5"/>
                  </a:lnTo>
                  <a:lnTo>
                    <a:pt x="215" y="8"/>
                  </a:lnTo>
                  <a:lnTo>
                    <a:pt x="207" y="13"/>
                  </a:lnTo>
                  <a:lnTo>
                    <a:pt x="199" y="18"/>
                  </a:lnTo>
                  <a:lnTo>
                    <a:pt x="194" y="21"/>
                  </a:lnTo>
                  <a:lnTo>
                    <a:pt x="189" y="26"/>
                  </a:lnTo>
                  <a:lnTo>
                    <a:pt x="183" y="32"/>
                  </a:lnTo>
                  <a:lnTo>
                    <a:pt x="178" y="37"/>
                  </a:lnTo>
                  <a:lnTo>
                    <a:pt x="173" y="42"/>
                  </a:lnTo>
                  <a:lnTo>
                    <a:pt x="170" y="48"/>
                  </a:lnTo>
                  <a:lnTo>
                    <a:pt x="167" y="53"/>
                  </a:lnTo>
                  <a:lnTo>
                    <a:pt x="165" y="58"/>
                  </a:lnTo>
                  <a:lnTo>
                    <a:pt x="162" y="64"/>
                  </a:lnTo>
                  <a:lnTo>
                    <a:pt x="162" y="69"/>
                  </a:lnTo>
                  <a:lnTo>
                    <a:pt x="159" y="74"/>
                  </a:lnTo>
                  <a:lnTo>
                    <a:pt x="159" y="82"/>
                  </a:lnTo>
                  <a:lnTo>
                    <a:pt x="159" y="88"/>
                  </a:lnTo>
                  <a:lnTo>
                    <a:pt x="159" y="93"/>
                  </a:lnTo>
                  <a:lnTo>
                    <a:pt x="159" y="101"/>
                  </a:lnTo>
                  <a:lnTo>
                    <a:pt x="159" y="112"/>
                  </a:lnTo>
                  <a:lnTo>
                    <a:pt x="162" y="120"/>
                  </a:lnTo>
                  <a:lnTo>
                    <a:pt x="165" y="127"/>
                  </a:lnTo>
                  <a:lnTo>
                    <a:pt x="167" y="133"/>
                  </a:lnTo>
                  <a:lnTo>
                    <a:pt x="167" y="138"/>
                  </a:lnTo>
                  <a:lnTo>
                    <a:pt x="170" y="141"/>
                  </a:lnTo>
                  <a:lnTo>
                    <a:pt x="170" y="141"/>
                  </a:lnTo>
                  <a:lnTo>
                    <a:pt x="167" y="141"/>
                  </a:lnTo>
                  <a:lnTo>
                    <a:pt x="165" y="138"/>
                  </a:lnTo>
                  <a:lnTo>
                    <a:pt x="159" y="133"/>
                  </a:lnTo>
                  <a:lnTo>
                    <a:pt x="151" y="127"/>
                  </a:lnTo>
                  <a:lnTo>
                    <a:pt x="149" y="125"/>
                  </a:lnTo>
                  <a:lnTo>
                    <a:pt x="144" y="120"/>
                  </a:lnTo>
                  <a:lnTo>
                    <a:pt x="138" y="117"/>
                  </a:lnTo>
                  <a:lnTo>
                    <a:pt x="133" y="114"/>
                  </a:lnTo>
                  <a:lnTo>
                    <a:pt x="128" y="112"/>
                  </a:lnTo>
                  <a:lnTo>
                    <a:pt x="122" y="109"/>
                  </a:lnTo>
                  <a:lnTo>
                    <a:pt x="117" y="106"/>
                  </a:lnTo>
                  <a:lnTo>
                    <a:pt x="112" y="104"/>
                  </a:lnTo>
                  <a:lnTo>
                    <a:pt x="106" y="101"/>
                  </a:lnTo>
                  <a:lnTo>
                    <a:pt x="101" y="96"/>
                  </a:lnTo>
                  <a:lnTo>
                    <a:pt x="93" y="93"/>
                  </a:lnTo>
                  <a:lnTo>
                    <a:pt x="88" y="93"/>
                  </a:lnTo>
                  <a:lnTo>
                    <a:pt x="82" y="90"/>
                  </a:lnTo>
                  <a:lnTo>
                    <a:pt x="74" y="90"/>
                  </a:lnTo>
                  <a:lnTo>
                    <a:pt x="69" y="90"/>
                  </a:lnTo>
                  <a:lnTo>
                    <a:pt x="64" y="90"/>
                  </a:lnTo>
                  <a:lnTo>
                    <a:pt x="56" y="90"/>
                  </a:lnTo>
                  <a:lnTo>
                    <a:pt x="50" y="93"/>
                  </a:lnTo>
                  <a:lnTo>
                    <a:pt x="45" y="93"/>
                  </a:lnTo>
                  <a:lnTo>
                    <a:pt x="40" y="98"/>
                  </a:lnTo>
                  <a:lnTo>
                    <a:pt x="34" y="101"/>
                  </a:lnTo>
                  <a:lnTo>
                    <a:pt x="27" y="106"/>
                  </a:lnTo>
                  <a:lnTo>
                    <a:pt x="24" y="109"/>
                  </a:lnTo>
                  <a:lnTo>
                    <a:pt x="19" y="117"/>
                  </a:lnTo>
                  <a:lnTo>
                    <a:pt x="13" y="122"/>
                  </a:lnTo>
                  <a:lnTo>
                    <a:pt x="11" y="130"/>
                  </a:lnTo>
                  <a:lnTo>
                    <a:pt x="8" y="135"/>
                  </a:lnTo>
                  <a:lnTo>
                    <a:pt x="5" y="143"/>
                  </a:lnTo>
                  <a:lnTo>
                    <a:pt x="3" y="149"/>
                  </a:lnTo>
                  <a:lnTo>
                    <a:pt x="3" y="157"/>
                  </a:lnTo>
                  <a:lnTo>
                    <a:pt x="0" y="162"/>
                  </a:lnTo>
                  <a:lnTo>
                    <a:pt x="3" y="170"/>
                  </a:lnTo>
                  <a:lnTo>
                    <a:pt x="3" y="175"/>
                  </a:lnTo>
                  <a:lnTo>
                    <a:pt x="3" y="181"/>
                  </a:lnTo>
                  <a:lnTo>
                    <a:pt x="3" y="189"/>
                  </a:lnTo>
                  <a:lnTo>
                    <a:pt x="5" y="194"/>
                  </a:lnTo>
                  <a:lnTo>
                    <a:pt x="8" y="199"/>
                  </a:lnTo>
                  <a:lnTo>
                    <a:pt x="11" y="207"/>
                  </a:lnTo>
                  <a:lnTo>
                    <a:pt x="13" y="213"/>
                  </a:lnTo>
                  <a:lnTo>
                    <a:pt x="16" y="218"/>
                  </a:lnTo>
                  <a:lnTo>
                    <a:pt x="19" y="223"/>
                  </a:lnTo>
                  <a:lnTo>
                    <a:pt x="21" y="229"/>
                  </a:lnTo>
                  <a:lnTo>
                    <a:pt x="24" y="234"/>
                  </a:lnTo>
                  <a:lnTo>
                    <a:pt x="27" y="239"/>
                  </a:lnTo>
                  <a:lnTo>
                    <a:pt x="32" y="247"/>
                  </a:lnTo>
                  <a:lnTo>
                    <a:pt x="37" y="255"/>
                  </a:lnTo>
                  <a:lnTo>
                    <a:pt x="42" y="260"/>
                  </a:lnTo>
                  <a:lnTo>
                    <a:pt x="48" y="263"/>
                  </a:lnTo>
                  <a:lnTo>
                    <a:pt x="48" y="266"/>
                  </a:lnTo>
                  <a:lnTo>
                    <a:pt x="50" y="268"/>
                  </a:lnTo>
                  <a:lnTo>
                    <a:pt x="50" y="26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Freeform 127"/>
            <p:cNvSpPr>
              <a:spLocks/>
            </p:cNvSpPr>
            <p:nvPr/>
          </p:nvSpPr>
          <p:spPr bwMode="auto">
            <a:xfrm>
              <a:off x="1531144" y="16669"/>
              <a:ext cx="885825" cy="328613"/>
            </a:xfrm>
            <a:custGeom>
              <a:avLst/>
              <a:gdLst>
                <a:gd name="T0" fmla="*/ 0 w 558"/>
                <a:gd name="T1" fmla="*/ 184 h 207"/>
                <a:gd name="T2" fmla="*/ 3 w 558"/>
                <a:gd name="T3" fmla="*/ 170 h 207"/>
                <a:gd name="T4" fmla="*/ 8 w 558"/>
                <a:gd name="T5" fmla="*/ 154 h 207"/>
                <a:gd name="T6" fmla="*/ 13 w 558"/>
                <a:gd name="T7" fmla="*/ 133 h 207"/>
                <a:gd name="T8" fmla="*/ 24 w 558"/>
                <a:gd name="T9" fmla="*/ 112 h 207"/>
                <a:gd name="T10" fmla="*/ 35 w 558"/>
                <a:gd name="T11" fmla="*/ 90 h 207"/>
                <a:gd name="T12" fmla="*/ 51 w 558"/>
                <a:gd name="T13" fmla="*/ 69 h 207"/>
                <a:gd name="T14" fmla="*/ 72 w 558"/>
                <a:gd name="T15" fmla="*/ 53 h 207"/>
                <a:gd name="T16" fmla="*/ 93 w 558"/>
                <a:gd name="T17" fmla="*/ 40 h 207"/>
                <a:gd name="T18" fmla="*/ 120 w 558"/>
                <a:gd name="T19" fmla="*/ 35 h 207"/>
                <a:gd name="T20" fmla="*/ 136 w 558"/>
                <a:gd name="T21" fmla="*/ 35 h 207"/>
                <a:gd name="T22" fmla="*/ 160 w 558"/>
                <a:gd name="T23" fmla="*/ 37 h 207"/>
                <a:gd name="T24" fmla="*/ 183 w 558"/>
                <a:gd name="T25" fmla="*/ 43 h 207"/>
                <a:gd name="T26" fmla="*/ 202 w 558"/>
                <a:gd name="T27" fmla="*/ 48 h 207"/>
                <a:gd name="T28" fmla="*/ 221 w 558"/>
                <a:gd name="T29" fmla="*/ 66 h 207"/>
                <a:gd name="T30" fmla="*/ 229 w 558"/>
                <a:gd name="T31" fmla="*/ 85 h 207"/>
                <a:gd name="T32" fmla="*/ 229 w 558"/>
                <a:gd name="T33" fmla="*/ 104 h 207"/>
                <a:gd name="T34" fmla="*/ 234 w 558"/>
                <a:gd name="T35" fmla="*/ 101 h 207"/>
                <a:gd name="T36" fmla="*/ 250 w 558"/>
                <a:gd name="T37" fmla="*/ 80 h 207"/>
                <a:gd name="T38" fmla="*/ 266 w 558"/>
                <a:gd name="T39" fmla="*/ 66 h 207"/>
                <a:gd name="T40" fmla="*/ 282 w 558"/>
                <a:gd name="T41" fmla="*/ 48 h 207"/>
                <a:gd name="T42" fmla="*/ 303 w 558"/>
                <a:gd name="T43" fmla="*/ 32 h 207"/>
                <a:gd name="T44" fmla="*/ 324 w 558"/>
                <a:gd name="T45" fmla="*/ 16 h 207"/>
                <a:gd name="T46" fmla="*/ 348 w 558"/>
                <a:gd name="T47" fmla="*/ 5 h 207"/>
                <a:gd name="T48" fmla="*/ 370 w 558"/>
                <a:gd name="T49" fmla="*/ 0 h 207"/>
                <a:gd name="T50" fmla="*/ 388 w 558"/>
                <a:gd name="T51" fmla="*/ 0 h 207"/>
                <a:gd name="T52" fmla="*/ 407 w 558"/>
                <a:gd name="T53" fmla="*/ 8 h 207"/>
                <a:gd name="T54" fmla="*/ 423 w 558"/>
                <a:gd name="T55" fmla="*/ 19 h 207"/>
                <a:gd name="T56" fmla="*/ 439 w 558"/>
                <a:gd name="T57" fmla="*/ 43 h 207"/>
                <a:gd name="T58" fmla="*/ 444 w 558"/>
                <a:gd name="T59" fmla="*/ 69 h 207"/>
                <a:gd name="T60" fmla="*/ 439 w 558"/>
                <a:gd name="T61" fmla="*/ 88 h 207"/>
                <a:gd name="T62" fmla="*/ 436 w 558"/>
                <a:gd name="T63" fmla="*/ 104 h 207"/>
                <a:gd name="T64" fmla="*/ 436 w 558"/>
                <a:gd name="T65" fmla="*/ 106 h 207"/>
                <a:gd name="T66" fmla="*/ 447 w 558"/>
                <a:gd name="T67" fmla="*/ 96 h 207"/>
                <a:gd name="T68" fmla="*/ 468 w 558"/>
                <a:gd name="T69" fmla="*/ 82 h 207"/>
                <a:gd name="T70" fmla="*/ 495 w 558"/>
                <a:gd name="T71" fmla="*/ 69 h 207"/>
                <a:gd name="T72" fmla="*/ 521 w 558"/>
                <a:gd name="T73" fmla="*/ 69 h 207"/>
                <a:gd name="T74" fmla="*/ 540 w 558"/>
                <a:gd name="T75" fmla="*/ 80 h 207"/>
                <a:gd name="T76" fmla="*/ 553 w 558"/>
                <a:gd name="T77" fmla="*/ 98 h 207"/>
                <a:gd name="T78" fmla="*/ 556 w 558"/>
                <a:gd name="T79" fmla="*/ 117 h 207"/>
                <a:gd name="T80" fmla="*/ 556 w 558"/>
                <a:gd name="T81" fmla="*/ 138 h 207"/>
                <a:gd name="T82" fmla="*/ 548 w 558"/>
                <a:gd name="T83" fmla="*/ 168 h 207"/>
                <a:gd name="T84" fmla="*/ 534 w 558"/>
                <a:gd name="T85" fmla="*/ 189 h 207"/>
                <a:gd name="T86" fmla="*/ 524 w 558"/>
                <a:gd name="T8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58" h="207">
                  <a:moveTo>
                    <a:pt x="524" y="207"/>
                  </a:moveTo>
                  <a:lnTo>
                    <a:pt x="0" y="186"/>
                  </a:lnTo>
                  <a:lnTo>
                    <a:pt x="0" y="184"/>
                  </a:lnTo>
                  <a:lnTo>
                    <a:pt x="0" y="178"/>
                  </a:lnTo>
                  <a:lnTo>
                    <a:pt x="0" y="173"/>
                  </a:lnTo>
                  <a:lnTo>
                    <a:pt x="3" y="170"/>
                  </a:lnTo>
                  <a:lnTo>
                    <a:pt x="3" y="165"/>
                  </a:lnTo>
                  <a:lnTo>
                    <a:pt x="5" y="160"/>
                  </a:lnTo>
                  <a:lnTo>
                    <a:pt x="8" y="154"/>
                  </a:lnTo>
                  <a:lnTo>
                    <a:pt x="8" y="146"/>
                  </a:lnTo>
                  <a:lnTo>
                    <a:pt x="11" y="141"/>
                  </a:lnTo>
                  <a:lnTo>
                    <a:pt x="13" y="133"/>
                  </a:lnTo>
                  <a:lnTo>
                    <a:pt x="16" y="128"/>
                  </a:lnTo>
                  <a:lnTo>
                    <a:pt x="19" y="120"/>
                  </a:lnTo>
                  <a:lnTo>
                    <a:pt x="24" y="112"/>
                  </a:lnTo>
                  <a:lnTo>
                    <a:pt x="29" y="106"/>
                  </a:lnTo>
                  <a:lnTo>
                    <a:pt x="32" y="98"/>
                  </a:lnTo>
                  <a:lnTo>
                    <a:pt x="35" y="90"/>
                  </a:lnTo>
                  <a:lnTo>
                    <a:pt x="40" y="85"/>
                  </a:lnTo>
                  <a:lnTo>
                    <a:pt x="45" y="77"/>
                  </a:lnTo>
                  <a:lnTo>
                    <a:pt x="51" y="69"/>
                  </a:lnTo>
                  <a:lnTo>
                    <a:pt x="56" y="64"/>
                  </a:lnTo>
                  <a:lnTo>
                    <a:pt x="64" y="58"/>
                  </a:lnTo>
                  <a:lnTo>
                    <a:pt x="72" y="53"/>
                  </a:lnTo>
                  <a:lnTo>
                    <a:pt x="77" y="48"/>
                  </a:lnTo>
                  <a:lnTo>
                    <a:pt x="85" y="45"/>
                  </a:lnTo>
                  <a:lnTo>
                    <a:pt x="93" y="40"/>
                  </a:lnTo>
                  <a:lnTo>
                    <a:pt x="101" y="37"/>
                  </a:lnTo>
                  <a:lnTo>
                    <a:pt x="109" y="35"/>
                  </a:lnTo>
                  <a:lnTo>
                    <a:pt x="120" y="35"/>
                  </a:lnTo>
                  <a:lnTo>
                    <a:pt x="125" y="35"/>
                  </a:lnTo>
                  <a:lnTo>
                    <a:pt x="130" y="35"/>
                  </a:lnTo>
                  <a:lnTo>
                    <a:pt x="136" y="35"/>
                  </a:lnTo>
                  <a:lnTo>
                    <a:pt x="141" y="35"/>
                  </a:lnTo>
                  <a:lnTo>
                    <a:pt x="149" y="35"/>
                  </a:lnTo>
                  <a:lnTo>
                    <a:pt x="160" y="37"/>
                  </a:lnTo>
                  <a:lnTo>
                    <a:pt x="168" y="37"/>
                  </a:lnTo>
                  <a:lnTo>
                    <a:pt x="175" y="40"/>
                  </a:lnTo>
                  <a:lnTo>
                    <a:pt x="183" y="43"/>
                  </a:lnTo>
                  <a:lnTo>
                    <a:pt x="189" y="43"/>
                  </a:lnTo>
                  <a:lnTo>
                    <a:pt x="194" y="45"/>
                  </a:lnTo>
                  <a:lnTo>
                    <a:pt x="202" y="48"/>
                  </a:lnTo>
                  <a:lnTo>
                    <a:pt x="210" y="53"/>
                  </a:lnTo>
                  <a:lnTo>
                    <a:pt x="215" y="61"/>
                  </a:lnTo>
                  <a:lnTo>
                    <a:pt x="221" y="66"/>
                  </a:lnTo>
                  <a:lnTo>
                    <a:pt x="226" y="74"/>
                  </a:lnTo>
                  <a:lnTo>
                    <a:pt x="229" y="80"/>
                  </a:lnTo>
                  <a:lnTo>
                    <a:pt x="229" y="85"/>
                  </a:lnTo>
                  <a:lnTo>
                    <a:pt x="229" y="90"/>
                  </a:lnTo>
                  <a:lnTo>
                    <a:pt x="229" y="96"/>
                  </a:lnTo>
                  <a:lnTo>
                    <a:pt x="229" y="104"/>
                  </a:lnTo>
                  <a:lnTo>
                    <a:pt x="229" y="106"/>
                  </a:lnTo>
                  <a:lnTo>
                    <a:pt x="229" y="106"/>
                  </a:lnTo>
                  <a:lnTo>
                    <a:pt x="234" y="101"/>
                  </a:lnTo>
                  <a:lnTo>
                    <a:pt x="237" y="93"/>
                  </a:lnTo>
                  <a:lnTo>
                    <a:pt x="247" y="85"/>
                  </a:lnTo>
                  <a:lnTo>
                    <a:pt x="250" y="80"/>
                  </a:lnTo>
                  <a:lnTo>
                    <a:pt x="255" y="74"/>
                  </a:lnTo>
                  <a:lnTo>
                    <a:pt x="261" y="69"/>
                  </a:lnTo>
                  <a:lnTo>
                    <a:pt x="266" y="66"/>
                  </a:lnTo>
                  <a:lnTo>
                    <a:pt x="271" y="61"/>
                  </a:lnTo>
                  <a:lnTo>
                    <a:pt x="277" y="53"/>
                  </a:lnTo>
                  <a:lnTo>
                    <a:pt x="282" y="48"/>
                  </a:lnTo>
                  <a:lnTo>
                    <a:pt x="290" y="43"/>
                  </a:lnTo>
                  <a:lnTo>
                    <a:pt x="295" y="37"/>
                  </a:lnTo>
                  <a:lnTo>
                    <a:pt x="303" y="32"/>
                  </a:lnTo>
                  <a:lnTo>
                    <a:pt x="311" y="27"/>
                  </a:lnTo>
                  <a:lnTo>
                    <a:pt x="319" y="21"/>
                  </a:lnTo>
                  <a:lnTo>
                    <a:pt x="324" y="16"/>
                  </a:lnTo>
                  <a:lnTo>
                    <a:pt x="332" y="13"/>
                  </a:lnTo>
                  <a:lnTo>
                    <a:pt x="340" y="8"/>
                  </a:lnTo>
                  <a:lnTo>
                    <a:pt x="348" y="5"/>
                  </a:lnTo>
                  <a:lnTo>
                    <a:pt x="354" y="3"/>
                  </a:lnTo>
                  <a:lnTo>
                    <a:pt x="362" y="0"/>
                  </a:lnTo>
                  <a:lnTo>
                    <a:pt x="370" y="0"/>
                  </a:lnTo>
                  <a:lnTo>
                    <a:pt x="378" y="0"/>
                  </a:lnTo>
                  <a:lnTo>
                    <a:pt x="383" y="0"/>
                  </a:lnTo>
                  <a:lnTo>
                    <a:pt x="388" y="0"/>
                  </a:lnTo>
                  <a:lnTo>
                    <a:pt x="396" y="3"/>
                  </a:lnTo>
                  <a:lnTo>
                    <a:pt x="404" y="5"/>
                  </a:lnTo>
                  <a:lnTo>
                    <a:pt x="407" y="8"/>
                  </a:lnTo>
                  <a:lnTo>
                    <a:pt x="412" y="11"/>
                  </a:lnTo>
                  <a:lnTo>
                    <a:pt x="417" y="16"/>
                  </a:lnTo>
                  <a:lnTo>
                    <a:pt x="423" y="19"/>
                  </a:lnTo>
                  <a:lnTo>
                    <a:pt x="428" y="27"/>
                  </a:lnTo>
                  <a:lnTo>
                    <a:pt x="436" y="35"/>
                  </a:lnTo>
                  <a:lnTo>
                    <a:pt x="439" y="43"/>
                  </a:lnTo>
                  <a:lnTo>
                    <a:pt x="441" y="51"/>
                  </a:lnTo>
                  <a:lnTo>
                    <a:pt x="441" y="61"/>
                  </a:lnTo>
                  <a:lnTo>
                    <a:pt x="444" y="69"/>
                  </a:lnTo>
                  <a:lnTo>
                    <a:pt x="441" y="74"/>
                  </a:lnTo>
                  <a:lnTo>
                    <a:pt x="441" y="82"/>
                  </a:lnTo>
                  <a:lnTo>
                    <a:pt x="439" y="88"/>
                  </a:lnTo>
                  <a:lnTo>
                    <a:pt x="439" y="96"/>
                  </a:lnTo>
                  <a:lnTo>
                    <a:pt x="436" y="101"/>
                  </a:lnTo>
                  <a:lnTo>
                    <a:pt x="436" y="104"/>
                  </a:lnTo>
                  <a:lnTo>
                    <a:pt x="436" y="106"/>
                  </a:lnTo>
                  <a:lnTo>
                    <a:pt x="436" y="106"/>
                  </a:lnTo>
                  <a:lnTo>
                    <a:pt x="436" y="106"/>
                  </a:lnTo>
                  <a:lnTo>
                    <a:pt x="439" y="104"/>
                  </a:lnTo>
                  <a:lnTo>
                    <a:pt x="441" y="101"/>
                  </a:lnTo>
                  <a:lnTo>
                    <a:pt x="447" y="96"/>
                  </a:lnTo>
                  <a:lnTo>
                    <a:pt x="452" y="90"/>
                  </a:lnTo>
                  <a:lnTo>
                    <a:pt x="460" y="88"/>
                  </a:lnTo>
                  <a:lnTo>
                    <a:pt x="468" y="82"/>
                  </a:lnTo>
                  <a:lnTo>
                    <a:pt x="476" y="77"/>
                  </a:lnTo>
                  <a:lnTo>
                    <a:pt x="484" y="72"/>
                  </a:lnTo>
                  <a:lnTo>
                    <a:pt x="495" y="69"/>
                  </a:lnTo>
                  <a:lnTo>
                    <a:pt x="503" y="66"/>
                  </a:lnTo>
                  <a:lnTo>
                    <a:pt x="513" y="69"/>
                  </a:lnTo>
                  <a:lnTo>
                    <a:pt x="521" y="69"/>
                  </a:lnTo>
                  <a:lnTo>
                    <a:pt x="532" y="72"/>
                  </a:lnTo>
                  <a:lnTo>
                    <a:pt x="534" y="74"/>
                  </a:lnTo>
                  <a:lnTo>
                    <a:pt x="540" y="80"/>
                  </a:lnTo>
                  <a:lnTo>
                    <a:pt x="542" y="82"/>
                  </a:lnTo>
                  <a:lnTo>
                    <a:pt x="548" y="88"/>
                  </a:lnTo>
                  <a:lnTo>
                    <a:pt x="553" y="98"/>
                  </a:lnTo>
                  <a:lnTo>
                    <a:pt x="556" y="109"/>
                  </a:lnTo>
                  <a:lnTo>
                    <a:pt x="556" y="112"/>
                  </a:lnTo>
                  <a:lnTo>
                    <a:pt x="556" y="117"/>
                  </a:lnTo>
                  <a:lnTo>
                    <a:pt x="556" y="125"/>
                  </a:lnTo>
                  <a:lnTo>
                    <a:pt x="558" y="130"/>
                  </a:lnTo>
                  <a:lnTo>
                    <a:pt x="556" y="138"/>
                  </a:lnTo>
                  <a:lnTo>
                    <a:pt x="553" y="149"/>
                  </a:lnTo>
                  <a:lnTo>
                    <a:pt x="550" y="160"/>
                  </a:lnTo>
                  <a:lnTo>
                    <a:pt x="548" y="168"/>
                  </a:lnTo>
                  <a:lnTo>
                    <a:pt x="545" y="176"/>
                  </a:lnTo>
                  <a:lnTo>
                    <a:pt x="540" y="184"/>
                  </a:lnTo>
                  <a:lnTo>
                    <a:pt x="534" y="189"/>
                  </a:lnTo>
                  <a:lnTo>
                    <a:pt x="532" y="194"/>
                  </a:lnTo>
                  <a:lnTo>
                    <a:pt x="524" y="202"/>
                  </a:lnTo>
                  <a:lnTo>
                    <a:pt x="524" y="207"/>
                  </a:lnTo>
                  <a:lnTo>
                    <a:pt x="524" y="207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Freeform 128"/>
            <p:cNvSpPr>
              <a:spLocks/>
            </p:cNvSpPr>
            <p:nvPr/>
          </p:nvSpPr>
          <p:spPr bwMode="auto">
            <a:xfrm>
              <a:off x="2042319" y="2682081"/>
              <a:ext cx="142875" cy="142875"/>
            </a:xfrm>
            <a:custGeom>
              <a:avLst/>
              <a:gdLst>
                <a:gd name="T0" fmla="*/ 0 w 90"/>
                <a:gd name="T1" fmla="*/ 34 h 90"/>
                <a:gd name="T2" fmla="*/ 53 w 90"/>
                <a:gd name="T3" fmla="*/ 90 h 90"/>
                <a:gd name="T4" fmla="*/ 90 w 90"/>
                <a:gd name="T5" fmla="*/ 0 h 90"/>
                <a:gd name="T6" fmla="*/ 0 w 90"/>
                <a:gd name="T7" fmla="*/ 34 h 90"/>
                <a:gd name="T8" fmla="*/ 0 w 90"/>
                <a:gd name="T9" fmla="*/ 3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0">
                  <a:moveTo>
                    <a:pt x="0" y="34"/>
                  </a:moveTo>
                  <a:lnTo>
                    <a:pt x="53" y="90"/>
                  </a:lnTo>
                  <a:lnTo>
                    <a:pt x="90" y="0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0A91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Freeform 129"/>
            <p:cNvSpPr>
              <a:spLocks/>
            </p:cNvSpPr>
            <p:nvPr/>
          </p:nvSpPr>
          <p:spPr bwMode="auto">
            <a:xfrm>
              <a:off x="2442369" y="2432844"/>
              <a:ext cx="173038" cy="138113"/>
            </a:xfrm>
            <a:custGeom>
              <a:avLst/>
              <a:gdLst>
                <a:gd name="T0" fmla="*/ 43 w 109"/>
                <a:gd name="T1" fmla="*/ 87 h 87"/>
                <a:gd name="T2" fmla="*/ 109 w 109"/>
                <a:gd name="T3" fmla="*/ 5 h 87"/>
                <a:gd name="T4" fmla="*/ 0 w 109"/>
                <a:gd name="T5" fmla="*/ 0 h 87"/>
                <a:gd name="T6" fmla="*/ 43 w 109"/>
                <a:gd name="T7" fmla="*/ 87 h 87"/>
                <a:gd name="T8" fmla="*/ 43 w 109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87">
                  <a:moveTo>
                    <a:pt x="43" y="87"/>
                  </a:moveTo>
                  <a:lnTo>
                    <a:pt x="109" y="5"/>
                  </a:lnTo>
                  <a:lnTo>
                    <a:pt x="0" y="0"/>
                  </a:lnTo>
                  <a:lnTo>
                    <a:pt x="43" y="87"/>
                  </a:lnTo>
                  <a:lnTo>
                    <a:pt x="43" y="87"/>
                  </a:lnTo>
                  <a:close/>
                </a:path>
              </a:pathLst>
            </a:custGeom>
            <a:solidFill>
              <a:srgbClr val="7DB8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2" name="Freeform 130"/>
            <p:cNvSpPr>
              <a:spLocks/>
            </p:cNvSpPr>
            <p:nvPr/>
          </p:nvSpPr>
          <p:spPr bwMode="auto">
            <a:xfrm>
              <a:off x="2523331" y="270669"/>
              <a:ext cx="536575" cy="463550"/>
            </a:xfrm>
            <a:custGeom>
              <a:avLst/>
              <a:gdLst>
                <a:gd name="T0" fmla="*/ 109 w 338"/>
                <a:gd name="T1" fmla="*/ 133 h 292"/>
                <a:gd name="T2" fmla="*/ 0 w 338"/>
                <a:gd name="T3" fmla="*/ 146 h 292"/>
                <a:gd name="T4" fmla="*/ 96 w 338"/>
                <a:gd name="T5" fmla="*/ 196 h 292"/>
                <a:gd name="T6" fmla="*/ 109 w 338"/>
                <a:gd name="T7" fmla="*/ 292 h 292"/>
                <a:gd name="T8" fmla="*/ 178 w 338"/>
                <a:gd name="T9" fmla="*/ 202 h 292"/>
                <a:gd name="T10" fmla="*/ 338 w 338"/>
                <a:gd name="T11" fmla="*/ 202 h 292"/>
                <a:gd name="T12" fmla="*/ 210 w 338"/>
                <a:gd name="T13" fmla="*/ 151 h 292"/>
                <a:gd name="T14" fmla="*/ 215 w 338"/>
                <a:gd name="T15" fmla="*/ 0 h 292"/>
                <a:gd name="T16" fmla="*/ 109 w 338"/>
                <a:gd name="T17" fmla="*/ 133 h 292"/>
                <a:gd name="T18" fmla="*/ 109 w 338"/>
                <a:gd name="T19" fmla="*/ 13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292">
                  <a:moveTo>
                    <a:pt x="109" y="133"/>
                  </a:moveTo>
                  <a:lnTo>
                    <a:pt x="0" y="146"/>
                  </a:lnTo>
                  <a:lnTo>
                    <a:pt x="96" y="196"/>
                  </a:lnTo>
                  <a:lnTo>
                    <a:pt x="109" y="292"/>
                  </a:lnTo>
                  <a:lnTo>
                    <a:pt x="178" y="202"/>
                  </a:lnTo>
                  <a:lnTo>
                    <a:pt x="338" y="202"/>
                  </a:lnTo>
                  <a:lnTo>
                    <a:pt x="210" y="151"/>
                  </a:lnTo>
                  <a:lnTo>
                    <a:pt x="215" y="0"/>
                  </a:lnTo>
                  <a:lnTo>
                    <a:pt x="109" y="133"/>
                  </a:lnTo>
                  <a:lnTo>
                    <a:pt x="109" y="133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Freeform 131"/>
            <p:cNvSpPr>
              <a:spLocks/>
            </p:cNvSpPr>
            <p:nvPr/>
          </p:nvSpPr>
          <p:spPr bwMode="auto">
            <a:xfrm>
              <a:off x="3332956" y="421481"/>
              <a:ext cx="473075" cy="460375"/>
            </a:xfrm>
            <a:custGeom>
              <a:avLst/>
              <a:gdLst>
                <a:gd name="T0" fmla="*/ 112 w 298"/>
                <a:gd name="T1" fmla="*/ 128 h 290"/>
                <a:gd name="T2" fmla="*/ 0 w 298"/>
                <a:gd name="T3" fmla="*/ 266 h 290"/>
                <a:gd name="T4" fmla="*/ 152 w 298"/>
                <a:gd name="T5" fmla="*/ 205 h 290"/>
                <a:gd name="T6" fmla="*/ 282 w 298"/>
                <a:gd name="T7" fmla="*/ 290 h 290"/>
                <a:gd name="T8" fmla="*/ 224 w 298"/>
                <a:gd name="T9" fmla="*/ 160 h 290"/>
                <a:gd name="T10" fmla="*/ 298 w 298"/>
                <a:gd name="T11" fmla="*/ 67 h 290"/>
                <a:gd name="T12" fmla="*/ 189 w 298"/>
                <a:gd name="T13" fmla="*/ 83 h 290"/>
                <a:gd name="T14" fmla="*/ 77 w 298"/>
                <a:gd name="T15" fmla="*/ 0 h 290"/>
                <a:gd name="T16" fmla="*/ 112 w 298"/>
                <a:gd name="T17" fmla="*/ 128 h 290"/>
                <a:gd name="T18" fmla="*/ 112 w 298"/>
                <a:gd name="T19" fmla="*/ 128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8" h="290">
                  <a:moveTo>
                    <a:pt x="112" y="128"/>
                  </a:moveTo>
                  <a:lnTo>
                    <a:pt x="0" y="266"/>
                  </a:lnTo>
                  <a:lnTo>
                    <a:pt x="152" y="205"/>
                  </a:lnTo>
                  <a:lnTo>
                    <a:pt x="282" y="290"/>
                  </a:lnTo>
                  <a:lnTo>
                    <a:pt x="224" y="160"/>
                  </a:lnTo>
                  <a:lnTo>
                    <a:pt x="298" y="67"/>
                  </a:lnTo>
                  <a:lnTo>
                    <a:pt x="189" y="83"/>
                  </a:lnTo>
                  <a:lnTo>
                    <a:pt x="77" y="0"/>
                  </a:lnTo>
                  <a:lnTo>
                    <a:pt x="112" y="128"/>
                  </a:lnTo>
                  <a:lnTo>
                    <a:pt x="112" y="128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" name="Freeform 132"/>
            <p:cNvSpPr>
              <a:spLocks/>
            </p:cNvSpPr>
            <p:nvPr/>
          </p:nvSpPr>
          <p:spPr bwMode="auto">
            <a:xfrm>
              <a:off x="3151981" y="-21431"/>
              <a:ext cx="417513" cy="366713"/>
            </a:xfrm>
            <a:custGeom>
              <a:avLst/>
              <a:gdLst>
                <a:gd name="T0" fmla="*/ 72 w 263"/>
                <a:gd name="T1" fmla="*/ 128 h 231"/>
                <a:gd name="T2" fmla="*/ 0 w 263"/>
                <a:gd name="T3" fmla="*/ 61 h 231"/>
                <a:gd name="T4" fmla="*/ 98 w 263"/>
                <a:gd name="T5" fmla="*/ 69 h 231"/>
                <a:gd name="T6" fmla="*/ 154 w 263"/>
                <a:gd name="T7" fmla="*/ 0 h 231"/>
                <a:gd name="T8" fmla="*/ 154 w 263"/>
                <a:gd name="T9" fmla="*/ 82 h 231"/>
                <a:gd name="T10" fmla="*/ 263 w 263"/>
                <a:gd name="T11" fmla="*/ 128 h 231"/>
                <a:gd name="T12" fmla="*/ 138 w 263"/>
                <a:gd name="T13" fmla="*/ 130 h 231"/>
                <a:gd name="T14" fmla="*/ 80 w 263"/>
                <a:gd name="T15" fmla="*/ 231 h 231"/>
                <a:gd name="T16" fmla="*/ 72 w 263"/>
                <a:gd name="T17" fmla="*/ 128 h 231"/>
                <a:gd name="T18" fmla="*/ 72 w 263"/>
                <a:gd name="T19" fmla="*/ 128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31">
                  <a:moveTo>
                    <a:pt x="72" y="128"/>
                  </a:moveTo>
                  <a:lnTo>
                    <a:pt x="0" y="61"/>
                  </a:lnTo>
                  <a:lnTo>
                    <a:pt x="98" y="69"/>
                  </a:lnTo>
                  <a:lnTo>
                    <a:pt x="154" y="0"/>
                  </a:lnTo>
                  <a:lnTo>
                    <a:pt x="154" y="82"/>
                  </a:lnTo>
                  <a:lnTo>
                    <a:pt x="263" y="128"/>
                  </a:lnTo>
                  <a:lnTo>
                    <a:pt x="138" y="130"/>
                  </a:lnTo>
                  <a:lnTo>
                    <a:pt x="80" y="231"/>
                  </a:lnTo>
                  <a:lnTo>
                    <a:pt x="72" y="128"/>
                  </a:lnTo>
                  <a:lnTo>
                    <a:pt x="72" y="128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6" name="矩形 1125"/>
          <p:cNvSpPr/>
          <p:nvPr/>
        </p:nvSpPr>
        <p:spPr>
          <a:xfrm>
            <a:off x="4211960" y="3212976"/>
            <a:ext cx="4572000" cy="276998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我们希望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dirty="0">
                <a:latin typeface="华文中宋" pitchFamily="2" charset="-122"/>
                <a:ea typeface="华文中宋" pitchFamily="2" charset="-122"/>
              </a:rPr>
              <a:t>每一个在北京的打工子弟不会因为没钱而失去上学的机会，工厂无法修补的残次品可以砸掉，但是不合格的学生不能砸掉</a:t>
            </a: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。</a:t>
            </a:r>
            <a:endParaRPr lang="en-US" altLang="zh-CN" dirty="0">
              <a:latin typeface="华文中宋" pitchFamily="2" charset="-122"/>
              <a:ea typeface="华文中宋" pitchFamily="2" charset="-122"/>
            </a:endParaRPr>
          </a:p>
          <a:p>
            <a:endParaRPr lang="zh-CN" altLang="zh-CN" dirty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我们希望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dirty="0">
                <a:latin typeface="华文中宋" pitchFamily="2" charset="-122"/>
                <a:ea typeface="华文中宋" pitchFamily="2" charset="-122"/>
              </a:rPr>
              <a:t>用知识改变他们的命运，不让孩子带着问题走入社会，这个亏损累累的学校是社会效益投入产出比最大的地方。</a:t>
            </a:r>
          </a:p>
        </p:txBody>
      </p:sp>
      <p:grpSp>
        <p:nvGrpSpPr>
          <p:cNvPr id="136" name="组合 135"/>
          <p:cNvGrpSpPr/>
          <p:nvPr/>
        </p:nvGrpSpPr>
        <p:grpSpPr>
          <a:xfrm>
            <a:off x="4067944" y="6006753"/>
            <a:ext cx="5064134" cy="72698"/>
            <a:chOff x="-43118" y="6021288"/>
            <a:chExt cx="3749244" cy="72008"/>
          </a:xfrm>
        </p:grpSpPr>
        <p:cxnSp>
          <p:nvCxnSpPr>
            <p:cNvPr id="137" name="直接连接符 136"/>
            <p:cNvCxnSpPr/>
            <p:nvPr/>
          </p:nvCxnSpPr>
          <p:spPr>
            <a:xfrm>
              <a:off x="-43118" y="6021288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-36512" y="6093296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539511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001PPT\100作品\03燕京公益\pic\MC90041880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78286"/>
            <a:ext cx="3168351" cy="237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115616" y="2924944"/>
            <a:ext cx="73448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我们希望</a:t>
            </a:r>
            <a:endParaRPr lang="en-US" altLang="zh-CN" dirty="0"/>
          </a:p>
          <a:p>
            <a:r>
              <a:rPr lang="zh-CN" altLang="zh-CN" dirty="0">
                <a:latin typeface="华文中宋" pitchFamily="2" charset="-122"/>
                <a:ea typeface="华文中宋" pitchFamily="2" charset="-122"/>
              </a:rPr>
              <a:t>为孩子们留住老师，为他们撑起一片天空，没有书包可以用塑料袋，但仅有书包没有好的老师，是培养不出合格学生的。</a:t>
            </a:r>
            <a:endParaRPr lang="en-US" altLang="zh-CN" dirty="0">
              <a:latin typeface="华文中宋" pitchFamily="2" charset="-122"/>
              <a:ea typeface="华文中宋" pitchFamily="2" charset="-122"/>
            </a:endParaRPr>
          </a:p>
          <a:p>
            <a:endParaRPr lang="zh-CN" altLang="zh-CN" dirty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我们希望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dirty="0">
                <a:latin typeface="华文中宋" pitchFamily="2" charset="-122"/>
                <a:ea typeface="华文中宋" pitchFamily="2" charset="-122"/>
              </a:rPr>
              <a:t>我们教给孩子的不是如何做题，而是如何思考，如何解决各种问题的能力。</a:t>
            </a:r>
            <a:endParaRPr lang="en-US" altLang="zh-CN" dirty="0">
              <a:latin typeface="华文中宋" pitchFamily="2" charset="-122"/>
              <a:ea typeface="华文中宋" pitchFamily="2" charset="-122"/>
            </a:endParaRPr>
          </a:p>
          <a:p>
            <a:endParaRPr lang="zh-CN" altLang="zh-CN" dirty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我们希望</a:t>
            </a:r>
            <a:endParaRPr lang="en-US" altLang="zh-CN" dirty="0"/>
          </a:p>
          <a:p>
            <a:r>
              <a:rPr lang="zh-CN" altLang="zh-CN" dirty="0">
                <a:latin typeface="华文中宋" pitchFamily="2" charset="-122"/>
                <a:ea typeface="华文中宋" pitchFamily="2" charset="-122"/>
              </a:rPr>
              <a:t>打工子弟学校可以成为一种可复制的助学模式：热心公益和教育事业的人士合法运作，社会爱心人士捐资助学，政府领导与监管。</a:t>
            </a:r>
          </a:p>
        </p:txBody>
      </p:sp>
    </p:spTree>
    <p:extLst>
      <p:ext uri="{BB962C8B-B14F-4D97-AF65-F5344CB8AC3E}">
        <p14:creationId xmlns:p14="http://schemas.microsoft.com/office/powerpoint/2010/main" val="10764508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001PPT\100作品\03燕京公益\pic\MC90044501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5324" r="93381">
                        <a14:foregroundMark x1="61871" y1="38111" x2="88633" y2="39556"/>
                        <a14:foregroundMark x1="14532" y1="23778" x2="36978" y2="23778"/>
                        <a14:foregroundMark x1="33525" y1="35889" x2="42878" y2="35333"/>
                        <a14:foregroundMark x1="53237" y1="23778" x2="53237" y2="23778"/>
                        <a14:foregroundMark x1="45468" y1="21444" x2="84173" y2="23556"/>
                        <a14:foregroundMark x1="45036" y1="20333" x2="62590" y2="18667"/>
                        <a14:foregroundMark x1="41439" y1="81000" x2="45036" y2="81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450" y="894928"/>
            <a:ext cx="4237038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755576" y="1628800"/>
            <a:ext cx="3456384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latin typeface="微软雅黑" pitchFamily="34" charset="-122"/>
                <a:ea typeface="微软雅黑" pitchFamily="34" charset="-122"/>
              </a:rPr>
              <a:t>我们坚信</a:t>
            </a:r>
            <a:endParaRPr lang="en-US" altLang="zh-CN" dirty="0"/>
          </a:p>
          <a:p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善待每一个幼小的个体，就是善待我们自己，我们社会的延续不是靠金钱与物质，而是靠那些未来的年轻人。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zh-CN" dirty="0"/>
          </a:p>
          <a:p>
            <a:r>
              <a:rPr lang="zh-CN" altLang="zh-CN" sz="3600" dirty="0">
                <a:latin typeface="微软雅黑" pitchFamily="34" charset="-122"/>
                <a:ea typeface="微软雅黑" pitchFamily="34" charset="-122"/>
              </a:rPr>
              <a:t>我们坚信</a:t>
            </a:r>
            <a:endParaRPr lang="en-US" altLang="zh-CN" sz="36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这个学校存在的基础就是：我们做的事情是国家、社会与民众希望做的事情。</a:t>
            </a:r>
          </a:p>
        </p:txBody>
      </p:sp>
    </p:spTree>
    <p:extLst>
      <p:ext uri="{BB962C8B-B14F-4D97-AF65-F5344CB8AC3E}">
        <p14:creationId xmlns:p14="http://schemas.microsoft.com/office/powerpoint/2010/main" val="26471956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43118" y="0"/>
            <a:ext cx="9187118" cy="6858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对角圆角矩形 7"/>
          <p:cNvSpPr/>
          <p:nvPr/>
        </p:nvSpPr>
        <p:spPr>
          <a:xfrm>
            <a:off x="2051720" y="1988840"/>
            <a:ext cx="5688632" cy="2880320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410" name="Picture 2" descr="D:\001PPT\103燕京公益\pic\16_110323113559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518476"/>
            <a:ext cx="477644" cy="477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D:\001PPT\103燕京公益\pic\9419_4636775442_9087729996_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534" y="2276872"/>
            <a:ext cx="420192" cy="40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D:\001PPT\103燕京公益\pic\MC90043158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032" y="2903796"/>
            <a:ext cx="453196" cy="453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D:\001PPT\103燕京公益\pic\MC900215688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610" y="4173495"/>
            <a:ext cx="360040" cy="551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60101" y="2924596"/>
            <a:ext cx="3060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sng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hlinkClick r:id="rId6"/>
              </a:rPr>
              <a:t>xiaotianexiaoxue@sina.com</a:t>
            </a:r>
            <a:endParaRPr lang="zh-CN" altLang="en-US" u="sng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1920" y="2276872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sng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Yanjingedu.org</a:t>
            </a:r>
            <a:endParaRPr lang="zh-CN" altLang="en-US" u="sng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60101" y="3666510"/>
            <a:ext cx="1217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燕京老师</a:t>
            </a:r>
          </a:p>
        </p:txBody>
      </p:sp>
      <p:sp>
        <p:nvSpPr>
          <p:cNvPr id="6" name="矩形 5"/>
          <p:cNvSpPr/>
          <p:nvPr/>
        </p:nvSpPr>
        <p:spPr>
          <a:xfrm>
            <a:off x="3860101" y="4283804"/>
            <a:ext cx="35285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永丰路北清路交叉口南某无名小巷内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43118" y="6021288"/>
            <a:ext cx="3749244" cy="72008"/>
            <a:chOff x="-43118" y="6021288"/>
            <a:chExt cx="3749244" cy="72008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-43118" y="6021288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-36512" y="6093296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1085198" y="5661248"/>
            <a:ext cx="25506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您可以这样找到我们</a:t>
            </a:r>
          </a:p>
        </p:txBody>
      </p:sp>
    </p:spTree>
    <p:extLst>
      <p:ext uri="{BB962C8B-B14F-4D97-AF65-F5344CB8AC3E}">
        <p14:creationId xmlns:p14="http://schemas.microsoft.com/office/powerpoint/2010/main" val="42859655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3118" y="0"/>
            <a:ext cx="9187118" cy="6858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837962" y="3212976"/>
            <a:ext cx="1382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Kozuka Gothic Pr6N H" pitchFamily="34" charset="-128"/>
                <a:ea typeface="Kozuka Gothic Pr6N H" pitchFamily="34" charset="-128"/>
              </a:rPr>
              <a:t>Thank you!</a:t>
            </a:r>
            <a:endParaRPr lang="zh-CN" altLang="en-US" dirty="0">
              <a:latin typeface="Kozuka Gothic Pr6N H" pitchFamily="34" charset="-128"/>
              <a:ea typeface="Kozuka Gothic Pr6N H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85965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001PPT\103燕京公益\pic\MP90043942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8" t="10726" r="8827" b="7703"/>
          <a:stretch/>
        </p:blipFill>
        <p:spPr bwMode="auto">
          <a:xfrm>
            <a:off x="2042159" y="518160"/>
            <a:ext cx="5151121" cy="5221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4" y="5385410"/>
            <a:ext cx="2812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7</a:t>
            </a:r>
            <a:r>
              <a:rPr lang="zh-CN" alt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月</a:t>
            </a: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学校收到通知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43118" y="6021288"/>
            <a:ext cx="3749244" cy="72008"/>
            <a:chOff x="-43118" y="6021288"/>
            <a:chExt cx="3749244" cy="72008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-43118" y="6021288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-36512" y="6093296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 rot="20866242">
            <a:off x="3051425" y="2056680"/>
            <a:ext cx="313258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限</a:t>
            </a:r>
            <a:endParaRPr lang="en-US" altLang="zh-CN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7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月</a:t>
            </a:r>
            <a:r>
              <a:rPr lang="en-US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30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日前搬出</a:t>
            </a:r>
          </a:p>
        </p:txBody>
      </p:sp>
    </p:spTree>
    <p:extLst>
      <p:ext uri="{BB962C8B-B14F-4D97-AF65-F5344CB8AC3E}">
        <p14:creationId xmlns:p14="http://schemas.microsoft.com/office/powerpoint/2010/main" val="2803494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001PPT\103燕京公益\pic\MP90040908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692" r="100000">
                        <a14:foregroundMark x1="89868" y1="93066" x2="89868" y2="93066"/>
                        <a14:foregroundMark x1="84728" y1="95605" x2="84728" y2="95605"/>
                        <a14:foregroundMark x1="84728" y1="95605" x2="90749" y2="90918"/>
                        <a14:foregroundMark x1="81351" y1="98438" x2="95007" y2="92188"/>
                        <a14:foregroundMark x1="73421" y1="4980" x2="91777" y2="5273"/>
                        <a14:foregroundMark x1="88840" y1="8105" x2="97797" y2="20020"/>
                        <a14:foregroundMark x1="67254" y1="1855" x2="72981" y2="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120" y="1962743"/>
            <a:ext cx="3244880" cy="4879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-27385"/>
            <a:ext cx="9144000" cy="19901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403648" y="3429000"/>
            <a:ext cx="28216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租</a:t>
            </a: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新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地方？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07704" y="4089266"/>
            <a:ext cx="28216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旧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地改造？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28698" y="4737338"/>
            <a:ext cx="3876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老校长一筹莫展</a:t>
            </a:r>
          </a:p>
        </p:txBody>
      </p:sp>
    </p:spTree>
    <p:extLst>
      <p:ext uri="{BB962C8B-B14F-4D97-AF65-F5344CB8AC3E}">
        <p14:creationId xmlns:p14="http://schemas.microsoft.com/office/powerpoint/2010/main" val="804611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D:\001PPT\100作品\03燕京公益\pic\MP9004278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84991"/>
            <a:ext cx="9328022" cy="6937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864" y="-5272"/>
            <a:ext cx="9272418" cy="6858000"/>
            <a:chOff x="5864" y="-5272"/>
            <a:chExt cx="9272418" cy="6858000"/>
          </a:xfrm>
        </p:grpSpPr>
        <p:sp>
          <p:nvSpPr>
            <p:cNvPr id="2" name="矩形 1"/>
            <p:cNvSpPr/>
            <p:nvPr/>
          </p:nvSpPr>
          <p:spPr>
            <a:xfrm>
              <a:off x="5864" y="-5272"/>
              <a:ext cx="3060000" cy="2268000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864" y="2289728"/>
              <a:ext cx="3060000" cy="22680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101514" y="-5272"/>
              <a:ext cx="3060000" cy="226800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218282" y="-5272"/>
              <a:ext cx="3060000" cy="2268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101514" y="2284456"/>
              <a:ext cx="3060000" cy="2268000"/>
            </a:xfrm>
            <a:prstGeom prst="rect">
              <a:avLst/>
            </a:prstGeom>
            <a:solidFill>
              <a:schemeClr val="bg1"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101514" y="4584728"/>
              <a:ext cx="3060000" cy="2268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207760" y="4584728"/>
              <a:ext cx="3060000" cy="2268000"/>
            </a:xfrm>
            <a:prstGeom prst="rect">
              <a:avLst/>
            </a:pr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5864" y="4584728"/>
              <a:ext cx="3060000" cy="2268000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3491880" y="5581689"/>
            <a:ext cx="2771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此时，</a:t>
            </a:r>
            <a:endParaRPr lang="en-US" altLang="zh-CN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演示版常规体" pitchFamily="50" charset="-122"/>
              <a:ea typeface="造字工房悦黑演示版常规体" pitchFamily="50" charset="-122"/>
            </a:endParaRPr>
          </a:p>
          <a:p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燕兆时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作为</a:t>
            </a:r>
            <a:r>
              <a:rPr lang="zh-CN" altLang="zh-CN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志愿者</a:t>
            </a:r>
            <a:endParaRPr lang="en-US" altLang="zh-CN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演示版常规体" pitchFamily="50" charset="-122"/>
              <a:ea typeface="造字工房悦黑演示版常规体" pitchFamily="50" charset="-122"/>
            </a:endParaRPr>
          </a:p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依旧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上着自己的课。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84266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刘慧玲\Pictures\Flickr Images\5475874259_2a4369f6ef DSC_0502_L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08" r="5651"/>
          <a:stretch/>
        </p:blipFill>
        <p:spPr bwMode="auto">
          <a:xfrm>
            <a:off x="-9560" y="-27384"/>
            <a:ext cx="932688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5301208"/>
            <a:ext cx="9317320" cy="76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23528" y="5559623"/>
            <a:ext cx="5546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造字工房悦黑演示版常规体" pitchFamily="50" charset="-122"/>
                <a:ea typeface="造字工房悦黑演示版常规体" pitchFamily="50" charset="-122"/>
              </a:rPr>
              <a:t>当厢式货车带走了校长部分物品时</a:t>
            </a:r>
            <a:r>
              <a:rPr lang="en-US" altLang="zh-CN" sz="2400" b="1" dirty="0">
                <a:latin typeface="造字工房悦黑演示版常规体" pitchFamily="50" charset="-122"/>
                <a:ea typeface="造字工房悦黑演示版常规体" pitchFamily="50" charset="-122"/>
              </a:rPr>
              <a:t>……</a:t>
            </a:r>
            <a:endParaRPr lang="zh-CN" altLang="en-US" sz="2400" b="1" dirty="0"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43118" y="6021288"/>
            <a:ext cx="9360438" cy="72008"/>
            <a:chOff x="-43118" y="6021288"/>
            <a:chExt cx="3749244" cy="72008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-43118" y="6021288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-36512" y="6093296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13135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刘慧玲\Pictures\Flickr Images\4504112515_128060f355 渴望的眼�_M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712" y="0"/>
            <a:ext cx="45862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-43118" y="6021288"/>
            <a:ext cx="3749244" cy="72008"/>
            <a:chOff x="-43118" y="6021288"/>
            <a:chExt cx="3749244" cy="72008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-43118" y="6021288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-36512" y="6093296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467544" y="5570076"/>
            <a:ext cx="24994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造字工房悦黑演示版常规体" pitchFamily="50" charset="-122"/>
                <a:ea typeface="造字工房悦黑演示版常规体" pitchFamily="50" charset="-122"/>
              </a:rPr>
              <a:t>“</a:t>
            </a:r>
            <a:r>
              <a:rPr lang="zh-CN" altLang="en-US" sz="2800" b="1" dirty="0">
                <a:latin typeface="造字工房悦黑演示版常规体" pitchFamily="50" charset="-122"/>
                <a:ea typeface="造字工房悦黑演示版常规体" pitchFamily="50" charset="-122"/>
              </a:rPr>
              <a:t>老师</a:t>
            </a:r>
            <a:r>
              <a:rPr lang="en-US" altLang="zh-CN" sz="2800" b="1" dirty="0">
                <a:latin typeface="造字工房悦黑演示版常规体" pitchFamily="50" charset="-122"/>
                <a:ea typeface="造字工房悦黑演示版常规体" pitchFamily="50" charset="-122"/>
              </a:rPr>
              <a:t>……” </a:t>
            </a:r>
            <a:endParaRPr lang="zh-CN" altLang="en-US" sz="2800" b="1" dirty="0"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5381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001PPT\103燕京公益\pic\MC900433216.JPG"/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0" t="11884" r="4553"/>
          <a:stretch/>
        </p:blipFill>
        <p:spPr bwMode="auto">
          <a:xfrm>
            <a:off x="-24241" y="-167640"/>
            <a:ext cx="9204753" cy="5900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-43118" y="5733256"/>
            <a:ext cx="9223630" cy="72008"/>
            <a:chOff x="-43118" y="6021288"/>
            <a:chExt cx="3749244" cy="7200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-43118" y="6021288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-36512" y="6093296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683568" y="6063679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造字工房悦黑演示版常规体" pitchFamily="50" charset="-122"/>
                <a:ea typeface="造字工房悦黑演示版常规体" pitchFamily="50" charset="-122"/>
              </a:rPr>
              <a:t>42</a:t>
            </a:r>
            <a:r>
              <a:rPr lang="zh-CN" altLang="en-US" sz="2400" dirty="0">
                <a:latin typeface="造字工房悦黑演示版常规体" pitchFamily="50" charset="-122"/>
                <a:ea typeface="造字工房悦黑演示版常规体" pitchFamily="50" charset="-122"/>
              </a:rPr>
              <a:t>岁的</a:t>
            </a:r>
            <a:r>
              <a:rPr lang="zh-CN" altLang="zh-CN" sz="2400" dirty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燕兆时</a:t>
            </a:r>
            <a:r>
              <a:rPr lang="zh-CN" altLang="en-US" sz="2400" dirty="0">
                <a:latin typeface="造字工房悦黑演示版常规体" pitchFamily="50" charset="-122"/>
                <a:ea typeface="造字工房悦黑演示版常规体" pitchFamily="50" charset="-122"/>
              </a:rPr>
              <a:t>来到抉择的</a:t>
            </a:r>
            <a:r>
              <a:rPr lang="zh-CN" altLang="en-US" sz="2400" b="1" dirty="0">
                <a:solidFill>
                  <a:srgbClr val="C0000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路口</a:t>
            </a:r>
            <a:r>
              <a:rPr lang="en-US" altLang="zh-CN" sz="2400" b="1" dirty="0">
                <a:solidFill>
                  <a:srgbClr val="C0000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……</a:t>
            </a:r>
            <a:endParaRPr lang="zh-CN" altLang="en-US" sz="2400" b="1" dirty="0">
              <a:solidFill>
                <a:srgbClr val="C00000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1340768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要么，看着孩子们散了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要么，让学校继续下去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2534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43118" y="6021288"/>
            <a:ext cx="3749244" cy="72008"/>
            <a:chOff x="-43118" y="6021288"/>
            <a:chExt cx="3749244" cy="7200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-43118" y="6021288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-36512" y="6093296"/>
              <a:ext cx="3742638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500101" y="5508521"/>
            <a:ext cx="31357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关于燕兆时</a:t>
            </a:r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……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860032" y="1595727"/>
            <a:ext cx="3384376" cy="46512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毕业于</a:t>
            </a:r>
            <a:r>
              <a:rPr lang="en-US" altLang="zh-CN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北京航空航天大学</a:t>
            </a:r>
          </a:p>
        </p:txBody>
      </p:sp>
      <p:pic>
        <p:nvPicPr>
          <p:cNvPr id="3076" name="Picture 4" descr="D:\001PPT\100作品\03燕京公益\pic\MP900449116(1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776" r="28449"/>
          <a:stretch/>
        </p:blipFill>
        <p:spPr bwMode="auto">
          <a:xfrm>
            <a:off x="1569736" y="2349160"/>
            <a:ext cx="1202064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圆角矩形 13"/>
          <p:cNvSpPr/>
          <p:nvPr/>
        </p:nvSpPr>
        <p:spPr>
          <a:xfrm>
            <a:off x="4860032" y="2171791"/>
            <a:ext cx="3384376" cy="46512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工作地</a:t>
            </a:r>
            <a:r>
              <a:rPr lang="en-US" altLang="zh-CN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北京繁华的北二环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4860032" y="2747855"/>
            <a:ext cx="3384376" cy="46512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工作内容</a:t>
            </a:r>
            <a:r>
              <a:rPr lang="en-US" altLang="zh-CN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飞机结构研究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4788024" y="3789040"/>
            <a:ext cx="3600400" cy="0"/>
          </a:xfrm>
          <a:prstGeom prst="line">
            <a:avLst/>
          </a:prstGeom>
          <a:ln w="28575">
            <a:solidFill>
              <a:schemeClr val="accent2">
                <a:lumMod val="20000"/>
                <a:lumOff val="80000"/>
              </a:schemeClr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圆角矩形 14"/>
          <p:cNvSpPr/>
          <p:nvPr/>
        </p:nvSpPr>
        <p:spPr>
          <a:xfrm>
            <a:off x="4860032" y="4260023"/>
            <a:ext cx="3384376" cy="46512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原本</a:t>
            </a:r>
            <a:r>
              <a:rPr lang="en-US" altLang="zh-CN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只是助教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4860032" y="4908095"/>
            <a:ext cx="3384376" cy="46512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后来</a:t>
            </a:r>
            <a:r>
              <a:rPr lang="en-US" altLang="zh-CN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78508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图钉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1134</TotalTime>
  <Words>596</Words>
  <Application>Microsoft Office PowerPoint</Application>
  <PresentationFormat>全屏显示(4:3)</PresentationFormat>
  <Paragraphs>100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华文中宋</vt:lpstr>
      <vt:lpstr>华文行楷</vt:lpstr>
      <vt:lpstr>Calibri</vt:lpstr>
      <vt:lpstr>微软雅黑</vt:lpstr>
      <vt:lpstr>Arial Unicode MS</vt:lpstr>
      <vt:lpstr>方正舒体</vt:lpstr>
      <vt:lpstr>Office 主题​​</vt:lpstr>
      <vt:lpstr>是  你 + 我+ 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刘慧玲</dc:creator>
  <cp:lastModifiedBy>t3600</cp:lastModifiedBy>
  <cp:revision>84</cp:revision>
  <dcterms:created xsi:type="dcterms:W3CDTF">2011-12-22T01:45:26Z</dcterms:created>
  <dcterms:modified xsi:type="dcterms:W3CDTF">2022-01-21T05:36:19Z</dcterms:modified>
</cp:coreProperties>
</file>