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7" r:id="rId2"/>
    <p:sldId id="280" r:id="rId3"/>
    <p:sldId id="281" r:id="rId4"/>
    <p:sldId id="258" r:id="rId5"/>
    <p:sldId id="259" r:id="rId6"/>
    <p:sldId id="260" r:id="rId7"/>
    <p:sldId id="261" r:id="rId8"/>
    <p:sldId id="262" r:id="rId9"/>
    <p:sldId id="263" r:id="rId10"/>
    <p:sldId id="264" r:id="rId11"/>
    <p:sldId id="265" r:id="rId12"/>
    <p:sldId id="266" r:id="rId13"/>
    <p:sldId id="272" r:id="rId14"/>
    <p:sldId id="282" r:id="rId15"/>
    <p:sldId id="284" r:id="rId16"/>
    <p:sldId id="283" r:id="rId17"/>
    <p:sldId id="267" r:id="rId18"/>
    <p:sldId id="268" r:id="rId19"/>
    <p:sldId id="269" r:id="rId20"/>
    <p:sldId id="271" r:id="rId21"/>
    <p:sldId id="276" r:id="rId22"/>
    <p:sldId id="274" r:id="rId23"/>
    <p:sldId id="277" r:id="rId24"/>
    <p:sldId id="270" r:id="rId25"/>
    <p:sldId id="273" r:id="rId26"/>
    <p:sldId id="285" r:id="rId27"/>
    <p:sldId id="286" r:id="rId28"/>
    <p:sldId id="275" r:id="rId29"/>
    <p:sldId id="278" r:id="rId30"/>
    <p:sldId id="279" r:id="rId31"/>
    <p:sldId id="287" r:id="rId32"/>
  </p:sldIdLst>
  <p:sldSz cx="9144000" cy="5715000" type="screen16x1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0D91"/>
    <a:srgbClr val="3A0797"/>
    <a:srgbClr val="005A9E"/>
    <a:srgbClr val="C00000"/>
    <a:srgbClr val="FF7D7D"/>
    <a:srgbClr val="990033"/>
    <a:srgbClr val="AF2731"/>
    <a:srgbClr val="FFFF00"/>
    <a:srgbClr val="92D05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8" d="100"/>
          <a:sy n="68" d="100"/>
        </p:scale>
        <p:origin x="-2874" y="-1188"/>
      </p:cViewPr>
      <p:guideLst>
        <p:guide orient="horz" pos="1800"/>
        <p:guide pos="2880"/>
        <p:guide pos="5488"/>
        <p:guide pos="300"/>
      </p:guideLst>
    </p:cSldViewPr>
  </p:slideViewPr>
  <p:notesTextViewPr>
    <p:cViewPr>
      <p:scale>
        <a:sx n="100" d="100"/>
        <a:sy n="100" d="100"/>
      </p:scale>
      <p:origin x="0" y="0"/>
    </p:cViewPr>
  </p:notesTextViewPr>
  <p:sorterViewPr>
    <p:cViewPr>
      <p:scale>
        <a:sx n="55" d="100"/>
        <a:sy n="55" d="100"/>
      </p:scale>
      <p:origin x="0" y="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685446009389665E-2"/>
          <c:y val="0.10485436893203884"/>
          <c:w val="0.92840375586854451"/>
          <c:h val="0.7805825242718436"/>
        </c:manualLayout>
      </c:layout>
      <c:barChart>
        <c:barDir val="col"/>
        <c:grouping val="clustered"/>
        <c:varyColors val="0"/>
        <c:ser>
          <c:idx val="0"/>
          <c:order val="0"/>
          <c:tx>
            <c:strRef>
              <c:f>Sheet1!$A$2</c:f>
              <c:strCache>
                <c:ptCount val="1"/>
              </c:strCache>
            </c:strRef>
          </c:tx>
          <c:spPr>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ln w="10079">
              <a:noFill/>
              <a:prstDash val="solid"/>
            </a:ln>
            <a:scene3d>
              <a:camera prst="orthographicFront"/>
              <a:lightRig rig="threePt" dir="t"/>
            </a:scene3d>
            <a:sp3d prstMaterial="matte">
              <a:contourClr>
                <a:srgbClr val="000000"/>
              </a:contourClr>
            </a:sp3d>
          </c:spPr>
          <c:invertIfNegative val="0"/>
          <c:dPt>
            <c:idx val="0"/>
            <c:invertIfNegative val="0"/>
            <c:bubble3D val="0"/>
            <c:spPr>
              <a:solidFill>
                <a:srgbClr val="0070C0"/>
              </a:solidFill>
              <a:ln w="10079">
                <a:noFill/>
                <a:prstDash val="solid"/>
              </a:ln>
              <a:scene3d>
                <a:camera prst="orthographicFront"/>
                <a:lightRig rig="threePt" dir="t"/>
              </a:scene3d>
              <a:sp3d prstMaterial="matte">
                <a:contourClr>
                  <a:srgbClr val="000000"/>
                </a:contourClr>
              </a:sp3d>
            </c:spPr>
          </c:dPt>
          <c:dPt>
            <c:idx val="1"/>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dPt>
            <c:idx val="2"/>
            <c:invertIfNegative val="0"/>
            <c:bubble3D val="0"/>
            <c:spPr>
              <a:solidFill>
                <a:schemeClr val="bg1">
                  <a:lumMod val="75000"/>
                </a:schemeClr>
              </a:solidFill>
              <a:ln w="10079">
                <a:noFill/>
                <a:prstDash val="solid"/>
              </a:ln>
              <a:scene3d>
                <a:camera prst="orthographicFront"/>
                <a:lightRig rig="threePt" dir="t"/>
              </a:scene3d>
              <a:sp3d prstMaterial="matte">
                <a:contourClr>
                  <a:srgbClr val="000000"/>
                </a:contourClr>
              </a:sp3d>
            </c:spPr>
          </c:dPt>
          <c:dPt>
            <c:idx val="3"/>
            <c:invertIfNegative val="0"/>
            <c:bubble3D val="0"/>
            <c:spPr>
              <a:solidFill>
                <a:srgbClr val="0070C0"/>
              </a:solidFill>
              <a:ln w="10079">
                <a:noFill/>
                <a:prstDash val="solid"/>
              </a:ln>
              <a:scene3d>
                <a:camera prst="orthographicFront"/>
                <a:lightRig rig="threePt" dir="t"/>
              </a:scene3d>
              <a:sp3d prstMaterial="matte">
                <a:contourClr>
                  <a:srgbClr val="000000"/>
                </a:contourClr>
              </a:sp3d>
            </c:spPr>
          </c:dPt>
          <c:dPt>
            <c:idx val="4"/>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dPt>
            <c:idx val="5"/>
            <c:invertIfNegative val="0"/>
            <c:bubble3D val="0"/>
            <c:spPr>
              <a:solidFill>
                <a:schemeClr val="bg1">
                  <a:lumMod val="75000"/>
                </a:schemeClr>
              </a:solidFill>
              <a:ln w="10079">
                <a:noFill/>
                <a:prstDash val="solid"/>
              </a:ln>
              <a:scene3d>
                <a:camera prst="orthographicFront"/>
                <a:lightRig rig="threePt" dir="t"/>
              </a:scene3d>
              <a:sp3d prstMaterial="matte">
                <a:contourClr>
                  <a:srgbClr val="000000"/>
                </a:contourClr>
              </a:sp3d>
            </c:spPr>
          </c:dPt>
          <c:dPt>
            <c:idx val="6"/>
            <c:invertIfNegative val="0"/>
            <c:bubble3D val="0"/>
            <c:spPr>
              <a:solidFill>
                <a:srgbClr val="0070C0"/>
              </a:solidFill>
              <a:ln w="10079">
                <a:noFill/>
                <a:prstDash val="solid"/>
              </a:ln>
              <a:scene3d>
                <a:camera prst="orthographicFront"/>
                <a:lightRig rig="threePt" dir="t"/>
              </a:scene3d>
              <a:sp3d prstMaterial="matte">
                <a:contourClr>
                  <a:srgbClr val="000000"/>
                </a:contourClr>
              </a:sp3d>
            </c:spPr>
          </c:dPt>
          <c:dPt>
            <c:idx val="7"/>
            <c:invertIfNegative val="0"/>
            <c:bubble3D val="0"/>
            <c:spPr>
              <a:solidFill>
                <a:schemeClr val="bg1">
                  <a:lumMod val="50000"/>
                </a:schemeClr>
              </a:solidFill>
              <a:ln w="10079">
                <a:noFill/>
                <a:prstDash val="solid"/>
              </a:ln>
              <a:scene3d>
                <a:camera prst="orthographicFront"/>
                <a:lightRig rig="threePt" dir="t"/>
              </a:scene3d>
              <a:sp3d prstMaterial="matte">
                <a:contourClr>
                  <a:srgbClr val="000000"/>
                </a:contourClr>
              </a:sp3d>
            </c:spPr>
          </c:dPt>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Sheet1!$B$2:$I$2</c:f>
              <c:numCache>
                <c:formatCode>General</c:formatCode>
                <c:ptCount val="8"/>
                <c:pt idx="0">
                  <c:v>60</c:v>
                </c:pt>
                <c:pt idx="1">
                  <c:v>30.6</c:v>
                </c:pt>
                <c:pt idx="2">
                  <c:v>45.9</c:v>
                </c:pt>
                <c:pt idx="3">
                  <c:v>32</c:v>
                </c:pt>
                <c:pt idx="4">
                  <c:v>24</c:v>
                </c:pt>
                <c:pt idx="5">
                  <c:v>50</c:v>
                </c:pt>
                <c:pt idx="6">
                  <c:v>22</c:v>
                </c:pt>
                <c:pt idx="7">
                  <c:v>40</c:v>
                </c:pt>
              </c:numCache>
            </c:numRef>
          </c:val>
        </c:ser>
        <c:dLbls>
          <c:showLegendKey val="0"/>
          <c:showVal val="0"/>
          <c:showCatName val="0"/>
          <c:showSerName val="0"/>
          <c:showPercent val="0"/>
          <c:showBubbleSize val="0"/>
        </c:dLbls>
        <c:gapWidth val="110"/>
        <c:overlap val="40"/>
        <c:axId val="150474112"/>
        <c:axId val="150476288"/>
      </c:barChart>
      <c:lineChart>
        <c:grouping val="standard"/>
        <c:varyColors val="0"/>
        <c:ser>
          <c:idx val="1"/>
          <c:order val="1"/>
          <c:tx>
            <c:strRef>
              <c:f>Sheet1!$A$3</c:f>
              <c:strCache>
                <c:ptCount val="1"/>
              </c:strCache>
            </c:strRef>
          </c:tx>
          <c:spPr>
            <a:ln w="20159">
              <a:solidFill>
                <a:srgbClr val="FF6600"/>
              </a:solidFill>
              <a:prstDash val="solid"/>
            </a:ln>
          </c:spPr>
          <c:marker>
            <c:symbol val="square"/>
            <c:size val="3"/>
            <c:spPr>
              <a:solidFill>
                <a:srgbClr val="FF6600"/>
              </a:solidFill>
              <a:ln>
                <a:solidFill>
                  <a:srgbClr val="FF6600"/>
                </a:solidFill>
                <a:prstDash val="solid"/>
              </a:ln>
            </c:spPr>
          </c:marker>
          <c:cat>
            <c:strRef>
              <c:f>Sheet1!$B$1:$I$1</c:f>
              <c:strCache>
                <c:ptCount val="8"/>
                <c:pt idx="0">
                  <c:v>项目一</c:v>
                </c:pt>
                <c:pt idx="1">
                  <c:v>项目二</c:v>
                </c:pt>
                <c:pt idx="2">
                  <c:v>项目三</c:v>
                </c:pt>
                <c:pt idx="3">
                  <c:v>项目四</c:v>
                </c:pt>
                <c:pt idx="4">
                  <c:v>项目五</c:v>
                </c:pt>
                <c:pt idx="5">
                  <c:v>项目六</c:v>
                </c:pt>
                <c:pt idx="6">
                  <c:v>项目七</c:v>
                </c:pt>
                <c:pt idx="7">
                  <c:v>项目八</c:v>
                </c:pt>
              </c:strCache>
            </c:strRef>
          </c:cat>
          <c:val>
            <c:numRef>
              <c:f>Sheet1!$B$3:$I$3</c:f>
              <c:numCache>
                <c:formatCode>General</c:formatCode>
                <c:ptCount val="8"/>
                <c:pt idx="0">
                  <c:v>78</c:v>
                </c:pt>
                <c:pt idx="1">
                  <c:v>65</c:v>
                </c:pt>
                <c:pt idx="2">
                  <c:v>55</c:v>
                </c:pt>
                <c:pt idx="3">
                  <c:v>59</c:v>
                </c:pt>
                <c:pt idx="4">
                  <c:v>45</c:v>
                </c:pt>
                <c:pt idx="5">
                  <c:v>66</c:v>
                </c:pt>
                <c:pt idx="6">
                  <c:v>78</c:v>
                </c:pt>
                <c:pt idx="7">
                  <c:v>66</c:v>
                </c:pt>
              </c:numCache>
            </c:numRef>
          </c:val>
          <c:smooth val="0"/>
        </c:ser>
        <c:dLbls>
          <c:showLegendKey val="0"/>
          <c:showVal val="0"/>
          <c:showCatName val="0"/>
          <c:showSerName val="0"/>
          <c:showPercent val="0"/>
          <c:showBubbleSize val="0"/>
        </c:dLbls>
        <c:marker val="1"/>
        <c:smooth val="0"/>
        <c:axId val="150474112"/>
        <c:axId val="150476288"/>
      </c:lineChart>
      <c:catAx>
        <c:axId val="150474112"/>
        <c:scaling>
          <c:orientation val="minMax"/>
        </c:scaling>
        <c:delete val="0"/>
        <c:axPos val="b"/>
        <c:numFmt formatCode="General" sourceLinked="1"/>
        <c:majorTickMark val="in"/>
        <c:minorTickMark val="none"/>
        <c:tickLblPos val="nextTo"/>
        <c:spPr>
          <a:ln w="2520">
            <a:solidFill>
              <a:schemeClr val="tx1"/>
            </a:solidFill>
            <a:prstDash val="solid"/>
          </a:ln>
        </c:spPr>
        <c:txPr>
          <a:bodyPr rot="0" vert="horz"/>
          <a:lstStyle/>
          <a:p>
            <a:pPr>
              <a:defRPr sz="1270" b="0" i="0" u="none" strike="noStrike" baseline="0">
                <a:solidFill>
                  <a:schemeClr val="tx1"/>
                </a:solidFill>
                <a:latin typeface="黑体"/>
                <a:ea typeface="黑体"/>
                <a:cs typeface="黑体"/>
              </a:defRPr>
            </a:pPr>
            <a:endParaRPr lang="zh-CN"/>
          </a:p>
        </c:txPr>
        <c:crossAx val="150476288"/>
        <c:crosses val="autoZero"/>
        <c:auto val="1"/>
        <c:lblAlgn val="ctr"/>
        <c:lblOffset val="100"/>
        <c:tickLblSkip val="1"/>
        <c:tickMarkSkip val="1"/>
        <c:noMultiLvlLbl val="0"/>
      </c:catAx>
      <c:valAx>
        <c:axId val="150476288"/>
        <c:scaling>
          <c:orientation val="minMax"/>
        </c:scaling>
        <c:delete val="0"/>
        <c:axPos val="l"/>
        <c:majorGridlines>
          <c:spPr>
            <a:ln w="10079">
              <a:solidFill>
                <a:srgbClr val="969696"/>
              </a:solidFill>
              <a:prstDash val="solid"/>
            </a:ln>
          </c:spPr>
        </c:majorGridlines>
        <c:numFmt formatCode="General" sourceLinked="1"/>
        <c:majorTickMark val="in"/>
        <c:minorTickMark val="none"/>
        <c:tickLblPos val="nextTo"/>
        <c:spPr>
          <a:ln w="7560">
            <a:noFill/>
          </a:ln>
        </c:spPr>
        <c:txPr>
          <a:bodyPr rot="0" vert="horz"/>
          <a:lstStyle/>
          <a:p>
            <a:pPr>
              <a:defRPr sz="1111" b="0" i="0" u="none" strike="noStrike" baseline="0">
                <a:solidFill>
                  <a:schemeClr val="tx1"/>
                </a:solidFill>
                <a:latin typeface="Arial"/>
                <a:ea typeface="Arial"/>
                <a:cs typeface="Arial"/>
              </a:defRPr>
            </a:pPr>
            <a:endParaRPr lang="zh-CN"/>
          </a:p>
        </c:txPr>
        <c:crossAx val="150474112"/>
        <c:crosses val="autoZero"/>
        <c:crossBetween val="between"/>
      </c:valAx>
      <c:spPr>
        <a:noFill/>
        <a:ln w="25400">
          <a:noFill/>
        </a:ln>
      </c:spPr>
    </c:plotArea>
    <c:legend>
      <c:legendPos val="r"/>
      <c:layout>
        <c:manualLayout>
          <c:xMode val="edge"/>
          <c:yMode val="edge"/>
          <c:x val="0.460093896713615"/>
          <c:y val="0.12815533980582541"/>
          <c:w val="9.5070422535211432E-2"/>
          <c:h val="4.6601941747572775E-2"/>
        </c:manualLayout>
      </c:layout>
      <c:overlay val="0"/>
      <c:spPr>
        <a:solidFill>
          <a:schemeClr val="bg1"/>
        </a:solidFill>
        <a:ln w="2520">
          <a:solidFill>
            <a:schemeClr val="tx1"/>
          </a:solidFill>
          <a:prstDash val="solid"/>
        </a:ln>
      </c:spPr>
      <c:txPr>
        <a:bodyPr/>
        <a:lstStyle/>
        <a:p>
          <a:pPr>
            <a:defRPr sz="873" b="0" i="0" u="none" strike="noStrike" baseline="0">
              <a:solidFill>
                <a:schemeClr val="tx1"/>
              </a:solidFill>
              <a:latin typeface="宋体"/>
              <a:ea typeface="宋体"/>
              <a:cs typeface="宋体"/>
            </a:defRPr>
          </a:pPr>
          <a:endParaRPr lang="zh-CN"/>
        </a:p>
      </c:txPr>
    </c:legend>
    <c:plotVisOnly val="1"/>
    <c:dispBlanksAs val="gap"/>
    <c:showDLblsOverMax val="0"/>
  </c:chart>
  <c:spPr>
    <a:noFill/>
    <a:ln>
      <a:noFill/>
    </a:ln>
  </c:spPr>
  <c:txPr>
    <a:bodyPr/>
    <a:lstStyle/>
    <a:p>
      <a:pPr>
        <a:defRPr sz="1429" b="1" i="0" u="none" strike="noStrike" baseline="0">
          <a:solidFill>
            <a:schemeClr val="tx1"/>
          </a:solidFill>
          <a:latin typeface="黑体"/>
          <a:ea typeface="黑体"/>
          <a:cs typeface="黑体"/>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solidFill>
          <a:srgbClr val="C0000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bg1"/>
              </a:solidFill>
              <a:effectLst>
                <a:outerShdw blurRad="38100" dist="38100" dir="2700000" algn="tl">
                  <a:srgbClr val="000000">
                    <a:alpha val="43137"/>
                  </a:srgbClr>
                </a:outerShdw>
              </a:effectLst>
              <a:latin typeface="+mn-lt"/>
            </a:rPr>
            <a:t>Director</a:t>
          </a:r>
          <a:endParaRPr lang="en-US" sz="1400" b="1" dirty="0">
            <a:solidFill>
              <a:schemeClr val="bg1"/>
            </a:solidFill>
            <a:effectLst>
              <a:outerShdw blurRad="38100" dist="38100" dir="2700000" algn="tl">
                <a:srgbClr val="000000">
                  <a:alpha val="43137"/>
                </a:srgbClr>
              </a:outerShdw>
            </a:effectLst>
            <a:latin typeface="+mn-lt"/>
          </a:endParaRP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solidFill>
          <a:srgbClr val="FF9933"/>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chemeClr val="tx1">
                  <a:lumMod val="95000"/>
                  <a:lumOff val="5000"/>
                </a:schemeClr>
              </a:solidFill>
              <a:effectLst>
                <a:outerShdw blurRad="38100" dist="38100" dir="2700000" algn="tl">
                  <a:srgbClr val="000000">
                    <a:alpha val="43137"/>
                  </a:srgbClr>
                </a:outerShdw>
              </a:effectLst>
              <a:latin typeface="+mn-lt"/>
            </a:rPr>
            <a:t>Assistant Director</a:t>
          </a:r>
          <a:endParaRPr lang="en-US" sz="1400" b="1" dirty="0">
            <a:solidFill>
              <a:schemeClr val="tx1">
                <a:lumMod val="95000"/>
                <a:lumOff val="5000"/>
              </a:schemeClr>
            </a:solidFill>
            <a:effectLst>
              <a:outerShdw blurRad="38100" dist="38100" dir="2700000" algn="tl">
                <a:srgbClr val="000000">
                  <a:alpha val="43137"/>
                </a:srgbClr>
              </a:outerShdw>
            </a:effectLst>
            <a:latin typeface="+mn-lt"/>
          </a:endParaRPr>
        </a:p>
      </dgm:t>
    </dgm:pt>
    <dgm:pt modelId="{CF26113D-6A0A-4713-86CC-7FD228261CD3}" type="parTrans" cxnId="{CDC71884-BD12-4F80-9D01-DDD73DE14C40}">
      <dgm:prSe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1</a:t>
          </a:r>
          <a:endParaRPr lang="en-US" sz="1400" dirty="0">
            <a:solidFill>
              <a:schemeClr val="bg1"/>
            </a:solidFill>
            <a:effectLst>
              <a:outerShdw blurRad="38100" dist="38100" dir="2700000" algn="tl">
                <a:srgbClr val="000000">
                  <a:alpha val="43137"/>
                </a:srgbClr>
              </a:outerShdw>
            </a:effectLst>
            <a:latin typeface="+mn-lt"/>
          </a:endParaRPr>
        </a:p>
      </dgm:t>
    </dgm:pt>
    <dgm:pt modelId="{32311DAE-60AB-4328-B6C4-AB469884960A}" type="parTrans" cxnId="{75303680-BD82-4AAE-8136-5BF421012345}">
      <dgm:prSe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2</a:t>
          </a:r>
          <a:endParaRPr lang="en-US" sz="1400" dirty="0">
            <a:solidFill>
              <a:schemeClr val="bg1"/>
            </a:solidFill>
            <a:effectLst>
              <a:outerShdw blurRad="38100" dist="38100" dir="2700000" algn="tl">
                <a:srgbClr val="000000">
                  <a:alpha val="43137"/>
                </a:srgbClr>
              </a:outerShdw>
            </a:effectLst>
            <a:latin typeface="+mn-lt"/>
          </a:endParaRPr>
        </a:p>
      </dgm:t>
    </dgm:pt>
    <dgm:pt modelId="{881E1EED-3ABE-4B57-A992-77DB54D31452}" type="parTrans" cxnId="{FD9600FC-9809-4E22-AA7A-A9D053D242F6}">
      <dgm:prSe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solidFill>
          <a:srgbClr val="0070C0"/>
        </a:soli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chemeClr val="bg1"/>
              </a:solidFill>
              <a:effectLst>
                <a:outerShdw blurRad="38100" dist="38100" dir="2700000" algn="tl">
                  <a:srgbClr val="000000">
                    <a:alpha val="43137"/>
                  </a:srgbClr>
                </a:outerShdw>
              </a:effectLst>
              <a:latin typeface="+mn-lt"/>
            </a:rPr>
            <a:t>Manager 3</a:t>
          </a:r>
          <a:endParaRPr lang="en-US" sz="1400" dirty="0">
            <a:solidFill>
              <a:schemeClr val="bg1"/>
            </a:solidFill>
            <a:effectLst>
              <a:outerShdw blurRad="38100" dist="38100" dir="2700000" algn="tl">
                <a:srgbClr val="000000">
                  <a:alpha val="43137"/>
                </a:srgbClr>
              </a:outerShdw>
            </a:effectLst>
            <a:latin typeface="+mn-lt"/>
          </a:endParaRPr>
        </a:p>
      </dgm:t>
    </dgm:pt>
    <dgm:pt modelId="{02887B1B-6669-45CF-A76D-BE5BD8206A15}" type="parTrans" cxnId="{EFE02B3B-FC76-4AEF-B703-ED394F428A10}">
      <dgm:prSe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304D92-845E-4959-9D9D-38DEB2DD43BB}" type="parTrans" cxnId="{1ECC2A3F-9427-47BE-973F-4DCFD4462726}">
      <dgm:prSe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A988EA30-FD68-49C6-9A61-7B07355B1465}" type="parTrans" cxnId="{32414A1F-C67A-466E-9F15-ABFFBB5DEE83}">
      <dgm:prSe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240F6E0C-E67B-42B0-A75D-E71D89E87D2F}" type="parTrans" cxnId="{DDA7829A-5185-44C0-A2BE-8D07B03F292F}">
      <dgm:prSe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40D686E1-B42B-44A0-8743-8EB94A98D441}" type="parTrans" cxnId="{26D4ABF9-F7A2-4603-BF3F-FB99526ABB6C}">
      <dgm:prSe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gradFill flip="none" rotWithShape="1">
          <a:gsLst>
            <a:gs pos="0">
              <a:schemeClr val="accent1">
                <a:lumMod val="50000"/>
              </a:schemeClr>
            </a:gs>
            <a:gs pos="100000">
              <a:schemeClr val="accent1">
                <a:lumMod val="75000"/>
              </a:schemeClr>
            </a:gs>
          </a:gsLst>
          <a:lin ang="5400000" scaled="1"/>
          <a:tileRect/>
        </a:gradFill>
        <a:ln>
          <a:noFill/>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latin typeface="+mn-lt"/>
            </a:rPr>
            <a:t>Employee</a:t>
          </a:r>
          <a:endParaRPr lang="en-US" sz="1400" dirty="0">
            <a:latin typeface="+mn-lt"/>
          </a:endParaRP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en-US"/>
        </a:p>
      </dgm:t>
    </dgm:pt>
    <dgm:pt modelId="{D4D77FF8-A099-4EBC-B6AB-BA6A9371657F}" type="pres">
      <dgm:prSet presAssocID="{51097EB1-516E-4EC7-BD68-83E33CAF397F}" presName="rootConnector1" presStyleLbl="node1" presStyleIdx="0" presStyleCnt="0"/>
      <dgm:spPr/>
      <dgm:t>
        <a:bodyPr/>
        <a:lstStyle/>
        <a:p>
          <a:endParaRPr 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en-US"/>
        </a:p>
      </dgm:t>
    </dgm:pt>
    <dgm:pt modelId="{F7EFF19D-C7A1-45EF-A642-85720BC4F226}" type="pres">
      <dgm:prSet presAssocID="{84BB3171-D547-4EE0-975C-B1EE37E294B3}" presName="rootConnector" presStyleLbl="node2" presStyleIdx="0" presStyleCnt="3"/>
      <dgm:spPr/>
      <dgm:t>
        <a:bodyPr/>
        <a:lstStyle/>
        <a:p>
          <a:endParaRPr 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en-US"/>
        </a:p>
      </dgm:t>
    </dgm:pt>
    <dgm:pt modelId="{C3290D73-BFD9-4A67-8FCB-3D0DF1313B8A}" type="pres">
      <dgm:prSet presAssocID="{8D1BCD80-A289-4753-89A9-08E3EDA9B073}" presName="rootConnector" presStyleLbl="node3" presStyleIdx="0" presStyleCnt="5"/>
      <dgm:spPr/>
      <dgm:t>
        <a:bodyPr/>
        <a:lstStyle/>
        <a:p>
          <a:endParaRPr 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en-US"/>
        </a:p>
      </dgm:t>
    </dgm:pt>
    <dgm:pt modelId="{AAE3E057-C405-4F76-826F-BD4703BD011E}" type="pres">
      <dgm:prSet presAssocID="{F9DC2850-A1F8-4A92-AE32-EAC5B9DF17F0}" presName="rootConnector" presStyleLbl="node3" presStyleIdx="1" presStyleCnt="5"/>
      <dgm:spPr/>
      <dgm:t>
        <a:bodyPr/>
        <a:lstStyle/>
        <a:p>
          <a:endParaRPr 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en-US"/>
        </a:p>
      </dgm:t>
    </dgm:pt>
    <dgm:pt modelId="{D5886ADF-AE10-4913-8EBA-4DDEA33634CD}" type="pres">
      <dgm:prSet presAssocID="{49BED9FC-E480-42C4-B6AE-83FCFB888053}" presName="rootConnector" presStyleLbl="node3" presStyleIdx="2" presStyleCnt="5"/>
      <dgm:spPr/>
      <dgm:t>
        <a:bodyPr/>
        <a:lstStyle/>
        <a:p>
          <a:endParaRPr 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en-US"/>
        </a:p>
      </dgm:t>
    </dgm:pt>
    <dgm:pt modelId="{6A5C9377-EB34-4F1F-B069-93002837CDBD}" type="pres">
      <dgm:prSet presAssocID="{B587D8A3-6776-4852-8225-AA7C13B9DC0C}" presName="rootConnector" presStyleLbl="node2" presStyleIdx="1" presStyleCnt="3"/>
      <dgm:spPr/>
      <dgm:t>
        <a:bodyPr/>
        <a:lstStyle/>
        <a:p>
          <a:endParaRPr 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en-US"/>
        </a:p>
      </dgm:t>
    </dgm:pt>
    <dgm:pt modelId="{070E9EB2-9602-4AB8-8171-0B5527F4082B}" type="pres">
      <dgm:prSet presAssocID="{7956E139-486C-4C54-9B1D-A6EDA4C9F310}" presName="rootConnector" presStyleLbl="node3" presStyleIdx="3" presStyleCnt="5"/>
      <dgm:spPr/>
      <dgm:t>
        <a:bodyPr/>
        <a:lstStyle/>
        <a:p>
          <a:endParaRPr 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en-US"/>
        </a:p>
      </dgm:t>
    </dgm:pt>
    <dgm:pt modelId="{306C9AEB-4C3B-4A3E-A658-50B1C2A674C6}" type="pres">
      <dgm:prSet presAssocID="{10AEF509-0A3B-4458-8C0A-F259DAE55B32}" presName="rootConnector" presStyleLbl="node2" presStyleIdx="2" presStyleCnt="3"/>
      <dgm:spPr/>
      <dgm:t>
        <a:bodyPr/>
        <a:lstStyle/>
        <a:p>
          <a:endParaRPr 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en-US"/>
        </a:p>
      </dgm:t>
    </dgm:pt>
    <dgm:pt modelId="{301F5365-2CB2-4E0E-BF3B-FE703FC08734}" type="pres">
      <dgm:prSet presAssocID="{7B70AD0C-F223-4DB8-A68D-79D191D4A06E}" presName="rootConnector" presStyleLbl="node3" presStyleIdx="4" presStyleCnt="5"/>
      <dgm:spPr/>
      <dgm:t>
        <a:bodyPr/>
        <a:lstStyle/>
        <a:p>
          <a:endParaRPr 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en-US"/>
        </a:p>
      </dgm:t>
    </dgm:pt>
    <dgm:pt modelId="{E84E4821-DB83-48D7-8502-0B886EB4E5FF}" type="pres">
      <dgm:prSet presAssocID="{0017812B-5907-4432-A506-F7FBB4CAC3A5}" presName="rootConnector3" presStyleLbl="asst1" presStyleIdx="0" presStyleCnt="1"/>
      <dgm:spPr/>
      <dgm:t>
        <a:bodyPr/>
        <a:lstStyle/>
        <a:p>
          <a:endParaRPr 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AC942D52-ED29-455C-BDA0-6D38E57DB08C}" type="presOf" srcId="{51097EB1-516E-4EC7-BD68-83E33CAF397F}" destId="{44573FFB-DAE9-462A-BBAB-A7460594A8F6}" srcOrd="0" destOrd="0" presId="urn:microsoft.com/office/officeart/2005/8/layout/orgChart1"/>
    <dgm:cxn modelId="{BA67E734-5A6C-45BB-81BD-5827BE5B2760}" type="presOf" srcId="{10AEF509-0A3B-4458-8C0A-F259DAE55B32}" destId="{E331FF3E-15EF-46F8-B3B4-0A42A335B93A}" srcOrd="0" destOrd="0" presId="urn:microsoft.com/office/officeart/2005/8/layout/orgChart1"/>
    <dgm:cxn modelId="{F4C8EBF5-0106-40CE-A899-0CFEABB5DA74}" type="presOf" srcId="{F9DC2850-A1F8-4A92-AE32-EAC5B9DF17F0}" destId="{37ADFEE9-796F-4466-A81D-829AC3C962AE}" srcOrd="0" destOrd="0" presId="urn:microsoft.com/office/officeart/2005/8/layout/orgChart1"/>
    <dgm:cxn modelId="{1ECC2A3F-9427-47BE-973F-4DCFD4462726}" srcId="{84BB3171-D547-4EE0-975C-B1EE37E294B3}" destId="{8D1BCD80-A289-4753-89A9-08E3EDA9B073}" srcOrd="0" destOrd="0" parTransId="{40304D92-845E-4959-9D9D-38DEB2DD43BB}" sibTransId="{A053173E-12A6-463F-95A3-93FDEB2B57AA}"/>
    <dgm:cxn modelId="{32414A1F-C67A-466E-9F15-ABFFBB5DEE83}" srcId="{84BB3171-D547-4EE0-975C-B1EE37E294B3}" destId="{F9DC2850-A1F8-4A92-AE32-EAC5B9DF17F0}" srcOrd="1" destOrd="0" parTransId="{A988EA30-FD68-49C6-9A61-7B07355B1465}" sibTransId="{13A38596-ECDE-4D8A-913E-0DA209FA83A0}"/>
    <dgm:cxn modelId="{86AB8A4A-5163-40D6-9D79-44C55EF152FF}" type="presOf" srcId="{84BB3171-D547-4EE0-975C-B1EE37E294B3}" destId="{F7EFF19D-C7A1-45EF-A642-85720BC4F226}" srcOrd="1" destOrd="0" presId="urn:microsoft.com/office/officeart/2005/8/layout/orgChart1"/>
    <dgm:cxn modelId="{EDF8F86F-F044-481F-9009-38C956F8ADB2}" type="presOf" srcId="{CF26113D-6A0A-4713-86CC-7FD228261CD3}" destId="{831616C0-0F4D-4933-9F50-7F2EE71A2384}" srcOrd="0" destOrd="0" presId="urn:microsoft.com/office/officeart/2005/8/layout/orgChart1"/>
    <dgm:cxn modelId="{14324B56-138A-4237-BEE9-1F51A2CC659A}" type="presOf" srcId="{B587D8A3-6776-4852-8225-AA7C13B9DC0C}" destId="{F5D57871-8BD2-4D87-A9C1-CD2E85AB2063}" srcOrd="0" destOrd="0" presId="urn:microsoft.com/office/officeart/2005/8/layout/orgChart1"/>
    <dgm:cxn modelId="{C9EE75AF-D0E3-4D8C-AA19-1C7BB3012671}" type="presOf" srcId="{84BB3171-D547-4EE0-975C-B1EE37E294B3}" destId="{8F3A91CF-B24C-4BE9-ADFD-AD19EC7C71CC}"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8528D0A5-9952-44AF-9548-151C25BE1C55}" type="presOf" srcId="{0017812B-5907-4432-A506-F7FBB4CAC3A5}" destId="{E84E4821-DB83-48D7-8502-0B886EB4E5FF}" srcOrd="1" destOrd="0" presId="urn:microsoft.com/office/officeart/2005/8/layout/orgChart1"/>
    <dgm:cxn modelId="{5BC6F72E-F882-491F-A257-D64EA3A9DF5F}" type="presOf" srcId="{51097EB1-516E-4EC7-BD68-83E33CAF397F}" destId="{D4D77FF8-A099-4EBC-B6AB-BA6A9371657F}" srcOrd="1"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DA808EFE-B875-4667-BBCF-B1CA4BF502BD}" type="presOf" srcId="{40304D92-845E-4959-9D9D-38DEB2DD43BB}" destId="{3251666E-BD92-4284-82F8-25ACE8838765}" srcOrd="0" destOrd="0" presId="urn:microsoft.com/office/officeart/2005/8/layout/orgChart1"/>
    <dgm:cxn modelId="{7EFF92B1-2D79-41C9-B7A0-9BBBECDC05FE}" type="presOf" srcId="{240F6E0C-E67B-42B0-A75D-E71D89E87D2F}" destId="{368D5737-F7B5-4C2A-B129-6547AEFC904B}" srcOrd="0" destOrd="0" presId="urn:microsoft.com/office/officeart/2005/8/layout/orgChart1"/>
    <dgm:cxn modelId="{47B3521C-859B-4CAB-8B46-9E166C21E8CC}" type="presOf" srcId="{B587D8A3-6776-4852-8225-AA7C13B9DC0C}" destId="{6A5C9377-EB34-4F1F-B069-93002837CDBD}" srcOrd="1" destOrd="0" presId="urn:microsoft.com/office/officeart/2005/8/layout/orgChart1"/>
    <dgm:cxn modelId="{14899477-5E91-4642-9B58-28C8E4069EE9}" type="presOf" srcId="{02887B1B-6669-45CF-A76D-BE5BD8206A15}" destId="{3207232B-595E-4876-8766-9B58F1C7AC0F}" srcOrd="0" destOrd="0" presId="urn:microsoft.com/office/officeart/2005/8/layout/orgChart1"/>
    <dgm:cxn modelId="{1A4839F1-D717-4855-A82B-A4DD533E264E}" type="presOf" srcId="{40D686E1-B42B-44A0-8743-8EB94A98D441}" destId="{2E28E21A-E6D3-41E8-A3B2-B020993C6E8D}" srcOrd="0"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52D10D54-5D4F-4FB2-9889-41D84FD29DB6}" type="presOf" srcId="{7B70AD0C-F223-4DB8-A68D-79D191D4A06E}" destId="{87D6A031-FE8B-4CA6-B255-C3F3D18B355E}" srcOrd="0" destOrd="0" presId="urn:microsoft.com/office/officeart/2005/8/layout/orgChart1"/>
    <dgm:cxn modelId="{D52D05B6-7778-4DEB-817F-0911306BF27C}" type="presOf" srcId="{49BED9FC-E480-42C4-B6AE-83FCFB888053}" destId="{B76F5259-13ED-429A-ACE4-6710D87CA642}" srcOrd="0"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7AF565D4-4064-457C-8D5F-FEBAA6177F73}" type="presOf" srcId="{7A02260D-2D79-48F4-BBE6-5BA4879B0CE3}" destId="{1E270467-069D-4549-B306-AD002CDD1837}" srcOrd="0" destOrd="0" presId="urn:microsoft.com/office/officeart/2005/8/layout/orgChart1"/>
    <dgm:cxn modelId="{5EB7BBD4-5856-4A94-9D7F-4788D02C3825}" srcId="{84BB3171-D547-4EE0-975C-B1EE37E294B3}" destId="{49BED9FC-E480-42C4-B6AE-83FCFB888053}" srcOrd="2" destOrd="0" parTransId="{29C4A01F-4E49-4CD0-9201-7A97613D22C6}" sibTransId="{FB60C884-6D1A-45D3-8820-9A3FFEA89F2B}"/>
    <dgm:cxn modelId="{795191DC-3EA1-4980-9938-DAA3A1ECAE16}" type="presOf" srcId="{29C4A01F-4E49-4CD0-9201-7A97613D22C6}" destId="{2694BE38-920F-402F-BE0E-6FBCA51372D2}" srcOrd="0"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A0E9F7C7-AA50-4E3B-A483-F41F6AC1C9E0}" type="presOf" srcId="{7B70AD0C-F223-4DB8-A68D-79D191D4A06E}" destId="{301F5365-2CB2-4E0E-BF3B-FE703FC08734}" srcOrd="1" destOrd="0" presId="urn:microsoft.com/office/officeart/2005/8/layout/orgChart1"/>
    <dgm:cxn modelId="{A3156CFD-975D-4563-8A9D-DDD39F7EA054}" type="presOf" srcId="{32311DAE-60AB-4328-B6C4-AB469884960A}" destId="{656302AA-031A-47B9-B232-3F6F0DA30E04}" srcOrd="0" destOrd="0" presId="urn:microsoft.com/office/officeart/2005/8/layout/orgChart1"/>
    <dgm:cxn modelId="{4B61A2E4-56E5-43A4-BD8D-262AC46F04D6}" type="presOf" srcId="{F9DC2850-A1F8-4A92-AE32-EAC5B9DF17F0}" destId="{AAE3E057-C405-4F76-826F-BD4703BD011E}" srcOrd="1" destOrd="0" presId="urn:microsoft.com/office/officeart/2005/8/layout/orgChart1"/>
    <dgm:cxn modelId="{75303680-BD82-4AAE-8136-5BF421012345}" srcId="{51097EB1-516E-4EC7-BD68-83E33CAF397F}" destId="{84BB3171-D547-4EE0-975C-B1EE37E294B3}" srcOrd="1" destOrd="0" parTransId="{32311DAE-60AB-4328-B6C4-AB469884960A}" sibTransId="{CC95A488-F6CD-45C5-B122-455B1BBEA1E6}"/>
    <dgm:cxn modelId="{E4265DEA-3469-426C-A893-55C4E45E3FBA}" type="presOf" srcId="{10AEF509-0A3B-4458-8C0A-F259DAE55B32}" destId="{306C9AEB-4C3B-4A3E-A658-50B1C2A674C6}" srcOrd="1" destOrd="0" presId="urn:microsoft.com/office/officeart/2005/8/layout/orgChart1"/>
    <dgm:cxn modelId="{2588B698-D60D-46A3-A035-E2EAF53DC1F3}" type="presOf" srcId="{8D1BCD80-A289-4753-89A9-08E3EDA9B073}" destId="{C3290D73-BFD9-4A67-8FCB-3D0DF1313B8A}" srcOrd="1" destOrd="0" presId="urn:microsoft.com/office/officeart/2005/8/layout/orgChart1"/>
    <dgm:cxn modelId="{81AFFD1D-FCD3-49F1-9517-FB7F093A6991}" type="presOf" srcId="{881E1EED-3ABE-4B57-A992-77DB54D31452}" destId="{A1FC3926-C5DC-415A-998E-07DE6B4721B4}" srcOrd="0" destOrd="0" presId="urn:microsoft.com/office/officeart/2005/8/layout/orgChart1"/>
    <dgm:cxn modelId="{1CD3520E-6C52-42CF-810C-03EFEC77A1B5}" type="presOf" srcId="{0017812B-5907-4432-A506-F7FBB4CAC3A5}" destId="{AB5AFCE7-F2E3-402A-BCC2-EA5EE8A88DAB}" srcOrd="0" destOrd="0" presId="urn:microsoft.com/office/officeart/2005/8/layout/orgChart1"/>
    <dgm:cxn modelId="{C04C1948-A5B8-4427-8999-9412FBE7EDAE}" type="presOf" srcId="{A988EA30-FD68-49C6-9A61-7B07355B1465}" destId="{5E27DEE9-48D6-4144-8DA7-3EAD052FB58B}" srcOrd="0" destOrd="0" presId="urn:microsoft.com/office/officeart/2005/8/layout/orgChart1"/>
    <dgm:cxn modelId="{50DECE46-6BD6-4166-A704-D8EABA97CF08}" type="presOf" srcId="{49BED9FC-E480-42C4-B6AE-83FCFB888053}" destId="{D5886ADF-AE10-4913-8EBA-4DDEA33634CD}" srcOrd="1" destOrd="0" presId="urn:microsoft.com/office/officeart/2005/8/layout/orgChart1"/>
    <dgm:cxn modelId="{7EC16AD6-EB79-4002-AB16-FF66ADF69C09}" type="presOf" srcId="{7956E139-486C-4C54-9B1D-A6EDA4C9F310}" destId="{070E9EB2-9602-4AB8-8171-0B5527F4082B}" srcOrd="1" destOrd="0" presId="urn:microsoft.com/office/officeart/2005/8/layout/orgChart1"/>
    <dgm:cxn modelId="{6E349DA3-57C2-4778-8E9A-3989940B23E1}" type="presOf" srcId="{8D1BCD80-A289-4753-89A9-08E3EDA9B073}" destId="{7DDB042D-1936-4908-A4B3-602ACD964BFD}" srcOrd="0" destOrd="0" presId="urn:microsoft.com/office/officeart/2005/8/layout/orgChart1"/>
    <dgm:cxn modelId="{8879D50C-2955-4EFF-973E-E0859EA91009}" type="presOf" srcId="{7956E139-486C-4C54-9B1D-A6EDA4C9F310}" destId="{E0E95209-3916-41DD-AD26-1904A76D73DD}" srcOrd="0"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ECC90B16-7DB0-4588-9F1F-E0F2A4E9F406}" type="presParOf" srcId="{1E270467-069D-4549-B306-AD002CDD1837}" destId="{1044A5FA-3F18-4CD9-B9A2-F0CD90C76B35}" srcOrd="0" destOrd="0" presId="urn:microsoft.com/office/officeart/2005/8/layout/orgChart1"/>
    <dgm:cxn modelId="{E1F7F67A-8922-4D57-A65B-F1BA2ABDC458}" type="presParOf" srcId="{1044A5FA-3F18-4CD9-B9A2-F0CD90C76B35}" destId="{08402BF0-9877-4F1C-8665-555DED361B1F}" srcOrd="0" destOrd="0" presId="urn:microsoft.com/office/officeart/2005/8/layout/orgChart1"/>
    <dgm:cxn modelId="{C38DB01B-FA09-4344-9C55-D8060EDABD71}" type="presParOf" srcId="{08402BF0-9877-4F1C-8665-555DED361B1F}" destId="{44573FFB-DAE9-462A-BBAB-A7460594A8F6}" srcOrd="0" destOrd="0" presId="urn:microsoft.com/office/officeart/2005/8/layout/orgChart1"/>
    <dgm:cxn modelId="{DA888FB4-C416-4E00-A7AD-5C975841DADF}" type="presParOf" srcId="{08402BF0-9877-4F1C-8665-555DED361B1F}" destId="{D4D77FF8-A099-4EBC-B6AB-BA6A9371657F}" srcOrd="1" destOrd="0" presId="urn:microsoft.com/office/officeart/2005/8/layout/orgChart1"/>
    <dgm:cxn modelId="{948EC9DB-889E-43FF-89C8-C8278E9FA0AF}" type="presParOf" srcId="{1044A5FA-3F18-4CD9-B9A2-F0CD90C76B35}" destId="{765B40D6-F2A3-4170-9507-910C7D698033}" srcOrd="1" destOrd="0" presId="urn:microsoft.com/office/officeart/2005/8/layout/orgChart1"/>
    <dgm:cxn modelId="{E1480E21-100E-4A52-A823-F54C3C357E23}" type="presParOf" srcId="{765B40D6-F2A3-4170-9507-910C7D698033}" destId="{656302AA-031A-47B9-B232-3F6F0DA30E04}" srcOrd="0" destOrd="0" presId="urn:microsoft.com/office/officeart/2005/8/layout/orgChart1"/>
    <dgm:cxn modelId="{C6A8C0A1-E2EB-4A4E-91BC-D6FAAC047778}" type="presParOf" srcId="{765B40D6-F2A3-4170-9507-910C7D698033}" destId="{F734B151-C4A1-4C98-B490-DC0B3A785E4E}" srcOrd="1" destOrd="0" presId="urn:microsoft.com/office/officeart/2005/8/layout/orgChart1"/>
    <dgm:cxn modelId="{4E35A4CB-95F3-4CCF-AAB1-5B2A1174947A}" type="presParOf" srcId="{F734B151-C4A1-4C98-B490-DC0B3A785E4E}" destId="{013E4D27-2F57-489A-A678-F555DC38E1C9}" srcOrd="0" destOrd="0" presId="urn:microsoft.com/office/officeart/2005/8/layout/orgChart1"/>
    <dgm:cxn modelId="{B9CFCE30-6A75-4238-A0C5-D0C2BE743EC5}" type="presParOf" srcId="{013E4D27-2F57-489A-A678-F555DC38E1C9}" destId="{8F3A91CF-B24C-4BE9-ADFD-AD19EC7C71CC}" srcOrd="0" destOrd="0" presId="urn:microsoft.com/office/officeart/2005/8/layout/orgChart1"/>
    <dgm:cxn modelId="{124E2EA0-AD58-4DBF-AFA8-9EC69313E18B}" type="presParOf" srcId="{013E4D27-2F57-489A-A678-F555DC38E1C9}" destId="{F7EFF19D-C7A1-45EF-A642-85720BC4F226}" srcOrd="1" destOrd="0" presId="urn:microsoft.com/office/officeart/2005/8/layout/orgChart1"/>
    <dgm:cxn modelId="{6C86707C-9B4C-4DB0-B18F-BDDE7DCFF187}" type="presParOf" srcId="{F734B151-C4A1-4C98-B490-DC0B3A785E4E}" destId="{1CF3C5E4-A3C1-40E3-A127-C2CD6868E475}" srcOrd="1" destOrd="0" presId="urn:microsoft.com/office/officeart/2005/8/layout/orgChart1"/>
    <dgm:cxn modelId="{584C2236-57AD-4219-AA22-6DB823E0374C}" type="presParOf" srcId="{1CF3C5E4-A3C1-40E3-A127-C2CD6868E475}" destId="{3251666E-BD92-4284-82F8-25ACE8838765}" srcOrd="0" destOrd="0" presId="urn:microsoft.com/office/officeart/2005/8/layout/orgChart1"/>
    <dgm:cxn modelId="{041E57AA-D60C-41D7-91F4-581D1AA5F68A}" type="presParOf" srcId="{1CF3C5E4-A3C1-40E3-A127-C2CD6868E475}" destId="{ACF35240-AE6E-4B9E-BC58-831EA93FC298}" srcOrd="1" destOrd="0" presId="urn:microsoft.com/office/officeart/2005/8/layout/orgChart1"/>
    <dgm:cxn modelId="{A28531D7-C852-4F5F-A564-C735134B9B1F}" type="presParOf" srcId="{ACF35240-AE6E-4B9E-BC58-831EA93FC298}" destId="{EB933958-82AF-4F0A-A016-3EE1E2A5895D}" srcOrd="0" destOrd="0" presId="urn:microsoft.com/office/officeart/2005/8/layout/orgChart1"/>
    <dgm:cxn modelId="{7279D887-8BB1-430E-B769-69A6C9582400}" type="presParOf" srcId="{EB933958-82AF-4F0A-A016-3EE1E2A5895D}" destId="{7DDB042D-1936-4908-A4B3-602ACD964BFD}" srcOrd="0" destOrd="0" presId="urn:microsoft.com/office/officeart/2005/8/layout/orgChart1"/>
    <dgm:cxn modelId="{A1700201-0DA8-44CB-9DD0-3506646DD934}" type="presParOf" srcId="{EB933958-82AF-4F0A-A016-3EE1E2A5895D}" destId="{C3290D73-BFD9-4A67-8FCB-3D0DF1313B8A}" srcOrd="1" destOrd="0" presId="urn:microsoft.com/office/officeart/2005/8/layout/orgChart1"/>
    <dgm:cxn modelId="{E566A6C7-E48B-46E4-B3AE-4DB87D45E32E}" type="presParOf" srcId="{ACF35240-AE6E-4B9E-BC58-831EA93FC298}" destId="{66662B3B-A753-48A5-B3D4-D7BB7B643BD7}" srcOrd="1" destOrd="0" presId="urn:microsoft.com/office/officeart/2005/8/layout/orgChart1"/>
    <dgm:cxn modelId="{B8732A0B-33D9-47AD-B8D2-B70C9F1EC128}" type="presParOf" srcId="{ACF35240-AE6E-4B9E-BC58-831EA93FC298}" destId="{7B5DA1BE-0204-4B21-8F63-9C30CAB78CAB}" srcOrd="2" destOrd="0" presId="urn:microsoft.com/office/officeart/2005/8/layout/orgChart1"/>
    <dgm:cxn modelId="{5D6072F1-9F60-41A5-99C5-56B037BB7997}" type="presParOf" srcId="{1CF3C5E4-A3C1-40E3-A127-C2CD6868E475}" destId="{5E27DEE9-48D6-4144-8DA7-3EAD052FB58B}" srcOrd="2" destOrd="0" presId="urn:microsoft.com/office/officeart/2005/8/layout/orgChart1"/>
    <dgm:cxn modelId="{0EA6147F-2CE6-4D58-A45C-02D7DCE2B621}" type="presParOf" srcId="{1CF3C5E4-A3C1-40E3-A127-C2CD6868E475}" destId="{99870BF6-37D2-4A0D-8249-B878952CC92C}" srcOrd="3" destOrd="0" presId="urn:microsoft.com/office/officeart/2005/8/layout/orgChart1"/>
    <dgm:cxn modelId="{D8C793DB-AE3A-4B45-B6D9-A9511B07079B}" type="presParOf" srcId="{99870BF6-37D2-4A0D-8249-B878952CC92C}" destId="{E4C11842-F4CC-4B9F-9A31-FAF730E62C88}" srcOrd="0" destOrd="0" presId="urn:microsoft.com/office/officeart/2005/8/layout/orgChart1"/>
    <dgm:cxn modelId="{49872820-16DC-4D41-8FCF-559A6E75B25B}" type="presParOf" srcId="{E4C11842-F4CC-4B9F-9A31-FAF730E62C88}" destId="{37ADFEE9-796F-4466-A81D-829AC3C962AE}" srcOrd="0" destOrd="0" presId="urn:microsoft.com/office/officeart/2005/8/layout/orgChart1"/>
    <dgm:cxn modelId="{C8391DC8-1060-47B6-81AD-1FEDC3FDE5F2}" type="presParOf" srcId="{E4C11842-F4CC-4B9F-9A31-FAF730E62C88}" destId="{AAE3E057-C405-4F76-826F-BD4703BD011E}" srcOrd="1" destOrd="0" presId="urn:microsoft.com/office/officeart/2005/8/layout/orgChart1"/>
    <dgm:cxn modelId="{C4A29306-8068-4726-972C-5CC2CE39F897}" type="presParOf" srcId="{99870BF6-37D2-4A0D-8249-B878952CC92C}" destId="{5ED61AE5-70DE-4D38-B31D-AF77A3652BE4}" srcOrd="1" destOrd="0" presId="urn:microsoft.com/office/officeart/2005/8/layout/orgChart1"/>
    <dgm:cxn modelId="{BD94B8A8-78EF-4D36-817B-DA5725BEE5B4}" type="presParOf" srcId="{99870BF6-37D2-4A0D-8249-B878952CC92C}" destId="{A4D3CAAB-46EC-4129-BBB2-16AA23B0A748}" srcOrd="2" destOrd="0" presId="urn:microsoft.com/office/officeart/2005/8/layout/orgChart1"/>
    <dgm:cxn modelId="{E9526D65-4424-4F0E-84CA-37CC82E27227}" type="presParOf" srcId="{1CF3C5E4-A3C1-40E3-A127-C2CD6868E475}" destId="{2694BE38-920F-402F-BE0E-6FBCA51372D2}" srcOrd="4" destOrd="0" presId="urn:microsoft.com/office/officeart/2005/8/layout/orgChart1"/>
    <dgm:cxn modelId="{AAD04772-7DB0-44E2-9EB3-5B28789A6E83}" type="presParOf" srcId="{1CF3C5E4-A3C1-40E3-A127-C2CD6868E475}" destId="{A18BFB93-E78C-498A-A6D6-4A9745ED008D}" srcOrd="5" destOrd="0" presId="urn:microsoft.com/office/officeart/2005/8/layout/orgChart1"/>
    <dgm:cxn modelId="{C1F76BD0-A898-425F-A6DA-C243202D360C}" type="presParOf" srcId="{A18BFB93-E78C-498A-A6D6-4A9745ED008D}" destId="{BCB48B50-88D9-42DD-B418-934121BD6244}" srcOrd="0" destOrd="0" presId="urn:microsoft.com/office/officeart/2005/8/layout/orgChart1"/>
    <dgm:cxn modelId="{19303558-D22C-4ED5-B9DC-5614CE27D409}" type="presParOf" srcId="{BCB48B50-88D9-42DD-B418-934121BD6244}" destId="{B76F5259-13ED-429A-ACE4-6710D87CA642}" srcOrd="0" destOrd="0" presId="urn:microsoft.com/office/officeart/2005/8/layout/orgChart1"/>
    <dgm:cxn modelId="{DCC330B5-CC16-4669-8D42-95BF3279DF6F}" type="presParOf" srcId="{BCB48B50-88D9-42DD-B418-934121BD6244}" destId="{D5886ADF-AE10-4913-8EBA-4DDEA33634CD}" srcOrd="1" destOrd="0" presId="urn:microsoft.com/office/officeart/2005/8/layout/orgChart1"/>
    <dgm:cxn modelId="{3E476809-F13F-4425-83A5-4DD38EC44DC0}" type="presParOf" srcId="{A18BFB93-E78C-498A-A6D6-4A9745ED008D}" destId="{EFE12D73-3069-420D-8DD2-06D2E8921ECC}" srcOrd="1" destOrd="0" presId="urn:microsoft.com/office/officeart/2005/8/layout/orgChart1"/>
    <dgm:cxn modelId="{A30F370E-ACD7-4B02-89C1-16F7D3F07AE6}" type="presParOf" srcId="{A18BFB93-E78C-498A-A6D6-4A9745ED008D}" destId="{12987071-E7FF-4447-B17E-5702B28183DC}" srcOrd="2" destOrd="0" presId="urn:microsoft.com/office/officeart/2005/8/layout/orgChart1"/>
    <dgm:cxn modelId="{E93FAD27-5EA5-4695-BF9A-BED2774A8B50}" type="presParOf" srcId="{F734B151-C4A1-4C98-B490-DC0B3A785E4E}" destId="{7F37F89A-73E1-495F-ADC3-43C17222322E}" srcOrd="2" destOrd="0" presId="urn:microsoft.com/office/officeart/2005/8/layout/orgChart1"/>
    <dgm:cxn modelId="{5CC94765-B268-4AE9-9478-F4477C902E38}" type="presParOf" srcId="{765B40D6-F2A3-4170-9507-910C7D698033}" destId="{A1FC3926-C5DC-415A-998E-07DE6B4721B4}" srcOrd="2" destOrd="0" presId="urn:microsoft.com/office/officeart/2005/8/layout/orgChart1"/>
    <dgm:cxn modelId="{4F70F41E-B4AA-4E4A-9C01-C0E79F08B39B}" type="presParOf" srcId="{765B40D6-F2A3-4170-9507-910C7D698033}" destId="{DD45321E-AD1E-46A4-8308-7B74C6A0E9E7}" srcOrd="3" destOrd="0" presId="urn:microsoft.com/office/officeart/2005/8/layout/orgChart1"/>
    <dgm:cxn modelId="{F428E007-E589-4AAE-96B0-80CBA1E169F9}" type="presParOf" srcId="{DD45321E-AD1E-46A4-8308-7B74C6A0E9E7}" destId="{8C502452-1125-463D-817B-E417F07B5B52}" srcOrd="0" destOrd="0" presId="urn:microsoft.com/office/officeart/2005/8/layout/orgChart1"/>
    <dgm:cxn modelId="{74A8C35E-70B1-429F-914F-5D0F323E1E3F}" type="presParOf" srcId="{8C502452-1125-463D-817B-E417F07B5B52}" destId="{F5D57871-8BD2-4D87-A9C1-CD2E85AB2063}" srcOrd="0" destOrd="0" presId="urn:microsoft.com/office/officeart/2005/8/layout/orgChart1"/>
    <dgm:cxn modelId="{A2C4C551-7303-467C-A816-131B9EBAD2FF}" type="presParOf" srcId="{8C502452-1125-463D-817B-E417F07B5B52}" destId="{6A5C9377-EB34-4F1F-B069-93002837CDBD}" srcOrd="1" destOrd="0" presId="urn:microsoft.com/office/officeart/2005/8/layout/orgChart1"/>
    <dgm:cxn modelId="{F61EF725-5B4B-405D-9064-864E9B9BF626}" type="presParOf" srcId="{DD45321E-AD1E-46A4-8308-7B74C6A0E9E7}" destId="{37EF3606-D103-4413-9A2E-D2D1C2690E3B}" srcOrd="1" destOrd="0" presId="urn:microsoft.com/office/officeart/2005/8/layout/orgChart1"/>
    <dgm:cxn modelId="{33D0711A-5288-4EA8-8045-3CE2F4418557}" type="presParOf" srcId="{37EF3606-D103-4413-9A2E-D2D1C2690E3B}" destId="{368D5737-F7B5-4C2A-B129-6547AEFC904B}" srcOrd="0" destOrd="0" presId="urn:microsoft.com/office/officeart/2005/8/layout/orgChart1"/>
    <dgm:cxn modelId="{96FB9142-8B3D-484B-9506-BF0A78CEE023}" type="presParOf" srcId="{37EF3606-D103-4413-9A2E-D2D1C2690E3B}" destId="{A97C44DF-341B-4403-B3D4-147E52353EE3}" srcOrd="1" destOrd="0" presId="urn:microsoft.com/office/officeart/2005/8/layout/orgChart1"/>
    <dgm:cxn modelId="{345F5B5E-F003-442D-B80C-35A9062356CE}" type="presParOf" srcId="{A97C44DF-341B-4403-B3D4-147E52353EE3}" destId="{D6BC9856-6E53-4967-85B3-8604A5AE16C9}" srcOrd="0" destOrd="0" presId="urn:microsoft.com/office/officeart/2005/8/layout/orgChart1"/>
    <dgm:cxn modelId="{C6E40EDA-261F-417A-AA98-0D51781AFCF4}" type="presParOf" srcId="{D6BC9856-6E53-4967-85B3-8604A5AE16C9}" destId="{E0E95209-3916-41DD-AD26-1904A76D73DD}" srcOrd="0" destOrd="0" presId="urn:microsoft.com/office/officeart/2005/8/layout/orgChart1"/>
    <dgm:cxn modelId="{F52AF665-7A71-4E21-9745-5074ACE616AE}" type="presParOf" srcId="{D6BC9856-6E53-4967-85B3-8604A5AE16C9}" destId="{070E9EB2-9602-4AB8-8171-0B5527F4082B}" srcOrd="1" destOrd="0" presId="urn:microsoft.com/office/officeart/2005/8/layout/orgChart1"/>
    <dgm:cxn modelId="{ADB4BB1D-E337-40C7-AF00-751E6AE2B660}" type="presParOf" srcId="{A97C44DF-341B-4403-B3D4-147E52353EE3}" destId="{5A8CC298-7532-4F4B-80C6-EDB5F428A4BF}" srcOrd="1" destOrd="0" presId="urn:microsoft.com/office/officeart/2005/8/layout/orgChart1"/>
    <dgm:cxn modelId="{F9242F31-2E12-418E-9D1D-392E0644A5AE}" type="presParOf" srcId="{A97C44DF-341B-4403-B3D4-147E52353EE3}" destId="{5CB3CD16-9B31-48CB-8A7E-6E0F415124C8}" srcOrd="2" destOrd="0" presId="urn:microsoft.com/office/officeart/2005/8/layout/orgChart1"/>
    <dgm:cxn modelId="{F6A8F2A0-15B8-4825-8731-F54B1E8CCDD0}" type="presParOf" srcId="{DD45321E-AD1E-46A4-8308-7B74C6A0E9E7}" destId="{D4AE8B38-9747-4B79-92E8-6BCB0FA608D4}" srcOrd="2" destOrd="0" presId="urn:microsoft.com/office/officeart/2005/8/layout/orgChart1"/>
    <dgm:cxn modelId="{A822717C-142D-4D56-9A72-2221D7770A3C}" type="presParOf" srcId="{765B40D6-F2A3-4170-9507-910C7D698033}" destId="{3207232B-595E-4876-8766-9B58F1C7AC0F}" srcOrd="4" destOrd="0" presId="urn:microsoft.com/office/officeart/2005/8/layout/orgChart1"/>
    <dgm:cxn modelId="{41A8C2F0-3C27-4049-804E-4B70F174E024}" type="presParOf" srcId="{765B40D6-F2A3-4170-9507-910C7D698033}" destId="{FB774252-28BB-40F2-B325-AC7C3A8667DE}" srcOrd="5" destOrd="0" presId="urn:microsoft.com/office/officeart/2005/8/layout/orgChart1"/>
    <dgm:cxn modelId="{8BDB018B-97F3-45BE-8BE1-4CCA40165ABE}" type="presParOf" srcId="{FB774252-28BB-40F2-B325-AC7C3A8667DE}" destId="{5FC9EB61-0CDA-4A57-B705-F1AA84865C70}" srcOrd="0" destOrd="0" presId="urn:microsoft.com/office/officeart/2005/8/layout/orgChart1"/>
    <dgm:cxn modelId="{DF4FCF8E-175A-4F75-ACF5-E1288F22E343}" type="presParOf" srcId="{5FC9EB61-0CDA-4A57-B705-F1AA84865C70}" destId="{E331FF3E-15EF-46F8-B3B4-0A42A335B93A}" srcOrd="0" destOrd="0" presId="urn:microsoft.com/office/officeart/2005/8/layout/orgChart1"/>
    <dgm:cxn modelId="{1185AD0F-B047-466F-8D16-6D4071C92C0D}" type="presParOf" srcId="{5FC9EB61-0CDA-4A57-B705-F1AA84865C70}" destId="{306C9AEB-4C3B-4A3E-A658-50B1C2A674C6}" srcOrd="1" destOrd="0" presId="urn:microsoft.com/office/officeart/2005/8/layout/orgChart1"/>
    <dgm:cxn modelId="{AD22FE2F-43BD-45AF-B30D-9C31AE372779}" type="presParOf" srcId="{FB774252-28BB-40F2-B325-AC7C3A8667DE}" destId="{1BC79899-5DBE-47D9-B19F-59DEFDA43A3E}" srcOrd="1" destOrd="0" presId="urn:microsoft.com/office/officeart/2005/8/layout/orgChart1"/>
    <dgm:cxn modelId="{BE3DE3B0-918C-4FF0-8469-B7A455094BEC}" type="presParOf" srcId="{1BC79899-5DBE-47D9-B19F-59DEFDA43A3E}" destId="{2E28E21A-E6D3-41E8-A3B2-B020993C6E8D}" srcOrd="0" destOrd="0" presId="urn:microsoft.com/office/officeart/2005/8/layout/orgChart1"/>
    <dgm:cxn modelId="{15DE16D4-E23F-4D7A-9A7F-62E5790095E9}" type="presParOf" srcId="{1BC79899-5DBE-47D9-B19F-59DEFDA43A3E}" destId="{30027031-90F8-46D3-BBC9-EA7F579286E0}" srcOrd="1" destOrd="0" presId="urn:microsoft.com/office/officeart/2005/8/layout/orgChart1"/>
    <dgm:cxn modelId="{CD635BD7-8C85-48D2-BB39-DCCBA62C1410}" type="presParOf" srcId="{30027031-90F8-46D3-BBC9-EA7F579286E0}" destId="{5C8A4435-E59D-4449-972A-6C2024249CF7}" srcOrd="0" destOrd="0" presId="urn:microsoft.com/office/officeart/2005/8/layout/orgChart1"/>
    <dgm:cxn modelId="{D9A18B56-D984-4418-8AF6-2389913F0581}" type="presParOf" srcId="{5C8A4435-E59D-4449-972A-6C2024249CF7}" destId="{87D6A031-FE8B-4CA6-B255-C3F3D18B355E}" srcOrd="0" destOrd="0" presId="urn:microsoft.com/office/officeart/2005/8/layout/orgChart1"/>
    <dgm:cxn modelId="{0082BE29-BBC2-4C5D-A848-0AB407B3C4D0}" type="presParOf" srcId="{5C8A4435-E59D-4449-972A-6C2024249CF7}" destId="{301F5365-2CB2-4E0E-BF3B-FE703FC08734}" srcOrd="1" destOrd="0" presId="urn:microsoft.com/office/officeart/2005/8/layout/orgChart1"/>
    <dgm:cxn modelId="{54AA51CC-3EDA-4F0A-A21E-AE54CFFC6C56}" type="presParOf" srcId="{30027031-90F8-46D3-BBC9-EA7F579286E0}" destId="{D0577D8F-A2AF-4EDC-94D2-AC0E338E1F49}" srcOrd="1" destOrd="0" presId="urn:microsoft.com/office/officeart/2005/8/layout/orgChart1"/>
    <dgm:cxn modelId="{040BB721-A5DE-46CA-95EF-4462AE447FF5}" type="presParOf" srcId="{30027031-90F8-46D3-BBC9-EA7F579286E0}" destId="{55D2F304-7AB5-4034-8D97-1CD74549AB7A}" srcOrd="2" destOrd="0" presId="urn:microsoft.com/office/officeart/2005/8/layout/orgChart1"/>
    <dgm:cxn modelId="{A768D4AA-5A8F-4337-8116-8BBEBEA2E8BF}" type="presParOf" srcId="{FB774252-28BB-40F2-B325-AC7C3A8667DE}" destId="{BEEC5B5F-AD4E-4AD4-BBE3-9F3B7849911E}" srcOrd="2" destOrd="0" presId="urn:microsoft.com/office/officeart/2005/8/layout/orgChart1"/>
    <dgm:cxn modelId="{8612992C-711A-41B3-A1CD-B1E86622ADC3}" type="presParOf" srcId="{1044A5FA-3F18-4CD9-B9A2-F0CD90C76B35}" destId="{9B3A79EC-A38F-41E8-8A20-42CCE86F632F}" srcOrd="2" destOrd="0" presId="urn:microsoft.com/office/officeart/2005/8/layout/orgChart1"/>
    <dgm:cxn modelId="{0947EDD3-A0C5-4280-83E4-EDE2B1450780}" type="presParOf" srcId="{9B3A79EC-A38F-41E8-8A20-42CCE86F632F}" destId="{831616C0-0F4D-4933-9F50-7F2EE71A2384}" srcOrd="0" destOrd="0" presId="urn:microsoft.com/office/officeart/2005/8/layout/orgChart1"/>
    <dgm:cxn modelId="{8DD86AF1-9610-44F4-82A3-057E8DE17F37}" type="presParOf" srcId="{9B3A79EC-A38F-41E8-8A20-42CCE86F632F}" destId="{4A47885C-441B-4B81-A26C-328F54C6D03B}" srcOrd="1" destOrd="0" presId="urn:microsoft.com/office/officeart/2005/8/layout/orgChart1"/>
    <dgm:cxn modelId="{02A25DAD-B18C-4BBE-B376-09FCF555E999}" type="presParOf" srcId="{4A47885C-441B-4B81-A26C-328F54C6D03B}" destId="{B897F028-0807-4494-B7EF-0FE259C76D69}" srcOrd="0" destOrd="0" presId="urn:microsoft.com/office/officeart/2005/8/layout/orgChart1"/>
    <dgm:cxn modelId="{871298A3-B2E5-4F29-9375-AE6AAF1AFE84}" type="presParOf" srcId="{B897F028-0807-4494-B7EF-0FE259C76D69}" destId="{AB5AFCE7-F2E3-402A-BCC2-EA5EE8A88DAB}" srcOrd="0" destOrd="0" presId="urn:microsoft.com/office/officeart/2005/8/layout/orgChart1"/>
    <dgm:cxn modelId="{71309549-D545-4E96-A2B8-523FA7A0FA40}" type="presParOf" srcId="{B897F028-0807-4494-B7EF-0FE259C76D69}" destId="{E84E4821-DB83-48D7-8502-0B886EB4E5FF}" srcOrd="1" destOrd="0" presId="urn:microsoft.com/office/officeart/2005/8/layout/orgChart1"/>
    <dgm:cxn modelId="{06270A5B-57DB-4241-BDFA-AE2382874BB4}" type="presParOf" srcId="{4A47885C-441B-4B81-A26C-328F54C6D03B}" destId="{509C2BA4-93FD-4033-82CB-2EF3E94E0FBF}" srcOrd="1" destOrd="0" presId="urn:microsoft.com/office/officeart/2005/8/layout/orgChart1"/>
    <dgm:cxn modelId="{4708EEC5-7086-4AB9-B7FD-742170680E8B}"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A3737-223A-4F27-8B29-ED2030295110}" type="datetimeFigureOut">
              <a:rPr lang="zh-CN" altLang="en-US" smtClean="0"/>
              <a:pPr/>
              <a:t>2016/8/10 Wednesday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FACC50-06F9-46E1-8299-F7BE55AE0FD6}" type="slidenum">
              <a:rPr lang="zh-CN" altLang="en-US" smtClean="0"/>
              <a:pPr/>
              <a:t>‹#›</a:t>
            </a:fld>
            <a:endParaRPr lang="zh-CN" altLang="en-US"/>
          </a:p>
        </p:txBody>
      </p:sp>
    </p:spTree>
    <p:extLst>
      <p:ext uri="{BB962C8B-B14F-4D97-AF65-F5344CB8AC3E}">
        <p14:creationId xmlns:p14="http://schemas.microsoft.com/office/powerpoint/2010/main" val="1000836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FFACC50-06F9-46E1-8299-F7BE55AE0FD6}" type="slidenum">
              <a:rPr lang="zh-CN" altLang="en-US" smtClean="0"/>
              <a:pPr/>
              <a:t>29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1" name="图片 10" descr="2457331_003045442000_2.jpg"/>
          <p:cNvPicPr>
            <a:picLocks noChangeAspect="1"/>
          </p:cNvPicPr>
          <p:nvPr userDrawn="1"/>
        </p:nvPicPr>
        <p:blipFill>
          <a:blip r:embed="rId2"/>
          <a:srcRect t="11195"/>
          <a:stretch>
            <a:fillRect/>
          </a:stretch>
        </p:blipFill>
        <p:spPr>
          <a:xfrm>
            <a:off x="0" y="0"/>
            <a:ext cx="9144000" cy="5391150"/>
          </a:xfrm>
          <a:prstGeom prst="rect">
            <a:avLst/>
          </a:prstGeom>
        </p:spPr>
      </p:pic>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8" name="任意多边形 7"/>
          <p:cNvSpPr/>
          <p:nvPr userDrawn="1"/>
        </p:nvSpPr>
        <p:spPr>
          <a:xfrm>
            <a:off x="0" y="2857500"/>
            <a:ext cx="9144000" cy="28575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0070C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0" y="3257550"/>
            <a:ext cx="9144000" cy="245745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1">
                  <a:lumMod val="50000"/>
                  <a:tint val="44500"/>
                  <a:satMod val="160000"/>
                </a:schemeClr>
              </a:gs>
              <a:gs pos="100000">
                <a:schemeClr val="bg1">
                  <a:alpha val="95000"/>
                </a:schemeClr>
              </a:gs>
            </a:gsLst>
            <a:lin ang="2700000" scaled="1"/>
            <a:tileRect/>
          </a:gradFill>
          <a:ln>
            <a:noFill/>
          </a:ln>
          <a:effectLst>
            <a:outerShdw dist="38100" dir="16200000"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4102100"/>
            <a:ext cx="6394450" cy="1225021"/>
          </a:xfrm>
        </p:spPr>
        <p:txBody>
          <a:bodyPr>
            <a:normAutofit/>
          </a:bodyPr>
          <a:lstStyle>
            <a:lvl1pPr>
              <a:defRPr sz="2800" b="1"/>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0" y="4984750"/>
            <a:ext cx="6400800" cy="1460500"/>
          </a:xfrm>
        </p:spPr>
        <p:txBody>
          <a:bodyPr>
            <a:normAutofit/>
          </a:bodyPr>
          <a:lstStyle>
            <a:lvl1pPr marL="985838" indent="0" algn="l" defTabSz="985838">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12" name="Rectangle 9"/>
          <p:cNvSpPr>
            <a:spLocks noChangeArrowheads="1"/>
          </p:cNvSpPr>
          <p:nvPr userDrawn="1"/>
        </p:nvSpPr>
        <p:spPr bwMode="gray">
          <a:xfrm>
            <a:off x="7192963" y="49911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14" name="Group 23"/>
          <p:cNvGrpSpPr>
            <a:grpSpLocks/>
          </p:cNvGrpSpPr>
          <p:nvPr userDrawn="1"/>
        </p:nvGrpSpPr>
        <p:grpSpPr bwMode="auto">
          <a:xfrm>
            <a:off x="0" y="4876800"/>
            <a:ext cx="9144000" cy="838200"/>
            <a:chOff x="0" y="2086"/>
            <a:chExt cx="5760" cy="1056"/>
          </a:xfrm>
        </p:grpSpPr>
        <p:sp>
          <p:nvSpPr>
            <p:cNvPr id="15"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16" name="Rectangle 25"/>
            <p:cNvSpPr>
              <a:spLocks noChangeArrowheads="1"/>
            </p:cNvSpPr>
            <p:nvPr/>
          </p:nvSpPr>
          <p:spPr bwMode="gray">
            <a:xfrm flipV="1">
              <a:off x="0" y="2086"/>
              <a:ext cx="5760" cy="105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sp>
        <p:nvSpPr>
          <p:cNvPr id="2" name="标题 1"/>
          <p:cNvSpPr>
            <a:spLocks noGrp="1"/>
          </p:cNvSpPr>
          <p:nvPr>
            <p:ph type="title"/>
          </p:nvPr>
        </p:nvSpPr>
        <p:spPr>
          <a:xfrm>
            <a:off x="457200" y="546099"/>
            <a:ext cx="8229600" cy="635265"/>
          </a:xfrm>
        </p:spPr>
        <p:txBody>
          <a:bodyPr>
            <a:normAutofit/>
          </a:bodyPr>
          <a:lstStyle>
            <a:lvl1pPr algn="l">
              <a:defRPr sz="32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10"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
        <p:nvSpPr>
          <p:cNvPr id="11" name="任意多边形 10"/>
          <p:cNvSpPr/>
          <p:nvPr userDrawn="1"/>
        </p:nvSpPr>
        <p:spPr>
          <a:xfrm flipH="1" flipV="1">
            <a:off x="0" y="0"/>
            <a:ext cx="9144000" cy="635000"/>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1783491" y="2055435"/>
                  <a:pt x="7842422" y="1878666"/>
                  <a:pt x="9144000" y="1171840"/>
                </a:cubicBezTo>
                <a:lnTo>
                  <a:pt x="9144000" y="1498149"/>
                </a:lnTo>
                <a:lnTo>
                  <a:pt x="9144000" y="3618943"/>
                </a:lnTo>
                <a:lnTo>
                  <a:pt x="0" y="3618943"/>
                </a:lnTo>
                <a:lnTo>
                  <a:pt x="0" y="0"/>
                </a:lnTo>
                <a:close/>
              </a:path>
            </a:pathLst>
          </a:custGeom>
          <a:solidFill>
            <a:srgbClr val="0070C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flipH="1" flipV="1">
            <a:off x="0" y="-31750"/>
            <a:ext cx="9144000" cy="538408"/>
          </a:xfrm>
          <a:custGeom>
            <a:avLst/>
            <a:gdLst>
              <a:gd name="connsiteX0" fmla="*/ 0 w 9144000"/>
              <a:gd name="connsiteY0" fmla="*/ 0 h 3618943"/>
              <a:gd name="connsiteX1" fmla="*/ 9144000 w 9144000"/>
              <a:gd name="connsiteY1" fmla="*/ 0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0 h 3618943"/>
              <a:gd name="connsiteX1" fmla="*/ 9144000 w 9144000"/>
              <a:gd name="connsiteY1" fmla="*/ 18782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290119 h 3909062"/>
              <a:gd name="connsiteX1" fmla="*/ 9144000 w 9144000"/>
              <a:gd name="connsiteY1" fmla="*/ 21683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290119 h 3909062"/>
              <a:gd name="connsiteX1" fmla="*/ 9144000 w 9144000"/>
              <a:gd name="connsiteY1" fmla="*/ 1253946 h 3909062"/>
              <a:gd name="connsiteX2" fmla="*/ 9144000 w 9144000"/>
              <a:gd name="connsiteY2" fmla="*/ 3909062 h 3909062"/>
              <a:gd name="connsiteX3" fmla="*/ 0 w 9144000"/>
              <a:gd name="connsiteY3" fmla="*/ 3909062 h 3909062"/>
              <a:gd name="connsiteX4" fmla="*/ 0 w 9144000"/>
              <a:gd name="connsiteY4" fmla="*/ 290119 h 3909062"/>
              <a:gd name="connsiteX0" fmla="*/ 0 w 9144000"/>
              <a:gd name="connsiteY0" fmla="*/ 0 h 3618943"/>
              <a:gd name="connsiteX1" fmla="*/ 9144000 w 9144000"/>
              <a:gd name="connsiteY1" fmla="*/ 963827 h 3618943"/>
              <a:gd name="connsiteX2" fmla="*/ 9144000 w 9144000"/>
              <a:gd name="connsiteY2" fmla="*/ 3618943 h 3618943"/>
              <a:gd name="connsiteX3" fmla="*/ 0 w 9144000"/>
              <a:gd name="connsiteY3" fmla="*/ 3618943 h 3618943"/>
              <a:gd name="connsiteX4" fmla="*/ 0 w 9144000"/>
              <a:gd name="connsiteY4" fmla="*/ 0 h 3618943"/>
              <a:gd name="connsiteX0" fmla="*/ 0 w 9144000"/>
              <a:gd name="connsiteY0" fmla="*/ 442519 h 4061462"/>
              <a:gd name="connsiteX1" fmla="*/ 9144000 w 9144000"/>
              <a:gd name="connsiteY1" fmla="*/ 1406346 h 4061462"/>
              <a:gd name="connsiteX2" fmla="*/ 9144000 w 9144000"/>
              <a:gd name="connsiteY2" fmla="*/ 4061462 h 4061462"/>
              <a:gd name="connsiteX3" fmla="*/ 0 w 9144000"/>
              <a:gd name="connsiteY3" fmla="*/ 4061462 h 4061462"/>
              <a:gd name="connsiteX4" fmla="*/ 0 w 9144000"/>
              <a:gd name="connsiteY4" fmla="*/ 442519 h 4061462"/>
              <a:gd name="connsiteX0" fmla="*/ 0 w 9144000"/>
              <a:gd name="connsiteY0" fmla="*/ 442519 h 4061462"/>
              <a:gd name="connsiteX1" fmla="*/ 9144000 w 9144000"/>
              <a:gd name="connsiteY1" fmla="*/ 1406346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2178074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442519 h 4061462"/>
              <a:gd name="connsiteX1" fmla="*/ 9144000 w 9144000"/>
              <a:gd name="connsiteY1" fmla="*/ 1614359 h 4061462"/>
              <a:gd name="connsiteX2" fmla="*/ 9144000 w 9144000"/>
              <a:gd name="connsiteY2" fmla="*/ 1940668 h 4061462"/>
              <a:gd name="connsiteX3" fmla="*/ 9144000 w 9144000"/>
              <a:gd name="connsiteY3" fmla="*/ 4061462 h 4061462"/>
              <a:gd name="connsiteX4" fmla="*/ 0 w 9144000"/>
              <a:gd name="connsiteY4" fmla="*/ 4061462 h 4061462"/>
              <a:gd name="connsiteX5" fmla="*/ 0 w 9144000"/>
              <a:gd name="connsiteY5" fmla="*/ 442519 h 4061462"/>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 name="connsiteX0" fmla="*/ 0 w 9144000"/>
              <a:gd name="connsiteY0" fmla="*/ 0 h 3618943"/>
              <a:gd name="connsiteX1" fmla="*/ 9144000 w 9144000"/>
              <a:gd name="connsiteY1" fmla="*/ 1171840 h 3618943"/>
              <a:gd name="connsiteX2" fmla="*/ 9144000 w 9144000"/>
              <a:gd name="connsiteY2" fmla="*/ 1498149 h 3618943"/>
              <a:gd name="connsiteX3" fmla="*/ 9144000 w 9144000"/>
              <a:gd name="connsiteY3" fmla="*/ 3618943 h 3618943"/>
              <a:gd name="connsiteX4" fmla="*/ 0 w 9144000"/>
              <a:gd name="connsiteY4" fmla="*/ 3618943 h 3618943"/>
              <a:gd name="connsiteX5" fmla="*/ 0 w 9144000"/>
              <a:gd name="connsiteY5" fmla="*/ 0 h 3618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618943">
                <a:moveTo>
                  <a:pt x="0" y="0"/>
                </a:moveTo>
                <a:cubicBezTo>
                  <a:pt x="2117124" y="1906711"/>
                  <a:pt x="7212227" y="1650233"/>
                  <a:pt x="9144000" y="1171840"/>
                </a:cubicBezTo>
                <a:lnTo>
                  <a:pt x="9144000" y="1498149"/>
                </a:lnTo>
                <a:lnTo>
                  <a:pt x="9144000" y="3618943"/>
                </a:lnTo>
                <a:lnTo>
                  <a:pt x="0" y="3618943"/>
                </a:lnTo>
                <a:lnTo>
                  <a:pt x="0" y="0"/>
                </a:lnTo>
                <a:close/>
              </a:path>
            </a:pathLst>
          </a:custGeom>
          <a:gradFill flip="none" rotWithShape="1">
            <a:gsLst>
              <a:gs pos="0">
                <a:schemeClr val="tx1">
                  <a:lumMod val="65000"/>
                  <a:lumOff val="35000"/>
                </a:schemeClr>
              </a:gs>
              <a:gs pos="50000">
                <a:schemeClr val="bg2">
                  <a:lumMod val="75000"/>
                </a:schemeClr>
              </a:gs>
              <a:gs pos="100000">
                <a:schemeClr val="bg1"/>
              </a:gs>
            </a:gsLst>
            <a:lin ang="2700000" scaled="1"/>
            <a:tileRect/>
          </a:gradFill>
          <a:ln>
            <a:noFill/>
          </a:ln>
          <a:effectLst>
            <a:outerShdw dist="25400" dir="5400000" algn="t"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Picture 4" descr="Header WM"/>
          <p:cNvPicPr>
            <a:picLocks noChangeAspect="1" noChangeArrowheads="1"/>
          </p:cNvPicPr>
          <p:nvPr userDrawn="1"/>
        </p:nvPicPr>
        <p:blipFill>
          <a:blip r:embed="rId2"/>
          <a:srcRect/>
          <a:stretch>
            <a:fillRect/>
          </a:stretch>
        </p:blipFill>
        <p:spPr bwMode="auto">
          <a:xfrm>
            <a:off x="0" y="0"/>
            <a:ext cx="9144000" cy="5715000"/>
          </a:xfrm>
          <a:prstGeom prst="rect">
            <a:avLst/>
          </a:prstGeom>
          <a:noFill/>
        </p:spPr>
      </p:pic>
      <p:sp>
        <p:nvSpPr>
          <p:cNvPr id="2" name="标题 1"/>
          <p:cNvSpPr>
            <a:spLocks noGrp="1"/>
          </p:cNvSpPr>
          <p:nvPr>
            <p:ph type="title"/>
          </p:nvPr>
        </p:nvSpPr>
        <p:spPr>
          <a:xfrm>
            <a:off x="457200" y="0"/>
            <a:ext cx="8229600" cy="723900"/>
          </a:xfrm>
        </p:spPr>
        <p:txBody>
          <a:bodyPr>
            <a:normAutofit/>
          </a:bodyPr>
          <a:lstStyle>
            <a:lvl1pPr algn="l">
              <a:defRPr sz="3200" b="1"/>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
        <p:nvSpPr>
          <p:cNvPr id="7" name="Rectangle 9"/>
          <p:cNvSpPr>
            <a:spLocks noChangeArrowheads="1"/>
          </p:cNvSpPr>
          <p:nvPr userDrawn="1"/>
        </p:nvSpPr>
        <p:spPr bwMode="gray">
          <a:xfrm>
            <a:off x="7061200" y="5257800"/>
            <a:ext cx="1646237" cy="377825"/>
          </a:xfrm>
          <a:prstGeom prst="roundRect">
            <a:avLst/>
          </a:prstGeom>
          <a:gradFill rotWithShape="1">
            <a:gsLst>
              <a:gs pos="0">
                <a:srgbClr val="FFFFFF"/>
              </a:gs>
              <a:gs pos="100000">
                <a:srgbClr val="DDDDDD"/>
              </a:gs>
            </a:gsLst>
            <a:lin ang="0" scaled="1"/>
          </a:gradFill>
          <a:ln w="9525">
            <a:solidFill>
              <a:srgbClr val="969696"/>
            </a:solidFill>
            <a:miter lim="800000"/>
            <a:headEnd/>
            <a:tailEnd/>
          </a:ln>
        </p:spPr>
        <p:txBody>
          <a:bodyPr wrap="none" anchor="ctr"/>
          <a:lstStyle/>
          <a:p>
            <a:pPr algn="ctr" eaLnBrk="0" hangingPunct="0">
              <a:defRPr/>
            </a:pPr>
            <a:r>
              <a:rPr lang="de-DE" sz="1600" b="1" dirty="0"/>
              <a:t>YOUR </a:t>
            </a:r>
            <a:r>
              <a:rPr lang="de-DE" sz="1600" b="1" dirty="0">
                <a:solidFill>
                  <a:srgbClr val="C00000"/>
                </a:solidFill>
              </a:rPr>
              <a:t>LOGO</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3EF53BF-BBBF-4283-A340-F848B9C3078A}" type="datetimeFigureOut">
              <a:rPr lang="zh-CN" altLang="en-US" smtClean="0"/>
              <a:pPr/>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A1F916-A0C1-401C-91A2-FC5D01BD500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D3EF53BF-BBBF-4283-A340-F848B9C3078A}" type="datetimeFigureOut">
              <a:rPr lang="zh-CN" altLang="en-US" smtClean="0"/>
              <a:pPr/>
              <a:t>2016/8/10 Wednesday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5A1F916-A0C1-401C-91A2-FC5D01BD500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0" y="4413249"/>
            <a:ext cx="6394450" cy="622301"/>
          </a:xfrm>
        </p:spPr>
        <p:txBody>
          <a:bodyPr>
            <a:normAutofit/>
          </a:bodyPr>
          <a:lstStyle/>
          <a:p>
            <a:r>
              <a:rPr lang="zh-CN" altLang="en-US" sz="3200" dirty="0" smtClean="0"/>
              <a:t>幻灯片主标题替换</a:t>
            </a:r>
            <a:endParaRPr lang="zh-CN" altLang="en-US" sz="3200" dirty="0"/>
          </a:p>
        </p:txBody>
      </p:sp>
      <p:sp>
        <p:nvSpPr>
          <p:cNvPr id="5" name="副标题 4"/>
          <p:cNvSpPr>
            <a:spLocks noGrp="1"/>
          </p:cNvSpPr>
          <p:nvPr>
            <p:ph type="subTitle" idx="1"/>
          </p:nvPr>
        </p:nvSpPr>
        <p:spPr>
          <a:xfrm>
            <a:off x="0" y="5035550"/>
            <a:ext cx="6400800" cy="679450"/>
          </a:xfrm>
        </p:spPr>
        <p:txBody>
          <a:bodyPr>
            <a:normAutofit/>
          </a:bodyPr>
          <a:lstStyle/>
          <a:p>
            <a:pPr marL="1516063"/>
            <a:r>
              <a:rPr lang="zh-CN" altLang="en-US" dirty="0" smtClean="0"/>
              <a:t>作者信息或副标题</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Rectangle 4"/>
          <p:cNvSpPr>
            <a:spLocks noChangeArrowheads="1"/>
          </p:cNvSpPr>
          <p:nvPr/>
        </p:nvSpPr>
        <p:spPr bwMode="gray">
          <a:xfrm>
            <a:off x="476250" y="1524000"/>
            <a:ext cx="3990975" cy="2994025"/>
          </a:xfrm>
          <a:prstGeom prst="rect">
            <a:avLst/>
          </a:prstGeom>
          <a:blipFill dpi="0" rotWithShape="1">
            <a:blip r:embed="rId2" cstate="print"/>
            <a:srcRect/>
            <a:stretch>
              <a:fillRect/>
            </a:stretch>
          </a:blipFill>
          <a:ln w="3175" algn="ctr">
            <a:solidFill>
              <a:srgbClr val="C0C0C0"/>
            </a:solidFill>
            <a:miter lim="800000"/>
            <a:headEnd/>
            <a:tailEnd/>
          </a:ln>
        </p:spPr>
        <p:txBody>
          <a:bodyPr wrap="none" anchor="ctr"/>
          <a:lstStyle/>
          <a:p>
            <a:endParaRPr lang="zh-CN" altLang="en-US"/>
          </a:p>
        </p:txBody>
      </p:sp>
      <p:sp>
        <p:nvSpPr>
          <p:cNvPr id="5" name="Rectangle 3"/>
          <p:cNvSpPr>
            <a:spLocks noChangeArrowheads="1"/>
          </p:cNvSpPr>
          <p:nvPr/>
        </p:nvSpPr>
        <p:spPr bwMode="auto">
          <a:xfrm>
            <a:off x="4718050" y="1466850"/>
            <a:ext cx="3889375" cy="1860550"/>
          </a:xfrm>
          <a:prstGeom prst="rect">
            <a:avLst/>
          </a:prstGeom>
          <a:noFill/>
          <a:ln w="9525">
            <a:noFill/>
            <a:miter lim="800000"/>
            <a:headEnd/>
            <a:tailEnd/>
          </a:ln>
        </p:spPr>
        <p:txBody>
          <a:bodyPr lIns="0" rIns="0"/>
          <a:lstStyle/>
          <a:p>
            <a:pPr>
              <a:lnSpc>
                <a:spcPct val="120000"/>
              </a:lnSpc>
              <a:spcBef>
                <a:spcPct val="20000"/>
              </a:spcBef>
            </a:pPr>
            <a:r>
              <a:rPr lang="zh-CN" altLang="en-US" sz="2800" b="1" i="0" dirty="0" smtClean="0"/>
              <a:t>图片配字</a:t>
            </a:r>
            <a:endParaRPr lang="en-US" altLang="zh-CN" sz="2800" b="1" i="0" dirty="0"/>
          </a:p>
          <a:p>
            <a:pPr>
              <a:lnSpc>
                <a:spcPct val="120000"/>
              </a:lnSpc>
              <a:spcBef>
                <a:spcPct val="20000"/>
              </a:spcBef>
            </a:pPr>
            <a:endParaRPr lang="zh-CN" altLang="en-US" sz="2800" b="1" i="0" dirty="0"/>
          </a:p>
          <a:p>
            <a:pPr>
              <a:lnSpc>
                <a:spcPct val="120000"/>
              </a:lnSpc>
              <a:spcBef>
                <a:spcPct val="20000"/>
              </a:spcBef>
            </a:pPr>
            <a:r>
              <a:rPr lang="zh-CN" altLang="en-US" sz="1600" i="0" dirty="0"/>
              <a:t>单击添加您</a:t>
            </a:r>
            <a:r>
              <a:rPr lang="zh-CN" altLang="en-US" sz="1600" i="0" dirty="0" smtClean="0"/>
              <a:t>的信息</a:t>
            </a:r>
            <a:endParaRPr lang="zh-CN" altLang="en-US" sz="1600" i="0" dirty="0"/>
          </a:p>
        </p:txBody>
      </p:sp>
      <p:sp>
        <p:nvSpPr>
          <p:cNvPr id="6"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10</a:t>
            </a:fld>
            <a:endParaRPr lang="en-US" altLang="zh-CN" dirty="0" smtClean="0">
              <a:solidFill>
                <a:schemeClr val="tx1"/>
              </a:solidFill>
              <a:latin typeface="Arial" pitchFamily="34" charset="0"/>
            </a:endParaRPr>
          </a:p>
        </p:txBody>
      </p:sp>
      <p:sp>
        <p:nvSpPr>
          <p:cNvPr id="7" name="Rectangle 4"/>
          <p:cNvSpPr>
            <a:spLocks noChangeArrowheads="1"/>
          </p:cNvSpPr>
          <p:nvPr/>
        </p:nvSpPr>
        <p:spPr bwMode="gray">
          <a:xfrm>
            <a:off x="476250" y="1524000"/>
            <a:ext cx="3990975" cy="2994025"/>
          </a:xfrm>
          <a:prstGeom prst="rect">
            <a:avLst/>
          </a:prstGeom>
          <a:blipFill dpi="0" rotWithShape="1">
            <a:blip r:embed="rId3" cstate="print"/>
            <a:srcRect/>
            <a:stretch>
              <a:fillRect/>
            </a:stretch>
          </a:blipFill>
          <a:ln w="3175" algn="ctr">
            <a:solidFill>
              <a:srgbClr val="C0C0C0"/>
            </a:solidFill>
            <a:miter lim="800000"/>
            <a:headEnd/>
            <a:tailE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3000"/>
                                        <p:tgtEl>
                                          <p:spTgt spid="7"/>
                                        </p:tgtEl>
                                      </p:cBhvr>
                                    </p:animEffect>
                                    <p:set>
                                      <p:cBhvr>
                                        <p:cTn id="7" dur="1" fill="hold">
                                          <p:stCondLst>
                                            <p:cond delay="2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8" name="AutoShape 6"/>
          <p:cNvSpPr>
            <a:spLocks noChangeArrowheads="1"/>
          </p:cNvSpPr>
          <p:nvPr/>
        </p:nvSpPr>
        <p:spPr bwMode="auto">
          <a:xfrm>
            <a:off x="5973763" y="1398588"/>
            <a:ext cx="232886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lnSpc>
                <a:spcPct val="120000"/>
              </a:lnSpc>
              <a:defRPr/>
            </a:pPr>
            <a:endParaRPr lang="zh-CN" altLang="en-US" sz="1600" i="0">
              <a:latin typeface="Arial" charset="0"/>
            </a:endParaRPr>
          </a:p>
        </p:txBody>
      </p:sp>
      <p:sp>
        <p:nvSpPr>
          <p:cNvPr id="9" name="AutoShape 7"/>
          <p:cNvSpPr>
            <a:spLocks noChangeArrowheads="1"/>
          </p:cNvSpPr>
          <p:nvPr/>
        </p:nvSpPr>
        <p:spPr bwMode="auto">
          <a:xfrm>
            <a:off x="6029325" y="1270000"/>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0" name="AutoShape 9"/>
          <p:cNvSpPr>
            <a:spLocks noChangeArrowheads="1"/>
          </p:cNvSpPr>
          <p:nvPr/>
        </p:nvSpPr>
        <p:spPr bwMode="auto">
          <a:xfrm>
            <a:off x="468313" y="1398588"/>
            <a:ext cx="2193925" cy="3895725"/>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zh-CN" altLang="en-US">
              <a:latin typeface="Arial" charset="0"/>
            </a:endParaRPr>
          </a:p>
        </p:txBody>
      </p:sp>
      <p:sp>
        <p:nvSpPr>
          <p:cNvPr id="11" name="AutoShape 10"/>
          <p:cNvSpPr>
            <a:spLocks noChangeArrowheads="1"/>
          </p:cNvSpPr>
          <p:nvPr/>
        </p:nvSpPr>
        <p:spPr bwMode="auto">
          <a:xfrm>
            <a:off x="3167063" y="1398588"/>
            <a:ext cx="2309812" cy="3867150"/>
          </a:xfrm>
          <a:prstGeom prst="roundRect">
            <a:avLst>
              <a:gd name="adj" fmla="val 2375"/>
            </a:avLst>
          </a:prstGeom>
          <a:noFill/>
          <a:ln w="9525">
            <a:noFill/>
            <a:round/>
            <a:headEnd/>
            <a:tailEnd/>
          </a:ln>
          <a:effectLst>
            <a:prstShdw prst="shdw17" dist="17961" dir="2700000">
              <a:schemeClr val="bg1">
                <a:gamma/>
                <a:shade val="60000"/>
                <a:invGamma/>
              </a:schemeClr>
            </a:prstShdw>
          </a:effectLst>
        </p:spPr>
        <p:txBody>
          <a:bodyPr anchor="ctr"/>
          <a:lstStyle/>
          <a:p>
            <a:pPr>
              <a:lnSpc>
                <a:spcPct val="120000"/>
              </a:lnSpc>
              <a:defRPr/>
            </a:pPr>
            <a:r>
              <a:rPr lang="zh-CN" altLang="en-US" sz="1600" i="0">
                <a:latin typeface="Arial" charset="0"/>
              </a:rPr>
              <a:t>单击添加段落文字单击添加段落文字单击添加段落文字单击添加段落文字。</a:t>
            </a:r>
          </a:p>
          <a:p>
            <a:pPr>
              <a:defRPr/>
            </a:pPr>
            <a:endParaRPr lang="zh-CN" altLang="en-US" sz="1600" b="1" i="0">
              <a:latin typeface="Arial" charset="0"/>
            </a:endParaRPr>
          </a:p>
        </p:txBody>
      </p:sp>
      <p:sp>
        <p:nvSpPr>
          <p:cNvPr id="12" name="AutoShape 11"/>
          <p:cNvSpPr>
            <a:spLocks noChangeArrowheads="1"/>
          </p:cNvSpPr>
          <p:nvPr/>
        </p:nvSpPr>
        <p:spPr bwMode="auto">
          <a:xfrm>
            <a:off x="3119438" y="1282700"/>
            <a:ext cx="2757487" cy="725488"/>
          </a:xfrm>
          <a:prstGeom prst="chevron">
            <a:avLst>
              <a:gd name="adj" fmla="val 56362"/>
            </a:avLst>
          </a:prstGeom>
          <a:solidFill>
            <a:srgbClr val="00B0F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endParaRPr lang="en-US" altLang="zh-CN" b="1" dirty="0">
              <a:solidFill>
                <a:schemeClr val="bg1"/>
              </a:solidFill>
              <a:effectLst>
                <a:outerShdw blurRad="38100" dist="38100" dir="2700000" algn="tl">
                  <a:srgbClr val="000000">
                    <a:alpha val="43137"/>
                  </a:srgbClr>
                </a:outerShdw>
              </a:effectLst>
            </a:endParaRPr>
          </a:p>
        </p:txBody>
      </p:sp>
      <p:sp>
        <p:nvSpPr>
          <p:cNvPr id="13" name="AutoShape 12"/>
          <p:cNvSpPr>
            <a:spLocks noChangeArrowheads="1"/>
          </p:cNvSpPr>
          <p:nvPr/>
        </p:nvSpPr>
        <p:spPr bwMode="auto">
          <a:xfrm>
            <a:off x="468313" y="1282700"/>
            <a:ext cx="2641600" cy="725488"/>
          </a:xfrm>
          <a:prstGeom prst="homePlate">
            <a:avLst>
              <a:gd name="adj" fmla="val 63872"/>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单击添加内容</a:t>
            </a:r>
          </a:p>
        </p:txBody>
      </p:sp>
      <p:graphicFrame>
        <p:nvGraphicFramePr>
          <p:cNvPr id="14" name="Group 13"/>
          <p:cNvGraphicFramePr>
            <a:graphicFrameLocks noGrp="1"/>
          </p:cNvGraphicFramePr>
          <p:nvPr>
            <p:ph idx="1"/>
          </p:nvPr>
        </p:nvGraphicFramePr>
        <p:xfrm>
          <a:off x="608013" y="2090738"/>
          <a:ext cx="1973262" cy="1893889"/>
        </p:xfrm>
        <a:graphic>
          <a:graphicData uri="http://schemas.openxmlformats.org/drawingml/2006/table">
            <a:tbl>
              <a:tblPr/>
              <a:tblGrid>
                <a:gridCol w="1973262"/>
              </a:tblGrid>
              <a:tr h="3476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1</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2</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6388">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3</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1432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4</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9563">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5</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6</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bl>
          </a:graphicData>
        </a:graphic>
      </p:graphicFrame>
      <p:grpSp>
        <p:nvGrpSpPr>
          <p:cNvPr id="31" name="组合 30"/>
          <p:cNvGrpSpPr/>
          <p:nvPr/>
        </p:nvGrpSpPr>
        <p:grpSpPr>
          <a:xfrm>
            <a:off x="425450" y="4324350"/>
            <a:ext cx="8293100" cy="869950"/>
            <a:chOff x="382588" y="5414963"/>
            <a:chExt cx="8293100" cy="869950"/>
          </a:xfrm>
        </p:grpSpPr>
        <p:grpSp>
          <p:nvGrpSpPr>
            <p:cNvPr id="4" name="Group 2"/>
            <p:cNvGrpSpPr>
              <a:grpSpLocks/>
            </p:cNvGrpSpPr>
            <p:nvPr/>
          </p:nvGrpSpPr>
          <p:grpSpPr bwMode="auto">
            <a:xfrm>
              <a:off x="468313" y="5414963"/>
              <a:ext cx="8207375" cy="825500"/>
              <a:chOff x="295" y="3411"/>
              <a:chExt cx="5170" cy="520"/>
            </a:xfrm>
          </p:grpSpPr>
          <p:sp>
            <p:nvSpPr>
              <p:cNvPr id="5" name="Rectangle 3" descr="浅色下对角线"/>
              <p:cNvSpPr>
                <a:spLocks noChangeArrowheads="1"/>
              </p:cNvSpPr>
              <p:nvPr/>
            </p:nvSpPr>
            <p:spPr bwMode="auto">
              <a:xfrm>
                <a:off x="295" y="3411"/>
                <a:ext cx="5170" cy="520"/>
              </a:xfrm>
              <a:prstGeom prst="rect">
                <a:avLst/>
              </a:prstGeom>
              <a:pattFill prst="ltDnDiag">
                <a:fgClr>
                  <a:srgbClr val="C0C0C0"/>
                </a:fgClr>
                <a:bgClr>
                  <a:schemeClr val="bg1"/>
                </a:bgClr>
              </a:pattFill>
              <a:ln w="9525">
                <a:solidFill>
                  <a:srgbClr val="808080"/>
                </a:solidFill>
                <a:miter lim="800000"/>
                <a:headEnd/>
                <a:tailEnd/>
              </a:ln>
            </p:spPr>
            <p:txBody>
              <a:bodyPr wrap="none" anchor="ctr"/>
              <a:lstStyle/>
              <a:p>
                <a:endParaRPr lang="zh-CN" altLang="en-US" b="1" i="0">
                  <a:solidFill>
                    <a:srgbClr val="FF6600"/>
                  </a:solidFill>
                </a:endParaRPr>
              </a:p>
            </p:txBody>
          </p:sp>
          <p:sp>
            <p:nvSpPr>
              <p:cNvPr id="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chemeClr val="accent1"/>
                  </a:buClr>
                  <a:buFont typeface="Wingdings" pitchFamily="2" charset="2"/>
                  <a:buNone/>
                </a:pPr>
                <a:endParaRPr lang="zh-CN" altLang="en-US" sz="900" b="1" i="0">
                  <a:solidFill>
                    <a:srgbClr val="043B72"/>
                  </a:solidFill>
                  <a:cs typeface="Arial" pitchFamily="34" charset="0"/>
                </a:endParaRPr>
              </a:p>
            </p:txBody>
          </p:sp>
          <p:sp>
            <p:nvSpPr>
              <p:cNvPr id="7" name="Line 5"/>
              <p:cNvSpPr>
                <a:spLocks noChangeShapeType="1"/>
              </p:cNvSpPr>
              <p:nvPr/>
            </p:nvSpPr>
            <p:spPr bwMode="auto">
              <a:xfrm>
                <a:off x="295" y="3684"/>
                <a:ext cx="5170" cy="0"/>
              </a:xfrm>
              <a:prstGeom prst="line">
                <a:avLst/>
              </a:prstGeom>
              <a:noFill/>
              <a:ln w="12700">
                <a:solidFill>
                  <a:schemeClr val="bg2"/>
                </a:solidFill>
                <a:round/>
                <a:headEnd/>
                <a:tailEnd/>
              </a:ln>
            </p:spPr>
            <p:txBody>
              <a:bodyPr/>
              <a:lstStyle/>
              <a:p>
                <a:endParaRPr lang="zh-CN" altLang="en-US"/>
              </a:p>
            </p:txBody>
          </p:sp>
        </p:grpSp>
        <p:sp>
          <p:nvSpPr>
            <p:cNvPr id="15" name="Line 53"/>
            <p:cNvSpPr>
              <a:spLocks noChangeShapeType="1"/>
            </p:cNvSpPr>
            <p:nvPr/>
          </p:nvSpPr>
          <p:spPr bwMode="auto">
            <a:xfrm>
              <a:off x="382588" y="6284913"/>
              <a:ext cx="2189162" cy="0"/>
            </a:xfrm>
            <a:prstGeom prst="line">
              <a:avLst/>
            </a:prstGeom>
            <a:noFill/>
            <a:ln w="28575" cap="sq">
              <a:noFill/>
              <a:round/>
              <a:headEnd/>
              <a:tailEnd/>
            </a:ln>
          </p:spPr>
          <p:txBody>
            <a:bodyPr/>
            <a:lstStyle/>
            <a:p>
              <a:endParaRPr lang="zh-CN" altLang="en-US"/>
            </a:p>
          </p:txBody>
        </p:sp>
        <p:sp>
          <p:nvSpPr>
            <p:cNvPr id="16" name="Line 54"/>
            <p:cNvSpPr>
              <a:spLocks noChangeShapeType="1"/>
            </p:cNvSpPr>
            <p:nvPr/>
          </p:nvSpPr>
          <p:spPr bwMode="auto">
            <a:xfrm>
              <a:off x="468313" y="5638800"/>
              <a:ext cx="0" cy="334963"/>
            </a:xfrm>
            <a:prstGeom prst="line">
              <a:avLst/>
            </a:prstGeom>
            <a:noFill/>
            <a:ln w="28575" cap="sq">
              <a:noFill/>
              <a:round/>
              <a:headEnd/>
              <a:tailEnd/>
            </a:ln>
          </p:spPr>
          <p:txBody>
            <a:bodyPr/>
            <a:lstStyle/>
            <a:p>
              <a:endParaRPr lang="zh-CN" altLang="en-US"/>
            </a:p>
          </p:txBody>
        </p:sp>
        <p:sp>
          <p:nvSpPr>
            <p:cNvPr id="17" name="Line 55"/>
            <p:cNvSpPr>
              <a:spLocks noChangeShapeType="1"/>
            </p:cNvSpPr>
            <p:nvPr/>
          </p:nvSpPr>
          <p:spPr bwMode="auto">
            <a:xfrm>
              <a:off x="8675688" y="5505450"/>
              <a:ext cx="0" cy="334963"/>
            </a:xfrm>
            <a:prstGeom prst="line">
              <a:avLst/>
            </a:prstGeom>
            <a:noFill/>
            <a:ln w="28575" cap="sq">
              <a:noFill/>
              <a:round/>
              <a:headEnd/>
              <a:tailEnd/>
            </a:ln>
          </p:spPr>
          <p:txBody>
            <a:bodyPr/>
            <a:lstStyle/>
            <a:p>
              <a:endParaRPr lang="zh-CN" altLang="en-US"/>
            </a:p>
          </p:txBody>
        </p:sp>
        <p:sp>
          <p:nvSpPr>
            <p:cNvPr id="18" name="Line 56"/>
            <p:cNvSpPr>
              <a:spLocks noChangeShapeType="1"/>
            </p:cNvSpPr>
            <p:nvPr/>
          </p:nvSpPr>
          <p:spPr bwMode="auto">
            <a:xfrm>
              <a:off x="468313" y="5981700"/>
              <a:ext cx="0" cy="303213"/>
            </a:xfrm>
            <a:prstGeom prst="line">
              <a:avLst/>
            </a:prstGeom>
            <a:noFill/>
            <a:ln w="28575" cap="sq">
              <a:noFill/>
              <a:round/>
              <a:headEnd/>
              <a:tailEnd/>
            </a:ln>
          </p:spPr>
          <p:txBody>
            <a:bodyPr/>
            <a:lstStyle/>
            <a:p>
              <a:endParaRPr lang="zh-CN" altLang="en-US"/>
            </a:p>
          </p:txBody>
        </p:sp>
        <p:sp>
          <p:nvSpPr>
            <p:cNvPr id="19" name="Line 57"/>
            <p:cNvSpPr>
              <a:spLocks noChangeShapeType="1"/>
            </p:cNvSpPr>
            <p:nvPr/>
          </p:nvSpPr>
          <p:spPr bwMode="auto">
            <a:xfrm>
              <a:off x="468313" y="5678488"/>
              <a:ext cx="0" cy="303212"/>
            </a:xfrm>
            <a:prstGeom prst="line">
              <a:avLst/>
            </a:prstGeom>
            <a:noFill/>
            <a:ln w="28575" cap="sq">
              <a:noFill/>
              <a:round/>
              <a:headEnd/>
              <a:tailEnd/>
            </a:ln>
          </p:spPr>
          <p:txBody>
            <a:bodyPr/>
            <a:lstStyle/>
            <a:p>
              <a:endParaRPr lang="zh-CN" altLang="en-US"/>
            </a:p>
          </p:txBody>
        </p:sp>
        <p:sp>
          <p:nvSpPr>
            <p:cNvPr id="20" name="Line 58"/>
            <p:cNvSpPr>
              <a:spLocks noChangeShapeType="1"/>
            </p:cNvSpPr>
            <p:nvPr/>
          </p:nvSpPr>
          <p:spPr bwMode="auto">
            <a:xfrm>
              <a:off x="2657475" y="5975350"/>
              <a:ext cx="6018213" cy="0"/>
            </a:xfrm>
            <a:prstGeom prst="line">
              <a:avLst/>
            </a:prstGeom>
            <a:noFill/>
            <a:ln w="28575" cap="sq">
              <a:noFill/>
              <a:round/>
              <a:headEnd/>
              <a:tailEnd/>
            </a:ln>
          </p:spPr>
          <p:txBody>
            <a:bodyPr/>
            <a:lstStyle/>
            <a:p>
              <a:endParaRPr lang="zh-CN" altLang="en-US"/>
            </a:p>
          </p:txBody>
        </p:sp>
        <p:sp>
          <p:nvSpPr>
            <p:cNvPr id="21" name="Line 59"/>
            <p:cNvSpPr>
              <a:spLocks noChangeShapeType="1"/>
            </p:cNvSpPr>
            <p:nvPr/>
          </p:nvSpPr>
          <p:spPr bwMode="auto">
            <a:xfrm>
              <a:off x="8675688" y="5545138"/>
              <a:ext cx="0" cy="303212"/>
            </a:xfrm>
            <a:prstGeom prst="line">
              <a:avLst/>
            </a:prstGeom>
            <a:noFill/>
            <a:ln w="28575" cap="sq">
              <a:noFill/>
              <a:round/>
              <a:headEnd/>
              <a:tailEnd/>
            </a:ln>
          </p:spPr>
          <p:txBody>
            <a:bodyPr/>
            <a:lstStyle/>
            <a:p>
              <a:endParaRPr lang="zh-CN" altLang="en-US"/>
            </a:p>
          </p:txBody>
        </p:sp>
        <p:sp>
          <p:nvSpPr>
            <p:cNvPr id="22" name="Line 60"/>
            <p:cNvSpPr>
              <a:spLocks noChangeShapeType="1"/>
            </p:cNvSpPr>
            <p:nvPr/>
          </p:nvSpPr>
          <p:spPr bwMode="auto">
            <a:xfrm>
              <a:off x="8675688" y="5848350"/>
              <a:ext cx="0" cy="303213"/>
            </a:xfrm>
            <a:prstGeom prst="line">
              <a:avLst/>
            </a:prstGeom>
            <a:noFill/>
            <a:ln w="28575" cap="sq">
              <a:noFill/>
              <a:round/>
              <a:headEnd/>
              <a:tailEnd/>
            </a:ln>
          </p:spPr>
          <p:txBody>
            <a:bodyPr/>
            <a:lstStyle/>
            <a:p>
              <a:endParaRPr lang="zh-CN" altLang="en-US"/>
            </a:p>
          </p:txBody>
        </p:sp>
        <p:sp>
          <p:nvSpPr>
            <p:cNvPr id="23"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r>
                <a:rPr lang="en-US" altLang="zh-CN" sz="1000" b="1" i="0"/>
                <a:t>… </a:t>
              </a:r>
            </a:p>
          </p:txBody>
        </p:sp>
        <p:sp>
          <p:nvSpPr>
            <p:cNvPr id="24"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r>
                <a:rPr lang="zh-CN" altLang="en-US" sz="1400" b="1" i="0">
                  <a:solidFill>
                    <a:srgbClr val="FE7000"/>
                  </a:solidFill>
                </a:rPr>
                <a:t>内容</a:t>
              </a:r>
            </a:p>
          </p:txBody>
        </p:sp>
        <p:sp>
          <p:nvSpPr>
            <p:cNvPr id="25"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r>
                <a:rPr lang="en-US" altLang="zh-CN" sz="1000" b="1" i="0"/>
                <a:t>…</a:t>
              </a:r>
            </a:p>
          </p:txBody>
        </p:sp>
        <p:sp>
          <p:nvSpPr>
            <p:cNvPr id="26"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7"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r>
                <a:rPr lang="en-US" altLang="zh-CN" sz="1000" b="1" i="0"/>
                <a:t>…</a:t>
              </a:r>
            </a:p>
          </p:txBody>
        </p:sp>
        <p:sp>
          <p:nvSpPr>
            <p:cNvPr id="28"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r>
                <a:rPr lang="en-US" altLang="zh-CN" sz="1000" b="1" i="0"/>
                <a:t>…</a:t>
              </a:r>
            </a:p>
          </p:txBody>
        </p:sp>
      </p:grpSp>
      <p:sp>
        <p:nvSpPr>
          <p:cNvPr id="29" name="Line 67"/>
          <p:cNvSpPr>
            <a:spLocks noChangeShapeType="1"/>
          </p:cNvSpPr>
          <p:nvPr/>
        </p:nvSpPr>
        <p:spPr bwMode="auto">
          <a:xfrm>
            <a:off x="29813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0" name="Line 68"/>
          <p:cNvSpPr>
            <a:spLocks noChangeShapeType="1"/>
          </p:cNvSpPr>
          <p:nvPr/>
        </p:nvSpPr>
        <p:spPr bwMode="auto">
          <a:xfrm>
            <a:off x="5838825" y="2124075"/>
            <a:ext cx="0" cy="3143250"/>
          </a:xfrm>
          <a:prstGeom prst="line">
            <a:avLst/>
          </a:prstGeom>
          <a:noFill/>
          <a:ln w="3175">
            <a:solidFill>
              <a:srgbClr val="969696"/>
            </a:solidFill>
            <a:round/>
            <a:headEnd/>
            <a:tailEnd/>
          </a:ln>
        </p:spPr>
        <p:txBody>
          <a:bodyPr wrap="none" anchor="ctr"/>
          <a:lstStyle/>
          <a:p>
            <a:endParaRPr lang="zh-CN" altLang="en-US"/>
          </a:p>
        </p:txBody>
      </p:sp>
      <p:sp>
        <p:nvSpPr>
          <p:cNvPr id="32"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5" name="Object 3"/>
          <p:cNvGraphicFramePr>
            <a:graphicFrameLocks noChangeAspect="1"/>
          </p:cNvGraphicFramePr>
          <p:nvPr/>
        </p:nvGraphicFramePr>
        <p:xfrm>
          <a:off x="520700" y="1155700"/>
          <a:ext cx="8102600" cy="396874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
          <p:cNvGrpSpPr/>
          <p:nvPr/>
        </p:nvGrpSpPr>
        <p:grpSpPr>
          <a:xfrm>
            <a:off x="2307399" y="3517909"/>
            <a:ext cx="455723" cy="949338"/>
            <a:chOff x="1214414" y="2661856"/>
            <a:chExt cx="1500198" cy="1341221"/>
          </a:xfrm>
          <a:effectLst>
            <a:reflection blurRad="6350" stA="52000" endA="300" endPos="35000" dir="5400000" sy="-100000" algn="bl" rotWithShape="0"/>
          </a:effectLst>
        </p:grpSpPr>
        <p:sp>
          <p:nvSpPr>
            <p:cNvPr id="5" name="圆角矩形 2"/>
            <p:cNvSpPr/>
            <p:nvPr/>
          </p:nvSpPr>
          <p:spPr>
            <a:xfrm>
              <a:off x="1214414" y="2714620"/>
              <a:ext cx="1500198" cy="1288457"/>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6"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7" name="组合 1"/>
          <p:cNvGrpSpPr/>
          <p:nvPr/>
        </p:nvGrpSpPr>
        <p:grpSpPr>
          <a:xfrm>
            <a:off x="1856886" y="3846525"/>
            <a:ext cx="455723" cy="620722"/>
            <a:chOff x="1214414" y="2661856"/>
            <a:chExt cx="1500198" cy="876953"/>
          </a:xfrm>
          <a:effectLst>
            <a:reflection blurRad="6350" stA="52000" endA="300" endPos="35000" dir="5400000" sy="-100000" algn="bl" rotWithShape="0"/>
          </a:effectLst>
        </p:grpSpPr>
        <p:sp>
          <p:nvSpPr>
            <p:cNvPr id="8"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1"/>
          <p:cNvGrpSpPr/>
          <p:nvPr/>
        </p:nvGrpSpPr>
        <p:grpSpPr>
          <a:xfrm>
            <a:off x="3767919" y="3627448"/>
            <a:ext cx="455723" cy="839799"/>
            <a:chOff x="1214414" y="2661856"/>
            <a:chExt cx="1500198" cy="1341221"/>
          </a:xfrm>
          <a:effectLst>
            <a:reflection blurRad="6350" stA="52000" endA="300" endPos="35000" dir="5400000" sy="-100000" algn="bl" rotWithShape="0"/>
          </a:effectLst>
        </p:grpSpPr>
        <p:sp>
          <p:nvSpPr>
            <p:cNvPr id="11" name="圆角矩形 2"/>
            <p:cNvSpPr/>
            <p:nvPr/>
          </p:nvSpPr>
          <p:spPr>
            <a:xfrm>
              <a:off x="1214414" y="2714620"/>
              <a:ext cx="1500198" cy="1288457"/>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3" name="组合 1"/>
          <p:cNvGrpSpPr/>
          <p:nvPr/>
        </p:nvGrpSpPr>
        <p:grpSpPr>
          <a:xfrm>
            <a:off x="3306165" y="4065603"/>
            <a:ext cx="455723" cy="401644"/>
            <a:chOff x="1214414" y="2661856"/>
            <a:chExt cx="1500198" cy="876953"/>
          </a:xfrm>
          <a:effectLst>
            <a:reflection blurRad="6350" stA="52000" endA="300" endPos="35000" dir="5400000" sy="-100000" algn="bl" rotWithShape="0"/>
          </a:effectLst>
        </p:grpSpPr>
        <p:sp>
          <p:nvSpPr>
            <p:cNvPr id="14" name="圆角矩形 2"/>
            <p:cNvSpPr/>
            <p:nvPr/>
          </p:nvSpPr>
          <p:spPr>
            <a:xfrm>
              <a:off x="1214414" y="2714621"/>
              <a:ext cx="1500198" cy="824188"/>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5"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6" name="组合 1"/>
          <p:cNvGrpSpPr/>
          <p:nvPr/>
        </p:nvGrpSpPr>
        <p:grpSpPr>
          <a:xfrm>
            <a:off x="4870456" y="3676318"/>
            <a:ext cx="455723" cy="790929"/>
            <a:chOff x="1214414" y="2661856"/>
            <a:chExt cx="1500198" cy="1212917"/>
          </a:xfrm>
          <a:effectLst>
            <a:reflection blurRad="6350" stA="52000" endA="300" endPos="35000" dir="5400000" sy="-100000" algn="bl" rotWithShape="0"/>
          </a:effectLst>
        </p:grpSpPr>
        <p:sp>
          <p:nvSpPr>
            <p:cNvPr id="17"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8"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9" name="组合 1"/>
          <p:cNvGrpSpPr/>
          <p:nvPr/>
        </p:nvGrpSpPr>
        <p:grpSpPr>
          <a:xfrm>
            <a:off x="5337978" y="3189292"/>
            <a:ext cx="455723" cy="1277955"/>
            <a:chOff x="1214414" y="2661856"/>
            <a:chExt cx="1500198" cy="1805490"/>
          </a:xfrm>
          <a:effectLst>
            <a:reflection blurRad="6350" stA="52000" endA="300" endPos="35000" dir="5400000" sy="-100000" algn="bl" rotWithShape="0"/>
          </a:effectLst>
        </p:grpSpPr>
        <p:sp>
          <p:nvSpPr>
            <p:cNvPr id="20" name="圆角矩形 2"/>
            <p:cNvSpPr/>
            <p:nvPr/>
          </p:nvSpPr>
          <p:spPr>
            <a:xfrm>
              <a:off x="1214414" y="2714620"/>
              <a:ext cx="1500198" cy="1752726"/>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1"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2" name="组合 1"/>
          <p:cNvGrpSpPr/>
          <p:nvPr/>
        </p:nvGrpSpPr>
        <p:grpSpPr>
          <a:xfrm>
            <a:off x="6385056" y="3493753"/>
            <a:ext cx="455723" cy="973494"/>
            <a:chOff x="1214414" y="2661856"/>
            <a:chExt cx="1500198" cy="1212917"/>
          </a:xfrm>
          <a:effectLst>
            <a:reflection blurRad="6350" stA="52000" endA="300" endPos="35000" dir="5400000" sy="-100000" algn="bl" rotWithShape="0"/>
          </a:effectLst>
        </p:grpSpPr>
        <p:sp>
          <p:nvSpPr>
            <p:cNvPr id="23" name="圆角矩形 2"/>
            <p:cNvSpPr/>
            <p:nvPr/>
          </p:nvSpPr>
          <p:spPr>
            <a:xfrm>
              <a:off x="1214414" y="2714619"/>
              <a:ext cx="1500198" cy="1160154"/>
            </a:xfrm>
            <a:prstGeom prst="roundRect">
              <a:avLst/>
            </a:prstGeom>
            <a:solidFill>
              <a:schemeClr val="bg1">
                <a:lumMod val="50000"/>
              </a:schemeClr>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5" name="组合 1"/>
          <p:cNvGrpSpPr/>
          <p:nvPr/>
        </p:nvGrpSpPr>
        <p:grpSpPr>
          <a:xfrm>
            <a:off x="6847368" y="3445714"/>
            <a:ext cx="455723" cy="1021529"/>
            <a:chOff x="1214414" y="3074541"/>
            <a:chExt cx="1500198" cy="1443214"/>
          </a:xfrm>
          <a:effectLst>
            <a:reflection blurRad="6350" stA="52000" endA="300" endPos="35000" dir="5400000" sy="-100000" algn="bl" rotWithShape="0"/>
          </a:effectLst>
        </p:grpSpPr>
        <p:sp>
          <p:nvSpPr>
            <p:cNvPr id="26" name="圆角矩形 2"/>
            <p:cNvSpPr/>
            <p:nvPr/>
          </p:nvSpPr>
          <p:spPr>
            <a:xfrm>
              <a:off x="1214414" y="3074541"/>
              <a:ext cx="1500198" cy="1443214"/>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7" name="任意多边形 3"/>
            <p:cNvSpPr/>
            <p:nvPr/>
          </p:nvSpPr>
          <p:spPr>
            <a:xfrm>
              <a:off x="1214414" y="3091554"/>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35"/>
          <p:cNvGrpSpPr>
            <a:grpSpLocks/>
          </p:cNvGrpSpPr>
          <p:nvPr/>
        </p:nvGrpSpPr>
        <p:grpSpPr bwMode="auto">
          <a:xfrm>
            <a:off x="1178718" y="1612900"/>
            <a:ext cx="6786563" cy="3451225"/>
            <a:chOff x="649288" y="1274762"/>
            <a:chExt cx="7826375" cy="3749675"/>
          </a:xfrm>
        </p:grpSpPr>
        <p:sp>
          <p:nvSpPr>
            <p:cNvPr id="29" name="AutoShape 5"/>
            <p:cNvSpPr>
              <a:spLocks noChangeArrowheads="1"/>
            </p:cNvSpPr>
            <p:nvPr/>
          </p:nvSpPr>
          <p:spPr bwMode="auto">
            <a:xfrm>
              <a:off x="649288" y="1274762"/>
              <a:ext cx="7826375" cy="3749675"/>
            </a:xfrm>
            <a:prstGeom prst="roundRect">
              <a:avLst>
                <a:gd name="adj" fmla="val 3231"/>
              </a:avLst>
            </a:prstGeom>
            <a:noFill/>
            <a:ln w="25400">
              <a:solidFill>
                <a:schemeClr val="accent5">
                  <a:lumMod val="40000"/>
                  <a:lumOff val="60000"/>
                </a:schemeClr>
              </a:solidFill>
              <a:prstDash val="sysDot"/>
              <a:round/>
              <a:headEnd/>
              <a:tailEnd/>
            </a:ln>
          </p:spPr>
          <p:txBody>
            <a:bodyPr wrap="none" lIns="91425" tIns="45713" rIns="91425" bIns="45713" anchor="ctr"/>
            <a:lstStyle/>
            <a:p>
              <a:pPr algn="ctr" fontAlgn="auto">
                <a:spcBef>
                  <a:spcPts val="0"/>
                </a:spcBef>
                <a:spcAft>
                  <a:spcPts val="0"/>
                </a:spcAft>
                <a:defRPr/>
              </a:pPr>
              <a:endParaRPr lang="zh-CN" altLang="zh-CN">
                <a:latin typeface="+mn-lt"/>
                <a:ea typeface="+mn-ea"/>
              </a:endParaRPr>
            </a:p>
          </p:txBody>
        </p:sp>
        <p:sp>
          <p:nvSpPr>
            <p:cNvPr id="30" name="Rectangle 9"/>
            <p:cNvSpPr>
              <a:spLocks noChangeArrowheads="1"/>
            </p:cNvSpPr>
            <p:nvPr/>
          </p:nvSpPr>
          <p:spPr bwMode="auto">
            <a:xfrm>
              <a:off x="777876" y="1371350"/>
              <a:ext cx="7569200" cy="3524250"/>
            </a:xfrm>
            <a:prstGeom prst="roundRect">
              <a:avLst>
                <a:gd name="adj" fmla="val 3486"/>
              </a:avLst>
            </a:prstGeom>
            <a:solidFill>
              <a:schemeClr val="bg1">
                <a:alpha val="65881"/>
              </a:schemeClr>
            </a:solidFill>
            <a:ln w="9525">
              <a:noFill/>
              <a:miter lim="800000"/>
              <a:headEnd/>
              <a:tailEnd/>
            </a:ln>
            <a:effectLst/>
            <a:scene3d>
              <a:camera prst="orthographicFront">
                <a:rot lat="0" lon="0" rev="0"/>
              </a:camera>
              <a:lightRig rig="chilly" dir="t">
                <a:rot lat="0" lon="0" rev="18480000"/>
              </a:lightRig>
            </a:scene3d>
            <a:sp3d prstMaterial="clear">
              <a:bevelT h="63500"/>
            </a:sp3d>
          </p:spPr>
          <p:txBody>
            <a:bodyPr/>
            <a:lstStyle/>
            <a:p>
              <a:pPr fontAlgn="auto">
                <a:spcBef>
                  <a:spcPts val="0"/>
                </a:spcBef>
                <a:spcAft>
                  <a:spcPts val="0"/>
                </a:spcAft>
                <a:defRPr/>
              </a:pPr>
              <a:endParaRPr lang="zh-CN" altLang="zh-CN">
                <a:latin typeface="Calibri" pitchFamily="34" charset="0"/>
                <a:ea typeface="+mn-ea"/>
              </a:endParaRPr>
            </a:p>
          </p:txBody>
        </p:sp>
      </p:grpSp>
      <p:sp>
        <p:nvSpPr>
          <p:cNvPr id="31" name="Line 11"/>
          <p:cNvSpPr>
            <a:spLocks noChangeShapeType="1"/>
          </p:cNvSpPr>
          <p:nvPr/>
        </p:nvSpPr>
        <p:spPr bwMode="auto">
          <a:xfrm>
            <a:off x="3042443" y="2574925"/>
            <a:ext cx="1588"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2" name="Line 12"/>
          <p:cNvSpPr>
            <a:spLocks noChangeShapeType="1"/>
          </p:cNvSpPr>
          <p:nvPr/>
        </p:nvSpPr>
        <p:spPr bwMode="auto">
          <a:xfrm>
            <a:off x="4563268" y="2574925"/>
            <a:ext cx="1588" cy="1876425"/>
          </a:xfrm>
          <a:prstGeom prst="line">
            <a:avLst/>
          </a:prstGeom>
          <a:noFill/>
          <a:ln w="15875">
            <a:solidFill>
              <a:srgbClr val="0070C0"/>
            </a:solidFill>
            <a:prstDash val="dash"/>
            <a:round/>
            <a:headEnd/>
            <a:tailEnd/>
          </a:ln>
        </p:spPr>
        <p:txBody>
          <a:bodyPr/>
          <a:lstStyle/>
          <a:p>
            <a:endParaRPr lang="zh-CN" altLang="en-US"/>
          </a:p>
        </p:txBody>
      </p:sp>
      <p:sp>
        <p:nvSpPr>
          <p:cNvPr id="33" name="Line 13"/>
          <p:cNvSpPr>
            <a:spLocks noChangeShapeType="1"/>
          </p:cNvSpPr>
          <p:nvPr/>
        </p:nvSpPr>
        <p:spPr bwMode="auto">
          <a:xfrm>
            <a:off x="6074568" y="2574925"/>
            <a:ext cx="3175" cy="1876425"/>
          </a:xfrm>
          <a:prstGeom prst="line">
            <a:avLst/>
          </a:prstGeom>
          <a:noFill/>
          <a:ln w="15875">
            <a:solidFill>
              <a:schemeClr val="tx1">
                <a:lumMod val="50000"/>
                <a:lumOff val="50000"/>
              </a:schemeClr>
            </a:solidFill>
            <a:prstDash val="dash"/>
            <a:round/>
            <a:headEnd/>
            <a:tailEnd/>
          </a:ln>
        </p:spPr>
        <p:txBody>
          <a:bodyPr/>
          <a:lstStyle/>
          <a:p>
            <a:endParaRPr lang="zh-CN" altLang="en-US"/>
          </a:p>
        </p:txBody>
      </p:sp>
      <p:sp>
        <p:nvSpPr>
          <p:cNvPr id="34" name="Text Box 56"/>
          <p:cNvSpPr txBox="1">
            <a:spLocks noChangeArrowheads="1"/>
          </p:cNvSpPr>
          <p:nvPr/>
        </p:nvSpPr>
        <p:spPr bwMode="auto">
          <a:xfrm>
            <a:off x="188515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添加文本</a:t>
            </a:r>
            <a:endParaRPr lang="zh-CN" dirty="0">
              <a:latin typeface="+mn-lt"/>
              <a:ea typeface="+mn-ea"/>
            </a:endParaRPr>
          </a:p>
        </p:txBody>
      </p:sp>
      <p:sp>
        <p:nvSpPr>
          <p:cNvPr id="35" name="Text Box 57"/>
          <p:cNvSpPr txBox="1">
            <a:spLocks noChangeArrowheads="1"/>
          </p:cNvSpPr>
          <p:nvPr/>
        </p:nvSpPr>
        <p:spPr bwMode="auto">
          <a:xfrm>
            <a:off x="3404393"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6" name="Text Box 58"/>
          <p:cNvSpPr txBox="1">
            <a:spLocks noChangeArrowheads="1"/>
          </p:cNvSpPr>
          <p:nvPr/>
        </p:nvSpPr>
        <p:spPr bwMode="auto">
          <a:xfrm>
            <a:off x="4926806" y="4495800"/>
            <a:ext cx="903287"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7" name="Text Box 59"/>
          <p:cNvSpPr txBox="1">
            <a:spLocks noChangeArrowheads="1"/>
          </p:cNvSpPr>
          <p:nvPr/>
        </p:nvSpPr>
        <p:spPr bwMode="auto">
          <a:xfrm>
            <a:off x="6455568" y="4495800"/>
            <a:ext cx="903288"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添加文本</a:t>
            </a:r>
            <a:endParaRPr lang="zh-CN">
              <a:latin typeface="+mn-lt"/>
              <a:ea typeface="+mn-ea"/>
            </a:endParaRPr>
          </a:p>
        </p:txBody>
      </p:sp>
      <p:sp>
        <p:nvSpPr>
          <p:cNvPr id="38" name="Text Box 56"/>
          <p:cNvSpPr txBox="1">
            <a:spLocks noChangeArrowheads="1"/>
          </p:cNvSpPr>
          <p:nvPr/>
        </p:nvSpPr>
        <p:spPr bwMode="auto">
          <a:xfrm>
            <a:off x="2256631" y="3236913"/>
            <a:ext cx="544512"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39" name="Text Box 56"/>
          <p:cNvSpPr txBox="1">
            <a:spLocks noChangeArrowheads="1"/>
          </p:cNvSpPr>
          <p:nvPr/>
        </p:nvSpPr>
        <p:spPr bwMode="auto">
          <a:xfrm>
            <a:off x="3645693" y="3360738"/>
            <a:ext cx="73342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0" name="Text Box 56"/>
          <p:cNvSpPr txBox="1">
            <a:spLocks noChangeArrowheads="1"/>
          </p:cNvSpPr>
          <p:nvPr/>
        </p:nvSpPr>
        <p:spPr bwMode="auto">
          <a:xfrm>
            <a:off x="3293268" y="3794125"/>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1" name="Text Box 56"/>
          <p:cNvSpPr txBox="1">
            <a:spLocks noChangeArrowheads="1"/>
          </p:cNvSpPr>
          <p:nvPr/>
        </p:nvSpPr>
        <p:spPr bwMode="auto">
          <a:xfrm>
            <a:off x="5217318" y="2887663"/>
            <a:ext cx="663575"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42" name="Text Box 56"/>
          <p:cNvSpPr txBox="1">
            <a:spLocks noChangeArrowheads="1"/>
          </p:cNvSpPr>
          <p:nvPr/>
        </p:nvSpPr>
        <p:spPr bwMode="auto">
          <a:xfrm>
            <a:off x="4844256" y="3425825"/>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3" name="Text Box 56"/>
          <p:cNvSpPr txBox="1">
            <a:spLocks noChangeArrowheads="1"/>
          </p:cNvSpPr>
          <p:nvPr/>
        </p:nvSpPr>
        <p:spPr bwMode="auto">
          <a:xfrm>
            <a:off x="6804818" y="3167063"/>
            <a:ext cx="571500" cy="3063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4" name="Text Box 56"/>
          <p:cNvSpPr txBox="1">
            <a:spLocks noChangeArrowheads="1"/>
          </p:cNvSpPr>
          <p:nvPr/>
        </p:nvSpPr>
        <p:spPr bwMode="auto">
          <a:xfrm>
            <a:off x="6365081" y="3251200"/>
            <a:ext cx="544512" cy="30638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a:latin typeface="Calibri" pitchFamily="34" charset="0"/>
                <a:ea typeface="微软雅黑" pitchFamily="34" charset="-122"/>
              </a:rPr>
              <a:t>文本</a:t>
            </a:r>
            <a:endParaRPr lang="zh-CN">
              <a:latin typeface="+mn-lt"/>
              <a:ea typeface="+mn-ea"/>
            </a:endParaRPr>
          </a:p>
        </p:txBody>
      </p:sp>
      <p:sp>
        <p:nvSpPr>
          <p:cNvPr id="45" name="Line 8"/>
          <p:cNvSpPr>
            <a:spLocks noChangeShapeType="1"/>
          </p:cNvSpPr>
          <p:nvPr/>
        </p:nvSpPr>
        <p:spPr bwMode="auto">
          <a:xfrm>
            <a:off x="1577181" y="2190750"/>
            <a:ext cx="0" cy="2263775"/>
          </a:xfrm>
          <a:prstGeom prst="line">
            <a:avLst/>
          </a:prstGeom>
          <a:noFill/>
          <a:ln w="25400">
            <a:solidFill>
              <a:schemeClr val="tx1">
                <a:lumMod val="50000"/>
                <a:lumOff val="50000"/>
              </a:schemeClr>
            </a:solidFill>
            <a:round/>
            <a:headEnd type="triangle" w="med" len="med"/>
            <a:tailEnd/>
          </a:ln>
        </p:spPr>
        <p:txBody>
          <a:bodyPr/>
          <a:lstStyle/>
          <a:p>
            <a:endParaRPr lang="zh-CN" altLang="en-US"/>
          </a:p>
        </p:txBody>
      </p:sp>
      <p:sp>
        <p:nvSpPr>
          <p:cNvPr id="46" name="Line 8"/>
          <p:cNvSpPr>
            <a:spLocks noChangeShapeType="1"/>
          </p:cNvSpPr>
          <p:nvPr/>
        </p:nvSpPr>
        <p:spPr bwMode="auto">
          <a:xfrm rot="16200000">
            <a:off x="4535487" y="1497806"/>
            <a:ext cx="0" cy="5932488"/>
          </a:xfrm>
          <a:prstGeom prst="line">
            <a:avLst/>
          </a:prstGeom>
          <a:noFill/>
          <a:ln w="25400">
            <a:solidFill>
              <a:schemeClr val="tx1">
                <a:lumMod val="50000"/>
                <a:lumOff val="50000"/>
              </a:schemeClr>
            </a:solidFill>
            <a:round/>
            <a:headEnd/>
            <a:tailEnd type="triangle" w="med" len="med"/>
          </a:ln>
        </p:spPr>
        <p:txBody>
          <a:bodyPr/>
          <a:lstStyle/>
          <a:p>
            <a:endParaRPr lang="zh-CN" altLang="en-US"/>
          </a:p>
        </p:txBody>
      </p:sp>
      <p:grpSp>
        <p:nvGrpSpPr>
          <p:cNvPr id="47" name="组合 69"/>
          <p:cNvGrpSpPr>
            <a:grpSpLocks/>
          </p:cNvGrpSpPr>
          <p:nvPr/>
        </p:nvGrpSpPr>
        <p:grpSpPr bwMode="auto">
          <a:xfrm>
            <a:off x="2982118" y="1327150"/>
            <a:ext cx="3251200" cy="584200"/>
            <a:chOff x="2947172" y="1895454"/>
            <a:chExt cx="3249657" cy="584766"/>
          </a:xfrm>
        </p:grpSpPr>
        <p:grpSp>
          <p:nvGrpSpPr>
            <p:cNvPr id="48" name="组合 1"/>
            <p:cNvGrpSpPr>
              <a:grpSpLocks/>
            </p:cNvGrpSpPr>
            <p:nvPr/>
          </p:nvGrpSpPr>
          <p:grpSpPr bwMode="auto">
            <a:xfrm>
              <a:off x="3039144" y="1895454"/>
              <a:ext cx="3065714" cy="584766"/>
              <a:chOff x="1214414" y="2661856"/>
              <a:chExt cx="1500198" cy="767144"/>
            </a:xfrm>
          </p:grpSpPr>
          <p:sp>
            <p:nvSpPr>
              <p:cNvPr id="50" name="圆角矩形 2"/>
              <p:cNvSpPr/>
              <p:nvPr/>
            </p:nvSpPr>
            <p:spPr>
              <a:xfrm>
                <a:off x="1214414" y="2714620"/>
                <a:ext cx="1500198" cy="714380"/>
              </a:xfrm>
              <a:prstGeom prst="roundRect">
                <a:avLst/>
              </a:prstGeom>
              <a:solidFill>
                <a:srgbClr val="0070C0"/>
              </a:solidFill>
              <a:ln>
                <a:gradFill>
                  <a:gsLst>
                    <a:gs pos="0">
                      <a:schemeClr val="bg1"/>
                    </a:gs>
                    <a:gs pos="70000">
                      <a:schemeClr val="bg1">
                        <a:alpha val="62000"/>
                      </a:schemeClr>
                    </a:gs>
                    <a:gs pos="100000">
                      <a:srgbClr val="FFEBFA">
                        <a:alpha val="27000"/>
                      </a:srgbClr>
                    </a:gs>
                  </a:gsLst>
                  <a:lin ang="5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1" name="任意多边形 3"/>
              <p:cNvSpPr/>
              <p:nvPr/>
            </p:nvSpPr>
            <p:spPr>
              <a:xfrm>
                <a:off x="1214443" y="2661856"/>
                <a:ext cx="1500139" cy="583697"/>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9" name="TextBox 39"/>
            <p:cNvSpPr txBox="1">
              <a:spLocks noChangeArrowheads="1"/>
            </p:cNvSpPr>
            <p:nvPr/>
          </p:nvSpPr>
          <p:spPr bwMode="auto">
            <a:xfrm>
              <a:off x="2947172" y="1969685"/>
              <a:ext cx="3249657" cy="461665"/>
            </a:xfrm>
            <a:prstGeom prst="rect">
              <a:avLst/>
            </a:prstGeom>
            <a:noFill/>
            <a:ln w="9525">
              <a:noFill/>
              <a:miter lim="800000"/>
              <a:headEnd/>
              <a:tailEnd/>
            </a:ln>
          </p:spPr>
          <p:txBody>
            <a:bodyPr>
              <a:spAutoFit/>
            </a:bodyPr>
            <a:lstStyle/>
            <a:p>
              <a:pPr algn="ctr"/>
              <a:r>
                <a:rPr lang="zh-CN" altLang="en-US" sz="2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52" name="Text Box 56"/>
          <p:cNvSpPr txBox="1">
            <a:spLocks noChangeArrowheads="1"/>
          </p:cNvSpPr>
          <p:nvPr/>
        </p:nvSpPr>
        <p:spPr bwMode="auto">
          <a:xfrm>
            <a:off x="1820068" y="3567113"/>
            <a:ext cx="544513" cy="3079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algn="ctr" fontAlgn="auto">
              <a:spcBef>
                <a:spcPts val="0"/>
              </a:spcBef>
              <a:spcAft>
                <a:spcPts val="0"/>
              </a:spcAft>
              <a:defRPr/>
            </a:pPr>
            <a:r>
              <a:rPr lang="zh-CN" sz="1400" dirty="0">
                <a:latin typeface="Calibri" pitchFamily="34" charset="0"/>
                <a:ea typeface="微软雅黑" pitchFamily="34" charset="-122"/>
              </a:rPr>
              <a:t>文本</a:t>
            </a:r>
            <a:endParaRPr lang="zh-CN" dirty="0">
              <a:latin typeface="+mn-lt"/>
              <a:ea typeface="+mn-ea"/>
            </a:endParaRPr>
          </a:p>
        </p:txBody>
      </p:sp>
      <p:sp>
        <p:nvSpPr>
          <p:cNvPr id="5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2" presetClass="entr" presetSubtype="1" fill="hold" nodeType="withEffect">
                                  <p:stCondLst>
                                    <p:cond delay="800"/>
                                  </p:stCondLst>
                                  <p:childTnLst>
                                    <p:set>
                                      <p:cBhvr>
                                        <p:cTn id="9" dur="1" fill="hold">
                                          <p:stCondLst>
                                            <p:cond delay="0"/>
                                          </p:stCondLst>
                                        </p:cTn>
                                        <p:tgtEl>
                                          <p:spTgt spid="47"/>
                                        </p:tgtEl>
                                        <p:attrNameLst>
                                          <p:attrName>style.visibility</p:attrName>
                                        </p:attrNameLst>
                                      </p:cBhvr>
                                      <p:to>
                                        <p:strVal val="visible"/>
                                      </p:to>
                                    </p:set>
                                    <p:animEffect transition="in" filter="slide(fromTop)">
                                      <p:cBhvr>
                                        <p:cTn id="10" dur="500"/>
                                        <p:tgtEl>
                                          <p:spTgt spid="47"/>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grpId="0" nodeType="withEffect">
                                  <p:stCondLst>
                                    <p:cond delay="120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grpId="0" nodeType="withEffect">
                                  <p:stCondLst>
                                    <p:cond delay="120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120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par>
                                <p:cTn id="33" presetID="2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par>
                                <p:cTn id="42" presetID="22" presetClass="entr" presetSubtype="4"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par>
                                <p:cTn id="48" presetID="2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10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000"/>
                                        <p:tgtEl>
                                          <p:spTgt spid="4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10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10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animBg="1"/>
      <p:bldP spid="46" grpId="0" animBg="1"/>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181" name="矩形 180"/>
          <p:cNvSpPr/>
          <p:nvPr/>
        </p:nvSpPr>
        <p:spPr>
          <a:xfrm>
            <a:off x="4853856" y="2595086"/>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cxnSp>
        <p:nvCxnSpPr>
          <p:cNvPr id="148" name="直接连接符 147"/>
          <p:cNvCxnSpPr/>
          <p:nvPr/>
        </p:nvCxnSpPr>
        <p:spPr>
          <a:xfrm>
            <a:off x="1113806" y="4851641"/>
            <a:ext cx="7328864" cy="0"/>
          </a:xfrm>
          <a:prstGeom prst="line">
            <a:avLst/>
          </a:prstGeom>
          <a:noFill/>
          <a:ln w="9525" cap="flat" cmpd="sng" algn="ctr">
            <a:solidFill>
              <a:srgbClr val="C0C0C0"/>
            </a:solidFill>
            <a:prstDash val="solid"/>
          </a:ln>
          <a:effectLst/>
        </p:spPr>
      </p:cxnSp>
      <p:cxnSp>
        <p:nvCxnSpPr>
          <p:cNvPr id="149" name="直接连接符 148"/>
          <p:cNvCxnSpPr/>
          <p:nvPr/>
        </p:nvCxnSpPr>
        <p:spPr>
          <a:xfrm>
            <a:off x="1113806" y="4563255"/>
            <a:ext cx="7328864" cy="0"/>
          </a:xfrm>
          <a:prstGeom prst="line">
            <a:avLst/>
          </a:prstGeom>
          <a:noFill/>
          <a:ln w="9525" cap="flat" cmpd="sng" algn="ctr">
            <a:solidFill>
              <a:srgbClr val="C0C0C0"/>
            </a:solidFill>
            <a:prstDash val="solid"/>
          </a:ln>
          <a:effectLst/>
        </p:spPr>
      </p:cxnSp>
      <p:cxnSp>
        <p:nvCxnSpPr>
          <p:cNvPr id="150" name="直接连接符 149"/>
          <p:cNvCxnSpPr/>
          <p:nvPr/>
        </p:nvCxnSpPr>
        <p:spPr>
          <a:xfrm>
            <a:off x="1113806" y="4274868"/>
            <a:ext cx="7328864" cy="0"/>
          </a:xfrm>
          <a:prstGeom prst="line">
            <a:avLst/>
          </a:prstGeom>
          <a:noFill/>
          <a:ln w="9525" cap="flat" cmpd="sng" algn="ctr">
            <a:solidFill>
              <a:srgbClr val="C0C0C0"/>
            </a:solidFill>
            <a:prstDash val="solid"/>
          </a:ln>
          <a:effectLst/>
        </p:spPr>
      </p:cxnSp>
      <p:cxnSp>
        <p:nvCxnSpPr>
          <p:cNvPr id="151" name="直接连接符 150"/>
          <p:cNvCxnSpPr/>
          <p:nvPr/>
        </p:nvCxnSpPr>
        <p:spPr>
          <a:xfrm>
            <a:off x="1113806" y="3698093"/>
            <a:ext cx="7328864" cy="0"/>
          </a:xfrm>
          <a:prstGeom prst="line">
            <a:avLst/>
          </a:prstGeom>
          <a:noFill/>
          <a:ln w="9525" cap="flat" cmpd="sng" algn="ctr">
            <a:solidFill>
              <a:srgbClr val="C0C0C0"/>
            </a:solidFill>
            <a:prstDash val="solid"/>
          </a:ln>
          <a:effectLst/>
        </p:spPr>
      </p:cxnSp>
      <p:cxnSp>
        <p:nvCxnSpPr>
          <p:cNvPr id="152" name="直接连接符 151"/>
          <p:cNvCxnSpPr/>
          <p:nvPr/>
        </p:nvCxnSpPr>
        <p:spPr>
          <a:xfrm>
            <a:off x="1113806" y="3986481"/>
            <a:ext cx="7328864" cy="0"/>
          </a:xfrm>
          <a:prstGeom prst="line">
            <a:avLst/>
          </a:prstGeom>
          <a:noFill/>
          <a:ln w="9525" cap="flat" cmpd="sng" algn="ctr">
            <a:solidFill>
              <a:srgbClr val="C0C0C0"/>
            </a:solidFill>
            <a:prstDash val="solid"/>
          </a:ln>
          <a:effectLst/>
        </p:spPr>
      </p:cxnSp>
      <p:cxnSp>
        <p:nvCxnSpPr>
          <p:cNvPr id="153" name="直接连接符 152"/>
          <p:cNvCxnSpPr/>
          <p:nvPr/>
        </p:nvCxnSpPr>
        <p:spPr>
          <a:xfrm>
            <a:off x="1113806" y="3409706"/>
            <a:ext cx="7328864" cy="0"/>
          </a:xfrm>
          <a:prstGeom prst="line">
            <a:avLst/>
          </a:prstGeom>
          <a:noFill/>
          <a:ln w="9525" cap="flat" cmpd="sng" algn="ctr">
            <a:solidFill>
              <a:srgbClr val="C0C0C0"/>
            </a:solidFill>
            <a:prstDash val="solid"/>
          </a:ln>
          <a:effectLst/>
        </p:spPr>
      </p:cxnSp>
      <p:cxnSp>
        <p:nvCxnSpPr>
          <p:cNvPr id="154" name="直接连接符 153"/>
          <p:cNvCxnSpPr/>
          <p:nvPr/>
        </p:nvCxnSpPr>
        <p:spPr>
          <a:xfrm>
            <a:off x="1113806" y="3121319"/>
            <a:ext cx="7328864" cy="0"/>
          </a:xfrm>
          <a:prstGeom prst="line">
            <a:avLst/>
          </a:prstGeom>
          <a:noFill/>
          <a:ln w="9525" cap="flat" cmpd="sng" algn="ctr">
            <a:solidFill>
              <a:srgbClr val="C0C0C0"/>
            </a:solidFill>
            <a:prstDash val="solid"/>
          </a:ln>
          <a:effectLst/>
        </p:spPr>
      </p:cxnSp>
      <p:cxnSp>
        <p:nvCxnSpPr>
          <p:cNvPr id="155" name="直接连接符 154"/>
          <p:cNvCxnSpPr/>
          <p:nvPr/>
        </p:nvCxnSpPr>
        <p:spPr>
          <a:xfrm>
            <a:off x="1113806" y="2832932"/>
            <a:ext cx="7328864" cy="0"/>
          </a:xfrm>
          <a:prstGeom prst="line">
            <a:avLst/>
          </a:prstGeom>
          <a:noFill/>
          <a:ln w="9525" cap="flat" cmpd="sng" algn="ctr">
            <a:solidFill>
              <a:srgbClr val="C0C0C0"/>
            </a:solidFill>
            <a:prstDash val="solid"/>
          </a:ln>
          <a:effectLst/>
        </p:spPr>
      </p:cxnSp>
      <p:cxnSp>
        <p:nvCxnSpPr>
          <p:cNvPr id="156" name="直接连接符 155"/>
          <p:cNvCxnSpPr/>
          <p:nvPr/>
        </p:nvCxnSpPr>
        <p:spPr>
          <a:xfrm>
            <a:off x="1113806" y="2544544"/>
            <a:ext cx="7328864" cy="0"/>
          </a:xfrm>
          <a:prstGeom prst="line">
            <a:avLst/>
          </a:prstGeom>
          <a:noFill/>
          <a:ln w="9525" cap="flat" cmpd="sng" algn="ctr">
            <a:solidFill>
              <a:srgbClr val="C0C0C0"/>
            </a:solidFill>
            <a:prstDash val="solid"/>
          </a:ln>
          <a:effectLst/>
        </p:spPr>
      </p:cxnSp>
      <p:cxnSp>
        <p:nvCxnSpPr>
          <p:cNvPr id="157" name="直接连接符 156"/>
          <p:cNvCxnSpPr/>
          <p:nvPr/>
        </p:nvCxnSpPr>
        <p:spPr>
          <a:xfrm>
            <a:off x="1113806" y="2256157"/>
            <a:ext cx="7328864" cy="0"/>
          </a:xfrm>
          <a:prstGeom prst="line">
            <a:avLst/>
          </a:prstGeom>
          <a:noFill/>
          <a:ln w="9525" cap="flat" cmpd="sng" algn="ctr">
            <a:solidFill>
              <a:srgbClr val="C0C0C0"/>
            </a:solidFill>
            <a:prstDash val="solid"/>
          </a:ln>
          <a:effectLst/>
        </p:spPr>
      </p:cxnSp>
      <p:cxnSp>
        <p:nvCxnSpPr>
          <p:cNvPr id="158" name="直接连接符 157"/>
          <p:cNvCxnSpPr/>
          <p:nvPr/>
        </p:nvCxnSpPr>
        <p:spPr>
          <a:xfrm>
            <a:off x="1113806" y="1967770"/>
            <a:ext cx="7328864" cy="0"/>
          </a:xfrm>
          <a:prstGeom prst="line">
            <a:avLst/>
          </a:prstGeom>
          <a:noFill/>
          <a:ln w="9525" cap="flat" cmpd="sng" algn="ctr">
            <a:solidFill>
              <a:srgbClr val="C0C0C0"/>
            </a:solidFill>
            <a:prstDash val="solid"/>
          </a:ln>
          <a:effectLst/>
        </p:spPr>
      </p:cxnSp>
      <p:cxnSp>
        <p:nvCxnSpPr>
          <p:cNvPr id="159" name="直接连接符 158"/>
          <p:cNvCxnSpPr/>
          <p:nvPr/>
        </p:nvCxnSpPr>
        <p:spPr>
          <a:xfrm>
            <a:off x="1113806" y="1679382"/>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160" name="TextBox 159"/>
          <p:cNvSpPr txBox="1"/>
          <p:nvPr/>
        </p:nvSpPr>
        <p:spPr>
          <a:xfrm>
            <a:off x="527050" y="442515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a:t>
            </a: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1" name="TextBox 160"/>
          <p:cNvSpPr txBox="1"/>
          <p:nvPr/>
        </p:nvSpPr>
        <p:spPr>
          <a:xfrm>
            <a:off x="527050" y="471528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2" name="TextBox 161"/>
          <p:cNvSpPr txBox="1"/>
          <p:nvPr/>
        </p:nvSpPr>
        <p:spPr>
          <a:xfrm>
            <a:off x="527050" y="4135031"/>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3" name="TextBox 162"/>
          <p:cNvSpPr txBox="1"/>
          <p:nvPr/>
        </p:nvSpPr>
        <p:spPr>
          <a:xfrm>
            <a:off x="527050" y="3844903"/>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30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4" name="TextBox 163"/>
          <p:cNvSpPr txBox="1"/>
          <p:nvPr/>
        </p:nvSpPr>
        <p:spPr>
          <a:xfrm>
            <a:off x="537865" y="355477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40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5" name="TextBox 164"/>
          <p:cNvSpPr txBox="1"/>
          <p:nvPr/>
        </p:nvSpPr>
        <p:spPr>
          <a:xfrm>
            <a:off x="527050" y="3264648"/>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50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6" name="TextBox 165"/>
          <p:cNvSpPr txBox="1"/>
          <p:nvPr/>
        </p:nvSpPr>
        <p:spPr>
          <a:xfrm>
            <a:off x="537865" y="2974520"/>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60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7" name="TextBox 166"/>
          <p:cNvSpPr txBox="1"/>
          <p:nvPr/>
        </p:nvSpPr>
        <p:spPr>
          <a:xfrm>
            <a:off x="537865" y="2684392"/>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70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8" name="TextBox 167"/>
          <p:cNvSpPr txBox="1"/>
          <p:nvPr/>
        </p:nvSpPr>
        <p:spPr>
          <a:xfrm>
            <a:off x="527050" y="2394265"/>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80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9" name="TextBox 168"/>
          <p:cNvSpPr txBox="1"/>
          <p:nvPr/>
        </p:nvSpPr>
        <p:spPr>
          <a:xfrm>
            <a:off x="537865" y="2104137"/>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90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0" name="TextBox 169"/>
          <p:cNvSpPr txBox="1"/>
          <p:nvPr/>
        </p:nvSpPr>
        <p:spPr>
          <a:xfrm>
            <a:off x="537865" y="1814009"/>
            <a:ext cx="575941" cy="279565"/>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100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71" name="组合 53"/>
          <p:cNvGrpSpPr/>
          <p:nvPr/>
        </p:nvGrpSpPr>
        <p:grpSpPr>
          <a:xfrm>
            <a:off x="1210955" y="3086518"/>
            <a:ext cx="1680572" cy="1757534"/>
            <a:chOff x="1116000" y="3582336"/>
            <a:chExt cx="1512128" cy="1817952"/>
          </a:xfrm>
        </p:grpSpPr>
        <p:sp>
          <p:nvSpPr>
            <p:cNvPr id="215" name="矩形 2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6" name="矩形 2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7" name="矩形 2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8" name="矩形 2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2" name="组合 71"/>
          <p:cNvGrpSpPr/>
          <p:nvPr/>
        </p:nvGrpSpPr>
        <p:grpSpPr>
          <a:xfrm>
            <a:off x="3048655" y="2946859"/>
            <a:ext cx="1680572" cy="1897190"/>
            <a:chOff x="1116000" y="3437878"/>
            <a:chExt cx="1512128" cy="1962410"/>
          </a:xfrm>
        </p:grpSpPr>
        <p:sp>
          <p:nvSpPr>
            <p:cNvPr id="211" name="矩形 210"/>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2" name="矩形 211"/>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3" name="矩形 212"/>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58</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4" name="矩形 213"/>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3" name="组合 76"/>
          <p:cNvGrpSpPr/>
          <p:nvPr/>
        </p:nvGrpSpPr>
        <p:grpSpPr>
          <a:xfrm>
            <a:off x="4886355" y="2780256"/>
            <a:ext cx="1680572" cy="2063795"/>
            <a:chOff x="1116000" y="3265547"/>
            <a:chExt cx="1512128" cy="2134742"/>
          </a:xfrm>
        </p:grpSpPr>
        <p:sp>
          <p:nvSpPr>
            <p:cNvPr id="207" name="矩形 206"/>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8" name="矩形 207"/>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9" name="矩形 208"/>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0" name="矩形 209"/>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72</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4" name="组合 81"/>
          <p:cNvGrpSpPr/>
          <p:nvPr/>
        </p:nvGrpSpPr>
        <p:grpSpPr>
          <a:xfrm>
            <a:off x="6724054" y="3086518"/>
            <a:ext cx="1680572" cy="1757534"/>
            <a:chOff x="1116000" y="3582336"/>
            <a:chExt cx="1512128" cy="1817952"/>
          </a:xfrm>
        </p:grpSpPr>
        <p:sp>
          <p:nvSpPr>
            <p:cNvPr id="203" name="矩形 202"/>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51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4" name="矩形 203"/>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61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5" name="矩形 204"/>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35</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6" name="矩形 205"/>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41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175" name="组合 91"/>
          <p:cNvGrpSpPr/>
          <p:nvPr/>
        </p:nvGrpSpPr>
        <p:grpSpPr>
          <a:xfrm>
            <a:off x="2607014" y="1147683"/>
            <a:ext cx="1338418" cy="279565"/>
            <a:chOff x="3646051" y="1256965"/>
            <a:chExt cx="1433383" cy="307777"/>
          </a:xfrm>
        </p:grpSpPr>
        <p:sp>
          <p:nvSpPr>
            <p:cNvPr id="201" name="矩形 200"/>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2" name="TextBox 201"/>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6" name="组合 95"/>
          <p:cNvGrpSpPr/>
          <p:nvPr/>
        </p:nvGrpSpPr>
        <p:grpSpPr>
          <a:xfrm>
            <a:off x="4103173" y="1147683"/>
            <a:ext cx="1338418" cy="279565"/>
            <a:chOff x="3646051" y="1256965"/>
            <a:chExt cx="1433383" cy="307777"/>
          </a:xfrm>
        </p:grpSpPr>
        <p:sp>
          <p:nvSpPr>
            <p:cNvPr id="199" name="矩形 198"/>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0" name="TextBox 199"/>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98"/>
          <p:cNvGrpSpPr/>
          <p:nvPr/>
        </p:nvGrpSpPr>
        <p:grpSpPr>
          <a:xfrm>
            <a:off x="5599331" y="1147683"/>
            <a:ext cx="1338418" cy="279565"/>
            <a:chOff x="3646051" y="1256965"/>
            <a:chExt cx="1433383" cy="307777"/>
          </a:xfrm>
        </p:grpSpPr>
        <p:sp>
          <p:nvSpPr>
            <p:cNvPr id="197" name="矩形 196"/>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8" name="TextBox 197"/>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Descripation3</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178" name="组合 101"/>
          <p:cNvGrpSpPr/>
          <p:nvPr/>
        </p:nvGrpSpPr>
        <p:grpSpPr>
          <a:xfrm>
            <a:off x="7095489" y="1147683"/>
            <a:ext cx="1338418" cy="279565"/>
            <a:chOff x="3646051" y="1256965"/>
            <a:chExt cx="1433383" cy="307777"/>
          </a:xfrm>
        </p:grpSpPr>
        <p:sp>
          <p:nvSpPr>
            <p:cNvPr id="195" name="矩形 194"/>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96" name="TextBox 195"/>
            <p:cNvSpPr txBox="1"/>
            <p:nvPr/>
          </p:nvSpPr>
          <p:spPr>
            <a:xfrm>
              <a:off x="3707904" y="1256965"/>
              <a:ext cx="1371530"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Descripation4</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9" name="圆角矩形 178"/>
          <p:cNvSpPr/>
          <p:nvPr/>
        </p:nvSpPr>
        <p:spPr>
          <a:xfrm>
            <a:off x="2864922" y="2312555"/>
            <a:ext cx="583951" cy="320364"/>
          </a:xfrm>
          <a:prstGeom prst="roundRect">
            <a:avLst/>
          </a:prstGeom>
          <a:solidFill>
            <a:srgbClr val="FEA50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+31</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180" name="组合 114"/>
          <p:cNvGrpSpPr/>
          <p:nvPr/>
        </p:nvGrpSpPr>
        <p:grpSpPr>
          <a:xfrm>
            <a:off x="1411005" y="2472737"/>
            <a:ext cx="3675401" cy="1101086"/>
            <a:chOff x="1114605" y="2790248"/>
            <a:chExt cx="3936183" cy="1212202"/>
          </a:xfrm>
        </p:grpSpPr>
        <p:grpSp>
          <p:nvGrpSpPr>
            <p:cNvPr id="190" name="组合 113"/>
            <p:cNvGrpSpPr/>
            <p:nvPr/>
          </p:nvGrpSpPr>
          <p:grpSpPr>
            <a:xfrm>
              <a:off x="1114605" y="2790248"/>
              <a:ext cx="1557077" cy="1212202"/>
              <a:chOff x="1114605" y="2790248"/>
              <a:chExt cx="1557077" cy="1212202"/>
            </a:xfrm>
          </p:grpSpPr>
          <p:cxnSp>
            <p:nvCxnSpPr>
              <p:cNvPr id="193" name="直接连接符 192"/>
              <p:cNvCxnSpPr>
                <a:stCxn id="218" idx="0"/>
              </p:cNvCxnSpPr>
              <p:nvPr/>
            </p:nvCxnSpPr>
            <p:spPr>
              <a:xfrm flipH="1" flipV="1">
                <a:off x="1114605" y="2790248"/>
                <a:ext cx="1" cy="1212202"/>
              </a:xfrm>
              <a:prstGeom prst="line">
                <a:avLst/>
              </a:prstGeom>
              <a:noFill/>
              <a:ln w="25400" cap="flat" cmpd="sng" algn="ctr">
                <a:solidFill>
                  <a:srgbClr val="FEA501"/>
                </a:solidFill>
                <a:prstDash val="solid"/>
              </a:ln>
              <a:effectLst/>
            </p:spPr>
          </p:cxnSp>
          <p:cxnSp>
            <p:nvCxnSpPr>
              <p:cNvPr id="194" name="直接连接符 193"/>
              <p:cNvCxnSpPr>
                <a:endCxn id="179" idx="1"/>
              </p:cNvCxnSpPr>
              <p:nvPr/>
            </p:nvCxnSpPr>
            <p:spPr>
              <a:xfrm>
                <a:off x="1114606" y="2790248"/>
                <a:ext cx="1557076" cy="0"/>
              </a:xfrm>
              <a:prstGeom prst="line">
                <a:avLst/>
              </a:prstGeom>
              <a:noFill/>
              <a:ln w="25400" cap="flat" cmpd="sng" algn="ctr">
                <a:solidFill>
                  <a:srgbClr val="FEA501"/>
                </a:solidFill>
                <a:prstDash val="solid"/>
              </a:ln>
              <a:effectLst/>
            </p:spPr>
          </p:cxnSp>
        </p:grpSp>
        <p:cxnSp>
          <p:nvCxnSpPr>
            <p:cNvPr id="191" name="直接连接符 190"/>
            <p:cNvCxnSpPr>
              <a:stCxn id="179" idx="3"/>
            </p:cNvCxnSpPr>
            <p:nvPr/>
          </p:nvCxnSpPr>
          <p:spPr>
            <a:xfrm>
              <a:off x="3297066" y="2790248"/>
              <a:ext cx="1753721" cy="0"/>
            </a:xfrm>
            <a:prstGeom prst="line">
              <a:avLst/>
            </a:prstGeom>
            <a:noFill/>
            <a:ln w="25400" cap="flat" cmpd="sng" algn="ctr">
              <a:solidFill>
                <a:srgbClr val="FEA501"/>
              </a:solidFill>
              <a:prstDash val="solid"/>
            </a:ln>
            <a:effectLst/>
          </p:spPr>
        </p:cxnSp>
        <p:cxnSp>
          <p:nvCxnSpPr>
            <p:cNvPr id="192" name="直接箭头连接符 191"/>
            <p:cNvCxnSpPr>
              <a:endCxn id="210" idx="0"/>
            </p:cNvCxnSpPr>
            <p:nvPr/>
          </p:nvCxnSpPr>
          <p:spPr>
            <a:xfrm>
              <a:off x="5050787" y="2790248"/>
              <a:ext cx="1" cy="338553"/>
            </a:xfrm>
            <a:prstGeom prst="straightConnector1">
              <a:avLst/>
            </a:prstGeom>
            <a:noFill/>
            <a:ln w="25400" cap="flat" cmpd="sng" algn="ctr">
              <a:solidFill>
                <a:srgbClr val="FEA501"/>
              </a:solidFill>
              <a:prstDash val="solid"/>
              <a:tailEnd type="triangle"/>
            </a:ln>
            <a:effectLst/>
          </p:spPr>
        </p:cxnSp>
      </p:grpSp>
      <p:sp>
        <p:nvSpPr>
          <p:cNvPr id="182" name="TextBox 181"/>
          <p:cNvSpPr txBox="1"/>
          <p:nvPr/>
        </p:nvSpPr>
        <p:spPr>
          <a:xfrm>
            <a:off x="1601271"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2009</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3" name="TextBox 182"/>
          <p:cNvSpPr txBox="1"/>
          <p:nvPr/>
        </p:nvSpPr>
        <p:spPr>
          <a:xfrm>
            <a:off x="3472954" y="4978235"/>
            <a:ext cx="567587"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2010</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4" name="TextBox 183"/>
          <p:cNvSpPr txBox="1"/>
          <p:nvPr/>
        </p:nvSpPr>
        <p:spPr>
          <a:xfrm>
            <a:off x="5344637"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2011</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5" name="TextBox 184"/>
          <p:cNvSpPr txBox="1"/>
          <p:nvPr/>
        </p:nvSpPr>
        <p:spPr>
          <a:xfrm>
            <a:off x="7216320" y="4978235"/>
            <a:ext cx="585548" cy="2795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2012</a:t>
            </a: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6" name="组合 105"/>
          <p:cNvGrpSpPr/>
          <p:nvPr/>
        </p:nvGrpSpPr>
        <p:grpSpPr>
          <a:xfrm>
            <a:off x="6878942" y="3573822"/>
            <a:ext cx="1210271" cy="1177333"/>
            <a:chOff x="5292080" y="4005064"/>
            <a:chExt cx="1296144" cy="1296144"/>
          </a:xfrm>
        </p:grpSpPr>
        <p:sp>
          <p:nvSpPr>
            <p:cNvPr id="187" name="椭圆 186"/>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8"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9" name="TextBox 188"/>
            <p:cNvSpPr txBox="1"/>
            <p:nvPr/>
          </p:nvSpPr>
          <p:spPr>
            <a:xfrm rot="21178558">
              <a:off x="5346145" y="4532215"/>
              <a:ext cx="1188016"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Text here</a:t>
              </a:r>
            </a:p>
          </p:txBody>
        </p:sp>
      </p:grpSp>
      <p:sp>
        <p:nvSpPr>
          <p:cNvPr id="219"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24" name="组合 23"/>
          <p:cNvGrpSpPr/>
          <p:nvPr/>
        </p:nvGrpSpPr>
        <p:grpSpPr>
          <a:xfrm>
            <a:off x="3241932" y="1853775"/>
            <a:ext cx="2622683" cy="2622547"/>
            <a:chOff x="3041909" y="2043035"/>
            <a:chExt cx="2622683" cy="2622547"/>
          </a:xfrm>
        </p:grpSpPr>
        <p:sp>
          <p:nvSpPr>
            <p:cNvPr id="25" name="椭圆 2"/>
            <p:cNvSpPr/>
            <p:nvPr/>
          </p:nvSpPr>
          <p:spPr>
            <a:xfrm>
              <a:off x="4407251" y="2043035"/>
              <a:ext cx="1257341" cy="1257272"/>
            </a:xfrm>
            <a:custGeom>
              <a:avLst/>
              <a:gdLst/>
              <a:ahLst/>
              <a:cxnLst/>
              <a:rect l="l" t="t" r="r" b="b"/>
              <a:pathLst>
                <a:path w="1257341" h="1257272">
                  <a:moveTo>
                    <a:pt x="0" y="0"/>
                  </a:moveTo>
                  <a:cubicBezTo>
                    <a:pt x="682765" y="26037"/>
                    <a:pt x="1231279" y="574509"/>
                    <a:pt x="1257341" y="1257272"/>
                  </a:cubicBezTo>
                  <a:lnTo>
                    <a:pt x="0" y="1257272"/>
                  </a:ln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6" name="椭圆 2"/>
            <p:cNvSpPr/>
            <p:nvPr/>
          </p:nvSpPr>
          <p:spPr>
            <a:xfrm>
              <a:off x="3041909" y="2043035"/>
              <a:ext cx="1257341" cy="1257272"/>
            </a:xfrm>
            <a:custGeom>
              <a:avLst/>
              <a:gdLst/>
              <a:ahLst/>
              <a:cxnLst/>
              <a:rect l="l" t="t" r="r" b="b"/>
              <a:pathLst>
                <a:path w="1257341" h="1257272">
                  <a:moveTo>
                    <a:pt x="1257341" y="0"/>
                  </a:moveTo>
                  <a:lnTo>
                    <a:pt x="1257341" y="1257272"/>
                  </a:lnTo>
                  <a:lnTo>
                    <a:pt x="0" y="1257272"/>
                  </a:lnTo>
                  <a:cubicBezTo>
                    <a:pt x="26062" y="574509"/>
                    <a:pt x="574576" y="26037"/>
                    <a:pt x="1257341" y="0"/>
                  </a:cubicBezTo>
                  <a:close/>
                </a:path>
              </a:pathLst>
            </a:custGeom>
            <a:gradFill>
              <a:gsLst>
                <a:gs pos="0">
                  <a:srgbClr val="C3C3C3"/>
                </a:gs>
                <a:gs pos="100000">
                  <a:srgbClr val="EFEFEF"/>
                </a:gs>
              </a:gsLst>
              <a:lin ang="3600000" scaled="0"/>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7" name="椭圆 2"/>
            <p:cNvSpPr/>
            <p:nvPr/>
          </p:nvSpPr>
          <p:spPr>
            <a:xfrm>
              <a:off x="3041910" y="3408307"/>
              <a:ext cx="1257341" cy="1257275"/>
            </a:xfrm>
            <a:custGeom>
              <a:avLst/>
              <a:gdLst/>
              <a:ahLst/>
              <a:cxnLst/>
              <a:rect l="l" t="t" r="r" b="b"/>
              <a:pathLst>
                <a:path w="1257341" h="1257275">
                  <a:moveTo>
                    <a:pt x="0" y="0"/>
                  </a:moveTo>
                  <a:lnTo>
                    <a:pt x="1257341" y="0"/>
                  </a:lnTo>
                  <a:lnTo>
                    <a:pt x="1257341" y="1257275"/>
                  </a:lnTo>
                  <a:cubicBezTo>
                    <a:pt x="574575" y="1231238"/>
                    <a:pt x="26061" y="682764"/>
                    <a:pt x="0" y="0"/>
                  </a:cubicBezTo>
                  <a:close/>
                </a:path>
              </a:pathLst>
            </a:custGeom>
            <a:gradFill flip="none" rotWithShape="1">
              <a:gsLst>
                <a:gs pos="0">
                  <a:srgbClr val="C3C3C3"/>
                </a:gs>
                <a:gs pos="100000">
                  <a:srgbClr val="EFEFEF"/>
                </a:gs>
              </a:gsLst>
              <a:lin ang="189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8" name="椭圆 2"/>
            <p:cNvSpPr/>
            <p:nvPr/>
          </p:nvSpPr>
          <p:spPr>
            <a:xfrm>
              <a:off x="4407251" y="3408307"/>
              <a:ext cx="1257341" cy="1257275"/>
            </a:xfrm>
            <a:custGeom>
              <a:avLst/>
              <a:gdLst/>
              <a:ahLst/>
              <a:cxnLst/>
              <a:rect l="l" t="t" r="r" b="b"/>
              <a:pathLst>
                <a:path w="1257341" h="1257275">
                  <a:moveTo>
                    <a:pt x="0" y="0"/>
                  </a:moveTo>
                  <a:lnTo>
                    <a:pt x="1257341" y="0"/>
                  </a:lnTo>
                  <a:cubicBezTo>
                    <a:pt x="1231280" y="682764"/>
                    <a:pt x="682766" y="1231238"/>
                    <a:pt x="0" y="1257275"/>
                  </a:cubicBezTo>
                  <a:close/>
                </a:path>
              </a:pathLst>
            </a:custGeom>
            <a:gradFill flip="none" rotWithShape="1">
              <a:gsLst>
                <a:gs pos="0">
                  <a:srgbClr val="C3C3C3"/>
                </a:gs>
                <a:gs pos="100000">
                  <a:srgbClr val="EFEFEF"/>
                </a:gs>
              </a:gsLst>
              <a:lin ang="135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2467768" y="1079500"/>
            <a:ext cx="4171010" cy="4171096"/>
            <a:chOff x="2486496" y="1268760"/>
            <a:chExt cx="4171010" cy="4171096"/>
          </a:xfrm>
        </p:grpSpPr>
        <p:sp>
          <p:nvSpPr>
            <p:cNvPr id="30" name="椭圆 4"/>
            <p:cNvSpPr/>
            <p:nvPr/>
          </p:nvSpPr>
          <p:spPr>
            <a:xfrm>
              <a:off x="2486496" y="1268760"/>
              <a:ext cx="2031505" cy="2031548"/>
            </a:xfrm>
            <a:custGeom>
              <a:avLst/>
              <a:gdLst/>
              <a:ahLst/>
              <a:cxnLst/>
              <a:rect l="l" t="t" r="r" b="b"/>
              <a:pathLst>
                <a:path w="2031505" h="2031548">
                  <a:moveTo>
                    <a:pt x="2031505" y="0"/>
                  </a:moveTo>
                  <a:lnTo>
                    <a:pt x="2031505" y="666212"/>
                  </a:lnTo>
                  <a:cubicBezTo>
                    <a:pt x="1289086" y="692305"/>
                    <a:pt x="692304" y="1289127"/>
                    <a:pt x="666232" y="2031548"/>
                  </a:cubicBezTo>
                  <a:lnTo>
                    <a:pt x="0" y="2031548"/>
                  </a:lnTo>
                  <a:cubicBezTo>
                    <a:pt x="26203" y="921140"/>
                    <a:pt x="921099" y="26213"/>
                    <a:pt x="2031505" y="0"/>
                  </a:cubicBezTo>
                  <a:close/>
                </a:path>
              </a:pathLst>
            </a:custGeom>
            <a:solidFill>
              <a:srgbClr val="68A2E1"/>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 lastClr="FFFFFF"/>
                </a:solidFill>
                <a:effectLst/>
                <a:uLnTx/>
                <a:uFillTx/>
                <a:latin typeface="Calibri"/>
                <a:ea typeface="宋体"/>
                <a:cs typeface="+mn-cs"/>
              </a:endParaRPr>
            </a:p>
          </p:txBody>
        </p:sp>
        <p:sp>
          <p:nvSpPr>
            <p:cNvPr id="31" name="椭圆 4"/>
            <p:cNvSpPr/>
            <p:nvPr/>
          </p:nvSpPr>
          <p:spPr>
            <a:xfrm>
              <a:off x="4626001" y="1268760"/>
              <a:ext cx="2031505" cy="2031548"/>
            </a:xfrm>
            <a:custGeom>
              <a:avLst/>
              <a:gdLst/>
              <a:ahLst/>
              <a:cxnLst/>
              <a:rect l="l" t="t" r="r" b="b"/>
              <a:pathLst>
                <a:path w="2031505" h="2031548">
                  <a:moveTo>
                    <a:pt x="0" y="0"/>
                  </a:moveTo>
                  <a:cubicBezTo>
                    <a:pt x="1110407" y="26213"/>
                    <a:pt x="2005302" y="921140"/>
                    <a:pt x="2031505" y="2031548"/>
                  </a:cubicBezTo>
                  <a:lnTo>
                    <a:pt x="1365273" y="2031548"/>
                  </a:lnTo>
                  <a:cubicBezTo>
                    <a:pt x="1339201" y="1289127"/>
                    <a:pt x="742421" y="692305"/>
                    <a:pt x="0" y="666212"/>
                  </a:cubicBezTo>
                  <a:close/>
                </a:path>
              </a:pathLst>
            </a:custGeom>
            <a:solidFill>
              <a:srgbClr val="C0000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椭圆 4"/>
            <p:cNvSpPr/>
            <p:nvPr/>
          </p:nvSpPr>
          <p:spPr>
            <a:xfrm>
              <a:off x="2486496" y="3408308"/>
              <a:ext cx="2031505" cy="2031548"/>
            </a:xfrm>
            <a:custGeom>
              <a:avLst/>
              <a:gdLst/>
              <a:ahLst/>
              <a:cxnLst/>
              <a:rect l="l" t="t" r="r" b="b"/>
              <a:pathLst>
                <a:path w="2031505" h="2031548">
                  <a:moveTo>
                    <a:pt x="0" y="0"/>
                  </a:moveTo>
                  <a:lnTo>
                    <a:pt x="666232" y="0"/>
                  </a:lnTo>
                  <a:cubicBezTo>
                    <a:pt x="692304" y="742422"/>
                    <a:pt x="1289086" y="1339243"/>
                    <a:pt x="2031505" y="1365336"/>
                  </a:cubicBezTo>
                  <a:lnTo>
                    <a:pt x="2031505" y="2031548"/>
                  </a:lnTo>
                  <a:cubicBezTo>
                    <a:pt x="921099" y="2005335"/>
                    <a:pt x="26203" y="1110408"/>
                    <a:pt x="0" y="0"/>
                  </a:cubicBezTo>
                  <a:close/>
                </a:path>
              </a:pathLst>
            </a:custGeom>
            <a:solidFill>
              <a:srgbClr val="2979D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3" name="椭圆 4"/>
            <p:cNvSpPr/>
            <p:nvPr/>
          </p:nvSpPr>
          <p:spPr>
            <a:xfrm>
              <a:off x="4626001" y="3408308"/>
              <a:ext cx="2031505" cy="2031548"/>
            </a:xfrm>
            <a:custGeom>
              <a:avLst/>
              <a:gdLst/>
              <a:ahLst/>
              <a:cxnLst/>
              <a:rect l="l" t="t" r="r" b="b"/>
              <a:pathLst>
                <a:path w="2031505" h="2031548">
                  <a:moveTo>
                    <a:pt x="1365273" y="0"/>
                  </a:moveTo>
                  <a:lnTo>
                    <a:pt x="2031505" y="0"/>
                  </a:lnTo>
                  <a:cubicBezTo>
                    <a:pt x="2005302" y="1110408"/>
                    <a:pt x="1110407" y="2005335"/>
                    <a:pt x="0" y="2031548"/>
                  </a:cubicBezTo>
                  <a:lnTo>
                    <a:pt x="0" y="1365336"/>
                  </a:lnTo>
                  <a:cubicBezTo>
                    <a:pt x="742421" y="1339243"/>
                    <a:pt x="1339201" y="742422"/>
                    <a:pt x="1365273" y="0"/>
                  </a:cubicBezTo>
                  <a:close/>
                </a:path>
              </a:pathLst>
            </a:custGeom>
            <a:solidFill>
              <a:srgbClr val="0061B2"/>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4" name="TextBox 33"/>
            <p:cNvSpPr txBox="1"/>
            <p:nvPr/>
          </p:nvSpPr>
          <p:spPr>
            <a:xfrm rot="18436381">
              <a:off x="2706663"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5" name="TextBox 34"/>
            <p:cNvSpPr txBox="1"/>
            <p:nvPr/>
          </p:nvSpPr>
          <p:spPr>
            <a:xfrm rot="2914233">
              <a:off x="5318144" y="206941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6" name="TextBox 35"/>
            <p:cNvSpPr txBox="1"/>
            <p:nvPr/>
          </p:nvSpPr>
          <p:spPr>
            <a:xfrm rot="18436381">
              <a:off x="5304846" y="429227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sp>
          <p:nvSpPr>
            <p:cNvPr id="37" name="TextBox 36"/>
            <p:cNvSpPr txBox="1"/>
            <p:nvPr/>
          </p:nvSpPr>
          <p:spPr>
            <a:xfrm rot="2914233">
              <a:off x="2835272" y="4360014"/>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smtClean="0">
                  <a:solidFill>
                    <a:sysClr val="window" lastClr="FFFFFF"/>
                  </a:solidFill>
                  <a:latin typeface="Adobe Gothic Std B" pitchFamily="34" charset="-128"/>
                </a:rPr>
                <a:t>文本替换</a:t>
              </a:r>
              <a:endParaRPr kumimoji="0" lang="zh-CN" altLang="en-US" sz="1800" b="0" i="0" u="none" strike="noStrike" kern="0" cap="none" spc="0" normalizeH="0" baseline="0" noProof="0" dirty="0">
                <a:ln>
                  <a:noFill/>
                </a:ln>
                <a:solidFill>
                  <a:sysClr val="window" lastClr="FFFFFF"/>
                </a:solidFill>
                <a:effectLst/>
                <a:uLnTx/>
                <a:uFillTx/>
                <a:latin typeface="Adobe Gothic Std B" pitchFamily="34" charset="-128"/>
              </a:endParaRPr>
            </a:p>
          </p:txBody>
        </p:sp>
      </p:grpSp>
      <p:cxnSp>
        <p:nvCxnSpPr>
          <p:cNvPr id="38" name="直接连接符 37"/>
          <p:cNvCxnSpPr/>
          <p:nvPr/>
        </p:nvCxnSpPr>
        <p:spPr>
          <a:xfrm>
            <a:off x="304800" y="3167732"/>
            <a:ext cx="2088000" cy="0"/>
          </a:xfrm>
          <a:prstGeom prst="line">
            <a:avLst/>
          </a:prstGeom>
          <a:noFill/>
          <a:ln w="38100" cap="flat" cmpd="sng" algn="ctr">
            <a:solidFill>
              <a:srgbClr val="C0C0C0">
                <a:lumMod val="75000"/>
              </a:srgbClr>
            </a:solidFill>
            <a:prstDash val="sysDot"/>
          </a:ln>
          <a:effectLst/>
        </p:spPr>
      </p:cxnSp>
      <p:cxnSp>
        <p:nvCxnSpPr>
          <p:cNvPr id="39" name="直接连接符 38"/>
          <p:cNvCxnSpPr/>
          <p:nvPr/>
        </p:nvCxnSpPr>
        <p:spPr>
          <a:xfrm>
            <a:off x="6713512" y="3167732"/>
            <a:ext cx="2088000" cy="0"/>
          </a:xfrm>
          <a:prstGeom prst="line">
            <a:avLst/>
          </a:prstGeom>
          <a:noFill/>
          <a:ln w="38100" cap="flat" cmpd="sng" algn="ctr">
            <a:solidFill>
              <a:srgbClr val="C0C0C0">
                <a:lumMod val="75000"/>
              </a:srgbClr>
            </a:solidFill>
            <a:prstDash val="sysDot"/>
          </a:ln>
          <a:effectLst/>
        </p:spPr>
      </p:cxnSp>
      <p:sp>
        <p:nvSpPr>
          <p:cNvPr id="40" name="TextBox 39"/>
          <p:cNvSpPr txBox="1"/>
          <p:nvPr/>
        </p:nvSpPr>
        <p:spPr>
          <a:xfrm>
            <a:off x="457522" y="12902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1" name="TextBox 40"/>
          <p:cNvSpPr txBox="1"/>
          <p:nvPr/>
        </p:nvSpPr>
        <p:spPr>
          <a:xfrm>
            <a:off x="6314057" y="1277380"/>
            <a:ext cx="2379416" cy="369332"/>
          </a:xfrm>
          <a:prstGeom prst="rect">
            <a:avLst/>
          </a:prstGeom>
          <a:noFill/>
        </p:spPr>
        <p:txBody>
          <a:bodyPr wrap="squar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2" name="TextBox 41"/>
          <p:cNvSpPr txBox="1"/>
          <p:nvPr/>
        </p:nvSpPr>
        <p:spPr>
          <a:xfrm>
            <a:off x="457522" y="4401790"/>
            <a:ext cx="2392322" cy="369332"/>
          </a:xfrm>
          <a:prstGeom prst="rect">
            <a:avLst/>
          </a:prstGeom>
          <a:noFill/>
        </p:spPr>
        <p:txBody>
          <a:bodyPr wrap="none" rtlCol="0">
            <a:spAutoFit/>
          </a:bodyPr>
          <a:lstStyle/>
          <a:p>
            <a:pPr marL="357188" lvl="0" indent="-357188">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a:solidFill>
                <a:prstClr val="black"/>
              </a:solidFill>
            </a:endParaRPr>
          </a:p>
        </p:txBody>
      </p:sp>
      <p:sp>
        <p:nvSpPr>
          <p:cNvPr id="43" name="TextBox 42"/>
          <p:cNvSpPr txBox="1"/>
          <p:nvPr/>
        </p:nvSpPr>
        <p:spPr>
          <a:xfrm>
            <a:off x="6064571" y="4490690"/>
            <a:ext cx="2628901" cy="369332"/>
          </a:xfrm>
          <a:prstGeom prst="rect">
            <a:avLst/>
          </a:prstGeom>
          <a:noFill/>
        </p:spPr>
        <p:txBody>
          <a:bodyPr wrap="square" rtlCol="0">
            <a:spAutoFit/>
          </a:bodyPr>
          <a:lstStyle/>
          <a:p>
            <a:pPr marL="357188" indent="-357188" algn="r">
              <a:buClr>
                <a:srgbClr val="B2B2B2"/>
              </a:buClr>
              <a:buSzPct val="80000"/>
              <a:buFont typeface="Wingdings" pitchFamily="2" charset="2"/>
              <a:buChar char="n"/>
            </a:pPr>
            <a:r>
              <a:rPr lang="zh-CN" altLang="en-US" dirty="0" smtClean="0">
                <a:solidFill>
                  <a:prstClr val="black"/>
                </a:solidFill>
              </a:rPr>
              <a:t>单击添加段落文字</a:t>
            </a:r>
            <a:endParaRPr lang="en-US" altLang="zh-CN" dirty="0" smtClean="0">
              <a:solidFill>
                <a:prstClr val="black"/>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
          <p:cNvGrpSpPr/>
          <p:nvPr/>
        </p:nvGrpSpPr>
        <p:grpSpPr>
          <a:xfrm>
            <a:off x="959256" y="1340768"/>
            <a:ext cx="2628000" cy="2628000"/>
            <a:chOff x="3258000" y="2115000"/>
            <a:chExt cx="2628000" cy="2628000"/>
          </a:xfrm>
        </p:grpSpPr>
        <p:grpSp>
          <p:nvGrpSpPr>
            <p:cNvPr id="5" name="组合 13"/>
            <p:cNvGrpSpPr/>
            <p:nvPr/>
          </p:nvGrpSpPr>
          <p:grpSpPr>
            <a:xfrm>
              <a:off x="3348000" y="2205000"/>
              <a:ext cx="2448000" cy="2448000"/>
              <a:chOff x="3348000" y="2205000"/>
              <a:chExt cx="2448000" cy="2448000"/>
            </a:xfrm>
          </p:grpSpPr>
          <p:sp>
            <p:nvSpPr>
              <p:cNvPr id="14" name="饼形 13"/>
              <p:cNvSpPr/>
              <p:nvPr/>
            </p:nvSpPr>
            <p:spPr>
              <a:xfrm>
                <a:off x="3348000" y="2205000"/>
                <a:ext cx="2448000" cy="2448000"/>
              </a:xfrm>
              <a:prstGeom prst="pie">
                <a:avLst>
                  <a:gd name="adj1" fmla="val 2628706"/>
                  <a:gd name="adj2" fmla="val 8646554"/>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dirty="0">
                  <a:solidFill>
                    <a:schemeClr val="bg1"/>
                  </a:solidFill>
                </a:endParaRPr>
              </a:p>
            </p:txBody>
          </p:sp>
          <p:sp>
            <p:nvSpPr>
              <p:cNvPr id="15" name="饼形 14"/>
              <p:cNvSpPr>
                <a:spLocks noChangeAspect="1"/>
              </p:cNvSpPr>
              <p:nvPr/>
            </p:nvSpPr>
            <p:spPr>
              <a:xfrm>
                <a:off x="3348000" y="2205000"/>
                <a:ext cx="2448000" cy="2448000"/>
              </a:xfrm>
              <a:prstGeom prst="pie">
                <a:avLst>
                  <a:gd name="adj1" fmla="val 16281755"/>
                  <a:gd name="adj2" fmla="val 2573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饼形 15"/>
              <p:cNvSpPr/>
              <p:nvPr/>
            </p:nvSpPr>
            <p:spPr>
              <a:xfrm>
                <a:off x="3348000" y="2205000"/>
                <a:ext cx="2448000" cy="2448000"/>
              </a:xfrm>
              <a:prstGeom prst="pie">
                <a:avLst>
                  <a:gd name="adj1" fmla="val 8694158"/>
                  <a:gd name="adj2" fmla="val 12314886"/>
                </a:avLst>
              </a:prstGeom>
              <a:solidFill>
                <a:srgbClr val="AF2731">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饼形 16"/>
              <p:cNvSpPr/>
              <p:nvPr/>
            </p:nvSpPr>
            <p:spPr>
              <a:xfrm>
                <a:off x="3348000" y="2205000"/>
                <a:ext cx="2448000" cy="2448000"/>
              </a:xfrm>
              <a:prstGeom prst="pie">
                <a:avLst>
                  <a:gd name="adj1" fmla="val 12366463"/>
                  <a:gd name="adj2" fmla="val 14544381"/>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饼形 17"/>
              <p:cNvSpPr/>
              <p:nvPr/>
            </p:nvSpPr>
            <p:spPr>
              <a:xfrm>
                <a:off x="3348000" y="2205000"/>
                <a:ext cx="2448000" cy="2448000"/>
              </a:xfrm>
              <a:prstGeom prst="pie">
                <a:avLst>
                  <a:gd name="adj1" fmla="val 14597829"/>
                  <a:gd name="adj2" fmla="val 162096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同心圆 5"/>
            <p:cNvSpPr/>
            <p:nvPr/>
          </p:nvSpPr>
          <p:spPr>
            <a:xfrm>
              <a:off x="3294000" y="2151000"/>
              <a:ext cx="2556000" cy="2556000"/>
            </a:xfrm>
            <a:prstGeom prst="donut">
              <a:avLst>
                <a:gd name="adj" fmla="val 198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同心圆 6"/>
            <p:cNvSpPr/>
            <p:nvPr/>
          </p:nvSpPr>
          <p:spPr>
            <a:xfrm>
              <a:off x="3258000" y="2115000"/>
              <a:ext cx="2628000" cy="2628000"/>
            </a:xfrm>
            <a:prstGeom prst="donut">
              <a:avLst>
                <a:gd name="adj" fmla="val 2012"/>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chemeClr val="bg1">
                    <a:alpha val="13000"/>
                  </a:scheme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TextBox 8"/>
            <p:cNvSpPr txBox="1"/>
            <p:nvPr/>
          </p:nvSpPr>
          <p:spPr>
            <a:xfrm>
              <a:off x="4319972" y="4293096"/>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45</a:t>
              </a:r>
              <a:endParaRPr lang="zh-CN" altLang="en-US" sz="1600" dirty="0">
                <a:solidFill>
                  <a:schemeClr val="bg1"/>
                </a:solidFill>
                <a:latin typeface="Adobe 黑体 Std R" pitchFamily="34" charset="-122"/>
                <a:ea typeface="Adobe 黑体 Std R" pitchFamily="34" charset="-122"/>
              </a:endParaRPr>
            </a:p>
          </p:txBody>
        </p:sp>
        <p:sp>
          <p:nvSpPr>
            <p:cNvPr id="10" name="TextBox 9"/>
            <p:cNvSpPr txBox="1"/>
            <p:nvPr/>
          </p:nvSpPr>
          <p:spPr>
            <a:xfrm>
              <a:off x="5220072" y="2935238"/>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60</a:t>
              </a:r>
              <a:endParaRPr lang="zh-CN" altLang="en-US" sz="1600" dirty="0">
                <a:solidFill>
                  <a:schemeClr val="bg1"/>
                </a:solidFill>
                <a:latin typeface="Adobe 黑体 Std R" pitchFamily="34" charset="-122"/>
                <a:ea typeface="Adobe 黑体 Std R" pitchFamily="34" charset="-122"/>
              </a:endParaRPr>
            </a:p>
          </p:txBody>
        </p:sp>
        <p:sp>
          <p:nvSpPr>
            <p:cNvPr id="11" name="TextBox 10"/>
            <p:cNvSpPr txBox="1"/>
            <p:nvPr/>
          </p:nvSpPr>
          <p:spPr>
            <a:xfrm>
              <a:off x="4139952" y="2298358"/>
              <a:ext cx="504056" cy="338554"/>
            </a:xfrm>
            <a:prstGeom prst="rect">
              <a:avLst/>
            </a:prstGeom>
            <a:noFill/>
          </p:spPr>
          <p:txBody>
            <a:bodyPr wrap="square" rtlCol="0">
              <a:spAutoFit/>
            </a:bodyPr>
            <a:lstStyle/>
            <a:p>
              <a:r>
                <a:rPr lang="en-US" altLang="zh-CN" sz="1600" dirty="0">
                  <a:solidFill>
                    <a:schemeClr val="bg1"/>
                  </a:solidFill>
                  <a:latin typeface="Adobe 黑体 Std R" pitchFamily="34" charset="-122"/>
                  <a:ea typeface="Adobe 黑体 Std R" pitchFamily="34" charset="-122"/>
                </a:rPr>
                <a:t>1</a:t>
              </a:r>
              <a:r>
                <a:rPr lang="en-US" altLang="zh-CN" sz="1600" dirty="0" smtClean="0">
                  <a:solidFill>
                    <a:schemeClr val="bg1"/>
                  </a:solidFill>
                  <a:latin typeface="Adobe 黑体 Std R" pitchFamily="34" charset="-122"/>
                  <a:ea typeface="Adobe 黑体 Std R" pitchFamily="34" charset="-122"/>
                </a:rPr>
                <a:t>0</a:t>
              </a:r>
              <a:endParaRPr lang="zh-CN" altLang="en-US" sz="1600" dirty="0">
                <a:solidFill>
                  <a:schemeClr val="bg1"/>
                </a:solidFill>
                <a:latin typeface="Adobe 黑体 Std R" pitchFamily="34" charset="-122"/>
                <a:ea typeface="Adobe 黑体 Std R" pitchFamily="34" charset="-122"/>
              </a:endParaRPr>
            </a:p>
          </p:txBody>
        </p:sp>
        <p:sp>
          <p:nvSpPr>
            <p:cNvPr id="12" name="TextBox 11"/>
            <p:cNvSpPr txBox="1"/>
            <p:nvPr/>
          </p:nvSpPr>
          <p:spPr>
            <a:xfrm>
              <a:off x="3605165" y="2657267"/>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27</a:t>
              </a:r>
              <a:endParaRPr lang="zh-CN" altLang="en-US" sz="1600" dirty="0">
                <a:solidFill>
                  <a:schemeClr val="bg1"/>
                </a:solidFill>
                <a:latin typeface="Adobe 黑体 Std R" pitchFamily="34" charset="-122"/>
                <a:ea typeface="Adobe 黑体 Std R" pitchFamily="34" charset="-122"/>
              </a:endParaRPr>
            </a:p>
          </p:txBody>
        </p:sp>
        <p:sp>
          <p:nvSpPr>
            <p:cNvPr id="13" name="TextBox 12"/>
            <p:cNvSpPr txBox="1"/>
            <p:nvPr/>
          </p:nvSpPr>
          <p:spPr>
            <a:xfrm>
              <a:off x="3353137" y="3305339"/>
              <a:ext cx="504056" cy="338554"/>
            </a:xfrm>
            <a:prstGeom prst="rect">
              <a:avLst/>
            </a:prstGeom>
            <a:noFill/>
          </p:spPr>
          <p:txBody>
            <a:bodyPr wrap="square" rtlCol="0">
              <a:spAutoFit/>
            </a:bodyPr>
            <a:lstStyle/>
            <a:p>
              <a:r>
                <a:rPr lang="en-US" altLang="zh-CN" sz="1600" dirty="0" smtClean="0">
                  <a:solidFill>
                    <a:schemeClr val="bg1"/>
                  </a:solidFill>
                  <a:latin typeface="Adobe 黑体 Std R" pitchFamily="34" charset="-122"/>
                  <a:ea typeface="Adobe 黑体 Std R" pitchFamily="34" charset="-122"/>
                </a:rPr>
                <a:t>33</a:t>
              </a:r>
              <a:endParaRPr lang="zh-CN" altLang="en-US" sz="1600" dirty="0">
                <a:solidFill>
                  <a:schemeClr val="bg1"/>
                </a:solidFill>
                <a:latin typeface="Adobe 黑体 Std R" pitchFamily="34" charset="-122"/>
                <a:ea typeface="Adobe 黑体 Std R" pitchFamily="34" charset="-122"/>
              </a:endParaRPr>
            </a:p>
          </p:txBody>
        </p:sp>
      </p:grpSp>
      <p:grpSp>
        <p:nvGrpSpPr>
          <p:cNvPr id="19" name="组合 18"/>
          <p:cNvGrpSpPr/>
          <p:nvPr/>
        </p:nvGrpSpPr>
        <p:grpSpPr>
          <a:xfrm>
            <a:off x="644182" y="4250136"/>
            <a:ext cx="1480831" cy="307777"/>
            <a:chOff x="3646051" y="1256965"/>
            <a:chExt cx="1480831" cy="307777"/>
          </a:xfrm>
        </p:grpSpPr>
        <p:sp>
          <p:nvSpPr>
            <p:cNvPr id="20" name="矩形 19"/>
            <p:cNvSpPr/>
            <p:nvPr/>
          </p:nvSpPr>
          <p:spPr>
            <a:xfrm>
              <a:off x="3646051" y="1394768"/>
              <a:ext cx="108000" cy="10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TextBox 20"/>
            <p:cNvSpPr txBox="1"/>
            <p:nvPr/>
          </p:nvSpPr>
          <p:spPr>
            <a:xfrm>
              <a:off x="3707904" y="1256965"/>
              <a:ext cx="1418978" cy="307777"/>
            </a:xfrm>
            <a:prstGeom prst="rect">
              <a:avLst/>
            </a:prstGeom>
            <a:noFill/>
          </p:spPr>
          <p:txBody>
            <a:bodyPr wrap="none" rtlCol="0">
              <a:spAutoFit/>
            </a:bodyPr>
            <a:lstStyle/>
            <a:p>
              <a:r>
                <a:rPr lang="en-US" altLang="zh-CN" sz="1400" dirty="0" smtClean="0"/>
                <a:t>Descripation1</a:t>
              </a:r>
              <a:endParaRPr lang="zh-CN" altLang="en-US" sz="1400" dirty="0"/>
            </a:p>
          </p:txBody>
        </p:sp>
      </p:grpSp>
      <p:grpSp>
        <p:nvGrpSpPr>
          <p:cNvPr id="22" name="组合 21"/>
          <p:cNvGrpSpPr/>
          <p:nvPr/>
        </p:nvGrpSpPr>
        <p:grpSpPr>
          <a:xfrm>
            <a:off x="2377886" y="4250136"/>
            <a:ext cx="1480831" cy="307777"/>
            <a:chOff x="3646051" y="1256965"/>
            <a:chExt cx="1480831" cy="307777"/>
          </a:xfrm>
        </p:grpSpPr>
        <p:sp>
          <p:nvSpPr>
            <p:cNvPr id="23" name="矩形 22"/>
            <p:cNvSpPr/>
            <p:nvPr/>
          </p:nvSpPr>
          <p:spPr>
            <a:xfrm>
              <a:off x="3646051" y="1394768"/>
              <a:ext cx="108000" cy="10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TextBox 23"/>
            <p:cNvSpPr txBox="1"/>
            <p:nvPr/>
          </p:nvSpPr>
          <p:spPr>
            <a:xfrm>
              <a:off x="3707904" y="1256965"/>
              <a:ext cx="1418978" cy="307777"/>
            </a:xfrm>
            <a:prstGeom prst="rect">
              <a:avLst/>
            </a:prstGeom>
            <a:noFill/>
          </p:spPr>
          <p:txBody>
            <a:bodyPr wrap="none" rtlCol="0">
              <a:spAutoFit/>
            </a:bodyPr>
            <a:lstStyle/>
            <a:p>
              <a:r>
                <a:rPr lang="en-US" altLang="zh-CN" sz="1400" dirty="0" smtClean="0"/>
                <a:t>Descripation2</a:t>
              </a:r>
              <a:endParaRPr lang="zh-CN" altLang="en-US" sz="1400" dirty="0"/>
            </a:p>
          </p:txBody>
        </p:sp>
      </p:grpSp>
      <p:grpSp>
        <p:nvGrpSpPr>
          <p:cNvPr id="25" name="组合 24"/>
          <p:cNvGrpSpPr/>
          <p:nvPr/>
        </p:nvGrpSpPr>
        <p:grpSpPr>
          <a:xfrm>
            <a:off x="644182" y="4538168"/>
            <a:ext cx="1480831" cy="307777"/>
            <a:chOff x="3646051" y="1256965"/>
            <a:chExt cx="1480831" cy="307777"/>
          </a:xfrm>
        </p:grpSpPr>
        <p:sp>
          <p:nvSpPr>
            <p:cNvPr id="26" name="矩形 25"/>
            <p:cNvSpPr/>
            <p:nvPr/>
          </p:nvSpPr>
          <p:spPr>
            <a:xfrm>
              <a:off x="3646051" y="1394768"/>
              <a:ext cx="108000" cy="108000"/>
            </a:xfrm>
            <a:prstGeom prst="rect">
              <a:avLst/>
            </a:prstGeom>
            <a:solidFill>
              <a:srgbClr val="99003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3707904" y="1256965"/>
              <a:ext cx="1418978" cy="307777"/>
            </a:xfrm>
            <a:prstGeom prst="rect">
              <a:avLst/>
            </a:prstGeom>
            <a:noFill/>
          </p:spPr>
          <p:txBody>
            <a:bodyPr wrap="none" rtlCol="0">
              <a:spAutoFit/>
            </a:bodyPr>
            <a:lstStyle/>
            <a:p>
              <a:r>
                <a:rPr lang="en-US" altLang="zh-CN" sz="1400" dirty="0" smtClean="0"/>
                <a:t>Descripation3</a:t>
              </a:r>
              <a:endParaRPr lang="zh-CN" altLang="en-US" sz="1400" dirty="0"/>
            </a:p>
          </p:txBody>
        </p:sp>
      </p:grpSp>
      <p:grpSp>
        <p:nvGrpSpPr>
          <p:cNvPr id="28" name="组合 27"/>
          <p:cNvGrpSpPr/>
          <p:nvPr/>
        </p:nvGrpSpPr>
        <p:grpSpPr>
          <a:xfrm>
            <a:off x="2377886" y="4538168"/>
            <a:ext cx="1480831" cy="307777"/>
            <a:chOff x="3646051" y="1256965"/>
            <a:chExt cx="1480831" cy="307777"/>
          </a:xfrm>
        </p:grpSpPr>
        <p:sp>
          <p:nvSpPr>
            <p:cNvPr id="29" name="矩形 28"/>
            <p:cNvSpPr/>
            <p:nvPr/>
          </p:nvSpPr>
          <p:spPr>
            <a:xfrm>
              <a:off x="3646051" y="1394768"/>
              <a:ext cx="108000" cy="10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3707904" y="1256965"/>
              <a:ext cx="1418978" cy="307777"/>
            </a:xfrm>
            <a:prstGeom prst="rect">
              <a:avLst/>
            </a:prstGeom>
            <a:noFill/>
          </p:spPr>
          <p:txBody>
            <a:bodyPr wrap="none" rtlCol="0">
              <a:spAutoFit/>
            </a:bodyPr>
            <a:lstStyle/>
            <a:p>
              <a:r>
                <a:rPr lang="en-US" altLang="zh-CN" sz="1400" dirty="0" smtClean="0"/>
                <a:t>Descripation4</a:t>
              </a:r>
              <a:endParaRPr lang="zh-CN" altLang="en-US" sz="1400" dirty="0"/>
            </a:p>
          </p:txBody>
        </p:sp>
      </p:grpSp>
      <p:grpSp>
        <p:nvGrpSpPr>
          <p:cNvPr id="31" name="组合 30"/>
          <p:cNvGrpSpPr/>
          <p:nvPr/>
        </p:nvGrpSpPr>
        <p:grpSpPr>
          <a:xfrm>
            <a:off x="649694" y="4797152"/>
            <a:ext cx="1480831" cy="307777"/>
            <a:chOff x="3646051" y="1256965"/>
            <a:chExt cx="1480831" cy="307777"/>
          </a:xfrm>
        </p:grpSpPr>
        <p:sp>
          <p:nvSpPr>
            <p:cNvPr id="32" name="矩形 31"/>
            <p:cNvSpPr/>
            <p:nvPr/>
          </p:nvSpPr>
          <p:spPr>
            <a:xfrm>
              <a:off x="3646051" y="1394768"/>
              <a:ext cx="108000" cy="108000"/>
            </a:xfrm>
            <a:prstGeom prst="rect">
              <a:avLst/>
            </a:prstGeom>
            <a:solidFill>
              <a:srgbClr val="FF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3" name="TextBox 32"/>
            <p:cNvSpPr txBox="1"/>
            <p:nvPr/>
          </p:nvSpPr>
          <p:spPr>
            <a:xfrm>
              <a:off x="3707904" y="1256965"/>
              <a:ext cx="1418978" cy="307777"/>
            </a:xfrm>
            <a:prstGeom prst="rect">
              <a:avLst/>
            </a:prstGeom>
            <a:noFill/>
          </p:spPr>
          <p:txBody>
            <a:bodyPr wrap="none" rtlCol="0">
              <a:spAutoFit/>
            </a:bodyPr>
            <a:lstStyle/>
            <a:p>
              <a:r>
                <a:rPr lang="en-US" altLang="zh-CN" sz="1400" dirty="0" smtClean="0"/>
                <a:t>Descripation5</a:t>
              </a:r>
              <a:endParaRPr lang="zh-CN" altLang="en-US" sz="1400" dirty="0"/>
            </a:p>
          </p:txBody>
        </p:sp>
      </p:grpSp>
      <p:grpSp>
        <p:nvGrpSpPr>
          <p:cNvPr id="34" name="组合 33"/>
          <p:cNvGrpSpPr/>
          <p:nvPr/>
        </p:nvGrpSpPr>
        <p:grpSpPr>
          <a:xfrm>
            <a:off x="4589462" y="1281485"/>
            <a:ext cx="3960000" cy="3842965"/>
            <a:chOff x="323528" y="1196754"/>
            <a:chExt cx="2700000" cy="3613082"/>
          </a:xfrm>
        </p:grpSpPr>
        <p:sp>
          <p:nvSpPr>
            <p:cNvPr id="35" name="矩形 34"/>
            <p:cNvSpPr/>
            <p:nvPr/>
          </p:nvSpPr>
          <p:spPr>
            <a:xfrm>
              <a:off x="323528" y="1511422"/>
              <a:ext cx="2682000" cy="3298414"/>
            </a:xfrm>
            <a:prstGeom prst="rect">
              <a:avLst/>
            </a:prstGeom>
            <a:noFill/>
            <a:ln w="25400" cap="flat" cmpd="sng" algn="ctr">
              <a:solidFill>
                <a:schemeClr val="bg1">
                  <a:lumMod val="8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矩形 35"/>
            <p:cNvSpPr/>
            <p:nvPr/>
          </p:nvSpPr>
          <p:spPr>
            <a:xfrm>
              <a:off x="323528" y="1196754"/>
              <a:ext cx="2700000" cy="338465"/>
            </a:xfrm>
            <a:prstGeom prst="rect">
              <a:avLst/>
            </a:prstGeom>
            <a:solidFill>
              <a:srgbClr val="C00000"/>
            </a:solidFill>
            <a:ln w="25400" cap="flat" cmpd="sng" algn="ctr">
              <a:noFill/>
              <a:prstDash val="solid"/>
            </a:ln>
            <a:effectLst/>
          </p:spPr>
          <p:txBody>
            <a:bodyPr rtlCol="0" anchor="ctr"/>
            <a:lstStyle/>
            <a:p>
              <a:pPr lvl="0" algn="ctr"/>
              <a:r>
                <a:rPr lang="en-US" altLang="zh-CN" sz="1600" kern="0" dirty="0">
                  <a:solidFill>
                    <a:sysClr val="window" lastClr="FFFFFF"/>
                  </a:solidFill>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a:ln>
                  <a:noFill/>
                </a:ln>
                <a:solidFill>
                  <a:sysClr val="window" lastClr="FFFFFF"/>
                </a:solidFill>
                <a:effectLst/>
                <a:uLnTx/>
                <a:uFillTx/>
                <a:latin typeface="Adobe 黑体 Std R" pitchFamily="34" charset="-122"/>
                <a:ea typeface="Adobe 黑体 Std R" pitchFamily="34" charset="-122"/>
              </a:endParaRPr>
            </a:p>
          </p:txBody>
        </p:sp>
      </p:grpSp>
      <p:grpSp>
        <p:nvGrpSpPr>
          <p:cNvPr id="37" name="组合 36"/>
          <p:cNvGrpSpPr/>
          <p:nvPr/>
        </p:nvGrpSpPr>
        <p:grpSpPr>
          <a:xfrm>
            <a:off x="4716016" y="1803704"/>
            <a:ext cx="3744416" cy="923330"/>
            <a:chOff x="4716016" y="1713582"/>
            <a:chExt cx="3744416" cy="923330"/>
          </a:xfrm>
        </p:grpSpPr>
        <p:sp>
          <p:nvSpPr>
            <p:cNvPr id="38" name="矩形 37"/>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0" name="组合 39"/>
          <p:cNvGrpSpPr/>
          <p:nvPr/>
        </p:nvGrpSpPr>
        <p:grpSpPr>
          <a:xfrm>
            <a:off x="4684054" y="2838763"/>
            <a:ext cx="3744416" cy="923330"/>
            <a:chOff x="4716016" y="1713582"/>
            <a:chExt cx="3744416" cy="923330"/>
          </a:xfrm>
        </p:grpSpPr>
        <p:sp>
          <p:nvSpPr>
            <p:cNvPr id="41" name="矩形 40"/>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grpSp>
        <p:nvGrpSpPr>
          <p:cNvPr id="43" name="组合 42"/>
          <p:cNvGrpSpPr/>
          <p:nvPr/>
        </p:nvGrpSpPr>
        <p:grpSpPr>
          <a:xfrm>
            <a:off x="4697254" y="3873822"/>
            <a:ext cx="3744416" cy="923330"/>
            <a:chOff x="4716016" y="1713582"/>
            <a:chExt cx="3744416" cy="923330"/>
          </a:xfrm>
        </p:grpSpPr>
        <p:sp>
          <p:nvSpPr>
            <p:cNvPr id="44" name="矩形 43"/>
            <p:cNvSpPr/>
            <p:nvPr/>
          </p:nvSpPr>
          <p:spPr>
            <a:xfrm>
              <a:off x="4716016" y="1873723"/>
              <a:ext cx="72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788024" y="1713582"/>
              <a:ext cx="3672408" cy="923330"/>
            </a:xfrm>
            <a:prstGeom prst="rect">
              <a:avLst/>
            </a:prstGeom>
            <a:noFill/>
          </p:spPr>
          <p:txBody>
            <a:bodyPr wrap="square" rtlCol="0">
              <a:spAutoFit/>
            </a:bodyPr>
            <a:lstStyle/>
            <a:p>
              <a:r>
                <a:rPr lang="en-US" altLang="zh-CN" dirty="0"/>
                <a:t>This is a placeholder </a:t>
              </a:r>
              <a:r>
                <a:rPr lang="en-US" altLang="zh-CN" dirty="0" smtClean="0"/>
                <a:t>text.   All phrases </a:t>
              </a:r>
              <a:r>
                <a:rPr lang="en-US" altLang="zh-CN" dirty="0"/>
                <a:t>can be </a:t>
              </a:r>
              <a:r>
                <a:rPr lang="en-US" altLang="zh-CN" dirty="0" smtClean="0"/>
                <a:t>replaced with </a:t>
              </a:r>
              <a:r>
                <a:rPr lang="en-US" altLang="zh-CN" dirty="0"/>
                <a:t>your own text</a:t>
              </a:r>
              <a:r>
                <a:rPr lang="en-US" altLang="zh-CN" dirty="0" smtClean="0"/>
                <a:t>.</a:t>
              </a:r>
              <a:endParaRPr lang="zh-CN" altLang="en-US" dirty="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4" name="Group 3"/>
          <p:cNvGraphicFramePr>
            <a:graphicFrameLocks noGrp="1"/>
          </p:cNvGraphicFramePr>
          <p:nvPr>
            <p:ph idx="1"/>
          </p:nvPr>
        </p:nvGraphicFramePr>
        <p:xfrm>
          <a:off x="468312" y="1301750"/>
          <a:ext cx="8207375" cy="2697164"/>
        </p:xfrm>
        <a:graphic>
          <a:graphicData uri="http://schemas.openxmlformats.org/drawingml/2006/table">
            <a:tbl>
              <a:tblPr/>
              <a:tblGrid>
                <a:gridCol w="1801812"/>
                <a:gridCol w="1066800"/>
                <a:gridCol w="1068388"/>
                <a:gridCol w="1068387"/>
                <a:gridCol w="1066800"/>
                <a:gridCol w="1066800"/>
                <a:gridCol w="1068388"/>
              </a:tblGrid>
              <a:tr h="433388">
                <a:tc>
                  <a:txBody>
                    <a:body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chemeClr val="bg1"/>
                      </a:solidFill>
                      <a:prstDash val="solid"/>
                      <a:round/>
                      <a:headEnd type="none" w="med" len="med"/>
                      <a:tailEnd type="none" w="med" len="med"/>
                    </a:lnR>
                    <a:lnT>
                      <a:noFill/>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r>
              <a:tr h="45720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chemeClr val="bg1"/>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52438">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49263">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r>
              <a:tr h="454025">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latin typeface="+mj-ea"/>
                          <a:ea typeface="+mj-ea"/>
                        </a:rPr>
                        <a:t>标题</a:t>
                      </a:r>
                      <a:r>
                        <a:rPr kumimoji="0" lang="en-US" altLang="zh-CN" sz="1600" b="1" i="0" u="none" strike="noStrike" cap="none" normalizeH="0" baseline="0" dirty="0" smtClean="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r>
              <a:tr h="450850">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smtClean="0">
                          <a:ln>
                            <a:noFill/>
                          </a:ln>
                          <a:solidFill>
                            <a:schemeClr val="tx2"/>
                          </a:solidFill>
                          <a:effectLst/>
                          <a:latin typeface="+mj-ea"/>
                          <a:ea typeface="+mj-ea"/>
                        </a:rPr>
                        <a:t>标题</a:t>
                      </a:r>
                      <a:r>
                        <a:rPr kumimoji="0" lang="en-US" altLang="zh-CN" sz="1600" b="0" i="0" u="none" strike="noStrike" cap="none" normalizeH="0" baseline="0" dirty="0" smtClean="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D2D2D4"/>
                    </a:solidFill>
                  </a:tcPr>
                </a:tc>
              </a:tr>
            </a:tbl>
          </a:graphicData>
        </a:graphic>
      </p:graphicFrame>
      <p:sp>
        <p:nvSpPr>
          <p:cNvPr id="6" name="AutoShape 58"/>
          <p:cNvSpPr>
            <a:spLocks noChangeArrowheads="1"/>
          </p:cNvSpPr>
          <p:nvPr/>
        </p:nvSpPr>
        <p:spPr bwMode="auto">
          <a:xfrm>
            <a:off x="476250" y="4146550"/>
            <a:ext cx="8207375" cy="1066800"/>
          </a:xfrm>
          <a:prstGeom prst="roundRect">
            <a:avLst>
              <a:gd name="adj" fmla="val 0"/>
            </a:avLst>
          </a:prstGeom>
          <a:solidFill>
            <a:schemeClr val="bg1"/>
          </a:solidFill>
          <a:ln w="9525">
            <a:noFill/>
            <a:round/>
            <a:headEnd/>
            <a:tailEnd/>
          </a:ln>
        </p:spPr>
        <p:txBody>
          <a:bodyPr anchor="t"/>
          <a:lstStyle/>
          <a:p>
            <a:pPr>
              <a:lnSpc>
                <a:spcPct val="120000"/>
              </a:lnSpc>
            </a:pPr>
            <a:r>
              <a:rPr lang="zh-CN" altLang="en-US" sz="1400" i="0" dirty="0"/>
              <a:t>单击添加段落文字单击添加段落文字单击添加段落文字单击添加段落文字。单击添加段落文字单击添加段落文字。单击添加段落文字。</a:t>
            </a:r>
          </a:p>
          <a:p>
            <a:pPr marL="271463" indent="-271463">
              <a:lnSpc>
                <a:spcPct val="120000"/>
              </a:lnSpc>
            </a:pPr>
            <a:endParaRPr lang="zh-CN" altLang="en-US" sz="1400" i="0" dirty="0">
              <a:solidFill>
                <a:schemeClr val="tx2"/>
              </a:solidFill>
            </a:endParaRPr>
          </a:p>
        </p:txBody>
      </p:sp>
      <p:sp>
        <p:nvSpPr>
          <p:cNvPr id="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17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AutoShape 2"/>
          <p:cNvSpPr>
            <a:spLocks noChangeArrowheads="1"/>
          </p:cNvSpPr>
          <p:nvPr/>
        </p:nvSpPr>
        <p:spPr bwMode="auto">
          <a:xfrm>
            <a:off x="4230688" y="4003675"/>
            <a:ext cx="4464050"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dirty="0"/>
              <a:t>单击添加段落文字</a:t>
            </a:r>
            <a:endParaRPr lang="en-US" altLang="zh-CN" i="0" dirty="0"/>
          </a:p>
        </p:txBody>
      </p:sp>
      <p:sp>
        <p:nvSpPr>
          <p:cNvPr id="6" name="AutoShape 3"/>
          <p:cNvSpPr>
            <a:spLocks noChangeArrowheads="1"/>
          </p:cNvSpPr>
          <p:nvPr/>
        </p:nvSpPr>
        <p:spPr bwMode="auto">
          <a:xfrm>
            <a:off x="3727450" y="3140075"/>
            <a:ext cx="4967288"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7" name="AutoShape 4"/>
          <p:cNvSpPr>
            <a:spLocks noChangeArrowheads="1"/>
          </p:cNvSpPr>
          <p:nvPr/>
        </p:nvSpPr>
        <p:spPr bwMode="auto">
          <a:xfrm>
            <a:off x="3222625" y="2274887"/>
            <a:ext cx="54721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8" name="AutoShape 5"/>
          <p:cNvSpPr>
            <a:spLocks noChangeArrowheads="1"/>
          </p:cNvSpPr>
          <p:nvPr/>
        </p:nvSpPr>
        <p:spPr bwMode="auto">
          <a:xfrm>
            <a:off x="2790825" y="1411287"/>
            <a:ext cx="5903913" cy="863600"/>
          </a:xfrm>
          <a:prstGeom prst="roundRect">
            <a:avLst>
              <a:gd name="adj" fmla="val 0"/>
            </a:avLst>
          </a:prstGeom>
          <a:noFill/>
          <a:ln w="3175" algn="ctr">
            <a:solidFill>
              <a:srgbClr val="969696"/>
            </a:solidFill>
            <a:round/>
            <a:headEnd/>
            <a:tailEnd/>
          </a:ln>
        </p:spPr>
        <p:txBody>
          <a:bodyPr anchor="ctr"/>
          <a:lstStyle/>
          <a:p>
            <a:pPr marL="357188" indent="-357188">
              <a:buClr>
                <a:schemeClr val="accent2"/>
              </a:buClr>
              <a:buSzPct val="80000"/>
              <a:buFont typeface="Wingdings" pitchFamily="2" charset="2"/>
              <a:buChar char="n"/>
            </a:pPr>
            <a:r>
              <a:rPr lang="zh-CN" altLang="en-US" i="0"/>
              <a:t>单击添加段落文字</a:t>
            </a:r>
            <a:endParaRPr lang="en-US" altLang="zh-CN" i="0"/>
          </a:p>
        </p:txBody>
      </p:sp>
      <p:sp>
        <p:nvSpPr>
          <p:cNvPr id="11" name="_s5124"/>
          <p:cNvSpPr>
            <a:spLocks noChangeArrowheads="1"/>
          </p:cNvSpPr>
          <p:nvPr/>
        </p:nvSpPr>
        <p:spPr bwMode="gray">
          <a:xfrm flipV="1">
            <a:off x="2016619" y="13792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bg1">
              <a:lumMod val="85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lang="en-US" altLang="zh-CN" sz="1400" b="1" dirty="0">
              <a:solidFill>
                <a:srgbClr val="FFFFFF"/>
              </a:solidFill>
              <a:latin typeface="Arial" pitchFamily="34" charset="0"/>
              <a:ea typeface="华文细黑" pitchFamily="2" charset="-122"/>
            </a:endParaRPr>
          </a:p>
          <a:p>
            <a:pPr algn="ctr" fontAlgn="base">
              <a:spcBef>
                <a:spcPct val="0"/>
              </a:spcBef>
              <a:spcAft>
                <a:spcPct val="0"/>
              </a:spcAft>
            </a:pPr>
            <a:r>
              <a:rPr lang="zh-CN" altLang="en-US" sz="1400" b="1" dirty="0">
                <a:latin typeface="+mj-ea"/>
                <a:ea typeface="+mj-ea"/>
              </a:rPr>
              <a:t>项目一</a:t>
            </a:r>
          </a:p>
        </p:txBody>
      </p:sp>
      <p:sp>
        <p:nvSpPr>
          <p:cNvPr id="12" name="_s5125"/>
          <p:cNvSpPr>
            <a:spLocks noChangeArrowheads="1"/>
          </p:cNvSpPr>
          <p:nvPr/>
        </p:nvSpPr>
        <p:spPr bwMode="gray">
          <a:xfrm flipV="1">
            <a:off x="1512115" y="22736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bg1">
              <a:lumMod val="50000"/>
            </a:scheme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R="0" lvl="0" indent="0" algn="ctr" fontAlgn="base">
              <a:lnSpc>
                <a:spcPct val="100000"/>
              </a:lnSpc>
              <a:spcBef>
                <a:spcPct val="0"/>
              </a:spcBef>
              <a:spcAft>
                <a:spcPct val="0"/>
              </a:spcAft>
              <a:buClrTx/>
              <a:buSzTx/>
              <a:buFontTx/>
              <a:buNone/>
              <a:tabLst/>
            </a:pPr>
            <a:r>
              <a:rPr lang="zh-CN" altLang="en-US" sz="1600" b="1" dirty="0">
                <a:solidFill>
                  <a:srgbClr val="FFFFFF"/>
                </a:solidFill>
                <a:latin typeface="+mj-ea"/>
                <a:ea typeface="+mj-ea"/>
              </a:rPr>
              <a:t>项目二</a:t>
            </a:r>
            <a:endParaRPr lang="en-US" altLang="zh-CN" sz="1600" b="1" dirty="0">
              <a:solidFill>
                <a:srgbClr val="FFFFFF"/>
              </a:solidFill>
              <a:latin typeface="+mj-ea"/>
              <a:ea typeface="+mj-ea"/>
            </a:endParaRPr>
          </a:p>
        </p:txBody>
      </p:sp>
      <p:sp>
        <p:nvSpPr>
          <p:cNvPr id="13" name="_s5126"/>
          <p:cNvSpPr>
            <a:spLocks noChangeArrowheads="1"/>
          </p:cNvSpPr>
          <p:nvPr/>
        </p:nvSpPr>
        <p:spPr bwMode="gray">
          <a:xfrm flipV="1">
            <a:off x="1009544" y="31543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00B0F0">
              <a:alpha val="60000"/>
            </a:srgbClr>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algn="ctr" fontAlgn="base">
              <a:spcBef>
                <a:spcPct val="0"/>
              </a:spcBef>
              <a:spcAft>
                <a:spcPct val="0"/>
              </a:spcAft>
            </a:pPr>
            <a:r>
              <a:rPr lang="zh-CN" altLang="en-US" sz="1600" b="1" dirty="0">
                <a:solidFill>
                  <a:srgbClr val="FFFFFF"/>
                </a:solidFill>
                <a:latin typeface="+mj-ea"/>
                <a:ea typeface="+mj-ea"/>
              </a:rPr>
              <a:t>项目三</a:t>
            </a:r>
          </a:p>
        </p:txBody>
      </p:sp>
      <p:sp>
        <p:nvSpPr>
          <p:cNvPr id="14" name="_s5127"/>
          <p:cNvSpPr>
            <a:spLocks noChangeArrowheads="1"/>
          </p:cNvSpPr>
          <p:nvPr/>
        </p:nvSpPr>
        <p:spPr bwMode="gray">
          <a:xfrm flipV="1">
            <a:off x="505039" y="40331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0070C0"/>
          </a:solidFill>
          <a:ln w="19050" algn="ctr">
            <a:solidFill>
              <a:schemeClr val="bg1"/>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FFFFFF"/>
                </a:solidFill>
                <a:effectLst/>
                <a:latin typeface="+mj-ea"/>
                <a:ea typeface="+mj-ea"/>
              </a:rPr>
              <a:t>项目四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aphicFrame>
        <p:nvGraphicFramePr>
          <p:cNvPr id="4" name="Diagram 3"/>
          <p:cNvGraphicFramePr/>
          <p:nvPr/>
        </p:nvGraphicFramePr>
        <p:xfrm>
          <a:off x="0" y="1257300"/>
          <a:ext cx="9144000" cy="41567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graphicEl>
                                              <a:dgm id="{44573FFB-DAE9-462A-BBAB-A7460594A8F6}"/>
                                            </p:graphicEl>
                                          </p:spTgt>
                                        </p:tgtEl>
                                        <p:attrNameLst>
                                          <p:attrName>style.visibility</p:attrName>
                                        </p:attrNameLst>
                                      </p:cBhvr>
                                      <p:to>
                                        <p:strVal val="visible"/>
                                      </p:to>
                                    </p:set>
                                    <p:animEffect transition="in" filter="slide(fromBottom)">
                                      <p:cBhvr>
                                        <p:cTn id="7" dur="500"/>
                                        <p:tgtEl>
                                          <p:spTgt spid="4">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31616C0-0F4D-4933-9F50-7F2EE71A2384}"/>
                                            </p:graphicEl>
                                          </p:spTgt>
                                        </p:tgtEl>
                                        <p:attrNameLst>
                                          <p:attrName>style.visibility</p:attrName>
                                        </p:attrNameLst>
                                      </p:cBhvr>
                                      <p:to>
                                        <p:strVal val="visible"/>
                                      </p:to>
                                    </p:set>
                                    <p:animEffect transition="in" filter="fade">
                                      <p:cBhvr>
                                        <p:cTn id="11" dur="500"/>
                                        <p:tgtEl>
                                          <p:spTgt spid="4">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4">
                                            <p:graphicEl>
                                              <a:dgm id="{AB5AFCE7-F2E3-402A-BCC2-EA5EE8A88DAB}"/>
                                            </p:graphicEl>
                                          </p:spTgt>
                                        </p:tgtEl>
                                        <p:attrNameLst>
                                          <p:attrName>style.visibility</p:attrName>
                                        </p:attrNameLst>
                                      </p:cBhvr>
                                      <p:to>
                                        <p:strVal val="visible"/>
                                      </p:to>
                                    </p:set>
                                    <p:animEffect transition="in" filter="slide(fromRight)">
                                      <p:cBhvr>
                                        <p:cTn id="14" dur="500"/>
                                        <p:tgtEl>
                                          <p:spTgt spid="4">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656302AA-031A-47B9-B232-3F6F0DA30E04}"/>
                                            </p:graphicEl>
                                          </p:spTgt>
                                        </p:tgtEl>
                                        <p:attrNameLst>
                                          <p:attrName>style.visibility</p:attrName>
                                        </p:attrNameLst>
                                      </p:cBhvr>
                                      <p:to>
                                        <p:strVal val="visible"/>
                                      </p:to>
                                    </p:set>
                                    <p:animEffect transition="in" filter="fade">
                                      <p:cBhvr>
                                        <p:cTn id="18" dur="500"/>
                                        <p:tgtEl>
                                          <p:spTgt spid="4">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4">
                                            <p:graphicEl>
                                              <a:dgm id="{8F3A91CF-B24C-4BE9-ADFD-AD19EC7C71CC}"/>
                                            </p:graphicEl>
                                          </p:spTgt>
                                        </p:tgtEl>
                                        <p:attrNameLst>
                                          <p:attrName>style.visibility</p:attrName>
                                        </p:attrNameLst>
                                      </p:cBhvr>
                                      <p:to>
                                        <p:strVal val="visible"/>
                                      </p:to>
                                    </p:set>
                                    <p:animEffect transition="in" filter="slide(fromTop)">
                                      <p:cBhvr>
                                        <p:cTn id="21" dur="500"/>
                                        <p:tgtEl>
                                          <p:spTgt spid="4">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A1FC3926-C5DC-415A-998E-07DE6B4721B4}"/>
                                            </p:graphicEl>
                                          </p:spTgt>
                                        </p:tgtEl>
                                        <p:attrNameLst>
                                          <p:attrName>style.visibility</p:attrName>
                                        </p:attrNameLst>
                                      </p:cBhvr>
                                      <p:to>
                                        <p:strVal val="visible"/>
                                      </p:to>
                                    </p:set>
                                    <p:animEffect transition="in" filter="fade">
                                      <p:cBhvr>
                                        <p:cTn id="25" dur="500"/>
                                        <p:tgtEl>
                                          <p:spTgt spid="4">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4">
                                            <p:graphicEl>
                                              <a:dgm id="{F5D57871-8BD2-4D87-A9C1-CD2E85AB2063}"/>
                                            </p:graphicEl>
                                          </p:spTgt>
                                        </p:tgtEl>
                                        <p:attrNameLst>
                                          <p:attrName>style.visibility</p:attrName>
                                        </p:attrNameLst>
                                      </p:cBhvr>
                                      <p:to>
                                        <p:strVal val="visible"/>
                                      </p:to>
                                    </p:set>
                                    <p:animEffect transition="in" filter="slide(fromTop)">
                                      <p:cBhvr>
                                        <p:cTn id="28" dur="500"/>
                                        <p:tgtEl>
                                          <p:spTgt spid="4">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graphicEl>
                                              <a:dgm id="{3207232B-595E-4876-8766-9B58F1C7AC0F}"/>
                                            </p:graphicEl>
                                          </p:spTgt>
                                        </p:tgtEl>
                                        <p:attrNameLst>
                                          <p:attrName>style.visibility</p:attrName>
                                        </p:attrNameLst>
                                      </p:cBhvr>
                                      <p:to>
                                        <p:strVal val="visible"/>
                                      </p:to>
                                    </p:set>
                                    <p:animEffect transition="in" filter="fade">
                                      <p:cBhvr>
                                        <p:cTn id="32" dur="500"/>
                                        <p:tgtEl>
                                          <p:spTgt spid="4">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
                                            <p:graphicEl>
                                              <a:dgm id="{E331FF3E-15EF-46F8-B3B4-0A42A335B93A}"/>
                                            </p:graphicEl>
                                          </p:spTgt>
                                        </p:tgtEl>
                                        <p:attrNameLst>
                                          <p:attrName>style.visibility</p:attrName>
                                        </p:attrNameLst>
                                      </p:cBhvr>
                                      <p:to>
                                        <p:strVal val="visible"/>
                                      </p:to>
                                    </p:set>
                                    <p:animEffect transition="in" filter="slide(fromTop)">
                                      <p:cBhvr>
                                        <p:cTn id="35" dur="500"/>
                                        <p:tgtEl>
                                          <p:spTgt spid="4">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3251666E-BD92-4284-82F8-25ACE8838765}"/>
                                            </p:graphicEl>
                                          </p:spTgt>
                                        </p:tgtEl>
                                        <p:attrNameLst>
                                          <p:attrName>style.visibility</p:attrName>
                                        </p:attrNameLst>
                                      </p:cBhvr>
                                      <p:to>
                                        <p:strVal val="visible"/>
                                      </p:to>
                                    </p:set>
                                    <p:animEffect transition="in" filter="fade">
                                      <p:cBhvr>
                                        <p:cTn id="39" dur="500"/>
                                        <p:tgtEl>
                                          <p:spTgt spid="4">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4">
                                            <p:graphicEl>
                                              <a:dgm id="{7DDB042D-1936-4908-A4B3-602ACD964BFD}"/>
                                            </p:graphicEl>
                                          </p:spTgt>
                                        </p:tgtEl>
                                        <p:attrNameLst>
                                          <p:attrName>style.visibility</p:attrName>
                                        </p:attrNameLst>
                                      </p:cBhvr>
                                      <p:to>
                                        <p:strVal val="visible"/>
                                      </p:to>
                                    </p:set>
                                    <p:animEffect transition="in" filter="slide(fromLeft)">
                                      <p:cBhvr>
                                        <p:cTn id="42" dur="500"/>
                                        <p:tgtEl>
                                          <p:spTgt spid="4">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graphicEl>
                                              <a:dgm id="{5E27DEE9-48D6-4144-8DA7-3EAD052FB58B}"/>
                                            </p:graphicEl>
                                          </p:spTgt>
                                        </p:tgtEl>
                                        <p:attrNameLst>
                                          <p:attrName>style.visibility</p:attrName>
                                        </p:attrNameLst>
                                      </p:cBhvr>
                                      <p:to>
                                        <p:strVal val="visible"/>
                                      </p:to>
                                    </p:set>
                                    <p:animEffect transition="in" filter="fade">
                                      <p:cBhvr>
                                        <p:cTn id="45" dur="500"/>
                                        <p:tgtEl>
                                          <p:spTgt spid="4">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4">
                                            <p:graphicEl>
                                              <a:dgm id="{37ADFEE9-796F-4466-A81D-829AC3C962AE}"/>
                                            </p:graphicEl>
                                          </p:spTgt>
                                        </p:tgtEl>
                                        <p:attrNameLst>
                                          <p:attrName>style.visibility</p:attrName>
                                        </p:attrNameLst>
                                      </p:cBhvr>
                                      <p:to>
                                        <p:strVal val="visible"/>
                                      </p:to>
                                    </p:set>
                                    <p:animEffect transition="in" filter="slide(fromLeft)">
                                      <p:cBhvr>
                                        <p:cTn id="48" dur="500"/>
                                        <p:tgtEl>
                                          <p:spTgt spid="4">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2694BE38-920F-402F-BE0E-6FBCA51372D2}"/>
                                            </p:graphicEl>
                                          </p:spTgt>
                                        </p:tgtEl>
                                        <p:attrNameLst>
                                          <p:attrName>style.visibility</p:attrName>
                                        </p:attrNameLst>
                                      </p:cBhvr>
                                      <p:to>
                                        <p:strVal val="visible"/>
                                      </p:to>
                                    </p:set>
                                    <p:animEffect transition="in" filter="fade">
                                      <p:cBhvr>
                                        <p:cTn id="51" dur="500"/>
                                        <p:tgtEl>
                                          <p:spTgt spid="4">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4">
                                            <p:graphicEl>
                                              <a:dgm id="{B76F5259-13ED-429A-ACE4-6710D87CA642}"/>
                                            </p:graphicEl>
                                          </p:spTgt>
                                        </p:tgtEl>
                                        <p:attrNameLst>
                                          <p:attrName>style.visibility</p:attrName>
                                        </p:attrNameLst>
                                      </p:cBhvr>
                                      <p:to>
                                        <p:strVal val="visible"/>
                                      </p:to>
                                    </p:set>
                                    <p:animEffect transition="in" filter="slide(fromLeft)">
                                      <p:cBhvr>
                                        <p:cTn id="54" dur="500"/>
                                        <p:tgtEl>
                                          <p:spTgt spid="4">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
                                            <p:graphicEl>
                                              <a:dgm id="{368D5737-F7B5-4C2A-B129-6547AEFC904B}"/>
                                            </p:graphicEl>
                                          </p:spTgt>
                                        </p:tgtEl>
                                        <p:attrNameLst>
                                          <p:attrName>style.visibility</p:attrName>
                                        </p:attrNameLst>
                                      </p:cBhvr>
                                      <p:to>
                                        <p:strVal val="visible"/>
                                      </p:to>
                                    </p:set>
                                    <p:animEffect transition="in" filter="fade">
                                      <p:cBhvr>
                                        <p:cTn id="58" dur="500"/>
                                        <p:tgtEl>
                                          <p:spTgt spid="4">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4">
                                            <p:graphicEl>
                                              <a:dgm id="{E0E95209-3916-41DD-AD26-1904A76D73DD}"/>
                                            </p:graphicEl>
                                          </p:spTgt>
                                        </p:tgtEl>
                                        <p:attrNameLst>
                                          <p:attrName>style.visibility</p:attrName>
                                        </p:attrNameLst>
                                      </p:cBhvr>
                                      <p:to>
                                        <p:strVal val="visible"/>
                                      </p:to>
                                    </p:set>
                                    <p:animEffect transition="in" filter="slide(fromLeft)">
                                      <p:cBhvr>
                                        <p:cTn id="61" dur="500"/>
                                        <p:tgtEl>
                                          <p:spTgt spid="4">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
                                            <p:graphicEl>
                                              <a:dgm id="{2E28E21A-E6D3-41E8-A3B2-B020993C6E8D}"/>
                                            </p:graphicEl>
                                          </p:spTgt>
                                        </p:tgtEl>
                                        <p:attrNameLst>
                                          <p:attrName>style.visibility</p:attrName>
                                        </p:attrNameLst>
                                      </p:cBhvr>
                                      <p:to>
                                        <p:strVal val="visible"/>
                                      </p:to>
                                    </p:set>
                                    <p:animEffect transition="in" filter="fade">
                                      <p:cBhvr>
                                        <p:cTn id="65" dur="500"/>
                                        <p:tgtEl>
                                          <p:spTgt spid="4">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4">
                                            <p:graphicEl>
                                              <a:dgm id="{87D6A031-FE8B-4CA6-B255-C3F3D18B355E}"/>
                                            </p:graphicEl>
                                          </p:spTgt>
                                        </p:tgtEl>
                                        <p:attrNameLst>
                                          <p:attrName>style.visibility</p:attrName>
                                        </p:attrNameLst>
                                      </p:cBhvr>
                                      <p:to>
                                        <p:strVal val="visible"/>
                                      </p:to>
                                    </p:set>
                                    <p:animEffect transition="in" filter="slide(fromLeft)">
                                      <p:cBhvr>
                                        <p:cTn id="68" dur="500"/>
                                        <p:tgtEl>
                                          <p:spTgt spid="4">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梵帝尼 原创商务模板 </a:t>
            </a:r>
            <a:r>
              <a:rPr lang="en-US" altLang="zh-CN" sz="1800" dirty="0" smtClean="0"/>
              <a:t>M4</a:t>
            </a:r>
            <a:endParaRPr lang="zh-CN" altLang="en-US" dirty="0"/>
          </a:p>
        </p:txBody>
      </p:sp>
      <p:sp>
        <p:nvSpPr>
          <p:cNvPr id="5" name="标题 1"/>
          <p:cNvSpPr txBox="1">
            <a:spLocks/>
          </p:cNvSpPr>
          <p:nvPr/>
        </p:nvSpPr>
        <p:spPr>
          <a:xfrm>
            <a:off x="482600" y="2539867"/>
            <a:ext cx="8229600" cy="63526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3200"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j-ea"/>
                <a:cs typeface="+mj-cs"/>
              </a:rPr>
              <a:t>WholeHR.taobao.com </a:t>
            </a:r>
          </a:p>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3200" i="0" u="none" strike="noStrike" kern="1200" cap="none" spc="30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j-ea"/>
                <a:cs typeface="+mj-cs"/>
              </a:rPr>
              <a:t>PPT</a:t>
            </a:r>
            <a:r>
              <a:rPr kumimoji="0" lang="zh-CN" altLang="en-US" sz="3200" i="0" u="none" strike="noStrike" kern="1200" cap="none" spc="300" normalizeH="0" baseline="0" noProof="0" dirty="0" smtClean="0">
                <a:ln>
                  <a:noFill/>
                </a:ln>
                <a:solidFill>
                  <a:srgbClr val="C00000"/>
                </a:solidFill>
                <a:effectLst>
                  <a:outerShdw blurRad="38100" dist="38100" dir="2700000" algn="tl">
                    <a:srgbClr val="000000">
                      <a:alpha val="43137"/>
                    </a:srgbClr>
                  </a:outerShdw>
                </a:effectLst>
                <a:uLnTx/>
                <a:uFillTx/>
                <a:latin typeface="+mj-lt"/>
                <a:ea typeface="+mj-ea"/>
                <a:cs typeface="+mj-cs"/>
              </a:rPr>
              <a:t>达人必备推荐模板</a:t>
            </a:r>
            <a:endParaRPr kumimoji="0" lang="zh-CN" altLang="en-US" sz="3200" i="0" u="none" strike="noStrike" kern="1200" cap="none" spc="300" normalizeH="0" baseline="0" noProof="0" dirty="0">
              <a:ln>
                <a:noFill/>
              </a:ln>
              <a:solidFill>
                <a:srgbClr val="C00000"/>
              </a:solidFill>
              <a:effectLst>
                <a:outerShdw blurRad="38100" dist="38100" dir="2700000" algn="tl">
                  <a:srgbClr val="000000">
                    <a:alpha val="43137"/>
                  </a:srgbClr>
                </a:outerShdw>
              </a:effectLst>
              <a:uLnTx/>
              <a:uFillTx/>
              <a:latin typeface="+mj-lt"/>
              <a:ea typeface="+mj-ea"/>
              <a:cs typeface="+mj-cs"/>
            </a:endParaRPr>
          </a:p>
        </p:txBody>
      </p:sp>
      <p:pic>
        <p:nvPicPr>
          <p:cNvPr id="6" name="图片 5" descr="未标题-3.jpg"/>
          <p:cNvPicPr>
            <a:picLocks noChangeAspect="1"/>
          </p:cNvPicPr>
          <p:nvPr/>
        </p:nvPicPr>
        <p:blipFill>
          <a:blip r:embed="rId2"/>
          <a:stretch>
            <a:fillRect/>
          </a:stretch>
        </p:blipFill>
        <p:spPr>
          <a:xfrm>
            <a:off x="1722437" y="1346200"/>
            <a:ext cx="5699125" cy="369823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cxnSp>
        <p:nvCxnSpPr>
          <p:cNvPr id="4" name="直接连接符 3"/>
          <p:cNvCxnSpPr/>
          <p:nvPr/>
        </p:nvCxnSpPr>
        <p:spPr>
          <a:xfrm>
            <a:off x="2472531"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 name="Freeform 8"/>
          <p:cNvSpPr>
            <a:spLocks/>
          </p:cNvSpPr>
          <p:nvPr/>
        </p:nvSpPr>
        <p:spPr bwMode="auto">
          <a:xfrm>
            <a:off x="4693443" y="2074862"/>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6" name="Freeform 8"/>
          <p:cNvSpPr>
            <a:spLocks/>
          </p:cNvSpPr>
          <p:nvPr/>
        </p:nvSpPr>
        <p:spPr bwMode="auto">
          <a:xfrm flipH="1">
            <a:off x="1632743" y="2074862"/>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7" name="Freeform 8"/>
          <p:cNvSpPr>
            <a:spLocks/>
          </p:cNvSpPr>
          <p:nvPr/>
        </p:nvSpPr>
        <p:spPr bwMode="auto">
          <a:xfrm flipV="1">
            <a:off x="4693443" y="3535362"/>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sp>
        <p:nvSpPr>
          <p:cNvPr id="8" name="Freeform 8"/>
          <p:cNvSpPr>
            <a:spLocks/>
          </p:cNvSpPr>
          <p:nvPr/>
        </p:nvSpPr>
        <p:spPr bwMode="auto">
          <a:xfrm flipH="1" flipV="1">
            <a:off x="1461293" y="3535362"/>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endParaRPr lang="zh-CN" altLang="en-US">
              <a:solidFill>
                <a:schemeClr val="bg1"/>
              </a:solidFill>
              <a:latin typeface="Calibri" pitchFamily="34" charset="0"/>
            </a:endParaRPr>
          </a:p>
        </p:txBody>
      </p:sp>
      <p:cxnSp>
        <p:nvCxnSpPr>
          <p:cNvPr id="9" name="直接连接符 8"/>
          <p:cNvCxnSpPr/>
          <p:nvPr/>
        </p:nvCxnSpPr>
        <p:spPr>
          <a:xfrm flipH="1">
            <a:off x="5123656" y="3133725"/>
            <a:ext cx="1584325" cy="1587"/>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0" name="组合 122"/>
          <p:cNvGrpSpPr>
            <a:grpSpLocks/>
          </p:cNvGrpSpPr>
          <p:nvPr/>
        </p:nvGrpSpPr>
        <p:grpSpPr bwMode="auto">
          <a:xfrm>
            <a:off x="3823493" y="2368550"/>
            <a:ext cx="1497013" cy="1495425"/>
            <a:chOff x="4024304" y="3039832"/>
            <a:chExt cx="1143981" cy="1143981"/>
          </a:xfrm>
        </p:grpSpPr>
        <p:grpSp>
          <p:nvGrpSpPr>
            <p:cNvPr id="11" name="组合 10"/>
            <p:cNvGrpSpPr>
              <a:grpSpLocks/>
            </p:cNvGrpSpPr>
            <p:nvPr/>
          </p:nvGrpSpPr>
          <p:grpSpPr bwMode="auto">
            <a:xfrm>
              <a:off x="4024304" y="3039832"/>
              <a:ext cx="1143981" cy="1143981"/>
              <a:chOff x="5241033" y="2188116"/>
              <a:chExt cx="1265598" cy="1265598"/>
            </a:xfrm>
          </p:grpSpPr>
          <p:sp>
            <p:nvSpPr>
              <p:cNvPr id="13" name="椭圆 12"/>
              <p:cNvSpPr/>
              <p:nvPr/>
            </p:nvSpPr>
            <p:spPr>
              <a:xfrm>
                <a:off x="5308697" y="2218842"/>
                <a:ext cx="1134510" cy="1134510"/>
              </a:xfrm>
              <a:prstGeom prst="ellipse">
                <a:avLst/>
              </a:prstGeom>
              <a:gradFill flip="none" rotWithShape="1">
                <a:gsLst>
                  <a:gs pos="0">
                    <a:srgbClr val="0078D2"/>
                  </a:gs>
                  <a:gs pos="59000">
                    <a:srgbClr val="004A82"/>
                  </a:gs>
                  <a:gs pos="100000">
                    <a:schemeClr val="tx2">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4" name="Picture 3" descr="F:\tao\图片1副本.png"/>
              <p:cNvPicPr>
                <a:picLocks noChangeAspect="1" noChangeArrowheads="1"/>
              </p:cNvPicPr>
              <p:nvPr/>
            </p:nvPicPr>
            <p:blipFill>
              <a:blip r:embed="rId2"/>
              <a:srcRect/>
              <a:stretch>
                <a:fillRect/>
              </a:stretch>
            </p:blipFill>
            <p:spPr bwMode="auto">
              <a:xfrm>
                <a:off x="5241033" y="2188116"/>
                <a:ext cx="1265598" cy="1265598"/>
              </a:xfrm>
              <a:prstGeom prst="rect">
                <a:avLst/>
              </a:prstGeom>
              <a:noFill/>
              <a:ln w="9525">
                <a:noFill/>
                <a:miter lim="800000"/>
                <a:headEnd/>
                <a:tailEnd/>
              </a:ln>
            </p:spPr>
          </p:pic>
          <p:sp>
            <p:nvSpPr>
              <p:cNvPr id="15" name="椭圆 14"/>
              <p:cNvSpPr/>
              <p:nvPr/>
            </p:nvSpPr>
            <p:spPr>
              <a:xfrm rot="20301070">
                <a:off x="5351085" y="2263353"/>
                <a:ext cx="865653" cy="627424"/>
              </a:xfrm>
              <a:prstGeom prst="ellipse">
                <a:avLst/>
              </a:prstGeom>
              <a:gradFill flip="none" rotWithShape="1">
                <a:gsLst>
                  <a:gs pos="0">
                    <a:schemeClr val="bg1">
                      <a:alpha val="24000"/>
                    </a:schemeClr>
                  </a:gs>
                  <a:gs pos="100000">
                    <a:srgbClr val="FFEBFA">
                      <a:alpha val="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Box 11"/>
            <p:cNvSpPr txBox="1"/>
            <p:nvPr/>
          </p:nvSpPr>
          <p:spPr>
            <a:xfrm>
              <a:off x="4326373" y="3327648"/>
              <a:ext cx="618696" cy="541630"/>
            </a:xfrm>
            <a:prstGeom prst="rect">
              <a:avLst/>
            </a:prstGeom>
          </p:spPr>
          <p:txBody>
            <a:bodyPr>
              <a:spAutoFit/>
            </a:bodyPr>
            <a:lstStyle/>
            <a:p>
              <a:pPr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添加文本</a:t>
              </a:r>
            </a:p>
          </p:txBody>
        </p:sp>
      </p:grpSp>
      <p:sp>
        <p:nvSpPr>
          <p:cNvPr id="16" name="椭圆 15"/>
          <p:cNvSpPr/>
          <p:nvPr/>
        </p:nvSpPr>
        <p:spPr>
          <a:xfrm>
            <a:off x="4042560" y="3717935"/>
            <a:ext cx="1071047" cy="401643"/>
          </a:xfrm>
          <a:prstGeom prst="ellipse">
            <a:avLst/>
          </a:prstGeom>
          <a:solidFill>
            <a:srgbClr val="0070C0">
              <a:alpha val="50000"/>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17" name="组合 36"/>
          <p:cNvGrpSpPr>
            <a:grpSpLocks/>
          </p:cNvGrpSpPr>
          <p:nvPr/>
        </p:nvGrpSpPr>
        <p:grpSpPr bwMode="auto">
          <a:xfrm>
            <a:off x="610393" y="2841625"/>
            <a:ext cx="1935163" cy="560387"/>
            <a:chOff x="5959494" y="2387145"/>
            <a:chExt cx="1935190" cy="560052"/>
          </a:xfrm>
        </p:grpSpPr>
        <p:grpSp>
          <p:nvGrpSpPr>
            <p:cNvPr id="1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9"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22" name="椭圆 21"/>
          <p:cNvSpPr/>
          <p:nvPr/>
        </p:nvSpPr>
        <p:spPr>
          <a:xfrm flipH="1" flipV="1">
            <a:off x="3859996"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3" name="椭圆 22"/>
          <p:cNvSpPr/>
          <p:nvPr/>
        </p:nvSpPr>
        <p:spPr>
          <a:xfrm flipH="1" flipV="1">
            <a:off x="4849143" y="2476493"/>
            <a:ext cx="69730"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椭圆 23"/>
          <p:cNvSpPr/>
          <p:nvPr/>
        </p:nvSpPr>
        <p:spPr>
          <a:xfrm flipV="1">
            <a:off x="4225126" y="2476493"/>
            <a:ext cx="68785"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25" name="组合 26"/>
          <p:cNvGrpSpPr>
            <a:grpSpLocks/>
          </p:cNvGrpSpPr>
          <p:nvPr/>
        </p:nvGrpSpPr>
        <p:grpSpPr bwMode="auto">
          <a:xfrm>
            <a:off x="1559718" y="1746250"/>
            <a:ext cx="1935163" cy="560387"/>
            <a:chOff x="5959494" y="2387145"/>
            <a:chExt cx="1935190" cy="560052"/>
          </a:xfrm>
        </p:grpSpPr>
        <p:grpSp>
          <p:nvGrpSpPr>
            <p:cNvPr id="26"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28"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7"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30" name="椭圆 29"/>
          <p:cNvSpPr/>
          <p:nvPr/>
        </p:nvSpPr>
        <p:spPr>
          <a:xfrm flipH="1">
            <a:off x="4809334"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椭圆 30"/>
          <p:cNvSpPr/>
          <p:nvPr/>
        </p:nvSpPr>
        <p:spPr>
          <a:xfrm>
            <a:off x="4261639" y="3644909"/>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2" name="组合 79"/>
          <p:cNvGrpSpPr>
            <a:grpSpLocks/>
          </p:cNvGrpSpPr>
          <p:nvPr/>
        </p:nvGrpSpPr>
        <p:grpSpPr bwMode="auto">
          <a:xfrm>
            <a:off x="5904706" y="3889375"/>
            <a:ext cx="1935162" cy="560387"/>
            <a:chOff x="5959494" y="2387145"/>
            <a:chExt cx="1935190" cy="560052"/>
          </a:xfrm>
        </p:grpSpPr>
        <p:grpSp>
          <p:nvGrpSpPr>
            <p:cNvPr id="3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3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4"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37" name="组合 53"/>
          <p:cNvGrpSpPr>
            <a:grpSpLocks/>
          </p:cNvGrpSpPr>
          <p:nvPr/>
        </p:nvGrpSpPr>
        <p:grpSpPr bwMode="auto">
          <a:xfrm>
            <a:off x="1267618" y="3889375"/>
            <a:ext cx="1935163" cy="560387"/>
            <a:chOff x="5959494" y="2387145"/>
            <a:chExt cx="1935190" cy="560052"/>
          </a:xfrm>
        </p:grpSpPr>
        <p:grpSp>
          <p:nvGrpSpPr>
            <p:cNvPr id="38"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0"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1"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39"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grpSp>
        <p:nvGrpSpPr>
          <p:cNvPr id="42" name="组合 69"/>
          <p:cNvGrpSpPr>
            <a:grpSpLocks/>
          </p:cNvGrpSpPr>
          <p:nvPr/>
        </p:nvGrpSpPr>
        <p:grpSpPr bwMode="auto">
          <a:xfrm>
            <a:off x="5649118" y="1782762"/>
            <a:ext cx="1935163" cy="560388"/>
            <a:chOff x="5959494" y="2387145"/>
            <a:chExt cx="1935190" cy="560052"/>
          </a:xfrm>
        </p:grpSpPr>
        <p:grpSp>
          <p:nvGrpSpPr>
            <p:cNvPr id="43"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45"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44"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
        <p:nvSpPr>
          <p:cNvPr id="47" name="椭圆 46"/>
          <p:cNvSpPr/>
          <p:nvPr/>
        </p:nvSpPr>
        <p:spPr>
          <a:xfrm flipV="1">
            <a:off x="5174464" y="3097214"/>
            <a:ext cx="73026" cy="73026"/>
          </a:xfrm>
          <a:prstGeom prst="ellipse">
            <a:avLst/>
          </a:prstGeom>
          <a:solidFill>
            <a:srgbClr val="FFFF00"/>
          </a:solidFill>
          <a:ln w="3175">
            <a:solidFill>
              <a:srgbClr val="FF9933"/>
            </a:solid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48" name="组合 74"/>
          <p:cNvGrpSpPr>
            <a:grpSpLocks/>
          </p:cNvGrpSpPr>
          <p:nvPr/>
        </p:nvGrpSpPr>
        <p:grpSpPr bwMode="auto">
          <a:xfrm>
            <a:off x="6598443" y="2852737"/>
            <a:ext cx="1935163" cy="560388"/>
            <a:chOff x="5959494" y="2387145"/>
            <a:chExt cx="1935190" cy="560052"/>
          </a:xfrm>
        </p:grpSpPr>
        <p:grpSp>
          <p:nvGrpSpPr>
            <p:cNvPr id="4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5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a:gradFill>
                  <a:gsLst>
                    <a:gs pos="0">
                      <a:schemeClr val="bg1"/>
                    </a:gs>
                    <a:gs pos="70000">
                      <a:schemeClr val="bg1">
                        <a:alpha val="62000"/>
                      </a:schemeClr>
                    </a:gs>
                    <a:gs pos="100000">
                      <a:srgbClr val="FFEBFA">
                        <a:alpha val="27000"/>
                      </a:srgb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50"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algn="ctr"/>
              <a:r>
                <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点击添加文本</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360"/>
                                          </p:val>
                                        </p:tav>
                                        <p:tav tm="100000">
                                          <p:val>
                                            <p:fltVal val="0"/>
                                          </p:val>
                                        </p:tav>
                                      </p:tavLst>
                                    </p:anim>
                                    <p:animEffect transition="in" filter="fade">
                                      <p:cBhvr>
                                        <p:cTn id="10" dur="500"/>
                                        <p:tgtEl>
                                          <p:spTgt spid="10"/>
                                        </p:tgtEl>
                                      </p:cBhvr>
                                    </p:animEffect>
                                  </p:childTnLst>
                                </p:cTn>
                              </p:par>
                              <p:par>
                                <p:cTn id="11" presetID="10" presetClass="entr" presetSubtype="0"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250"/>
                                        <p:tgtEl>
                                          <p:spTgt spid="47"/>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250"/>
                                        <p:tgtEl>
                                          <p:spTgt spid="30"/>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250"/>
                                        <p:tgtEl>
                                          <p:spTgt spid="22"/>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par>
                                <p:cTn id="52" presetID="12" presetClass="entr" presetSubtype="8"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slide(fromLeft)">
                                      <p:cBhvr>
                                        <p:cTn id="54" dur="500"/>
                                        <p:tgtEl>
                                          <p:spTgt spid="42"/>
                                        </p:tgtEl>
                                      </p:cBhvr>
                                    </p:animEffect>
                                  </p:childTnLst>
                                </p:cTn>
                              </p:par>
                              <p:par>
                                <p:cTn id="55" presetID="12" presetClass="entr" presetSubtype="2"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slide(fromRight)">
                                      <p:cBhvr>
                                        <p:cTn id="57" dur="500"/>
                                        <p:tgtEl>
                                          <p:spTgt spid="25"/>
                                        </p:tgtEl>
                                      </p:cBhvr>
                                    </p:animEffect>
                                  </p:childTnLst>
                                </p:cTn>
                              </p:par>
                              <p:par>
                                <p:cTn id="58" presetID="12" presetClass="entr" presetSubtype="2"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Right)">
                                      <p:cBhvr>
                                        <p:cTn id="60" dur="500"/>
                                        <p:tgtEl>
                                          <p:spTgt spid="17"/>
                                        </p:tgtEl>
                                      </p:cBhvr>
                                    </p:animEffect>
                                  </p:childTnLst>
                                </p:cTn>
                              </p:par>
                              <p:par>
                                <p:cTn id="61" presetID="12" presetClass="entr" presetSubtype="2"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slide(fromRight)">
                                      <p:cBhvr>
                                        <p:cTn id="63" dur="500"/>
                                        <p:tgtEl>
                                          <p:spTgt spid="37"/>
                                        </p:tgtEl>
                                      </p:cBhvr>
                                    </p:animEffect>
                                  </p:childTnLst>
                                </p:cTn>
                              </p:par>
                              <p:par>
                                <p:cTn id="64" presetID="12" presetClass="entr" presetSubtype="8"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lide(fromLeft)">
                                      <p:cBhvr>
                                        <p:cTn id="66" dur="500"/>
                                        <p:tgtEl>
                                          <p:spTgt spid="32"/>
                                        </p:tgtEl>
                                      </p:cBhvr>
                                    </p:animEffect>
                                  </p:childTnLst>
                                </p:cTn>
                              </p:par>
                              <p:par>
                                <p:cTn id="67" presetID="1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slide(fromLeft)">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31"/>
          <p:cNvGrpSpPr>
            <a:grpSpLocks/>
          </p:cNvGrpSpPr>
          <p:nvPr/>
        </p:nvGrpSpPr>
        <p:grpSpPr bwMode="auto">
          <a:xfrm>
            <a:off x="4171950" y="1514475"/>
            <a:ext cx="4645025" cy="3876675"/>
            <a:chOff x="1752600" y="1915115"/>
            <a:chExt cx="4644827" cy="3876085"/>
          </a:xfrm>
          <a:effectLst>
            <a:outerShdw blurRad="50800" dist="38100" dir="5400000" algn="t" rotWithShape="0">
              <a:prstClr val="black">
                <a:alpha val="40000"/>
              </a:prstClr>
            </a:outerShdw>
          </a:effectLst>
        </p:grpSpPr>
        <p:sp>
          <p:nvSpPr>
            <p:cNvPr id="5"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ea typeface="宋体" pitchFamily="2" charset="-122"/>
              </a:endParaRPr>
            </a:p>
          </p:txBody>
        </p:sp>
        <p:sp>
          <p:nvSpPr>
            <p:cNvPr id="6" name="任意多边形 5"/>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chemeClr val="bg1">
                <a:lumMod val="65000"/>
              </a:schemeClr>
            </a:solidFill>
            <a:ln>
              <a:no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7" name="椭圆 6"/>
            <p:cNvSpPr/>
            <p:nvPr/>
          </p:nvSpPr>
          <p:spPr bwMode="auto">
            <a:xfrm>
              <a:off x="2449483" y="2319866"/>
              <a:ext cx="3538386" cy="2690402"/>
            </a:xfrm>
            <a:prstGeom prst="ellipse">
              <a:avLst/>
            </a:prstGeom>
            <a:solidFill>
              <a:srgbClr val="00B0F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8" name="椭圆 7"/>
            <p:cNvSpPr/>
            <p:nvPr/>
          </p:nvSpPr>
          <p:spPr bwMode="auto">
            <a:xfrm>
              <a:off x="2706647" y="2462720"/>
              <a:ext cx="3025646" cy="2292001"/>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9" name="椭圆 8"/>
            <p:cNvSpPr/>
            <p:nvPr/>
          </p:nvSpPr>
          <p:spPr bwMode="auto">
            <a:xfrm>
              <a:off x="2982861" y="2623032"/>
              <a:ext cx="2470045" cy="1865029"/>
            </a:xfrm>
            <a:prstGeom prst="ellipse">
              <a:avLst/>
            </a:prstGeom>
            <a:solidFill>
              <a:srgbClr val="00B0F0"/>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0" name="椭圆 9"/>
            <p:cNvSpPr/>
            <p:nvPr/>
          </p:nvSpPr>
          <p:spPr bwMode="auto">
            <a:xfrm>
              <a:off x="3286060" y="2807154"/>
              <a:ext cx="1869995" cy="1412660"/>
            </a:xfrm>
            <a:prstGeom prst="ellipse">
              <a:avLst/>
            </a:prstGeom>
            <a:solidFill>
              <a:schemeClr val="bg1"/>
            </a:soli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1" name="椭圆 10"/>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chemeClr val="bg1"/>
              </a:solidFill>
            </a:ln>
            <a:extLst/>
          </p:spPr>
          <p:txBody>
            <a:bodyPr/>
            <a:lstStyle/>
            <a:p>
              <a:pPr eaLnBrk="0" fontAlgn="auto" hangingPunct="0">
                <a:spcBef>
                  <a:spcPts val="0"/>
                </a:spcBef>
                <a:spcAft>
                  <a:spcPts val="0"/>
                </a:spcAft>
                <a:defRPr/>
              </a:pPr>
              <a:endParaRPr lang="zh-CN" altLang="en-US" kern="0">
                <a:solidFill>
                  <a:sysClr val="windowText" lastClr="000000"/>
                </a:solidFill>
                <a:ea typeface="+mn-ea"/>
              </a:endParaRPr>
            </a:p>
          </p:txBody>
        </p:sp>
        <p:sp>
          <p:nvSpPr>
            <p:cNvPr id="12" name="椭圆 11"/>
            <p:cNvSpPr/>
            <p:nvPr/>
          </p:nvSpPr>
          <p:spPr bwMode="auto">
            <a:xfrm>
              <a:off x="3897222" y="3234127"/>
              <a:ext cx="641323" cy="487288"/>
            </a:xfrm>
            <a:prstGeom prst="ellipse">
              <a:avLst/>
            </a:prstGeom>
            <a:solidFill>
              <a:srgbClr val="00B0F0"/>
            </a:solidFill>
            <a:ln w="28575">
              <a:solidFill>
                <a:schemeClr val="bg1"/>
              </a:solidFill>
            </a:ln>
            <a:extLst/>
          </p:spPr>
          <p:txBody>
            <a:bodyPr/>
            <a:lstStyle/>
            <a:p>
              <a:pPr eaLnBrk="0" fontAlgn="auto" hangingPunct="0">
                <a:spcBef>
                  <a:spcPts val="0"/>
                </a:spcBef>
                <a:spcAft>
                  <a:spcPts val="0"/>
                </a:spcAft>
                <a:defRPr/>
              </a:pPr>
              <a:endParaRPr lang="zh-CN" altLang="en-US"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n-ea"/>
              </a:endParaRPr>
            </a:p>
          </p:txBody>
        </p:sp>
        <p:sp>
          <p:nvSpPr>
            <p:cNvPr id="13"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chemeClr val="bg1">
                <a:alpha val="7843"/>
              </a:schemeClr>
            </a:solidFill>
            <a:ln w="9525" algn="ctr">
              <a:noFill/>
              <a:round/>
              <a:headEnd/>
              <a:tailEnd/>
            </a:ln>
          </p:spPr>
          <p:txBody>
            <a:bodyPr/>
            <a:lstStyle/>
            <a:p>
              <a:endParaRPr lang="zh-CN" altLang="en-US"/>
            </a:p>
          </p:txBody>
        </p:sp>
        <p:sp>
          <p:nvSpPr>
            <p:cNvPr id="14"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chemeClr val="bg1">
                <a:alpha val="7059"/>
              </a:schemeClr>
            </a:solidFill>
            <a:ln w="9525" algn="ctr">
              <a:noFill/>
              <a:round/>
              <a:headEnd/>
              <a:tailEnd/>
            </a:ln>
          </p:spPr>
          <p:txBody>
            <a:bodyPr/>
            <a:lstStyle/>
            <a:p>
              <a:endParaRPr lang="zh-CN" altLang="en-US"/>
            </a:p>
          </p:txBody>
        </p:sp>
        <p:sp>
          <p:nvSpPr>
            <p:cNvPr id="15"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chemeClr val="bg1">
                <a:alpha val="10196"/>
              </a:schemeClr>
            </a:solidFill>
            <a:ln w="9525" algn="ctr">
              <a:noFill/>
              <a:round/>
              <a:headEnd/>
              <a:tailEnd/>
            </a:ln>
          </p:spPr>
          <p:txBody>
            <a:bodyPr/>
            <a:lstStyle/>
            <a:p>
              <a:endParaRPr lang="zh-CN" altLang="en-US"/>
            </a:p>
          </p:txBody>
        </p:sp>
      </p:grpSp>
      <p:grpSp>
        <p:nvGrpSpPr>
          <p:cNvPr id="16" name="组合 28"/>
          <p:cNvGrpSpPr>
            <a:grpSpLocks/>
          </p:cNvGrpSpPr>
          <p:nvPr/>
        </p:nvGrpSpPr>
        <p:grpSpPr bwMode="auto">
          <a:xfrm>
            <a:off x="6605583" y="1279523"/>
            <a:ext cx="1865310" cy="1812922"/>
            <a:chOff x="4565276" y="1646989"/>
            <a:chExt cx="1864780" cy="1812648"/>
          </a:xfrm>
        </p:grpSpPr>
        <p:sp>
          <p:nvSpPr>
            <p:cNvPr id="17" name="任意多边形 16"/>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8" name="任意多边形 17"/>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chemeClr val="tx1">
                    <a:lumMod val="85000"/>
                    <a:lumOff val="15000"/>
                  </a:schemeClr>
                </a:gs>
                <a:gs pos="53000">
                  <a:schemeClr val="tx1">
                    <a:lumMod val="65000"/>
                    <a:lumOff val="35000"/>
                  </a:schemeClr>
                </a:gs>
                <a:gs pos="13000">
                  <a:schemeClr val="tx1">
                    <a:lumMod val="50000"/>
                    <a:lumOff val="50000"/>
                  </a:schemeClr>
                </a:gs>
              </a:gsLst>
              <a:lin ang="114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19" name="任意多边形 18"/>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sp>
          <p:nvSpPr>
            <p:cNvPr id="20" name="任意多边形 19"/>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chemeClr val="tx1">
                    <a:lumMod val="50000"/>
                    <a:lumOff val="50000"/>
                  </a:schemeClr>
                </a:gs>
                <a:gs pos="53000">
                  <a:schemeClr val="tx1">
                    <a:lumMod val="65000"/>
                    <a:lumOff val="35000"/>
                  </a:schemeClr>
                </a:gs>
                <a:gs pos="0">
                  <a:schemeClr val="tx1">
                    <a:lumMod val="65000"/>
                    <a:lumOff val="35000"/>
                  </a:schemeClr>
                </a:gs>
              </a:gsLst>
              <a:lin ang="9600000" scaled="0"/>
            </a:gradFill>
            <a:ln w="9525" cap="flat" cmpd="sng" algn="ctr">
              <a:noFill/>
              <a:prstDash val="solid"/>
              <a:round/>
              <a:headEnd type="none" w="med" len="med"/>
              <a:tailEnd type="none" w="med" len="med"/>
            </a:ln>
            <a:effectLst/>
            <a:extLst/>
          </p:spPr>
          <p:txBody>
            <a:bodyPr/>
            <a:lstStyle/>
            <a:p>
              <a:pPr eaLnBrk="0" hangingPunct="0">
                <a:defRPr/>
              </a:pPr>
              <a:endParaRPr lang="zh-CN" altLang="en-US">
                <a:ea typeface="宋体" pitchFamily="2" charset="-122"/>
              </a:endParaRPr>
            </a:p>
          </p:txBody>
        </p:sp>
        <p:sp>
          <p:nvSpPr>
            <p:cNvPr id="21"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chemeClr val="bg1">
                <a:alpha val="14902"/>
              </a:schemeClr>
            </a:solidFill>
            <a:ln w="9525" algn="ctr">
              <a:noFill/>
              <a:round/>
              <a:headEnd/>
              <a:tailEnd/>
            </a:ln>
          </p:spPr>
          <p:txBody>
            <a:bodyPr/>
            <a:lstStyle/>
            <a:p>
              <a:endParaRPr lang="zh-CN" altLang="en-US"/>
            </a:p>
          </p:txBody>
        </p:sp>
        <p:sp>
          <p:nvSpPr>
            <p:cNvPr id="22" name="任意多边形 21"/>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algn="ctr" eaLnBrk="0" fontAlgn="auto" hangingPunct="0">
                <a:spcBef>
                  <a:spcPts val="0"/>
                </a:spcBef>
                <a:spcAft>
                  <a:spcPts val="0"/>
                </a:spcAft>
                <a:defRPr/>
              </a:pPr>
              <a:endParaRPr lang="zh-CN" altLang="en-US" kern="0">
                <a:solidFill>
                  <a:sysClr val="window" lastClr="FFFFFF"/>
                </a:solidFill>
                <a:latin typeface="Segoe UI"/>
                <a:ea typeface="+mn-ea"/>
              </a:endParaRPr>
            </a:p>
          </p:txBody>
        </p:sp>
      </p:grpSp>
      <p:sp>
        <p:nvSpPr>
          <p:cNvPr id="23" name="Rectangle 16"/>
          <p:cNvSpPr>
            <a:spLocks noChangeArrowheads="1"/>
          </p:cNvSpPr>
          <p:nvPr/>
        </p:nvSpPr>
        <p:spPr bwMode="gray">
          <a:xfrm>
            <a:off x="438150" y="15589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en-US" altLang="zh-CN" sz="2400" spc="300" dirty="0" smtClean="0">
                <a:solidFill>
                  <a:schemeClr val="tx2">
                    <a:lumMod val="50000"/>
                  </a:schemeClr>
                </a:solidFill>
                <a:latin typeface="+mj-ea"/>
                <a:ea typeface="+mj-ea"/>
                <a:cs typeface="Arial" charset="0"/>
              </a:rPr>
              <a:t> </a:t>
            </a:r>
            <a:r>
              <a:rPr lang="zh-CN" altLang="en-US" sz="2400" spc="300" dirty="0" smtClean="0">
                <a:solidFill>
                  <a:schemeClr val="tx2">
                    <a:lumMod val="50000"/>
                  </a:schemeClr>
                </a:solidFill>
                <a:latin typeface="+mj-ea"/>
                <a:ea typeface="+mj-ea"/>
                <a:cs typeface="Arial" charset="0"/>
              </a:rPr>
              <a:t>文本</a:t>
            </a:r>
            <a:endParaRPr lang="en-US" altLang="zh-CN" sz="2800" spc="300" dirty="0">
              <a:solidFill>
                <a:schemeClr val="tx2">
                  <a:lumMod val="50000"/>
                </a:schemeClr>
              </a:solidFill>
              <a:latin typeface="+mj-ea"/>
              <a:ea typeface="+mj-ea"/>
              <a:cs typeface="Arial" charset="0"/>
            </a:endParaRPr>
          </a:p>
        </p:txBody>
      </p:sp>
      <p:sp>
        <p:nvSpPr>
          <p:cNvPr id="24" name="Rectangle 16"/>
          <p:cNvSpPr>
            <a:spLocks noChangeArrowheads="1"/>
          </p:cNvSpPr>
          <p:nvPr/>
        </p:nvSpPr>
        <p:spPr bwMode="gray">
          <a:xfrm>
            <a:off x="438150" y="28035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5" name="Rectangle 26"/>
          <p:cNvSpPr>
            <a:spLocks noChangeArrowheads="1"/>
          </p:cNvSpPr>
          <p:nvPr/>
        </p:nvSpPr>
        <p:spPr bwMode="gray">
          <a:xfrm>
            <a:off x="438150" y="21812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sp>
        <p:nvSpPr>
          <p:cNvPr id="26" name="Rectangle 7"/>
          <p:cNvSpPr>
            <a:spLocks noChangeArrowheads="1"/>
          </p:cNvSpPr>
          <p:nvPr/>
        </p:nvSpPr>
        <p:spPr bwMode="gray">
          <a:xfrm>
            <a:off x="438150" y="3425825"/>
            <a:ext cx="4527550" cy="461665"/>
          </a:xfrm>
          <a:prstGeom prst="rect">
            <a:avLst/>
          </a:prstGeom>
          <a:noFill/>
          <a:ln w="9525" algn="ctr">
            <a:noFill/>
            <a:miter lim="800000"/>
            <a:headEnd/>
            <a:tailEnd/>
          </a:ln>
          <a:effectLst/>
        </p:spPr>
        <p:txBody>
          <a:bodyPr wrap="square">
            <a:spAutoFit/>
          </a:bodyPr>
          <a:lstStyle/>
          <a:p>
            <a:pPr>
              <a:buClr>
                <a:srgbClr val="C00000"/>
              </a:buClr>
              <a:buFont typeface="Wingdings" pitchFamily="2" charset="2"/>
              <a:buChar char="Ø"/>
              <a:defRPr/>
            </a:pPr>
            <a:r>
              <a:rPr lang="zh-CN" altLang="en-US" sz="2400" spc="300" dirty="0" smtClean="0">
                <a:solidFill>
                  <a:schemeClr val="tx2">
                    <a:lumMod val="50000"/>
                  </a:schemeClr>
                </a:solidFill>
                <a:latin typeface="+mj-ea"/>
                <a:cs typeface="Arial" charset="0"/>
              </a:rPr>
              <a:t> 文本</a:t>
            </a:r>
            <a:endParaRPr lang="en-US" altLang="zh-CN" sz="2800" spc="300" dirty="0">
              <a:solidFill>
                <a:schemeClr val="tx2">
                  <a:lumMod val="50000"/>
                </a:schemeClr>
              </a:solidFill>
              <a:latin typeface="+mj-ea"/>
              <a:cs typeface="Arial" charset="0"/>
            </a:endParaRPr>
          </a:p>
        </p:txBody>
      </p:sp>
      <p:cxnSp>
        <p:nvCxnSpPr>
          <p:cNvPr id="27" name="肘形连接符 26"/>
          <p:cNvCxnSpPr/>
          <p:nvPr/>
        </p:nvCxnSpPr>
        <p:spPr>
          <a:xfrm flipH="1" flipV="1">
            <a:off x="571500" y="1203325"/>
            <a:ext cx="6059667" cy="1889120"/>
          </a:xfrm>
          <a:prstGeom prst="bentConnector3">
            <a:avLst>
              <a:gd name="adj1" fmla="val 7"/>
            </a:avLst>
          </a:prstGeom>
          <a:ln>
            <a:solidFill>
              <a:srgbClr val="FFFF00"/>
            </a:solidFill>
            <a:headEnd type="oval" w="med" len="med"/>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21</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300"/>
                                        <p:tgtEl>
                                          <p:spTgt spid="4"/>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 fill="hold"/>
                                        <p:tgtEl>
                                          <p:spTgt spid="16"/>
                                        </p:tgtEl>
                                        <p:attrNameLst>
                                          <p:attrName>ppt_x</p:attrName>
                                        </p:attrNameLst>
                                      </p:cBhvr>
                                      <p:tavLst>
                                        <p:tav tm="0">
                                          <p:val>
                                            <p:strVal val="1+#ppt_w/2"/>
                                          </p:val>
                                        </p:tav>
                                        <p:tav tm="100000">
                                          <p:val>
                                            <p:strVal val="#ppt_x"/>
                                          </p:val>
                                        </p:tav>
                                      </p:tavLst>
                                    </p:anim>
                                    <p:anim calcmode="lin" valueType="num">
                                      <p:cBhvr additive="base">
                                        <p:cTn id="12" dur="1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900"/>
                                        <p:tgtEl>
                                          <p:spTgt spid="27"/>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35" name="Rectangle 3"/>
          <p:cNvSpPr>
            <a:spLocks noChangeArrowheads="1"/>
          </p:cNvSpPr>
          <p:nvPr/>
        </p:nvSpPr>
        <p:spPr bwMode="auto">
          <a:xfrm rot="5400000">
            <a:off x="4271169" y="-2342356"/>
            <a:ext cx="569912" cy="8197850"/>
          </a:xfrm>
          <a:prstGeom prst="rect">
            <a:avLst/>
          </a:prstGeom>
          <a:solidFill>
            <a:srgbClr val="0070C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36" name="Line 4"/>
          <p:cNvSpPr>
            <a:spLocks noChangeShapeType="1"/>
          </p:cNvSpPr>
          <p:nvPr/>
        </p:nvSpPr>
        <p:spPr bwMode="auto">
          <a:xfrm>
            <a:off x="2087563"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7" name="Line 5"/>
          <p:cNvSpPr>
            <a:spLocks noChangeShapeType="1"/>
          </p:cNvSpPr>
          <p:nvPr/>
        </p:nvSpPr>
        <p:spPr bwMode="auto">
          <a:xfrm>
            <a:off x="3762375" y="1470025"/>
            <a:ext cx="1588"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8" name="Line 6"/>
          <p:cNvSpPr>
            <a:spLocks noChangeShapeType="1"/>
          </p:cNvSpPr>
          <p:nvPr/>
        </p:nvSpPr>
        <p:spPr bwMode="auto">
          <a:xfrm>
            <a:off x="5414963" y="1470025"/>
            <a:ext cx="3175"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39" name="Line 7"/>
          <p:cNvSpPr>
            <a:spLocks noChangeShapeType="1"/>
          </p:cNvSpPr>
          <p:nvPr/>
        </p:nvSpPr>
        <p:spPr bwMode="auto">
          <a:xfrm>
            <a:off x="7037388" y="1470025"/>
            <a:ext cx="1587" cy="571500"/>
          </a:xfrm>
          <a:prstGeom prst="line">
            <a:avLst/>
          </a:prstGeom>
          <a:noFill/>
          <a:ln w="3175">
            <a:solidFill>
              <a:srgbClr val="C0C0C0"/>
            </a:solidFill>
            <a:round/>
            <a:headEnd/>
            <a:tailEnd/>
          </a:ln>
        </p:spPr>
        <p:txBody>
          <a:bodyPr/>
          <a:lstStyle/>
          <a:p>
            <a:endParaRPr lang="zh-CN" altLang="en-US">
              <a:effectLst>
                <a:outerShdw blurRad="38100" dist="38100" dir="2700000" algn="tl">
                  <a:srgbClr val="000000">
                    <a:alpha val="43137"/>
                  </a:srgbClr>
                </a:outerShdw>
              </a:effectLst>
            </a:endParaRPr>
          </a:p>
        </p:txBody>
      </p:sp>
      <p:sp>
        <p:nvSpPr>
          <p:cNvPr id="40" name="WordArt 8"/>
          <p:cNvSpPr>
            <a:spLocks noChangeArrowheads="1" noChangeShapeType="1" noTextEdit="1"/>
          </p:cNvSpPr>
          <p:nvPr/>
        </p:nvSpPr>
        <p:spPr bwMode="auto">
          <a:xfrm>
            <a:off x="8874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1" name="WordArt 9"/>
          <p:cNvSpPr>
            <a:spLocks noChangeArrowheads="1" noChangeShapeType="1" noTextEdit="1"/>
          </p:cNvSpPr>
          <p:nvPr/>
        </p:nvSpPr>
        <p:spPr bwMode="auto">
          <a:xfrm>
            <a:off x="259715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2" name="WordArt 10"/>
          <p:cNvSpPr>
            <a:spLocks noChangeArrowheads="1" noChangeShapeType="1" noTextEdit="1"/>
          </p:cNvSpPr>
          <p:nvPr/>
        </p:nvSpPr>
        <p:spPr bwMode="auto">
          <a:xfrm>
            <a:off x="4254500"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3" name="WordArt 11"/>
          <p:cNvSpPr>
            <a:spLocks noChangeArrowheads="1" noChangeShapeType="1" noTextEdit="1"/>
          </p:cNvSpPr>
          <p:nvPr/>
        </p:nvSpPr>
        <p:spPr bwMode="auto">
          <a:xfrm>
            <a:off x="7440613"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4" name="Rectangle 12"/>
          <p:cNvSpPr>
            <a:spLocks noChangeArrowheads="1"/>
          </p:cNvSpPr>
          <p:nvPr/>
        </p:nvSpPr>
        <p:spPr bwMode="auto">
          <a:xfrm>
            <a:off x="5413375" y="1470025"/>
            <a:ext cx="1622425" cy="573088"/>
          </a:xfrm>
          <a:prstGeom prst="rect">
            <a:avLst/>
          </a:prstGeom>
          <a:solidFill>
            <a:srgbClr val="00B0F0"/>
          </a:solidFill>
          <a:ln w="3175" algn="ctr">
            <a:solidFill>
              <a:srgbClr val="C0C0C0"/>
            </a:solidFill>
            <a:miter lim="800000"/>
            <a:headEnd/>
            <a:tailEnd/>
          </a:ln>
        </p:spPr>
        <p:txBody>
          <a:bodyPr wrap="none" anchor="ctr"/>
          <a:lstStyle/>
          <a:p>
            <a:endParaRPr lang="zh-CN" altLang="en-US">
              <a:effectLst>
                <a:outerShdw blurRad="38100" dist="38100" dir="2700000" algn="tl">
                  <a:srgbClr val="000000">
                    <a:alpha val="43137"/>
                  </a:srgbClr>
                </a:outerShdw>
              </a:effectLst>
            </a:endParaRPr>
          </a:p>
        </p:txBody>
      </p:sp>
      <p:sp>
        <p:nvSpPr>
          <p:cNvPr id="45" name="WordArt 13"/>
          <p:cNvSpPr>
            <a:spLocks noChangeArrowheads="1" noChangeShapeType="1" noTextEdit="1"/>
          </p:cNvSpPr>
          <p:nvPr/>
        </p:nvSpPr>
        <p:spPr bwMode="auto">
          <a:xfrm>
            <a:off x="5830888" y="1636713"/>
            <a:ext cx="803275" cy="238125"/>
          </a:xfrm>
          <a:prstGeom prst="rect">
            <a:avLst/>
          </a:prstGeom>
        </p:spPr>
        <p:txBody>
          <a:bodyPr wrap="none" fromWordArt="1">
            <a:prstTxWarp prst="textPlain">
              <a:avLst>
                <a:gd name="adj" fmla="val 50000"/>
              </a:avLst>
            </a:prstTxWarp>
          </a:bodyPr>
          <a:lstStyle/>
          <a:p>
            <a:pPr algn="ct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6" name="AutoShape 14"/>
          <p:cNvSpPr>
            <a:spLocks noChangeArrowheads="1"/>
          </p:cNvSpPr>
          <p:nvPr/>
        </p:nvSpPr>
        <p:spPr bwMode="auto">
          <a:xfrm>
            <a:off x="468313" y="2290763"/>
            <a:ext cx="1630362" cy="18367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a:p>
            <a:pPr>
              <a:lnSpc>
                <a:spcPct val="120000"/>
              </a:lnSpc>
            </a:pPr>
            <a:endParaRPr lang="zh-CN" altLang="en-US" sz="1200" i="0"/>
          </a:p>
          <a:p>
            <a:pPr>
              <a:lnSpc>
                <a:spcPct val="120000"/>
              </a:lnSpc>
            </a:pPr>
            <a:endParaRPr lang="zh-CN" altLang="en-US" sz="1200" i="0"/>
          </a:p>
        </p:txBody>
      </p:sp>
      <p:grpSp>
        <p:nvGrpSpPr>
          <p:cNvPr id="47" name="Group 15"/>
          <p:cNvGrpSpPr>
            <a:grpSpLocks/>
          </p:cNvGrpSpPr>
          <p:nvPr/>
        </p:nvGrpSpPr>
        <p:grpSpPr bwMode="auto">
          <a:xfrm>
            <a:off x="468313" y="966788"/>
            <a:ext cx="8180387" cy="477837"/>
            <a:chOff x="295" y="1678"/>
            <a:chExt cx="5153" cy="301"/>
          </a:xfrm>
          <a:solidFill>
            <a:schemeClr val="bg1">
              <a:lumMod val="50000"/>
            </a:schemeClr>
          </a:solidFill>
        </p:grpSpPr>
        <p:sp>
          <p:nvSpPr>
            <p:cNvPr id="48"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endParaRPr lang="zh-CN" altLang="en-US"/>
            </a:p>
          </p:txBody>
        </p:sp>
        <p:sp>
          <p:nvSpPr>
            <p:cNvPr id="49" name="AutoShape 17"/>
            <p:cNvSpPr>
              <a:spLocks noChangeArrowheads="1"/>
            </p:cNvSpPr>
            <p:nvPr/>
          </p:nvSpPr>
          <p:spPr bwMode="auto">
            <a:xfrm>
              <a:off x="4362" y="1678"/>
              <a:ext cx="1086" cy="300"/>
            </a:xfrm>
            <a:prstGeom prst="rtTriangle">
              <a:avLst/>
            </a:prstGeom>
            <a:grpFill/>
            <a:ln w="3175" algn="ctr">
              <a:noFill/>
              <a:miter lim="800000"/>
              <a:headEnd/>
              <a:tailEnd/>
            </a:ln>
          </p:spPr>
          <p:txBody>
            <a:bodyPr wrap="none" anchor="ctr"/>
            <a:lstStyle/>
            <a:p>
              <a:endParaRPr lang="zh-CN" altLang="en-US"/>
            </a:p>
          </p:txBody>
        </p:sp>
      </p:grpSp>
      <p:sp>
        <p:nvSpPr>
          <p:cNvPr id="50" name="AutoShape 18"/>
          <p:cNvSpPr>
            <a:spLocks noChangeArrowheads="1"/>
          </p:cNvSpPr>
          <p:nvPr/>
        </p:nvSpPr>
        <p:spPr bwMode="auto">
          <a:xfrm>
            <a:off x="2116138" y="2290763"/>
            <a:ext cx="1630362" cy="2306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1" name="AutoShape 19"/>
          <p:cNvSpPr>
            <a:spLocks noChangeArrowheads="1"/>
          </p:cNvSpPr>
          <p:nvPr/>
        </p:nvSpPr>
        <p:spPr bwMode="auto">
          <a:xfrm>
            <a:off x="3762375" y="2290763"/>
            <a:ext cx="1630363" cy="2728912"/>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2" name="AutoShape 20"/>
          <p:cNvSpPr>
            <a:spLocks noChangeArrowheads="1"/>
          </p:cNvSpPr>
          <p:nvPr/>
        </p:nvSpPr>
        <p:spPr bwMode="auto">
          <a:xfrm>
            <a:off x="5397500" y="2290763"/>
            <a:ext cx="1630363" cy="3322637"/>
          </a:xfrm>
          <a:prstGeom prst="roundRect">
            <a:avLst>
              <a:gd name="adj" fmla="val 0"/>
            </a:avLst>
          </a:prstGeom>
          <a:noFill/>
          <a:ln w="3175" algn="ctr">
            <a:noFill/>
            <a:prstDash val="dash"/>
            <a:round/>
            <a:headEnd/>
            <a:tailEnd/>
          </a:ln>
          <a:effectLst>
            <a:prstShdw prst="shdw17" dist="17961" dir="2700000">
              <a:schemeClr val="bg2"/>
            </a:prstShdw>
          </a:effectLst>
        </p:spPr>
        <p:txBody>
          <a:bodyPr/>
          <a:lstStyle/>
          <a:p>
            <a:pPr>
              <a:lnSpc>
                <a:spcPct val="120000"/>
              </a:lnSpc>
            </a:pPr>
            <a:r>
              <a:rPr lang="zh-CN" altLang="en-US" sz="1200" i="0"/>
              <a:t>单击添加段落文字</a:t>
            </a:r>
          </a:p>
        </p:txBody>
      </p:sp>
      <p:sp>
        <p:nvSpPr>
          <p:cNvPr id="53" name="Line 22"/>
          <p:cNvSpPr>
            <a:spLocks noChangeShapeType="1"/>
          </p:cNvSpPr>
          <p:nvPr/>
        </p:nvSpPr>
        <p:spPr bwMode="auto">
          <a:xfrm>
            <a:off x="2076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4" name="Line 23"/>
          <p:cNvSpPr>
            <a:spLocks noChangeShapeType="1"/>
          </p:cNvSpPr>
          <p:nvPr/>
        </p:nvSpPr>
        <p:spPr bwMode="auto">
          <a:xfrm>
            <a:off x="3762375"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5" name="Line 24"/>
          <p:cNvSpPr>
            <a:spLocks noChangeShapeType="1"/>
          </p:cNvSpPr>
          <p:nvPr/>
        </p:nvSpPr>
        <p:spPr bwMode="auto">
          <a:xfrm>
            <a:off x="541020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56" name="Line 25"/>
          <p:cNvSpPr>
            <a:spLocks noChangeShapeType="1"/>
          </p:cNvSpPr>
          <p:nvPr/>
        </p:nvSpPr>
        <p:spPr bwMode="auto">
          <a:xfrm>
            <a:off x="7029450" y="2124075"/>
            <a:ext cx="0" cy="3686175"/>
          </a:xfrm>
          <a:prstGeom prst="line">
            <a:avLst/>
          </a:prstGeom>
          <a:noFill/>
          <a:ln w="3175">
            <a:solidFill>
              <a:srgbClr val="969696"/>
            </a:solidFill>
            <a:round/>
            <a:headEnd/>
            <a:tailEnd/>
          </a:ln>
        </p:spPr>
        <p:txBody>
          <a:bodyPr wrap="none" anchor="ctr"/>
          <a:lstStyle/>
          <a:p>
            <a:endParaRPr lang="zh-CN" altLang="en-US"/>
          </a:p>
        </p:txBody>
      </p:sp>
      <p:sp>
        <p:nvSpPr>
          <p:cNvPr id="2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22</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4" name="组合 47"/>
          <p:cNvGrpSpPr/>
          <p:nvPr/>
        </p:nvGrpSpPr>
        <p:grpSpPr>
          <a:xfrm>
            <a:off x="2371638" y="1518239"/>
            <a:ext cx="3521847" cy="3118830"/>
            <a:chOff x="1200175" y="1566159"/>
            <a:chExt cx="4452982" cy="4144451"/>
          </a:xfrm>
        </p:grpSpPr>
        <p:grpSp>
          <p:nvGrpSpPr>
            <p:cNvPr id="5" name="组合 22"/>
            <p:cNvGrpSpPr/>
            <p:nvPr/>
          </p:nvGrpSpPr>
          <p:grpSpPr>
            <a:xfrm>
              <a:off x="1200175" y="4931226"/>
              <a:ext cx="4452982" cy="779384"/>
              <a:chOff x="971555" y="5030847"/>
              <a:chExt cx="4922599" cy="679176"/>
            </a:xfrm>
          </p:grpSpPr>
          <p:sp>
            <p:nvSpPr>
              <p:cNvPr id="2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chemeClr val="bg1">
                      <a:alpha val="0"/>
                    </a:schemeClr>
                  </a:gs>
                </a:gsLst>
                <a:lin ang="5400000" scaled="1"/>
              </a:gradFill>
              <a:ln w="9525">
                <a:noFill/>
                <a:round/>
                <a:headEnd/>
                <a:tailEnd/>
              </a:ln>
            </p:spPr>
            <p:txBody>
              <a:bodyPr/>
              <a:lstStyle/>
              <a:p>
                <a:endParaRPr lang="zh-CN" altLang="en-US"/>
              </a:p>
            </p:txBody>
          </p:sp>
          <p:sp>
            <p:nvSpPr>
              <p:cNvPr id="2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endParaRPr lang="zh-CN" altLang="en-US"/>
              </a:p>
            </p:txBody>
          </p:sp>
        </p:grpSp>
        <p:sp>
          <p:nvSpPr>
            <p:cNvPr id="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endParaRPr lang="zh-CN" altLang="en-US"/>
            </a:p>
          </p:txBody>
        </p:sp>
        <p:sp>
          <p:nvSpPr>
            <p:cNvPr id="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endParaRPr lang="zh-CN" altLang="en-US"/>
            </a:p>
          </p:txBody>
        </p:sp>
        <p:sp>
          <p:nvSpPr>
            <p:cNvPr id="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chemeClr val="tx1">
                <a:lumMod val="65000"/>
                <a:lumOff val="35000"/>
              </a:schemeClr>
            </a:solidFill>
            <a:ln w="9525">
              <a:noFill/>
              <a:round/>
              <a:headEnd/>
              <a:tailEnd/>
            </a:ln>
          </p:spPr>
          <p:txBody>
            <a:bodyPr/>
            <a:lstStyle/>
            <a:p>
              <a:endParaRPr lang="zh-CN" altLang="en-US"/>
            </a:p>
          </p:txBody>
        </p:sp>
        <p:sp>
          <p:nvSpPr>
            <p:cNvPr id="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endParaRPr lang="zh-CN" altLang="en-US"/>
            </a:p>
          </p:txBody>
        </p:sp>
        <p:sp>
          <p:nvSpPr>
            <p:cNvPr id="1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endParaRPr lang="zh-CN" altLang="en-US"/>
            </a:p>
          </p:txBody>
        </p:sp>
        <p:sp>
          <p:nvSpPr>
            <p:cNvPr id="1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endParaRPr lang="zh-CN" altLang="en-US"/>
            </a:p>
          </p:txBody>
        </p:sp>
        <p:sp>
          <p:nvSpPr>
            <p:cNvPr id="1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endParaRPr lang="zh-CN" altLang="en-US"/>
            </a:p>
          </p:txBody>
        </p:sp>
        <p:sp>
          <p:nvSpPr>
            <p:cNvPr id="1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endParaRPr lang="zh-CN" altLang="en-US"/>
            </a:p>
          </p:txBody>
        </p:sp>
        <p:sp>
          <p:nvSpPr>
            <p:cNvPr id="1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endParaRPr lang="zh-CN" altLang="en-US"/>
            </a:p>
          </p:txBody>
        </p:sp>
        <p:sp>
          <p:nvSpPr>
            <p:cNvPr id="1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endParaRPr lang="zh-CN" altLang="en-US"/>
            </a:p>
          </p:txBody>
        </p:sp>
        <p:sp>
          <p:nvSpPr>
            <p:cNvPr id="1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endParaRPr lang="zh-CN" altLang="en-US"/>
            </a:p>
          </p:txBody>
        </p:sp>
        <p:sp>
          <p:nvSpPr>
            <p:cNvPr id="1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endParaRPr lang="zh-CN" altLang="en-US"/>
            </a:p>
          </p:txBody>
        </p:sp>
        <p:sp>
          <p:nvSpPr>
            <p:cNvPr id="2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endParaRPr lang="zh-CN" altLang="en-US"/>
            </a:p>
          </p:txBody>
        </p:sp>
        <p:sp>
          <p:nvSpPr>
            <p:cNvPr id="2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endParaRPr lang="zh-CN" altLang="en-US"/>
            </a:p>
          </p:txBody>
        </p:sp>
        <p:sp>
          <p:nvSpPr>
            <p:cNvPr id="22" name="Line 52"/>
            <p:cNvSpPr>
              <a:spLocks noChangeShapeType="1"/>
            </p:cNvSpPr>
            <p:nvPr/>
          </p:nvSpPr>
          <p:spPr bwMode="auto">
            <a:xfrm>
              <a:off x="3421615" y="1581586"/>
              <a:ext cx="703" cy="3937786"/>
            </a:xfrm>
            <a:prstGeom prst="line">
              <a:avLst/>
            </a:prstGeom>
            <a:noFill/>
            <a:ln w="19050">
              <a:solidFill>
                <a:schemeClr val="bg1"/>
              </a:solidFill>
              <a:round/>
              <a:headEnd/>
              <a:tailEnd/>
            </a:ln>
          </p:spPr>
          <p:txBody>
            <a:bodyPr/>
            <a:lstStyle/>
            <a:p>
              <a:endParaRPr lang="zh-CN" altLang="en-US"/>
            </a:p>
          </p:txBody>
        </p:sp>
      </p:grpSp>
      <p:cxnSp>
        <p:nvCxnSpPr>
          <p:cNvPr id="26" name="直接连接符 25"/>
          <p:cNvCxnSpPr/>
          <p:nvPr/>
        </p:nvCxnSpPr>
        <p:spPr>
          <a:xfrm rot="5460000">
            <a:off x="2016904" y="2112407"/>
            <a:ext cx="2548714" cy="1362607"/>
          </a:xfrm>
          <a:prstGeom prst="line">
            <a:avLst/>
          </a:prstGeom>
          <a:ln/>
        </p:spPr>
        <p:style>
          <a:lnRef idx="1">
            <a:schemeClr val="accent4"/>
          </a:lnRef>
          <a:fillRef idx="0">
            <a:schemeClr val="accent4"/>
          </a:fillRef>
          <a:effectRef idx="0">
            <a:schemeClr val="accent4"/>
          </a:effectRef>
          <a:fontRef idx="minor">
            <a:schemeClr val="tx1"/>
          </a:fontRef>
        </p:style>
      </p:cxnSp>
      <p:sp>
        <p:nvSpPr>
          <p:cNvPr id="27" name="TextBox 26"/>
          <p:cNvSpPr txBox="1"/>
          <p:nvPr/>
        </p:nvSpPr>
        <p:spPr>
          <a:xfrm rot="1740000">
            <a:off x="2862683" y="1449275"/>
            <a:ext cx="492443" cy="2529910"/>
          </a:xfrm>
          <a:prstGeom prst="rect">
            <a:avLst/>
          </a:prstGeom>
          <a:noFill/>
        </p:spPr>
        <p:txBody>
          <a:bodyPr vert="eaVert" wrap="square" rtlCol="0">
            <a:spAutoFit/>
          </a:bodyPr>
          <a:lstStyle/>
          <a:p>
            <a:pPr algn="ctr"/>
            <a:r>
              <a:rPr lang="zh-CN" altLang="en-US" sz="2000" b="1" spc="300" dirty="0" smtClean="0">
                <a:latin typeface="微软雅黑" pitchFamily="34" charset="-122"/>
                <a:ea typeface="微软雅黑" pitchFamily="34" charset="-122"/>
              </a:rPr>
              <a:t>成长阶段</a:t>
            </a:r>
          </a:p>
        </p:txBody>
      </p:sp>
      <p:grpSp>
        <p:nvGrpSpPr>
          <p:cNvPr id="28" name="组合 27"/>
          <p:cNvGrpSpPr/>
          <p:nvPr/>
        </p:nvGrpSpPr>
        <p:grpSpPr>
          <a:xfrm>
            <a:off x="4564802" y="1833054"/>
            <a:ext cx="1797552" cy="584775"/>
            <a:chOff x="2986914" y="1612900"/>
            <a:chExt cx="1797552" cy="584775"/>
          </a:xfrm>
        </p:grpSpPr>
        <p:cxnSp>
          <p:nvCxnSpPr>
            <p:cNvPr id="29" name="直接连接符 28"/>
            <p:cNvCxnSpPr/>
            <p:nvPr/>
          </p:nvCxnSpPr>
          <p:spPr>
            <a:xfrm>
              <a:off x="2986914" y="1993392"/>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整合效应</a:t>
              </a:r>
            </a:p>
          </p:txBody>
        </p:sp>
      </p:grpSp>
      <p:grpSp>
        <p:nvGrpSpPr>
          <p:cNvPr id="31" name="组合 30"/>
          <p:cNvGrpSpPr/>
          <p:nvPr/>
        </p:nvGrpSpPr>
        <p:grpSpPr>
          <a:xfrm>
            <a:off x="4879516" y="2455354"/>
            <a:ext cx="1797552" cy="584775"/>
            <a:chOff x="3301628" y="2235200"/>
            <a:chExt cx="1797552" cy="584775"/>
          </a:xfrm>
        </p:grpSpPr>
        <p:cxnSp>
          <p:nvCxnSpPr>
            <p:cNvPr id="32" name="直接连接符 31"/>
            <p:cNvCxnSpPr/>
            <p:nvPr/>
          </p:nvCxnSpPr>
          <p:spPr>
            <a:xfrm>
              <a:off x="3301628" y="2572766"/>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平稳扩张</a:t>
              </a:r>
            </a:p>
          </p:txBody>
        </p:sp>
      </p:grpSp>
      <p:grpSp>
        <p:nvGrpSpPr>
          <p:cNvPr id="34" name="组合 33"/>
          <p:cNvGrpSpPr/>
          <p:nvPr/>
        </p:nvGrpSpPr>
        <p:grpSpPr>
          <a:xfrm>
            <a:off x="5252244" y="3122104"/>
            <a:ext cx="1797552" cy="584775"/>
            <a:chOff x="3674356" y="2901950"/>
            <a:chExt cx="1797552" cy="584775"/>
          </a:xfrm>
        </p:grpSpPr>
        <p:cxnSp>
          <p:nvCxnSpPr>
            <p:cNvPr id="35" name="直接连接符 34"/>
            <p:cNvCxnSpPr/>
            <p:nvPr/>
          </p:nvCxnSpPr>
          <p:spPr>
            <a:xfrm>
              <a:off x="3674356" y="3270493"/>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快速上升</a:t>
              </a:r>
            </a:p>
          </p:txBody>
        </p:sp>
      </p:grpSp>
      <p:grpSp>
        <p:nvGrpSpPr>
          <p:cNvPr id="37" name="组合 36"/>
          <p:cNvGrpSpPr/>
          <p:nvPr/>
        </p:nvGrpSpPr>
        <p:grpSpPr>
          <a:xfrm>
            <a:off x="5574798" y="3744404"/>
            <a:ext cx="1797552" cy="584775"/>
            <a:chOff x="3996910" y="3524250"/>
            <a:chExt cx="1797552" cy="584775"/>
          </a:xfrm>
        </p:grpSpPr>
        <p:cxnSp>
          <p:nvCxnSpPr>
            <p:cNvPr id="38" name="直接连接符 37"/>
            <p:cNvCxnSpPr/>
            <p:nvPr/>
          </p:nvCxnSpPr>
          <p:spPr>
            <a:xfrm>
              <a:off x="3996910" y="3879761"/>
              <a:ext cx="1760923" cy="0"/>
            </a:xfrm>
            <a:prstGeom prst="line">
              <a:avLst/>
            </a:prstGeom>
            <a:ln w="19050">
              <a:solidFill>
                <a:schemeClr val="tx1">
                  <a:lumMod val="65000"/>
                  <a:lumOff val="35000"/>
                  <a:alpha val="80000"/>
                </a:schemeClr>
              </a:solidFill>
              <a:headEnd type="oval"/>
              <a:tailEnd type="oval"/>
            </a:ln>
            <a:scene3d>
              <a:camera prst="orthographicFront"/>
              <a:lightRig rig="threePt" dir="t"/>
            </a:scene3d>
            <a:sp3d contourW="12700">
              <a:contourClr>
                <a:schemeClr val="bg1"/>
              </a:contourClr>
            </a:sp3d>
          </p:spPr>
          <p:style>
            <a:lnRef idx="1">
              <a:schemeClr val="accent1"/>
            </a:lnRef>
            <a:fillRef idx="0">
              <a:schemeClr val="accent1"/>
            </a:fillRef>
            <a:effectRef idx="0">
              <a:schemeClr val="accent1"/>
            </a:effectRef>
            <a:fontRef idx="minor">
              <a:schemeClr val="tx1"/>
            </a:fontRef>
          </p:style>
        </p:cxnSp>
        <p:sp>
          <p:nvSpPr>
            <p:cNvPr id="3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algn="ctr"/>
              <a:r>
                <a:rPr lang="zh-CN" altLang="en-US" sz="16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latin typeface="微软雅黑" pitchFamily="34" charset="-122"/>
                  <a:ea typeface="微软雅黑" pitchFamily="34" charset="-122"/>
                </a:rPr>
                <a:t>原始积累</a:t>
              </a:r>
            </a:p>
          </p:txBody>
        </p:sp>
      </p:grpSp>
      <p:pic>
        <p:nvPicPr>
          <p:cNvPr id="40" name="Picture 2" descr="People Silhouettes - Group 9 "/>
          <p:cNvPicPr>
            <a:picLocks noChangeAspect="1" noChangeArrowheads="1"/>
          </p:cNvPicPr>
          <p:nvPr/>
        </p:nvPicPr>
        <p:blipFill>
          <a:blip r:embed="rId2" cstate="print"/>
          <a:stretch>
            <a:fillRect/>
          </a:stretch>
        </p:blipFill>
        <p:spPr bwMode="auto">
          <a:xfrm>
            <a:off x="2882900" y="3699954"/>
            <a:ext cx="2460805" cy="1513396"/>
          </a:xfrm>
          <a:prstGeom prst="rect">
            <a:avLst/>
          </a:prstGeom>
          <a:noFill/>
          <a:ln>
            <a:noFill/>
          </a:ln>
        </p:spPr>
      </p:pic>
      <p:sp>
        <p:nvSpPr>
          <p:cNvPr id="41"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23</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upRight)">
                                      <p:cBhvr>
                                        <p:cTn id="17" dur="500"/>
                                        <p:tgtEl>
                                          <p:spTgt spid="27"/>
                                        </p:tgtEl>
                                      </p:cBhvr>
                                    </p:animEffect>
                                  </p:childTnLst>
                                </p:cTn>
                              </p:par>
                              <p:par>
                                <p:cTn id="18" presetID="18" presetClass="entr" presetSubtype="3"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strips(upRight)">
                                      <p:cBhvr>
                                        <p:cTn id="20" dur="500"/>
                                        <p:tgtEl>
                                          <p:spTgt spid="2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50" name="组合 28"/>
          <p:cNvGrpSpPr>
            <a:grpSpLocks/>
          </p:cNvGrpSpPr>
          <p:nvPr/>
        </p:nvGrpSpPr>
        <p:grpSpPr bwMode="auto">
          <a:xfrm>
            <a:off x="2938462" y="1547813"/>
            <a:ext cx="4745038" cy="1036637"/>
            <a:chOff x="3245534" y="2319210"/>
            <a:chExt cx="4745037" cy="1036765"/>
          </a:xfrm>
        </p:grpSpPr>
        <p:sp>
          <p:nvSpPr>
            <p:cNvPr id="51" name="AutoShape 37"/>
            <p:cNvSpPr>
              <a:spLocks noChangeArrowheads="1"/>
            </p:cNvSpPr>
            <p:nvPr/>
          </p:nvSpPr>
          <p:spPr bwMode="gray">
            <a:xfrm>
              <a:off x="3245534" y="2319210"/>
              <a:ext cx="4330926" cy="895690"/>
            </a:xfrm>
            <a:prstGeom prst="roundRect">
              <a:avLst>
                <a:gd name="adj" fmla="val 0"/>
              </a:avLst>
            </a:prstGeom>
            <a:solidFill>
              <a:schemeClr val="bg1"/>
            </a:solidFill>
            <a:ln w="3175">
              <a:solidFill>
                <a:schemeClr val="bg1"/>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sp>
          <p:nvSpPr>
            <p:cNvPr id="52"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53" name="Picture 2" descr="F:\0矢量下载资料2\PNG\各种图形的评论图标\page_full.png"/>
            <p:cNvPicPr>
              <a:picLocks noChangeAspect="1" noChangeArrowheads="1"/>
            </p:cNvPicPr>
            <p:nvPr/>
          </p:nvPicPr>
          <p:blipFill>
            <a:blip r:embed="rId2"/>
            <a:srcRect/>
            <a:stretch>
              <a:fillRect/>
            </a:stretch>
          </p:blipFill>
          <p:spPr bwMode="auto">
            <a:xfrm>
              <a:off x="7234921" y="2600325"/>
              <a:ext cx="755650" cy="755650"/>
            </a:xfrm>
            <a:prstGeom prst="rect">
              <a:avLst/>
            </a:prstGeom>
            <a:noFill/>
            <a:ln w="9525">
              <a:noFill/>
              <a:miter lim="800000"/>
              <a:headEnd/>
              <a:tailEnd/>
            </a:ln>
          </p:spPr>
        </p:pic>
      </p:grpSp>
      <p:grpSp>
        <p:nvGrpSpPr>
          <p:cNvPr id="54" name="组合 26"/>
          <p:cNvGrpSpPr>
            <a:grpSpLocks/>
          </p:cNvGrpSpPr>
          <p:nvPr/>
        </p:nvGrpSpPr>
        <p:grpSpPr bwMode="auto">
          <a:xfrm>
            <a:off x="1498600" y="4214813"/>
            <a:ext cx="5943600" cy="998537"/>
            <a:chOff x="1805671" y="4986210"/>
            <a:chExt cx="5943600" cy="998665"/>
          </a:xfrm>
        </p:grpSpPr>
        <p:sp>
          <p:nvSpPr>
            <p:cNvPr id="55"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grpSp>
          <p:nvGrpSpPr>
            <p:cNvPr id="56" name="组合 25"/>
            <p:cNvGrpSpPr>
              <a:grpSpLocks/>
            </p:cNvGrpSpPr>
            <p:nvPr/>
          </p:nvGrpSpPr>
          <p:grpSpPr bwMode="auto">
            <a:xfrm>
              <a:off x="1805671" y="4986210"/>
              <a:ext cx="5943600" cy="998665"/>
              <a:chOff x="1805671" y="4986210"/>
              <a:chExt cx="5943600" cy="998665"/>
            </a:xfrm>
          </p:grpSpPr>
          <p:sp>
            <p:nvSpPr>
              <p:cNvPr id="57" name="AutoShape 41"/>
              <p:cNvSpPr>
                <a:spLocks noChangeArrowheads="1"/>
              </p:cNvSpPr>
              <p:nvPr/>
            </p:nvSpPr>
            <p:spPr bwMode="gray">
              <a:xfrm>
                <a:off x="1805671" y="4986210"/>
                <a:ext cx="5525619"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n"/>
                  <a:tabLst>
                    <a:tab pos="136525" algn="l"/>
                  </a:tabLst>
                  <a:defRPr/>
                </a:pPr>
                <a:endParaRPr lang="zh-CN" altLang="en-US" dirty="0">
                  <a:solidFill>
                    <a:schemeClr val="tx1"/>
                  </a:solidFill>
                </a:endParaRPr>
              </a:p>
            </p:txBody>
          </p:sp>
          <p:pic>
            <p:nvPicPr>
              <p:cNvPr id="58" name="Picture 2" descr="F:\0矢量下载资料2\PNG\各种图形的评论图标\page_full.png"/>
              <p:cNvPicPr>
                <a:picLocks noChangeAspect="1" noChangeArrowheads="1"/>
              </p:cNvPicPr>
              <p:nvPr/>
            </p:nvPicPr>
            <p:blipFill>
              <a:blip r:embed="rId2"/>
              <a:srcRect/>
              <a:stretch>
                <a:fillRect/>
              </a:stretch>
            </p:blipFill>
            <p:spPr bwMode="auto">
              <a:xfrm>
                <a:off x="6993621" y="5229225"/>
                <a:ext cx="755650" cy="755650"/>
              </a:xfrm>
              <a:prstGeom prst="rect">
                <a:avLst/>
              </a:prstGeom>
              <a:noFill/>
              <a:ln w="9525">
                <a:noFill/>
                <a:miter lim="800000"/>
                <a:headEnd/>
                <a:tailEnd/>
              </a:ln>
            </p:spPr>
          </p:pic>
        </p:grpSp>
      </p:grpSp>
      <p:grpSp>
        <p:nvGrpSpPr>
          <p:cNvPr id="59" name="组合 27"/>
          <p:cNvGrpSpPr>
            <a:grpSpLocks/>
          </p:cNvGrpSpPr>
          <p:nvPr/>
        </p:nvGrpSpPr>
        <p:grpSpPr bwMode="auto">
          <a:xfrm>
            <a:off x="2219325" y="2868613"/>
            <a:ext cx="5337175" cy="1011237"/>
            <a:chOff x="2526396" y="3640010"/>
            <a:chExt cx="5337175" cy="1011365"/>
          </a:xfrm>
        </p:grpSpPr>
        <p:sp>
          <p:nvSpPr>
            <p:cNvPr id="60" name="AutoShape 38"/>
            <p:cNvSpPr>
              <a:spLocks noChangeArrowheads="1"/>
            </p:cNvSpPr>
            <p:nvPr/>
          </p:nvSpPr>
          <p:spPr bwMode="gray">
            <a:xfrm>
              <a:off x="2526396" y="3640010"/>
              <a:ext cx="4927614" cy="895690"/>
            </a:xfrm>
            <a:prstGeom prst="roundRect">
              <a:avLst>
                <a:gd name="adj" fmla="val 0"/>
              </a:avLst>
            </a:prstGeom>
            <a:solidFill>
              <a:schemeClr val="bg1"/>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tabLst>
                  <a:tab pos="136525" algn="l"/>
                </a:tabLst>
                <a:defRPr/>
              </a:pPr>
              <a:endParaRPr lang="zh-CN" altLang="en-US" dirty="0">
                <a:solidFill>
                  <a:schemeClr val="tx1"/>
                </a:solidFill>
              </a:endParaRPr>
            </a:p>
          </p:txBody>
        </p:sp>
        <p:sp>
          <p:nvSpPr>
            <p:cNvPr id="61"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a:p>
              <a:r>
                <a:rPr lang="zh-CN" altLang="en-US" sz="1600">
                  <a:latin typeface="微软雅黑" pitchFamily="34" charset="-122"/>
                  <a:ea typeface="微软雅黑" pitchFamily="34" charset="-122"/>
                </a:rPr>
                <a:t>点击添加文本 点击添加文本</a:t>
              </a:r>
              <a:endParaRPr lang="en-US" altLang="zh-CN" sz="1600">
                <a:latin typeface="微软雅黑" pitchFamily="34" charset="-122"/>
                <a:ea typeface="微软雅黑" pitchFamily="34" charset="-122"/>
              </a:endParaRPr>
            </a:p>
          </p:txBody>
        </p:sp>
        <p:pic>
          <p:nvPicPr>
            <p:cNvPr id="62" name="Picture 2" descr="F:\0矢量下载资料2\PNG\各种图形的评论图标\page_full.png"/>
            <p:cNvPicPr>
              <a:picLocks noChangeAspect="1" noChangeArrowheads="1"/>
            </p:cNvPicPr>
            <p:nvPr/>
          </p:nvPicPr>
          <p:blipFill>
            <a:blip r:embed="rId2"/>
            <a:srcRect/>
            <a:stretch>
              <a:fillRect/>
            </a:stretch>
          </p:blipFill>
          <p:spPr bwMode="auto">
            <a:xfrm>
              <a:off x="7107921" y="3895725"/>
              <a:ext cx="755650" cy="755650"/>
            </a:xfrm>
            <a:prstGeom prst="rect">
              <a:avLst/>
            </a:prstGeom>
            <a:noFill/>
            <a:ln w="9525">
              <a:noFill/>
              <a:miter lim="800000"/>
              <a:headEnd/>
              <a:tailEnd/>
            </a:ln>
          </p:spPr>
        </p:pic>
      </p:grpSp>
      <p:grpSp>
        <p:nvGrpSpPr>
          <p:cNvPr id="63" name="组合 20"/>
          <p:cNvGrpSpPr>
            <a:grpSpLocks/>
          </p:cNvGrpSpPr>
          <p:nvPr/>
        </p:nvGrpSpPr>
        <p:grpSpPr bwMode="auto">
          <a:xfrm>
            <a:off x="677862" y="3929063"/>
            <a:ext cx="1268413" cy="1193800"/>
            <a:chOff x="831850" y="4318000"/>
            <a:chExt cx="1527175" cy="1439863"/>
          </a:xfrm>
        </p:grpSpPr>
        <p:sp>
          <p:nvSpPr>
            <p:cNvPr id="64"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0" fontAlgn="auto" hangingPunct="0">
                <a:spcBef>
                  <a:spcPts val="0"/>
                </a:spcBef>
                <a:spcAft>
                  <a:spcPts val="0"/>
                </a:spcAft>
                <a:buClr>
                  <a:srgbClr val="FF0000"/>
                </a:buClr>
                <a:buSzPct val="70000"/>
                <a:buFont typeface="Wingdings" pitchFamily="2" charset="2"/>
                <a:buChar char="u"/>
                <a:tabLst>
                  <a:tab pos="136525" algn="l"/>
                </a:tabLst>
                <a:defRPr/>
              </a:pPr>
              <a:endParaRPr lang="zh-CN" altLang="en-US" dirty="0">
                <a:solidFill>
                  <a:schemeClr val="tx1"/>
                </a:solidFill>
              </a:endParaRPr>
            </a:p>
          </p:txBody>
        </p:sp>
        <p:sp>
          <p:nvSpPr>
            <p:cNvPr id="65" name="TextBox 64"/>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6" name="组合 19"/>
          <p:cNvGrpSpPr>
            <a:grpSpLocks/>
          </p:cNvGrpSpPr>
          <p:nvPr/>
        </p:nvGrpSpPr>
        <p:grpSpPr bwMode="auto">
          <a:xfrm>
            <a:off x="1404937" y="2582863"/>
            <a:ext cx="1268413" cy="1193800"/>
            <a:chOff x="1558925" y="2933700"/>
            <a:chExt cx="1528763" cy="1439863"/>
          </a:xfrm>
        </p:grpSpPr>
        <p:sp>
          <p:nvSpPr>
            <p:cNvPr id="67"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Clr>
                  <a:srgbClr val="FF0000"/>
                </a:buClr>
                <a:buSzPct val="70000"/>
                <a:buFont typeface="Wingdings" pitchFamily="2" charset="2"/>
                <a:buChar char="u"/>
                <a:defRPr/>
              </a:pPr>
              <a:endParaRPr lang="zh-CN" altLang="en-US" dirty="0">
                <a:solidFill>
                  <a:schemeClr val="bg1"/>
                </a:solidFill>
              </a:endParaRPr>
            </a:p>
          </p:txBody>
        </p:sp>
        <p:sp>
          <p:nvSpPr>
            <p:cNvPr id="68" name="TextBox 67"/>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grpSp>
        <p:nvGrpSpPr>
          <p:cNvPr id="69" name="组合 18"/>
          <p:cNvGrpSpPr>
            <a:grpSpLocks/>
          </p:cNvGrpSpPr>
          <p:nvPr/>
        </p:nvGrpSpPr>
        <p:grpSpPr bwMode="auto">
          <a:xfrm>
            <a:off x="2133600" y="1262063"/>
            <a:ext cx="1268412" cy="1193800"/>
            <a:chOff x="2287588" y="1549400"/>
            <a:chExt cx="1527175" cy="1439863"/>
          </a:xfrm>
        </p:grpSpPr>
        <p:sp>
          <p:nvSpPr>
            <p:cNvPr id="70"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auto">
                <a:spcBef>
                  <a:spcPts val="0"/>
                </a:spcBef>
                <a:spcAft>
                  <a:spcPts val="0"/>
                </a:spcAft>
                <a:buClr>
                  <a:srgbClr val="FF0000"/>
                </a:buClr>
                <a:buSzPct val="70000"/>
                <a:buFont typeface="Wingdings" pitchFamily="2" charset="2"/>
                <a:buChar char="u"/>
                <a:defRPr/>
              </a:pPr>
              <a:endParaRPr lang="zh-CN" altLang="en-US" dirty="0">
                <a:solidFill>
                  <a:schemeClr val="tx1"/>
                </a:solidFill>
              </a:endParaRPr>
            </a:p>
          </p:txBody>
        </p:sp>
        <p:sp>
          <p:nvSpPr>
            <p:cNvPr id="71"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1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slide(fromBottom)">
                                      <p:cBhvr>
                                        <p:cTn id="7" dur="500"/>
                                        <p:tgtEl>
                                          <p:spTgt spid="63"/>
                                        </p:tgtEl>
                                      </p:cBhvr>
                                    </p:animEffect>
                                  </p:childTnLst>
                                </p:cTn>
                              </p:par>
                              <p:par>
                                <p:cTn id="8" presetID="12" presetClass="entr" presetSubtype="4" fill="hold" nodeType="withEffect">
                                  <p:stCondLst>
                                    <p:cond delay="300"/>
                                  </p:stCondLst>
                                  <p:childTnLst>
                                    <p:set>
                                      <p:cBhvr>
                                        <p:cTn id="9" dur="1" fill="hold">
                                          <p:stCondLst>
                                            <p:cond delay="0"/>
                                          </p:stCondLst>
                                        </p:cTn>
                                        <p:tgtEl>
                                          <p:spTgt spid="66"/>
                                        </p:tgtEl>
                                        <p:attrNameLst>
                                          <p:attrName>style.visibility</p:attrName>
                                        </p:attrNameLst>
                                      </p:cBhvr>
                                      <p:to>
                                        <p:strVal val="visible"/>
                                      </p:to>
                                    </p:set>
                                    <p:animEffect transition="in" filter="slide(fromBottom)">
                                      <p:cBhvr>
                                        <p:cTn id="10" dur="500"/>
                                        <p:tgtEl>
                                          <p:spTgt spid="66"/>
                                        </p:tgtEl>
                                      </p:cBhvr>
                                    </p:animEffect>
                                  </p:childTnLst>
                                </p:cTn>
                              </p:par>
                              <p:par>
                                <p:cTn id="11" presetID="12" presetClass="entr" presetSubtype="4"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slide(fromBottom)">
                                      <p:cBhvr>
                                        <p:cTn id="13" dur="500"/>
                                        <p:tgtEl>
                                          <p:spTgt spid="6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Left)">
                                      <p:cBhvr>
                                        <p:cTn id="17" dur="500"/>
                                        <p:tgtEl>
                                          <p:spTgt spid="54"/>
                                        </p:tgtEl>
                                      </p:cBhvr>
                                    </p:animEffect>
                                  </p:childTnLst>
                                </p:cTn>
                              </p:par>
                              <p:par>
                                <p:cTn id="18" presetID="12" presetClass="entr" presetSubtype="8" fill="hold" nodeType="withEffect">
                                  <p:stCondLst>
                                    <p:cond delay="400"/>
                                  </p:stCondLst>
                                  <p:childTnLst>
                                    <p:set>
                                      <p:cBhvr>
                                        <p:cTn id="19" dur="1" fill="hold">
                                          <p:stCondLst>
                                            <p:cond delay="0"/>
                                          </p:stCondLst>
                                        </p:cTn>
                                        <p:tgtEl>
                                          <p:spTgt spid="59"/>
                                        </p:tgtEl>
                                        <p:attrNameLst>
                                          <p:attrName>style.visibility</p:attrName>
                                        </p:attrNameLst>
                                      </p:cBhvr>
                                      <p:to>
                                        <p:strVal val="visible"/>
                                      </p:to>
                                    </p:set>
                                    <p:animEffect transition="in" filter="slide(fromLeft)">
                                      <p:cBhvr>
                                        <p:cTn id="20" dur="500"/>
                                        <p:tgtEl>
                                          <p:spTgt spid="59"/>
                                        </p:tgtEl>
                                      </p:cBhvr>
                                    </p:animEffect>
                                  </p:childTnLst>
                                </p:cTn>
                              </p:par>
                              <p:par>
                                <p:cTn id="21" presetID="12" presetClass="entr" presetSubtype="8"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Effect transition="in" filter="slide(fromLeft)">
                                      <p:cBhvr>
                                        <p:cTn id="2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任意多边形 3"/>
          <p:cNvSpPr/>
          <p:nvPr/>
        </p:nvSpPr>
        <p:spPr>
          <a:xfrm>
            <a:off x="1255043" y="1095289"/>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chemeClr val="bg2">
              <a:lumMod val="10000"/>
              <a:alpha val="5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97"/>
          <p:cNvSpPr/>
          <p:nvPr/>
        </p:nvSpPr>
        <p:spPr>
          <a:xfrm>
            <a:off x="1289100" y="2418730"/>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圆角矩形 97"/>
          <p:cNvSpPr/>
          <p:nvPr/>
        </p:nvSpPr>
        <p:spPr>
          <a:xfrm>
            <a:off x="2022524" y="2307064"/>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a:stretch>
              <a:fillRect/>
            </a:stretch>
          </a:blip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圆角矩形 97"/>
          <p:cNvSpPr/>
          <p:nvPr/>
        </p:nvSpPr>
        <p:spPr>
          <a:xfrm>
            <a:off x="2825799" y="2149117"/>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8" name="圆角矩形 97"/>
          <p:cNvSpPr/>
          <p:nvPr/>
        </p:nvSpPr>
        <p:spPr>
          <a:xfrm>
            <a:off x="3678286" y="1893709"/>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圆角矩形 97"/>
          <p:cNvSpPr/>
          <p:nvPr/>
        </p:nvSpPr>
        <p:spPr>
          <a:xfrm>
            <a:off x="5143475" y="1625241"/>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22" name="矩形 21"/>
          <p:cNvSpPr/>
          <p:nvPr/>
        </p:nvSpPr>
        <p:spPr>
          <a:xfrm>
            <a:off x="1193800" y="4610818"/>
            <a:ext cx="7156450" cy="424732"/>
          </a:xfrm>
          <a:prstGeom prst="rect">
            <a:avLst/>
          </a:prstGeom>
        </p:spPr>
        <p:txBody>
          <a:bodyPr wrap="square">
            <a:spAutoFit/>
          </a:bodyPr>
          <a:lstStyle/>
          <a:p>
            <a:pPr marL="357188" indent="-357188">
              <a:lnSpc>
                <a:spcPct val="120000"/>
              </a:lnSpc>
              <a:spcBef>
                <a:spcPct val="50000"/>
              </a:spcBef>
              <a:buClr>
                <a:srgbClr val="C00000"/>
              </a:buClr>
              <a:buFont typeface="Wingdings" pitchFamily="2" charset="2"/>
              <a:buChar char="n"/>
            </a:pPr>
            <a:r>
              <a:rPr lang="zh-CN" altLang="en-US" i="0" dirty="0" smtClean="0">
                <a:solidFill>
                  <a:schemeClr val="tx2"/>
                </a:solidFill>
              </a:rPr>
              <a:t>段落：单击添加内容文字单击添加段落文字。</a:t>
            </a:r>
            <a:endParaRPr lang="en-US" altLang="zh-CN" i="0" dirty="0">
              <a:solidFill>
                <a:schemeClr val="tx2"/>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10" name="Rectangle 4"/>
          <p:cNvSpPr>
            <a:spLocks noChangeArrowheads="1"/>
          </p:cNvSpPr>
          <p:nvPr/>
        </p:nvSpPr>
        <p:spPr bwMode="gray">
          <a:xfrm>
            <a:off x="50053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a:t>This text can be </a:t>
            </a:r>
            <a:br>
              <a:rPr lang="en-US" sz="1400"/>
            </a:br>
            <a:r>
              <a:rPr lang="en-US" sz="1400"/>
              <a:t>replaced with your text.</a:t>
            </a:r>
          </a:p>
        </p:txBody>
      </p:sp>
      <p:grpSp>
        <p:nvGrpSpPr>
          <p:cNvPr id="11" name="Group 30"/>
          <p:cNvGrpSpPr>
            <a:grpSpLocks/>
          </p:cNvGrpSpPr>
          <p:nvPr/>
        </p:nvGrpSpPr>
        <p:grpSpPr bwMode="auto">
          <a:xfrm>
            <a:off x="927100" y="1371600"/>
            <a:ext cx="3314700" cy="2978150"/>
            <a:chOff x="612" y="980"/>
            <a:chExt cx="2088" cy="1876"/>
          </a:xfrm>
        </p:grpSpPr>
        <p:sp>
          <p:nvSpPr>
            <p:cNvPr id="12" name="Rectangle 10"/>
            <p:cNvSpPr>
              <a:spLocks noChangeArrowheads="1"/>
            </p:cNvSpPr>
            <p:nvPr/>
          </p:nvSpPr>
          <p:spPr bwMode="gray">
            <a:xfrm>
              <a:off x="612"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3" name="Text Box 17" descr="11256742339"/>
            <p:cNvSpPr txBox="1">
              <a:spLocks noChangeArrowheads="1"/>
            </p:cNvSpPr>
            <p:nvPr/>
          </p:nvSpPr>
          <p:spPr bwMode="auto">
            <a:xfrm>
              <a:off x="685" y="1038"/>
              <a:ext cx="1944" cy="1444"/>
            </a:xfrm>
            <a:prstGeom prst="rect">
              <a:avLst/>
            </a:prstGeom>
            <a:blipFill dpi="0" rotWithShape="1">
              <a:blip r:embed="rId2" cstate="print"/>
              <a:srcRect/>
              <a:stretch>
                <a:fillRect b="-97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4" name="Rectangle 9"/>
            <p:cNvSpPr>
              <a:spLocks noChangeArrowheads="1"/>
            </p:cNvSpPr>
            <p:nvPr/>
          </p:nvSpPr>
          <p:spPr bwMode="gray">
            <a:xfrm>
              <a:off x="685"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grpSp>
        <p:nvGrpSpPr>
          <p:cNvPr id="15" name="Group 31"/>
          <p:cNvGrpSpPr>
            <a:grpSpLocks/>
          </p:cNvGrpSpPr>
          <p:nvPr/>
        </p:nvGrpSpPr>
        <p:grpSpPr bwMode="auto">
          <a:xfrm>
            <a:off x="4889500" y="1371600"/>
            <a:ext cx="3314700" cy="2978150"/>
            <a:chOff x="3108" y="980"/>
            <a:chExt cx="2088" cy="1876"/>
          </a:xfrm>
        </p:grpSpPr>
        <p:sp>
          <p:nvSpPr>
            <p:cNvPr id="16" name="Rectangle 10"/>
            <p:cNvSpPr>
              <a:spLocks noChangeArrowheads="1"/>
            </p:cNvSpPr>
            <p:nvPr/>
          </p:nvSpPr>
          <p:spPr bwMode="gray">
            <a:xfrm>
              <a:off x="3108"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a:p>
          </p:txBody>
        </p:sp>
        <p:sp>
          <p:nvSpPr>
            <p:cNvPr id="17" name="Text Box 21" descr="F1000016"/>
            <p:cNvSpPr txBox="1">
              <a:spLocks noChangeArrowheads="1"/>
            </p:cNvSpPr>
            <p:nvPr/>
          </p:nvSpPr>
          <p:spPr bwMode="auto">
            <a:xfrm>
              <a:off x="3181" y="1038"/>
              <a:ext cx="1944" cy="1444"/>
            </a:xfrm>
            <a:prstGeom prst="rect">
              <a:avLst/>
            </a:prstGeom>
            <a:blipFill dpi="0" rotWithShape="1">
              <a:blip r:embed="rId3" cstate="print"/>
              <a:srcRect/>
              <a:stretch>
                <a:fillRect r="-3088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8" name="Rectangle 9"/>
            <p:cNvSpPr>
              <a:spLocks noChangeArrowheads="1"/>
            </p:cNvSpPr>
            <p:nvPr/>
          </p:nvSpPr>
          <p:spPr bwMode="gray">
            <a:xfrm>
              <a:off x="3181" y="2543"/>
              <a:ext cx="1944" cy="249"/>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zh-CN" altLang="en-US" sz="1600" b="1" dirty="0" smtClean="0"/>
                <a:t>单击添加段落文字</a:t>
              </a:r>
              <a:endParaRPr lang="en-US" sz="1600" b="1" dirty="0"/>
            </a:p>
          </p:txBody>
        </p:sp>
      </p:grpSp>
      <p:sp>
        <p:nvSpPr>
          <p:cNvPr id="19" name="Rectangle 4"/>
          <p:cNvSpPr>
            <a:spLocks noChangeArrowheads="1"/>
          </p:cNvSpPr>
          <p:nvPr/>
        </p:nvSpPr>
        <p:spPr bwMode="gray">
          <a:xfrm>
            <a:off x="1042988" y="4591050"/>
            <a:ext cx="3198812" cy="433388"/>
          </a:xfrm>
          <a:prstGeom prst="rect">
            <a:avLst/>
          </a:prstGeom>
          <a:noFill/>
          <a:ln w="19050">
            <a:noFill/>
            <a:miter lim="800000"/>
            <a:headEnd/>
            <a:tailEnd/>
          </a:ln>
        </p:spPr>
        <p:txBody>
          <a:bodyPr lIns="108000" tIns="36000" rIns="72000" bIns="36000" anchor="ctr"/>
          <a:lstStyle/>
          <a:p>
            <a:pPr>
              <a:lnSpc>
                <a:spcPct val="90000"/>
              </a:lnSpc>
              <a:spcBef>
                <a:spcPct val="20000"/>
              </a:spcBef>
            </a:pPr>
            <a:r>
              <a:rPr lang="en-US" sz="1400" dirty="0"/>
              <a:t>This text can be </a:t>
            </a:r>
            <a:br>
              <a:rPr lang="en-US" sz="1400" dirty="0"/>
            </a:br>
            <a:r>
              <a:rPr lang="en-US" sz="1400" dirty="0"/>
              <a:t>replaced with your text.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grpSp>
        <p:nvGrpSpPr>
          <p:cNvPr id="15" name="Group 374"/>
          <p:cNvGrpSpPr>
            <a:grpSpLocks/>
          </p:cNvGrpSpPr>
          <p:nvPr/>
        </p:nvGrpSpPr>
        <p:grpSpPr bwMode="auto">
          <a:xfrm flipH="1">
            <a:off x="784225" y="434975"/>
            <a:ext cx="139700" cy="1039812"/>
            <a:chOff x="4793" y="652"/>
            <a:chExt cx="330" cy="2454"/>
          </a:xfrm>
        </p:grpSpPr>
        <p:sp>
          <p:nvSpPr>
            <p:cNvPr id="20" name="Freeform 37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1" name="Freeform 37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2" name="Freeform 37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23" name="Group 23"/>
          <p:cNvGrpSpPr>
            <a:grpSpLocks/>
          </p:cNvGrpSpPr>
          <p:nvPr/>
        </p:nvGrpSpPr>
        <p:grpSpPr bwMode="auto">
          <a:xfrm>
            <a:off x="0" y="2468562"/>
            <a:ext cx="9144000" cy="1676400"/>
            <a:chOff x="0" y="2086"/>
            <a:chExt cx="5760" cy="1056"/>
          </a:xfrm>
        </p:grpSpPr>
        <p:sp>
          <p:nvSpPr>
            <p:cNvPr id="24"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endParaRPr lang="zh-CN" noProof="1"/>
            </a:p>
          </p:txBody>
        </p:sp>
        <p:sp>
          <p:nvSpPr>
            <p:cNvPr id="25"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endParaRPr lang="zh-CN" noProof="1"/>
            </a:p>
          </p:txBody>
        </p:sp>
      </p:grpSp>
      <p:grpSp>
        <p:nvGrpSpPr>
          <p:cNvPr id="26" name="Group 476"/>
          <p:cNvGrpSpPr>
            <a:grpSpLocks/>
          </p:cNvGrpSpPr>
          <p:nvPr/>
        </p:nvGrpSpPr>
        <p:grpSpPr bwMode="auto">
          <a:xfrm>
            <a:off x="2146300" y="2763837"/>
            <a:ext cx="139700" cy="1039813"/>
            <a:chOff x="4793" y="652"/>
            <a:chExt cx="330" cy="2454"/>
          </a:xfrm>
        </p:grpSpPr>
        <p:sp>
          <p:nvSpPr>
            <p:cNvPr id="27" name="Freeform 47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28" name="Freeform 47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29" name="Freeform 47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0" name="Group 486"/>
          <p:cNvGrpSpPr>
            <a:grpSpLocks/>
          </p:cNvGrpSpPr>
          <p:nvPr/>
        </p:nvGrpSpPr>
        <p:grpSpPr bwMode="auto">
          <a:xfrm>
            <a:off x="5251450" y="2763837"/>
            <a:ext cx="139700" cy="1039813"/>
            <a:chOff x="4793" y="652"/>
            <a:chExt cx="330" cy="2454"/>
          </a:xfrm>
        </p:grpSpPr>
        <p:sp>
          <p:nvSpPr>
            <p:cNvPr id="31" name="Freeform 48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2" name="Freeform 48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3" name="Freeform 48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4" name="Group 496"/>
          <p:cNvGrpSpPr>
            <a:grpSpLocks/>
          </p:cNvGrpSpPr>
          <p:nvPr/>
        </p:nvGrpSpPr>
        <p:grpSpPr bwMode="auto">
          <a:xfrm>
            <a:off x="8081963" y="2763837"/>
            <a:ext cx="139700" cy="1039813"/>
            <a:chOff x="4793" y="652"/>
            <a:chExt cx="330" cy="2454"/>
          </a:xfrm>
        </p:grpSpPr>
        <p:sp>
          <p:nvSpPr>
            <p:cNvPr id="35"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36"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37"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38" name="Group 394"/>
          <p:cNvGrpSpPr>
            <a:grpSpLocks/>
          </p:cNvGrpSpPr>
          <p:nvPr/>
        </p:nvGrpSpPr>
        <p:grpSpPr bwMode="auto">
          <a:xfrm flipH="1">
            <a:off x="3454400" y="434975"/>
            <a:ext cx="139700" cy="1039812"/>
            <a:chOff x="4793" y="652"/>
            <a:chExt cx="330" cy="2454"/>
          </a:xfrm>
        </p:grpSpPr>
        <p:sp>
          <p:nvSpPr>
            <p:cNvPr id="39"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0"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1"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2" name="Group 398"/>
          <p:cNvGrpSpPr>
            <a:grpSpLocks/>
          </p:cNvGrpSpPr>
          <p:nvPr/>
        </p:nvGrpSpPr>
        <p:grpSpPr bwMode="auto">
          <a:xfrm flipH="1">
            <a:off x="3476625" y="2768600"/>
            <a:ext cx="139700" cy="1039812"/>
            <a:chOff x="4793" y="652"/>
            <a:chExt cx="330" cy="2454"/>
          </a:xfrm>
        </p:grpSpPr>
        <p:sp>
          <p:nvSpPr>
            <p:cNvPr id="43" name="Freeform 399"/>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4" name="Freeform 400"/>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5" name="Freeform 401"/>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46" name="Group 402"/>
          <p:cNvGrpSpPr>
            <a:grpSpLocks/>
          </p:cNvGrpSpPr>
          <p:nvPr/>
        </p:nvGrpSpPr>
        <p:grpSpPr bwMode="auto">
          <a:xfrm flipH="1">
            <a:off x="6307138" y="2768600"/>
            <a:ext cx="139700" cy="1039812"/>
            <a:chOff x="4793" y="652"/>
            <a:chExt cx="330" cy="2454"/>
          </a:xfrm>
        </p:grpSpPr>
        <p:sp>
          <p:nvSpPr>
            <p:cNvPr id="47" name="Freeform 403"/>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48" name="Freeform 404"/>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49" name="Freeform 405"/>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50" name="Group 406"/>
          <p:cNvGrpSpPr>
            <a:grpSpLocks/>
          </p:cNvGrpSpPr>
          <p:nvPr/>
        </p:nvGrpSpPr>
        <p:grpSpPr bwMode="auto">
          <a:xfrm flipH="1">
            <a:off x="6691313" y="434975"/>
            <a:ext cx="139700" cy="1039812"/>
            <a:chOff x="4793" y="652"/>
            <a:chExt cx="330" cy="2454"/>
          </a:xfrm>
        </p:grpSpPr>
        <p:sp>
          <p:nvSpPr>
            <p:cNvPr id="51" name="Freeform 40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52" name="Freeform 40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53" name="Freeform 40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sp>
        <p:nvSpPr>
          <p:cNvPr id="62" name="Line 88"/>
          <p:cNvSpPr>
            <a:spLocks noChangeShapeType="1"/>
          </p:cNvSpPr>
          <p:nvPr/>
        </p:nvSpPr>
        <p:spPr bwMode="auto">
          <a:xfrm>
            <a:off x="0" y="3532187"/>
            <a:ext cx="9144000" cy="0"/>
          </a:xfrm>
          <a:prstGeom prst="line">
            <a:avLst/>
          </a:prstGeom>
          <a:noFill/>
          <a:ln w="38100">
            <a:solidFill>
              <a:srgbClr val="808080"/>
            </a:solidFill>
            <a:round/>
            <a:headEnd/>
            <a:tailEnd/>
          </a:ln>
          <a:effectLst/>
        </p:spPr>
        <p:txBody>
          <a:bodyPr/>
          <a:lstStyle/>
          <a:p>
            <a:endParaRPr lang="zh-CN" altLang="en-US"/>
          </a:p>
        </p:txBody>
      </p:sp>
      <p:grpSp>
        <p:nvGrpSpPr>
          <p:cNvPr id="63" name="Group 509"/>
          <p:cNvGrpSpPr>
            <a:grpSpLocks/>
          </p:cNvGrpSpPr>
          <p:nvPr/>
        </p:nvGrpSpPr>
        <p:grpSpPr bwMode="auto">
          <a:xfrm>
            <a:off x="3346450" y="3436937"/>
            <a:ext cx="2195513" cy="1973263"/>
            <a:chOff x="2108" y="2608"/>
            <a:chExt cx="1383" cy="1243"/>
          </a:xfrm>
        </p:grpSpPr>
        <p:sp>
          <p:nvSpPr>
            <p:cNvPr id="64" name="Rectangle 10"/>
            <p:cNvSpPr>
              <a:spLocks noChangeArrowheads="1"/>
            </p:cNvSpPr>
            <p:nvPr/>
          </p:nvSpPr>
          <p:spPr bwMode="gray">
            <a:xfrm rot="193256">
              <a:off x="2108" y="260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5" name="Text Box 113" descr="Jamaica"/>
            <p:cNvSpPr txBox="1">
              <a:spLocks noChangeArrowheads="1"/>
            </p:cNvSpPr>
            <p:nvPr/>
          </p:nvSpPr>
          <p:spPr bwMode="auto">
            <a:xfrm rot="193256">
              <a:off x="2162" y="2646"/>
              <a:ext cx="1287" cy="957"/>
            </a:xfrm>
            <a:prstGeom prst="rect">
              <a:avLst/>
            </a:prstGeom>
            <a:blipFill dpi="0" rotWithShape="1">
              <a:blip r:embed="rId2"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66" name="Rectangle 9"/>
            <p:cNvSpPr>
              <a:spLocks noChangeArrowheads="1"/>
            </p:cNvSpPr>
            <p:nvPr/>
          </p:nvSpPr>
          <p:spPr bwMode="gray">
            <a:xfrm rot="193256">
              <a:off x="2129" y="364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67" name="Group 510"/>
          <p:cNvGrpSpPr>
            <a:grpSpLocks/>
          </p:cNvGrpSpPr>
          <p:nvPr/>
        </p:nvGrpSpPr>
        <p:grpSpPr bwMode="auto">
          <a:xfrm>
            <a:off x="6176963" y="3421062"/>
            <a:ext cx="2195512" cy="1973263"/>
            <a:chOff x="3891" y="2598"/>
            <a:chExt cx="1383" cy="1243"/>
          </a:xfrm>
        </p:grpSpPr>
        <p:sp>
          <p:nvSpPr>
            <p:cNvPr id="68" name="Rectangle 10"/>
            <p:cNvSpPr>
              <a:spLocks noChangeArrowheads="1"/>
            </p:cNvSpPr>
            <p:nvPr/>
          </p:nvSpPr>
          <p:spPr bwMode="gray">
            <a:xfrm rot="-132572">
              <a:off x="3891" y="259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69" name="Text Box 135" descr="113583564949"/>
            <p:cNvSpPr txBox="1">
              <a:spLocks noChangeArrowheads="1"/>
            </p:cNvSpPr>
            <p:nvPr/>
          </p:nvSpPr>
          <p:spPr bwMode="auto">
            <a:xfrm rot="-132572">
              <a:off x="3935" y="2636"/>
              <a:ext cx="1287" cy="957"/>
            </a:xfrm>
            <a:prstGeom prst="rect">
              <a:avLst/>
            </a:prstGeom>
            <a:blipFill dpi="0" rotWithShape="1">
              <a:blip r:embed="rId3" cstate="print"/>
              <a:srcRect/>
              <a:stretch>
                <a:fillRect r="-2940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70" name="Rectangle 9"/>
            <p:cNvSpPr>
              <a:spLocks noChangeArrowheads="1"/>
            </p:cNvSpPr>
            <p:nvPr/>
          </p:nvSpPr>
          <p:spPr bwMode="gray">
            <a:xfrm rot="-132572">
              <a:off x="3959" y="3633"/>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71" name="Group 360"/>
          <p:cNvGrpSpPr>
            <a:grpSpLocks/>
          </p:cNvGrpSpPr>
          <p:nvPr/>
        </p:nvGrpSpPr>
        <p:grpSpPr bwMode="auto">
          <a:xfrm flipH="1">
            <a:off x="3378200" y="2760662"/>
            <a:ext cx="201613" cy="1052513"/>
            <a:chOff x="4878" y="631"/>
            <a:chExt cx="479" cy="2487"/>
          </a:xfrm>
        </p:grpSpPr>
        <p:sp>
          <p:nvSpPr>
            <p:cNvPr id="72" name="Freeform 36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3" name="Freeform 36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4" name="Freeform 36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75" name="Freeform 36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76" name="Group 365"/>
          <p:cNvGrpSpPr>
            <a:grpSpLocks/>
          </p:cNvGrpSpPr>
          <p:nvPr/>
        </p:nvGrpSpPr>
        <p:grpSpPr bwMode="auto">
          <a:xfrm flipH="1">
            <a:off x="6208713" y="2760662"/>
            <a:ext cx="201612" cy="1052513"/>
            <a:chOff x="4878" y="631"/>
            <a:chExt cx="479" cy="2487"/>
          </a:xfrm>
        </p:grpSpPr>
        <p:sp>
          <p:nvSpPr>
            <p:cNvPr id="77" name="Freeform 36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78" name="Freeform 36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79" name="Freeform 36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80" name="Freeform 36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sp>
        <p:nvSpPr>
          <p:cNvPr id="81" name="Line 20"/>
          <p:cNvSpPr>
            <a:spLocks noChangeShapeType="1"/>
          </p:cNvSpPr>
          <p:nvPr/>
        </p:nvSpPr>
        <p:spPr bwMode="auto">
          <a:xfrm>
            <a:off x="0" y="1190625"/>
            <a:ext cx="9144000" cy="0"/>
          </a:xfrm>
          <a:prstGeom prst="line">
            <a:avLst/>
          </a:prstGeom>
          <a:noFill/>
          <a:ln w="38100">
            <a:solidFill>
              <a:srgbClr val="808080"/>
            </a:solidFill>
            <a:round/>
            <a:headEnd/>
            <a:tailEnd/>
          </a:ln>
          <a:effectLst/>
        </p:spPr>
        <p:txBody>
          <a:bodyPr/>
          <a:lstStyle/>
          <a:p>
            <a:endParaRPr lang="zh-CN" altLang="en-US"/>
          </a:p>
        </p:txBody>
      </p:sp>
      <p:grpSp>
        <p:nvGrpSpPr>
          <p:cNvPr id="82" name="Group 506"/>
          <p:cNvGrpSpPr>
            <a:grpSpLocks/>
          </p:cNvGrpSpPr>
          <p:nvPr/>
        </p:nvGrpSpPr>
        <p:grpSpPr bwMode="auto">
          <a:xfrm rot="570066">
            <a:off x="642938" y="3560762"/>
            <a:ext cx="2322512" cy="1973263"/>
            <a:chOff x="405" y="2686"/>
            <a:chExt cx="1463" cy="1243"/>
          </a:xfrm>
        </p:grpSpPr>
        <p:sp>
          <p:nvSpPr>
            <p:cNvPr id="83" name="Rectangle 10"/>
            <p:cNvSpPr>
              <a:spLocks noChangeArrowheads="1"/>
            </p:cNvSpPr>
            <p:nvPr/>
          </p:nvSpPr>
          <p:spPr bwMode="gray">
            <a:xfrm rot="-887705">
              <a:off x="405" y="2686"/>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84" name="Text Box 91" descr="11256742339"/>
            <p:cNvSpPr txBox="1">
              <a:spLocks noChangeArrowheads="1"/>
            </p:cNvSpPr>
            <p:nvPr/>
          </p:nvSpPr>
          <p:spPr bwMode="auto">
            <a:xfrm rot="-887705">
              <a:off x="427" y="2727"/>
              <a:ext cx="1288" cy="957"/>
            </a:xfrm>
            <a:prstGeom prst="rect">
              <a:avLst/>
            </a:prstGeom>
            <a:blipFill dpi="0" rotWithShape="1">
              <a:blip r:embed="rId4" cstate="print"/>
              <a:srcRect/>
              <a:stretch>
                <a:fillRect b="-940"/>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85" name="Rectangle 9"/>
            <p:cNvSpPr>
              <a:spLocks noChangeArrowheads="1"/>
            </p:cNvSpPr>
            <p:nvPr/>
          </p:nvSpPr>
          <p:spPr bwMode="gray">
            <a:xfrm rot="-887705">
              <a:off x="580" y="3705"/>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86" name="Group 480"/>
          <p:cNvGrpSpPr>
            <a:grpSpLocks/>
          </p:cNvGrpSpPr>
          <p:nvPr/>
        </p:nvGrpSpPr>
        <p:grpSpPr bwMode="auto">
          <a:xfrm>
            <a:off x="2182813" y="2755900"/>
            <a:ext cx="201612" cy="1052512"/>
            <a:chOff x="4878" y="631"/>
            <a:chExt cx="479" cy="2487"/>
          </a:xfrm>
        </p:grpSpPr>
        <p:sp>
          <p:nvSpPr>
            <p:cNvPr id="87" name="Freeform 48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88" name="Freeform 48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89" name="Freeform 48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0" name="Freeform 48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1" name="Group 490"/>
          <p:cNvGrpSpPr>
            <a:grpSpLocks/>
          </p:cNvGrpSpPr>
          <p:nvPr/>
        </p:nvGrpSpPr>
        <p:grpSpPr bwMode="auto">
          <a:xfrm>
            <a:off x="5287963" y="2755900"/>
            <a:ext cx="201612" cy="1052512"/>
            <a:chOff x="4878" y="631"/>
            <a:chExt cx="479" cy="2487"/>
          </a:xfrm>
        </p:grpSpPr>
        <p:sp>
          <p:nvSpPr>
            <p:cNvPr id="92" name="Freeform 49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3" name="Freeform 49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4" name="Freeform 49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95" name="Freeform 49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96" name="Group 500"/>
          <p:cNvGrpSpPr>
            <a:grpSpLocks/>
          </p:cNvGrpSpPr>
          <p:nvPr/>
        </p:nvGrpSpPr>
        <p:grpSpPr bwMode="auto">
          <a:xfrm>
            <a:off x="8118475" y="2755900"/>
            <a:ext cx="201613" cy="1052512"/>
            <a:chOff x="4878" y="631"/>
            <a:chExt cx="479" cy="2487"/>
          </a:xfrm>
        </p:grpSpPr>
        <p:sp>
          <p:nvSpPr>
            <p:cNvPr id="97"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98"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99"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00"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01" name="Group 507"/>
          <p:cNvGrpSpPr>
            <a:grpSpLocks/>
          </p:cNvGrpSpPr>
          <p:nvPr/>
        </p:nvGrpSpPr>
        <p:grpSpPr bwMode="auto">
          <a:xfrm>
            <a:off x="642938" y="1158875"/>
            <a:ext cx="2197100" cy="1973262"/>
            <a:chOff x="405" y="1173"/>
            <a:chExt cx="1384" cy="1243"/>
          </a:xfrm>
        </p:grpSpPr>
        <p:sp>
          <p:nvSpPr>
            <p:cNvPr id="102"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3"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4" name="Rectangle 9"/>
            <p:cNvSpPr>
              <a:spLocks noChangeArrowheads="1"/>
            </p:cNvSpPr>
            <p:nvPr/>
          </p:nvSpPr>
          <p:spPr bwMode="gray">
            <a:xfrm rot="21417783">
              <a:off x="480" y="2208"/>
              <a:ext cx="1288"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05" name="Group 508"/>
          <p:cNvGrpSpPr>
            <a:grpSpLocks/>
          </p:cNvGrpSpPr>
          <p:nvPr/>
        </p:nvGrpSpPr>
        <p:grpSpPr bwMode="auto">
          <a:xfrm>
            <a:off x="3346450" y="1079500"/>
            <a:ext cx="2195513" cy="1973262"/>
            <a:chOff x="2108" y="1123"/>
            <a:chExt cx="1383" cy="1243"/>
          </a:xfrm>
        </p:grpSpPr>
        <p:sp>
          <p:nvSpPr>
            <p:cNvPr id="106"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07" name="Text Box 45" descr="F1000016"/>
            <p:cNvSpPr txBox="1">
              <a:spLocks noChangeArrowheads="1"/>
            </p:cNvSpPr>
            <p:nvPr/>
          </p:nvSpPr>
          <p:spPr bwMode="auto">
            <a:xfrm rot="204594">
              <a:off x="2163" y="1161"/>
              <a:ext cx="1287" cy="957"/>
            </a:xfrm>
            <a:prstGeom prst="rect">
              <a:avLst/>
            </a:prstGeom>
            <a:blipFill dpi="0" rotWithShape="1">
              <a:blip r:embed="rId5" cstate="print"/>
              <a:srcRect/>
              <a:stretch>
                <a:fillRect r="-31024"/>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08" name="Rectangle 9"/>
            <p:cNvSpPr>
              <a:spLocks noChangeArrowheads="1"/>
            </p:cNvSpPr>
            <p:nvPr/>
          </p:nvSpPr>
          <p:spPr bwMode="gray">
            <a:xfrm rot="204594">
              <a:off x="2127" y="2158"/>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endParaRPr lang="en-US" sz="1200" dirty="0"/>
            </a:p>
          </p:txBody>
        </p:sp>
      </p:grpSp>
      <p:grpSp>
        <p:nvGrpSpPr>
          <p:cNvPr id="109" name="Group 511"/>
          <p:cNvGrpSpPr>
            <a:grpSpLocks/>
          </p:cNvGrpSpPr>
          <p:nvPr/>
        </p:nvGrpSpPr>
        <p:grpSpPr bwMode="auto">
          <a:xfrm>
            <a:off x="5867400" y="1308100"/>
            <a:ext cx="2511425" cy="1973262"/>
            <a:chOff x="3696" y="1267"/>
            <a:chExt cx="1582" cy="1243"/>
          </a:xfrm>
        </p:grpSpPr>
        <p:sp>
          <p:nvSpPr>
            <p:cNvPr id="110"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itchFamily="2" charset="2"/>
                <a:buChar char="§"/>
              </a:pPr>
              <a:endParaRPr lang="en-US" sz="1400"/>
            </a:p>
          </p:txBody>
        </p:sp>
        <p:sp>
          <p:nvSpPr>
            <p:cNvPr id="111" name="Text Box 68" descr="P2090280"/>
            <p:cNvSpPr txBox="1">
              <a:spLocks noChangeArrowheads="1"/>
            </p:cNvSpPr>
            <p:nvPr/>
          </p:nvSpPr>
          <p:spPr bwMode="auto">
            <a:xfrm rot="1755247">
              <a:off x="3991" y="1318"/>
              <a:ext cx="1287" cy="957"/>
            </a:xfrm>
            <a:prstGeom prst="rect">
              <a:avLst/>
            </a:prstGeom>
            <a:blipFill dpi="0" rotWithShape="1">
              <a:blip r:embed="rId6" cstate="print"/>
              <a:srcRect/>
              <a:stretch>
                <a:fillRect b="-862"/>
              </a:stretch>
            </a:blipFill>
            <a:ln w="19050" algn="ctr">
              <a:solidFill>
                <a:srgbClr val="EAEAEA"/>
              </a:solidFill>
              <a:miter lim="800000"/>
              <a:headEnd/>
              <a:tailEnd/>
            </a:ln>
            <a:effectLst/>
          </p:spPr>
          <p:txBody>
            <a:bodyPr wrap="none" anchor="ctr"/>
            <a:lstStyle/>
            <a:p>
              <a:pPr marL="190500" indent="-190500">
                <a:spcBef>
                  <a:spcPct val="40000"/>
                </a:spcBef>
                <a:buClr>
                  <a:schemeClr val="accent1"/>
                </a:buClr>
                <a:buFont typeface="Wingdings" pitchFamily="2" charset="2"/>
                <a:buChar char="§"/>
              </a:pPr>
              <a:endParaRPr lang="en-US"/>
            </a:p>
          </p:txBody>
        </p:sp>
        <p:sp>
          <p:nvSpPr>
            <p:cNvPr id="112" name="Rectangle 9"/>
            <p:cNvSpPr>
              <a:spLocks noChangeArrowheads="1"/>
            </p:cNvSpPr>
            <p:nvPr/>
          </p:nvSpPr>
          <p:spPr bwMode="gray">
            <a:xfrm rot="1755247">
              <a:off x="3696" y="2240"/>
              <a:ext cx="1287" cy="165"/>
            </a:xfrm>
            <a:prstGeom prst="rect">
              <a:avLst/>
            </a:prstGeom>
            <a:noFill/>
            <a:ln w="19050">
              <a:noFill/>
              <a:miter lim="800000"/>
              <a:headEnd/>
              <a:tailEnd/>
            </a:ln>
          </p:spPr>
          <p:txBody>
            <a:bodyPr lIns="108000" tIns="36000" rIns="72000" bIns="36000" anchor="ctr"/>
            <a:lstStyle/>
            <a:p>
              <a:pPr algn="ctr">
                <a:lnSpc>
                  <a:spcPct val="90000"/>
                </a:lnSpc>
                <a:spcBef>
                  <a:spcPct val="20000"/>
                </a:spcBef>
              </a:pPr>
              <a:r>
                <a:rPr lang="zh-CN" altLang="en-US" sz="1200" dirty="0" smtClean="0"/>
                <a:t>单击添加段落文字</a:t>
              </a:r>
            </a:p>
          </p:txBody>
        </p:sp>
      </p:grpSp>
      <p:grpSp>
        <p:nvGrpSpPr>
          <p:cNvPr id="113" name="Group 202"/>
          <p:cNvGrpSpPr>
            <a:grpSpLocks/>
          </p:cNvGrpSpPr>
          <p:nvPr/>
        </p:nvGrpSpPr>
        <p:grpSpPr bwMode="auto">
          <a:xfrm flipH="1">
            <a:off x="685800" y="427037"/>
            <a:ext cx="201613" cy="1052513"/>
            <a:chOff x="4878" y="631"/>
            <a:chExt cx="479" cy="2487"/>
          </a:xfrm>
        </p:grpSpPr>
        <p:sp>
          <p:nvSpPr>
            <p:cNvPr id="114" name="Freeform 203"/>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15" name="Freeform 204"/>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16" name="Freeform 205"/>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17" name="Freeform 206"/>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28" name="Group 350"/>
          <p:cNvGrpSpPr>
            <a:grpSpLocks/>
          </p:cNvGrpSpPr>
          <p:nvPr/>
        </p:nvGrpSpPr>
        <p:grpSpPr bwMode="auto">
          <a:xfrm flipH="1">
            <a:off x="3355975" y="427037"/>
            <a:ext cx="201613" cy="1052513"/>
            <a:chOff x="4878" y="631"/>
            <a:chExt cx="479" cy="2487"/>
          </a:xfrm>
        </p:grpSpPr>
        <p:sp>
          <p:nvSpPr>
            <p:cNvPr id="129"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0"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1"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2"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33" name="Group 355"/>
          <p:cNvGrpSpPr>
            <a:grpSpLocks/>
          </p:cNvGrpSpPr>
          <p:nvPr/>
        </p:nvGrpSpPr>
        <p:grpSpPr bwMode="auto">
          <a:xfrm flipH="1">
            <a:off x="6592888" y="427037"/>
            <a:ext cx="201612" cy="1052513"/>
            <a:chOff x="4878" y="631"/>
            <a:chExt cx="479" cy="2487"/>
          </a:xfrm>
        </p:grpSpPr>
        <p:sp>
          <p:nvSpPr>
            <p:cNvPr id="134" name="Freeform 35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35" name="Freeform 35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36" name="Freeform 35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37" name="Freeform 35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nvGrpSpPr>
          <p:cNvPr id="166" name="组合 165"/>
          <p:cNvGrpSpPr/>
          <p:nvPr/>
        </p:nvGrpSpPr>
        <p:grpSpPr>
          <a:xfrm rot="382925">
            <a:off x="5372100" y="457200"/>
            <a:ext cx="238125" cy="1052513"/>
            <a:chOff x="3508375" y="579437"/>
            <a:chExt cx="238125" cy="1052513"/>
          </a:xfrm>
        </p:grpSpPr>
        <p:grpSp>
          <p:nvGrpSpPr>
            <p:cNvPr id="157" name="Group 394"/>
            <p:cNvGrpSpPr>
              <a:grpSpLocks/>
            </p:cNvGrpSpPr>
            <p:nvPr/>
          </p:nvGrpSpPr>
          <p:grpSpPr bwMode="auto">
            <a:xfrm flipH="1">
              <a:off x="3606800" y="587375"/>
              <a:ext cx="139700" cy="1039812"/>
              <a:chOff x="4793" y="652"/>
              <a:chExt cx="330" cy="2454"/>
            </a:xfrm>
          </p:grpSpPr>
          <p:sp>
            <p:nvSpPr>
              <p:cNvPr id="158"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59"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60"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61" name="Group 350"/>
            <p:cNvGrpSpPr>
              <a:grpSpLocks/>
            </p:cNvGrpSpPr>
            <p:nvPr/>
          </p:nvGrpSpPr>
          <p:grpSpPr bwMode="auto">
            <a:xfrm flipH="1">
              <a:off x="3508375" y="579437"/>
              <a:ext cx="201613" cy="1052513"/>
              <a:chOff x="4878" y="631"/>
              <a:chExt cx="479" cy="2487"/>
            </a:xfrm>
          </p:grpSpPr>
          <p:sp>
            <p:nvSpPr>
              <p:cNvPr id="162"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63"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64"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65"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grpSp>
        <p:nvGrpSpPr>
          <p:cNvPr id="176" name="组合 175"/>
          <p:cNvGrpSpPr/>
          <p:nvPr/>
        </p:nvGrpSpPr>
        <p:grpSpPr>
          <a:xfrm rot="239905">
            <a:off x="2571750" y="368300"/>
            <a:ext cx="238125" cy="1052512"/>
            <a:chOff x="8234363" y="2908300"/>
            <a:chExt cx="238125" cy="1052512"/>
          </a:xfrm>
        </p:grpSpPr>
        <p:grpSp>
          <p:nvGrpSpPr>
            <p:cNvPr id="167" name="Group 496"/>
            <p:cNvGrpSpPr>
              <a:grpSpLocks/>
            </p:cNvGrpSpPr>
            <p:nvPr/>
          </p:nvGrpSpPr>
          <p:grpSpPr bwMode="auto">
            <a:xfrm>
              <a:off x="8234363" y="2916237"/>
              <a:ext cx="139700" cy="1039813"/>
              <a:chOff x="4793" y="652"/>
              <a:chExt cx="330" cy="2454"/>
            </a:xfrm>
          </p:grpSpPr>
          <p:sp>
            <p:nvSpPr>
              <p:cNvPr id="168"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p>
            </p:txBody>
          </p:sp>
          <p:sp>
            <p:nvSpPr>
              <p:cNvPr id="169"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endParaRPr lang="zh-CN" altLang="en-US"/>
              </a:p>
            </p:txBody>
          </p:sp>
          <p:sp>
            <p:nvSpPr>
              <p:cNvPr id="170"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endParaRPr lang="zh-CN" altLang="en-US"/>
              </a:p>
            </p:txBody>
          </p:sp>
        </p:grpSp>
        <p:grpSp>
          <p:nvGrpSpPr>
            <p:cNvPr id="171" name="Group 500"/>
            <p:cNvGrpSpPr>
              <a:grpSpLocks/>
            </p:cNvGrpSpPr>
            <p:nvPr/>
          </p:nvGrpSpPr>
          <p:grpSpPr bwMode="auto">
            <a:xfrm>
              <a:off x="8270875" y="2908300"/>
              <a:ext cx="201613" cy="1052512"/>
              <a:chOff x="4878" y="631"/>
              <a:chExt cx="479" cy="2487"/>
            </a:xfrm>
          </p:grpSpPr>
          <p:sp>
            <p:nvSpPr>
              <p:cNvPr id="172"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endParaRPr lang="zh-CN" altLang="en-US"/>
              </a:p>
            </p:txBody>
          </p:sp>
          <p:sp>
            <p:nvSpPr>
              <p:cNvPr id="173"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endParaRPr lang="zh-CN" altLang="en-US"/>
              </a:p>
            </p:txBody>
          </p:sp>
          <p:sp>
            <p:nvSpPr>
              <p:cNvPr id="174"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p>
            </p:txBody>
          </p:sp>
          <p:sp>
            <p:nvSpPr>
              <p:cNvPr id="175"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AutoShape 3"/>
          <p:cNvSpPr>
            <a:spLocks noChangeArrowheads="1"/>
          </p:cNvSpPr>
          <p:nvPr/>
        </p:nvSpPr>
        <p:spPr bwMode="gray">
          <a:xfrm>
            <a:off x="468313" y="1484313"/>
            <a:ext cx="3816350" cy="3600450"/>
          </a:xfrm>
          <a:prstGeom prst="roundRect">
            <a:avLst>
              <a:gd name="adj" fmla="val 0"/>
            </a:avLst>
          </a:prstGeom>
          <a:blipFill dpi="0" rotWithShape="1">
            <a:blip r:embed="rId2"/>
            <a:srcRect/>
            <a:stretch>
              <a:fillRect/>
            </a:stretch>
          </a:blipFill>
          <a:ln w="3175" algn="ctr">
            <a:solidFill>
              <a:schemeClr val="bg2"/>
            </a:solidFill>
            <a:round/>
            <a:headEnd/>
            <a:tailEnd/>
          </a:ln>
        </p:spPr>
        <p:txBody>
          <a:bodyPr wrap="none" anchor="ctr"/>
          <a:lstStyle/>
          <a:p>
            <a:endParaRPr lang="en-US" altLang="zh-CN"/>
          </a:p>
        </p:txBody>
      </p:sp>
      <p:sp>
        <p:nvSpPr>
          <p:cNvPr id="5" name="Rectangle 4"/>
          <p:cNvSpPr>
            <a:spLocks noChangeArrowheads="1"/>
          </p:cNvSpPr>
          <p:nvPr/>
        </p:nvSpPr>
        <p:spPr bwMode="auto">
          <a:xfrm>
            <a:off x="4859338" y="1484313"/>
            <a:ext cx="3816350" cy="431800"/>
          </a:xfrm>
          <a:prstGeom prst="rect">
            <a:avLst/>
          </a:prstGeom>
          <a:solidFill>
            <a:srgbClr val="0070C0"/>
          </a:solidFill>
          <a:ln w="9525">
            <a:noFill/>
            <a:miter lim="800000"/>
            <a:headEnd/>
            <a:tailEnd/>
          </a:ln>
        </p:spPr>
        <p:txBody>
          <a:bodyPr wrap="none" anchor="ctr"/>
          <a:lstStyle/>
          <a:p>
            <a:pPr algn="ctr"/>
            <a:r>
              <a:rPr lang="zh-CN" altLang="en-US" b="1" i="0">
                <a:solidFill>
                  <a:schemeClr val="bg1"/>
                </a:solidFill>
                <a:effectLst>
                  <a:outerShdw blurRad="38100" dist="38100" dir="2700000" algn="tl">
                    <a:srgbClr val="000000">
                      <a:alpha val="43137"/>
                    </a:srgbClr>
                  </a:outerShdw>
                </a:effectLst>
              </a:rPr>
              <a:t>单击添加标题文字</a:t>
            </a:r>
          </a:p>
        </p:txBody>
      </p:sp>
      <p:sp>
        <p:nvSpPr>
          <p:cNvPr id="6" name="AutoShape 5"/>
          <p:cNvSpPr>
            <a:spLocks noChangeArrowheads="1"/>
          </p:cNvSpPr>
          <p:nvPr/>
        </p:nvSpPr>
        <p:spPr bwMode="auto">
          <a:xfrm>
            <a:off x="4859338" y="2205038"/>
            <a:ext cx="3816350" cy="2879725"/>
          </a:xfrm>
          <a:prstGeom prst="roundRect">
            <a:avLst>
              <a:gd name="adj" fmla="val 0"/>
            </a:avLst>
          </a:prstGeom>
          <a:noFill/>
          <a:ln w="3175" algn="ctr">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sp>
        <p:nvSpPr>
          <p:cNvPr id="7"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57331_082944614000_2.jpg"/>
          <p:cNvPicPr>
            <a:picLocks noChangeAspect="1"/>
          </p:cNvPicPr>
          <p:nvPr/>
        </p:nvPicPr>
        <p:blipFill>
          <a:blip r:embed="rId3"/>
          <a:srcRect t="16414" b="4393"/>
          <a:stretch>
            <a:fillRect/>
          </a:stretch>
        </p:blipFill>
        <p:spPr>
          <a:xfrm>
            <a:off x="0" y="1445208"/>
            <a:ext cx="6750050" cy="4269792"/>
          </a:xfrm>
          <a:prstGeom prst="rect">
            <a:avLst/>
          </a:prstGeom>
        </p:spPr>
      </p:pic>
      <p:sp>
        <p:nvSpPr>
          <p:cNvPr id="2" name="标题 1"/>
          <p:cNvSpPr>
            <a:spLocks noGrp="1"/>
          </p:cNvSpPr>
          <p:nvPr>
            <p:ph type="title"/>
          </p:nvPr>
        </p:nvSpPr>
        <p:spPr>
          <a:xfrm rot="21402072">
            <a:off x="3565571" y="2538785"/>
            <a:ext cx="2845202" cy="635265"/>
          </a:xfrm>
        </p:spPr>
        <p:txBody>
          <a:bodyPr>
            <a:noAutofit/>
          </a:bodyPr>
          <a:lstStyle/>
          <a:p>
            <a:pPr algn="ctr"/>
            <a:r>
              <a:rPr lang="en-US" altLang="zh-CN" sz="6600" dirty="0" smtClean="0">
                <a:solidFill>
                  <a:srgbClr val="C00000"/>
                </a:solidFill>
                <a:effectLst>
                  <a:outerShdw blurRad="38100" dist="38100" dir="2700000" algn="tl">
                    <a:srgbClr val="000000">
                      <a:alpha val="43137"/>
                    </a:srgbClr>
                  </a:outerShdw>
                </a:effectLst>
              </a:rPr>
              <a:t>Q</a:t>
            </a:r>
            <a:r>
              <a:rPr lang="en-US" altLang="zh-CN" sz="4000" dirty="0" smtClean="0">
                <a:solidFill>
                  <a:srgbClr val="C00000"/>
                </a:solidFill>
                <a:effectLst>
                  <a:outerShdw blurRad="38100" dist="38100" dir="2700000" algn="tl">
                    <a:srgbClr val="000000">
                      <a:alpha val="43137"/>
                    </a:srgbClr>
                  </a:outerShdw>
                </a:effectLst>
              </a:rPr>
              <a:t> </a:t>
            </a:r>
            <a:r>
              <a:rPr lang="en-US" altLang="zh-CN" sz="4800" dirty="0" smtClean="0">
                <a:solidFill>
                  <a:srgbClr val="C00000"/>
                </a:solidFill>
                <a:effectLst>
                  <a:outerShdw blurRad="38100" dist="38100" dir="2700000" algn="tl">
                    <a:srgbClr val="000000">
                      <a:alpha val="43137"/>
                    </a:srgbClr>
                  </a:outerShdw>
                </a:effectLst>
              </a:rPr>
              <a:t>&amp;</a:t>
            </a:r>
            <a:r>
              <a:rPr lang="en-US" altLang="zh-CN" sz="4000" dirty="0" smtClean="0">
                <a:solidFill>
                  <a:srgbClr val="C00000"/>
                </a:solidFill>
                <a:effectLst>
                  <a:outerShdw blurRad="38100" dist="38100" dir="2700000" algn="tl">
                    <a:srgbClr val="000000">
                      <a:alpha val="43137"/>
                    </a:srgbClr>
                  </a:outerShdw>
                </a:effectLst>
              </a:rPr>
              <a:t> </a:t>
            </a:r>
            <a:r>
              <a:rPr lang="en-US" altLang="zh-CN" sz="6600" dirty="0" smtClean="0">
                <a:solidFill>
                  <a:srgbClr val="C00000"/>
                </a:solidFill>
                <a:effectLst>
                  <a:outerShdw blurRad="38100" dist="38100" dir="2700000" algn="tl">
                    <a:srgbClr val="000000">
                      <a:alpha val="43137"/>
                    </a:srgbClr>
                  </a:outerShdw>
                </a:effectLst>
              </a:rPr>
              <a:t>A</a:t>
            </a:r>
            <a:endParaRPr lang="zh-CN" altLang="en-US" sz="6600" dirty="0">
              <a:solidFill>
                <a:srgbClr val="C00000"/>
              </a:solidFill>
              <a:effectLst>
                <a:outerShdw blurRad="38100" dist="38100" dir="2700000" algn="tl">
                  <a:srgbClr val="000000">
                    <a:alpha val="43137"/>
                  </a:srgbClr>
                </a:outerShdw>
              </a:effectLst>
            </a:endParaRPr>
          </a:p>
        </p:txBody>
      </p:sp>
      <p:sp>
        <p:nvSpPr>
          <p:cNvPr id="4"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29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前 言</a:t>
            </a:r>
            <a:endParaRPr lang="zh-CN" altLang="en-US" dirty="0"/>
          </a:p>
        </p:txBody>
      </p:sp>
      <p:sp>
        <p:nvSpPr>
          <p:cNvPr id="5" name="矩形 4"/>
          <p:cNvSpPr/>
          <p:nvPr/>
        </p:nvSpPr>
        <p:spPr>
          <a:xfrm>
            <a:off x="476250" y="1509439"/>
            <a:ext cx="8235950" cy="1981055"/>
          </a:xfrm>
          <a:prstGeom prst="rect">
            <a:avLst/>
          </a:prstGeom>
        </p:spPr>
        <p:txBody>
          <a:bodyPr wrap="square">
            <a:spAutoFit/>
          </a:bodyPr>
          <a:lstStyle/>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段落一：单击添加内容文字单击添加段落文字单击添加段落文字。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段落二：单击添加内容文字单击添加段落文字单击添加段落文字。</a:t>
            </a:r>
            <a:endParaRPr lang="en-US" altLang="zh-CN" dirty="0" smtClean="0">
              <a:solidFill>
                <a:schemeClr val="tx2"/>
              </a:solidFill>
            </a:endParaRPr>
          </a:p>
          <a:p>
            <a:pPr marL="357188" indent="-357188">
              <a:lnSpc>
                <a:spcPct val="150000"/>
              </a:lnSpc>
              <a:spcBef>
                <a:spcPct val="50000"/>
              </a:spcBef>
              <a:buClr>
                <a:schemeClr val="accent2"/>
              </a:buClr>
              <a:buFont typeface="Wingdings" pitchFamily="2" charset="2"/>
              <a:buChar char="n"/>
            </a:pPr>
            <a:r>
              <a:rPr lang="zh-CN" altLang="en-US" dirty="0" smtClean="0">
                <a:solidFill>
                  <a:schemeClr val="tx2"/>
                </a:solidFill>
              </a:rPr>
              <a:t>段落三：单击添加内容文字单击添加段落文字单击添加段落文字单击添加段落文字单击添加段落文字</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369025_233359298000_2.jpg"/>
          <p:cNvPicPr>
            <a:picLocks noChangeAspect="1"/>
          </p:cNvPicPr>
          <p:nvPr/>
        </p:nvPicPr>
        <p:blipFill>
          <a:blip r:embed="rId2">
            <a:clrChange>
              <a:clrFrom>
                <a:srgbClr val="FFFFFF"/>
              </a:clrFrom>
              <a:clrTo>
                <a:srgbClr val="FFFFFF">
                  <a:alpha val="0"/>
                </a:srgbClr>
              </a:clrTo>
            </a:clrChange>
          </a:blip>
          <a:srcRect r="12871" b="12666"/>
          <a:stretch>
            <a:fillRect/>
          </a:stretch>
        </p:blipFill>
        <p:spPr>
          <a:xfrm>
            <a:off x="1682750" y="863279"/>
            <a:ext cx="5422900" cy="485172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8107"/>
            <a:ext cx="8936182" cy="561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1149350" y="1285875"/>
            <a:ext cx="7523163" cy="581025"/>
          </a:xfrm>
          <a:prstGeom prst="roundRect">
            <a:avLst>
              <a:gd name="adj" fmla="val 0"/>
            </a:avLst>
          </a:prstGeom>
          <a:noFill/>
          <a:ln w="3175">
            <a:solidFill>
              <a:srgbClr val="C0C0C0"/>
            </a:solidFill>
            <a:round/>
            <a:headEnd/>
            <a:tailEnd/>
          </a:ln>
        </p:spPr>
        <p:txBody>
          <a:bodyPr anchor="ctr"/>
          <a:lstStyle/>
          <a:p>
            <a:r>
              <a:rPr lang="zh-CN" altLang="en-US" i="0" dirty="0">
                <a:latin typeface="华文细黑" pitchFamily="2" charset="-122"/>
              </a:rPr>
              <a:t>单击添加目录内容</a:t>
            </a:r>
            <a:r>
              <a:rPr lang="en-US" altLang="zh-CN" i="0" dirty="0">
                <a:latin typeface="华文细黑" pitchFamily="2" charset="-122"/>
              </a:rPr>
              <a:t>1</a:t>
            </a:r>
          </a:p>
        </p:txBody>
      </p:sp>
      <p:sp>
        <p:nvSpPr>
          <p:cNvPr id="5" name="Rectangle 4"/>
          <p:cNvSpPr>
            <a:spLocks noChangeArrowheads="1"/>
          </p:cNvSpPr>
          <p:nvPr/>
        </p:nvSpPr>
        <p:spPr bwMode="auto">
          <a:xfrm>
            <a:off x="465138" y="1285875"/>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1</a:t>
            </a:r>
          </a:p>
        </p:txBody>
      </p:sp>
      <p:sp>
        <p:nvSpPr>
          <p:cNvPr id="6" name="AutoShape 5"/>
          <p:cNvSpPr>
            <a:spLocks noChangeArrowheads="1"/>
          </p:cNvSpPr>
          <p:nvPr/>
        </p:nvSpPr>
        <p:spPr bwMode="auto">
          <a:xfrm>
            <a:off x="1149350" y="2078037"/>
            <a:ext cx="7523163" cy="5810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i="0" dirty="0">
                <a:solidFill>
                  <a:schemeClr val="bg1"/>
                </a:solidFill>
                <a:effectLst>
                  <a:outerShdw blurRad="38100" dist="38100" dir="2700000" algn="tl">
                    <a:srgbClr val="000000">
                      <a:alpha val="43137"/>
                    </a:srgbClr>
                  </a:outerShdw>
                </a:effectLst>
                <a:latin typeface="华文细黑" pitchFamily="2" charset="-122"/>
              </a:rPr>
              <a:t>单击添加目录内容</a:t>
            </a:r>
            <a:r>
              <a:rPr lang="en-US" altLang="zh-CN" i="0" dirty="0">
                <a:solidFill>
                  <a:schemeClr val="bg1"/>
                </a:solidFill>
                <a:effectLst>
                  <a:outerShdw blurRad="38100" dist="38100" dir="2700000" algn="tl">
                    <a:srgbClr val="000000">
                      <a:alpha val="43137"/>
                    </a:srgbClr>
                  </a:outerShdw>
                </a:effectLst>
                <a:latin typeface="华文细黑" pitchFamily="2" charset="-122"/>
              </a:rPr>
              <a:t>2</a:t>
            </a:r>
          </a:p>
        </p:txBody>
      </p:sp>
      <p:sp>
        <p:nvSpPr>
          <p:cNvPr id="7" name="Rectangle 6"/>
          <p:cNvSpPr>
            <a:spLocks noChangeArrowheads="1"/>
          </p:cNvSpPr>
          <p:nvPr/>
        </p:nvSpPr>
        <p:spPr bwMode="auto">
          <a:xfrm>
            <a:off x="465138" y="2078037"/>
            <a:ext cx="574675" cy="574675"/>
          </a:xfrm>
          <a:prstGeom prst="rect">
            <a:avLst/>
          </a:prstGeom>
          <a:solidFill>
            <a:srgbClr val="0070C0"/>
          </a:solidFill>
          <a:ln w="9525">
            <a:noFill/>
            <a:miter lim="800000"/>
            <a:headEnd/>
            <a:tailEnd/>
          </a:ln>
        </p:spPr>
        <p:txBody>
          <a:bodyPr wrap="none" anchor="ctr"/>
          <a:lstStyle/>
          <a:p>
            <a:pPr algn="ctr"/>
            <a:r>
              <a:rPr lang="en-US" altLang="zh-CN" sz="2400" i="0" dirty="0">
                <a:solidFill>
                  <a:schemeClr val="bg1"/>
                </a:solidFill>
                <a:effectLst>
                  <a:outerShdw blurRad="38100" dist="38100" dir="2700000" algn="tl">
                    <a:srgbClr val="000000">
                      <a:alpha val="43137"/>
                    </a:srgbClr>
                  </a:outerShdw>
                </a:effectLst>
              </a:rPr>
              <a:t>2</a:t>
            </a:r>
          </a:p>
        </p:txBody>
      </p:sp>
      <p:sp>
        <p:nvSpPr>
          <p:cNvPr id="8" name="AutoShape 7"/>
          <p:cNvSpPr>
            <a:spLocks noChangeArrowheads="1"/>
          </p:cNvSpPr>
          <p:nvPr/>
        </p:nvSpPr>
        <p:spPr bwMode="auto">
          <a:xfrm>
            <a:off x="1149350" y="2870200"/>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endParaRPr lang="en-US" altLang="zh-CN" i="0">
              <a:latin typeface="华文细黑" pitchFamily="2" charset="-122"/>
            </a:endParaRPr>
          </a:p>
        </p:txBody>
      </p:sp>
      <p:sp>
        <p:nvSpPr>
          <p:cNvPr id="9" name="Rectangle 8"/>
          <p:cNvSpPr>
            <a:spLocks noChangeArrowheads="1"/>
          </p:cNvSpPr>
          <p:nvPr/>
        </p:nvSpPr>
        <p:spPr bwMode="auto">
          <a:xfrm>
            <a:off x="465138" y="2870200"/>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3</a:t>
            </a:r>
          </a:p>
        </p:txBody>
      </p:sp>
      <p:sp>
        <p:nvSpPr>
          <p:cNvPr id="10" name="AutoShape 9"/>
          <p:cNvSpPr>
            <a:spLocks noChangeArrowheads="1"/>
          </p:cNvSpPr>
          <p:nvPr/>
        </p:nvSpPr>
        <p:spPr bwMode="auto">
          <a:xfrm>
            <a:off x="1149350" y="3662362"/>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65138" y="3662362"/>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4</a:t>
            </a:r>
          </a:p>
        </p:txBody>
      </p:sp>
      <p:sp>
        <p:nvSpPr>
          <p:cNvPr id="12" name="AutoShape 11"/>
          <p:cNvSpPr>
            <a:spLocks noChangeArrowheads="1"/>
          </p:cNvSpPr>
          <p:nvPr/>
        </p:nvSpPr>
        <p:spPr bwMode="auto">
          <a:xfrm>
            <a:off x="1149350" y="4454525"/>
            <a:ext cx="7523163" cy="581025"/>
          </a:xfrm>
          <a:prstGeom prst="roundRect">
            <a:avLst>
              <a:gd name="adj" fmla="val 0"/>
            </a:avLst>
          </a:prstGeom>
          <a:noFill/>
          <a:ln w="3175">
            <a:solidFill>
              <a:srgbClr val="C0C0C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65138" y="4454525"/>
            <a:ext cx="574675" cy="574675"/>
          </a:xfrm>
          <a:prstGeom prst="rect">
            <a:avLst/>
          </a:prstGeom>
          <a:solidFill>
            <a:srgbClr val="0070C0"/>
          </a:solidFill>
          <a:ln w="9525">
            <a:noFill/>
            <a:miter lim="800000"/>
            <a:headEnd/>
            <a:tailEnd/>
          </a:ln>
        </p:spPr>
        <p:txBody>
          <a:bodyPr wrap="none" anchor="ctr"/>
          <a:lstStyle/>
          <a:p>
            <a:pPr algn="ctr"/>
            <a:r>
              <a:rPr lang="en-US" altLang="zh-CN" sz="2400" i="0">
                <a:solidFill>
                  <a:schemeClr val="bg1"/>
                </a:solidFill>
                <a:effectLst>
                  <a:outerShdw blurRad="38100" dist="38100" dir="2700000" algn="tl">
                    <a:srgbClr val="000000">
                      <a:alpha val="43137"/>
                    </a:srgbClr>
                  </a:outerShdw>
                </a:effectLst>
              </a:rPr>
              <a:t>5</a:t>
            </a:r>
          </a:p>
        </p:txBody>
      </p:sp>
      <p:sp>
        <p:nvSpPr>
          <p:cNvPr id="14" name="矩形 13"/>
          <p:cNvSpPr/>
          <p:nvPr/>
        </p:nvSpPr>
        <p:spPr>
          <a:xfrm>
            <a:off x="349250" y="610646"/>
            <a:ext cx="2794355" cy="584775"/>
          </a:xfrm>
          <a:prstGeom prst="rect">
            <a:avLst/>
          </a:prstGeom>
        </p:spPr>
        <p:txBody>
          <a:bodyPr wrap="none">
            <a:spAutoFit/>
          </a:bodyPr>
          <a:lstStyle/>
          <a:p>
            <a:r>
              <a:rPr lang="zh-CN" altLang="en-US" sz="3200" b="1" i="0" dirty="0" smtClean="0">
                <a:solidFill>
                  <a:srgbClr val="0070C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1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4</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52438" y="1202802"/>
            <a:ext cx="8207375" cy="479425"/>
            <a:chOff x="452438" y="1168400"/>
            <a:chExt cx="8207375" cy="479425"/>
          </a:xfrm>
        </p:grpSpPr>
        <p:sp>
          <p:nvSpPr>
            <p:cNvPr id="4"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1</a:t>
              </a:r>
            </a:p>
          </p:txBody>
        </p:sp>
        <p:sp>
          <p:nvSpPr>
            <p:cNvPr id="5" name="Rectangle 4"/>
            <p:cNvSpPr>
              <a:spLocks noChangeArrowheads="1"/>
            </p:cNvSpPr>
            <p:nvPr/>
          </p:nvSpPr>
          <p:spPr bwMode="auto">
            <a:xfrm>
              <a:off x="452438" y="11684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1</a:t>
              </a:r>
            </a:p>
          </p:txBody>
        </p:sp>
      </p:grpSp>
      <p:grpSp>
        <p:nvGrpSpPr>
          <p:cNvPr id="31" name="组合 30"/>
          <p:cNvGrpSpPr/>
          <p:nvPr/>
        </p:nvGrpSpPr>
        <p:grpSpPr>
          <a:xfrm>
            <a:off x="452438" y="2361678"/>
            <a:ext cx="8207375" cy="479425"/>
            <a:chOff x="452438" y="2235200"/>
            <a:chExt cx="8207375" cy="479425"/>
          </a:xfrm>
        </p:grpSpPr>
        <p:sp>
          <p:nvSpPr>
            <p:cNvPr id="8"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3</a:t>
              </a:r>
            </a:p>
          </p:txBody>
        </p:sp>
        <p:sp>
          <p:nvSpPr>
            <p:cNvPr id="9" name="Rectangle 8"/>
            <p:cNvSpPr>
              <a:spLocks noChangeArrowheads="1"/>
            </p:cNvSpPr>
            <p:nvPr/>
          </p:nvSpPr>
          <p:spPr bwMode="auto">
            <a:xfrm>
              <a:off x="452438" y="22352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3</a:t>
              </a:r>
            </a:p>
          </p:txBody>
        </p:sp>
      </p:grpSp>
      <p:grpSp>
        <p:nvGrpSpPr>
          <p:cNvPr id="30" name="组合 29"/>
          <p:cNvGrpSpPr/>
          <p:nvPr/>
        </p:nvGrpSpPr>
        <p:grpSpPr>
          <a:xfrm>
            <a:off x="452438" y="2941116"/>
            <a:ext cx="8207375" cy="479425"/>
            <a:chOff x="452438" y="2768600"/>
            <a:chExt cx="8207375" cy="479425"/>
          </a:xfrm>
        </p:grpSpPr>
        <p:sp>
          <p:nvSpPr>
            <p:cNvPr id="10"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4</a:t>
              </a:r>
            </a:p>
          </p:txBody>
        </p:sp>
        <p:sp>
          <p:nvSpPr>
            <p:cNvPr id="11" name="Rectangle 10"/>
            <p:cNvSpPr>
              <a:spLocks noChangeArrowheads="1"/>
            </p:cNvSpPr>
            <p:nvPr/>
          </p:nvSpPr>
          <p:spPr bwMode="auto">
            <a:xfrm>
              <a:off x="452438" y="27686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4</a:t>
              </a:r>
            </a:p>
          </p:txBody>
        </p:sp>
      </p:grpSp>
      <p:grpSp>
        <p:nvGrpSpPr>
          <p:cNvPr id="29" name="组合 28"/>
          <p:cNvGrpSpPr/>
          <p:nvPr/>
        </p:nvGrpSpPr>
        <p:grpSpPr>
          <a:xfrm>
            <a:off x="452438" y="3520554"/>
            <a:ext cx="8207375" cy="479425"/>
            <a:chOff x="452438" y="3311525"/>
            <a:chExt cx="8207375" cy="479425"/>
          </a:xfrm>
        </p:grpSpPr>
        <p:sp>
          <p:nvSpPr>
            <p:cNvPr id="12"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5</a:t>
              </a:r>
            </a:p>
          </p:txBody>
        </p:sp>
        <p:sp>
          <p:nvSpPr>
            <p:cNvPr id="13" name="Rectangle 12"/>
            <p:cNvSpPr>
              <a:spLocks noChangeArrowheads="1"/>
            </p:cNvSpPr>
            <p:nvPr/>
          </p:nvSpPr>
          <p:spPr bwMode="auto">
            <a:xfrm>
              <a:off x="452438" y="33115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5</a:t>
              </a:r>
            </a:p>
          </p:txBody>
        </p:sp>
      </p:grpSp>
      <p:grpSp>
        <p:nvGrpSpPr>
          <p:cNvPr id="28" name="组合 27"/>
          <p:cNvGrpSpPr/>
          <p:nvPr/>
        </p:nvGrpSpPr>
        <p:grpSpPr>
          <a:xfrm>
            <a:off x="452438" y="4099992"/>
            <a:ext cx="8207375" cy="479425"/>
            <a:chOff x="452438" y="3889375"/>
            <a:chExt cx="8207375" cy="479425"/>
          </a:xfrm>
        </p:grpSpPr>
        <p:sp>
          <p:nvSpPr>
            <p:cNvPr id="14"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6</a:t>
              </a:r>
            </a:p>
          </p:txBody>
        </p:sp>
        <p:sp>
          <p:nvSpPr>
            <p:cNvPr id="15" name="Rectangle 14"/>
            <p:cNvSpPr>
              <a:spLocks noChangeArrowheads="1"/>
            </p:cNvSpPr>
            <p:nvPr/>
          </p:nvSpPr>
          <p:spPr bwMode="auto">
            <a:xfrm>
              <a:off x="452438" y="388937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6</a:t>
              </a:r>
            </a:p>
          </p:txBody>
        </p:sp>
      </p:grpSp>
      <p:grpSp>
        <p:nvGrpSpPr>
          <p:cNvPr id="32" name="组合 31"/>
          <p:cNvGrpSpPr/>
          <p:nvPr/>
        </p:nvGrpSpPr>
        <p:grpSpPr>
          <a:xfrm>
            <a:off x="452438" y="1782240"/>
            <a:ext cx="8207375" cy="479425"/>
            <a:chOff x="452438" y="1701800"/>
            <a:chExt cx="8207375" cy="479425"/>
          </a:xfrm>
        </p:grpSpPr>
        <p:sp>
          <p:nvSpPr>
            <p:cNvPr id="6" name="AutoShape 5"/>
            <p:cNvSpPr>
              <a:spLocks noChangeArrowheads="1"/>
            </p:cNvSpPr>
            <p:nvPr/>
          </p:nvSpPr>
          <p:spPr bwMode="auto">
            <a:xfrm>
              <a:off x="1016000" y="1701800"/>
              <a:ext cx="7643813" cy="479425"/>
            </a:xfrm>
            <a:prstGeom prst="roundRect">
              <a:avLst>
                <a:gd name="adj" fmla="val 0"/>
              </a:avLst>
            </a:prstGeom>
            <a:gradFill flip="none" rotWithShape="1">
              <a:gsLst>
                <a:gs pos="0">
                  <a:schemeClr val="tx1">
                    <a:lumMod val="75000"/>
                    <a:lumOff val="25000"/>
                  </a:schemeClr>
                </a:gs>
                <a:gs pos="66000">
                  <a:schemeClr val="accent1">
                    <a:shade val="67500"/>
                    <a:satMod val="115000"/>
                  </a:schemeClr>
                </a:gs>
                <a:gs pos="100000">
                  <a:schemeClr val="bg2">
                    <a:lumMod val="75000"/>
                  </a:schemeClr>
                </a:gs>
              </a:gsLst>
              <a:lin ang="2700000" scaled="1"/>
              <a:tileRect/>
            </a:gradFill>
            <a:ln w="3175">
              <a:solidFill>
                <a:srgbClr val="C0C0C0"/>
              </a:solidFill>
              <a:round/>
              <a:headEnd/>
              <a:tailEnd/>
            </a:ln>
          </p:spPr>
          <p:txBody>
            <a:bodyPr anchor="ctr"/>
            <a:lstStyle/>
            <a:p>
              <a:r>
                <a:rPr lang="zh-CN" altLang="en-US" dirty="0">
                  <a:solidFill>
                    <a:schemeClr val="bg1"/>
                  </a:solidFill>
                  <a:effectLst>
                    <a:outerShdw blurRad="38100" dist="38100" dir="2700000" algn="tl">
                      <a:srgbClr val="000000">
                        <a:alpha val="43137"/>
                      </a:srgbClr>
                    </a:outerShdw>
                  </a:effectLst>
                  <a:latin typeface="华文细黑" pitchFamily="2" charset="-122"/>
                </a:rPr>
                <a:t>单击添加当前介绍内容</a:t>
              </a:r>
              <a:endParaRPr lang="en-US" altLang="zh-CN" dirty="0">
                <a:solidFill>
                  <a:schemeClr val="bg1"/>
                </a:solidFill>
                <a:effectLst>
                  <a:outerShdw blurRad="38100" dist="38100" dir="2700000" algn="tl">
                    <a:srgbClr val="000000">
                      <a:alpha val="43137"/>
                    </a:srgbClr>
                  </a:outerShdw>
                </a:effectLst>
                <a:latin typeface="华文细黑" pitchFamily="2" charset="-122"/>
              </a:endParaRPr>
            </a:p>
          </p:txBody>
        </p:sp>
        <p:sp>
          <p:nvSpPr>
            <p:cNvPr id="7" name="Rectangle 6"/>
            <p:cNvSpPr>
              <a:spLocks noChangeArrowheads="1"/>
            </p:cNvSpPr>
            <p:nvPr/>
          </p:nvSpPr>
          <p:spPr bwMode="auto">
            <a:xfrm>
              <a:off x="452438" y="1701800"/>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2</a:t>
              </a:r>
            </a:p>
          </p:txBody>
        </p:sp>
        <p:sp>
          <p:nvSpPr>
            <p:cNvPr id="16" name="AutoShape 15"/>
            <p:cNvSpPr>
              <a:spLocks noChangeArrowheads="1"/>
            </p:cNvSpPr>
            <p:nvPr/>
          </p:nvSpPr>
          <p:spPr bwMode="auto">
            <a:xfrm>
              <a:off x="3692525" y="1846262"/>
              <a:ext cx="431800" cy="215900"/>
            </a:xfrm>
            <a:prstGeom prst="leftArrow">
              <a:avLst>
                <a:gd name="adj1" fmla="val 50278"/>
                <a:gd name="adj2" fmla="val 72731"/>
              </a:avLst>
            </a:prstGeom>
            <a:solidFill>
              <a:schemeClr val="bg1"/>
            </a:solidFill>
            <a:ln w="9525">
              <a:noFill/>
              <a:miter lim="800000"/>
              <a:headEnd/>
              <a:tailEnd/>
            </a:ln>
          </p:spPr>
          <p:txBody>
            <a:bodyPr wrap="none" anchor="ctr"/>
            <a:lstStyle/>
            <a:p>
              <a:endParaRPr lang="zh-CN" altLang="en-US"/>
            </a:p>
          </p:txBody>
        </p:sp>
      </p:grpSp>
      <p:grpSp>
        <p:nvGrpSpPr>
          <p:cNvPr id="27" name="组合 26"/>
          <p:cNvGrpSpPr/>
          <p:nvPr/>
        </p:nvGrpSpPr>
        <p:grpSpPr>
          <a:xfrm>
            <a:off x="452438" y="4679427"/>
            <a:ext cx="8207375" cy="479425"/>
            <a:chOff x="452438" y="4467225"/>
            <a:chExt cx="8207375" cy="479425"/>
          </a:xfrm>
        </p:grpSpPr>
        <p:sp>
          <p:nvSpPr>
            <p:cNvPr id="17"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r>
                <a:rPr lang="zh-CN" altLang="en-US" i="0">
                  <a:latin typeface="华文细黑" pitchFamily="2" charset="-122"/>
                </a:rPr>
                <a:t>单击添加目录内容</a:t>
              </a:r>
              <a:r>
                <a:rPr lang="en-US" altLang="zh-CN" i="0">
                  <a:latin typeface="华文细黑" pitchFamily="2" charset="-122"/>
                </a:rPr>
                <a:t>7</a:t>
              </a:r>
            </a:p>
          </p:txBody>
        </p:sp>
        <p:sp>
          <p:nvSpPr>
            <p:cNvPr id="18" name="Rectangle 17"/>
            <p:cNvSpPr>
              <a:spLocks noChangeArrowheads="1"/>
            </p:cNvSpPr>
            <p:nvPr/>
          </p:nvSpPr>
          <p:spPr bwMode="auto">
            <a:xfrm>
              <a:off x="452438" y="4467225"/>
              <a:ext cx="473075" cy="474662"/>
            </a:xfrm>
            <a:prstGeom prst="rect">
              <a:avLst/>
            </a:prstGeom>
            <a:solidFill>
              <a:srgbClr val="0070C0"/>
            </a:solidFill>
            <a:ln w="9525">
              <a:noFill/>
              <a:miter lim="800000"/>
              <a:headEnd/>
              <a:tailEnd/>
            </a:ln>
          </p:spPr>
          <p:txBody>
            <a:bodyPr wrap="none" anchor="ctr"/>
            <a:lstStyle/>
            <a:p>
              <a:pPr algn="ctr"/>
              <a:r>
                <a:rPr lang="en-US" altLang="zh-CN" sz="2400" dirty="0">
                  <a:solidFill>
                    <a:schemeClr val="bg1"/>
                  </a:solidFill>
                  <a:effectLst>
                    <a:outerShdw blurRad="38100" dist="38100" dir="2700000" algn="tl">
                      <a:srgbClr val="000000">
                        <a:alpha val="43137"/>
                      </a:srgbClr>
                    </a:outerShdw>
                  </a:effectLst>
                </a:rPr>
                <a:t>7</a:t>
              </a:r>
            </a:p>
          </p:txBody>
        </p:sp>
      </p:grpSp>
      <p:sp>
        <p:nvSpPr>
          <p:cNvPr id="26" name="矩形 25"/>
          <p:cNvSpPr/>
          <p:nvPr/>
        </p:nvSpPr>
        <p:spPr>
          <a:xfrm>
            <a:off x="349250" y="610646"/>
            <a:ext cx="2794355" cy="584775"/>
          </a:xfrm>
          <a:prstGeom prst="rect">
            <a:avLst/>
          </a:prstGeom>
        </p:spPr>
        <p:txBody>
          <a:bodyPr wrap="none">
            <a:spAutoFit/>
          </a:bodyPr>
          <a:lstStyle/>
          <a:p>
            <a:r>
              <a:rPr lang="zh-CN" altLang="en-US" sz="3200" b="1" i="0" dirty="0" smtClean="0">
                <a:solidFill>
                  <a:srgbClr val="0070C0"/>
                </a:solidFill>
                <a:latin typeface="华文细黑" pitchFamily="2" charset="-122"/>
              </a:rPr>
              <a:t>目 录 </a:t>
            </a:r>
            <a:r>
              <a:rPr lang="en-US" altLang="zh-CN" sz="2800" b="1" i="0" dirty="0" smtClean="0">
                <a:latin typeface="华文细黑" pitchFamily="2" charset="-122"/>
              </a:rPr>
              <a:t>Contents</a:t>
            </a:r>
            <a:endParaRPr lang="en-US" altLang="zh-CN" sz="2800" b="1" i="0" dirty="0">
              <a:latin typeface="华文细黑" pitchFamily="2" charset="-122"/>
            </a:endParaRPr>
          </a:p>
        </p:txBody>
      </p:sp>
      <p:sp>
        <p:nvSpPr>
          <p:cNvPr id="2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5</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Rectangle 4"/>
          <p:cNvSpPr>
            <a:spLocks noChangeArrowheads="1"/>
          </p:cNvSpPr>
          <p:nvPr/>
        </p:nvSpPr>
        <p:spPr bwMode="auto">
          <a:xfrm>
            <a:off x="4859338" y="1484313"/>
            <a:ext cx="3816350" cy="431800"/>
          </a:xfrm>
          <a:prstGeom prst="rect">
            <a:avLst/>
          </a:prstGeom>
          <a:solidFill>
            <a:schemeClr val="hlink"/>
          </a:solidFill>
          <a:ln w="9525">
            <a:noFill/>
            <a:miter lim="800000"/>
            <a:headEnd/>
            <a:tailEnd/>
          </a:ln>
        </p:spPr>
        <p:txBody>
          <a:bodyPr wrap="none" anchor="ctr"/>
          <a:lstStyle/>
          <a:p>
            <a:pPr algn="ctr"/>
            <a:r>
              <a:rPr lang="zh-CN" altLang="en-US" b="1" i="0" dirty="0">
                <a:solidFill>
                  <a:schemeClr val="bg1"/>
                </a:solidFill>
                <a:effectLst>
                  <a:outerShdw blurRad="38100" dist="38100" dir="2700000" algn="tl">
                    <a:srgbClr val="000000">
                      <a:alpha val="43137"/>
                    </a:srgbClr>
                  </a:outerShdw>
                </a:effectLst>
              </a:rPr>
              <a:t>单击添加标题文字</a:t>
            </a:r>
          </a:p>
        </p:txBody>
      </p:sp>
      <p:sp>
        <p:nvSpPr>
          <p:cNvPr id="7" name="AutoShape 7"/>
          <p:cNvSpPr>
            <a:spLocks noChangeArrowheads="1"/>
          </p:cNvSpPr>
          <p:nvPr/>
        </p:nvSpPr>
        <p:spPr bwMode="auto">
          <a:xfrm>
            <a:off x="4889500" y="2146300"/>
            <a:ext cx="3786188"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段落一：单击添加内容文字单击添加段落文字单击添加段落文字。</a:t>
            </a:r>
            <a:endParaRPr lang="en-US" altLang="zh-CN" sz="1600" i="0">
              <a:solidFill>
                <a:schemeClr val="tx2"/>
              </a:solidFill>
            </a:endParaRPr>
          </a:p>
          <a:p>
            <a:pPr marL="357188" indent="-357188">
              <a:lnSpc>
                <a:spcPct val="120000"/>
              </a:lnSpc>
              <a:spcBef>
                <a:spcPct val="50000"/>
              </a:spcBef>
              <a:buClr>
                <a:srgbClr val="FF9933"/>
              </a:buClr>
              <a:buFont typeface="Wingdings" pitchFamily="2" charset="2"/>
              <a:buChar char="n"/>
            </a:pPr>
            <a:r>
              <a:rPr lang="zh-CN" altLang="en-US" sz="1600" i="0">
                <a:solidFill>
                  <a:srgbClr val="FF6600"/>
                </a:solidFill>
              </a:rPr>
              <a:t>段落二：单击添加内容文字单击添加段落文字单击添加段落文字。</a:t>
            </a:r>
            <a:endParaRPr lang="en-US" altLang="zh-CN" sz="1600" i="0">
              <a:solidFill>
                <a:srgbClr val="FF6600"/>
              </a:solidFill>
            </a:endParaRPr>
          </a:p>
          <a:p>
            <a:pPr marL="357188" indent="-357188">
              <a:lnSpc>
                <a:spcPct val="120000"/>
              </a:lnSpc>
              <a:spcBef>
                <a:spcPct val="50000"/>
              </a:spcBef>
              <a:buClr>
                <a:schemeClr val="accent2"/>
              </a:buClr>
              <a:buFont typeface="Wingdings" pitchFamily="2" charset="2"/>
              <a:buChar char="n"/>
            </a:pPr>
            <a:r>
              <a:rPr lang="zh-CN" altLang="en-US" sz="1600" i="0">
                <a:solidFill>
                  <a:schemeClr val="tx2"/>
                </a:solidFill>
              </a:rPr>
              <a:t>段落三：单击添加内容文字单击添加段落文字单击添加段落文字单击添加段落文字单击添加段落文字。</a:t>
            </a:r>
            <a:endParaRPr lang="en-US" altLang="zh-CN" sz="1600" i="0">
              <a:solidFill>
                <a:schemeClr val="tx2"/>
              </a:solidFill>
            </a:endParaRPr>
          </a:p>
          <a:p>
            <a:pPr marL="357188" indent="-357188">
              <a:buClr>
                <a:schemeClr val="accent2"/>
              </a:buClr>
              <a:buFont typeface="Wingdings" pitchFamily="2" charset="2"/>
              <a:buChar char="n"/>
            </a:pPr>
            <a:endParaRPr lang="en-US" altLang="zh-CN" sz="1600" i="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a:solidFill>
                <a:schemeClr val="tx2"/>
              </a:solidFill>
            </a:endParaRPr>
          </a:p>
        </p:txBody>
      </p:sp>
      <p:pic>
        <p:nvPicPr>
          <p:cNvPr id="9" name="Picture 57"/>
          <p:cNvPicPr>
            <a:picLocks noChangeAspect="1" noChangeArrowheads="1"/>
          </p:cNvPicPr>
          <p:nvPr/>
        </p:nvPicPr>
        <p:blipFill>
          <a:blip r:embed="rId2">
            <a:lum bright="24000"/>
          </a:blip>
          <a:srcRect t="50450" r="-420"/>
          <a:stretch>
            <a:fillRect/>
          </a:stretch>
        </p:blipFill>
        <p:spPr bwMode="gray">
          <a:xfrm>
            <a:off x="4705350" y="1924050"/>
            <a:ext cx="4119563" cy="101600"/>
          </a:xfrm>
          <a:prstGeom prst="rect">
            <a:avLst/>
          </a:prstGeom>
          <a:noFill/>
          <a:ln w="9525">
            <a:noFill/>
            <a:miter lim="800000"/>
            <a:headEnd/>
            <a:tailEnd/>
          </a:ln>
        </p:spPr>
      </p:pic>
      <p:grpSp>
        <p:nvGrpSpPr>
          <p:cNvPr id="12" name="组合 11"/>
          <p:cNvGrpSpPr/>
          <p:nvPr/>
        </p:nvGrpSpPr>
        <p:grpSpPr>
          <a:xfrm>
            <a:off x="319087" y="1484313"/>
            <a:ext cx="4119563" cy="3652837"/>
            <a:chOff x="319087" y="1484313"/>
            <a:chExt cx="4119563" cy="3652837"/>
          </a:xfrm>
        </p:grpSpPr>
        <p:sp>
          <p:nvSpPr>
            <p:cNvPr id="4" name="Rectangle 3"/>
            <p:cNvSpPr>
              <a:spLocks noChangeArrowheads="1"/>
            </p:cNvSpPr>
            <p:nvPr/>
          </p:nvSpPr>
          <p:spPr bwMode="auto">
            <a:xfrm>
              <a:off x="468313" y="1484313"/>
              <a:ext cx="3816350"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段落一：单击添加内容文字单击添加段落文字单击添加段落文字。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段落二：单击添加内容文字单击添加段落文字单击添加段落文字。</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r>
                <a:rPr lang="zh-CN" altLang="en-US" sz="1600" i="0" dirty="0">
                  <a:solidFill>
                    <a:schemeClr val="tx2"/>
                  </a:solidFill>
                </a:rPr>
                <a:t>段落三：单击添加内容文字单击添加段落文字单击添加段落文字单击添加段落文字单击添加段落文字。</a:t>
              </a:r>
              <a:endParaRPr lang="en-US" altLang="zh-CN" sz="1600" i="0" dirty="0">
                <a:solidFill>
                  <a:schemeClr val="tx2"/>
                </a:solidFill>
              </a:endParaRPr>
            </a:p>
            <a:p>
              <a:pPr marL="357188" indent="-357188">
                <a:buClr>
                  <a:schemeClr val="accent2"/>
                </a:buClr>
                <a:buFont typeface="Wingdings" pitchFamily="2" charset="2"/>
                <a:buChar char="n"/>
              </a:pP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8" name="Picture 57"/>
            <p:cNvPicPr>
              <a:picLocks noChangeAspect="1" noChangeArrowheads="1"/>
            </p:cNvPicPr>
            <p:nvPr/>
          </p:nvPicPr>
          <p:blipFill>
            <a:blip r:embed="rId2">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10" name="Picture 57"/>
            <p:cNvPicPr>
              <a:picLocks noChangeAspect="1" noChangeArrowheads="1"/>
            </p:cNvPicPr>
            <p:nvPr/>
          </p:nvPicPr>
          <p:blipFill>
            <a:blip r:embed="rId2">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11" name="Picture 57"/>
          <p:cNvPicPr>
            <a:picLocks noChangeAspect="1" noChangeArrowheads="1"/>
          </p:cNvPicPr>
          <p:nvPr/>
        </p:nvPicPr>
        <p:blipFill>
          <a:blip r:embed="rId2">
            <a:lum bright="24000"/>
          </a:blip>
          <a:srcRect t="50450" r="-420"/>
          <a:stretch>
            <a:fillRect/>
          </a:stretch>
        </p:blipFill>
        <p:spPr bwMode="gray">
          <a:xfrm>
            <a:off x="4749800" y="5035550"/>
            <a:ext cx="4119563" cy="101600"/>
          </a:xfrm>
          <a:prstGeom prst="rect">
            <a:avLst/>
          </a:prstGeom>
          <a:noFill/>
          <a:ln w="9525">
            <a:noFill/>
            <a:miter lim="800000"/>
            <a:headEnd/>
            <a:tailEnd/>
          </a:ln>
        </p:spPr>
      </p:pic>
      <p:sp>
        <p:nvSpPr>
          <p:cNvPr id="1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6</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5" name="Rectangle 3"/>
          <p:cNvSpPr>
            <a:spLocks noChangeArrowheads="1"/>
          </p:cNvSpPr>
          <p:nvPr/>
        </p:nvSpPr>
        <p:spPr bwMode="auto">
          <a:xfrm>
            <a:off x="459930" y="4013200"/>
            <a:ext cx="8219329"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AutoShape 6"/>
          <p:cNvSpPr>
            <a:spLocks noChangeArrowheads="1"/>
          </p:cNvSpPr>
          <p:nvPr/>
        </p:nvSpPr>
        <p:spPr bwMode="auto">
          <a:xfrm>
            <a:off x="459929" y="4675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7" name="Picture 57"/>
          <p:cNvPicPr>
            <a:picLocks noChangeAspect="1" noChangeArrowheads="1"/>
          </p:cNvPicPr>
          <p:nvPr/>
        </p:nvPicPr>
        <p:blipFill>
          <a:blip r:embed="rId2">
            <a:lum bright="24000"/>
          </a:blip>
          <a:srcRect t="50450" r="-420"/>
          <a:stretch>
            <a:fillRect/>
          </a:stretch>
        </p:blipFill>
        <p:spPr bwMode="gray">
          <a:xfrm>
            <a:off x="144859" y="4436378"/>
            <a:ext cx="8697913" cy="101600"/>
          </a:xfrm>
          <a:prstGeom prst="rect">
            <a:avLst/>
          </a:prstGeom>
          <a:noFill/>
          <a:ln w="9525">
            <a:noFill/>
            <a:miter lim="800000"/>
            <a:headEnd/>
            <a:tailEnd/>
          </a:ln>
        </p:spPr>
      </p:pic>
      <p:pic>
        <p:nvPicPr>
          <p:cNvPr id="8" name="Picture 57"/>
          <p:cNvPicPr>
            <a:picLocks noChangeAspect="1" noChangeArrowheads="1"/>
          </p:cNvPicPr>
          <p:nvPr/>
        </p:nvPicPr>
        <p:blipFill>
          <a:blip r:embed="rId2">
            <a:lum bright="24000"/>
          </a:blip>
          <a:srcRect t="50450" r="-420"/>
          <a:stretch>
            <a:fillRect/>
          </a:stretch>
        </p:blipFill>
        <p:spPr bwMode="gray">
          <a:xfrm>
            <a:off x="100409" y="5108603"/>
            <a:ext cx="8697913" cy="101600"/>
          </a:xfrm>
          <a:prstGeom prst="rect">
            <a:avLst/>
          </a:prstGeom>
          <a:noFill/>
          <a:ln w="9525">
            <a:noFill/>
            <a:miter lim="800000"/>
            <a:headEnd/>
            <a:tailEnd/>
          </a:ln>
        </p:spPr>
      </p:pic>
      <p:sp>
        <p:nvSpPr>
          <p:cNvPr id="11" name="Rectangle 3"/>
          <p:cNvSpPr>
            <a:spLocks noChangeArrowheads="1"/>
          </p:cNvSpPr>
          <p:nvPr/>
        </p:nvSpPr>
        <p:spPr bwMode="auto">
          <a:xfrm>
            <a:off x="459930" y="1346200"/>
            <a:ext cx="8219329" cy="431800"/>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12" name="AutoShape 6"/>
          <p:cNvSpPr>
            <a:spLocks noChangeArrowheads="1"/>
          </p:cNvSpPr>
          <p:nvPr/>
        </p:nvSpPr>
        <p:spPr bwMode="auto">
          <a:xfrm>
            <a:off x="459929" y="20081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3" name="Picture 57"/>
          <p:cNvPicPr>
            <a:picLocks noChangeAspect="1" noChangeArrowheads="1"/>
          </p:cNvPicPr>
          <p:nvPr/>
        </p:nvPicPr>
        <p:blipFill>
          <a:blip r:embed="rId2">
            <a:lum bright="24000"/>
          </a:blip>
          <a:srcRect t="50450" r="-420"/>
          <a:stretch>
            <a:fillRect/>
          </a:stretch>
        </p:blipFill>
        <p:spPr bwMode="gray">
          <a:xfrm>
            <a:off x="144859" y="1769378"/>
            <a:ext cx="8697913" cy="101600"/>
          </a:xfrm>
          <a:prstGeom prst="rect">
            <a:avLst/>
          </a:prstGeom>
          <a:noFill/>
          <a:ln w="9525">
            <a:noFill/>
            <a:miter lim="800000"/>
            <a:headEnd/>
            <a:tailEnd/>
          </a:ln>
        </p:spPr>
      </p:pic>
      <p:pic>
        <p:nvPicPr>
          <p:cNvPr id="14" name="Picture 57"/>
          <p:cNvPicPr>
            <a:picLocks noChangeAspect="1" noChangeArrowheads="1"/>
          </p:cNvPicPr>
          <p:nvPr/>
        </p:nvPicPr>
        <p:blipFill>
          <a:blip r:embed="rId2">
            <a:lum bright="24000"/>
          </a:blip>
          <a:srcRect t="50450" r="-420"/>
          <a:stretch>
            <a:fillRect/>
          </a:stretch>
        </p:blipFill>
        <p:spPr bwMode="gray">
          <a:xfrm>
            <a:off x="100409" y="2441603"/>
            <a:ext cx="8697913" cy="101600"/>
          </a:xfrm>
          <a:prstGeom prst="rect">
            <a:avLst/>
          </a:prstGeom>
          <a:noFill/>
          <a:ln w="9525">
            <a:noFill/>
            <a:miter lim="800000"/>
            <a:headEnd/>
            <a:tailEnd/>
          </a:ln>
        </p:spPr>
      </p:pic>
      <p:sp>
        <p:nvSpPr>
          <p:cNvPr id="16" name="Rectangle 3"/>
          <p:cNvSpPr>
            <a:spLocks noChangeArrowheads="1"/>
          </p:cNvSpPr>
          <p:nvPr/>
        </p:nvSpPr>
        <p:spPr bwMode="auto">
          <a:xfrm>
            <a:off x="459930" y="2679700"/>
            <a:ext cx="8219329" cy="431800"/>
          </a:xfrm>
          <a:prstGeom prst="rect">
            <a:avLst/>
          </a:prstGeom>
          <a:solidFill>
            <a:schemeClr val="bg1">
              <a:lumMod val="75000"/>
            </a:schemeClr>
          </a:solidFill>
          <a:ln w="9525">
            <a:noFill/>
            <a:miter lim="800000"/>
            <a:headEnd/>
            <a:tailEnd/>
          </a:ln>
        </p:spPr>
        <p:txBody>
          <a:bodyPr wrap="none" anchor="ctr"/>
          <a:lstStyle/>
          <a:p>
            <a:pPr algn="ctr"/>
            <a:r>
              <a:rPr lang="zh-CN" altLang="en-US" b="1" dirty="0">
                <a:solidFill>
                  <a:schemeClr val="tx2">
                    <a:lumMod val="95000"/>
                    <a:lumOff val="5000"/>
                  </a:schemeClr>
                </a:solidFill>
              </a:rPr>
              <a:t>单击添加标题文字</a:t>
            </a:r>
          </a:p>
        </p:txBody>
      </p:sp>
      <p:sp>
        <p:nvSpPr>
          <p:cNvPr id="17" name="AutoShape 6"/>
          <p:cNvSpPr>
            <a:spLocks noChangeArrowheads="1"/>
          </p:cNvSpPr>
          <p:nvPr/>
        </p:nvSpPr>
        <p:spPr bwMode="auto">
          <a:xfrm>
            <a:off x="459929" y="3341687"/>
            <a:ext cx="8219329" cy="432000"/>
          </a:xfrm>
          <a:prstGeom prst="roundRect">
            <a:avLst>
              <a:gd name="adj" fmla="val 0"/>
            </a:avLst>
          </a:prstGeom>
          <a:noFill/>
          <a:ln w="3175">
            <a:solidFill>
              <a:srgbClr val="969696"/>
            </a:solidFill>
            <a:round/>
            <a:headEnd/>
            <a:tailEnd/>
          </a:ln>
        </p:spPr>
        <p:txBody>
          <a:bodyPr/>
          <a:lstStyle/>
          <a:p>
            <a:pPr marL="357188" indent="-357188">
              <a:lnSpc>
                <a:spcPct val="120000"/>
              </a:lnSpc>
              <a:spcBef>
                <a:spcPct val="50000"/>
              </a:spcBef>
              <a:buClr>
                <a:srgbClr val="C00000"/>
              </a:buClr>
              <a:buFont typeface="Wingdings" pitchFamily="2" charset="2"/>
              <a:buChar char="n"/>
            </a:pPr>
            <a:r>
              <a:rPr lang="zh-CN" altLang="en-US" sz="1600" i="0" dirty="0">
                <a:solidFill>
                  <a:schemeClr val="tx2"/>
                </a:solidFill>
              </a:rPr>
              <a:t>段落一：单击添加内容文字单击添加段落文字单击添加段落文字</a:t>
            </a:r>
            <a:r>
              <a:rPr lang="zh-CN" altLang="en-US" sz="1600" i="0" dirty="0" smtClean="0">
                <a:solidFill>
                  <a:schemeClr val="tx2"/>
                </a:solidFill>
              </a:rPr>
              <a:t>。</a:t>
            </a:r>
            <a:endParaRPr lang="en-US" altLang="zh-CN" sz="1600" i="0" dirty="0">
              <a:solidFill>
                <a:schemeClr val="tx2"/>
              </a:solidFill>
            </a:endParaRPr>
          </a:p>
          <a:p>
            <a:pPr marL="357188" indent="-357188">
              <a:lnSpc>
                <a:spcPct val="120000"/>
              </a:lnSpc>
              <a:spcBef>
                <a:spcPct val="50000"/>
              </a:spcBef>
              <a:buClr>
                <a:schemeClr val="accent2"/>
              </a:buClr>
              <a:buFont typeface="Wingdings" pitchFamily="2" charset="2"/>
              <a:buChar char="n"/>
            </a:pPr>
            <a:endParaRPr lang="en-US" altLang="zh-CN" sz="1600" i="0" dirty="0">
              <a:solidFill>
                <a:schemeClr val="tx2"/>
              </a:solidFill>
            </a:endParaRPr>
          </a:p>
        </p:txBody>
      </p:sp>
      <p:pic>
        <p:nvPicPr>
          <p:cNvPr id="18" name="Picture 57"/>
          <p:cNvPicPr>
            <a:picLocks noChangeAspect="1" noChangeArrowheads="1"/>
          </p:cNvPicPr>
          <p:nvPr/>
        </p:nvPicPr>
        <p:blipFill>
          <a:blip r:embed="rId2">
            <a:lum bright="24000"/>
          </a:blip>
          <a:srcRect t="50450" r="-420"/>
          <a:stretch>
            <a:fillRect/>
          </a:stretch>
        </p:blipFill>
        <p:spPr bwMode="gray">
          <a:xfrm>
            <a:off x="144859" y="3102878"/>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a:lum bright="24000"/>
          </a:blip>
          <a:srcRect t="50450" r="-420"/>
          <a:stretch>
            <a:fillRect/>
          </a:stretch>
        </p:blipFill>
        <p:spPr bwMode="gray">
          <a:xfrm>
            <a:off x="100409" y="3775103"/>
            <a:ext cx="8697913" cy="101600"/>
          </a:xfrm>
          <a:prstGeom prst="rect">
            <a:avLst/>
          </a:prstGeom>
          <a:noFill/>
          <a:ln w="9525">
            <a:noFill/>
            <a:miter lim="800000"/>
            <a:headEnd/>
            <a:tailEnd/>
          </a:ln>
        </p:spPr>
      </p:pic>
      <p:sp>
        <p:nvSpPr>
          <p:cNvPr id="15"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7</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AutoShape 3"/>
          <p:cNvSpPr>
            <a:spLocks noChangeArrowheads="1"/>
          </p:cNvSpPr>
          <p:nvPr/>
        </p:nvSpPr>
        <p:spPr bwMode="auto">
          <a:xfrm>
            <a:off x="46831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5" name="Rectangle 4"/>
          <p:cNvSpPr>
            <a:spLocks noChangeArrowheads="1"/>
          </p:cNvSpPr>
          <p:nvPr/>
        </p:nvSpPr>
        <p:spPr bwMode="auto">
          <a:xfrm>
            <a:off x="6299200" y="1435100"/>
            <a:ext cx="2376488" cy="431800"/>
          </a:xfrm>
          <a:prstGeom prst="rect">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6" name="Rectangle 5"/>
          <p:cNvSpPr>
            <a:spLocks noChangeArrowheads="1"/>
          </p:cNvSpPr>
          <p:nvPr/>
        </p:nvSpPr>
        <p:spPr bwMode="auto">
          <a:xfrm>
            <a:off x="3348038" y="1435100"/>
            <a:ext cx="2447925" cy="431800"/>
          </a:xfrm>
          <a:prstGeom prst="rect">
            <a:avLst/>
          </a:prstGeom>
          <a:solidFill>
            <a:srgbClr val="00B0F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7" name="Rectangle 6"/>
          <p:cNvSpPr>
            <a:spLocks noChangeArrowheads="1"/>
          </p:cNvSpPr>
          <p:nvPr/>
        </p:nvSpPr>
        <p:spPr bwMode="auto">
          <a:xfrm>
            <a:off x="468313" y="1435100"/>
            <a:ext cx="2376487" cy="431800"/>
          </a:xfrm>
          <a:prstGeom prst="rect">
            <a:avLst/>
          </a:prstGeom>
          <a:solidFill>
            <a:srgbClr val="0070C0"/>
          </a:solidFill>
          <a:ln w="9525">
            <a:noFill/>
            <a:miter lim="800000"/>
            <a:headEnd/>
            <a:tailEnd/>
          </a:ln>
        </p:spPr>
        <p:txBody>
          <a:bodyPr wrap="none" anchor="ctr"/>
          <a:lstStyle/>
          <a:p>
            <a:pPr algn="ctr"/>
            <a:r>
              <a:rPr lang="zh-CN" altLang="en-US" b="1" dirty="0">
                <a:solidFill>
                  <a:schemeClr val="bg1"/>
                </a:solidFill>
                <a:effectLst>
                  <a:outerShdw blurRad="38100" dist="38100" dir="2700000" algn="tl">
                    <a:srgbClr val="000000">
                      <a:alpha val="43137"/>
                    </a:srgbClr>
                  </a:outerShdw>
                </a:effectLst>
              </a:rPr>
              <a:t>单击添加标题文字</a:t>
            </a:r>
          </a:p>
        </p:txBody>
      </p:sp>
      <p:sp>
        <p:nvSpPr>
          <p:cNvPr id="8" name="AutoShape 7"/>
          <p:cNvSpPr>
            <a:spLocks noChangeArrowheads="1"/>
          </p:cNvSpPr>
          <p:nvPr/>
        </p:nvSpPr>
        <p:spPr bwMode="auto">
          <a:xfrm>
            <a:off x="3390900"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9" name="AutoShape 8"/>
          <p:cNvSpPr>
            <a:spLocks noChangeArrowheads="1"/>
          </p:cNvSpPr>
          <p:nvPr/>
        </p:nvSpPr>
        <p:spPr bwMode="auto">
          <a:xfrm>
            <a:off x="6303963" y="2155825"/>
            <a:ext cx="2371725" cy="2879725"/>
          </a:xfrm>
          <a:prstGeom prst="roundRect">
            <a:avLst>
              <a:gd name="adj" fmla="val 0"/>
            </a:avLst>
          </a:prstGeom>
          <a:noFill/>
          <a:ln w="3175">
            <a:solidFill>
              <a:srgbClr val="969696"/>
            </a:solidFill>
            <a:round/>
            <a:headEnd/>
            <a:tailEnd/>
          </a:ln>
        </p:spPr>
        <p:txBody>
          <a:bodyPr/>
          <a:lstStyle/>
          <a:p>
            <a:pPr marL="357188" indent="-357188"/>
            <a:r>
              <a:rPr lang="zh-CN" altLang="en-US" i="0"/>
              <a:t>单击添加段落文字</a:t>
            </a:r>
            <a:endParaRPr lang="en-US" altLang="zh-CN" i="0"/>
          </a:p>
        </p:txBody>
      </p:sp>
      <p:sp>
        <p:nvSpPr>
          <p:cNvPr id="10" name="AutoShape 10"/>
          <p:cNvSpPr>
            <a:spLocks noChangeArrowheads="1"/>
          </p:cNvSpPr>
          <p:nvPr/>
        </p:nvSpPr>
        <p:spPr bwMode="gray">
          <a:xfrm>
            <a:off x="2844800"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2" name="AutoShape 10"/>
          <p:cNvSpPr>
            <a:spLocks noChangeArrowheads="1"/>
          </p:cNvSpPr>
          <p:nvPr/>
        </p:nvSpPr>
        <p:spPr bwMode="gray">
          <a:xfrm>
            <a:off x="5770658" y="2986087"/>
            <a:ext cx="568325" cy="800100"/>
          </a:xfrm>
          <a:prstGeom prst="rightArrow">
            <a:avLst>
              <a:gd name="adj1" fmla="val 53889"/>
              <a:gd name="adj2" fmla="val 62140"/>
            </a:avLst>
          </a:prstGeom>
          <a:solidFill>
            <a:schemeClr val="bg1"/>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endParaRPr lang="zh-CN" altLang="en-US"/>
          </a:p>
        </p:txBody>
      </p:sp>
      <p:sp>
        <p:nvSpPr>
          <p:cNvPr id="11"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8</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内容页样式</a:t>
            </a:r>
            <a:endParaRPr lang="zh-CN" altLang="en-US" dirty="0"/>
          </a:p>
        </p:txBody>
      </p:sp>
      <p:sp>
        <p:nvSpPr>
          <p:cNvPr id="4" name="Rectangle 3"/>
          <p:cNvSpPr>
            <a:spLocks noChangeArrowheads="1"/>
          </p:cNvSpPr>
          <p:nvPr/>
        </p:nvSpPr>
        <p:spPr bwMode="auto">
          <a:xfrm>
            <a:off x="6299200" y="1390650"/>
            <a:ext cx="2376488"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5" name="AutoShape 4"/>
          <p:cNvSpPr>
            <a:spLocks noChangeArrowheads="1"/>
          </p:cNvSpPr>
          <p:nvPr/>
        </p:nvSpPr>
        <p:spPr bwMode="auto">
          <a:xfrm>
            <a:off x="6299200" y="3335337"/>
            <a:ext cx="2376488"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6" name="Rectangle 5"/>
          <p:cNvSpPr>
            <a:spLocks noChangeArrowheads="1"/>
          </p:cNvSpPr>
          <p:nvPr/>
        </p:nvSpPr>
        <p:spPr bwMode="auto">
          <a:xfrm>
            <a:off x="3348038" y="1390650"/>
            <a:ext cx="2447925"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i="0">
                <a:solidFill>
                  <a:schemeClr val="bg1"/>
                </a:solidFill>
              </a:rPr>
              <a:t>单击添加标题文字</a:t>
            </a:r>
          </a:p>
        </p:txBody>
      </p:sp>
      <p:sp>
        <p:nvSpPr>
          <p:cNvPr id="7" name="AutoShape 6"/>
          <p:cNvSpPr>
            <a:spLocks noChangeArrowheads="1"/>
          </p:cNvSpPr>
          <p:nvPr/>
        </p:nvSpPr>
        <p:spPr bwMode="auto">
          <a:xfrm>
            <a:off x="3348038" y="3335337"/>
            <a:ext cx="2447925"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8" name="Rectangle 7"/>
          <p:cNvSpPr>
            <a:spLocks noChangeArrowheads="1"/>
          </p:cNvSpPr>
          <p:nvPr/>
        </p:nvSpPr>
        <p:spPr bwMode="auto">
          <a:xfrm>
            <a:off x="468313" y="1390650"/>
            <a:ext cx="2376487" cy="431800"/>
          </a:xfrm>
          <a:prstGeom prst="rect">
            <a:avLst/>
          </a:prstGeom>
          <a:solidFill>
            <a:schemeClr val="hlink"/>
          </a:solidFill>
          <a:ln w="9525">
            <a:solidFill>
              <a:srgbClr val="969696"/>
            </a:solidFill>
            <a:miter lim="800000"/>
            <a:headEnd/>
            <a:tailEnd/>
          </a:ln>
        </p:spPr>
        <p:txBody>
          <a:bodyPr wrap="none" anchor="ctr"/>
          <a:lstStyle/>
          <a:p>
            <a:pPr algn="ctr"/>
            <a:r>
              <a:rPr lang="zh-CN" altLang="en-US">
                <a:solidFill>
                  <a:schemeClr val="bg1"/>
                </a:solidFill>
              </a:rPr>
              <a:t>单击添加标题文字</a:t>
            </a:r>
          </a:p>
        </p:txBody>
      </p:sp>
      <p:sp>
        <p:nvSpPr>
          <p:cNvPr id="9" name="AutoShape 8"/>
          <p:cNvSpPr>
            <a:spLocks noChangeArrowheads="1"/>
          </p:cNvSpPr>
          <p:nvPr/>
        </p:nvSpPr>
        <p:spPr bwMode="auto">
          <a:xfrm>
            <a:off x="468313" y="3335337"/>
            <a:ext cx="2376487" cy="1655763"/>
          </a:xfrm>
          <a:prstGeom prst="roundRect">
            <a:avLst>
              <a:gd name="adj" fmla="val 0"/>
            </a:avLst>
          </a:prstGeom>
          <a:noFill/>
          <a:ln w="3175" algn="ctr">
            <a:solidFill>
              <a:srgbClr val="969696"/>
            </a:solidFill>
            <a:round/>
            <a:headEnd/>
            <a:tailEnd/>
          </a:ln>
        </p:spPr>
        <p:txBody>
          <a:bodyPr/>
          <a:lstStyle/>
          <a:p>
            <a:pPr marL="357188" indent="-357188"/>
            <a:r>
              <a:rPr lang="zh-CN" altLang="en-US" sz="1600" i="0"/>
              <a:t>单击添加段落文字</a:t>
            </a:r>
            <a:endParaRPr lang="en-US" altLang="zh-CN" sz="1600" i="0"/>
          </a:p>
        </p:txBody>
      </p:sp>
      <p:sp>
        <p:nvSpPr>
          <p:cNvPr id="10" name="AutoShape 9"/>
          <p:cNvSpPr>
            <a:spLocks noChangeArrowheads="1"/>
          </p:cNvSpPr>
          <p:nvPr/>
        </p:nvSpPr>
        <p:spPr bwMode="auto">
          <a:xfrm>
            <a:off x="6299200" y="1822450"/>
            <a:ext cx="2376488" cy="1512887"/>
          </a:xfrm>
          <a:prstGeom prst="roundRect">
            <a:avLst>
              <a:gd name="adj" fmla="val 0"/>
            </a:avLst>
          </a:prstGeom>
          <a:blipFill dpi="0" rotWithShape="1">
            <a:blip r:embed="rId2"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1" name="AutoShape 10"/>
          <p:cNvSpPr>
            <a:spLocks noChangeArrowheads="1"/>
          </p:cNvSpPr>
          <p:nvPr/>
        </p:nvSpPr>
        <p:spPr bwMode="auto">
          <a:xfrm>
            <a:off x="3348038" y="1822450"/>
            <a:ext cx="2447925" cy="1512887"/>
          </a:xfrm>
          <a:prstGeom prst="roundRect">
            <a:avLst>
              <a:gd name="adj" fmla="val 0"/>
            </a:avLst>
          </a:prstGeom>
          <a:blipFill dpi="0" rotWithShape="1">
            <a:blip r:embed="rId3"/>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2" name="AutoShape 11"/>
          <p:cNvSpPr>
            <a:spLocks noChangeArrowheads="1"/>
          </p:cNvSpPr>
          <p:nvPr/>
        </p:nvSpPr>
        <p:spPr bwMode="auto">
          <a:xfrm>
            <a:off x="468313" y="1822450"/>
            <a:ext cx="2376487" cy="1512887"/>
          </a:xfrm>
          <a:prstGeom prst="roundRect">
            <a:avLst>
              <a:gd name="adj" fmla="val 0"/>
            </a:avLst>
          </a:prstGeom>
          <a:blipFill dpi="0" rotWithShape="1">
            <a:blip r:embed="rId4" cstate="print"/>
            <a:srcRect/>
            <a:stretch>
              <a:fillRect/>
            </a:stretch>
          </a:blipFill>
          <a:ln w="3175">
            <a:solidFill>
              <a:srgbClr val="C0C0C0"/>
            </a:solidFill>
            <a:round/>
            <a:headEnd/>
            <a:tailEnd/>
          </a:ln>
        </p:spPr>
        <p:txBody>
          <a:bodyPr/>
          <a:lstStyle/>
          <a:p>
            <a:pPr marL="357188" indent="-357188"/>
            <a:endParaRPr lang="en-US" altLang="zh-CN" sz="1400" i="0">
              <a:solidFill>
                <a:schemeClr val="tx2"/>
              </a:solidFill>
            </a:endParaRPr>
          </a:p>
        </p:txBody>
      </p:sp>
      <p:sp>
        <p:nvSpPr>
          <p:cNvPr id="13" name="Rectangle 10"/>
          <p:cNvSpPr>
            <a:spLocks noGrp="1" noChangeArrowheads="1"/>
          </p:cNvSpPr>
          <p:nvPr>
            <p:ph type="sldNum" sz="quarter" idx="10"/>
          </p:nvPr>
        </p:nvSpPr>
        <p:spPr>
          <a:xfrm>
            <a:off x="476250" y="5372100"/>
            <a:ext cx="1439862" cy="196850"/>
          </a:xfrm>
          <a:noFill/>
        </p:spPr>
        <p:txBody>
          <a:bodyPr/>
          <a:lstStyle/>
          <a:p>
            <a:r>
              <a:rPr lang="de-DE" altLang="zh-CN" dirty="0" smtClean="0">
                <a:solidFill>
                  <a:schemeClr val="tx1"/>
                </a:solidFill>
                <a:latin typeface="Arial" pitchFamily="34" charset="0"/>
              </a:rPr>
              <a:t>Page </a:t>
            </a:r>
            <a:r>
              <a:rPr lang="de-DE" altLang="zh-CN" dirty="0" smtClean="0">
                <a:solidFill>
                  <a:schemeClr val="tx1"/>
                </a:solidFill>
                <a:latin typeface="Arial" pitchFamily="34" charset="0"/>
                <a:sym typeface="MS UI Gothic" pitchFamily="34" charset="-128"/>
              </a:rPr>
              <a:t></a:t>
            </a:r>
            <a:r>
              <a:rPr lang="de-DE" altLang="zh-CN" dirty="0" smtClean="0">
                <a:solidFill>
                  <a:schemeClr val="tx1"/>
                </a:solidFill>
                <a:latin typeface="Arial" pitchFamily="34" charset="0"/>
              </a:rPr>
              <a:t> </a:t>
            </a:r>
            <a:fld id="{F528E655-0910-458B-B422-866D9DD75A45}" type="slidenum">
              <a:rPr lang="zh-CN" altLang="en-US" smtClean="0">
                <a:solidFill>
                  <a:schemeClr val="tx1"/>
                </a:solidFill>
                <a:latin typeface="Arial" pitchFamily="34" charset="0"/>
              </a:rPr>
              <a:pPr/>
              <a:t>9</a:t>
            </a:fld>
            <a:endParaRPr lang="en-US" altLang="zh-CN" dirty="0" smtClean="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6a5113e9adafc622cda13cb92ba8a34161db59"/>
</p:tagLst>
</file>

<file path=ppt/theme/theme1.xml><?xml version="1.0" encoding="utf-8"?>
<a:theme xmlns:a="http://schemas.openxmlformats.org/drawingml/2006/main" name="藏珠馆 Wholehr.taobao.com 原创商务模板">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927</TotalTime>
  <Words>1056</Words>
  <Application>Microsoft Office PowerPoint</Application>
  <PresentationFormat>全屏显示(16:10)</PresentationFormat>
  <Paragraphs>307</Paragraphs>
  <Slides>31</Slides>
  <Notes>2</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藏珠馆 Wholehr.taobao.com 原创商务模板</vt:lpstr>
      <vt:lpstr>幻灯片主标题替换</vt:lpstr>
      <vt:lpstr>梵帝尼 原创商务模板 M4</vt:lpstr>
      <vt:lpstr>前 言</vt:lpstr>
      <vt:lpstr>PowerPoint 演示文稿</vt:lpstr>
      <vt:lpstr>PowerPoint 演示文稿</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内容页样式</vt:lpstr>
      <vt:lpstr>Q &amp; A</vt:lpstr>
      <vt:lpstr>PowerPoint 演示文稿</vt:lpstr>
      <vt:lpstr>PowerPoint 演示文稿</vt:lpstr>
    </vt:vector>
  </TitlesOfParts>
  <Company>ylmf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藏珠馆 WholeHR.taobao.com</dc:creator>
  <cp:lastModifiedBy>Administrator</cp:lastModifiedBy>
  <cp:revision>102</cp:revision>
  <dcterms:created xsi:type="dcterms:W3CDTF">2012-03-19T16:08:36Z</dcterms:created>
  <dcterms:modified xsi:type="dcterms:W3CDTF">2016-08-10T05:46:15Z</dcterms:modified>
</cp:coreProperties>
</file>