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8" r:id="rId3"/>
    <p:sldId id="259" r:id="rId4"/>
    <p:sldId id="263" r:id="rId5"/>
    <p:sldId id="264" r:id="rId6"/>
    <p:sldId id="267" r:id="rId7"/>
    <p:sldId id="270" r:id="rId8"/>
    <p:sldId id="260" r:id="rId9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14"/>
    <p:restoredTop sz="94715"/>
  </p:normalViewPr>
  <p:slideViewPr>
    <p:cSldViewPr snapToGrid="0" snapToObjects="1">
      <p:cViewPr varScale="1">
        <p:scale>
          <a:sx n="100" d="100"/>
          <a:sy n="100" d="100"/>
        </p:scale>
        <p:origin x="192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830696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Arial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charset="0"/>
            </a:endParaRP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charset="0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B1E2A31-5987-4CEE-964A-A401F7B8C6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2688CDC-D72A-424E-8574-8D5B586D04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image" Target="../media/image15.emf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image" Target="../media/image18.emf"/><Relationship Id="rId3" Type="http://schemas.openxmlformats.org/officeDocument/2006/relationships/tags" Target="../tags/tag11.xml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 154"/>
          <p:cNvGrpSpPr/>
          <p:nvPr/>
        </p:nvGrpSpPr>
        <p:grpSpPr>
          <a:xfrm rot="900000">
            <a:off x="1987752" y="856198"/>
            <a:ext cx="2736657" cy="4917778"/>
            <a:chOff x="1283536" y="1795631"/>
            <a:chExt cx="3098298" cy="5567648"/>
          </a:xfrm>
        </p:grpSpPr>
        <p:grpSp>
          <p:nvGrpSpPr>
            <p:cNvPr id="156" name="组 155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59" name="组 158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69" name="矩形 168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60" name="菱形 159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63" name="组 162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64" name="矩形 163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57" name="矩形 156"/>
            <p:cNvSpPr/>
            <p:nvPr/>
          </p:nvSpPr>
          <p:spPr>
            <a:xfrm rot="7200000">
              <a:off x="3217939" y="1225113"/>
              <a:ext cx="45719" cy="22820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8" name="直线连接符 157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 89"/>
          <p:cNvGrpSpPr/>
          <p:nvPr/>
        </p:nvGrpSpPr>
        <p:grpSpPr>
          <a:xfrm>
            <a:off x="14746" y="3604328"/>
            <a:ext cx="12177254" cy="1479687"/>
            <a:chOff x="14746" y="3239496"/>
            <a:chExt cx="14168544" cy="172165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746" y="3239496"/>
              <a:ext cx="2836684" cy="1721653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grpSp>
        <p:nvGrpSpPr>
          <p:cNvPr id="60" name="组 59"/>
          <p:cNvGrpSpPr/>
          <p:nvPr/>
        </p:nvGrpSpPr>
        <p:grpSpPr>
          <a:xfrm>
            <a:off x="4017041" y="1064594"/>
            <a:ext cx="873183" cy="900000"/>
            <a:chOff x="8252554" y="1168810"/>
            <a:chExt cx="703966" cy="725586"/>
          </a:xfrm>
        </p:grpSpPr>
        <p:sp>
          <p:nvSpPr>
            <p:cNvPr id="61" name="圆角矩形 6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299" y="2961792"/>
            <a:ext cx="3619879" cy="17981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223" y="3437602"/>
            <a:ext cx="2319047" cy="1370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48230" y="901700"/>
            <a:ext cx="4495540" cy="4495540"/>
          </a:xfrm>
          <a:prstGeom prst="ellipse">
            <a:avLst/>
          </a:prstGeom>
          <a:gradFill flip="none" rotWithShape="1">
            <a:gsLst>
              <a:gs pos="17000">
                <a:schemeClr val="accent3"/>
              </a:gs>
              <a:gs pos="70000">
                <a:schemeClr val="accent3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064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4562" y="4345431"/>
            <a:ext cx="3498117" cy="11660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060633" y="4281721"/>
            <a:ext cx="2104908" cy="1052454"/>
          </a:xfrm>
          <a:prstGeom prst="rect">
            <a:avLst/>
          </a:prstGeom>
        </p:spPr>
      </p:pic>
      <p:grpSp>
        <p:nvGrpSpPr>
          <p:cNvPr id="44" name="组 43"/>
          <p:cNvGrpSpPr/>
          <p:nvPr/>
        </p:nvGrpSpPr>
        <p:grpSpPr>
          <a:xfrm>
            <a:off x="2113452" y="2316725"/>
            <a:ext cx="407228" cy="502813"/>
            <a:chOff x="8252554" y="1035147"/>
            <a:chExt cx="703966" cy="869202"/>
          </a:xfrm>
        </p:grpSpPr>
        <p:sp>
          <p:nvSpPr>
            <p:cNvPr id="33" name="圆角矩形 32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60450" y="2717602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39" name="圆角矩形 3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" name="组 44"/>
          <p:cNvGrpSpPr/>
          <p:nvPr/>
        </p:nvGrpSpPr>
        <p:grpSpPr>
          <a:xfrm rot="909949">
            <a:off x="3267196" y="1959895"/>
            <a:ext cx="581901" cy="718485"/>
            <a:chOff x="8252554" y="1035147"/>
            <a:chExt cx="703966" cy="86920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6" name="圆角矩形 4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 rot="20907336">
            <a:off x="8156701" y="1054367"/>
            <a:ext cx="571552" cy="705707"/>
            <a:chOff x="8252554" y="1035147"/>
            <a:chExt cx="703966" cy="869202"/>
          </a:xfrm>
        </p:grpSpPr>
        <p:sp>
          <p:nvSpPr>
            <p:cNvPr id="51" name="圆角矩形 5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8854607" y="221652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56" name="圆角矩形 5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 rot="21058021">
            <a:off x="8480214" y="2803058"/>
            <a:ext cx="392942" cy="485174"/>
            <a:chOff x="8252554" y="1035147"/>
            <a:chExt cx="703966" cy="869202"/>
          </a:xfrm>
        </p:grpSpPr>
        <p:sp>
          <p:nvSpPr>
            <p:cNvPr id="66" name="圆角矩形 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9563813" y="2632944"/>
            <a:ext cx="407228" cy="502813"/>
            <a:chOff x="8252554" y="1035147"/>
            <a:chExt cx="703966" cy="869202"/>
          </a:xfrm>
        </p:grpSpPr>
        <p:sp>
          <p:nvSpPr>
            <p:cNvPr id="71" name="圆角矩形 7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5" name="组 74"/>
          <p:cNvGrpSpPr/>
          <p:nvPr/>
        </p:nvGrpSpPr>
        <p:grpSpPr>
          <a:xfrm rot="687244">
            <a:off x="1191420" y="1732011"/>
            <a:ext cx="648000" cy="720000"/>
            <a:chOff x="8252554" y="1035147"/>
            <a:chExt cx="703966" cy="869202"/>
          </a:xfrm>
        </p:grpSpPr>
        <p:sp>
          <p:nvSpPr>
            <p:cNvPr id="76" name="圆角矩形 7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913983" y="35274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81" name="圆角矩形 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1" name="组 90"/>
          <p:cNvGrpSpPr/>
          <p:nvPr/>
        </p:nvGrpSpPr>
        <p:grpSpPr>
          <a:xfrm>
            <a:off x="7853002" y="1132650"/>
            <a:ext cx="407228" cy="502813"/>
            <a:chOff x="8252554" y="1035147"/>
            <a:chExt cx="703966" cy="869202"/>
          </a:xfrm>
        </p:grpSpPr>
        <p:sp>
          <p:nvSpPr>
            <p:cNvPr id="92" name="圆角矩形 91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 rot="21058021">
            <a:off x="3310882" y="1570667"/>
            <a:ext cx="392942" cy="485174"/>
            <a:chOff x="8252554" y="1035147"/>
            <a:chExt cx="703966" cy="869202"/>
          </a:xfrm>
        </p:grpSpPr>
        <p:sp>
          <p:nvSpPr>
            <p:cNvPr id="97" name="圆角矩形 96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9" name="组 188"/>
          <p:cNvGrpSpPr/>
          <p:nvPr/>
        </p:nvGrpSpPr>
        <p:grpSpPr>
          <a:xfrm rot="20600309" flipH="1">
            <a:off x="7850126" y="777665"/>
            <a:ext cx="1894757" cy="4908535"/>
            <a:chOff x="1283536" y="1795631"/>
            <a:chExt cx="2149179" cy="5567648"/>
          </a:xfrm>
        </p:grpSpPr>
        <p:grpSp>
          <p:nvGrpSpPr>
            <p:cNvPr id="190" name="组 18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93" name="组 192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203" name="矩形 202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94" name="菱形 193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矩形 195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97" name="组 196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98" name="矩形 197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91" name="矩形 190"/>
            <p:cNvSpPr/>
            <p:nvPr/>
          </p:nvSpPr>
          <p:spPr>
            <a:xfrm rot="7200000">
              <a:off x="2776929" y="1476121"/>
              <a:ext cx="45719" cy="126585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92" name="直线连接符 191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组 222"/>
          <p:cNvGrpSpPr/>
          <p:nvPr/>
        </p:nvGrpSpPr>
        <p:grpSpPr>
          <a:xfrm>
            <a:off x="9678115" y="1909039"/>
            <a:ext cx="407228" cy="502813"/>
            <a:chOff x="8252554" y="1035147"/>
            <a:chExt cx="703966" cy="869202"/>
          </a:xfrm>
        </p:grpSpPr>
        <p:sp>
          <p:nvSpPr>
            <p:cNvPr id="224" name="圆角矩形 223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圆角矩形 224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圆角矩形 225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圆角矩形 226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8" name="组 227"/>
          <p:cNvGrpSpPr/>
          <p:nvPr/>
        </p:nvGrpSpPr>
        <p:grpSpPr>
          <a:xfrm>
            <a:off x="4200631" y="36952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29" name="圆角矩形 22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圆角矩形 22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3" name="组 232"/>
          <p:cNvGrpSpPr/>
          <p:nvPr/>
        </p:nvGrpSpPr>
        <p:grpSpPr>
          <a:xfrm>
            <a:off x="10101308" y="2704679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34" name="圆角矩形 233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圆角矩形 234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圆角矩形 235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圆角矩形 236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39" name="图片 2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376" y="1991757"/>
            <a:ext cx="4651248" cy="224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 149"/>
          <p:cNvGrpSpPr/>
          <p:nvPr/>
        </p:nvGrpSpPr>
        <p:grpSpPr>
          <a:xfrm>
            <a:off x="2844180" y="1977691"/>
            <a:ext cx="873183" cy="900000"/>
            <a:chOff x="8252554" y="1168810"/>
            <a:chExt cx="703966" cy="725586"/>
          </a:xfrm>
        </p:grpSpPr>
        <p:sp>
          <p:nvSpPr>
            <p:cNvPr id="151" name="圆角矩形 15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5" name="组 154"/>
          <p:cNvGrpSpPr/>
          <p:nvPr/>
        </p:nvGrpSpPr>
        <p:grpSpPr>
          <a:xfrm>
            <a:off x="3364525" y="2696977"/>
            <a:ext cx="407228" cy="502813"/>
            <a:chOff x="8252554" y="1035147"/>
            <a:chExt cx="703966" cy="869202"/>
          </a:xfrm>
        </p:grpSpPr>
        <p:sp>
          <p:nvSpPr>
            <p:cNvPr id="156" name="圆角矩形 15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圆角矩形 15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圆角矩形 15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圆角矩形 15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0" name="组 159"/>
          <p:cNvGrpSpPr/>
          <p:nvPr/>
        </p:nvGrpSpPr>
        <p:grpSpPr>
          <a:xfrm rot="687244">
            <a:off x="284069" y="2747183"/>
            <a:ext cx="648000" cy="720000"/>
            <a:chOff x="8252554" y="1035147"/>
            <a:chExt cx="703966" cy="869202"/>
          </a:xfrm>
        </p:grpSpPr>
        <p:sp>
          <p:nvSpPr>
            <p:cNvPr id="161" name="圆角矩形 16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圆角矩形 1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圆角矩形 1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5" name="组 164"/>
          <p:cNvGrpSpPr/>
          <p:nvPr/>
        </p:nvGrpSpPr>
        <p:grpSpPr>
          <a:xfrm rot="21058021">
            <a:off x="2645072" y="3334278"/>
            <a:ext cx="392942" cy="485174"/>
            <a:chOff x="8252554" y="1035147"/>
            <a:chExt cx="703966" cy="869202"/>
          </a:xfrm>
        </p:grpSpPr>
        <p:sp>
          <p:nvSpPr>
            <p:cNvPr id="166" name="圆角矩形 1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圆角矩形 1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圆角矩形 1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圆角矩形 1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2653895" y="819408"/>
            <a:ext cx="703966" cy="869202"/>
            <a:chOff x="2797313" y="2050820"/>
            <a:chExt cx="2232000" cy="2755900"/>
          </a:xfrm>
          <a:solidFill>
            <a:schemeClr val="accent3">
              <a:lumMod val="20000"/>
              <a:lumOff val="80000"/>
              <a:alpha val="33000"/>
            </a:schemeClr>
          </a:solidFill>
          <a:effectLst/>
        </p:grpSpPr>
        <p:sp>
          <p:nvSpPr>
            <p:cNvPr id="22" name="圆角矩形 21"/>
            <p:cNvSpPr/>
            <p:nvPr/>
          </p:nvSpPr>
          <p:spPr>
            <a:xfrm>
              <a:off x="3875213" y="2050820"/>
              <a:ext cx="76200" cy="27559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5400000">
              <a:off x="3878388" y="2439883"/>
              <a:ext cx="69850" cy="197777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18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6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198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180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1617598" y="-43825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80" name="组 7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82" name="组 81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3" name="菱形 82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86" name="组 85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87" name="矩形 86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81" name="直线连接符 80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 111"/>
          <p:cNvGrpSpPr/>
          <p:nvPr/>
        </p:nvGrpSpPr>
        <p:grpSpPr>
          <a:xfrm>
            <a:off x="569092" y="-4251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矩形 144"/>
          <p:cNvSpPr/>
          <p:nvPr/>
        </p:nvSpPr>
        <p:spPr>
          <a:xfrm>
            <a:off x="4007930" y="990600"/>
            <a:ext cx="7510969" cy="44305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778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文本框 145"/>
          <p:cNvSpPr txBox="1"/>
          <p:nvPr/>
        </p:nvSpPr>
        <p:spPr>
          <a:xfrm>
            <a:off x="4301378" y="1499631"/>
            <a:ext cx="1523174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Dear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friend,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754020" y="2769949"/>
            <a:ext cx="4144981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HAPPY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MID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AUTUMN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FESTIVAL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899001" y="4199157"/>
            <a:ext cx="901914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Yours,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9554611" y="4595372"/>
            <a:ext cx="1520160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OfficePLUS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170" name="组 169"/>
          <p:cNvGrpSpPr/>
          <p:nvPr/>
        </p:nvGrpSpPr>
        <p:grpSpPr>
          <a:xfrm>
            <a:off x="424824" y="3530484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1" name="圆角矩形 17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圆角矩形 17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5" name="组 174"/>
          <p:cNvGrpSpPr/>
          <p:nvPr/>
        </p:nvGrpSpPr>
        <p:grpSpPr>
          <a:xfrm rot="20208937">
            <a:off x="3016135" y="3173275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6" name="圆角矩形 17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 rot="1079100">
            <a:off x="377653" y="1045684"/>
            <a:ext cx="475218" cy="548518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81" name="圆角矩形 1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87" name="直线连接符 186"/>
          <p:cNvCxnSpPr/>
          <p:nvPr/>
        </p:nvCxnSpPr>
        <p:spPr>
          <a:xfrm>
            <a:off x="4301378" y="1938413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线连接符 187"/>
          <p:cNvCxnSpPr/>
          <p:nvPr/>
        </p:nvCxnSpPr>
        <p:spPr>
          <a:xfrm>
            <a:off x="4301378" y="2608096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线连接符 188"/>
          <p:cNvCxnSpPr/>
          <p:nvPr/>
        </p:nvCxnSpPr>
        <p:spPr>
          <a:xfrm>
            <a:off x="4301378" y="3277779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线连接符 189"/>
          <p:cNvCxnSpPr/>
          <p:nvPr/>
        </p:nvCxnSpPr>
        <p:spPr>
          <a:xfrm>
            <a:off x="4301378" y="3947462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矩形 201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207" name="矩形 206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112" name="组 111"/>
          <p:cNvGrpSpPr/>
          <p:nvPr/>
        </p:nvGrpSpPr>
        <p:grpSpPr>
          <a:xfrm>
            <a:off x="9915022" y="-6315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KSO_Shape"/>
          <p:cNvSpPr/>
          <p:nvPr>
            <p:custDataLst>
              <p:tags r:id="rId3"/>
            </p:custDataLst>
          </p:nvPr>
        </p:nvSpPr>
        <p:spPr bwMode="auto">
          <a:xfrm>
            <a:off x="1693832" y="2480375"/>
            <a:ext cx="693997" cy="585271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52" name="标题 1"/>
          <p:cNvSpPr txBox="1"/>
          <p:nvPr>
            <p:custDataLst>
              <p:tags r:id="rId4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  <a:endParaRPr lang="zh-CN" altLang="en-US" sz="1800" dirty="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54" name="标题 1"/>
          <p:cNvSpPr txBox="1"/>
          <p:nvPr>
            <p:custDataLst>
              <p:tags r:id="rId5"/>
            </p:custDataLst>
          </p:nvPr>
        </p:nvSpPr>
        <p:spPr>
          <a:xfrm>
            <a:off x="2642870" y="3947160"/>
            <a:ext cx="42125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  <a:endParaRPr lang="zh-CN" altLang="en-US" sz="1800" dirty="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57" name="KSO_Shape"/>
          <p:cNvSpPr/>
          <p:nvPr>
            <p:custDataLst>
              <p:tags r:id="rId6"/>
            </p:custDataLst>
          </p:nvPr>
        </p:nvSpPr>
        <p:spPr>
          <a:xfrm>
            <a:off x="1644549" y="3947399"/>
            <a:ext cx="743001" cy="69223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112" name="组 111"/>
          <p:cNvGrpSpPr/>
          <p:nvPr/>
        </p:nvGrpSpPr>
        <p:grpSpPr>
          <a:xfrm>
            <a:off x="569092" y="-4251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1617598" y="-43825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80" name="组 7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82" name="组 81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3" name="菱形 82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kumimoji="1" lang="zh-CN" altLang="en-US"/>
              </a:p>
            </p:txBody>
          </p:sp>
          <p:grpSp>
            <p:nvGrpSpPr>
              <p:cNvPr id="86" name="组 85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87" name="矩形 86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81" name="直线连接符 80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组 149"/>
          <p:cNvGrpSpPr/>
          <p:nvPr/>
        </p:nvGrpSpPr>
        <p:grpSpPr>
          <a:xfrm>
            <a:off x="2844180" y="1977691"/>
            <a:ext cx="873183" cy="900000"/>
            <a:chOff x="8252554" y="1168810"/>
            <a:chExt cx="703966" cy="725586"/>
          </a:xfrm>
        </p:grpSpPr>
        <p:sp>
          <p:nvSpPr>
            <p:cNvPr id="151" name="圆角矩形 15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</p:grpSp>
      <p:grpSp>
        <p:nvGrpSpPr>
          <p:cNvPr id="160" name="组 159"/>
          <p:cNvGrpSpPr/>
          <p:nvPr/>
        </p:nvGrpSpPr>
        <p:grpSpPr>
          <a:xfrm rot="687244">
            <a:off x="284069" y="2747183"/>
            <a:ext cx="648000" cy="720000"/>
            <a:chOff x="8252554" y="1035147"/>
            <a:chExt cx="703966" cy="869202"/>
          </a:xfrm>
        </p:grpSpPr>
        <p:sp>
          <p:nvSpPr>
            <p:cNvPr id="161" name="圆角矩形 16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62" name="圆角矩形 1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64" name="圆角矩形 1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</p:grpSp>
      <p:grpSp>
        <p:nvGrpSpPr>
          <p:cNvPr id="35" name="组 28"/>
          <p:cNvGrpSpPr/>
          <p:nvPr/>
        </p:nvGrpSpPr>
        <p:grpSpPr>
          <a:xfrm>
            <a:off x="2653895" y="819408"/>
            <a:ext cx="703966" cy="869202"/>
            <a:chOff x="2797313" y="2050820"/>
            <a:chExt cx="2232000" cy="2755900"/>
          </a:xfrm>
          <a:solidFill>
            <a:schemeClr val="accent3">
              <a:lumMod val="20000"/>
              <a:lumOff val="80000"/>
              <a:alpha val="33000"/>
            </a:schemeClr>
          </a:solidFill>
          <a:effectLst/>
        </p:grpSpPr>
        <p:sp>
          <p:nvSpPr>
            <p:cNvPr id="36" name="圆角矩形 35"/>
            <p:cNvSpPr/>
            <p:nvPr/>
          </p:nvSpPr>
          <p:spPr>
            <a:xfrm>
              <a:off x="3875213" y="2050820"/>
              <a:ext cx="76200" cy="27559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5400000">
              <a:off x="3878388" y="2439883"/>
              <a:ext cx="69850" cy="197777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36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98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180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424824" y="3530484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1" name="圆角矩形 17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74" name="圆角矩形 17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</p:grpSp>
      <p:grpSp>
        <p:nvGrpSpPr>
          <p:cNvPr id="175" name="组 174"/>
          <p:cNvGrpSpPr/>
          <p:nvPr/>
        </p:nvGrpSpPr>
        <p:grpSpPr>
          <a:xfrm rot="20208937">
            <a:off x="3016135" y="3173275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6" name="圆角矩形 17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 rot="1079100">
            <a:off x="377653" y="1045684"/>
            <a:ext cx="475218" cy="548518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81" name="圆角矩形 1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</p:grpSp>
      <p:sp>
        <p:nvSpPr>
          <p:cNvPr id="56" name="标题 1"/>
          <p:cNvSpPr txBox="1"/>
          <p:nvPr>
            <p:custDataLst>
              <p:tags r:id="rId3"/>
            </p:custDataLst>
          </p:nvPr>
        </p:nvSpPr>
        <p:spPr>
          <a:xfrm>
            <a:off x="8936990" y="2520315"/>
            <a:ext cx="296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accent3">
                    <a:lumMod val="60000"/>
                    <a:lumOff val="40000"/>
                  </a:schemeClr>
                </a:solidFill>
                <a:sym typeface="Arial" pitchFamily="34" charset="0"/>
              </a:rPr>
              <a:t>Lorem ipsum dolor sit amet</a:t>
            </a:r>
            <a:endParaRPr lang="zh-CN" altLang="en-US" sz="1800" dirty="0">
              <a:solidFill>
                <a:schemeClr val="accent3">
                  <a:lumMod val="60000"/>
                  <a:lumOff val="40000"/>
                </a:schemeClr>
              </a:solidFill>
              <a:sym typeface="Arial" pitchFamily="34" charset="0"/>
            </a:endParaRPr>
          </a:p>
        </p:txBody>
      </p:sp>
      <p:sp>
        <p:nvSpPr>
          <p:cNvPr id="58" name="KSO_Shape"/>
          <p:cNvSpPr/>
          <p:nvPr>
            <p:custDataLst>
              <p:tags r:id="rId4"/>
            </p:custDataLst>
          </p:nvPr>
        </p:nvSpPr>
        <p:spPr bwMode="auto">
          <a:xfrm>
            <a:off x="8005371" y="2493785"/>
            <a:ext cx="695979" cy="571862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52" name="标题 1"/>
          <p:cNvSpPr txBox="1"/>
          <p:nvPr>
            <p:custDataLst>
              <p:tags r:id="rId3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  <a:endParaRPr lang="zh-CN" altLang="en-US" sz="1800" dirty="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54" name="标题 1"/>
          <p:cNvSpPr txBox="1"/>
          <p:nvPr>
            <p:custDataLst>
              <p:tags r:id="rId4"/>
            </p:custDataLst>
          </p:nvPr>
        </p:nvSpPr>
        <p:spPr>
          <a:xfrm>
            <a:off x="2642870" y="3947160"/>
            <a:ext cx="42125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  <a:endParaRPr lang="zh-CN" altLang="en-US" sz="1800" dirty="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57" name="KSO_Shape"/>
          <p:cNvSpPr/>
          <p:nvPr>
            <p:custDataLst>
              <p:tags r:id="rId5"/>
            </p:custDataLst>
          </p:nvPr>
        </p:nvSpPr>
        <p:spPr>
          <a:xfrm>
            <a:off x="1644549" y="3947399"/>
            <a:ext cx="743001" cy="69223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3504" y="4205757"/>
            <a:ext cx="3619879" cy="1798110"/>
          </a:xfrm>
          <a:prstGeom prst="rect">
            <a:avLst/>
          </a:prstGeom>
        </p:spPr>
      </p:pic>
      <p:sp>
        <p:nvSpPr>
          <p:cNvPr id="65" name="KSO_Shape"/>
          <p:cNvSpPr/>
          <p:nvPr>
            <p:custDataLst>
              <p:tags r:id="rId7"/>
            </p:custDataLst>
          </p:nvPr>
        </p:nvSpPr>
        <p:spPr bwMode="auto">
          <a:xfrm>
            <a:off x="1690393" y="2480085"/>
            <a:ext cx="697263" cy="499706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52" name="标题 1"/>
          <p:cNvSpPr txBox="1"/>
          <p:nvPr>
            <p:custDataLst>
              <p:tags r:id="rId3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  <a:endParaRPr lang="zh-CN" altLang="en-US" sz="1800" dirty="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90" name="组 89"/>
          <p:cNvGrpSpPr/>
          <p:nvPr/>
        </p:nvGrpSpPr>
        <p:grpSpPr>
          <a:xfrm>
            <a:off x="2387328" y="4674303"/>
            <a:ext cx="9742442" cy="1479687"/>
            <a:chOff x="2847711" y="3239496"/>
            <a:chExt cx="11335579" cy="172165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sp>
        <p:nvSpPr>
          <p:cNvPr id="2" name="KSO_Shape"/>
          <p:cNvSpPr/>
          <p:nvPr>
            <p:custDataLst>
              <p:tags r:id="rId5"/>
            </p:custDataLst>
          </p:nvPr>
        </p:nvSpPr>
        <p:spPr bwMode="auto">
          <a:xfrm>
            <a:off x="1601025" y="2480582"/>
            <a:ext cx="668038" cy="658018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 154"/>
          <p:cNvGrpSpPr/>
          <p:nvPr/>
        </p:nvGrpSpPr>
        <p:grpSpPr>
          <a:xfrm rot="900000">
            <a:off x="1987752" y="856198"/>
            <a:ext cx="2736657" cy="4917778"/>
            <a:chOff x="1283536" y="1795631"/>
            <a:chExt cx="3098298" cy="5567648"/>
          </a:xfrm>
        </p:grpSpPr>
        <p:grpSp>
          <p:nvGrpSpPr>
            <p:cNvPr id="156" name="组 155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59" name="组 158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69" name="矩形 168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60" name="菱形 159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63" name="组 162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64" name="矩形 163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57" name="矩形 156"/>
            <p:cNvSpPr/>
            <p:nvPr/>
          </p:nvSpPr>
          <p:spPr>
            <a:xfrm rot="7200000">
              <a:off x="3217939" y="1225113"/>
              <a:ext cx="45719" cy="22820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8" name="直线连接符 157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 89"/>
          <p:cNvGrpSpPr/>
          <p:nvPr/>
        </p:nvGrpSpPr>
        <p:grpSpPr>
          <a:xfrm>
            <a:off x="14746" y="3604328"/>
            <a:ext cx="12177254" cy="1479687"/>
            <a:chOff x="14746" y="3239496"/>
            <a:chExt cx="14168544" cy="172165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746" y="3239496"/>
              <a:ext cx="2836684" cy="1721653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grpSp>
        <p:nvGrpSpPr>
          <p:cNvPr id="60" name="组 59"/>
          <p:cNvGrpSpPr/>
          <p:nvPr/>
        </p:nvGrpSpPr>
        <p:grpSpPr>
          <a:xfrm>
            <a:off x="4017041" y="1064594"/>
            <a:ext cx="873183" cy="900000"/>
            <a:chOff x="8252554" y="1168810"/>
            <a:chExt cx="703966" cy="725586"/>
          </a:xfrm>
        </p:grpSpPr>
        <p:sp>
          <p:nvSpPr>
            <p:cNvPr id="61" name="圆角矩形 6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299" y="2961792"/>
            <a:ext cx="3619879" cy="17981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223" y="3437602"/>
            <a:ext cx="2319047" cy="1370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48230" y="901700"/>
            <a:ext cx="4495540" cy="4495540"/>
          </a:xfrm>
          <a:prstGeom prst="ellipse">
            <a:avLst/>
          </a:prstGeom>
          <a:gradFill flip="none" rotWithShape="1">
            <a:gsLst>
              <a:gs pos="17000">
                <a:schemeClr val="accent3"/>
              </a:gs>
              <a:gs pos="70000">
                <a:schemeClr val="accent3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064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4562" y="4345431"/>
            <a:ext cx="3498117" cy="11660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060633" y="4281721"/>
            <a:ext cx="2104908" cy="1052454"/>
          </a:xfrm>
          <a:prstGeom prst="rect">
            <a:avLst/>
          </a:prstGeom>
        </p:spPr>
      </p:pic>
      <p:grpSp>
        <p:nvGrpSpPr>
          <p:cNvPr id="44" name="组 43"/>
          <p:cNvGrpSpPr/>
          <p:nvPr/>
        </p:nvGrpSpPr>
        <p:grpSpPr>
          <a:xfrm>
            <a:off x="2113452" y="2316725"/>
            <a:ext cx="407228" cy="502813"/>
            <a:chOff x="8252554" y="1035147"/>
            <a:chExt cx="703966" cy="869202"/>
          </a:xfrm>
        </p:grpSpPr>
        <p:sp>
          <p:nvSpPr>
            <p:cNvPr id="33" name="圆角矩形 32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60450" y="2717602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39" name="圆角矩形 3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" name="组 44"/>
          <p:cNvGrpSpPr/>
          <p:nvPr/>
        </p:nvGrpSpPr>
        <p:grpSpPr>
          <a:xfrm rot="909949">
            <a:off x="3267196" y="1959895"/>
            <a:ext cx="581901" cy="718485"/>
            <a:chOff x="8252554" y="1035147"/>
            <a:chExt cx="703966" cy="86920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6" name="圆角矩形 4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 rot="20907336">
            <a:off x="8156701" y="1054367"/>
            <a:ext cx="571552" cy="705707"/>
            <a:chOff x="8252554" y="1035147"/>
            <a:chExt cx="703966" cy="869202"/>
          </a:xfrm>
        </p:grpSpPr>
        <p:sp>
          <p:nvSpPr>
            <p:cNvPr id="51" name="圆角矩形 5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8854607" y="221652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56" name="圆角矩形 5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 rot="21058021">
            <a:off x="8480214" y="2803058"/>
            <a:ext cx="392942" cy="485174"/>
            <a:chOff x="8252554" y="1035147"/>
            <a:chExt cx="703966" cy="869202"/>
          </a:xfrm>
        </p:grpSpPr>
        <p:sp>
          <p:nvSpPr>
            <p:cNvPr id="66" name="圆角矩形 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9563813" y="2632944"/>
            <a:ext cx="407228" cy="502813"/>
            <a:chOff x="8252554" y="1035147"/>
            <a:chExt cx="703966" cy="869202"/>
          </a:xfrm>
        </p:grpSpPr>
        <p:sp>
          <p:nvSpPr>
            <p:cNvPr id="71" name="圆角矩形 7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5" name="组 74"/>
          <p:cNvGrpSpPr/>
          <p:nvPr/>
        </p:nvGrpSpPr>
        <p:grpSpPr>
          <a:xfrm rot="687244">
            <a:off x="1191420" y="1732011"/>
            <a:ext cx="648000" cy="720000"/>
            <a:chOff x="8252554" y="1035147"/>
            <a:chExt cx="703966" cy="869202"/>
          </a:xfrm>
        </p:grpSpPr>
        <p:sp>
          <p:nvSpPr>
            <p:cNvPr id="76" name="圆角矩形 7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913983" y="35274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81" name="圆角矩形 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1" name="组 90"/>
          <p:cNvGrpSpPr/>
          <p:nvPr/>
        </p:nvGrpSpPr>
        <p:grpSpPr>
          <a:xfrm>
            <a:off x="7853002" y="1132650"/>
            <a:ext cx="407228" cy="502813"/>
            <a:chOff x="8252554" y="1035147"/>
            <a:chExt cx="703966" cy="869202"/>
          </a:xfrm>
        </p:grpSpPr>
        <p:sp>
          <p:nvSpPr>
            <p:cNvPr id="92" name="圆角矩形 91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 rot="21058021">
            <a:off x="3310882" y="1570667"/>
            <a:ext cx="392942" cy="485174"/>
            <a:chOff x="8252554" y="1035147"/>
            <a:chExt cx="703966" cy="869202"/>
          </a:xfrm>
        </p:grpSpPr>
        <p:sp>
          <p:nvSpPr>
            <p:cNvPr id="97" name="圆角矩形 96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9" name="组 188"/>
          <p:cNvGrpSpPr/>
          <p:nvPr/>
        </p:nvGrpSpPr>
        <p:grpSpPr>
          <a:xfrm rot="20600309" flipH="1">
            <a:off x="7850126" y="777665"/>
            <a:ext cx="1894757" cy="4908535"/>
            <a:chOff x="1283536" y="1795631"/>
            <a:chExt cx="2149179" cy="5567648"/>
          </a:xfrm>
        </p:grpSpPr>
        <p:grpSp>
          <p:nvGrpSpPr>
            <p:cNvPr id="190" name="组 18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93" name="组 192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203" name="矩形 202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94" name="菱形 193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矩形 195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97" name="组 196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98" name="矩形 197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91" name="矩形 190"/>
            <p:cNvSpPr/>
            <p:nvPr/>
          </p:nvSpPr>
          <p:spPr>
            <a:xfrm rot="7200000">
              <a:off x="2776929" y="1476121"/>
              <a:ext cx="45719" cy="126585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92" name="直线连接符 191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组 222"/>
          <p:cNvGrpSpPr/>
          <p:nvPr/>
        </p:nvGrpSpPr>
        <p:grpSpPr>
          <a:xfrm>
            <a:off x="9678115" y="1909039"/>
            <a:ext cx="407228" cy="502813"/>
            <a:chOff x="8252554" y="1035147"/>
            <a:chExt cx="703966" cy="869202"/>
          </a:xfrm>
        </p:grpSpPr>
        <p:sp>
          <p:nvSpPr>
            <p:cNvPr id="224" name="圆角矩形 223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圆角矩形 224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圆角矩形 225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圆角矩形 226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8" name="组 227"/>
          <p:cNvGrpSpPr/>
          <p:nvPr/>
        </p:nvGrpSpPr>
        <p:grpSpPr>
          <a:xfrm>
            <a:off x="4200631" y="36952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29" name="圆角矩形 22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圆角矩形 22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3" name="组 232"/>
          <p:cNvGrpSpPr/>
          <p:nvPr/>
        </p:nvGrpSpPr>
        <p:grpSpPr>
          <a:xfrm>
            <a:off x="10101308" y="2704679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34" name="圆角矩形 233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圆角矩形 234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圆角矩形 235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圆角矩形 236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097655" y="2512695"/>
            <a:ext cx="417576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bg1"/>
                </a:solidFill>
                <a:latin typeface="汉仪雪君体简" charset="0"/>
                <a:ea typeface="汉仪雪君体简" charset="0"/>
              </a:rPr>
              <a:t>感谢聆听</a:t>
            </a:r>
            <a:r>
              <a:rPr lang="zh-CN" altLang="en-US" sz="7200">
                <a:solidFill>
                  <a:schemeClr val="bg1"/>
                </a:solidFill>
              </a:rPr>
              <a:t>！</a:t>
            </a:r>
            <a:endParaRPr lang="zh-CN" altLang="en-US" sz="7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4"/>
  <p:tag name="KSO_WM_UNIT_ID" val="diagram160053_1*l_i*1_4"/>
  <p:tag name="KSO_WM_UNIT_CLEAR" val="1"/>
  <p:tag name="KSO_WM_UNIT_LAYERLEVEL" val="1_1"/>
  <p:tag name="KSO_WM_DIAGRAM_GROUP_CODE" val="l1-1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7"/>
  <p:tag name="KSO_WM_UNIT_ID" val="diagram160053_1*l_i*1_7"/>
  <p:tag name="KSO_WM_UNIT_CLEAR" val="1"/>
  <p:tag name="KSO_WM_UNIT_LAYERLEVEL" val="1_1"/>
  <p:tag name="KSO_WM_DIAGRAM_GROUP_CODE" val="l1-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9"/>
  <p:tag name="KSO_WM_UNIT_ID" val="diagram160053_1*l_i*1_9"/>
  <p:tag name="KSO_WM_UNIT_CLEAR" val="1"/>
  <p:tag name="KSO_WM_UNIT_LAYERLEVEL" val="1_1"/>
  <p:tag name="KSO_WM_DIAGRAM_GROUP_CODE" val="l1-1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2_1"/>
  <p:tag name="KSO_WM_UNIT_ID" val="diagram160053_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5"/>
  <p:tag name="KSO_WM_UNIT_ID" val="diagram160053_1*l_i*1_5"/>
  <p:tag name="KSO_WM_UNIT_CLEAR" val="1"/>
  <p:tag name="KSO_WM_UNIT_LAYERLEVEL" val="1_1"/>
  <p:tag name="KSO_WM_DIAGRAM_GROUP_CODE" val="l1-1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3_1"/>
  <p:tag name="KSO_WM_UNIT_ID" val="diagram160053_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6"/>
  <p:tag name="KSO_WM_UNIT_ID" val="diagram160053_1*l_i*1_6"/>
  <p:tag name="KSO_WM_UNIT_CLEAR" val="1"/>
  <p:tag name="KSO_WM_UNIT_LAYERLEVEL" val="1_1"/>
  <p:tag name="KSO_WM_DIAGRAM_GROUP_CODE" val="l1-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2_1"/>
  <p:tag name="KSO_WM_UNIT_ID" val="diagram160053_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5"/>
  <p:tag name="KSO_WM_UNIT_ID" val="diagram160053_1*l_i*1_5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Office 主题">
  <a:themeElements>
    <a:clrScheme name="自定义 7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D078A5"/>
      </a:accent1>
      <a:accent2>
        <a:srgbClr val="7E4460"/>
      </a:accent2>
      <a:accent3>
        <a:srgbClr val="F3D06C"/>
      </a:accent3>
      <a:accent4>
        <a:srgbClr val="F4445A"/>
      </a:accent4>
      <a:accent5>
        <a:srgbClr val="E4DBCD"/>
      </a:accent5>
      <a:accent6>
        <a:srgbClr val="515151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216</Words>
  <Application>WPS 演示</Application>
  <PresentationFormat>宽屏</PresentationFormat>
  <Paragraphs>22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42</cp:revision>
  <dcterms:created xsi:type="dcterms:W3CDTF">2015-08-18T02:51:00Z</dcterms:created>
  <dcterms:modified xsi:type="dcterms:W3CDTF">2016-04-18T09:24:10Z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