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1" r:id="rId3"/>
    <p:sldId id="266" r:id="rId4"/>
    <p:sldId id="257" r:id="rId5"/>
    <p:sldId id="258" r:id="rId6"/>
    <p:sldId id="267" r:id="rId7"/>
    <p:sldId id="259" r:id="rId8"/>
    <p:sldId id="260" r:id="rId9"/>
    <p:sldId id="268" r:id="rId10"/>
    <p:sldId id="261" r:id="rId11"/>
    <p:sldId id="262" r:id="rId12"/>
    <p:sldId id="269" r:id="rId13"/>
    <p:sldId id="263" r:id="rId14"/>
    <p:sldId id="264" r:id="rId15"/>
    <p:sldId id="265" r:id="rId16"/>
    <p:sldId id="270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808"/>
    <a:srgbClr val="F71D1D"/>
    <a:srgbClr val="FF4343"/>
    <a:srgbClr val="FF0808"/>
    <a:srgbClr val="EE0808"/>
    <a:srgbClr val="C60808"/>
    <a:srgbClr val="B20808"/>
    <a:srgbClr val="800808"/>
    <a:srgbClr val="E60000"/>
    <a:srgbClr val="ED9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7" d="100"/>
          <a:sy n="57" d="100"/>
        </p:scale>
        <p:origin x="-1992" y="-1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2D26A-6581-4354-9385-BFA271806511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FB646-4B95-49C7-994C-F2D8684DB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39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276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933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34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64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60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82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79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418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52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499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2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7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3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69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7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7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F915F-5A06-4209-9AC0-09AEC0F0C16C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2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7585"/>
            <a:ext cx="6101862" cy="689317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459523" y="1951892"/>
            <a:ext cx="2866293" cy="28662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50726" y="0"/>
            <a:ext cx="2989384" cy="41549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9E0808"/>
                </a:solidFill>
                <a:latin typeface="Impact" pitchFamily="34" charset="0"/>
                <a:cs typeface="Calibri" pitchFamily="34" charset="0"/>
              </a:rPr>
              <a:t>WE WORK ON BEHALF OF OUR CLIENTS AND PROPERTY OWNERS</a:t>
            </a:r>
            <a:endParaRPr lang="zh-CN" altLang="en-US" sz="4400" dirty="0" smtClean="0">
              <a:solidFill>
                <a:srgbClr val="9E0808"/>
              </a:solidFill>
              <a:latin typeface="Impact" pitchFamily="34" charset="0"/>
              <a:cs typeface="Calibri" pitchFamily="34" charset="0"/>
            </a:endParaRPr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1983822" y="2254280"/>
            <a:ext cx="1687632" cy="217216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219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WORK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92" name="矩形 91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椭圆 103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06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WORK</a:t>
            </a:r>
          </a:p>
        </p:txBody>
      </p:sp>
      <p:grpSp>
        <p:nvGrpSpPr>
          <p:cNvPr id="107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08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15" name="直接连接符 114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330831" y="2606087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35890" y="2619322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035890" y="4292174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30831" y="4300521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729034" y="2606087"/>
            <a:ext cx="1860140" cy="648931"/>
            <a:chOff x="4569038" y="2186188"/>
            <a:chExt cx="1860140" cy="648931"/>
          </a:xfrm>
        </p:grpSpPr>
        <p:sp>
          <p:nvSpPr>
            <p:cNvPr id="63" name="流程图: 手动输入 62"/>
            <p:cNvSpPr/>
            <p:nvPr/>
          </p:nvSpPr>
          <p:spPr>
            <a:xfrm rot="5400000" flipH="1">
              <a:off x="5730166" y="2136107"/>
              <a:ext cx="647041" cy="750982"/>
            </a:xfrm>
            <a:prstGeom prst="flowChartManualInput">
              <a:avLst/>
            </a:prstGeom>
            <a:solidFill>
              <a:srgbClr val="9E080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569038" y="2186188"/>
              <a:ext cx="1109157" cy="648931"/>
            </a:xfrm>
            <a:prstGeom prst="rect">
              <a:avLst/>
            </a:prstGeom>
            <a:solidFill>
              <a:srgbClr val="9E080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sp>
        <p:nvSpPr>
          <p:cNvPr id="65" name="平行四边形 64"/>
          <p:cNvSpPr/>
          <p:nvPr/>
        </p:nvSpPr>
        <p:spPr>
          <a:xfrm>
            <a:off x="7589173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6" name="平行四边形 65"/>
          <p:cNvSpPr/>
          <p:nvPr/>
        </p:nvSpPr>
        <p:spPr>
          <a:xfrm>
            <a:off x="8099540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8609907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1" name="平行四边形 70"/>
          <p:cNvSpPr/>
          <p:nvPr/>
        </p:nvSpPr>
        <p:spPr>
          <a:xfrm>
            <a:off x="9120271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2" name="平行四边形 71"/>
          <p:cNvSpPr/>
          <p:nvPr/>
        </p:nvSpPr>
        <p:spPr>
          <a:xfrm>
            <a:off x="10141005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3" name="平行四边形 72"/>
          <p:cNvSpPr/>
          <p:nvPr/>
        </p:nvSpPr>
        <p:spPr>
          <a:xfrm>
            <a:off x="10651371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4" name="平行四边形 73"/>
          <p:cNvSpPr/>
          <p:nvPr/>
        </p:nvSpPr>
        <p:spPr>
          <a:xfrm>
            <a:off x="9630638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75" name="平行四边形 74"/>
          <p:cNvSpPr/>
          <p:nvPr/>
        </p:nvSpPr>
        <p:spPr>
          <a:xfrm>
            <a:off x="11161738" y="2619322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7" name="流程图: 手动输入 76"/>
          <p:cNvSpPr/>
          <p:nvPr/>
        </p:nvSpPr>
        <p:spPr>
          <a:xfrm rot="5400000" flipH="1">
            <a:off x="6890162" y="3361500"/>
            <a:ext cx="647041" cy="750982"/>
          </a:xfrm>
          <a:prstGeom prst="flowChartManualInpu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729034" y="3411581"/>
            <a:ext cx="1109157" cy="648931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9" name="平行四边形 78"/>
          <p:cNvSpPr/>
          <p:nvPr/>
        </p:nvSpPr>
        <p:spPr>
          <a:xfrm>
            <a:off x="7589173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8099540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81" name="平行四边形 80"/>
          <p:cNvSpPr/>
          <p:nvPr/>
        </p:nvSpPr>
        <p:spPr>
          <a:xfrm>
            <a:off x="8609907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120271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84" name="平行四边形 83"/>
          <p:cNvSpPr/>
          <p:nvPr/>
        </p:nvSpPr>
        <p:spPr>
          <a:xfrm>
            <a:off x="10141005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1" name="平行四边形 90"/>
          <p:cNvSpPr/>
          <p:nvPr/>
        </p:nvSpPr>
        <p:spPr>
          <a:xfrm>
            <a:off x="10651371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3" name="平行四边形 92"/>
          <p:cNvSpPr/>
          <p:nvPr/>
        </p:nvSpPr>
        <p:spPr>
          <a:xfrm>
            <a:off x="9630638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94" name="平行四边形 93"/>
          <p:cNvSpPr/>
          <p:nvPr/>
        </p:nvSpPr>
        <p:spPr>
          <a:xfrm>
            <a:off x="11161738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6" name="流程图: 手动输入 95"/>
          <p:cNvSpPr/>
          <p:nvPr/>
        </p:nvSpPr>
        <p:spPr>
          <a:xfrm rot="5400000" flipH="1">
            <a:off x="6889217" y="4174177"/>
            <a:ext cx="648931" cy="750982"/>
          </a:xfrm>
          <a:prstGeom prst="flowChartManualInpu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729034" y="4225203"/>
            <a:ext cx="1109157" cy="648931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8" name="平行四边形 97"/>
          <p:cNvSpPr/>
          <p:nvPr/>
        </p:nvSpPr>
        <p:spPr>
          <a:xfrm>
            <a:off x="7589173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9" name="平行四边形 98"/>
          <p:cNvSpPr/>
          <p:nvPr/>
        </p:nvSpPr>
        <p:spPr>
          <a:xfrm>
            <a:off x="8099540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00" name="平行四边形 99"/>
          <p:cNvSpPr/>
          <p:nvPr/>
        </p:nvSpPr>
        <p:spPr>
          <a:xfrm>
            <a:off x="8609907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01" name="平行四边形 100"/>
          <p:cNvSpPr/>
          <p:nvPr/>
        </p:nvSpPr>
        <p:spPr>
          <a:xfrm>
            <a:off x="9120271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02" name="平行四边形 101"/>
          <p:cNvSpPr/>
          <p:nvPr/>
        </p:nvSpPr>
        <p:spPr>
          <a:xfrm>
            <a:off x="10141005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16" name="平行四边形 115"/>
          <p:cNvSpPr/>
          <p:nvPr/>
        </p:nvSpPr>
        <p:spPr>
          <a:xfrm>
            <a:off x="10651371" y="4230310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17" name="平行四边形 116"/>
          <p:cNvSpPr/>
          <p:nvPr/>
        </p:nvSpPr>
        <p:spPr>
          <a:xfrm>
            <a:off x="9630638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18" name="平行四边形 117"/>
          <p:cNvSpPr/>
          <p:nvPr/>
        </p:nvSpPr>
        <p:spPr>
          <a:xfrm>
            <a:off x="11161738" y="4230310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0" name="流程图: 手动输入 119"/>
          <p:cNvSpPr/>
          <p:nvPr/>
        </p:nvSpPr>
        <p:spPr>
          <a:xfrm rot="5400000" flipH="1">
            <a:off x="6889217" y="4971542"/>
            <a:ext cx="648931" cy="750983"/>
          </a:xfrm>
          <a:prstGeom prst="flowChartManualInpu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729034" y="5022569"/>
            <a:ext cx="1109157" cy="648931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2" name="平行四边形 121"/>
          <p:cNvSpPr/>
          <p:nvPr/>
        </p:nvSpPr>
        <p:spPr>
          <a:xfrm>
            <a:off x="7589173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3" name="平行四边形 122"/>
          <p:cNvSpPr/>
          <p:nvPr/>
        </p:nvSpPr>
        <p:spPr>
          <a:xfrm>
            <a:off x="8099540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24" name="平行四边形 123"/>
          <p:cNvSpPr/>
          <p:nvPr/>
        </p:nvSpPr>
        <p:spPr>
          <a:xfrm>
            <a:off x="8609907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5" name="平行四边形 124"/>
          <p:cNvSpPr/>
          <p:nvPr/>
        </p:nvSpPr>
        <p:spPr>
          <a:xfrm>
            <a:off x="9120271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6" name="平行四边形 125"/>
          <p:cNvSpPr/>
          <p:nvPr/>
        </p:nvSpPr>
        <p:spPr>
          <a:xfrm>
            <a:off x="10141005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7" name="平行四边形 126"/>
          <p:cNvSpPr/>
          <p:nvPr/>
        </p:nvSpPr>
        <p:spPr>
          <a:xfrm>
            <a:off x="10651371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8" name="平行四边形 127"/>
          <p:cNvSpPr/>
          <p:nvPr/>
        </p:nvSpPr>
        <p:spPr>
          <a:xfrm>
            <a:off x="9630638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29" name="平行四边形 128"/>
          <p:cNvSpPr/>
          <p:nvPr/>
        </p:nvSpPr>
        <p:spPr>
          <a:xfrm>
            <a:off x="11161738" y="5035804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61" name="Freeform 45"/>
          <p:cNvSpPr>
            <a:spLocks noEditPoints="1"/>
          </p:cNvSpPr>
          <p:nvPr/>
        </p:nvSpPr>
        <p:spPr bwMode="black">
          <a:xfrm>
            <a:off x="2604225" y="2800158"/>
            <a:ext cx="770908" cy="831430"/>
          </a:xfrm>
          <a:custGeom>
            <a:avLst/>
            <a:gdLst>
              <a:gd name="T0" fmla="*/ 135 w 140"/>
              <a:gd name="T1" fmla="*/ 85 h 151"/>
              <a:gd name="T2" fmla="*/ 140 w 140"/>
              <a:gd name="T3" fmla="*/ 96 h 151"/>
              <a:gd name="T4" fmla="*/ 134 w 140"/>
              <a:gd name="T5" fmla="*/ 106 h 151"/>
              <a:gd name="T6" fmla="*/ 137 w 140"/>
              <a:gd name="T7" fmla="*/ 117 h 151"/>
              <a:gd name="T8" fmla="*/ 129 w 140"/>
              <a:gd name="T9" fmla="*/ 128 h 151"/>
              <a:gd name="T10" fmla="*/ 128 w 140"/>
              <a:gd name="T11" fmla="*/ 137 h 151"/>
              <a:gd name="T12" fmla="*/ 116 w 140"/>
              <a:gd name="T13" fmla="*/ 148 h 151"/>
              <a:gd name="T14" fmla="*/ 65 w 140"/>
              <a:gd name="T15" fmla="*/ 148 h 151"/>
              <a:gd name="T16" fmla="*/ 33 w 140"/>
              <a:gd name="T17" fmla="*/ 142 h 151"/>
              <a:gd name="T18" fmla="*/ 33 w 140"/>
              <a:gd name="T19" fmla="*/ 82 h 151"/>
              <a:gd name="T20" fmla="*/ 34 w 140"/>
              <a:gd name="T21" fmla="*/ 82 h 151"/>
              <a:gd name="T22" fmla="*/ 34 w 140"/>
              <a:gd name="T23" fmla="*/ 82 h 151"/>
              <a:gd name="T24" fmla="*/ 37 w 140"/>
              <a:gd name="T25" fmla="*/ 82 h 151"/>
              <a:gd name="T26" fmla="*/ 60 w 140"/>
              <a:gd name="T27" fmla="*/ 48 h 151"/>
              <a:gd name="T28" fmla="*/ 68 w 140"/>
              <a:gd name="T29" fmla="*/ 39 h 151"/>
              <a:gd name="T30" fmla="*/ 81 w 140"/>
              <a:gd name="T31" fmla="*/ 3 h 151"/>
              <a:gd name="T32" fmla="*/ 97 w 140"/>
              <a:gd name="T33" fmla="*/ 8 h 151"/>
              <a:gd name="T34" fmla="*/ 99 w 140"/>
              <a:gd name="T35" fmla="*/ 35 h 151"/>
              <a:gd name="T36" fmla="*/ 90 w 140"/>
              <a:gd name="T37" fmla="*/ 60 h 151"/>
              <a:gd name="T38" fmla="*/ 130 w 140"/>
              <a:gd name="T39" fmla="*/ 62 h 151"/>
              <a:gd name="T40" fmla="*/ 140 w 140"/>
              <a:gd name="T41" fmla="*/ 77 h 151"/>
              <a:gd name="T42" fmla="*/ 135 w 140"/>
              <a:gd name="T43" fmla="*/ 85 h 151"/>
              <a:gd name="T44" fmla="*/ 30 w 140"/>
              <a:gd name="T45" fmla="*/ 137 h 151"/>
              <a:gd name="T46" fmla="*/ 30 w 140"/>
              <a:gd name="T47" fmla="*/ 137 h 151"/>
              <a:gd name="T48" fmla="*/ 30 w 140"/>
              <a:gd name="T49" fmla="*/ 82 h 151"/>
              <a:gd name="T50" fmla="*/ 23 w 140"/>
              <a:gd name="T51" fmla="*/ 76 h 151"/>
              <a:gd name="T52" fmla="*/ 7 w 140"/>
              <a:gd name="T53" fmla="*/ 76 h 151"/>
              <a:gd name="T54" fmla="*/ 0 w 140"/>
              <a:gd name="T55" fmla="*/ 82 h 151"/>
              <a:gd name="T56" fmla="*/ 0 w 140"/>
              <a:gd name="T57" fmla="*/ 137 h 151"/>
              <a:gd name="T58" fmla="*/ 7 w 140"/>
              <a:gd name="T59" fmla="*/ 144 h 151"/>
              <a:gd name="T60" fmla="*/ 23 w 140"/>
              <a:gd name="T61" fmla="*/ 144 h 151"/>
              <a:gd name="T62" fmla="*/ 30 w 140"/>
              <a:gd name="T63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68" tIns="34285" rIns="68568" bIns="34285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en-US">
              <a:solidFill>
                <a:srgbClr val="9E0808"/>
              </a:solidFill>
            </a:endParaRPr>
          </a:p>
        </p:txBody>
      </p:sp>
      <p:sp>
        <p:nvSpPr>
          <p:cNvPr id="162" name="Freeform 35"/>
          <p:cNvSpPr>
            <a:spLocks/>
          </p:cNvSpPr>
          <p:nvPr/>
        </p:nvSpPr>
        <p:spPr bwMode="black">
          <a:xfrm>
            <a:off x="4247036" y="2800158"/>
            <a:ext cx="869946" cy="894499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1717" tIns="30858" rIns="61717" bIns="30858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en-US" sz="1200">
              <a:solidFill>
                <a:srgbClr val="9E0808"/>
              </a:solidFill>
            </a:endParaRPr>
          </a:p>
        </p:txBody>
      </p:sp>
      <p:sp>
        <p:nvSpPr>
          <p:cNvPr id="163" name="Rounded Rectangle 29"/>
          <p:cNvSpPr/>
          <p:nvPr/>
        </p:nvSpPr>
        <p:spPr bwMode="black">
          <a:xfrm>
            <a:off x="2806017" y="4502532"/>
            <a:ext cx="446561" cy="909371"/>
          </a:xfrm>
          <a:custGeom>
            <a:avLst/>
            <a:gdLst/>
            <a:ahLst/>
            <a:cxnLst/>
            <a:rect l="l" t="t" r="r" b="b"/>
            <a:pathLst>
              <a:path w="2136009" h="4350877">
                <a:moveTo>
                  <a:pt x="111238" y="2095565"/>
                </a:moveTo>
                <a:cubicBezTo>
                  <a:pt x="168383" y="2095565"/>
                  <a:pt x="215464" y="2138656"/>
                  <a:pt x="221204" y="2194180"/>
                </a:cubicBezTo>
                <a:lnTo>
                  <a:pt x="222888" y="2194180"/>
                </a:lnTo>
                <a:cubicBezTo>
                  <a:pt x="222888" y="2661471"/>
                  <a:pt x="601700" y="3040283"/>
                  <a:pt x="1068991" y="3040283"/>
                </a:cubicBezTo>
                <a:cubicBezTo>
                  <a:pt x="1530017" y="3040283"/>
                  <a:pt x="1904922" y="2671559"/>
                  <a:pt x="1914148" y="2212909"/>
                </a:cubicBezTo>
                <a:cubicBezTo>
                  <a:pt x="1913589" y="2210904"/>
                  <a:pt x="1913533" y="2208860"/>
                  <a:pt x="1913533" y="2206803"/>
                </a:cubicBezTo>
                <a:cubicBezTo>
                  <a:pt x="1913533" y="2145368"/>
                  <a:pt x="1963336" y="2095565"/>
                  <a:pt x="2024771" y="2095565"/>
                </a:cubicBezTo>
                <a:cubicBezTo>
                  <a:pt x="2081917" y="2095565"/>
                  <a:pt x="2128997" y="2138656"/>
                  <a:pt x="2134737" y="2194180"/>
                </a:cubicBezTo>
                <a:lnTo>
                  <a:pt x="2136009" y="2194180"/>
                </a:lnTo>
                <a:lnTo>
                  <a:pt x="2135585" y="2202590"/>
                </a:lnTo>
                <a:cubicBezTo>
                  <a:pt x="2135983" y="2203980"/>
                  <a:pt x="2136009" y="2205388"/>
                  <a:pt x="2136009" y="2206803"/>
                </a:cubicBezTo>
                <a:lnTo>
                  <a:pt x="2134732" y="2219472"/>
                </a:lnTo>
                <a:cubicBezTo>
                  <a:pt x="2123259" y="2751175"/>
                  <a:pt x="1722042" y="3186685"/>
                  <a:pt x="1205164" y="3251541"/>
                </a:cubicBezTo>
                <a:lnTo>
                  <a:pt x="1205164" y="3820541"/>
                </a:lnTo>
                <a:lnTo>
                  <a:pt x="1457555" y="3820541"/>
                </a:lnTo>
                <a:cubicBezTo>
                  <a:pt x="1604003" y="3820541"/>
                  <a:pt x="1722723" y="3939261"/>
                  <a:pt x="1722723" y="4085709"/>
                </a:cubicBezTo>
                <a:lnTo>
                  <a:pt x="1722722" y="4085709"/>
                </a:lnTo>
                <a:cubicBezTo>
                  <a:pt x="1722722" y="4232157"/>
                  <a:pt x="1604002" y="4350877"/>
                  <a:pt x="1457554" y="4350877"/>
                </a:cubicBezTo>
                <a:lnTo>
                  <a:pt x="678455" y="4350876"/>
                </a:lnTo>
                <a:cubicBezTo>
                  <a:pt x="532007" y="4350876"/>
                  <a:pt x="413288" y="4232157"/>
                  <a:pt x="413287" y="4085709"/>
                </a:cubicBezTo>
                <a:cubicBezTo>
                  <a:pt x="413288" y="3939261"/>
                  <a:pt x="532007" y="3820541"/>
                  <a:pt x="678455" y="3820541"/>
                </a:cubicBezTo>
                <a:lnTo>
                  <a:pt x="930844" y="3820541"/>
                </a:lnTo>
                <a:lnTo>
                  <a:pt x="930844" y="3251239"/>
                </a:lnTo>
                <a:cubicBezTo>
                  <a:pt x="419935" y="3186221"/>
                  <a:pt x="22536" y="2758927"/>
                  <a:pt x="4029" y="2234922"/>
                </a:cubicBezTo>
                <a:cubicBezTo>
                  <a:pt x="1255" y="2226017"/>
                  <a:pt x="0" y="2216556"/>
                  <a:pt x="0" y="2206803"/>
                </a:cubicBezTo>
                <a:cubicBezTo>
                  <a:pt x="0" y="2145368"/>
                  <a:pt x="49803" y="2095565"/>
                  <a:pt x="111238" y="2095565"/>
                </a:cubicBezTo>
                <a:close/>
                <a:moveTo>
                  <a:pt x="1050366" y="0"/>
                </a:moveTo>
                <a:lnTo>
                  <a:pt x="1085642" y="0"/>
                </a:lnTo>
                <a:cubicBezTo>
                  <a:pt x="1458724" y="0"/>
                  <a:pt x="1761980" y="298955"/>
                  <a:pt x="1767734" y="670400"/>
                </a:cubicBezTo>
                <a:lnTo>
                  <a:pt x="1582354" y="670400"/>
                </a:lnTo>
                <a:cubicBezTo>
                  <a:pt x="1489769" y="670400"/>
                  <a:pt x="1414714" y="745455"/>
                  <a:pt x="1414714" y="838040"/>
                </a:cubicBezTo>
                <a:cubicBezTo>
                  <a:pt x="1414714" y="930625"/>
                  <a:pt x="1489769" y="1005680"/>
                  <a:pt x="1582354" y="1005680"/>
                </a:cubicBezTo>
                <a:lnTo>
                  <a:pt x="1769044" y="1005680"/>
                </a:lnTo>
                <a:lnTo>
                  <a:pt x="1769044" y="1319453"/>
                </a:lnTo>
                <a:lnTo>
                  <a:pt x="1582354" y="1319453"/>
                </a:lnTo>
                <a:cubicBezTo>
                  <a:pt x="1489769" y="1319453"/>
                  <a:pt x="1414714" y="1394508"/>
                  <a:pt x="1414714" y="1487093"/>
                </a:cubicBezTo>
                <a:cubicBezTo>
                  <a:pt x="1414714" y="1579678"/>
                  <a:pt x="1489769" y="1654733"/>
                  <a:pt x="1582354" y="1654733"/>
                </a:cubicBezTo>
                <a:lnTo>
                  <a:pt x="1769044" y="1654733"/>
                </a:lnTo>
                <a:lnTo>
                  <a:pt x="1769044" y="1968506"/>
                </a:lnTo>
                <a:lnTo>
                  <a:pt x="1582354" y="1968506"/>
                </a:lnTo>
                <a:cubicBezTo>
                  <a:pt x="1489769" y="1968506"/>
                  <a:pt x="1414714" y="2043561"/>
                  <a:pt x="1414714" y="2136146"/>
                </a:cubicBezTo>
                <a:cubicBezTo>
                  <a:pt x="1414714" y="2228731"/>
                  <a:pt x="1489769" y="2303786"/>
                  <a:pt x="1582354" y="2303786"/>
                </a:cubicBezTo>
                <a:lnTo>
                  <a:pt x="1758275" y="2303786"/>
                </a:lnTo>
                <a:cubicBezTo>
                  <a:pt x="1709241" y="2630669"/>
                  <a:pt x="1426601" y="2880360"/>
                  <a:pt x="1085642" y="2880360"/>
                </a:cubicBezTo>
                <a:lnTo>
                  <a:pt x="1050366" y="2880360"/>
                </a:lnTo>
                <a:cubicBezTo>
                  <a:pt x="709407" y="2880360"/>
                  <a:pt x="426767" y="2630669"/>
                  <a:pt x="377733" y="2303786"/>
                </a:cubicBezTo>
                <a:lnTo>
                  <a:pt x="549845" y="2303786"/>
                </a:lnTo>
                <a:cubicBezTo>
                  <a:pt x="642430" y="2303786"/>
                  <a:pt x="717485" y="2228731"/>
                  <a:pt x="717485" y="2136146"/>
                </a:cubicBezTo>
                <a:cubicBezTo>
                  <a:pt x="717485" y="2043561"/>
                  <a:pt x="642430" y="1968506"/>
                  <a:pt x="549845" y="1968506"/>
                </a:cubicBezTo>
                <a:lnTo>
                  <a:pt x="366964" y="1968506"/>
                </a:lnTo>
                <a:lnTo>
                  <a:pt x="366964" y="1654733"/>
                </a:lnTo>
                <a:lnTo>
                  <a:pt x="549845" y="1654733"/>
                </a:lnTo>
                <a:cubicBezTo>
                  <a:pt x="642430" y="1654733"/>
                  <a:pt x="717485" y="1579678"/>
                  <a:pt x="717485" y="1487093"/>
                </a:cubicBezTo>
                <a:cubicBezTo>
                  <a:pt x="717485" y="1394508"/>
                  <a:pt x="642430" y="1319453"/>
                  <a:pt x="549845" y="1319453"/>
                </a:cubicBezTo>
                <a:lnTo>
                  <a:pt x="366964" y="1319453"/>
                </a:lnTo>
                <a:lnTo>
                  <a:pt x="366964" y="1005680"/>
                </a:lnTo>
                <a:lnTo>
                  <a:pt x="549845" y="1005680"/>
                </a:lnTo>
                <a:cubicBezTo>
                  <a:pt x="642430" y="1005680"/>
                  <a:pt x="717485" y="930625"/>
                  <a:pt x="717485" y="838040"/>
                </a:cubicBezTo>
                <a:cubicBezTo>
                  <a:pt x="717485" y="745455"/>
                  <a:pt x="642430" y="670400"/>
                  <a:pt x="549845" y="670400"/>
                </a:cubicBezTo>
                <a:lnTo>
                  <a:pt x="368275" y="670400"/>
                </a:lnTo>
                <a:cubicBezTo>
                  <a:pt x="374028" y="298955"/>
                  <a:pt x="677284" y="0"/>
                  <a:pt x="10503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</a:pPr>
            <a:endParaRPr lang="en-US" dirty="0" err="1" smtClean="0">
              <a:solidFill>
                <a:srgbClr val="9E0808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4" name="Cross 10"/>
          <p:cNvSpPr/>
          <p:nvPr/>
        </p:nvSpPr>
        <p:spPr bwMode="auto">
          <a:xfrm>
            <a:off x="4316574" y="4549668"/>
            <a:ext cx="816558" cy="816346"/>
          </a:xfrm>
          <a:prstGeom prst="plus">
            <a:avLst>
              <a:gd name="adj" fmla="val 37222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609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solidFill>
                <a:srgbClr val="9E0808"/>
              </a:solidFill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015590" y="2618802"/>
            <a:ext cx="1028647" cy="548954"/>
            <a:chOff x="-39660" y="798112"/>
            <a:chExt cx="1028647" cy="548954"/>
          </a:xfrm>
          <a:noFill/>
        </p:grpSpPr>
        <p:sp>
          <p:nvSpPr>
            <p:cNvPr id="166" name="文本框 165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019251" y="3446963"/>
            <a:ext cx="1028647" cy="548954"/>
            <a:chOff x="-39660" y="798112"/>
            <a:chExt cx="1028647" cy="548954"/>
          </a:xfrm>
        </p:grpSpPr>
        <p:sp>
          <p:nvSpPr>
            <p:cNvPr id="169" name="文本框 168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048016" y="4244149"/>
            <a:ext cx="1028647" cy="548954"/>
            <a:chOff x="-39660" y="798112"/>
            <a:chExt cx="1028647" cy="548954"/>
          </a:xfrm>
        </p:grpSpPr>
        <p:sp>
          <p:nvSpPr>
            <p:cNvPr id="172" name="文本框 171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2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6051677" y="5072310"/>
            <a:ext cx="1028647" cy="548954"/>
            <a:chOff x="-39660" y="798112"/>
            <a:chExt cx="1028647" cy="548954"/>
          </a:xfrm>
        </p:grpSpPr>
        <p:sp>
          <p:nvSpPr>
            <p:cNvPr id="175" name="文本框 174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9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7" name="椭圆 176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9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90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WORK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95" name="直接连接符 94"/>
          <p:cNvCxnSpPr/>
          <p:nvPr/>
        </p:nvCxnSpPr>
        <p:spPr>
          <a:xfrm>
            <a:off x="5535964" y="3800238"/>
            <a:ext cx="4292553" cy="0"/>
          </a:xfrm>
          <a:prstGeom prst="line">
            <a:avLst/>
          </a:prstGeom>
          <a:ln w="381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椭圆 118"/>
          <p:cNvSpPr/>
          <p:nvPr/>
        </p:nvSpPr>
        <p:spPr>
          <a:xfrm>
            <a:off x="9757297" y="3680968"/>
            <a:ext cx="238540" cy="238540"/>
          </a:xfrm>
          <a:prstGeom prst="ellipse">
            <a:avLst/>
          </a:prstGeom>
          <a:solidFill>
            <a:srgbClr val="9E0808"/>
          </a:solidFill>
          <a:ln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30" name="TextBox 58"/>
          <p:cNvSpPr txBox="1"/>
          <p:nvPr/>
        </p:nvSpPr>
        <p:spPr>
          <a:xfrm>
            <a:off x="5912970" y="3419510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rgbClr val="9E0808"/>
                </a:solidFill>
              </a:rPr>
              <a:t>Machine-based algorithms and data analysis</a:t>
            </a:r>
          </a:p>
        </p:txBody>
      </p:sp>
      <p:grpSp>
        <p:nvGrpSpPr>
          <p:cNvPr id="131" name="组合 130"/>
          <p:cNvGrpSpPr/>
          <p:nvPr/>
        </p:nvGrpSpPr>
        <p:grpSpPr>
          <a:xfrm flipH="1">
            <a:off x="2149527" y="2199619"/>
            <a:ext cx="3495809" cy="3157373"/>
            <a:chOff x="7232766" y="2054299"/>
            <a:chExt cx="3495809" cy="3157373"/>
          </a:xfrm>
        </p:grpSpPr>
        <p:sp>
          <p:nvSpPr>
            <p:cNvPr id="132" name="椭圆 131"/>
            <p:cNvSpPr/>
            <p:nvPr/>
          </p:nvSpPr>
          <p:spPr>
            <a:xfrm>
              <a:off x="7816829" y="2054299"/>
              <a:ext cx="1439020" cy="143902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9289555" y="2955105"/>
              <a:ext cx="1439020" cy="143902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928261" y="3772652"/>
              <a:ext cx="1439020" cy="143902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7232766" y="3260098"/>
              <a:ext cx="748093" cy="748093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9419502" y="4504730"/>
              <a:ext cx="431663" cy="431663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9403512" y="2333002"/>
              <a:ext cx="431663" cy="431663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sp>
        <p:nvSpPr>
          <p:cNvPr id="138" name="矩形 137"/>
          <p:cNvSpPr/>
          <p:nvPr/>
        </p:nvSpPr>
        <p:spPr>
          <a:xfrm>
            <a:off x="5937478" y="3849716"/>
            <a:ext cx="5811177" cy="1774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Each device is a connected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Each device is a cache - device loss/recreation is a non-event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Device state (apps &amp; users) is stored in a cloud (default is SkyDrive)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App &amp; User state is transparently accessible from any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A device does not have to have a user interface or even users (sensors, etc.)</a:t>
            </a:r>
            <a:endParaRPr lang="en-US" altLang="zh-CN" sz="1600" dirty="0">
              <a:solidFill>
                <a:srgbClr val="9E0808"/>
              </a:solidFill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146" name="矩形 145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50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WORK</a:t>
            </a:r>
          </a:p>
        </p:txBody>
      </p:sp>
      <p:grpSp>
        <p:nvGrpSpPr>
          <p:cNvPr id="151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椭圆 159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TextBox 14"/>
          <p:cNvSpPr txBox="1"/>
          <p:nvPr/>
        </p:nvSpPr>
        <p:spPr>
          <a:xfrm>
            <a:off x="11607360" y="6344545"/>
            <a:ext cx="427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10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13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293018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0001" y="3187388"/>
            <a:ext cx="412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4"/>
          <p:cNvSpPr txBox="1"/>
          <p:nvPr/>
        </p:nvSpPr>
        <p:spPr>
          <a:xfrm>
            <a:off x="11607360" y="6331098"/>
            <a:ext cx="557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11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80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876731" y="3593859"/>
            <a:ext cx="3656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146" name="矩形 145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50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MARKETING</a:t>
            </a:r>
          </a:p>
        </p:txBody>
      </p:sp>
      <p:grpSp>
        <p:nvGrpSpPr>
          <p:cNvPr id="151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783894" y="2429825"/>
            <a:ext cx="2541430" cy="2543956"/>
            <a:chOff x="5898436" y="2623789"/>
            <a:chExt cx="2196219" cy="2198402"/>
          </a:xfrm>
        </p:grpSpPr>
        <p:sp>
          <p:nvSpPr>
            <p:cNvPr id="39" name="椭圆 38"/>
            <p:cNvSpPr/>
            <p:nvPr/>
          </p:nvSpPr>
          <p:spPr>
            <a:xfrm>
              <a:off x="5898436" y="2623789"/>
              <a:ext cx="2196219" cy="2196219"/>
            </a:xfrm>
            <a:prstGeom prst="ellipse">
              <a:avLst/>
            </a:prstGeom>
            <a:solidFill>
              <a:srgbClr val="9E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063675" y="2956449"/>
              <a:ext cx="1865742" cy="1865742"/>
            </a:xfrm>
            <a:prstGeom prst="ellipse">
              <a:avLst/>
            </a:prstGeom>
            <a:solidFill>
              <a:srgbClr val="C6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276466" y="3349757"/>
              <a:ext cx="1472434" cy="1472434"/>
            </a:xfrm>
            <a:prstGeom prst="ellipse">
              <a:avLst/>
            </a:prstGeom>
            <a:solidFill>
              <a:srgbClr val="F7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471810" y="3721898"/>
              <a:ext cx="1098110" cy="109811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36"/>
            <p:cNvSpPr txBox="1"/>
            <p:nvPr/>
          </p:nvSpPr>
          <p:spPr>
            <a:xfrm>
              <a:off x="6733031" y="2623789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  <p:sp>
          <p:nvSpPr>
            <p:cNvPr id="44" name="TextBox 37"/>
            <p:cNvSpPr txBox="1"/>
            <p:nvPr/>
          </p:nvSpPr>
          <p:spPr>
            <a:xfrm>
              <a:off x="6733031" y="2959590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  <p:sp>
          <p:nvSpPr>
            <p:cNvPr id="45" name="TextBox 38"/>
            <p:cNvSpPr txBox="1"/>
            <p:nvPr/>
          </p:nvSpPr>
          <p:spPr>
            <a:xfrm>
              <a:off x="6733031" y="3358028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  <p:sp>
          <p:nvSpPr>
            <p:cNvPr id="46" name="TextBox 41"/>
            <p:cNvSpPr txBox="1"/>
            <p:nvPr/>
          </p:nvSpPr>
          <p:spPr>
            <a:xfrm>
              <a:off x="6733031" y="4086287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11886" y="2661442"/>
            <a:ext cx="2203818" cy="2092114"/>
            <a:chOff x="1208323" y="2036336"/>
            <a:chExt cx="2203818" cy="20921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326661" y="2770575"/>
              <a:ext cx="1944216" cy="0"/>
            </a:xfrm>
            <a:prstGeom prst="line">
              <a:avLst/>
            </a:prstGeom>
            <a:ln w="19050">
              <a:solidFill>
                <a:srgbClr val="9E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3"/>
            <p:cNvSpPr txBox="1"/>
            <p:nvPr/>
          </p:nvSpPr>
          <p:spPr>
            <a:xfrm>
              <a:off x="1208323" y="2036336"/>
              <a:ext cx="17846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9E0808"/>
                  </a:solidFill>
                  <a:latin typeface="Impact" pitchFamily="34" charset="0"/>
                </a:rPr>
                <a:t>35%</a:t>
              </a:r>
              <a:endParaRPr lang="zh-CN" altLang="en-US" sz="480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0" name="TextBox 44"/>
            <p:cNvSpPr txBox="1"/>
            <p:nvPr/>
          </p:nvSpPr>
          <p:spPr>
            <a:xfrm>
              <a:off x="2379486" y="2462798"/>
              <a:ext cx="103265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rgbClr val="9E0808"/>
                  </a:solidFill>
                  <a:latin typeface="Impact" pitchFamily="34" charset="0"/>
                </a:rPr>
                <a:t>Brand planning</a:t>
              </a:r>
              <a:endParaRPr lang="zh-CN" altLang="en-US" sz="105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1" name="TextBox 45"/>
            <p:cNvSpPr txBox="1"/>
            <p:nvPr/>
          </p:nvSpPr>
          <p:spPr>
            <a:xfrm>
              <a:off x="1240598" y="2928121"/>
              <a:ext cx="20302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We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work on behalf of our clients and property owners, acting as their eyes and ears during the construction </a:t>
              </a:r>
              <a:r>
                <a:rPr lang="en-US" altLang="zh-CN" sz="900" dirty="0" err="1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phase.We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monitor construction schedules, cost, progress and quality while providing support services such as instruction 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or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clarification to contractors as required. </a:t>
              </a:r>
              <a:endParaRPr lang="en-US" altLang="zh-CN" sz="800" dirty="0">
                <a:solidFill>
                  <a:srgbClr val="9E0808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92567" y="2661442"/>
            <a:ext cx="2203818" cy="2085187"/>
            <a:chOff x="6012160" y="2156251"/>
            <a:chExt cx="2203818" cy="2085187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6130498" y="2890490"/>
              <a:ext cx="1944216" cy="0"/>
            </a:xfrm>
            <a:prstGeom prst="line">
              <a:avLst/>
            </a:prstGeom>
            <a:ln w="19050">
              <a:solidFill>
                <a:srgbClr val="9E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2"/>
            <p:cNvSpPr txBox="1"/>
            <p:nvPr/>
          </p:nvSpPr>
          <p:spPr>
            <a:xfrm>
              <a:off x="6012160" y="2156251"/>
              <a:ext cx="17846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9E0808"/>
                  </a:solidFill>
                  <a:latin typeface="Impact" pitchFamily="34" charset="0"/>
                </a:rPr>
                <a:t>65%</a:t>
              </a:r>
              <a:endParaRPr lang="zh-CN" altLang="en-US" sz="480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5" name="TextBox 53"/>
            <p:cNvSpPr txBox="1"/>
            <p:nvPr/>
          </p:nvSpPr>
          <p:spPr>
            <a:xfrm>
              <a:off x="7183323" y="2582713"/>
              <a:ext cx="103265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rgbClr val="9E0808"/>
                  </a:solidFill>
                  <a:latin typeface="Impact" pitchFamily="34" charset="0"/>
                </a:rPr>
                <a:t>Brand planning</a:t>
              </a:r>
              <a:endParaRPr lang="zh-CN" altLang="en-US" sz="105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6" name="TextBox 54"/>
            <p:cNvSpPr txBox="1"/>
            <p:nvPr/>
          </p:nvSpPr>
          <p:spPr>
            <a:xfrm>
              <a:off x="6044435" y="3041109"/>
              <a:ext cx="20302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We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work on behalf of our clients and property owners, acting as their eyes and ears during the construction </a:t>
              </a:r>
              <a:r>
                <a:rPr lang="en-US" altLang="zh-CN" sz="900" dirty="0" err="1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phase.We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monitor construction schedules, cost, progress and quality while providing support services such as instruction 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or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clarification to contractors as required. </a:t>
              </a:r>
              <a:endParaRPr lang="en-US" altLang="zh-CN" sz="800" dirty="0">
                <a:solidFill>
                  <a:srgbClr val="9E0808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8" name="TextBox 56"/>
          <p:cNvSpPr txBox="1"/>
          <p:nvPr/>
        </p:nvSpPr>
        <p:spPr>
          <a:xfrm>
            <a:off x="3091827" y="5245191"/>
            <a:ext cx="3202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9E0808"/>
                </a:solidFill>
                <a:latin typeface="Impact" pitchFamily="34" charset="0"/>
                <a:cs typeface="Calibri" pitchFamily="34" charset="0"/>
              </a:rPr>
              <a:t>COMMERCIAL AND </a:t>
            </a:r>
            <a:r>
              <a:rPr lang="en-US" altLang="zh-CN" sz="2000" dirty="0" smtClean="0">
                <a:solidFill>
                  <a:srgbClr val="9E0808"/>
                </a:solidFill>
                <a:latin typeface="Impact" pitchFamily="34" charset="0"/>
                <a:cs typeface="Calibri" pitchFamily="34" charset="0"/>
              </a:rPr>
              <a:t>INDUSTRIAL</a:t>
            </a:r>
            <a:endParaRPr lang="zh-CN" altLang="en-US" sz="2000" dirty="0">
              <a:solidFill>
                <a:srgbClr val="9E0808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11886" y="5610231"/>
            <a:ext cx="7884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9E0808"/>
                </a:solidFill>
              </a:rPr>
              <a:t>User interface design, icon design, animation and development for various touchscreens and digital displays in ANZ branches throughout </a:t>
            </a:r>
            <a:r>
              <a:rPr lang="en-US" altLang="zh-CN" sz="900" dirty="0" err="1" smtClean="0">
                <a:solidFill>
                  <a:srgbClr val="9E0808"/>
                </a:solidFill>
              </a:rPr>
              <a:t>Australia.Content</a:t>
            </a:r>
            <a:r>
              <a:rPr lang="en-US" altLang="zh-CN" sz="900" dirty="0" smtClean="0">
                <a:solidFill>
                  <a:srgbClr val="9E0808"/>
                </a:solidFill>
              </a:rPr>
              <a:t> </a:t>
            </a:r>
            <a:r>
              <a:rPr lang="en-US" altLang="zh-CN" sz="900" dirty="0">
                <a:solidFill>
                  <a:srgbClr val="9E0808"/>
                </a:solidFill>
              </a:rPr>
              <a:t>included weather feeds, news feeds, a brochure viewer and various 30sec video clips.</a:t>
            </a:r>
            <a:endParaRPr lang="zh-CN" altLang="en-US" sz="900" dirty="0">
              <a:solidFill>
                <a:srgbClr val="9E0808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14"/>
          <p:cNvSpPr txBox="1"/>
          <p:nvPr/>
        </p:nvSpPr>
        <p:spPr>
          <a:xfrm>
            <a:off x="11593913" y="6344545"/>
            <a:ext cx="55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12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74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9132" y="3629052"/>
            <a:ext cx="3656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779032" y="1077741"/>
            <a:ext cx="3098200" cy="959995"/>
            <a:chOff x="3866318" y="2044894"/>
            <a:chExt cx="6615760" cy="2049932"/>
          </a:xfrm>
        </p:grpSpPr>
        <p:sp>
          <p:nvSpPr>
            <p:cNvPr id="146" name="矩形 145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50" name="Content Placeholder 4"/>
          <p:cNvSpPr txBox="1">
            <a:spLocks/>
          </p:cNvSpPr>
          <p:nvPr/>
        </p:nvSpPr>
        <p:spPr>
          <a:xfrm>
            <a:off x="6173125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MARKETING</a:t>
            </a:r>
          </a:p>
        </p:txBody>
      </p:sp>
      <p:grpSp>
        <p:nvGrpSpPr>
          <p:cNvPr id="151" name="Group 89"/>
          <p:cNvGrpSpPr>
            <a:grpSpLocks noChangeAspect="1"/>
          </p:cNvGrpSpPr>
          <p:nvPr/>
        </p:nvGrpSpPr>
        <p:grpSpPr>
          <a:xfrm>
            <a:off x="5124959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6139101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饼形 63"/>
          <p:cNvSpPr/>
          <p:nvPr/>
        </p:nvSpPr>
        <p:spPr>
          <a:xfrm>
            <a:off x="2049282" y="2100785"/>
            <a:ext cx="1673763" cy="1673763"/>
          </a:xfrm>
          <a:prstGeom prst="pie">
            <a:avLst/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164460" y="2215963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6" name="饼形 65"/>
          <p:cNvSpPr/>
          <p:nvPr/>
        </p:nvSpPr>
        <p:spPr>
          <a:xfrm>
            <a:off x="4690129" y="2087416"/>
            <a:ext cx="1673763" cy="1673763"/>
          </a:xfrm>
          <a:prstGeom prst="pie">
            <a:avLst>
              <a:gd name="adj1" fmla="val 0"/>
              <a:gd name="adj2" fmla="val 20949989"/>
            </a:avLst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805307" y="2202594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1" name="饼形 70"/>
          <p:cNvSpPr/>
          <p:nvPr/>
        </p:nvSpPr>
        <p:spPr>
          <a:xfrm>
            <a:off x="7279182" y="2114154"/>
            <a:ext cx="1673763" cy="1673763"/>
          </a:xfrm>
          <a:prstGeom prst="pie">
            <a:avLst>
              <a:gd name="adj1" fmla="val 0"/>
              <a:gd name="adj2" fmla="val 13427678"/>
            </a:avLst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394360" y="2229332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3" name="饼形 72"/>
          <p:cNvSpPr/>
          <p:nvPr/>
        </p:nvSpPr>
        <p:spPr>
          <a:xfrm>
            <a:off x="9947736" y="2100785"/>
            <a:ext cx="1673763" cy="1673763"/>
          </a:xfrm>
          <a:prstGeom prst="pie">
            <a:avLst>
              <a:gd name="adj1" fmla="val 0"/>
              <a:gd name="adj2" fmla="val 19078038"/>
            </a:avLst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062914" y="2215963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5" name="Freeform 13"/>
          <p:cNvSpPr>
            <a:spLocks noEditPoints="1"/>
          </p:cNvSpPr>
          <p:nvPr/>
        </p:nvSpPr>
        <p:spPr bwMode="auto">
          <a:xfrm>
            <a:off x="2708416" y="2610011"/>
            <a:ext cx="262778" cy="484369"/>
          </a:xfrm>
          <a:custGeom>
            <a:avLst/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sp>
        <p:nvSpPr>
          <p:cNvPr id="76" name="Freeform 81"/>
          <p:cNvSpPr>
            <a:spLocks noEditPoints="1"/>
          </p:cNvSpPr>
          <p:nvPr/>
        </p:nvSpPr>
        <p:spPr bwMode="auto">
          <a:xfrm>
            <a:off x="5361893" y="2743435"/>
            <a:ext cx="330234" cy="331648"/>
          </a:xfrm>
          <a:custGeom>
            <a:avLst/>
            <a:gdLst>
              <a:gd name="T0" fmla="*/ 239 w 280"/>
              <a:gd name="T1" fmla="*/ 66 h 281"/>
              <a:gd name="T2" fmla="*/ 214 w 280"/>
              <a:gd name="T3" fmla="*/ 66 h 281"/>
              <a:gd name="T4" fmla="*/ 214 w 280"/>
              <a:gd name="T5" fmla="*/ 8 h 281"/>
              <a:gd name="T6" fmla="*/ 207 w 280"/>
              <a:gd name="T7" fmla="*/ 0 h 281"/>
              <a:gd name="T8" fmla="*/ 8 w 280"/>
              <a:gd name="T9" fmla="*/ 0 h 281"/>
              <a:gd name="T10" fmla="*/ 0 w 280"/>
              <a:gd name="T11" fmla="*/ 8 h 281"/>
              <a:gd name="T12" fmla="*/ 0 w 280"/>
              <a:gd name="T13" fmla="*/ 207 h 281"/>
              <a:gd name="T14" fmla="*/ 74 w 280"/>
              <a:gd name="T15" fmla="*/ 281 h 281"/>
              <a:gd name="T16" fmla="*/ 141 w 280"/>
              <a:gd name="T17" fmla="*/ 281 h 281"/>
              <a:gd name="T18" fmla="*/ 214 w 280"/>
              <a:gd name="T19" fmla="*/ 214 h 281"/>
              <a:gd name="T20" fmla="*/ 239 w 280"/>
              <a:gd name="T21" fmla="*/ 214 h 281"/>
              <a:gd name="T22" fmla="*/ 280 w 280"/>
              <a:gd name="T23" fmla="*/ 140 h 281"/>
              <a:gd name="T24" fmla="*/ 239 w 280"/>
              <a:gd name="T25" fmla="*/ 66 h 281"/>
              <a:gd name="T26" fmla="*/ 200 w 280"/>
              <a:gd name="T27" fmla="*/ 15 h 281"/>
              <a:gd name="T28" fmla="*/ 200 w 280"/>
              <a:gd name="T29" fmla="*/ 49 h 281"/>
              <a:gd name="T30" fmla="*/ 15 w 280"/>
              <a:gd name="T31" fmla="*/ 49 h 281"/>
              <a:gd name="T32" fmla="*/ 15 w 280"/>
              <a:gd name="T33" fmla="*/ 15 h 281"/>
              <a:gd name="T34" fmla="*/ 200 w 280"/>
              <a:gd name="T35" fmla="*/ 15 h 281"/>
              <a:gd name="T36" fmla="*/ 239 w 280"/>
              <a:gd name="T37" fmla="*/ 199 h 281"/>
              <a:gd name="T38" fmla="*/ 214 w 280"/>
              <a:gd name="T39" fmla="*/ 199 h 281"/>
              <a:gd name="T40" fmla="*/ 214 w 280"/>
              <a:gd name="T41" fmla="*/ 81 h 281"/>
              <a:gd name="T42" fmla="*/ 239 w 280"/>
              <a:gd name="T43" fmla="*/ 81 h 281"/>
              <a:gd name="T44" fmla="*/ 265 w 280"/>
              <a:gd name="T45" fmla="*/ 140 h 281"/>
              <a:gd name="T46" fmla="*/ 239 w 280"/>
              <a:gd name="T47" fmla="*/ 19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281">
                <a:moveTo>
                  <a:pt x="239" y="66"/>
                </a:moveTo>
                <a:cubicBezTo>
                  <a:pt x="214" y="66"/>
                  <a:pt x="214" y="66"/>
                  <a:pt x="214" y="66"/>
                </a:cubicBezTo>
                <a:cubicBezTo>
                  <a:pt x="214" y="8"/>
                  <a:pt x="214" y="8"/>
                  <a:pt x="214" y="8"/>
                </a:cubicBezTo>
                <a:cubicBezTo>
                  <a:pt x="214" y="4"/>
                  <a:pt x="211" y="0"/>
                  <a:pt x="207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48"/>
                  <a:pt x="33" y="281"/>
                  <a:pt x="74" y="281"/>
                </a:cubicBezTo>
                <a:cubicBezTo>
                  <a:pt x="141" y="281"/>
                  <a:pt x="141" y="281"/>
                  <a:pt x="141" y="281"/>
                </a:cubicBezTo>
                <a:cubicBezTo>
                  <a:pt x="179" y="281"/>
                  <a:pt x="211" y="251"/>
                  <a:pt x="214" y="214"/>
                </a:cubicBezTo>
                <a:cubicBezTo>
                  <a:pt x="239" y="214"/>
                  <a:pt x="239" y="214"/>
                  <a:pt x="239" y="214"/>
                </a:cubicBezTo>
                <a:cubicBezTo>
                  <a:pt x="262" y="214"/>
                  <a:pt x="280" y="181"/>
                  <a:pt x="280" y="140"/>
                </a:cubicBezTo>
                <a:cubicBezTo>
                  <a:pt x="280" y="98"/>
                  <a:pt x="262" y="66"/>
                  <a:pt x="239" y="66"/>
                </a:cubicBezTo>
                <a:close/>
                <a:moveTo>
                  <a:pt x="200" y="15"/>
                </a:moveTo>
                <a:cubicBezTo>
                  <a:pt x="200" y="49"/>
                  <a:pt x="200" y="49"/>
                  <a:pt x="200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15"/>
                  <a:pt x="15" y="15"/>
                  <a:pt x="15" y="15"/>
                </a:cubicBezTo>
                <a:lnTo>
                  <a:pt x="200" y="15"/>
                </a:lnTo>
                <a:close/>
                <a:moveTo>
                  <a:pt x="239" y="199"/>
                </a:moveTo>
                <a:cubicBezTo>
                  <a:pt x="214" y="199"/>
                  <a:pt x="214" y="199"/>
                  <a:pt x="214" y="199"/>
                </a:cubicBezTo>
                <a:cubicBezTo>
                  <a:pt x="214" y="81"/>
                  <a:pt x="214" y="81"/>
                  <a:pt x="214" y="81"/>
                </a:cubicBezTo>
                <a:cubicBezTo>
                  <a:pt x="239" y="81"/>
                  <a:pt x="239" y="81"/>
                  <a:pt x="239" y="81"/>
                </a:cubicBezTo>
                <a:cubicBezTo>
                  <a:pt x="251" y="81"/>
                  <a:pt x="265" y="106"/>
                  <a:pt x="265" y="140"/>
                </a:cubicBezTo>
                <a:cubicBezTo>
                  <a:pt x="265" y="174"/>
                  <a:pt x="251" y="199"/>
                  <a:pt x="239" y="199"/>
                </a:cubicBez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sp>
        <p:nvSpPr>
          <p:cNvPr id="77" name="Freeform 82"/>
          <p:cNvSpPr>
            <a:spLocks/>
          </p:cNvSpPr>
          <p:nvPr/>
        </p:nvSpPr>
        <p:spPr bwMode="auto">
          <a:xfrm>
            <a:off x="7920220" y="2671581"/>
            <a:ext cx="391685" cy="470500"/>
          </a:xfrm>
          <a:custGeom>
            <a:avLst/>
            <a:gdLst>
              <a:gd name="T0" fmla="*/ 332 w 332"/>
              <a:gd name="T1" fmla="*/ 266 h 399"/>
              <a:gd name="T2" fmla="*/ 332 w 332"/>
              <a:gd name="T3" fmla="*/ 199 h 399"/>
              <a:gd name="T4" fmla="*/ 200 w 332"/>
              <a:gd name="T5" fmla="*/ 134 h 399"/>
              <a:gd name="T6" fmla="*/ 199 w 332"/>
              <a:gd name="T7" fmla="*/ 134 h 399"/>
              <a:gd name="T8" fmla="*/ 199 w 332"/>
              <a:gd name="T9" fmla="*/ 32 h 399"/>
              <a:gd name="T10" fmla="*/ 199 w 332"/>
              <a:gd name="T11" fmla="*/ 32 h 399"/>
              <a:gd name="T12" fmla="*/ 166 w 332"/>
              <a:gd name="T13" fmla="*/ 0 h 399"/>
              <a:gd name="T14" fmla="*/ 133 w 332"/>
              <a:gd name="T15" fmla="*/ 32 h 399"/>
              <a:gd name="T16" fmla="*/ 133 w 332"/>
              <a:gd name="T17" fmla="*/ 32 h 399"/>
              <a:gd name="T18" fmla="*/ 133 w 332"/>
              <a:gd name="T19" fmla="*/ 134 h 399"/>
              <a:gd name="T20" fmla="*/ 0 w 332"/>
              <a:gd name="T21" fmla="*/ 199 h 399"/>
              <a:gd name="T22" fmla="*/ 0 w 332"/>
              <a:gd name="T23" fmla="*/ 266 h 399"/>
              <a:gd name="T24" fmla="*/ 133 w 332"/>
              <a:gd name="T25" fmla="*/ 213 h 399"/>
              <a:gd name="T26" fmla="*/ 133 w 332"/>
              <a:gd name="T27" fmla="*/ 328 h 399"/>
              <a:gd name="T28" fmla="*/ 99 w 332"/>
              <a:gd name="T29" fmla="*/ 354 h 399"/>
              <a:gd name="T30" fmla="*/ 99 w 332"/>
              <a:gd name="T31" fmla="*/ 399 h 399"/>
              <a:gd name="T32" fmla="*/ 166 w 332"/>
              <a:gd name="T33" fmla="*/ 365 h 399"/>
              <a:gd name="T34" fmla="*/ 232 w 332"/>
              <a:gd name="T35" fmla="*/ 399 h 399"/>
              <a:gd name="T36" fmla="*/ 232 w 332"/>
              <a:gd name="T37" fmla="*/ 354 h 399"/>
              <a:gd name="T38" fmla="*/ 199 w 332"/>
              <a:gd name="T39" fmla="*/ 329 h 399"/>
              <a:gd name="T40" fmla="*/ 199 w 332"/>
              <a:gd name="T41" fmla="*/ 213 h 399"/>
              <a:gd name="T42" fmla="*/ 332 w 332"/>
              <a:gd name="T43" fmla="*/ 26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2" h="399">
                <a:moveTo>
                  <a:pt x="332" y="266"/>
                </a:moveTo>
                <a:cubicBezTo>
                  <a:pt x="332" y="199"/>
                  <a:pt x="332" y="199"/>
                  <a:pt x="332" y="199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8" y="14"/>
                  <a:pt x="184" y="0"/>
                  <a:pt x="166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33" y="134"/>
                  <a:pt x="133" y="134"/>
                  <a:pt x="133" y="134"/>
                </a:cubicBezTo>
                <a:cubicBezTo>
                  <a:pt x="119" y="137"/>
                  <a:pt x="0" y="199"/>
                  <a:pt x="0" y="199"/>
                </a:cubicBezTo>
                <a:cubicBezTo>
                  <a:pt x="0" y="266"/>
                  <a:pt x="0" y="266"/>
                  <a:pt x="0" y="266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33" y="328"/>
                  <a:pt x="133" y="328"/>
                  <a:pt x="133" y="328"/>
                </a:cubicBezTo>
                <a:cubicBezTo>
                  <a:pt x="119" y="338"/>
                  <a:pt x="99" y="354"/>
                  <a:pt x="99" y="354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66" y="365"/>
                  <a:pt x="166" y="365"/>
                  <a:pt x="166" y="365"/>
                </a:cubicBezTo>
                <a:cubicBezTo>
                  <a:pt x="232" y="399"/>
                  <a:pt x="232" y="399"/>
                  <a:pt x="232" y="399"/>
                </a:cubicBezTo>
                <a:cubicBezTo>
                  <a:pt x="232" y="354"/>
                  <a:pt x="232" y="354"/>
                  <a:pt x="232" y="354"/>
                </a:cubicBezTo>
                <a:cubicBezTo>
                  <a:pt x="199" y="329"/>
                  <a:pt x="199" y="329"/>
                  <a:pt x="199" y="329"/>
                </a:cubicBezTo>
                <a:cubicBezTo>
                  <a:pt x="199" y="213"/>
                  <a:pt x="199" y="213"/>
                  <a:pt x="199" y="213"/>
                </a:cubicBezTo>
                <a:lnTo>
                  <a:pt x="332" y="266"/>
                </a:ln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sp>
        <p:nvSpPr>
          <p:cNvPr id="78" name="Freeform 91"/>
          <p:cNvSpPr>
            <a:spLocks noEditPoints="1"/>
          </p:cNvSpPr>
          <p:nvPr/>
        </p:nvSpPr>
        <p:spPr bwMode="auto">
          <a:xfrm>
            <a:off x="10579282" y="2693425"/>
            <a:ext cx="410670" cy="488481"/>
          </a:xfrm>
          <a:custGeom>
            <a:avLst/>
            <a:gdLst>
              <a:gd name="T0" fmla="*/ 8 w 348"/>
              <a:gd name="T1" fmla="*/ 0 h 414"/>
              <a:gd name="T2" fmla="*/ 0 w 348"/>
              <a:gd name="T3" fmla="*/ 406 h 414"/>
              <a:gd name="T4" fmla="*/ 340 w 348"/>
              <a:gd name="T5" fmla="*/ 414 h 414"/>
              <a:gd name="T6" fmla="*/ 348 w 348"/>
              <a:gd name="T7" fmla="*/ 8 h 414"/>
              <a:gd name="T8" fmla="*/ 333 w 348"/>
              <a:gd name="T9" fmla="*/ 399 h 414"/>
              <a:gd name="T10" fmla="*/ 15 w 348"/>
              <a:gd name="T11" fmla="*/ 15 h 414"/>
              <a:gd name="T12" fmla="*/ 333 w 348"/>
              <a:gd name="T13" fmla="*/ 399 h 414"/>
              <a:gd name="T14" fmla="*/ 33 w 348"/>
              <a:gd name="T15" fmla="*/ 43 h 414"/>
              <a:gd name="T16" fmla="*/ 307 w 348"/>
              <a:gd name="T17" fmla="*/ 36 h 414"/>
              <a:gd name="T18" fmla="*/ 315 w 348"/>
              <a:gd name="T19" fmla="*/ 104 h 414"/>
              <a:gd name="T20" fmla="*/ 41 w 348"/>
              <a:gd name="T21" fmla="*/ 111 h 414"/>
              <a:gd name="T22" fmla="*/ 108 w 348"/>
              <a:gd name="T23" fmla="*/ 141 h 414"/>
              <a:gd name="T24" fmla="*/ 123 w 348"/>
              <a:gd name="T25" fmla="*/ 203 h 414"/>
              <a:gd name="T26" fmla="*/ 53 w 348"/>
              <a:gd name="T27" fmla="*/ 210 h 414"/>
              <a:gd name="T28" fmla="*/ 108 w 348"/>
              <a:gd name="T29" fmla="*/ 195 h 414"/>
              <a:gd name="T30" fmla="*/ 198 w 348"/>
              <a:gd name="T31" fmla="*/ 141 h 414"/>
              <a:gd name="T32" fmla="*/ 212 w 348"/>
              <a:gd name="T33" fmla="*/ 203 h 414"/>
              <a:gd name="T34" fmla="*/ 143 w 348"/>
              <a:gd name="T35" fmla="*/ 210 h 414"/>
              <a:gd name="T36" fmla="*/ 198 w 348"/>
              <a:gd name="T37" fmla="*/ 195 h 414"/>
              <a:gd name="T38" fmla="*/ 287 w 348"/>
              <a:gd name="T39" fmla="*/ 141 h 414"/>
              <a:gd name="T40" fmla="*/ 302 w 348"/>
              <a:gd name="T41" fmla="*/ 203 h 414"/>
              <a:gd name="T42" fmla="*/ 233 w 348"/>
              <a:gd name="T43" fmla="*/ 210 h 414"/>
              <a:gd name="T44" fmla="*/ 287 w 348"/>
              <a:gd name="T45" fmla="*/ 195 h 414"/>
              <a:gd name="T46" fmla="*/ 108 w 348"/>
              <a:gd name="T47" fmla="*/ 314 h 414"/>
              <a:gd name="T48" fmla="*/ 123 w 348"/>
              <a:gd name="T49" fmla="*/ 376 h 414"/>
              <a:gd name="T50" fmla="*/ 53 w 348"/>
              <a:gd name="T51" fmla="*/ 384 h 414"/>
              <a:gd name="T52" fmla="*/ 108 w 348"/>
              <a:gd name="T53" fmla="*/ 369 h 414"/>
              <a:gd name="T54" fmla="*/ 198 w 348"/>
              <a:gd name="T55" fmla="*/ 314 h 414"/>
              <a:gd name="T56" fmla="*/ 212 w 348"/>
              <a:gd name="T57" fmla="*/ 376 h 414"/>
              <a:gd name="T58" fmla="*/ 143 w 348"/>
              <a:gd name="T59" fmla="*/ 384 h 414"/>
              <a:gd name="T60" fmla="*/ 198 w 348"/>
              <a:gd name="T61" fmla="*/ 369 h 414"/>
              <a:gd name="T62" fmla="*/ 287 w 348"/>
              <a:gd name="T63" fmla="*/ 314 h 414"/>
              <a:gd name="T64" fmla="*/ 302 w 348"/>
              <a:gd name="T65" fmla="*/ 376 h 414"/>
              <a:gd name="T66" fmla="*/ 233 w 348"/>
              <a:gd name="T67" fmla="*/ 384 h 414"/>
              <a:gd name="T68" fmla="*/ 287 w 348"/>
              <a:gd name="T69" fmla="*/ 369 h 414"/>
              <a:gd name="T70" fmla="*/ 108 w 348"/>
              <a:gd name="T71" fmla="*/ 227 h 414"/>
              <a:gd name="T72" fmla="*/ 123 w 348"/>
              <a:gd name="T73" fmla="*/ 289 h 414"/>
              <a:gd name="T74" fmla="*/ 53 w 348"/>
              <a:gd name="T75" fmla="*/ 297 h 414"/>
              <a:gd name="T76" fmla="*/ 108 w 348"/>
              <a:gd name="T77" fmla="*/ 282 h 414"/>
              <a:gd name="T78" fmla="*/ 198 w 348"/>
              <a:gd name="T79" fmla="*/ 227 h 414"/>
              <a:gd name="T80" fmla="*/ 212 w 348"/>
              <a:gd name="T81" fmla="*/ 289 h 414"/>
              <a:gd name="T82" fmla="*/ 143 w 348"/>
              <a:gd name="T83" fmla="*/ 297 h 414"/>
              <a:gd name="T84" fmla="*/ 198 w 348"/>
              <a:gd name="T85" fmla="*/ 282 h 414"/>
              <a:gd name="T86" fmla="*/ 287 w 348"/>
              <a:gd name="T87" fmla="*/ 227 h 414"/>
              <a:gd name="T88" fmla="*/ 302 w 348"/>
              <a:gd name="T89" fmla="*/ 289 h 414"/>
              <a:gd name="T90" fmla="*/ 233 w 348"/>
              <a:gd name="T91" fmla="*/ 297 h 414"/>
              <a:gd name="T92" fmla="*/ 287 w 348"/>
              <a:gd name="T93" fmla="*/ 28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8" h="414">
                <a:moveTo>
                  <a:pt x="34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4" y="414"/>
                  <a:pt x="8" y="414"/>
                </a:cubicBezTo>
                <a:cubicBezTo>
                  <a:pt x="340" y="414"/>
                  <a:pt x="340" y="414"/>
                  <a:pt x="340" y="414"/>
                </a:cubicBezTo>
                <a:cubicBezTo>
                  <a:pt x="344" y="414"/>
                  <a:pt x="348" y="410"/>
                  <a:pt x="348" y="406"/>
                </a:cubicBezTo>
                <a:cubicBezTo>
                  <a:pt x="348" y="8"/>
                  <a:pt x="348" y="8"/>
                  <a:pt x="348" y="8"/>
                </a:cubicBezTo>
                <a:cubicBezTo>
                  <a:pt x="348" y="4"/>
                  <a:pt x="344" y="0"/>
                  <a:pt x="340" y="0"/>
                </a:cubicBezTo>
                <a:close/>
                <a:moveTo>
                  <a:pt x="333" y="399"/>
                </a:moveTo>
                <a:cubicBezTo>
                  <a:pt x="15" y="399"/>
                  <a:pt x="15" y="399"/>
                  <a:pt x="15" y="399"/>
                </a:cubicBezTo>
                <a:cubicBezTo>
                  <a:pt x="15" y="15"/>
                  <a:pt x="15" y="15"/>
                  <a:pt x="15" y="15"/>
                </a:cubicBezTo>
                <a:cubicBezTo>
                  <a:pt x="333" y="15"/>
                  <a:pt x="333" y="15"/>
                  <a:pt x="333" y="15"/>
                </a:cubicBezTo>
                <a:lnTo>
                  <a:pt x="333" y="399"/>
                </a:lnTo>
                <a:close/>
                <a:moveTo>
                  <a:pt x="33" y="104"/>
                </a:moveTo>
                <a:cubicBezTo>
                  <a:pt x="33" y="43"/>
                  <a:pt x="33" y="43"/>
                  <a:pt x="33" y="43"/>
                </a:cubicBezTo>
                <a:cubicBezTo>
                  <a:pt x="33" y="39"/>
                  <a:pt x="37" y="36"/>
                  <a:pt x="41" y="36"/>
                </a:cubicBezTo>
                <a:cubicBezTo>
                  <a:pt x="307" y="36"/>
                  <a:pt x="307" y="36"/>
                  <a:pt x="307" y="36"/>
                </a:cubicBezTo>
                <a:cubicBezTo>
                  <a:pt x="311" y="36"/>
                  <a:pt x="315" y="39"/>
                  <a:pt x="315" y="43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108"/>
                  <a:pt x="311" y="111"/>
                  <a:pt x="307" y="11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7" y="111"/>
                  <a:pt x="33" y="108"/>
                  <a:pt x="33" y="104"/>
                </a:cubicBezTo>
                <a:close/>
                <a:moveTo>
                  <a:pt x="108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203"/>
                  <a:pt x="123" y="203"/>
                  <a:pt x="123" y="203"/>
                </a:cubicBezTo>
                <a:cubicBezTo>
                  <a:pt x="123" y="207"/>
                  <a:pt x="119" y="210"/>
                  <a:pt x="115" y="21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3" y="195"/>
                  <a:pt x="53" y="195"/>
                  <a:pt x="53" y="195"/>
                </a:cubicBezTo>
                <a:cubicBezTo>
                  <a:pt x="108" y="195"/>
                  <a:pt x="108" y="195"/>
                  <a:pt x="108" y="195"/>
                </a:cubicBezTo>
                <a:lnTo>
                  <a:pt x="108" y="141"/>
                </a:lnTo>
                <a:close/>
                <a:moveTo>
                  <a:pt x="198" y="141"/>
                </a:moveTo>
                <a:cubicBezTo>
                  <a:pt x="212" y="141"/>
                  <a:pt x="212" y="141"/>
                  <a:pt x="212" y="141"/>
                </a:cubicBezTo>
                <a:cubicBezTo>
                  <a:pt x="212" y="203"/>
                  <a:pt x="212" y="203"/>
                  <a:pt x="212" y="203"/>
                </a:cubicBezTo>
                <a:cubicBezTo>
                  <a:pt x="212" y="207"/>
                  <a:pt x="209" y="210"/>
                  <a:pt x="205" y="210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98" y="195"/>
                  <a:pt x="198" y="195"/>
                  <a:pt x="198" y="195"/>
                </a:cubicBezTo>
                <a:lnTo>
                  <a:pt x="198" y="141"/>
                </a:lnTo>
                <a:close/>
                <a:moveTo>
                  <a:pt x="287" y="141"/>
                </a:moveTo>
                <a:cubicBezTo>
                  <a:pt x="302" y="141"/>
                  <a:pt x="302" y="141"/>
                  <a:pt x="302" y="141"/>
                </a:cubicBezTo>
                <a:cubicBezTo>
                  <a:pt x="302" y="203"/>
                  <a:pt x="302" y="203"/>
                  <a:pt x="302" y="203"/>
                </a:cubicBezTo>
                <a:cubicBezTo>
                  <a:pt x="302" y="207"/>
                  <a:pt x="299" y="210"/>
                  <a:pt x="295" y="210"/>
                </a:cubicBezTo>
                <a:cubicBezTo>
                  <a:pt x="233" y="210"/>
                  <a:pt x="233" y="210"/>
                  <a:pt x="233" y="210"/>
                </a:cubicBezTo>
                <a:cubicBezTo>
                  <a:pt x="233" y="195"/>
                  <a:pt x="233" y="195"/>
                  <a:pt x="233" y="195"/>
                </a:cubicBezTo>
                <a:cubicBezTo>
                  <a:pt x="287" y="195"/>
                  <a:pt x="287" y="195"/>
                  <a:pt x="287" y="195"/>
                </a:cubicBezTo>
                <a:lnTo>
                  <a:pt x="287" y="141"/>
                </a:lnTo>
                <a:close/>
                <a:moveTo>
                  <a:pt x="108" y="314"/>
                </a:moveTo>
                <a:cubicBezTo>
                  <a:pt x="123" y="314"/>
                  <a:pt x="123" y="314"/>
                  <a:pt x="123" y="314"/>
                </a:cubicBezTo>
                <a:cubicBezTo>
                  <a:pt x="123" y="376"/>
                  <a:pt x="123" y="376"/>
                  <a:pt x="123" y="376"/>
                </a:cubicBezTo>
                <a:cubicBezTo>
                  <a:pt x="123" y="380"/>
                  <a:pt x="119" y="384"/>
                  <a:pt x="115" y="384"/>
                </a:cubicBezTo>
                <a:cubicBezTo>
                  <a:pt x="53" y="384"/>
                  <a:pt x="53" y="384"/>
                  <a:pt x="53" y="384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108" y="369"/>
                  <a:pt x="108" y="369"/>
                  <a:pt x="108" y="369"/>
                </a:cubicBezTo>
                <a:lnTo>
                  <a:pt x="108" y="314"/>
                </a:lnTo>
                <a:close/>
                <a:moveTo>
                  <a:pt x="198" y="314"/>
                </a:moveTo>
                <a:cubicBezTo>
                  <a:pt x="212" y="314"/>
                  <a:pt x="212" y="314"/>
                  <a:pt x="212" y="314"/>
                </a:cubicBezTo>
                <a:cubicBezTo>
                  <a:pt x="212" y="376"/>
                  <a:pt x="212" y="376"/>
                  <a:pt x="212" y="376"/>
                </a:cubicBezTo>
                <a:cubicBezTo>
                  <a:pt x="212" y="380"/>
                  <a:pt x="209" y="384"/>
                  <a:pt x="205" y="384"/>
                </a:cubicBezTo>
                <a:cubicBezTo>
                  <a:pt x="143" y="384"/>
                  <a:pt x="143" y="384"/>
                  <a:pt x="143" y="384"/>
                </a:cubicBezTo>
                <a:cubicBezTo>
                  <a:pt x="143" y="369"/>
                  <a:pt x="143" y="369"/>
                  <a:pt x="143" y="369"/>
                </a:cubicBezTo>
                <a:cubicBezTo>
                  <a:pt x="198" y="369"/>
                  <a:pt x="198" y="369"/>
                  <a:pt x="198" y="369"/>
                </a:cubicBezTo>
                <a:lnTo>
                  <a:pt x="198" y="314"/>
                </a:lnTo>
                <a:close/>
                <a:moveTo>
                  <a:pt x="287" y="314"/>
                </a:moveTo>
                <a:cubicBezTo>
                  <a:pt x="302" y="314"/>
                  <a:pt x="302" y="314"/>
                  <a:pt x="302" y="314"/>
                </a:cubicBezTo>
                <a:cubicBezTo>
                  <a:pt x="302" y="376"/>
                  <a:pt x="302" y="376"/>
                  <a:pt x="302" y="376"/>
                </a:cubicBezTo>
                <a:cubicBezTo>
                  <a:pt x="302" y="380"/>
                  <a:pt x="299" y="384"/>
                  <a:pt x="295" y="384"/>
                </a:cubicBezTo>
                <a:cubicBezTo>
                  <a:pt x="233" y="384"/>
                  <a:pt x="233" y="384"/>
                  <a:pt x="233" y="384"/>
                </a:cubicBezTo>
                <a:cubicBezTo>
                  <a:pt x="233" y="369"/>
                  <a:pt x="233" y="369"/>
                  <a:pt x="233" y="369"/>
                </a:cubicBezTo>
                <a:cubicBezTo>
                  <a:pt x="287" y="369"/>
                  <a:pt x="287" y="369"/>
                  <a:pt x="287" y="369"/>
                </a:cubicBezTo>
                <a:lnTo>
                  <a:pt x="287" y="314"/>
                </a:lnTo>
                <a:close/>
                <a:moveTo>
                  <a:pt x="108" y="227"/>
                </a:moveTo>
                <a:cubicBezTo>
                  <a:pt x="123" y="227"/>
                  <a:pt x="123" y="227"/>
                  <a:pt x="123" y="227"/>
                </a:cubicBezTo>
                <a:cubicBezTo>
                  <a:pt x="123" y="289"/>
                  <a:pt x="123" y="289"/>
                  <a:pt x="123" y="289"/>
                </a:cubicBezTo>
                <a:cubicBezTo>
                  <a:pt x="123" y="293"/>
                  <a:pt x="119" y="297"/>
                  <a:pt x="115" y="297"/>
                </a:cubicBezTo>
                <a:cubicBezTo>
                  <a:pt x="53" y="297"/>
                  <a:pt x="53" y="297"/>
                  <a:pt x="53" y="29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108" y="282"/>
                  <a:pt x="108" y="282"/>
                  <a:pt x="108" y="282"/>
                </a:cubicBezTo>
                <a:lnTo>
                  <a:pt x="108" y="227"/>
                </a:lnTo>
                <a:close/>
                <a:moveTo>
                  <a:pt x="198" y="227"/>
                </a:moveTo>
                <a:cubicBezTo>
                  <a:pt x="212" y="227"/>
                  <a:pt x="212" y="227"/>
                  <a:pt x="212" y="227"/>
                </a:cubicBezTo>
                <a:cubicBezTo>
                  <a:pt x="212" y="289"/>
                  <a:pt x="212" y="289"/>
                  <a:pt x="212" y="289"/>
                </a:cubicBezTo>
                <a:cubicBezTo>
                  <a:pt x="212" y="293"/>
                  <a:pt x="209" y="297"/>
                  <a:pt x="205" y="297"/>
                </a:cubicBezTo>
                <a:cubicBezTo>
                  <a:pt x="143" y="297"/>
                  <a:pt x="143" y="297"/>
                  <a:pt x="143" y="297"/>
                </a:cubicBezTo>
                <a:cubicBezTo>
                  <a:pt x="143" y="282"/>
                  <a:pt x="143" y="282"/>
                  <a:pt x="143" y="282"/>
                </a:cubicBezTo>
                <a:cubicBezTo>
                  <a:pt x="198" y="282"/>
                  <a:pt x="198" y="282"/>
                  <a:pt x="198" y="282"/>
                </a:cubicBezTo>
                <a:lnTo>
                  <a:pt x="198" y="227"/>
                </a:lnTo>
                <a:close/>
                <a:moveTo>
                  <a:pt x="287" y="227"/>
                </a:moveTo>
                <a:cubicBezTo>
                  <a:pt x="302" y="227"/>
                  <a:pt x="302" y="227"/>
                  <a:pt x="302" y="227"/>
                </a:cubicBezTo>
                <a:cubicBezTo>
                  <a:pt x="302" y="289"/>
                  <a:pt x="302" y="289"/>
                  <a:pt x="302" y="289"/>
                </a:cubicBezTo>
                <a:cubicBezTo>
                  <a:pt x="302" y="293"/>
                  <a:pt x="299" y="297"/>
                  <a:pt x="295" y="297"/>
                </a:cubicBezTo>
                <a:cubicBezTo>
                  <a:pt x="233" y="297"/>
                  <a:pt x="233" y="297"/>
                  <a:pt x="233" y="297"/>
                </a:cubicBezTo>
                <a:cubicBezTo>
                  <a:pt x="233" y="282"/>
                  <a:pt x="233" y="282"/>
                  <a:pt x="233" y="282"/>
                </a:cubicBezTo>
                <a:cubicBezTo>
                  <a:pt x="287" y="282"/>
                  <a:pt x="287" y="282"/>
                  <a:pt x="287" y="282"/>
                </a:cubicBezTo>
                <a:lnTo>
                  <a:pt x="287" y="227"/>
                </a:ln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055481" y="4109780"/>
            <a:ext cx="2187367" cy="2112948"/>
            <a:chOff x="756656" y="5419437"/>
            <a:chExt cx="2187367" cy="2112948"/>
          </a:xfrm>
        </p:grpSpPr>
        <p:sp>
          <p:nvSpPr>
            <p:cNvPr id="80" name="文本框 79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450259" y="4068571"/>
            <a:ext cx="2187367" cy="2112948"/>
            <a:chOff x="756656" y="5419437"/>
            <a:chExt cx="2187367" cy="2112948"/>
          </a:xfrm>
        </p:grpSpPr>
        <p:sp>
          <p:nvSpPr>
            <p:cNvPr id="90" name="文本框 89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160190" y="4072491"/>
            <a:ext cx="2187367" cy="2112948"/>
            <a:chOff x="756656" y="5419437"/>
            <a:chExt cx="2187367" cy="2112948"/>
          </a:xfrm>
        </p:grpSpPr>
        <p:sp>
          <p:nvSpPr>
            <p:cNvPr id="94" name="文本框 93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7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867973" y="4054241"/>
            <a:ext cx="2187367" cy="2112948"/>
            <a:chOff x="756656" y="5419437"/>
            <a:chExt cx="2187367" cy="2112948"/>
          </a:xfrm>
        </p:grpSpPr>
        <p:sp>
          <p:nvSpPr>
            <p:cNvPr id="98" name="文本框 97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8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TextBox 14"/>
          <p:cNvSpPr txBox="1"/>
          <p:nvPr/>
        </p:nvSpPr>
        <p:spPr>
          <a:xfrm>
            <a:off x="11607360" y="6344545"/>
            <a:ext cx="421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13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19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9132" y="3629052"/>
            <a:ext cx="3656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172053" y="4319007"/>
            <a:ext cx="4127148" cy="1893193"/>
            <a:chOff x="5211169" y="3864019"/>
            <a:chExt cx="4127148" cy="1893193"/>
          </a:xfrm>
        </p:grpSpPr>
        <p:grpSp>
          <p:nvGrpSpPr>
            <p:cNvPr id="59" name="组合 58"/>
            <p:cNvGrpSpPr/>
            <p:nvPr/>
          </p:nvGrpSpPr>
          <p:grpSpPr>
            <a:xfrm>
              <a:off x="5917761" y="3864019"/>
              <a:ext cx="3051700" cy="646331"/>
              <a:chOff x="-3744304" y="6216486"/>
              <a:chExt cx="3051700" cy="646331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-3729013" y="6216486"/>
                <a:ext cx="303640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9E08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矩形 59"/>
            <p:cNvSpPr/>
            <p:nvPr/>
          </p:nvSpPr>
          <p:spPr>
            <a:xfrm>
              <a:off x="5211169" y="4479939"/>
              <a:ext cx="4127148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rgbClr val="9E0808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>
                  <a:solidFill>
                    <a:srgbClr val="9E0808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 x-life ECO.</a:t>
              </a:r>
              <a:endParaRPr lang="zh-CN" altLang="en-US" sz="11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23279" y="4340921"/>
            <a:ext cx="4075021" cy="1893193"/>
            <a:chOff x="5211168" y="3864019"/>
            <a:chExt cx="4075021" cy="1893193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917761" y="3864019"/>
              <a:ext cx="3051700" cy="646331"/>
              <a:chOff x="-3744304" y="6216486"/>
              <a:chExt cx="3051700" cy="646331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-3729013" y="6216486"/>
                <a:ext cx="303640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9E08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矩形 101"/>
            <p:cNvSpPr/>
            <p:nvPr/>
          </p:nvSpPr>
          <p:spPr>
            <a:xfrm>
              <a:off x="5211168" y="4479939"/>
              <a:ext cx="4075021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rgbClr val="9E0808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>
                  <a:solidFill>
                    <a:srgbClr val="9E0808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 x-life ECO.</a:t>
              </a:r>
              <a:endParaRPr lang="zh-CN" altLang="en-US" sz="11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05" name="Group 114"/>
          <p:cNvGrpSpPr/>
          <p:nvPr/>
        </p:nvGrpSpPr>
        <p:grpSpPr bwMode="black">
          <a:xfrm>
            <a:off x="7740793" y="4395764"/>
            <a:ext cx="592056" cy="481664"/>
            <a:chOff x="5184775" y="225425"/>
            <a:chExt cx="1500188" cy="1220788"/>
          </a:xfrm>
          <a:solidFill>
            <a:srgbClr val="9E0808"/>
          </a:solidFill>
        </p:grpSpPr>
        <p:sp>
          <p:nvSpPr>
            <p:cNvPr id="106" name="Freeform 86"/>
            <p:cNvSpPr>
              <a:spLocks noEditPoints="1"/>
            </p:cNvSpPr>
            <p:nvPr/>
          </p:nvSpPr>
          <p:spPr bwMode="black">
            <a:xfrm>
              <a:off x="5184775" y="344488"/>
              <a:ext cx="1095375" cy="1101725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rgbClr val="9E0808"/>
                </a:solidFill>
              </a:endParaRPr>
            </a:p>
          </p:txBody>
        </p:sp>
        <p:sp>
          <p:nvSpPr>
            <p:cNvPr id="107" name="Oval 87"/>
            <p:cNvSpPr>
              <a:spLocks noChangeArrowheads="1"/>
            </p:cNvSpPr>
            <p:nvPr/>
          </p:nvSpPr>
          <p:spPr bwMode="black">
            <a:xfrm>
              <a:off x="5630863" y="812800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rgbClr val="9E0808"/>
                </a:solidFill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black">
            <a:xfrm>
              <a:off x="6129338" y="225425"/>
              <a:ext cx="555625" cy="598488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10" name="Group 89"/>
          <p:cNvGrpSpPr>
            <a:grpSpLocks noChangeAspect="1"/>
          </p:cNvGrpSpPr>
          <p:nvPr/>
        </p:nvGrpSpPr>
        <p:grpSpPr>
          <a:xfrm>
            <a:off x="2265060" y="4232295"/>
            <a:ext cx="495278" cy="63747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1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93"/>
          <a:stretch/>
        </p:blipFill>
        <p:spPr>
          <a:xfrm>
            <a:off x="1863969" y="2068133"/>
            <a:ext cx="10328031" cy="189423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grpSp>
        <p:nvGrpSpPr>
          <p:cNvPr id="118" name="组合 117"/>
          <p:cNvGrpSpPr/>
          <p:nvPr/>
        </p:nvGrpSpPr>
        <p:grpSpPr>
          <a:xfrm>
            <a:off x="5779032" y="1077741"/>
            <a:ext cx="3098200" cy="959995"/>
            <a:chOff x="3866318" y="2044894"/>
            <a:chExt cx="6615760" cy="2049932"/>
          </a:xfrm>
        </p:grpSpPr>
        <p:sp>
          <p:nvSpPr>
            <p:cNvPr id="119" name="矩形 118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椭圆 120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23" name="Content Placeholder 4"/>
          <p:cNvSpPr txBox="1">
            <a:spLocks/>
          </p:cNvSpPr>
          <p:nvPr/>
        </p:nvSpPr>
        <p:spPr>
          <a:xfrm>
            <a:off x="6173125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MARKETING</a:t>
            </a:r>
          </a:p>
        </p:txBody>
      </p:sp>
      <p:grpSp>
        <p:nvGrpSpPr>
          <p:cNvPr id="124" name="Group 89"/>
          <p:cNvGrpSpPr>
            <a:grpSpLocks noChangeAspect="1"/>
          </p:cNvGrpSpPr>
          <p:nvPr/>
        </p:nvGrpSpPr>
        <p:grpSpPr>
          <a:xfrm>
            <a:off x="5124959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32" name="直接连接符 131"/>
          <p:cNvCxnSpPr/>
          <p:nvPr/>
        </p:nvCxnSpPr>
        <p:spPr>
          <a:xfrm>
            <a:off x="6139101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椭圆 132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TextBox 14"/>
          <p:cNvSpPr txBox="1"/>
          <p:nvPr/>
        </p:nvSpPr>
        <p:spPr>
          <a:xfrm>
            <a:off x="11593913" y="6344545"/>
            <a:ext cx="557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14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28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090138" y="-35170"/>
            <a:ext cx="6101862" cy="689317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95866" y="1966406"/>
            <a:ext cx="2866293" cy="28662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7920165" y="2268794"/>
            <a:ext cx="1687632" cy="217216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88274" y="2887841"/>
            <a:ext cx="4296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THANK YOU</a:t>
            </a:r>
            <a:endParaRPr lang="zh-CN" altLang="en-US" sz="7200" dirty="0">
              <a:solidFill>
                <a:srgbClr val="9E0808"/>
              </a:solidFill>
              <a:latin typeface="Impact" panose="020B0806030902050204" pitchFamily="34" charset="0"/>
              <a:ea typeface="Kozuka Mincho Pr6N B" panose="02020800000000000000" pitchFamily="18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4519" y="4088170"/>
            <a:ext cx="4043737" cy="0"/>
          </a:xfrm>
          <a:prstGeom prst="line">
            <a:avLst/>
          </a:prstGeom>
          <a:ln w="28575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52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295400" y="2605088"/>
            <a:ext cx="107838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/>
              <a:t>清风素材</a:t>
            </a:r>
            <a:endParaRPr lang="en-US" altLang="zh-CN" sz="4800" dirty="0"/>
          </a:p>
          <a:p>
            <a:pPr eaLnBrk="1" hangingPunct="1"/>
            <a:r>
              <a:rPr lang="en-US" altLang="zh-CN" sz="4800" dirty="0">
                <a:hlinkClick r:id="rId2"/>
              </a:rPr>
              <a:t>https://12sc.taobao.com/</a:t>
            </a:r>
            <a:r>
              <a:rPr lang="en-US" altLang="zh-CN" sz="4800" dirty="0"/>
              <a:t> </a:t>
            </a:r>
            <a:r>
              <a:rPr lang="zh-CN" altLang="en-US" sz="48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72047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600" y="270933"/>
            <a:ext cx="11514667" cy="6587067"/>
            <a:chOff x="-1088760" y="-415867"/>
            <a:chExt cx="14828580" cy="84452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8760" y="-415867"/>
              <a:ext cx="3706440" cy="208487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693" y="-415867"/>
              <a:ext cx="3706440" cy="208487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9374" y="-415867"/>
              <a:ext cx="3706440" cy="20848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3380" y="-415867"/>
              <a:ext cx="3706440" cy="208487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8760" y="1675915"/>
              <a:ext cx="3706440" cy="20848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693" y="1675915"/>
              <a:ext cx="3706440" cy="20848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9374" y="1675915"/>
              <a:ext cx="3706440" cy="20848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3380" y="1675915"/>
              <a:ext cx="3706440" cy="208487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8760" y="3835526"/>
              <a:ext cx="3706440" cy="208487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0500" y="3900547"/>
              <a:ext cx="3706440" cy="208487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9374" y="3835526"/>
              <a:ext cx="3706440" cy="208487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3380" y="3835526"/>
              <a:ext cx="3706440" cy="208487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8760" y="5879470"/>
              <a:ext cx="3706440" cy="208487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0500" y="5944491"/>
              <a:ext cx="3706440" cy="208487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9374" y="5879470"/>
              <a:ext cx="3706440" cy="208487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693" y="3835526"/>
              <a:ext cx="3706440" cy="20848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693" y="5879470"/>
              <a:ext cx="3706440" cy="20848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66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394616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STORY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67947" y="3170455"/>
            <a:ext cx="4018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2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38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645272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STORY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38507" y="2573014"/>
            <a:ext cx="41572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0" i="0" dirty="0" smtClean="0">
                <a:solidFill>
                  <a:srgbClr val="9E0808"/>
                </a:solidFill>
                <a:effectLst/>
                <a:latin typeface="Impact" panose="020B0806030902050204" pitchFamily="34" charset="0"/>
              </a:rPr>
              <a:t>Dedicated to helping you</a:t>
            </a:r>
            <a:br>
              <a:rPr lang="en-US" altLang="zh-CN" sz="2800" b="0" i="0" dirty="0" smtClean="0">
                <a:solidFill>
                  <a:srgbClr val="9E0808"/>
                </a:solidFill>
                <a:effectLst/>
                <a:latin typeface="Impact" panose="020B0806030902050204" pitchFamily="34" charset="0"/>
              </a:rPr>
            </a:br>
            <a:r>
              <a:rPr lang="en-US" altLang="zh-CN" sz="2800" b="0" i="0" dirty="0" smtClean="0">
                <a:solidFill>
                  <a:srgbClr val="9E0808"/>
                </a:solidFill>
                <a:effectLst/>
                <a:latin typeface="Impact" panose="020B0806030902050204" pitchFamily="34" charset="0"/>
              </a:rPr>
              <a:t>reach your fitness goals.</a:t>
            </a:r>
            <a:endParaRPr lang="en-US" altLang="zh-CN" sz="2800" b="0" i="0" dirty="0">
              <a:solidFill>
                <a:srgbClr val="9E0808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82250" y="3480830"/>
            <a:ext cx="34175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9E0808"/>
                </a:solidFill>
              </a:rPr>
              <a:t>We love to create beautiful, handcrafted digital experiences. We love to take the seed of an idea and make it a reality. That is why we exist. We are a team of designers and developers with the skills, the tools and the experience to forge exceptional websites, apps, and brands.</a:t>
            </a:r>
            <a:endParaRPr lang="zh-CN" altLang="en-US" sz="1400" dirty="0">
              <a:solidFill>
                <a:srgbClr val="9E080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32289" y="2652913"/>
            <a:ext cx="2562395" cy="2487782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167108" y="2652913"/>
            <a:ext cx="2562395" cy="2487782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395733" y="2707493"/>
            <a:ext cx="2447581" cy="2375379"/>
            <a:chOff x="2332234" y="739740"/>
            <a:chExt cx="2447581" cy="2375379"/>
          </a:xfrm>
        </p:grpSpPr>
        <p:grpSp>
          <p:nvGrpSpPr>
            <p:cNvPr id="15" name="组合 14"/>
            <p:cNvGrpSpPr/>
            <p:nvPr/>
          </p:nvGrpSpPr>
          <p:grpSpPr>
            <a:xfrm>
              <a:off x="2622721" y="2465189"/>
              <a:ext cx="1854532" cy="649930"/>
              <a:chOff x="6700098" y="4102052"/>
              <a:chExt cx="1854532" cy="64993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950415" y="4102052"/>
                <a:ext cx="13820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GET ACTIVE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700098" y="4336484"/>
                <a:ext cx="185453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dirty="0" err="1" smtClean="0">
                    <a:solidFill>
                      <a:schemeClr val="bg1"/>
                    </a:solidFill>
                  </a:rPr>
                  <a:t>Fitbit</a:t>
                </a:r>
                <a:r>
                  <a:rPr lang="en-US" altLang="zh-CN" sz="1050" dirty="0" smtClean="0">
                    <a:solidFill>
                      <a:schemeClr val="bg1"/>
                    </a:solidFill>
                  </a:rPr>
                  <a:t> makes it easy to track</a:t>
                </a:r>
              </a:p>
              <a:p>
                <a:pPr algn="ctr"/>
                <a:r>
                  <a:rPr lang="en-US" altLang="zh-CN" sz="1050" dirty="0" smtClean="0">
                    <a:solidFill>
                      <a:schemeClr val="bg1"/>
                    </a:solidFill>
                  </a:rPr>
                  <a:t>activity, sync stats.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55" t="13175"/>
            <a:stretch/>
          </p:blipFill>
          <p:spPr>
            <a:xfrm>
              <a:off x="2332234" y="739740"/>
              <a:ext cx="2447581" cy="1691523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9230552" y="2709114"/>
            <a:ext cx="2447581" cy="2375379"/>
            <a:chOff x="2332234" y="739740"/>
            <a:chExt cx="2447581" cy="2375379"/>
          </a:xfrm>
        </p:grpSpPr>
        <p:grpSp>
          <p:nvGrpSpPr>
            <p:cNvPr id="44" name="组合 43"/>
            <p:cNvGrpSpPr/>
            <p:nvPr/>
          </p:nvGrpSpPr>
          <p:grpSpPr>
            <a:xfrm>
              <a:off x="2622721" y="2465189"/>
              <a:ext cx="1854532" cy="649930"/>
              <a:chOff x="6700098" y="4102052"/>
              <a:chExt cx="1854532" cy="64993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6950415" y="4102052"/>
                <a:ext cx="13820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GET ACTIVE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700098" y="4336484"/>
                <a:ext cx="185453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dirty="0" err="1" smtClean="0">
                    <a:solidFill>
                      <a:schemeClr val="bg1"/>
                    </a:solidFill>
                  </a:rPr>
                  <a:t>Fitbit</a:t>
                </a:r>
                <a:r>
                  <a:rPr lang="en-US" altLang="zh-CN" sz="1050" dirty="0" smtClean="0">
                    <a:solidFill>
                      <a:schemeClr val="bg1"/>
                    </a:solidFill>
                  </a:rPr>
                  <a:t> makes it easy to track</a:t>
                </a:r>
              </a:p>
              <a:p>
                <a:pPr algn="ctr"/>
                <a:r>
                  <a:rPr lang="en-US" altLang="zh-CN" sz="1050" dirty="0" smtClean="0">
                    <a:solidFill>
                      <a:schemeClr val="bg1"/>
                    </a:solidFill>
                  </a:rPr>
                  <a:t>activity, sync stats.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55" t="13175"/>
            <a:stretch/>
          </p:blipFill>
          <p:spPr>
            <a:xfrm>
              <a:off x="2332234" y="739740"/>
              <a:ext cx="2447581" cy="1691523"/>
            </a:xfrm>
            <a:prstGeom prst="rect">
              <a:avLst/>
            </a:prstGeom>
          </p:spPr>
        </p:pic>
      </p:grpSp>
      <p:sp>
        <p:nvSpPr>
          <p:cNvPr id="49" name="Content Placeholder 4"/>
          <p:cNvSpPr txBox="1">
            <a:spLocks/>
          </p:cNvSpPr>
          <p:nvPr/>
        </p:nvSpPr>
        <p:spPr>
          <a:xfrm>
            <a:off x="6037371" y="964595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STORY</a:t>
            </a:r>
          </a:p>
        </p:txBody>
      </p:sp>
      <p:grpSp>
        <p:nvGrpSpPr>
          <p:cNvPr id="55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054436" y="1763175"/>
            <a:ext cx="2505686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5730126" y="1449829"/>
            <a:ext cx="31441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9E0808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200" dirty="0" smtClean="0">
                <a:solidFill>
                  <a:srgbClr val="9E0808"/>
                </a:solidFill>
                <a:ea typeface="+mj-ea"/>
                <a:cs typeface="+mj-cs"/>
              </a:rPr>
              <a:t>World</a:t>
            </a:r>
            <a:endParaRPr lang="zh-CN" altLang="en-US" sz="1200" dirty="0">
              <a:solidFill>
                <a:srgbClr val="9E0808"/>
              </a:solidFill>
              <a:ea typeface="+mj-ea"/>
              <a:cs typeface="+mj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3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6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645272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STORY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48895" y="5076654"/>
            <a:ext cx="8485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9E0808"/>
                </a:solidFill>
                <a:ea typeface="微软雅黑" pitchFamily="34" charset="-122"/>
              </a:rPr>
              <a:t>Richard grew up in Pittsburgh, PA. His dad built race cars. His mom was a test pilot. From these humble </a:t>
            </a:r>
            <a:r>
              <a:rPr lang="en-US" altLang="zh-CN" sz="900" dirty="0" smtClean="0">
                <a:solidFill>
                  <a:srgbClr val="9E0808"/>
                </a:solidFill>
                <a:ea typeface="微软雅黑" pitchFamily="34" charset="-122"/>
              </a:rPr>
              <a:t>beginnings</a:t>
            </a:r>
            <a:r>
              <a:rPr lang="en-US" altLang="zh-CN" sz="900" dirty="0">
                <a:solidFill>
                  <a:srgbClr val="9E0808"/>
                </a:solidFill>
                <a:ea typeface="微软雅黑" pitchFamily="34" charset="-122"/>
              </a:rPr>
              <a:t>, Richard learned the value of making things </a:t>
            </a:r>
            <a:r>
              <a:rPr lang="en-US" altLang="zh-CN" sz="900" dirty="0" smtClean="0">
                <a:solidFill>
                  <a:srgbClr val="9E0808"/>
                </a:solidFill>
                <a:ea typeface="微软雅黑" pitchFamily="34" charset="-122"/>
              </a:rPr>
              <a:t>awesome. Richard </a:t>
            </a:r>
            <a:r>
              <a:rPr lang="en-US" altLang="zh-CN" sz="900" dirty="0">
                <a:solidFill>
                  <a:srgbClr val="9E0808"/>
                </a:solidFill>
                <a:ea typeface="微软雅黑" pitchFamily="34" charset="-122"/>
              </a:rPr>
              <a:t>grew up in Pittsburgh, PA. His dad built race cars. His mom was a test pilot. From these humble beginnings, Richard learned the value of making things awesome</a:t>
            </a:r>
            <a:endParaRPr lang="zh-CN" altLang="en-US" sz="900" dirty="0">
              <a:solidFill>
                <a:srgbClr val="9E0808"/>
              </a:solidFill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598079" y="5116140"/>
            <a:ext cx="542378" cy="577997"/>
            <a:chOff x="899592" y="2031250"/>
            <a:chExt cx="542378" cy="577997"/>
          </a:xfrm>
        </p:grpSpPr>
        <p:sp>
          <p:nvSpPr>
            <p:cNvPr id="34" name="矩形 33"/>
            <p:cNvSpPr/>
            <p:nvPr/>
          </p:nvSpPr>
          <p:spPr>
            <a:xfrm>
              <a:off x="899592" y="2045330"/>
              <a:ext cx="542378" cy="310395"/>
            </a:xfrm>
            <a:prstGeom prst="rect">
              <a:avLst/>
            </a:prstGeom>
            <a:solidFill>
              <a:srgbClr val="9E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99592" y="2392540"/>
              <a:ext cx="542378" cy="173343"/>
            </a:xfrm>
            <a:prstGeom prst="rect">
              <a:avLst/>
            </a:prstGeom>
            <a:solidFill>
              <a:srgbClr val="9E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TextBox 8"/>
            <p:cNvSpPr txBox="1"/>
            <p:nvPr/>
          </p:nvSpPr>
          <p:spPr>
            <a:xfrm>
              <a:off x="983871" y="2031250"/>
              <a:ext cx="3738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0" name="TextBox 9"/>
            <p:cNvSpPr txBox="1"/>
            <p:nvPr/>
          </p:nvSpPr>
          <p:spPr>
            <a:xfrm>
              <a:off x="972163" y="2347637"/>
              <a:ext cx="418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</a:rPr>
                <a:t>ABC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1" name="Picture 5" descr="F:\千图网\图标\05\ooopic_13920029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71" y="5436935"/>
            <a:ext cx="282012" cy="28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F:\千图网\图标\05\ooopic_139200277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823" y="5436935"/>
            <a:ext cx="282012" cy="282012"/>
          </a:xfrm>
          <a:prstGeom prst="rect">
            <a:avLst/>
          </a:prstGeom>
          <a:noFill/>
          <a:ln>
            <a:solidFill>
              <a:srgbClr val="9E08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7" descr="F:\千图网\图标\05\ooopic_13920027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13" y="5436935"/>
            <a:ext cx="282012" cy="28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3383970" y="5436935"/>
            <a:ext cx="17355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9E0808"/>
                </a:solidFill>
              </a:rPr>
              <a:t>Mars.@transformation.com</a:t>
            </a:r>
            <a:endParaRPr lang="zh-CN" altLang="en-US" sz="1000" dirty="0">
              <a:solidFill>
                <a:srgbClr val="9E0808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500801" y="5436935"/>
            <a:ext cx="14502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9E0808"/>
                </a:solidFill>
              </a:rPr>
              <a:t>TEL:+xxx </a:t>
            </a:r>
            <a:r>
              <a:rPr lang="en-US" altLang="zh-CN" sz="1000" dirty="0" err="1" smtClean="0">
                <a:solidFill>
                  <a:srgbClr val="9E0808"/>
                </a:solidFill>
              </a:rPr>
              <a:t>xxx</a:t>
            </a:r>
            <a:r>
              <a:rPr lang="en-US" altLang="zh-CN" sz="1000" dirty="0" smtClean="0">
                <a:solidFill>
                  <a:srgbClr val="9E0808"/>
                </a:solidFill>
              </a:rPr>
              <a:t> </a:t>
            </a:r>
            <a:r>
              <a:rPr lang="en-US" altLang="zh-CN" sz="1000" dirty="0" err="1" smtClean="0">
                <a:solidFill>
                  <a:srgbClr val="9E0808"/>
                </a:solidFill>
              </a:rPr>
              <a:t>xxxx</a:t>
            </a:r>
            <a:endParaRPr lang="zh-CN" altLang="en-US" sz="1000" dirty="0">
              <a:solidFill>
                <a:srgbClr val="9E0808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313155" y="5436935"/>
            <a:ext cx="205223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err="1" smtClean="0">
                <a:solidFill>
                  <a:srgbClr val="9E0808"/>
                </a:solidFill>
              </a:rPr>
              <a:t>AD:Wearletter</a:t>
            </a:r>
            <a:r>
              <a:rPr lang="en-US" altLang="zh-CN" sz="1000" dirty="0" smtClean="0">
                <a:solidFill>
                  <a:srgbClr val="9E0808"/>
                </a:solidFill>
              </a:rPr>
              <a:t>. </a:t>
            </a:r>
            <a:r>
              <a:rPr lang="en-US" altLang="zh-CN" sz="1000" dirty="0" err="1" smtClean="0">
                <a:solidFill>
                  <a:srgbClr val="9E0808"/>
                </a:solidFill>
              </a:rPr>
              <a:t>NewYork</a:t>
            </a:r>
            <a:r>
              <a:rPr lang="en-US" altLang="zh-CN" sz="1000" dirty="0" smtClean="0">
                <a:solidFill>
                  <a:srgbClr val="9E0808"/>
                </a:solidFill>
              </a:rPr>
              <a:t>. Denmark</a:t>
            </a:r>
            <a:endParaRPr lang="zh-CN" altLang="en-US" sz="1000" dirty="0">
              <a:solidFill>
                <a:srgbClr val="9E0808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" t="59082" b="1"/>
          <a:stretch/>
        </p:blipFill>
        <p:spPr>
          <a:xfrm>
            <a:off x="4053816" y="2613671"/>
            <a:ext cx="5566647" cy="1441802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63" name="椭圆 62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Content Placeholder 4"/>
          <p:cNvSpPr txBox="1">
            <a:spLocks/>
          </p:cNvSpPr>
          <p:nvPr/>
        </p:nvSpPr>
        <p:spPr>
          <a:xfrm>
            <a:off x="6037371" y="964595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STORY</a:t>
            </a:r>
          </a:p>
        </p:txBody>
      </p:sp>
      <p:grpSp>
        <p:nvGrpSpPr>
          <p:cNvPr id="74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7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6054436" y="1763175"/>
            <a:ext cx="2505686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5730126" y="1449829"/>
            <a:ext cx="31441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9E0808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200" dirty="0" smtClean="0">
                <a:solidFill>
                  <a:srgbClr val="9E0808"/>
                </a:solidFill>
                <a:ea typeface="+mj-ea"/>
                <a:cs typeface="+mj-cs"/>
              </a:rPr>
              <a:t>World</a:t>
            </a:r>
            <a:endParaRPr lang="zh-CN" altLang="en-US" sz="1200" dirty="0">
              <a:solidFill>
                <a:srgbClr val="9E0808"/>
              </a:solidFill>
              <a:ea typeface="+mj-ea"/>
              <a:cs typeface="+mj-cs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6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6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411549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ABOUT US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3068" y="3187388"/>
            <a:ext cx="412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5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ABOUT  US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451270" y="2447515"/>
            <a:ext cx="2185498" cy="1009866"/>
            <a:chOff x="1683257" y="2044963"/>
            <a:chExt cx="2185498" cy="1009866"/>
          </a:xfrm>
        </p:grpSpPr>
        <p:grpSp>
          <p:nvGrpSpPr>
            <p:cNvPr id="37" name="组合 36"/>
            <p:cNvGrpSpPr/>
            <p:nvPr/>
          </p:nvGrpSpPr>
          <p:grpSpPr>
            <a:xfrm>
              <a:off x="1683257" y="2044963"/>
              <a:ext cx="2185498" cy="1009866"/>
              <a:chOff x="2333549" y="2271853"/>
              <a:chExt cx="2185498" cy="1009866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solidFill>
                  <a:srgbClr val="9E08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813838" y="2167453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087362" y="2167453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361277" y="2167453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635192" y="2161785"/>
              <a:ext cx="195943" cy="7775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51270" y="3680008"/>
            <a:ext cx="2185498" cy="1009866"/>
            <a:chOff x="1683257" y="3246976"/>
            <a:chExt cx="2185498" cy="1009866"/>
          </a:xfrm>
        </p:grpSpPr>
        <p:grpSp>
          <p:nvGrpSpPr>
            <p:cNvPr id="53" name="组合 52"/>
            <p:cNvGrpSpPr/>
            <p:nvPr/>
          </p:nvGrpSpPr>
          <p:grpSpPr>
            <a:xfrm>
              <a:off x="1683257" y="3246976"/>
              <a:ext cx="2185498" cy="1009866"/>
              <a:chOff x="2333549" y="2271853"/>
              <a:chExt cx="2185498" cy="1009866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813838" y="3378947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087753" y="3378947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361668" y="3383218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451270" y="4933470"/>
            <a:ext cx="2185498" cy="1009866"/>
            <a:chOff x="1683257" y="4500438"/>
            <a:chExt cx="2185498" cy="1009866"/>
          </a:xfrm>
        </p:grpSpPr>
        <p:grpSp>
          <p:nvGrpSpPr>
            <p:cNvPr id="60" name="组合 59"/>
            <p:cNvGrpSpPr/>
            <p:nvPr/>
          </p:nvGrpSpPr>
          <p:grpSpPr>
            <a:xfrm>
              <a:off x="1683257" y="4500438"/>
              <a:ext cx="2185498" cy="1009866"/>
              <a:chOff x="2333549" y="2271853"/>
              <a:chExt cx="2185498" cy="1009866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solidFill>
                  <a:srgbClr val="9E08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1813838" y="4632409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087753" y="4632409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4958399" y="2315562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9E0808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rgbClr val="9E0808"/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58399" y="3561203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9E0808"/>
                </a:solidFill>
                <a:latin typeface="Impact" panose="020B0806030902050204" pitchFamily="34" charset="0"/>
              </a:rPr>
              <a:t>6</a:t>
            </a:r>
            <a:r>
              <a:rPr lang="en-US" altLang="zh-CN" sz="5400" dirty="0" smtClean="0">
                <a:solidFill>
                  <a:srgbClr val="9E0808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rgbClr val="9E0808"/>
              </a:solidFill>
              <a:latin typeface="Impact" panose="020B080603090205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58399" y="4806844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9E0808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5400" dirty="0" smtClean="0">
                <a:solidFill>
                  <a:srgbClr val="9E0808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rgbClr val="9E0808"/>
              </a:solidFill>
              <a:latin typeface="Impact" panose="020B080603090205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666931" y="2589884"/>
            <a:ext cx="1710808" cy="388144"/>
            <a:chOff x="6637803" y="2055738"/>
            <a:chExt cx="1710808" cy="388144"/>
          </a:xfrm>
        </p:grpSpPr>
        <p:sp>
          <p:nvSpPr>
            <p:cNvPr id="72" name="文本框 71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2008~2009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rgbClr val="9E0808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8338472" y="2653766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rgbClr val="9E0808"/>
                </a:solidFill>
              </a:rPr>
              <a:t>uxaqua's</a:t>
            </a:r>
            <a:r>
              <a:rPr lang="en-US" altLang="zh-CN" sz="1100" dirty="0">
                <a:solidFill>
                  <a:srgbClr val="9E0808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rgbClr val="9E0808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666931" y="3820069"/>
            <a:ext cx="1710808" cy="388144"/>
            <a:chOff x="6637803" y="2055738"/>
            <a:chExt cx="1710808" cy="388144"/>
          </a:xfrm>
        </p:grpSpPr>
        <p:sp>
          <p:nvSpPr>
            <p:cNvPr id="76" name="文本框 75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2008~2009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rgbClr val="9E0808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8338472" y="3883951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rgbClr val="9E0808"/>
                </a:solidFill>
              </a:rPr>
              <a:t>uxaqua's</a:t>
            </a:r>
            <a:r>
              <a:rPr lang="en-US" altLang="zh-CN" sz="1100" dirty="0">
                <a:solidFill>
                  <a:srgbClr val="9E0808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rgbClr val="9E0808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657227" y="5083594"/>
            <a:ext cx="1710808" cy="388144"/>
            <a:chOff x="6637803" y="2055738"/>
            <a:chExt cx="1710808" cy="388144"/>
          </a:xfrm>
        </p:grpSpPr>
        <p:sp>
          <p:nvSpPr>
            <p:cNvPr id="80" name="文本框 79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2008~2009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rgbClr val="9E0808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8328768" y="5147476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rgbClr val="9E0808"/>
                </a:solidFill>
              </a:rPr>
              <a:t>uxaqua's</a:t>
            </a:r>
            <a:r>
              <a:rPr lang="en-US" altLang="zh-CN" sz="1100" dirty="0">
                <a:solidFill>
                  <a:srgbClr val="9E0808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rgbClr val="9E0808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694367" y="1077741"/>
            <a:ext cx="3179953" cy="959995"/>
            <a:chOff x="3866318" y="2044894"/>
            <a:chExt cx="6790332" cy="2049932"/>
          </a:xfrm>
        </p:grpSpPr>
        <p:sp>
          <p:nvSpPr>
            <p:cNvPr id="91" name="矩形 90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942676" y="2839435"/>
              <a:ext cx="6713974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</a:t>
              </a:r>
              <a:r>
                <a:rPr lang="en-US" altLang="zh-CN" sz="1200" dirty="0" smtClean="0">
                  <a:solidFill>
                    <a:srgbClr val="9E0808"/>
                  </a:solidFill>
                  <a:ea typeface="+mj-ea"/>
                  <a:cs typeface="+mj-cs"/>
                </a:rPr>
                <a:t>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74411" y="3949610"/>
            <a:ext cx="171310" cy="170527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6487750" y="5201808"/>
            <a:ext cx="171310" cy="170527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6474411" y="2733983"/>
            <a:ext cx="171310" cy="170527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10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ABOUT US</a:t>
            </a:r>
          </a:p>
        </p:txBody>
      </p:sp>
      <p:grpSp>
        <p:nvGrpSpPr>
          <p:cNvPr id="114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1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2" name="直接连接符 121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椭圆 122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8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62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ABOUT  US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92" name="矩形 91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椭圆 103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06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ABOUT US</a:t>
            </a:r>
          </a:p>
        </p:txBody>
      </p:sp>
      <p:grpSp>
        <p:nvGrpSpPr>
          <p:cNvPr id="107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08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15" name="直接连接符 114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组合 130"/>
          <p:cNvGrpSpPr/>
          <p:nvPr/>
        </p:nvGrpSpPr>
        <p:grpSpPr>
          <a:xfrm>
            <a:off x="2323293" y="3703387"/>
            <a:ext cx="1280811" cy="1871912"/>
            <a:chOff x="1235550" y="3307188"/>
            <a:chExt cx="1280811" cy="1871912"/>
          </a:xfrm>
        </p:grpSpPr>
        <p:sp>
          <p:nvSpPr>
            <p:cNvPr id="132" name="矩形 131"/>
            <p:cNvSpPr/>
            <p:nvPr/>
          </p:nvSpPr>
          <p:spPr>
            <a:xfrm>
              <a:off x="1343995" y="3307188"/>
              <a:ext cx="1127232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MARS DU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矩形 133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395399" y="3703387"/>
            <a:ext cx="1280811" cy="1871912"/>
            <a:chOff x="1235550" y="3307188"/>
            <a:chExt cx="1280811" cy="1871912"/>
          </a:xfrm>
        </p:grpSpPr>
        <p:sp>
          <p:nvSpPr>
            <p:cNvPr id="137" name="矩形 136"/>
            <p:cNvSpPr/>
            <p:nvPr/>
          </p:nvSpPr>
          <p:spPr>
            <a:xfrm>
              <a:off x="1343995" y="3307188"/>
              <a:ext cx="966931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JOHN LI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矩形 138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447628" y="3703387"/>
            <a:ext cx="1280811" cy="1871912"/>
            <a:chOff x="1235550" y="3307188"/>
            <a:chExt cx="1280811" cy="1871912"/>
          </a:xfrm>
        </p:grpSpPr>
        <p:sp>
          <p:nvSpPr>
            <p:cNvPr id="142" name="矩形 141"/>
            <p:cNvSpPr/>
            <p:nvPr/>
          </p:nvSpPr>
          <p:spPr>
            <a:xfrm>
              <a:off x="1343995" y="3307188"/>
              <a:ext cx="102143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LYHN ZE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43" name="直接连接符 142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矩形 143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574776" y="3703387"/>
            <a:ext cx="1280811" cy="1871912"/>
            <a:chOff x="1235550" y="3307188"/>
            <a:chExt cx="1280811" cy="1871912"/>
          </a:xfrm>
        </p:grpSpPr>
        <p:sp>
          <p:nvSpPr>
            <p:cNvPr id="147" name="矩形 146"/>
            <p:cNvSpPr/>
            <p:nvPr/>
          </p:nvSpPr>
          <p:spPr>
            <a:xfrm>
              <a:off x="1343995" y="3307188"/>
              <a:ext cx="106952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CHAR SU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48" name="直接连接符 147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矩形 148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0587962" y="3703387"/>
            <a:ext cx="1280811" cy="1871912"/>
            <a:chOff x="1235550" y="3307188"/>
            <a:chExt cx="1280811" cy="1871912"/>
          </a:xfrm>
        </p:grpSpPr>
        <p:sp>
          <p:nvSpPr>
            <p:cNvPr id="152" name="矩形 151"/>
            <p:cNvSpPr/>
            <p:nvPr/>
          </p:nvSpPr>
          <p:spPr>
            <a:xfrm>
              <a:off x="1343995" y="3307188"/>
              <a:ext cx="102143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JACK HA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53" name="直接连接符 152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4329451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6375497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8421543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10467590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2283405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1" name="椭圆 160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7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8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411549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WORK 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3068" y="3187388"/>
            <a:ext cx="412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2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6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1239</Words>
  <Application>Microsoft Office PowerPoint</Application>
  <PresentationFormat>自定义</PresentationFormat>
  <Paragraphs>143</Paragraphs>
  <Slides>17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29</cp:revision>
  <dcterms:created xsi:type="dcterms:W3CDTF">2014-04-29T02:56:51Z</dcterms:created>
  <dcterms:modified xsi:type="dcterms:W3CDTF">2016-02-11T14:00:30Z</dcterms:modified>
</cp:coreProperties>
</file>