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ppt/theme/theme5.xml" ContentType="application/vnd.openxmlformats-officedocument.them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60" r:id="rId5"/>
    <p:sldMasterId id="2147493462" r:id="rId6"/>
    <p:sldMasterId id="2147493457" r:id="rId7"/>
  </p:sldMasterIdLst>
  <p:handoutMasterIdLst>
    <p:handoutMasterId r:id="rId11"/>
  </p:handoutMasterIdLst>
  <p:sldIdLst>
    <p:sldId id="262" r:id="rId8"/>
    <p:sldId id="265" r:id="rId9"/>
    <p:sldId id="266" r:id="rId10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3A1C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535" autoAdjust="0"/>
    <p:restoredTop sz="94611"/>
  </p:normalViewPr>
  <p:slideViewPr>
    <p:cSldViewPr snapToGrid="0" snapToObjects="1">
      <p:cViewPr varScale="1">
        <p:scale>
          <a:sx n="104" d="100"/>
          <a:sy n="104" d="100"/>
        </p:scale>
        <p:origin x="-534" y="-84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notesViewPr>
    <p:cSldViewPr snapToGrid="0" snapToObjects="1">
      <p:cViewPr varScale="1">
        <p:scale>
          <a:sx n="54" d="100"/>
          <a:sy n="54" d="100"/>
        </p:scale>
        <p:origin x="1938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75BD55-04C3-44B3-832F-3FFCB30A38BD}" type="datetimeFigureOut">
              <a:rPr lang="zh-CN" altLang="en-US" smtClean="0"/>
              <a:pPr/>
              <a:t>2016/3/16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20A4AC-C8F5-4D47-8E68-C60662B168B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151642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五边形 6"/>
          <p:cNvSpPr/>
          <p:nvPr userDrawn="1"/>
        </p:nvSpPr>
        <p:spPr>
          <a:xfrm rot="5400000">
            <a:off x="394046" y="85367"/>
            <a:ext cx="975993" cy="758117"/>
          </a:xfrm>
          <a:prstGeom prst="homePlate">
            <a:avLst>
              <a:gd name="adj" fmla="val 25714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1" hasCustomPrompt="1"/>
          </p:nvPr>
        </p:nvSpPr>
        <p:spPr>
          <a:xfrm>
            <a:off x="1458575" y="141818"/>
            <a:ext cx="4774946" cy="52916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400" b="1">
                <a:solidFill>
                  <a:srgbClr val="133C65"/>
                </a:solidFill>
              </a:defRPr>
            </a:lvl1pPr>
          </a:lstStyle>
          <a:p>
            <a:pPr lvl="0"/>
            <a:r>
              <a:rPr kumimoji="1" lang="en-US" altLang="zh-CN" sz="2400" b="1" dirty="0"/>
              <a:t>CLICK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HERE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TO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ADD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YOUR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28351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五边形 6"/>
          <p:cNvSpPr/>
          <p:nvPr userDrawn="1"/>
        </p:nvSpPr>
        <p:spPr>
          <a:xfrm rot="5400000">
            <a:off x="394046" y="85367"/>
            <a:ext cx="975993" cy="758117"/>
          </a:xfrm>
          <a:prstGeom prst="homePlate">
            <a:avLst>
              <a:gd name="adj" fmla="val 25714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1" hasCustomPrompt="1"/>
          </p:nvPr>
        </p:nvSpPr>
        <p:spPr>
          <a:xfrm>
            <a:off x="1458575" y="141818"/>
            <a:ext cx="4774946" cy="52916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400" b="1">
                <a:solidFill>
                  <a:srgbClr val="133C65"/>
                </a:solidFill>
              </a:defRPr>
            </a:lvl1pPr>
          </a:lstStyle>
          <a:p>
            <a:pPr lvl="0"/>
            <a:r>
              <a:rPr kumimoji="1" lang="en-US" altLang="zh-CN" sz="2400" b="1" dirty="0"/>
              <a:t>CLICK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HERE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TO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ADD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YOUR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98054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五边形 6"/>
          <p:cNvSpPr/>
          <p:nvPr userDrawn="1"/>
        </p:nvSpPr>
        <p:spPr>
          <a:xfrm rot="5400000">
            <a:off x="394046" y="85367"/>
            <a:ext cx="975993" cy="758117"/>
          </a:xfrm>
          <a:prstGeom prst="homePlate">
            <a:avLst>
              <a:gd name="adj" fmla="val 25714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1" hasCustomPrompt="1"/>
          </p:nvPr>
        </p:nvSpPr>
        <p:spPr>
          <a:xfrm>
            <a:off x="1458575" y="141818"/>
            <a:ext cx="4774946" cy="52916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400" b="1">
                <a:solidFill>
                  <a:srgbClr val="133C65"/>
                </a:solidFill>
              </a:defRPr>
            </a:lvl1pPr>
          </a:lstStyle>
          <a:p>
            <a:pPr lvl="0"/>
            <a:r>
              <a:rPr kumimoji="1" lang="en-US" altLang="zh-CN" sz="2400" b="1" dirty="0"/>
              <a:t>CLICK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HERE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TO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ADD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YOUR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76010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61" y="759873"/>
            <a:ext cx="662447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924" y="759874"/>
            <a:ext cx="1402184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552" y="759874"/>
            <a:ext cx="7075266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Century Gothic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661" y="182446"/>
            <a:ext cx="77787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8942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7290" y="2788087"/>
            <a:ext cx="3178317" cy="418585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4300601" y="4007796"/>
            <a:ext cx="3347826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xmlns="" val="231458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234779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1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90359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3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52657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8" r:id="rId1"/>
    <p:sldLayoutId id="2147493459" r:id="rId2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chemeClr val="accent5">
                    <a:lumMod val="50000"/>
                  </a:schemeClr>
                </a:solidFill>
              </a:rPr>
              <a:t>ORGANIZATION STRUCTION</a:t>
            </a:r>
            <a:endParaRPr kumimoji="1" lang="zh-CN" alt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任意形状 4"/>
          <p:cNvSpPr/>
          <p:nvPr/>
        </p:nvSpPr>
        <p:spPr>
          <a:xfrm>
            <a:off x="6233502" y="2310406"/>
            <a:ext cx="3162253" cy="42787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53460"/>
                </a:lnTo>
                <a:lnTo>
                  <a:pt x="3162253" y="153460"/>
                </a:lnTo>
                <a:lnTo>
                  <a:pt x="3162253" y="427871"/>
                </a:lnTo>
              </a:path>
            </a:pathLst>
          </a:custGeom>
          <a:noFill/>
          <a:ln>
            <a:solidFill>
              <a:srgbClr val="133C65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任意形状 5"/>
          <p:cNvSpPr/>
          <p:nvPr/>
        </p:nvSpPr>
        <p:spPr>
          <a:xfrm>
            <a:off x="6187782" y="2310406"/>
            <a:ext cx="91440" cy="42787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45720" y="0"/>
                </a:moveTo>
                <a:lnTo>
                  <a:pt x="45720" y="427871"/>
                </a:lnTo>
              </a:path>
            </a:pathLst>
          </a:custGeom>
          <a:noFill/>
          <a:ln>
            <a:solidFill>
              <a:srgbClr val="133C65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任意形状 6"/>
          <p:cNvSpPr/>
          <p:nvPr/>
        </p:nvSpPr>
        <p:spPr>
          <a:xfrm>
            <a:off x="3071248" y="2310406"/>
            <a:ext cx="3162253" cy="42787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3162253" y="0"/>
                </a:moveTo>
                <a:lnTo>
                  <a:pt x="3162253" y="153460"/>
                </a:lnTo>
                <a:lnTo>
                  <a:pt x="0" y="153460"/>
                </a:lnTo>
                <a:lnTo>
                  <a:pt x="0" y="427871"/>
                </a:lnTo>
              </a:path>
            </a:pathLst>
          </a:custGeom>
          <a:noFill/>
          <a:ln>
            <a:solidFill>
              <a:srgbClr val="133C65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" name="组 1"/>
          <p:cNvGrpSpPr/>
          <p:nvPr/>
        </p:nvGrpSpPr>
        <p:grpSpPr>
          <a:xfrm>
            <a:off x="4926785" y="1003689"/>
            <a:ext cx="4795858" cy="1306716"/>
            <a:chOff x="4926785" y="1003689"/>
            <a:chExt cx="4795858" cy="1306716"/>
          </a:xfrm>
        </p:grpSpPr>
        <p:grpSp>
          <p:nvGrpSpPr>
            <p:cNvPr id="12" name="组 11"/>
            <p:cNvGrpSpPr/>
            <p:nvPr/>
          </p:nvGrpSpPr>
          <p:grpSpPr>
            <a:xfrm>
              <a:off x="4926785" y="1003689"/>
              <a:ext cx="4795858" cy="1306716"/>
              <a:chOff x="4926785" y="1003689"/>
              <a:chExt cx="4795858" cy="1306716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7167444" y="1088506"/>
                <a:ext cx="2555199" cy="1179220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sp>
            <p:nvSpPr>
              <p:cNvPr id="8" name="任意形状 7"/>
              <p:cNvSpPr/>
              <p:nvPr/>
            </p:nvSpPr>
            <p:spPr>
              <a:xfrm>
                <a:off x="4926785" y="1003689"/>
                <a:ext cx="2613432" cy="1306716"/>
              </a:xfrm>
              <a:custGeom>
                <a:avLst/>
                <a:gdLst>
                  <a:gd name="connsiteX0" fmla="*/ 0 w 2613432"/>
                  <a:gd name="connsiteY0" fmla="*/ 217790 h 1306716"/>
                  <a:gd name="connsiteX1" fmla="*/ 217790 w 2613432"/>
                  <a:gd name="connsiteY1" fmla="*/ 0 h 1306716"/>
                  <a:gd name="connsiteX2" fmla="*/ 2395642 w 2613432"/>
                  <a:gd name="connsiteY2" fmla="*/ 0 h 1306716"/>
                  <a:gd name="connsiteX3" fmla="*/ 2613432 w 2613432"/>
                  <a:gd name="connsiteY3" fmla="*/ 217790 h 1306716"/>
                  <a:gd name="connsiteX4" fmla="*/ 2613432 w 2613432"/>
                  <a:gd name="connsiteY4" fmla="*/ 1088926 h 1306716"/>
                  <a:gd name="connsiteX5" fmla="*/ 2395642 w 2613432"/>
                  <a:gd name="connsiteY5" fmla="*/ 1306716 h 1306716"/>
                  <a:gd name="connsiteX6" fmla="*/ 217790 w 2613432"/>
                  <a:gd name="connsiteY6" fmla="*/ 1306716 h 1306716"/>
                  <a:gd name="connsiteX7" fmla="*/ 0 w 2613432"/>
                  <a:gd name="connsiteY7" fmla="*/ 1088926 h 1306716"/>
                  <a:gd name="connsiteX8" fmla="*/ 0 w 2613432"/>
                  <a:gd name="connsiteY8" fmla="*/ 217790 h 1306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13432" h="1306716">
                    <a:moveTo>
                      <a:pt x="0" y="217790"/>
                    </a:moveTo>
                    <a:cubicBezTo>
                      <a:pt x="0" y="97508"/>
                      <a:pt x="97508" y="0"/>
                      <a:pt x="217790" y="0"/>
                    </a:cubicBezTo>
                    <a:lnTo>
                      <a:pt x="2395642" y="0"/>
                    </a:lnTo>
                    <a:cubicBezTo>
                      <a:pt x="2515924" y="0"/>
                      <a:pt x="2613432" y="97508"/>
                      <a:pt x="2613432" y="217790"/>
                    </a:cubicBezTo>
                    <a:lnTo>
                      <a:pt x="2613432" y="1088926"/>
                    </a:lnTo>
                    <a:cubicBezTo>
                      <a:pt x="2613432" y="1209208"/>
                      <a:pt x="2515924" y="1306716"/>
                      <a:pt x="2395642" y="1306716"/>
                    </a:cubicBezTo>
                    <a:lnTo>
                      <a:pt x="217790" y="1306716"/>
                    </a:lnTo>
                    <a:cubicBezTo>
                      <a:pt x="97508" y="1306716"/>
                      <a:pt x="0" y="1209208"/>
                      <a:pt x="0" y="1088926"/>
                    </a:cubicBezTo>
                    <a:lnTo>
                      <a:pt x="0" y="21779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6489" tIns="76489" rIns="76489" bIns="76489" numCol="1" spcCol="1270" anchor="ctr" anchorCtr="0">
                <a:noAutofit/>
              </a:bodyPr>
              <a:lstStyle/>
              <a:p>
                <a:pPr lvl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000" kern="1200" dirty="0"/>
              </a:p>
            </p:txBody>
          </p:sp>
          <p:sp>
            <p:nvSpPr>
              <p:cNvPr id="57" name="文本框 56"/>
              <p:cNvSpPr txBox="1"/>
              <p:nvPr/>
            </p:nvSpPr>
            <p:spPr>
              <a:xfrm>
                <a:off x="6151445" y="1339334"/>
                <a:ext cx="143469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600" b="1" dirty="0">
                    <a:solidFill>
                      <a:schemeClr val="bg1"/>
                    </a:solidFill>
                  </a:rPr>
                  <a:t>NAME</a:t>
                </a:r>
                <a:r>
                  <a:rPr kumimoji="1" lang="zh-CN" altLang="en-US" sz="1600" b="1" dirty="0">
                    <a:solidFill>
                      <a:schemeClr val="bg1"/>
                    </a:solidFill>
                  </a:rPr>
                  <a:t> </a:t>
                </a:r>
                <a:r>
                  <a:rPr kumimoji="1" lang="en-US" altLang="zh-CN" sz="1600" b="1" dirty="0">
                    <a:solidFill>
                      <a:schemeClr val="bg1"/>
                    </a:solidFill>
                  </a:rPr>
                  <a:t>HERE</a:t>
                </a:r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6151445" y="1708666"/>
                <a:ext cx="1434699" cy="256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067" dirty="0">
                    <a:solidFill>
                      <a:schemeClr val="bg1"/>
                    </a:solidFill>
                  </a:rPr>
                  <a:t>Position</a:t>
                </a:r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7629533" y="1218199"/>
                <a:ext cx="1974012" cy="8125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rgbClr val="FFFFFF"/>
                    </a:solidFill>
                    <a:latin typeface="+mn-ea"/>
                  </a:rPr>
                  <a:t>顶部“开始”面板中可以对字体、字号、颜色、行距等进行修改。</a:t>
                </a:r>
              </a:p>
            </p:txBody>
          </p:sp>
        </p:grpSp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110016" y="1211379"/>
              <a:ext cx="922331" cy="922331"/>
            </a:xfrm>
            <a:prstGeom prst="ellipse">
              <a:avLst/>
            </a:prstGeom>
            <a:ln w="76200">
              <a:solidFill>
                <a:schemeClr val="accent5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16" name="组 15"/>
          <p:cNvGrpSpPr/>
          <p:nvPr/>
        </p:nvGrpSpPr>
        <p:grpSpPr>
          <a:xfrm>
            <a:off x="1764532" y="2738277"/>
            <a:ext cx="2613432" cy="3006639"/>
            <a:chOff x="1764532" y="2738277"/>
            <a:chExt cx="2613432" cy="3006639"/>
          </a:xfrm>
        </p:grpSpPr>
        <p:grpSp>
          <p:nvGrpSpPr>
            <p:cNvPr id="13" name="组 12"/>
            <p:cNvGrpSpPr/>
            <p:nvPr/>
          </p:nvGrpSpPr>
          <p:grpSpPr>
            <a:xfrm>
              <a:off x="1764532" y="2738277"/>
              <a:ext cx="2613432" cy="3006639"/>
              <a:chOff x="1764532" y="2738277"/>
              <a:chExt cx="2613432" cy="3006639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1988097" y="3831564"/>
                <a:ext cx="2215923" cy="1913352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sp>
            <p:nvSpPr>
              <p:cNvPr id="9" name="任意形状 8"/>
              <p:cNvSpPr/>
              <p:nvPr/>
            </p:nvSpPr>
            <p:spPr>
              <a:xfrm>
                <a:off x="1764532" y="2738277"/>
                <a:ext cx="2613432" cy="1306716"/>
              </a:xfrm>
              <a:custGeom>
                <a:avLst/>
                <a:gdLst>
                  <a:gd name="connsiteX0" fmla="*/ 0 w 2613432"/>
                  <a:gd name="connsiteY0" fmla="*/ 217790 h 1306716"/>
                  <a:gd name="connsiteX1" fmla="*/ 217790 w 2613432"/>
                  <a:gd name="connsiteY1" fmla="*/ 0 h 1306716"/>
                  <a:gd name="connsiteX2" fmla="*/ 2395642 w 2613432"/>
                  <a:gd name="connsiteY2" fmla="*/ 0 h 1306716"/>
                  <a:gd name="connsiteX3" fmla="*/ 2613432 w 2613432"/>
                  <a:gd name="connsiteY3" fmla="*/ 217790 h 1306716"/>
                  <a:gd name="connsiteX4" fmla="*/ 2613432 w 2613432"/>
                  <a:gd name="connsiteY4" fmla="*/ 1088926 h 1306716"/>
                  <a:gd name="connsiteX5" fmla="*/ 2395642 w 2613432"/>
                  <a:gd name="connsiteY5" fmla="*/ 1306716 h 1306716"/>
                  <a:gd name="connsiteX6" fmla="*/ 217790 w 2613432"/>
                  <a:gd name="connsiteY6" fmla="*/ 1306716 h 1306716"/>
                  <a:gd name="connsiteX7" fmla="*/ 0 w 2613432"/>
                  <a:gd name="connsiteY7" fmla="*/ 1088926 h 1306716"/>
                  <a:gd name="connsiteX8" fmla="*/ 0 w 2613432"/>
                  <a:gd name="connsiteY8" fmla="*/ 217790 h 1306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13432" h="1306716">
                    <a:moveTo>
                      <a:pt x="0" y="217790"/>
                    </a:moveTo>
                    <a:cubicBezTo>
                      <a:pt x="0" y="97508"/>
                      <a:pt x="97508" y="0"/>
                      <a:pt x="217790" y="0"/>
                    </a:cubicBezTo>
                    <a:lnTo>
                      <a:pt x="2395642" y="0"/>
                    </a:lnTo>
                    <a:cubicBezTo>
                      <a:pt x="2515924" y="0"/>
                      <a:pt x="2613432" y="97508"/>
                      <a:pt x="2613432" y="217790"/>
                    </a:cubicBezTo>
                    <a:lnTo>
                      <a:pt x="2613432" y="1088926"/>
                    </a:lnTo>
                    <a:cubicBezTo>
                      <a:pt x="2613432" y="1209208"/>
                      <a:pt x="2515924" y="1306716"/>
                      <a:pt x="2395642" y="1306716"/>
                    </a:cubicBezTo>
                    <a:lnTo>
                      <a:pt x="217790" y="1306716"/>
                    </a:lnTo>
                    <a:cubicBezTo>
                      <a:pt x="97508" y="1306716"/>
                      <a:pt x="0" y="1209208"/>
                      <a:pt x="0" y="1088926"/>
                    </a:cubicBezTo>
                    <a:lnTo>
                      <a:pt x="0" y="21779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6489" tIns="76489" rIns="76489" bIns="76489" numCol="1" spcCol="1270" anchor="ctr" anchorCtr="0">
                <a:noAutofit/>
              </a:bodyPr>
              <a:lstStyle/>
              <a:p>
                <a:pPr lvl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000" kern="1200" dirty="0"/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2908086" y="3036900"/>
                <a:ext cx="1434699" cy="2974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333" b="1" dirty="0">
                    <a:solidFill>
                      <a:schemeClr val="bg1"/>
                    </a:solidFill>
                  </a:rPr>
                  <a:t>NAME</a:t>
                </a:r>
                <a:r>
                  <a:rPr kumimoji="1" lang="zh-CN" altLang="en-US" sz="1333" b="1" dirty="0">
                    <a:solidFill>
                      <a:schemeClr val="bg1"/>
                    </a:solidFill>
                  </a:rPr>
                  <a:t> </a:t>
                </a:r>
                <a:r>
                  <a:rPr kumimoji="1" lang="en-US" altLang="zh-CN" sz="1333" b="1" dirty="0">
                    <a:solidFill>
                      <a:schemeClr val="bg1"/>
                    </a:solidFill>
                  </a:rPr>
                  <a:t>HERE</a:t>
                </a: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2908086" y="3406231"/>
                <a:ext cx="1434699" cy="256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067" dirty="0">
                    <a:solidFill>
                      <a:schemeClr val="bg1"/>
                    </a:solidFill>
                  </a:rPr>
                  <a:t>Position</a:t>
                </a:r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2109057" y="4166051"/>
                <a:ext cx="1974012" cy="10525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rgbClr val="FFFFFF"/>
                    </a:solidFill>
                    <a:latin typeface="+mn-ea"/>
                  </a:rPr>
                  <a:t>顶部“开始”面板中可以对字体、字号、颜色、行距等进行修改。建议正文</a:t>
                </a:r>
                <a:r>
                  <a:rPr lang="en-US" altLang="zh-CN" sz="1200" dirty="0">
                    <a:solidFill>
                      <a:srgbClr val="FFFFFF"/>
                    </a:solidFill>
                    <a:latin typeface="+mn-ea"/>
                  </a:rPr>
                  <a:t>10-18</a:t>
                </a:r>
                <a:r>
                  <a:rPr lang="zh-CN" altLang="en-US" sz="1200" dirty="0">
                    <a:solidFill>
                      <a:srgbClr val="FFFFFF"/>
                    </a:solidFill>
                    <a:latin typeface="+mn-ea"/>
                  </a:rPr>
                  <a:t>号字，</a:t>
                </a:r>
                <a:r>
                  <a:rPr lang="en-US" altLang="zh-CN" sz="1200" dirty="0">
                    <a:solidFill>
                      <a:srgbClr val="FFFFFF"/>
                    </a:solidFill>
                    <a:latin typeface="+mn-ea"/>
                  </a:rPr>
                  <a:t>1.3</a:t>
                </a:r>
                <a:r>
                  <a:rPr lang="zh-CN" altLang="en-US" sz="1200" dirty="0">
                    <a:solidFill>
                      <a:srgbClr val="FFFFFF"/>
                    </a:solidFill>
                    <a:latin typeface="+mn-ea"/>
                  </a:rPr>
                  <a:t>倍字间距。</a:t>
                </a:r>
              </a:p>
            </p:txBody>
          </p:sp>
        </p:grp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988097" y="3000449"/>
              <a:ext cx="782372" cy="782372"/>
            </a:xfrm>
            <a:prstGeom prst="ellipse">
              <a:avLst/>
            </a:prstGeom>
            <a:ln w="76200">
              <a:solidFill>
                <a:schemeClr val="accent5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17" name="组 16"/>
          <p:cNvGrpSpPr/>
          <p:nvPr/>
        </p:nvGrpSpPr>
        <p:grpSpPr>
          <a:xfrm>
            <a:off x="4926785" y="2738277"/>
            <a:ext cx="2613432" cy="3006639"/>
            <a:chOff x="4926785" y="2738277"/>
            <a:chExt cx="2613432" cy="3006639"/>
          </a:xfrm>
        </p:grpSpPr>
        <p:grpSp>
          <p:nvGrpSpPr>
            <p:cNvPr id="14" name="组 13"/>
            <p:cNvGrpSpPr/>
            <p:nvPr/>
          </p:nvGrpSpPr>
          <p:grpSpPr>
            <a:xfrm>
              <a:off x="4926785" y="2738277"/>
              <a:ext cx="2613432" cy="3006639"/>
              <a:chOff x="4926785" y="2738277"/>
              <a:chExt cx="2613432" cy="3006639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5125541" y="3831564"/>
                <a:ext cx="2215923" cy="1913352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sp>
            <p:nvSpPr>
              <p:cNvPr id="10" name="任意形状 9"/>
              <p:cNvSpPr/>
              <p:nvPr/>
            </p:nvSpPr>
            <p:spPr>
              <a:xfrm>
                <a:off x="4926785" y="2738277"/>
                <a:ext cx="2613432" cy="1306716"/>
              </a:xfrm>
              <a:custGeom>
                <a:avLst/>
                <a:gdLst>
                  <a:gd name="connsiteX0" fmla="*/ 0 w 2613432"/>
                  <a:gd name="connsiteY0" fmla="*/ 217790 h 1306716"/>
                  <a:gd name="connsiteX1" fmla="*/ 217790 w 2613432"/>
                  <a:gd name="connsiteY1" fmla="*/ 0 h 1306716"/>
                  <a:gd name="connsiteX2" fmla="*/ 2395642 w 2613432"/>
                  <a:gd name="connsiteY2" fmla="*/ 0 h 1306716"/>
                  <a:gd name="connsiteX3" fmla="*/ 2613432 w 2613432"/>
                  <a:gd name="connsiteY3" fmla="*/ 217790 h 1306716"/>
                  <a:gd name="connsiteX4" fmla="*/ 2613432 w 2613432"/>
                  <a:gd name="connsiteY4" fmla="*/ 1088926 h 1306716"/>
                  <a:gd name="connsiteX5" fmla="*/ 2395642 w 2613432"/>
                  <a:gd name="connsiteY5" fmla="*/ 1306716 h 1306716"/>
                  <a:gd name="connsiteX6" fmla="*/ 217790 w 2613432"/>
                  <a:gd name="connsiteY6" fmla="*/ 1306716 h 1306716"/>
                  <a:gd name="connsiteX7" fmla="*/ 0 w 2613432"/>
                  <a:gd name="connsiteY7" fmla="*/ 1088926 h 1306716"/>
                  <a:gd name="connsiteX8" fmla="*/ 0 w 2613432"/>
                  <a:gd name="connsiteY8" fmla="*/ 217790 h 1306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13432" h="1306716">
                    <a:moveTo>
                      <a:pt x="0" y="217790"/>
                    </a:moveTo>
                    <a:cubicBezTo>
                      <a:pt x="0" y="97508"/>
                      <a:pt x="97508" y="0"/>
                      <a:pt x="217790" y="0"/>
                    </a:cubicBezTo>
                    <a:lnTo>
                      <a:pt x="2395642" y="0"/>
                    </a:lnTo>
                    <a:cubicBezTo>
                      <a:pt x="2515924" y="0"/>
                      <a:pt x="2613432" y="97508"/>
                      <a:pt x="2613432" y="217790"/>
                    </a:cubicBezTo>
                    <a:lnTo>
                      <a:pt x="2613432" y="1088926"/>
                    </a:lnTo>
                    <a:cubicBezTo>
                      <a:pt x="2613432" y="1209208"/>
                      <a:pt x="2515924" y="1306716"/>
                      <a:pt x="2395642" y="1306716"/>
                    </a:cubicBezTo>
                    <a:lnTo>
                      <a:pt x="217790" y="1306716"/>
                    </a:lnTo>
                    <a:cubicBezTo>
                      <a:pt x="97508" y="1306716"/>
                      <a:pt x="0" y="1209208"/>
                      <a:pt x="0" y="1088926"/>
                    </a:cubicBezTo>
                    <a:lnTo>
                      <a:pt x="0" y="21779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6489" tIns="76489" rIns="76489" bIns="76489" numCol="1" spcCol="1270" anchor="ctr" anchorCtr="0">
                <a:noAutofit/>
              </a:bodyPr>
              <a:lstStyle/>
              <a:p>
                <a:pPr lvl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000" kern="1200" dirty="0"/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>
                <a:off x="6043631" y="3035568"/>
                <a:ext cx="1434699" cy="2974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333" b="1" dirty="0">
                    <a:solidFill>
                      <a:schemeClr val="bg1"/>
                    </a:solidFill>
                  </a:rPr>
                  <a:t>NAME</a:t>
                </a:r>
                <a:r>
                  <a:rPr kumimoji="1" lang="zh-CN" altLang="en-US" sz="1333" b="1" dirty="0">
                    <a:solidFill>
                      <a:schemeClr val="bg1"/>
                    </a:solidFill>
                  </a:rPr>
                  <a:t> </a:t>
                </a:r>
                <a:r>
                  <a:rPr kumimoji="1" lang="en-US" altLang="zh-CN" sz="1333" b="1" dirty="0">
                    <a:solidFill>
                      <a:schemeClr val="bg1"/>
                    </a:solidFill>
                  </a:rPr>
                  <a:t>HERE</a:t>
                </a: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6043631" y="3404899"/>
                <a:ext cx="1434699" cy="256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067" dirty="0">
                    <a:solidFill>
                      <a:schemeClr val="bg1"/>
                    </a:solidFill>
                  </a:rPr>
                  <a:t>Position</a:t>
                </a:r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5272360" y="4166051"/>
                <a:ext cx="1974012" cy="10525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rgbClr val="FFFFFF"/>
                    </a:solidFill>
                    <a:latin typeface="+mn-ea"/>
                  </a:rPr>
                  <a:t>顶部“开始”面板中可以对字体、字号、颜色、行距等进行修改。建议正文</a:t>
                </a:r>
                <a:r>
                  <a:rPr lang="en-US" altLang="zh-CN" sz="1200" dirty="0">
                    <a:solidFill>
                      <a:srgbClr val="FFFFFF"/>
                    </a:solidFill>
                    <a:latin typeface="+mn-ea"/>
                  </a:rPr>
                  <a:t>10-18</a:t>
                </a:r>
                <a:r>
                  <a:rPr lang="zh-CN" altLang="en-US" sz="1200" dirty="0">
                    <a:solidFill>
                      <a:srgbClr val="FFFFFF"/>
                    </a:solidFill>
                    <a:latin typeface="+mn-ea"/>
                  </a:rPr>
                  <a:t>号字，</a:t>
                </a:r>
                <a:r>
                  <a:rPr lang="en-US" altLang="zh-CN" sz="1200" dirty="0">
                    <a:solidFill>
                      <a:srgbClr val="FFFFFF"/>
                    </a:solidFill>
                    <a:latin typeface="+mn-ea"/>
                  </a:rPr>
                  <a:t>1.3</a:t>
                </a:r>
                <a:r>
                  <a:rPr lang="zh-CN" altLang="en-US" sz="1200" dirty="0">
                    <a:solidFill>
                      <a:srgbClr val="FFFFFF"/>
                    </a:solidFill>
                    <a:latin typeface="+mn-ea"/>
                  </a:rPr>
                  <a:t>倍字间距。</a:t>
                </a:r>
              </a:p>
            </p:txBody>
          </p:sp>
        </p:grpSp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125541" y="3000449"/>
              <a:ext cx="782372" cy="782372"/>
            </a:xfrm>
            <a:prstGeom prst="ellipse">
              <a:avLst/>
            </a:prstGeom>
            <a:ln w="76200">
              <a:solidFill>
                <a:schemeClr val="accent5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18" name="组 17"/>
          <p:cNvGrpSpPr/>
          <p:nvPr/>
        </p:nvGrpSpPr>
        <p:grpSpPr>
          <a:xfrm>
            <a:off x="8089039" y="2738277"/>
            <a:ext cx="2613432" cy="3006639"/>
            <a:chOff x="8089039" y="2738277"/>
            <a:chExt cx="2613432" cy="3006639"/>
          </a:xfrm>
        </p:grpSpPr>
        <p:grpSp>
          <p:nvGrpSpPr>
            <p:cNvPr id="15" name="组 14"/>
            <p:cNvGrpSpPr/>
            <p:nvPr/>
          </p:nvGrpSpPr>
          <p:grpSpPr>
            <a:xfrm>
              <a:off x="8089039" y="2738277"/>
              <a:ext cx="2613432" cy="3006639"/>
              <a:chOff x="8089039" y="2738277"/>
              <a:chExt cx="2613432" cy="3006639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8299581" y="3831564"/>
                <a:ext cx="2215923" cy="1913352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sp>
            <p:nvSpPr>
              <p:cNvPr id="11" name="任意形状 10"/>
              <p:cNvSpPr/>
              <p:nvPr/>
            </p:nvSpPr>
            <p:spPr>
              <a:xfrm>
                <a:off x="8089039" y="2738277"/>
                <a:ext cx="2613432" cy="1306716"/>
              </a:xfrm>
              <a:custGeom>
                <a:avLst/>
                <a:gdLst>
                  <a:gd name="connsiteX0" fmla="*/ 0 w 2613432"/>
                  <a:gd name="connsiteY0" fmla="*/ 217790 h 1306716"/>
                  <a:gd name="connsiteX1" fmla="*/ 217790 w 2613432"/>
                  <a:gd name="connsiteY1" fmla="*/ 0 h 1306716"/>
                  <a:gd name="connsiteX2" fmla="*/ 2395642 w 2613432"/>
                  <a:gd name="connsiteY2" fmla="*/ 0 h 1306716"/>
                  <a:gd name="connsiteX3" fmla="*/ 2613432 w 2613432"/>
                  <a:gd name="connsiteY3" fmla="*/ 217790 h 1306716"/>
                  <a:gd name="connsiteX4" fmla="*/ 2613432 w 2613432"/>
                  <a:gd name="connsiteY4" fmla="*/ 1088926 h 1306716"/>
                  <a:gd name="connsiteX5" fmla="*/ 2395642 w 2613432"/>
                  <a:gd name="connsiteY5" fmla="*/ 1306716 h 1306716"/>
                  <a:gd name="connsiteX6" fmla="*/ 217790 w 2613432"/>
                  <a:gd name="connsiteY6" fmla="*/ 1306716 h 1306716"/>
                  <a:gd name="connsiteX7" fmla="*/ 0 w 2613432"/>
                  <a:gd name="connsiteY7" fmla="*/ 1088926 h 1306716"/>
                  <a:gd name="connsiteX8" fmla="*/ 0 w 2613432"/>
                  <a:gd name="connsiteY8" fmla="*/ 217790 h 1306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13432" h="1306716">
                    <a:moveTo>
                      <a:pt x="0" y="217790"/>
                    </a:moveTo>
                    <a:cubicBezTo>
                      <a:pt x="0" y="97508"/>
                      <a:pt x="97508" y="0"/>
                      <a:pt x="217790" y="0"/>
                    </a:cubicBezTo>
                    <a:lnTo>
                      <a:pt x="2395642" y="0"/>
                    </a:lnTo>
                    <a:cubicBezTo>
                      <a:pt x="2515924" y="0"/>
                      <a:pt x="2613432" y="97508"/>
                      <a:pt x="2613432" y="217790"/>
                    </a:cubicBezTo>
                    <a:lnTo>
                      <a:pt x="2613432" y="1088926"/>
                    </a:lnTo>
                    <a:cubicBezTo>
                      <a:pt x="2613432" y="1209208"/>
                      <a:pt x="2515924" y="1306716"/>
                      <a:pt x="2395642" y="1306716"/>
                    </a:cubicBezTo>
                    <a:lnTo>
                      <a:pt x="217790" y="1306716"/>
                    </a:lnTo>
                    <a:cubicBezTo>
                      <a:pt x="97508" y="1306716"/>
                      <a:pt x="0" y="1209208"/>
                      <a:pt x="0" y="1088926"/>
                    </a:cubicBezTo>
                    <a:lnTo>
                      <a:pt x="0" y="21779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6489" tIns="76489" rIns="76489" bIns="76489" numCol="1" spcCol="1270" anchor="ctr" anchorCtr="0">
                <a:noAutofit/>
              </a:bodyPr>
              <a:lstStyle/>
              <a:p>
                <a:pPr lvl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000" kern="1200" dirty="0"/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9194453" y="3036900"/>
                <a:ext cx="1434699" cy="2974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333" b="1" dirty="0">
                    <a:solidFill>
                      <a:schemeClr val="bg1"/>
                    </a:solidFill>
                  </a:rPr>
                  <a:t>NAME</a:t>
                </a:r>
                <a:r>
                  <a:rPr kumimoji="1" lang="zh-CN" altLang="en-US" sz="1333" b="1" dirty="0">
                    <a:solidFill>
                      <a:schemeClr val="bg1"/>
                    </a:solidFill>
                  </a:rPr>
                  <a:t> </a:t>
                </a:r>
                <a:r>
                  <a:rPr kumimoji="1" lang="en-US" altLang="zh-CN" sz="1333" b="1" dirty="0">
                    <a:solidFill>
                      <a:schemeClr val="bg1"/>
                    </a:solidFill>
                  </a:rPr>
                  <a:t>HERE</a:t>
                </a: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9194453" y="3406231"/>
                <a:ext cx="1434699" cy="256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067" dirty="0">
                    <a:solidFill>
                      <a:schemeClr val="bg1"/>
                    </a:solidFill>
                  </a:rPr>
                  <a:t>Position</a:t>
                </a:r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8435663" y="4166051"/>
                <a:ext cx="1974012" cy="10525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rgbClr val="FFFFFF"/>
                    </a:solidFill>
                    <a:latin typeface="+mn-ea"/>
                  </a:rPr>
                  <a:t>顶部“开始”面板中可以对字体、字号、颜色、行距等进行修改。建议正文</a:t>
                </a:r>
                <a:r>
                  <a:rPr lang="en-US" altLang="zh-CN" sz="1200" dirty="0">
                    <a:solidFill>
                      <a:srgbClr val="FFFFFF"/>
                    </a:solidFill>
                    <a:latin typeface="+mn-ea"/>
                  </a:rPr>
                  <a:t>10-18</a:t>
                </a:r>
                <a:r>
                  <a:rPr lang="zh-CN" altLang="en-US" sz="1200" dirty="0">
                    <a:solidFill>
                      <a:srgbClr val="FFFFFF"/>
                    </a:solidFill>
                    <a:latin typeface="+mn-ea"/>
                  </a:rPr>
                  <a:t>号字，</a:t>
                </a:r>
                <a:r>
                  <a:rPr lang="en-US" altLang="zh-CN" sz="1200" dirty="0">
                    <a:solidFill>
                      <a:srgbClr val="FFFFFF"/>
                    </a:solidFill>
                    <a:latin typeface="+mn-ea"/>
                  </a:rPr>
                  <a:t>1.3</a:t>
                </a:r>
                <a:r>
                  <a:rPr lang="zh-CN" altLang="en-US" sz="1200" dirty="0">
                    <a:solidFill>
                      <a:srgbClr val="FFFFFF"/>
                    </a:solidFill>
                    <a:latin typeface="+mn-ea"/>
                  </a:rPr>
                  <a:t>倍字间距。</a:t>
                </a:r>
              </a:p>
            </p:txBody>
          </p:sp>
        </p:grp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303961" y="3006406"/>
              <a:ext cx="782372" cy="782372"/>
            </a:xfrm>
            <a:prstGeom prst="ellipse">
              <a:avLst/>
            </a:prstGeom>
            <a:ln w="76200">
              <a:solidFill>
                <a:schemeClr val="accent5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</p:spTree>
    <p:extLst>
      <p:ext uri="{BB962C8B-B14F-4D97-AF65-F5344CB8AC3E}">
        <p14:creationId xmlns:p14="http://schemas.microsoft.com/office/powerpoint/2010/main" xmlns="" val="1693195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chemeClr val="accent5">
                    <a:lumMod val="50000"/>
                  </a:schemeClr>
                </a:solidFill>
              </a:rPr>
              <a:t>ORGANIZATION STRUCTION</a:t>
            </a:r>
            <a:endParaRPr kumimoji="1" lang="zh-CN" alt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任意形状 4"/>
          <p:cNvSpPr/>
          <p:nvPr/>
        </p:nvSpPr>
        <p:spPr>
          <a:xfrm>
            <a:off x="6233502" y="2310406"/>
            <a:ext cx="3162253" cy="42787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53460"/>
                </a:lnTo>
                <a:lnTo>
                  <a:pt x="3162253" y="153460"/>
                </a:lnTo>
                <a:lnTo>
                  <a:pt x="3162253" y="427871"/>
                </a:lnTo>
              </a:path>
            </a:pathLst>
          </a:custGeom>
          <a:noFill/>
          <a:ln>
            <a:solidFill>
              <a:srgbClr val="133C65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任意形状 5"/>
          <p:cNvSpPr/>
          <p:nvPr/>
        </p:nvSpPr>
        <p:spPr>
          <a:xfrm>
            <a:off x="6187782" y="2310406"/>
            <a:ext cx="91440" cy="42787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45720" y="0"/>
                </a:moveTo>
                <a:lnTo>
                  <a:pt x="45720" y="427871"/>
                </a:lnTo>
              </a:path>
            </a:pathLst>
          </a:custGeom>
          <a:noFill/>
          <a:ln>
            <a:solidFill>
              <a:srgbClr val="133C65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任意形状 6"/>
          <p:cNvSpPr/>
          <p:nvPr/>
        </p:nvSpPr>
        <p:spPr>
          <a:xfrm>
            <a:off x="3071248" y="2310406"/>
            <a:ext cx="3162253" cy="42787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3162253" y="0"/>
                </a:moveTo>
                <a:lnTo>
                  <a:pt x="3162253" y="153460"/>
                </a:lnTo>
                <a:lnTo>
                  <a:pt x="0" y="153460"/>
                </a:lnTo>
                <a:lnTo>
                  <a:pt x="0" y="427871"/>
                </a:lnTo>
              </a:path>
            </a:pathLst>
          </a:custGeom>
          <a:noFill/>
          <a:ln>
            <a:solidFill>
              <a:srgbClr val="133C65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" name="组 1"/>
          <p:cNvGrpSpPr/>
          <p:nvPr/>
        </p:nvGrpSpPr>
        <p:grpSpPr>
          <a:xfrm>
            <a:off x="4926785" y="1003689"/>
            <a:ext cx="4795858" cy="1306716"/>
            <a:chOff x="4926785" y="1003689"/>
            <a:chExt cx="4795858" cy="1306716"/>
          </a:xfrm>
        </p:grpSpPr>
        <p:grpSp>
          <p:nvGrpSpPr>
            <p:cNvPr id="12" name="组 11"/>
            <p:cNvGrpSpPr/>
            <p:nvPr/>
          </p:nvGrpSpPr>
          <p:grpSpPr>
            <a:xfrm>
              <a:off x="4926785" y="1003689"/>
              <a:ext cx="4795858" cy="1306716"/>
              <a:chOff x="4926785" y="1003689"/>
              <a:chExt cx="4795858" cy="1306716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7167444" y="1088506"/>
                <a:ext cx="2555199" cy="1179220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sp>
            <p:nvSpPr>
              <p:cNvPr id="8" name="任意形状 7"/>
              <p:cNvSpPr/>
              <p:nvPr/>
            </p:nvSpPr>
            <p:spPr>
              <a:xfrm>
                <a:off x="4926785" y="1003689"/>
                <a:ext cx="2613432" cy="1306716"/>
              </a:xfrm>
              <a:custGeom>
                <a:avLst/>
                <a:gdLst>
                  <a:gd name="connsiteX0" fmla="*/ 0 w 2613432"/>
                  <a:gd name="connsiteY0" fmla="*/ 217790 h 1306716"/>
                  <a:gd name="connsiteX1" fmla="*/ 217790 w 2613432"/>
                  <a:gd name="connsiteY1" fmla="*/ 0 h 1306716"/>
                  <a:gd name="connsiteX2" fmla="*/ 2395642 w 2613432"/>
                  <a:gd name="connsiteY2" fmla="*/ 0 h 1306716"/>
                  <a:gd name="connsiteX3" fmla="*/ 2613432 w 2613432"/>
                  <a:gd name="connsiteY3" fmla="*/ 217790 h 1306716"/>
                  <a:gd name="connsiteX4" fmla="*/ 2613432 w 2613432"/>
                  <a:gd name="connsiteY4" fmla="*/ 1088926 h 1306716"/>
                  <a:gd name="connsiteX5" fmla="*/ 2395642 w 2613432"/>
                  <a:gd name="connsiteY5" fmla="*/ 1306716 h 1306716"/>
                  <a:gd name="connsiteX6" fmla="*/ 217790 w 2613432"/>
                  <a:gd name="connsiteY6" fmla="*/ 1306716 h 1306716"/>
                  <a:gd name="connsiteX7" fmla="*/ 0 w 2613432"/>
                  <a:gd name="connsiteY7" fmla="*/ 1088926 h 1306716"/>
                  <a:gd name="connsiteX8" fmla="*/ 0 w 2613432"/>
                  <a:gd name="connsiteY8" fmla="*/ 217790 h 1306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13432" h="1306716">
                    <a:moveTo>
                      <a:pt x="0" y="217790"/>
                    </a:moveTo>
                    <a:cubicBezTo>
                      <a:pt x="0" y="97508"/>
                      <a:pt x="97508" y="0"/>
                      <a:pt x="217790" y="0"/>
                    </a:cubicBezTo>
                    <a:lnTo>
                      <a:pt x="2395642" y="0"/>
                    </a:lnTo>
                    <a:cubicBezTo>
                      <a:pt x="2515924" y="0"/>
                      <a:pt x="2613432" y="97508"/>
                      <a:pt x="2613432" y="217790"/>
                    </a:cubicBezTo>
                    <a:lnTo>
                      <a:pt x="2613432" y="1088926"/>
                    </a:lnTo>
                    <a:cubicBezTo>
                      <a:pt x="2613432" y="1209208"/>
                      <a:pt x="2515924" y="1306716"/>
                      <a:pt x="2395642" y="1306716"/>
                    </a:cubicBezTo>
                    <a:lnTo>
                      <a:pt x="217790" y="1306716"/>
                    </a:lnTo>
                    <a:cubicBezTo>
                      <a:pt x="97508" y="1306716"/>
                      <a:pt x="0" y="1209208"/>
                      <a:pt x="0" y="1088926"/>
                    </a:cubicBezTo>
                    <a:lnTo>
                      <a:pt x="0" y="21779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6489" tIns="76489" rIns="76489" bIns="76489" numCol="1" spcCol="1270" anchor="ctr" anchorCtr="0">
                <a:noAutofit/>
              </a:bodyPr>
              <a:lstStyle/>
              <a:p>
                <a:pPr lvl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000" kern="1200" dirty="0"/>
              </a:p>
            </p:txBody>
          </p:sp>
          <p:sp>
            <p:nvSpPr>
              <p:cNvPr id="57" name="文本框 56"/>
              <p:cNvSpPr txBox="1"/>
              <p:nvPr/>
            </p:nvSpPr>
            <p:spPr>
              <a:xfrm>
                <a:off x="6151445" y="1339334"/>
                <a:ext cx="143469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600" b="1" dirty="0">
                    <a:solidFill>
                      <a:schemeClr val="bg1"/>
                    </a:solidFill>
                  </a:rPr>
                  <a:t>NAME</a:t>
                </a:r>
                <a:r>
                  <a:rPr kumimoji="1" lang="zh-CN" altLang="en-US" sz="1600" b="1" dirty="0">
                    <a:solidFill>
                      <a:schemeClr val="bg1"/>
                    </a:solidFill>
                  </a:rPr>
                  <a:t> </a:t>
                </a:r>
                <a:r>
                  <a:rPr kumimoji="1" lang="en-US" altLang="zh-CN" sz="1600" b="1" dirty="0">
                    <a:solidFill>
                      <a:schemeClr val="bg1"/>
                    </a:solidFill>
                  </a:rPr>
                  <a:t>HERE</a:t>
                </a:r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6151445" y="1708666"/>
                <a:ext cx="1434699" cy="256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067" dirty="0">
                    <a:solidFill>
                      <a:schemeClr val="bg1"/>
                    </a:solidFill>
                  </a:rPr>
                  <a:t>Position</a:t>
                </a:r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7629533" y="1218199"/>
                <a:ext cx="1974012" cy="8125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rgbClr val="FFFFFF"/>
                    </a:solidFill>
                    <a:latin typeface="+mn-ea"/>
                  </a:rPr>
                  <a:t>顶部“开始”面板中可以对字体、字号、颜色、行距等进行修改。</a:t>
                </a:r>
              </a:p>
            </p:txBody>
          </p:sp>
        </p:grpSp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110016" y="1211379"/>
              <a:ext cx="922331" cy="922331"/>
            </a:xfrm>
            <a:prstGeom prst="ellipse">
              <a:avLst/>
            </a:prstGeom>
            <a:ln w="76200">
              <a:solidFill>
                <a:schemeClr val="accent5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16" name="组 15"/>
          <p:cNvGrpSpPr/>
          <p:nvPr/>
        </p:nvGrpSpPr>
        <p:grpSpPr>
          <a:xfrm>
            <a:off x="1764532" y="2738277"/>
            <a:ext cx="2613432" cy="3006639"/>
            <a:chOff x="1764532" y="2738277"/>
            <a:chExt cx="2613432" cy="3006639"/>
          </a:xfrm>
        </p:grpSpPr>
        <p:grpSp>
          <p:nvGrpSpPr>
            <p:cNvPr id="13" name="组 12"/>
            <p:cNvGrpSpPr/>
            <p:nvPr/>
          </p:nvGrpSpPr>
          <p:grpSpPr>
            <a:xfrm>
              <a:off x="1764532" y="2738277"/>
              <a:ext cx="2613432" cy="3006639"/>
              <a:chOff x="1764532" y="2738277"/>
              <a:chExt cx="2613432" cy="3006639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1988097" y="3831564"/>
                <a:ext cx="2215923" cy="1913352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sp>
            <p:nvSpPr>
              <p:cNvPr id="9" name="任意形状 8"/>
              <p:cNvSpPr/>
              <p:nvPr/>
            </p:nvSpPr>
            <p:spPr>
              <a:xfrm>
                <a:off x="1764532" y="2738277"/>
                <a:ext cx="2613432" cy="1306716"/>
              </a:xfrm>
              <a:custGeom>
                <a:avLst/>
                <a:gdLst>
                  <a:gd name="connsiteX0" fmla="*/ 0 w 2613432"/>
                  <a:gd name="connsiteY0" fmla="*/ 217790 h 1306716"/>
                  <a:gd name="connsiteX1" fmla="*/ 217790 w 2613432"/>
                  <a:gd name="connsiteY1" fmla="*/ 0 h 1306716"/>
                  <a:gd name="connsiteX2" fmla="*/ 2395642 w 2613432"/>
                  <a:gd name="connsiteY2" fmla="*/ 0 h 1306716"/>
                  <a:gd name="connsiteX3" fmla="*/ 2613432 w 2613432"/>
                  <a:gd name="connsiteY3" fmla="*/ 217790 h 1306716"/>
                  <a:gd name="connsiteX4" fmla="*/ 2613432 w 2613432"/>
                  <a:gd name="connsiteY4" fmla="*/ 1088926 h 1306716"/>
                  <a:gd name="connsiteX5" fmla="*/ 2395642 w 2613432"/>
                  <a:gd name="connsiteY5" fmla="*/ 1306716 h 1306716"/>
                  <a:gd name="connsiteX6" fmla="*/ 217790 w 2613432"/>
                  <a:gd name="connsiteY6" fmla="*/ 1306716 h 1306716"/>
                  <a:gd name="connsiteX7" fmla="*/ 0 w 2613432"/>
                  <a:gd name="connsiteY7" fmla="*/ 1088926 h 1306716"/>
                  <a:gd name="connsiteX8" fmla="*/ 0 w 2613432"/>
                  <a:gd name="connsiteY8" fmla="*/ 217790 h 1306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13432" h="1306716">
                    <a:moveTo>
                      <a:pt x="0" y="217790"/>
                    </a:moveTo>
                    <a:cubicBezTo>
                      <a:pt x="0" y="97508"/>
                      <a:pt x="97508" y="0"/>
                      <a:pt x="217790" y="0"/>
                    </a:cubicBezTo>
                    <a:lnTo>
                      <a:pt x="2395642" y="0"/>
                    </a:lnTo>
                    <a:cubicBezTo>
                      <a:pt x="2515924" y="0"/>
                      <a:pt x="2613432" y="97508"/>
                      <a:pt x="2613432" y="217790"/>
                    </a:cubicBezTo>
                    <a:lnTo>
                      <a:pt x="2613432" y="1088926"/>
                    </a:lnTo>
                    <a:cubicBezTo>
                      <a:pt x="2613432" y="1209208"/>
                      <a:pt x="2515924" y="1306716"/>
                      <a:pt x="2395642" y="1306716"/>
                    </a:cubicBezTo>
                    <a:lnTo>
                      <a:pt x="217790" y="1306716"/>
                    </a:lnTo>
                    <a:cubicBezTo>
                      <a:pt x="97508" y="1306716"/>
                      <a:pt x="0" y="1209208"/>
                      <a:pt x="0" y="1088926"/>
                    </a:cubicBezTo>
                    <a:lnTo>
                      <a:pt x="0" y="21779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6489" tIns="76489" rIns="76489" bIns="76489" numCol="1" spcCol="1270" anchor="ctr" anchorCtr="0">
                <a:noAutofit/>
              </a:bodyPr>
              <a:lstStyle/>
              <a:p>
                <a:pPr lvl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000" kern="1200" dirty="0"/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2908086" y="3036900"/>
                <a:ext cx="1434699" cy="2974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333" b="1" dirty="0">
                    <a:solidFill>
                      <a:schemeClr val="bg1"/>
                    </a:solidFill>
                  </a:rPr>
                  <a:t>NAME</a:t>
                </a:r>
                <a:r>
                  <a:rPr kumimoji="1" lang="zh-CN" altLang="en-US" sz="1333" b="1" dirty="0">
                    <a:solidFill>
                      <a:schemeClr val="bg1"/>
                    </a:solidFill>
                  </a:rPr>
                  <a:t> </a:t>
                </a:r>
                <a:r>
                  <a:rPr kumimoji="1" lang="en-US" altLang="zh-CN" sz="1333" b="1" dirty="0">
                    <a:solidFill>
                      <a:schemeClr val="bg1"/>
                    </a:solidFill>
                  </a:rPr>
                  <a:t>HERE</a:t>
                </a: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2908086" y="3406231"/>
                <a:ext cx="1434699" cy="256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067" dirty="0">
                    <a:solidFill>
                      <a:schemeClr val="bg1"/>
                    </a:solidFill>
                  </a:rPr>
                  <a:t>Position</a:t>
                </a:r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2109057" y="4166051"/>
                <a:ext cx="1974012" cy="10525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rgbClr val="FFFFFF"/>
                    </a:solidFill>
                    <a:latin typeface="+mn-ea"/>
                  </a:rPr>
                  <a:t>顶部“开始”面板中可以对字体、字号、颜色、行距等进行修改。建议正文</a:t>
                </a:r>
                <a:r>
                  <a:rPr lang="en-US" altLang="zh-CN" sz="1200" dirty="0">
                    <a:solidFill>
                      <a:srgbClr val="FFFFFF"/>
                    </a:solidFill>
                    <a:latin typeface="+mn-ea"/>
                  </a:rPr>
                  <a:t>10-18</a:t>
                </a:r>
                <a:r>
                  <a:rPr lang="zh-CN" altLang="en-US" sz="1200" dirty="0">
                    <a:solidFill>
                      <a:srgbClr val="FFFFFF"/>
                    </a:solidFill>
                    <a:latin typeface="+mn-ea"/>
                  </a:rPr>
                  <a:t>号字，</a:t>
                </a:r>
                <a:r>
                  <a:rPr lang="en-US" altLang="zh-CN" sz="1200" dirty="0">
                    <a:solidFill>
                      <a:srgbClr val="FFFFFF"/>
                    </a:solidFill>
                    <a:latin typeface="+mn-ea"/>
                  </a:rPr>
                  <a:t>1.3</a:t>
                </a:r>
                <a:r>
                  <a:rPr lang="zh-CN" altLang="en-US" sz="1200" dirty="0">
                    <a:solidFill>
                      <a:srgbClr val="FFFFFF"/>
                    </a:solidFill>
                    <a:latin typeface="+mn-ea"/>
                  </a:rPr>
                  <a:t>倍字间距。</a:t>
                </a:r>
              </a:p>
            </p:txBody>
          </p:sp>
        </p:grp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988097" y="3000449"/>
              <a:ext cx="782372" cy="782372"/>
            </a:xfrm>
            <a:prstGeom prst="ellipse">
              <a:avLst/>
            </a:prstGeom>
            <a:ln w="76200">
              <a:solidFill>
                <a:schemeClr val="accent5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17" name="组 16"/>
          <p:cNvGrpSpPr/>
          <p:nvPr/>
        </p:nvGrpSpPr>
        <p:grpSpPr>
          <a:xfrm>
            <a:off x="4926785" y="2738277"/>
            <a:ext cx="2613432" cy="3006639"/>
            <a:chOff x="4926785" y="2738277"/>
            <a:chExt cx="2613432" cy="3006639"/>
          </a:xfrm>
        </p:grpSpPr>
        <p:grpSp>
          <p:nvGrpSpPr>
            <p:cNvPr id="14" name="组 13"/>
            <p:cNvGrpSpPr/>
            <p:nvPr/>
          </p:nvGrpSpPr>
          <p:grpSpPr>
            <a:xfrm>
              <a:off x="4926785" y="2738277"/>
              <a:ext cx="2613432" cy="3006639"/>
              <a:chOff x="4926785" y="2738277"/>
              <a:chExt cx="2613432" cy="3006639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5125541" y="3831564"/>
                <a:ext cx="2215923" cy="1913352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sp>
            <p:nvSpPr>
              <p:cNvPr id="10" name="任意形状 9"/>
              <p:cNvSpPr/>
              <p:nvPr/>
            </p:nvSpPr>
            <p:spPr>
              <a:xfrm>
                <a:off x="4926785" y="2738277"/>
                <a:ext cx="2613432" cy="1306716"/>
              </a:xfrm>
              <a:custGeom>
                <a:avLst/>
                <a:gdLst>
                  <a:gd name="connsiteX0" fmla="*/ 0 w 2613432"/>
                  <a:gd name="connsiteY0" fmla="*/ 217790 h 1306716"/>
                  <a:gd name="connsiteX1" fmla="*/ 217790 w 2613432"/>
                  <a:gd name="connsiteY1" fmla="*/ 0 h 1306716"/>
                  <a:gd name="connsiteX2" fmla="*/ 2395642 w 2613432"/>
                  <a:gd name="connsiteY2" fmla="*/ 0 h 1306716"/>
                  <a:gd name="connsiteX3" fmla="*/ 2613432 w 2613432"/>
                  <a:gd name="connsiteY3" fmla="*/ 217790 h 1306716"/>
                  <a:gd name="connsiteX4" fmla="*/ 2613432 w 2613432"/>
                  <a:gd name="connsiteY4" fmla="*/ 1088926 h 1306716"/>
                  <a:gd name="connsiteX5" fmla="*/ 2395642 w 2613432"/>
                  <a:gd name="connsiteY5" fmla="*/ 1306716 h 1306716"/>
                  <a:gd name="connsiteX6" fmla="*/ 217790 w 2613432"/>
                  <a:gd name="connsiteY6" fmla="*/ 1306716 h 1306716"/>
                  <a:gd name="connsiteX7" fmla="*/ 0 w 2613432"/>
                  <a:gd name="connsiteY7" fmla="*/ 1088926 h 1306716"/>
                  <a:gd name="connsiteX8" fmla="*/ 0 w 2613432"/>
                  <a:gd name="connsiteY8" fmla="*/ 217790 h 1306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13432" h="1306716">
                    <a:moveTo>
                      <a:pt x="0" y="217790"/>
                    </a:moveTo>
                    <a:cubicBezTo>
                      <a:pt x="0" y="97508"/>
                      <a:pt x="97508" y="0"/>
                      <a:pt x="217790" y="0"/>
                    </a:cubicBezTo>
                    <a:lnTo>
                      <a:pt x="2395642" y="0"/>
                    </a:lnTo>
                    <a:cubicBezTo>
                      <a:pt x="2515924" y="0"/>
                      <a:pt x="2613432" y="97508"/>
                      <a:pt x="2613432" y="217790"/>
                    </a:cubicBezTo>
                    <a:lnTo>
                      <a:pt x="2613432" y="1088926"/>
                    </a:lnTo>
                    <a:cubicBezTo>
                      <a:pt x="2613432" y="1209208"/>
                      <a:pt x="2515924" y="1306716"/>
                      <a:pt x="2395642" y="1306716"/>
                    </a:cubicBezTo>
                    <a:lnTo>
                      <a:pt x="217790" y="1306716"/>
                    </a:lnTo>
                    <a:cubicBezTo>
                      <a:pt x="97508" y="1306716"/>
                      <a:pt x="0" y="1209208"/>
                      <a:pt x="0" y="1088926"/>
                    </a:cubicBezTo>
                    <a:lnTo>
                      <a:pt x="0" y="21779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6489" tIns="76489" rIns="76489" bIns="76489" numCol="1" spcCol="1270" anchor="ctr" anchorCtr="0">
                <a:noAutofit/>
              </a:bodyPr>
              <a:lstStyle/>
              <a:p>
                <a:pPr lvl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000" kern="1200" dirty="0"/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>
                <a:off x="6043631" y="3035568"/>
                <a:ext cx="1434699" cy="2974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333" b="1" dirty="0">
                    <a:solidFill>
                      <a:schemeClr val="bg1"/>
                    </a:solidFill>
                  </a:rPr>
                  <a:t>NAME</a:t>
                </a:r>
                <a:r>
                  <a:rPr kumimoji="1" lang="zh-CN" altLang="en-US" sz="1333" b="1" dirty="0">
                    <a:solidFill>
                      <a:schemeClr val="bg1"/>
                    </a:solidFill>
                  </a:rPr>
                  <a:t> </a:t>
                </a:r>
                <a:r>
                  <a:rPr kumimoji="1" lang="en-US" altLang="zh-CN" sz="1333" b="1" dirty="0">
                    <a:solidFill>
                      <a:schemeClr val="bg1"/>
                    </a:solidFill>
                  </a:rPr>
                  <a:t>HERE</a:t>
                </a: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6043631" y="3404899"/>
                <a:ext cx="1434699" cy="256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067" dirty="0">
                    <a:solidFill>
                      <a:schemeClr val="bg1"/>
                    </a:solidFill>
                  </a:rPr>
                  <a:t>Position</a:t>
                </a:r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5272360" y="4166051"/>
                <a:ext cx="1974012" cy="10525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rgbClr val="FFFFFF"/>
                    </a:solidFill>
                    <a:latin typeface="+mn-ea"/>
                  </a:rPr>
                  <a:t>顶部“开始”面板中可以对字体、字号、颜色、行距等进行修改。建议正文</a:t>
                </a:r>
                <a:r>
                  <a:rPr lang="en-US" altLang="zh-CN" sz="1200" dirty="0">
                    <a:solidFill>
                      <a:srgbClr val="FFFFFF"/>
                    </a:solidFill>
                    <a:latin typeface="+mn-ea"/>
                  </a:rPr>
                  <a:t>10-18</a:t>
                </a:r>
                <a:r>
                  <a:rPr lang="zh-CN" altLang="en-US" sz="1200" dirty="0">
                    <a:solidFill>
                      <a:srgbClr val="FFFFFF"/>
                    </a:solidFill>
                    <a:latin typeface="+mn-ea"/>
                  </a:rPr>
                  <a:t>号字，</a:t>
                </a:r>
                <a:r>
                  <a:rPr lang="en-US" altLang="zh-CN" sz="1200" dirty="0">
                    <a:solidFill>
                      <a:srgbClr val="FFFFFF"/>
                    </a:solidFill>
                    <a:latin typeface="+mn-ea"/>
                  </a:rPr>
                  <a:t>1.3</a:t>
                </a:r>
                <a:r>
                  <a:rPr lang="zh-CN" altLang="en-US" sz="1200" dirty="0">
                    <a:solidFill>
                      <a:srgbClr val="FFFFFF"/>
                    </a:solidFill>
                    <a:latin typeface="+mn-ea"/>
                  </a:rPr>
                  <a:t>倍字间距。</a:t>
                </a:r>
              </a:p>
            </p:txBody>
          </p:sp>
        </p:grpSp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125541" y="3000449"/>
              <a:ext cx="782372" cy="782372"/>
            </a:xfrm>
            <a:prstGeom prst="ellipse">
              <a:avLst/>
            </a:prstGeom>
            <a:ln w="76200">
              <a:solidFill>
                <a:schemeClr val="accent5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18" name="组 17"/>
          <p:cNvGrpSpPr/>
          <p:nvPr/>
        </p:nvGrpSpPr>
        <p:grpSpPr>
          <a:xfrm>
            <a:off x="8089039" y="2738277"/>
            <a:ext cx="2613432" cy="3006639"/>
            <a:chOff x="8089039" y="2738277"/>
            <a:chExt cx="2613432" cy="3006639"/>
          </a:xfrm>
        </p:grpSpPr>
        <p:grpSp>
          <p:nvGrpSpPr>
            <p:cNvPr id="15" name="组 14"/>
            <p:cNvGrpSpPr/>
            <p:nvPr/>
          </p:nvGrpSpPr>
          <p:grpSpPr>
            <a:xfrm>
              <a:off x="8089039" y="2738277"/>
              <a:ext cx="2613432" cy="3006639"/>
              <a:chOff x="8089039" y="2738277"/>
              <a:chExt cx="2613432" cy="3006639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8299581" y="3831564"/>
                <a:ext cx="2215923" cy="1913352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sp>
            <p:nvSpPr>
              <p:cNvPr id="11" name="任意形状 10"/>
              <p:cNvSpPr/>
              <p:nvPr/>
            </p:nvSpPr>
            <p:spPr>
              <a:xfrm>
                <a:off x="8089039" y="2738277"/>
                <a:ext cx="2613432" cy="1306716"/>
              </a:xfrm>
              <a:custGeom>
                <a:avLst/>
                <a:gdLst>
                  <a:gd name="connsiteX0" fmla="*/ 0 w 2613432"/>
                  <a:gd name="connsiteY0" fmla="*/ 217790 h 1306716"/>
                  <a:gd name="connsiteX1" fmla="*/ 217790 w 2613432"/>
                  <a:gd name="connsiteY1" fmla="*/ 0 h 1306716"/>
                  <a:gd name="connsiteX2" fmla="*/ 2395642 w 2613432"/>
                  <a:gd name="connsiteY2" fmla="*/ 0 h 1306716"/>
                  <a:gd name="connsiteX3" fmla="*/ 2613432 w 2613432"/>
                  <a:gd name="connsiteY3" fmla="*/ 217790 h 1306716"/>
                  <a:gd name="connsiteX4" fmla="*/ 2613432 w 2613432"/>
                  <a:gd name="connsiteY4" fmla="*/ 1088926 h 1306716"/>
                  <a:gd name="connsiteX5" fmla="*/ 2395642 w 2613432"/>
                  <a:gd name="connsiteY5" fmla="*/ 1306716 h 1306716"/>
                  <a:gd name="connsiteX6" fmla="*/ 217790 w 2613432"/>
                  <a:gd name="connsiteY6" fmla="*/ 1306716 h 1306716"/>
                  <a:gd name="connsiteX7" fmla="*/ 0 w 2613432"/>
                  <a:gd name="connsiteY7" fmla="*/ 1088926 h 1306716"/>
                  <a:gd name="connsiteX8" fmla="*/ 0 w 2613432"/>
                  <a:gd name="connsiteY8" fmla="*/ 217790 h 1306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13432" h="1306716">
                    <a:moveTo>
                      <a:pt x="0" y="217790"/>
                    </a:moveTo>
                    <a:cubicBezTo>
                      <a:pt x="0" y="97508"/>
                      <a:pt x="97508" y="0"/>
                      <a:pt x="217790" y="0"/>
                    </a:cubicBezTo>
                    <a:lnTo>
                      <a:pt x="2395642" y="0"/>
                    </a:lnTo>
                    <a:cubicBezTo>
                      <a:pt x="2515924" y="0"/>
                      <a:pt x="2613432" y="97508"/>
                      <a:pt x="2613432" y="217790"/>
                    </a:cubicBezTo>
                    <a:lnTo>
                      <a:pt x="2613432" y="1088926"/>
                    </a:lnTo>
                    <a:cubicBezTo>
                      <a:pt x="2613432" y="1209208"/>
                      <a:pt x="2515924" y="1306716"/>
                      <a:pt x="2395642" y="1306716"/>
                    </a:cubicBezTo>
                    <a:lnTo>
                      <a:pt x="217790" y="1306716"/>
                    </a:lnTo>
                    <a:cubicBezTo>
                      <a:pt x="97508" y="1306716"/>
                      <a:pt x="0" y="1209208"/>
                      <a:pt x="0" y="1088926"/>
                    </a:cubicBezTo>
                    <a:lnTo>
                      <a:pt x="0" y="21779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6489" tIns="76489" rIns="76489" bIns="76489" numCol="1" spcCol="1270" anchor="ctr" anchorCtr="0">
                <a:noAutofit/>
              </a:bodyPr>
              <a:lstStyle/>
              <a:p>
                <a:pPr lvl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000" kern="1200" dirty="0"/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9194453" y="3036900"/>
                <a:ext cx="1434699" cy="2974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333" b="1" dirty="0">
                    <a:solidFill>
                      <a:schemeClr val="bg1"/>
                    </a:solidFill>
                  </a:rPr>
                  <a:t>NAME</a:t>
                </a:r>
                <a:r>
                  <a:rPr kumimoji="1" lang="zh-CN" altLang="en-US" sz="1333" b="1" dirty="0">
                    <a:solidFill>
                      <a:schemeClr val="bg1"/>
                    </a:solidFill>
                  </a:rPr>
                  <a:t> </a:t>
                </a:r>
                <a:r>
                  <a:rPr kumimoji="1" lang="en-US" altLang="zh-CN" sz="1333" b="1" dirty="0">
                    <a:solidFill>
                      <a:schemeClr val="bg1"/>
                    </a:solidFill>
                  </a:rPr>
                  <a:t>HERE</a:t>
                </a: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9194453" y="3406231"/>
                <a:ext cx="1434699" cy="256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067" dirty="0">
                    <a:solidFill>
                      <a:schemeClr val="bg1"/>
                    </a:solidFill>
                  </a:rPr>
                  <a:t>Position</a:t>
                </a:r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8435663" y="4166051"/>
                <a:ext cx="1974012" cy="10525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rgbClr val="FFFFFF"/>
                    </a:solidFill>
                    <a:latin typeface="+mn-ea"/>
                  </a:rPr>
                  <a:t>顶部“开始”面板中可以对字体、字号、颜色、行距等进行修改。建议正文</a:t>
                </a:r>
                <a:r>
                  <a:rPr lang="en-US" altLang="zh-CN" sz="1200" dirty="0">
                    <a:solidFill>
                      <a:srgbClr val="FFFFFF"/>
                    </a:solidFill>
                    <a:latin typeface="+mn-ea"/>
                  </a:rPr>
                  <a:t>10-18</a:t>
                </a:r>
                <a:r>
                  <a:rPr lang="zh-CN" altLang="en-US" sz="1200" dirty="0">
                    <a:solidFill>
                      <a:srgbClr val="FFFFFF"/>
                    </a:solidFill>
                    <a:latin typeface="+mn-ea"/>
                  </a:rPr>
                  <a:t>号字，</a:t>
                </a:r>
                <a:r>
                  <a:rPr lang="en-US" altLang="zh-CN" sz="1200" dirty="0">
                    <a:solidFill>
                      <a:srgbClr val="FFFFFF"/>
                    </a:solidFill>
                    <a:latin typeface="+mn-ea"/>
                  </a:rPr>
                  <a:t>1.3</a:t>
                </a:r>
                <a:r>
                  <a:rPr lang="zh-CN" altLang="en-US" sz="1200" dirty="0">
                    <a:solidFill>
                      <a:srgbClr val="FFFFFF"/>
                    </a:solidFill>
                    <a:latin typeface="+mn-ea"/>
                  </a:rPr>
                  <a:t>倍字间距。</a:t>
                </a:r>
              </a:p>
            </p:txBody>
          </p:sp>
        </p:grp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303961" y="3006406"/>
              <a:ext cx="782372" cy="782372"/>
            </a:xfrm>
            <a:prstGeom prst="ellipse">
              <a:avLst/>
            </a:prstGeom>
            <a:ln w="76200">
              <a:solidFill>
                <a:schemeClr val="accent5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</p:spTree>
    <p:extLst>
      <p:ext uri="{BB962C8B-B14F-4D97-AF65-F5344CB8AC3E}">
        <p14:creationId xmlns:p14="http://schemas.microsoft.com/office/powerpoint/2010/main" xmlns="" val="1300212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chemeClr val="accent5">
                    <a:lumMod val="50000"/>
                  </a:schemeClr>
                </a:solidFill>
              </a:rPr>
              <a:t>ORGANIZATION STRUCTION</a:t>
            </a:r>
            <a:endParaRPr kumimoji="1" lang="zh-CN" alt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任意形状 4"/>
          <p:cNvSpPr/>
          <p:nvPr/>
        </p:nvSpPr>
        <p:spPr>
          <a:xfrm>
            <a:off x="6233502" y="2310406"/>
            <a:ext cx="3162253" cy="42787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53460"/>
                </a:lnTo>
                <a:lnTo>
                  <a:pt x="3162253" y="153460"/>
                </a:lnTo>
                <a:lnTo>
                  <a:pt x="3162253" y="427871"/>
                </a:lnTo>
              </a:path>
            </a:pathLst>
          </a:custGeom>
          <a:noFill/>
          <a:ln>
            <a:solidFill>
              <a:srgbClr val="133C65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任意形状 5"/>
          <p:cNvSpPr/>
          <p:nvPr/>
        </p:nvSpPr>
        <p:spPr>
          <a:xfrm>
            <a:off x="6187782" y="2310406"/>
            <a:ext cx="91440" cy="42787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45720" y="0"/>
                </a:moveTo>
                <a:lnTo>
                  <a:pt x="45720" y="427871"/>
                </a:lnTo>
              </a:path>
            </a:pathLst>
          </a:custGeom>
          <a:noFill/>
          <a:ln>
            <a:solidFill>
              <a:srgbClr val="133C65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任意形状 6"/>
          <p:cNvSpPr/>
          <p:nvPr/>
        </p:nvSpPr>
        <p:spPr>
          <a:xfrm>
            <a:off x="3071248" y="2310406"/>
            <a:ext cx="3162253" cy="42787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3162253" y="0"/>
                </a:moveTo>
                <a:lnTo>
                  <a:pt x="3162253" y="153460"/>
                </a:lnTo>
                <a:lnTo>
                  <a:pt x="0" y="153460"/>
                </a:lnTo>
                <a:lnTo>
                  <a:pt x="0" y="427871"/>
                </a:lnTo>
              </a:path>
            </a:pathLst>
          </a:custGeom>
          <a:noFill/>
          <a:ln>
            <a:solidFill>
              <a:srgbClr val="133C65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" name="组 1"/>
          <p:cNvGrpSpPr/>
          <p:nvPr/>
        </p:nvGrpSpPr>
        <p:grpSpPr>
          <a:xfrm>
            <a:off x="4926785" y="1003689"/>
            <a:ext cx="4795858" cy="1306716"/>
            <a:chOff x="4926785" y="1003689"/>
            <a:chExt cx="4795858" cy="1306716"/>
          </a:xfrm>
        </p:grpSpPr>
        <p:grpSp>
          <p:nvGrpSpPr>
            <p:cNvPr id="12" name="组 11"/>
            <p:cNvGrpSpPr/>
            <p:nvPr/>
          </p:nvGrpSpPr>
          <p:grpSpPr>
            <a:xfrm>
              <a:off x="4926785" y="1003689"/>
              <a:ext cx="4795858" cy="1306716"/>
              <a:chOff x="4926785" y="1003689"/>
              <a:chExt cx="4795858" cy="1306716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7167444" y="1088506"/>
                <a:ext cx="2555199" cy="1179220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sp>
            <p:nvSpPr>
              <p:cNvPr id="8" name="任意形状 7"/>
              <p:cNvSpPr/>
              <p:nvPr/>
            </p:nvSpPr>
            <p:spPr>
              <a:xfrm>
                <a:off x="4926785" y="1003689"/>
                <a:ext cx="2613432" cy="1306716"/>
              </a:xfrm>
              <a:custGeom>
                <a:avLst/>
                <a:gdLst>
                  <a:gd name="connsiteX0" fmla="*/ 0 w 2613432"/>
                  <a:gd name="connsiteY0" fmla="*/ 217790 h 1306716"/>
                  <a:gd name="connsiteX1" fmla="*/ 217790 w 2613432"/>
                  <a:gd name="connsiteY1" fmla="*/ 0 h 1306716"/>
                  <a:gd name="connsiteX2" fmla="*/ 2395642 w 2613432"/>
                  <a:gd name="connsiteY2" fmla="*/ 0 h 1306716"/>
                  <a:gd name="connsiteX3" fmla="*/ 2613432 w 2613432"/>
                  <a:gd name="connsiteY3" fmla="*/ 217790 h 1306716"/>
                  <a:gd name="connsiteX4" fmla="*/ 2613432 w 2613432"/>
                  <a:gd name="connsiteY4" fmla="*/ 1088926 h 1306716"/>
                  <a:gd name="connsiteX5" fmla="*/ 2395642 w 2613432"/>
                  <a:gd name="connsiteY5" fmla="*/ 1306716 h 1306716"/>
                  <a:gd name="connsiteX6" fmla="*/ 217790 w 2613432"/>
                  <a:gd name="connsiteY6" fmla="*/ 1306716 h 1306716"/>
                  <a:gd name="connsiteX7" fmla="*/ 0 w 2613432"/>
                  <a:gd name="connsiteY7" fmla="*/ 1088926 h 1306716"/>
                  <a:gd name="connsiteX8" fmla="*/ 0 w 2613432"/>
                  <a:gd name="connsiteY8" fmla="*/ 217790 h 1306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13432" h="1306716">
                    <a:moveTo>
                      <a:pt x="0" y="217790"/>
                    </a:moveTo>
                    <a:cubicBezTo>
                      <a:pt x="0" y="97508"/>
                      <a:pt x="97508" y="0"/>
                      <a:pt x="217790" y="0"/>
                    </a:cubicBezTo>
                    <a:lnTo>
                      <a:pt x="2395642" y="0"/>
                    </a:lnTo>
                    <a:cubicBezTo>
                      <a:pt x="2515924" y="0"/>
                      <a:pt x="2613432" y="97508"/>
                      <a:pt x="2613432" y="217790"/>
                    </a:cubicBezTo>
                    <a:lnTo>
                      <a:pt x="2613432" y="1088926"/>
                    </a:lnTo>
                    <a:cubicBezTo>
                      <a:pt x="2613432" y="1209208"/>
                      <a:pt x="2515924" y="1306716"/>
                      <a:pt x="2395642" y="1306716"/>
                    </a:cubicBezTo>
                    <a:lnTo>
                      <a:pt x="217790" y="1306716"/>
                    </a:lnTo>
                    <a:cubicBezTo>
                      <a:pt x="97508" y="1306716"/>
                      <a:pt x="0" y="1209208"/>
                      <a:pt x="0" y="1088926"/>
                    </a:cubicBezTo>
                    <a:lnTo>
                      <a:pt x="0" y="21779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6489" tIns="76489" rIns="76489" bIns="76489" numCol="1" spcCol="1270" anchor="ctr" anchorCtr="0">
                <a:noAutofit/>
              </a:bodyPr>
              <a:lstStyle/>
              <a:p>
                <a:pPr lvl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000" kern="1200" dirty="0"/>
              </a:p>
            </p:txBody>
          </p:sp>
          <p:sp>
            <p:nvSpPr>
              <p:cNvPr id="57" name="文本框 56"/>
              <p:cNvSpPr txBox="1"/>
              <p:nvPr/>
            </p:nvSpPr>
            <p:spPr>
              <a:xfrm>
                <a:off x="6151445" y="1339334"/>
                <a:ext cx="143469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600" b="1" dirty="0">
                    <a:solidFill>
                      <a:schemeClr val="bg1"/>
                    </a:solidFill>
                  </a:rPr>
                  <a:t>NAME</a:t>
                </a:r>
                <a:r>
                  <a:rPr kumimoji="1" lang="zh-CN" altLang="en-US" sz="1600" b="1" dirty="0">
                    <a:solidFill>
                      <a:schemeClr val="bg1"/>
                    </a:solidFill>
                  </a:rPr>
                  <a:t> </a:t>
                </a:r>
                <a:r>
                  <a:rPr kumimoji="1" lang="en-US" altLang="zh-CN" sz="1600" b="1" dirty="0">
                    <a:solidFill>
                      <a:schemeClr val="bg1"/>
                    </a:solidFill>
                  </a:rPr>
                  <a:t>HERE</a:t>
                </a:r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6151445" y="1708666"/>
                <a:ext cx="1434699" cy="256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067" dirty="0">
                    <a:solidFill>
                      <a:schemeClr val="bg1"/>
                    </a:solidFill>
                  </a:rPr>
                  <a:t>Position</a:t>
                </a:r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7629533" y="1218199"/>
                <a:ext cx="1974012" cy="8125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rgbClr val="FFFFFF"/>
                    </a:solidFill>
                    <a:latin typeface="+mn-ea"/>
                  </a:rPr>
                  <a:t>顶部“开始”面板中可以对字体、字号、颜色、行距等进行修改。</a:t>
                </a:r>
              </a:p>
            </p:txBody>
          </p:sp>
        </p:grpSp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110016" y="1211379"/>
              <a:ext cx="922331" cy="922331"/>
            </a:xfrm>
            <a:prstGeom prst="ellipse">
              <a:avLst/>
            </a:prstGeom>
            <a:ln w="76200">
              <a:solidFill>
                <a:schemeClr val="accent5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16" name="组 15"/>
          <p:cNvGrpSpPr/>
          <p:nvPr/>
        </p:nvGrpSpPr>
        <p:grpSpPr>
          <a:xfrm>
            <a:off x="1764532" y="2738277"/>
            <a:ext cx="2613432" cy="3006639"/>
            <a:chOff x="1764532" y="2738277"/>
            <a:chExt cx="2613432" cy="3006639"/>
          </a:xfrm>
        </p:grpSpPr>
        <p:grpSp>
          <p:nvGrpSpPr>
            <p:cNvPr id="13" name="组 12"/>
            <p:cNvGrpSpPr/>
            <p:nvPr/>
          </p:nvGrpSpPr>
          <p:grpSpPr>
            <a:xfrm>
              <a:off x="1764532" y="2738277"/>
              <a:ext cx="2613432" cy="3006639"/>
              <a:chOff x="1764532" y="2738277"/>
              <a:chExt cx="2613432" cy="3006639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1988097" y="3831564"/>
                <a:ext cx="2215923" cy="1913352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sp>
            <p:nvSpPr>
              <p:cNvPr id="9" name="任意形状 8"/>
              <p:cNvSpPr/>
              <p:nvPr/>
            </p:nvSpPr>
            <p:spPr>
              <a:xfrm>
                <a:off x="1764532" y="2738277"/>
                <a:ext cx="2613432" cy="1306716"/>
              </a:xfrm>
              <a:custGeom>
                <a:avLst/>
                <a:gdLst>
                  <a:gd name="connsiteX0" fmla="*/ 0 w 2613432"/>
                  <a:gd name="connsiteY0" fmla="*/ 217790 h 1306716"/>
                  <a:gd name="connsiteX1" fmla="*/ 217790 w 2613432"/>
                  <a:gd name="connsiteY1" fmla="*/ 0 h 1306716"/>
                  <a:gd name="connsiteX2" fmla="*/ 2395642 w 2613432"/>
                  <a:gd name="connsiteY2" fmla="*/ 0 h 1306716"/>
                  <a:gd name="connsiteX3" fmla="*/ 2613432 w 2613432"/>
                  <a:gd name="connsiteY3" fmla="*/ 217790 h 1306716"/>
                  <a:gd name="connsiteX4" fmla="*/ 2613432 w 2613432"/>
                  <a:gd name="connsiteY4" fmla="*/ 1088926 h 1306716"/>
                  <a:gd name="connsiteX5" fmla="*/ 2395642 w 2613432"/>
                  <a:gd name="connsiteY5" fmla="*/ 1306716 h 1306716"/>
                  <a:gd name="connsiteX6" fmla="*/ 217790 w 2613432"/>
                  <a:gd name="connsiteY6" fmla="*/ 1306716 h 1306716"/>
                  <a:gd name="connsiteX7" fmla="*/ 0 w 2613432"/>
                  <a:gd name="connsiteY7" fmla="*/ 1088926 h 1306716"/>
                  <a:gd name="connsiteX8" fmla="*/ 0 w 2613432"/>
                  <a:gd name="connsiteY8" fmla="*/ 217790 h 1306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13432" h="1306716">
                    <a:moveTo>
                      <a:pt x="0" y="217790"/>
                    </a:moveTo>
                    <a:cubicBezTo>
                      <a:pt x="0" y="97508"/>
                      <a:pt x="97508" y="0"/>
                      <a:pt x="217790" y="0"/>
                    </a:cubicBezTo>
                    <a:lnTo>
                      <a:pt x="2395642" y="0"/>
                    </a:lnTo>
                    <a:cubicBezTo>
                      <a:pt x="2515924" y="0"/>
                      <a:pt x="2613432" y="97508"/>
                      <a:pt x="2613432" y="217790"/>
                    </a:cubicBezTo>
                    <a:lnTo>
                      <a:pt x="2613432" y="1088926"/>
                    </a:lnTo>
                    <a:cubicBezTo>
                      <a:pt x="2613432" y="1209208"/>
                      <a:pt x="2515924" y="1306716"/>
                      <a:pt x="2395642" y="1306716"/>
                    </a:cubicBezTo>
                    <a:lnTo>
                      <a:pt x="217790" y="1306716"/>
                    </a:lnTo>
                    <a:cubicBezTo>
                      <a:pt x="97508" y="1306716"/>
                      <a:pt x="0" y="1209208"/>
                      <a:pt x="0" y="1088926"/>
                    </a:cubicBezTo>
                    <a:lnTo>
                      <a:pt x="0" y="21779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6489" tIns="76489" rIns="76489" bIns="76489" numCol="1" spcCol="1270" anchor="ctr" anchorCtr="0">
                <a:noAutofit/>
              </a:bodyPr>
              <a:lstStyle/>
              <a:p>
                <a:pPr lvl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000" kern="1200" dirty="0"/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2908086" y="3036900"/>
                <a:ext cx="1434699" cy="2974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333" b="1" dirty="0">
                    <a:solidFill>
                      <a:schemeClr val="bg1"/>
                    </a:solidFill>
                  </a:rPr>
                  <a:t>NAME</a:t>
                </a:r>
                <a:r>
                  <a:rPr kumimoji="1" lang="zh-CN" altLang="en-US" sz="1333" b="1" dirty="0">
                    <a:solidFill>
                      <a:schemeClr val="bg1"/>
                    </a:solidFill>
                  </a:rPr>
                  <a:t> </a:t>
                </a:r>
                <a:r>
                  <a:rPr kumimoji="1" lang="en-US" altLang="zh-CN" sz="1333" b="1" dirty="0">
                    <a:solidFill>
                      <a:schemeClr val="bg1"/>
                    </a:solidFill>
                  </a:rPr>
                  <a:t>HERE</a:t>
                </a: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2908086" y="3406231"/>
                <a:ext cx="1434699" cy="256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067" dirty="0">
                    <a:solidFill>
                      <a:schemeClr val="bg1"/>
                    </a:solidFill>
                  </a:rPr>
                  <a:t>Position</a:t>
                </a:r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2109057" y="4166051"/>
                <a:ext cx="1974012" cy="10525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rgbClr val="FFFFFF"/>
                    </a:solidFill>
                    <a:latin typeface="+mn-ea"/>
                  </a:rPr>
                  <a:t>顶部“开始”面板中可以对字体、字号、颜色、行距等进行修改。建议正文</a:t>
                </a:r>
                <a:r>
                  <a:rPr lang="en-US" altLang="zh-CN" sz="1200" dirty="0">
                    <a:solidFill>
                      <a:srgbClr val="FFFFFF"/>
                    </a:solidFill>
                    <a:latin typeface="+mn-ea"/>
                  </a:rPr>
                  <a:t>10-18</a:t>
                </a:r>
                <a:r>
                  <a:rPr lang="zh-CN" altLang="en-US" sz="1200" dirty="0">
                    <a:solidFill>
                      <a:srgbClr val="FFFFFF"/>
                    </a:solidFill>
                    <a:latin typeface="+mn-ea"/>
                  </a:rPr>
                  <a:t>号字，</a:t>
                </a:r>
                <a:r>
                  <a:rPr lang="en-US" altLang="zh-CN" sz="1200" dirty="0">
                    <a:solidFill>
                      <a:srgbClr val="FFFFFF"/>
                    </a:solidFill>
                    <a:latin typeface="+mn-ea"/>
                  </a:rPr>
                  <a:t>1.3</a:t>
                </a:r>
                <a:r>
                  <a:rPr lang="zh-CN" altLang="en-US" sz="1200" dirty="0">
                    <a:solidFill>
                      <a:srgbClr val="FFFFFF"/>
                    </a:solidFill>
                    <a:latin typeface="+mn-ea"/>
                  </a:rPr>
                  <a:t>倍字间距。</a:t>
                </a:r>
              </a:p>
            </p:txBody>
          </p:sp>
        </p:grp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988097" y="3000449"/>
              <a:ext cx="782372" cy="782372"/>
            </a:xfrm>
            <a:prstGeom prst="ellipse">
              <a:avLst/>
            </a:prstGeom>
            <a:ln w="76200">
              <a:solidFill>
                <a:schemeClr val="accent5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17" name="组 16"/>
          <p:cNvGrpSpPr/>
          <p:nvPr/>
        </p:nvGrpSpPr>
        <p:grpSpPr>
          <a:xfrm>
            <a:off x="4926785" y="2738277"/>
            <a:ext cx="2613432" cy="3006639"/>
            <a:chOff x="4926785" y="2738277"/>
            <a:chExt cx="2613432" cy="3006639"/>
          </a:xfrm>
        </p:grpSpPr>
        <p:grpSp>
          <p:nvGrpSpPr>
            <p:cNvPr id="14" name="组 13"/>
            <p:cNvGrpSpPr/>
            <p:nvPr/>
          </p:nvGrpSpPr>
          <p:grpSpPr>
            <a:xfrm>
              <a:off x="4926785" y="2738277"/>
              <a:ext cx="2613432" cy="3006639"/>
              <a:chOff x="4926785" y="2738277"/>
              <a:chExt cx="2613432" cy="3006639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5125541" y="3831564"/>
                <a:ext cx="2215923" cy="1913352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sp>
            <p:nvSpPr>
              <p:cNvPr id="10" name="任意形状 9"/>
              <p:cNvSpPr/>
              <p:nvPr/>
            </p:nvSpPr>
            <p:spPr>
              <a:xfrm>
                <a:off x="4926785" y="2738277"/>
                <a:ext cx="2613432" cy="1306716"/>
              </a:xfrm>
              <a:custGeom>
                <a:avLst/>
                <a:gdLst>
                  <a:gd name="connsiteX0" fmla="*/ 0 w 2613432"/>
                  <a:gd name="connsiteY0" fmla="*/ 217790 h 1306716"/>
                  <a:gd name="connsiteX1" fmla="*/ 217790 w 2613432"/>
                  <a:gd name="connsiteY1" fmla="*/ 0 h 1306716"/>
                  <a:gd name="connsiteX2" fmla="*/ 2395642 w 2613432"/>
                  <a:gd name="connsiteY2" fmla="*/ 0 h 1306716"/>
                  <a:gd name="connsiteX3" fmla="*/ 2613432 w 2613432"/>
                  <a:gd name="connsiteY3" fmla="*/ 217790 h 1306716"/>
                  <a:gd name="connsiteX4" fmla="*/ 2613432 w 2613432"/>
                  <a:gd name="connsiteY4" fmla="*/ 1088926 h 1306716"/>
                  <a:gd name="connsiteX5" fmla="*/ 2395642 w 2613432"/>
                  <a:gd name="connsiteY5" fmla="*/ 1306716 h 1306716"/>
                  <a:gd name="connsiteX6" fmla="*/ 217790 w 2613432"/>
                  <a:gd name="connsiteY6" fmla="*/ 1306716 h 1306716"/>
                  <a:gd name="connsiteX7" fmla="*/ 0 w 2613432"/>
                  <a:gd name="connsiteY7" fmla="*/ 1088926 h 1306716"/>
                  <a:gd name="connsiteX8" fmla="*/ 0 w 2613432"/>
                  <a:gd name="connsiteY8" fmla="*/ 217790 h 1306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13432" h="1306716">
                    <a:moveTo>
                      <a:pt x="0" y="217790"/>
                    </a:moveTo>
                    <a:cubicBezTo>
                      <a:pt x="0" y="97508"/>
                      <a:pt x="97508" y="0"/>
                      <a:pt x="217790" y="0"/>
                    </a:cubicBezTo>
                    <a:lnTo>
                      <a:pt x="2395642" y="0"/>
                    </a:lnTo>
                    <a:cubicBezTo>
                      <a:pt x="2515924" y="0"/>
                      <a:pt x="2613432" y="97508"/>
                      <a:pt x="2613432" y="217790"/>
                    </a:cubicBezTo>
                    <a:lnTo>
                      <a:pt x="2613432" y="1088926"/>
                    </a:lnTo>
                    <a:cubicBezTo>
                      <a:pt x="2613432" y="1209208"/>
                      <a:pt x="2515924" y="1306716"/>
                      <a:pt x="2395642" y="1306716"/>
                    </a:cubicBezTo>
                    <a:lnTo>
                      <a:pt x="217790" y="1306716"/>
                    </a:lnTo>
                    <a:cubicBezTo>
                      <a:pt x="97508" y="1306716"/>
                      <a:pt x="0" y="1209208"/>
                      <a:pt x="0" y="1088926"/>
                    </a:cubicBezTo>
                    <a:lnTo>
                      <a:pt x="0" y="21779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6489" tIns="76489" rIns="76489" bIns="76489" numCol="1" spcCol="1270" anchor="ctr" anchorCtr="0">
                <a:noAutofit/>
              </a:bodyPr>
              <a:lstStyle/>
              <a:p>
                <a:pPr lvl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000" kern="1200" dirty="0"/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>
                <a:off x="6043631" y="3035568"/>
                <a:ext cx="1434699" cy="2974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333" b="1" dirty="0">
                    <a:solidFill>
                      <a:schemeClr val="bg1"/>
                    </a:solidFill>
                  </a:rPr>
                  <a:t>NAME</a:t>
                </a:r>
                <a:r>
                  <a:rPr kumimoji="1" lang="zh-CN" altLang="en-US" sz="1333" b="1" dirty="0">
                    <a:solidFill>
                      <a:schemeClr val="bg1"/>
                    </a:solidFill>
                  </a:rPr>
                  <a:t> </a:t>
                </a:r>
                <a:r>
                  <a:rPr kumimoji="1" lang="en-US" altLang="zh-CN" sz="1333" b="1" dirty="0">
                    <a:solidFill>
                      <a:schemeClr val="bg1"/>
                    </a:solidFill>
                  </a:rPr>
                  <a:t>HERE</a:t>
                </a: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6043631" y="3404899"/>
                <a:ext cx="1434699" cy="256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067" dirty="0">
                    <a:solidFill>
                      <a:schemeClr val="bg1"/>
                    </a:solidFill>
                  </a:rPr>
                  <a:t>Position</a:t>
                </a:r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5272360" y="4166051"/>
                <a:ext cx="1974012" cy="10525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rgbClr val="FFFFFF"/>
                    </a:solidFill>
                    <a:latin typeface="+mn-ea"/>
                  </a:rPr>
                  <a:t>顶部“开始”面板中可以对字体、字号、颜色、行距等进行修改。建议正文</a:t>
                </a:r>
                <a:r>
                  <a:rPr lang="en-US" altLang="zh-CN" sz="1200" dirty="0">
                    <a:solidFill>
                      <a:srgbClr val="FFFFFF"/>
                    </a:solidFill>
                    <a:latin typeface="+mn-ea"/>
                  </a:rPr>
                  <a:t>10-18</a:t>
                </a:r>
                <a:r>
                  <a:rPr lang="zh-CN" altLang="en-US" sz="1200" dirty="0">
                    <a:solidFill>
                      <a:srgbClr val="FFFFFF"/>
                    </a:solidFill>
                    <a:latin typeface="+mn-ea"/>
                  </a:rPr>
                  <a:t>号字，</a:t>
                </a:r>
                <a:r>
                  <a:rPr lang="en-US" altLang="zh-CN" sz="1200" dirty="0">
                    <a:solidFill>
                      <a:srgbClr val="FFFFFF"/>
                    </a:solidFill>
                    <a:latin typeface="+mn-ea"/>
                  </a:rPr>
                  <a:t>1.3</a:t>
                </a:r>
                <a:r>
                  <a:rPr lang="zh-CN" altLang="en-US" sz="1200" dirty="0">
                    <a:solidFill>
                      <a:srgbClr val="FFFFFF"/>
                    </a:solidFill>
                    <a:latin typeface="+mn-ea"/>
                  </a:rPr>
                  <a:t>倍字间距。</a:t>
                </a:r>
              </a:p>
            </p:txBody>
          </p:sp>
        </p:grpSp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125541" y="3000449"/>
              <a:ext cx="782372" cy="782372"/>
            </a:xfrm>
            <a:prstGeom prst="ellipse">
              <a:avLst/>
            </a:prstGeom>
            <a:ln w="76200">
              <a:solidFill>
                <a:schemeClr val="accent5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18" name="组 17"/>
          <p:cNvGrpSpPr/>
          <p:nvPr/>
        </p:nvGrpSpPr>
        <p:grpSpPr>
          <a:xfrm>
            <a:off x="8089039" y="2738277"/>
            <a:ext cx="2613432" cy="3006639"/>
            <a:chOff x="8089039" y="2738277"/>
            <a:chExt cx="2613432" cy="3006639"/>
          </a:xfrm>
        </p:grpSpPr>
        <p:grpSp>
          <p:nvGrpSpPr>
            <p:cNvPr id="15" name="组 14"/>
            <p:cNvGrpSpPr/>
            <p:nvPr/>
          </p:nvGrpSpPr>
          <p:grpSpPr>
            <a:xfrm>
              <a:off x="8089039" y="2738277"/>
              <a:ext cx="2613432" cy="3006639"/>
              <a:chOff x="8089039" y="2738277"/>
              <a:chExt cx="2613432" cy="3006639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8299581" y="3831564"/>
                <a:ext cx="2215923" cy="1913352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sp>
            <p:nvSpPr>
              <p:cNvPr id="11" name="任意形状 10"/>
              <p:cNvSpPr/>
              <p:nvPr/>
            </p:nvSpPr>
            <p:spPr>
              <a:xfrm>
                <a:off x="8089039" y="2738277"/>
                <a:ext cx="2613432" cy="1306716"/>
              </a:xfrm>
              <a:custGeom>
                <a:avLst/>
                <a:gdLst>
                  <a:gd name="connsiteX0" fmla="*/ 0 w 2613432"/>
                  <a:gd name="connsiteY0" fmla="*/ 217790 h 1306716"/>
                  <a:gd name="connsiteX1" fmla="*/ 217790 w 2613432"/>
                  <a:gd name="connsiteY1" fmla="*/ 0 h 1306716"/>
                  <a:gd name="connsiteX2" fmla="*/ 2395642 w 2613432"/>
                  <a:gd name="connsiteY2" fmla="*/ 0 h 1306716"/>
                  <a:gd name="connsiteX3" fmla="*/ 2613432 w 2613432"/>
                  <a:gd name="connsiteY3" fmla="*/ 217790 h 1306716"/>
                  <a:gd name="connsiteX4" fmla="*/ 2613432 w 2613432"/>
                  <a:gd name="connsiteY4" fmla="*/ 1088926 h 1306716"/>
                  <a:gd name="connsiteX5" fmla="*/ 2395642 w 2613432"/>
                  <a:gd name="connsiteY5" fmla="*/ 1306716 h 1306716"/>
                  <a:gd name="connsiteX6" fmla="*/ 217790 w 2613432"/>
                  <a:gd name="connsiteY6" fmla="*/ 1306716 h 1306716"/>
                  <a:gd name="connsiteX7" fmla="*/ 0 w 2613432"/>
                  <a:gd name="connsiteY7" fmla="*/ 1088926 h 1306716"/>
                  <a:gd name="connsiteX8" fmla="*/ 0 w 2613432"/>
                  <a:gd name="connsiteY8" fmla="*/ 217790 h 1306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13432" h="1306716">
                    <a:moveTo>
                      <a:pt x="0" y="217790"/>
                    </a:moveTo>
                    <a:cubicBezTo>
                      <a:pt x="0" y="97508"/>
                      <a:pt x="97508" y="0"/>
                      <a:pt x="217790" y="0"/>
                    </a:cubicBezTo>
                    <a:lnTo>
                      <a:pt x="2395642" y="0"/>
                    </a:lnTo>
                    <a:cubicBezTo>
                      <a:pt x="2515924" y="0"/>
                      <a:pt x="2613432" y="97508"/>
                      <a:pt x="2613432" y="217790"/>
                    </a:cubicBezTo>
                    <a:lnTo>
                      <a:pt x="2613432" y="1088926"/>
                    </a:lnTo>
                    <a:cubicBezTo>
                      <a:pt x="2613432" y="1209208"/>
                      <a:pt x="2515924" y="1306716"/>
                      <a:pt x="2395642" y="1306716"/>
                    </a:cubicBezTo>
                    <a:lnTo>
                      <a:pt x="217790" y="1306716"/>
                    </a:lnTo>
                    <a:cubicBezTo>
                      <a:pt x="97508" y="1306716"/>
                      <a:pt x="0" y="1209208"/>
                      <a:pt x="0" y="1088926"/>
                    </a:cubicBezTo>
                    <a:lnTo>
                      <a:pt x="0" y="21779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6489" tIns="76489" rIns="76489" bIns="76489" numCol="1" spcCol="1270" anchor="ctr" anchorCtr="0">
                <a:noAutofit/>
              </a:bodyPr>
              <a:lstStyle/>
              <a:p>
                <a:pPr lvl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000" kern="1200" dirty="0"/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9194453" y="3036900"/>
                <a:ext cx="1434699" cy="2974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333" b="1" dirty="0">
                    <a:solidFill>
                      <a:schemeClr val="bg1"/>
                    </a:solidFill>
                  </a:rPr>
                  <a:t>NAME</a:t>
                </a:r>
                <a:r>
                  <a:rPr kumimoji="1" lang="zh-CN" altLang="en-US" sz="1333" b="1" dirty="0">
                    <a:solidFill>
                      <a:schemeClr val="bg1"/>
                    </a:solidFill>
                  </a:rPr>
                  <a:t> </a:t>
                </a:r>
                <a:r>
                  <a:rPr kumimoji="1" lang="en-US" altLang="zh-CN" sz="1333" b="1" dirty="0">
                    <a:solidFill>
                      <a:schemeClr val="bg1"/>
                    </a:solidFill>
                  </a:rPr>
                  <a:t>HERE</a:t>
                </a: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9194453" y="3406231"/>
                <a:ext cx="1434699" cy="256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067" dirty="0">
                    <a:solidFill>
                      <a:schemeClr val="bg1"/>
                    </a:solidFill>
                  </a:rPr>
                  <a:t>Position</a:t>
                </a:r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8435663" y="4166051"/>
                <a:ext cx="1974012" cy="10525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rgbClr val="FFFFFF"/>
                    </a:solidFill>
                    <a:latin typeface="+mn-ea"/>
                  </a:rPr>
                  <a:t>顶部“开始”面板中可以对字体、字号、颜色、行距等进行修改。建议正文</a:t>
                </a:r>
                <a:r>
                  <a:rPr lang="en-US" altLang="zh-CN" sz="1200" dirty="0">
                    <a:solidFill>
                      <a:srgbClr val="FFFFFF"/>
                    </a:solidFill>
                    <a:latin typeface="+mn-ea"/>
                  </a:rPr>
                  <a:t>10-18</a:t>
                </a:r>
                <a:r>
                  <a:rPr lang="zh-CN" altLang="en-US" sz="1200" dirty="0">
                    <a:solidFill>
                      <a:srgbClr val="FFFFFF"/>
                    </a:solidFill>
                    <a:latin typeface="+mn-ea"/>
                  </a:rPr>
                  <a:t>号字，</a:t>
                </a:r>
                <a:r>
                  <a:rPr lang="en-US" altLang="zh-CN" sz="1200" dirty="0">
                    <a:solidFill>
                      <a:srgbClr val="FFFFFF"/>
                    </a:solidFill>
                    <a:latin typeface="+mn-ea"/>
                  </a:rPr>
                  <a:t>1.3</a:t>
                </a:r>
                <a:r>
                  <a:rPr lang="zh-CN" altLang="en-US" sz="1200" dirty="0">
                    <a:solidFill>
                      <a:srgbClr val="FFFFFF"/>
                    </a:solidFill>
                    <a:latin typeface="+mn-ea"/>
                  </a:rPr>
                  <a:t>倍字间距。</a:t>
                </a:r>
              </a:p>
            </p:txBody>
          </p:sp>
        </p:grp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303961" y="3006406"/>
              <a:ext cx="782372" cy="782372"/>
            </a:xfrm>
            <a:prstGeom prst="ellipse">
              <a:avLst/>
            </a:prstGeom>
            <a:ln w="76200">
              <a:solidFill>
                <a:schemeClr val="accent5">
                  <a:lumMod val="50000"/>
                </a:schemeClr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</p:spTree>
    <p:extLst>
      <p:ext uri="{BB962C8B-B14F-4D97-AF65-F5344CB8AC3E}">
        <p14:creationId xmlns:p14="http://schemas.microsoft.com/office/powerpoint/2010/main" xmlns="" val="1372136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自定义 165">
      <a:dk1>
        <a:srgbClr val="000000"/>
      </a:dk1>
      <a:lt1>
        <a:srgbClr val="FFFFFF"/>
      </a:lt1>
      <a:dk2>
        <a:srgbClr val="444444"/>
      </a:dk2>
      <a:lt2>
        <a:srgbClr val="F1C71E"/>
      </a:lt2>
      <a:accent1>
        <a:srgbClr val="CE2A25"/>
      </a:accent1>
      <a:accent2>
        <a:srgbClr val="F28C10"/>
      </a:accent2>
      <a:accent3>
        <a:srgbClr val="97CD34"/>
      </a:accent3>
      <a:accent4>
        <a:srgbClr val="3DB76E"/>
      </a:accent4>
      <a:accent5>
        <a:srgbClr val="2578CA"/>
      </a:accent5>
      <a:accent6>
        <a:srgbClr val="9C4474"/>
      </a:accent6>
      <a:hlink>
        <a:srgbClr val="FCE446"/>
      </a:hlink>
      <a:folHlink>
        <a:srgbClr val="A9DBA3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黄色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3_Office Theme">
  <a:themeElements>
    <a:clrScheme name="紫罗兰色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2_Office Theme">
  <a:themeElements>
    <a:clrScheme name="自定义 142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FA2442"/>
      </a:accent1>
      <a:accent2>
        <a:srgbClr val="006DD6"/>
      </a:accent2>
      <a:accent3>
        <a:srgbClr val="F09400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www.w3.org/XML/1998/namespace"/>
    <ds:schemaRef ds:uri="http://schemas.microsoft.com/sharepoint/v3/fields"/>
    <ds:schemaRef ds:uri="http://schemas.microsoft.com/office/infopath/2007/PartnerControls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purl.org/dc/terms/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420</TotalTime>
  <Words>357</Words>
  <Application>Microsoft Office PowerPoint</Application>
  <PresentationFormat>自定义</PresentationFormat>
  <Paragraphs>39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Office Theme</vt:lpstr>
      <vt:lpstr>1_Office Theme</vt:lpstr>
      <vt:lpstr>3_Office Theme</vt:lpstr>
      <vt:lpstr>2_Office Theme</vt:lpstr>
      <vt:lpstr>幻灯片 1</vt:lpstr>
      <vt:lpstr>幻灯片 2</vt:lpstr>
      <vt:lpstr>幻灯片 3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85</cp:revision>
  <dcterms:created xsi:type="dcterms:W3CDTF">2010-04-12T23:12:02Z</dcterms:created>
  <dcterms:modified xsi:type="dcterms:W3CDTF">2016-03-15T18:53:10Z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