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7" r:id="rId3"/>
    <p:sldId id="262" r:id="rId4"/>
    <p:sldId id="266" r:id="rId5"/>
    <p:sldId id="258" r:id="rId6"/>
    <p:sldId id="259" r:id="rId7"/>
    <p:sldId id="267" r:id="rId8"/>
    <p:sldId id="264" r:id="rId9"/>
    <p:sldId id="263" r:id="rId10"/>
    <p:sldId id="273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0" autoAdjust="0"/>
  </p:normalViewPr>
  <p:slideViewPr>
    <p:cSldViewPr snapToObjects="1">
      <p:cViewPr>
        <p:scale>
          <a:sx n="50" d="100"/>
          <a:sy n="50" d="100"/>
        </p:scale>
        <p:origin x="-2748" y="-15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fld id="{7E3BE9F6-7E42-4FBA-877E-1EBB6E0607A3}" type="datetimeFigureOut">
              <a:rPr lang="zh-CN" altLang="en-US"/>
              <a:pPr>
                <a:defRPr/>
              </a:pPr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0601AE-BB59-4DD6-8BF2-499E54F95F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208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B8AAFA-26F6-4286-8D53-AD6F3DD624D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296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0BF473-D201-45E1-ADA3-407D57F2CC0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3410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592043-A2DC-459F-8D45-E43B7CD7EA0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19133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E3498F-A6C7-4AE3-8870-24B71CFDD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20550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8AE5F-823C-46D6-AC1D-D2ED6EF0DA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741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E0CDDE-EBF4-488D-B146-772A5031B3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746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4AAFC-5310-4CB1-9E71-9BE17538D4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1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A27872-23E8-4894-9BD8-313EFF4CD3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51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2793FD-A929-4105-998E-6C5E5AD317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18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730F02-0BB6-4CD4-80D7-040C16AA3A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94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4705C5-5955-40F4-B8D8-E1AEC012C6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60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258A19-AA49-4450-A543-0AEF3007CDA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7375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47F4AC-CB3D-451F-A153-51B963228C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068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34E565-6173-45B2-BBA8-7F8C1A4A7A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0418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E98BB2-5CA2-41BA-8214-E6EB386269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880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1138" y="260350"/>
            <a:ext cx="2125662" cy="56070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260350"/>
            <a:ext cx="6229350" cy="56070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0A541B-2EE6-4EAA-AD7E-A662F73AA2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9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FB8EC5-BBD0-4889-8063-D61C6C46AC9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5875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B406F-EED9-48F4-AF52-DEEC1FE0D9A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371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59399-516B-4D58-8639-F07848B7CC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55609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700DA-B410-458C-A0E9-9D0E74F803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24470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1BF0E3-BDA7-407F-BB6E-9AD6AF0960F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344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B27FB0-94B9-41F6-A77B-F4104C2CB4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6514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3CD61-2961-4A97-B71F-D7EFB2521E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97020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9D43B0-1D76-40E7-BE4B-F1B1B1F4FB3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 descr="龙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CFAFB"/>
              </a:clrFrom>
              <a:clrTo>
                <a:srgbClr val="FCFA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524625"/>
            <a:ext cx="147637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6" descr="C_073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83169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7" descr="未标题-3副本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025"/>
            <a:ext cx="4643438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9" descr="未标题-3副本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025"/>
            <a:ext cx="4643438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10" descr="阴文.gif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308725"/>
            <a:ext cx="252412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388" y="260350"/>
            <a:ext cx="8229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fld id="{CF941CFF-6A77-44DF-881D-24909050993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7732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方正黄草_GBK" pitchFamily="65" charset="-122"/>
                <a:ea typeface="方正黄草_GBK" pitchFamily="65" charset="-122"/>
              </a:rPr>
              <a:t>春天主题的中国风幻灯片模板</a:t>
            </a:r>
            <a:endParaRPr lang="zh-CN" altLang="zh-CN" b="1" smtClean="0">
              <a:latin typeface="方正黄草_GBK" pitchFamily="65" charset="-122"/>
              <a:ea typeface="方正黄草_GBK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72450" y="5373688"/>
            <a:ext cx="647700" cy="230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www.1ppt.com/moban/     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行业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节日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素材下载：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背景图片：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图表下载：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优秀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 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Word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 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资料下载：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课件下载：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范文下载：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试卷下载：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教案下载：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 </a:t>
            </a:r>
            <a:endParaRPr lang="zh-CN" altLang="en-US" sz="100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Soloman\Desktop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05985">
            <a:off x="171450" y="1879600"/>
            <a:ext cx="3100388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1125538"/>
            <a:ext cx="790575" cy="790575"/>
            <a:chOff x="0" y="0"/>
            <a:chExt cx="792088" cy="792088"/>
          </a:xfrm>
        </p:grpSpPr>
        <p:pic>
          <p:nvPicPr>
            <p:cNvPr id="512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Box 4"/>
            <p:cNvSpPr txBox="1">
              <a:spLocks noChangeArrowheads="1"/>
            </p:cNvSpPr>
            <p:nvPr/>
          </p:nvSpPr>
          <p:spPr bwMode="auto">
            <a:xfrm>
              <a:off x="124976" y="134434"/>
              <a:ext cx="5437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迷你繁赵楷" pitchFamily="2" charset="-122"/>
                  <a:ea typeface="迷你繁赵楷" pitchFamily="2" charset="-122"/>
                </a:rPr>
                <a:t>壹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276600" y="2060575"/>
            <a:ext cx="790575" cy="792163"/>
            <a:chOff x="0" y="0"/>
            <a:chExt cx="792088" cy="792088"/>
          </a:xfrm>
        </p:grpSpPr>
        <p:pic>
          <p:nvPicPr>
            <p:cNvPr id="512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7" name="TextBox 12"/>
            <p:cNvSpPr txBox="1">
              <a:spLocks noChangeArrowheads="1"/>
            </p:cNvSpPr>
            <p:nvPr/>
          </p:nvSpPr>
          <p:spPr bwMode="auto">
            <a:xfrm>
              <a:off x="123373" y="13443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迷你简启体" charset="-122"/>
                  <a:ea typeface="迷你简启体" charset="-122"/>
                </a:rPr>
                <a:t>贰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276600" y="2997200"/>
            <a:ext cx="790575" cy="792163"/>
            <a:chOff x="0" y="0"/>
            <a:chExt cx="792088" cy="792088"/>
          </a:xfrm>
        </p:grpSpPr>
        <p:pic>
          <p:nvPicPr>
            <p:cNvPr id="512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0" name="TextBox 13"/>
            <p:cNvSpPr txBox="1">
              <a:spLocks noChangeArrowheads="1"/>
            </p:cNvSpPr>
            <p:nvPr/>
          </p:nvSpPr>
          <p:spPr bwMode="auto">
            <a:xfrm>
              <a:off x="123373" y="13443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迷你简启体" charset="-122"/>
                  <a:ea typeface="迷你简启体" charset="-122"/>
                </a:rPr>
                <a:t>叁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276600" y="3933825"/>
            <a:ext cx="790575" cy="790575"/>
            <a:chOff x="0" y="0"/>
            <a:chExt cx="792088" cy="792088"/>
          </a:xfrm>
        </p:grpSpPr>
        <p:pic>
          <p:nvPicPr>
            <p:cNvPr id="513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TextBox 14"/>
            <p:cNvSpPr txBox="1">
              <a:spLocks noChangeArrowheads="1"/>
            </p:cNvSpPr>
            <p:nvPr/>
          </p:nvSpPr>
          <p:spPr bwMode="auto">
            <a:xfrm>
              <a:off x="123373" y="13443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迷你简启体" charset="-122"/>
                  <a:ea typeface="迷你简启体" charset="-122"/>
                </a:rPr>
                <a:t>肆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3276600" y="4868863"/>
            <a:ext cx="790575" cy="792162"/>
            <a:chOff x="0" y="0"/>
            <a:chExt cx="792088" cy="792088"/>
          </a:xfrm>
        </p:grpSpPr>
        <p:pic>
          <p:nvPicPr>
            <p:cNvPr id="5135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6" name="TextBox 15"/>
            <p:cNvSpPr txBox="1">
              <a:spLocks noChangeArrowheads="1"/>
            </p:cNvSpPr>
            <p:nvPr/>
          </p:nvSpPr>
          <p:spPr bwMode="auto">
            <a:xfrm>
              <a:off x="123373" y="13443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迷你简启体" charset="-122"/>
                  <a:ea typeface="迷你简启体" charset="-122"/>
                </a:rPr>
                <a:t>伍</a:t>
              </a:r>
            </a:p>
          </p:txBody>
        </p:sp>
      </p:grpSp>
      <p:pic>
        <p:nvPicPr>
          <p:cNvPr id="5137" name="Picture 2" descr="C:\Users\Soloman\Desktop\荷叶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1" t="36375" r="2292" b="40009"/>
          <a:stretch>
            <a:fillRect/>
          </a:stretch>
        </p:blipFill>
        <p:spPr bwMode="auto">
          <a:xfrm>
            <a:off x="8027988" y="5514975"/>
            <a:ext cx="1116012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801938"/>
            <a:ext cx="25114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6419850" cy="792163"/>
          </a:xfrm>
          <a:ln>
            <a:miter/>
          </a:ln>
        </p:spPr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目 录</a:t>
            </a:r>
          </a:p>
        </p:txBody>
      </p:sp>
      <p:grpSp>
        <p:nvGrpSpPr>
          <p:cNvPr id="6146" name="Group 3"/>
          <p:cNvGrpSpPr>
            <a:grpSpLocks/>
          </p:cNvGrpSpPr>
          <p:nvPr/>
        </p:nvGrpSpPr>
        <p:grpSpPr bwMode="auto">
          <a:xfrm>
            <a:off x="1776413" y="1285875"/>
            <a:ext cx="5938837" cy="863600"/>
            <a:chOff x="0" y="0"/>
            <a:chExt cx="5938667" cy="864096"/>
          </a:xfrm>
        </p:grpSpPr>
        <p:sp>
          <p:nvSpPr>
            <p:cNvPr id="6147" name="矩形 26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400" b="1">
                  <a:ea typeface="MS PMincho" pitchFamily="18" charset="-128"/>
                </a:rPr>
                <a:t>1</a:t>
              </a:r>
              <a:endParaRPr lang="zh-CN" altLang="en-US" sz="2400" b="1">
                <a:ea typeface="MS PMincho" pitchFamily="18" charset="-128"/>
              </a:endParaRPr>
            </a:p>
          </p:txBody>
        </p:sp>
        <p:pic>
          <p:nvPicPr>
            <p:cNvPr id="6148" name="图片 24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8" y="144016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矩形 27"/>
            <p:cNvSpPr>
              <a:spLocks noChangeArrowheads="1"/>
            </p:cNvSpPr>
            <p:nvPr/>
          </p:nvSpPr>
          <p:spPr bwMode="auto">
            <a:xfrm>
              <a:off x="792088" y="144016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50" name="图片 28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56" y="648072"/>
              <a:ext cx="5434611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1" name="Group 8"/>
          <p:cNvGrpSpPr>
            <a:grpSpLocks/>
          </p:cNvGrpSpPr>
          <p:nvPr/>
        </p:nvGrpSpPr>
        <p:grpSpPr bwMode="auto">
          <a:xfrm>
            <a:off x="1847850" y="2220913"/>
            <a:ext cx="5867400" cy="649287"/>
            <a:chOff x="0" y="0"/>
            <a:chExt cx="5866642" cy="648072"/>
          </a:xfrm>
        </p:grpSpPr>
        <p:pic>
          <p:nvPicPr>
            <p:cNvPr id="6152" name="图片 31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矩形 32"/>
            <p:cNvSpPr>
              <a:spLocks noChangeArrowheads="1"/>
            </p:cNvSpPr>
            <p:nvPr/>
          </p:nvSpPr>
          <p:spPr bwMode="auto">
            <a:xfrm>
              <a:off x="720080" y="0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54" name="图片 33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48" y="504056"/>
              <a:ext cx="5434594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5" name="Group 12"/>
          <p:cNvGrpSpPr>
            <a:grpSpLocks/>
          </p:cNvGrpSpPr>
          <p:nvPr/>
        </p:nvGrpSpPr>
        <p:grpSpPr bwMode="auto">
          <a:xfrm>
            <a:off x="1847850" y="3013075"/>
            <a:ext cx="5867400" cy="649288"/>
            <a:chOff x="0" y="0"/>
            <a:chExt cx="5866642" cy="648072"/>
          </a:xfrm>
        </p:grpSpPr>
        <p:pic>
          <p:nvPicPr>
            <p:cNvPr id="6156" name="图片 35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矩形 36"/>
            <p:cNvSpPr>
              <a:spLocks noChangeArrowheads="1"/>
            </p:cNvSpPr>
            <p:nvPr/>
          </p:nvSpPr>
          <p:spPr bwMode="auto">
            <a:xfrm>
              <a:off x="720080" y="0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58" name="图片 37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48" y="504056"/>
              <a:ext cx="5434594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9" name="Group 16"/>
          <p:cNvGrpSpPr>
            <a:grpSpLocks/>
          </p:cNvGrpSpPr>
          <p:nvPr/>
        </p:nvGrpSpPr>
        <p:grpSpPr bwMode="auto">
          <a:xfrm>
            <a:off x="1847850" y="3878263"/>
            <a:ext cx="5867400" cy="647700"/>
            <a:chOff x="0" y="0"/>
            <a:chExt cx="5866642" cy="648072"/>
          </a:xfrm>
        </p:grpSpPr>
        <p:pic>
          <p:nvPicPr>
            <p:cNvPr id="6160" name="图片 39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矩形 40"/>
            <p:cNvSpPr>
              <a:spLocks noChangeArrowheads="1"/>
            </p:cNvSpPr>
            <p:nvPr/>
          </p:nvSpPr>
          <p:spPr bwMode="auto">
            <a:xfrm>
              <a:off x="720080" y="0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62" name="图片 41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48" y="504056"/>
              <a:ext cx="5434594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63" name="矩形 42"/>
          <p:cNvSpPr>
            <a:spLocks noChangeArrowheads="1"/>
          </p:cNvSpPr>
          <p:nvPr/>
        </p:nvSpPr>
        <p:spPr bwMode="auto">
          <a:xfrm>
            <a:off x="1779588" y="206533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ea typeface="MS PMincho" pitchFamily="18" charset="-128"/>
              </a:rPr>
              <a:t>2</a:t>
            </a:r>
            <a:endParaRPr lang="zh-CN" altLang="en-US" sz="2400" b="1">
              <a:ea typeface="MS PMincho" pitchFamily="18" charset="-128"/>
            </a:endParaRPr>
          </a:p>
        </p:txBody>
      </p:sp>
      <p:sp>
        <p:nvSpPr>
          <p:cNvPr id="6164" name="矩形 43"/>
          <p:cNvSpPr>
            <a:spLocks noChangeArrowheads="1"/>
          </p:cNvSpPr>
          <p:nvPr/>
        </p:nvSpPr>
        <p:spPr bwMode="auto">
          <a:xfrm>
            <a:off x="1776413" y="285115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ea typeface="MS PMincho" pitchFamily="18" charset="-128"/>
              </a:rPr>
              <a:t>3</a:t>
            </a:r>
            <a:endParaRPr lang="zh-CN" altLang="en-US" sz="2400" b="1">
              <a:ea typeface="MS PMincho" pitchFamily="18" charset="-128"/>
            </a:endParaRPr>
          </a:p>
        </p:txBody>
      </p:sp>
      <p:sp>
        <p:nvSpPr>
          <p:cNvPr id="6165" name="矩形 44"/>
          <p:cNvSpPr>
            <a:spLocks noChangeArrowheads="1"/>
          </p:cNvSpPr>
          <p:nvPr/>
        </p:nvSpPr>
        <p:spPr bwMode="auto">
          <a:xfrm>
            <a:off x="1770063" y="371475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ea typeface="MS PMincho" pitchFamily="18" charset="-128"/>
              </a:rPr>
              <a:t>4</a:t>
            </a:r>
            <a:endParaRPr lang="zh-CN" altLang="en-US" sz="2400" b="1">
              <a:ea typeface="MS PMincho" pitchFamily="18" charset="-128"/>
            </a:endParaRPr>
          </a:p>
        </p:txBody>
      </p:sp>
      <p:grpSp>
        <p:nvGrpSpPr>
          <p:cNvPr id="6166" name="Group 23"/>
          <p:cNvGrpSpPr>
            <a:grpSpLocks/>
          </p:cNvGrpSpPr>
          <p:nvPr/>
        </p:nvGrpSpPr>
        <p:grpSpPr bwMode="auto">
          <a:xfrm>
            <a:off x="1704975" y="4500563"/>
            <a:ext cx="5938838" cy="863600"/>
            <a:chOff x="0" y="0"/>
            <a:chExt cx="5938667" cy="864096"/>
          </a:xfrm>
        </p:grpSpPr>
        <p:sp>
          <p:nvSpPr>
            <p:cNvPr id="6167" name="矩形 26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400" b="1">
                  <a:ea typeface="MS PMincho" pitchFamily="18" charset="-128"/>
                </a:rPr>
                <a:t>5</a:t>
              </a:r>
              <a:endParaRPr lang="zh-CN" altLang="en-US" sz="2400" b="1">
                <a:ea typeface="MS PMincho" pitchFamily="18" charset="-128"/>
              </a:endParaRPr>
            </a:p>
          </p:txBody>
        </p:sp>
        <p:pic>
          <p:nvPicPr>
            <p:cNvPr id="6168" name="图片 24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41" y="142965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9" name="矩形 27"/>
            <p:cNvSpPr>
              <a:spLocks noChangeArrowheads="1"/>
            </p:cNvSpPr>
            <p:nvPr/>
          </p:nvSpPr>
          <p:spPr bwMode="auto">
            <a:xfrm>
              <a:off x="792088" y="144016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70" name="图片 28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56" y="648072"/>
              <a:ext cx="5434611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71" name="Group 28"/>
          <p:cNvGrpSpPr>
            <a:grpSpLocks/>
          </p:cNvGrpSpPr>
          <p:nvPr/>
        </p:nvGrpSpPr>
        <p:grpSpPr bwMode="auto">
          <a:xfrm>
            <a:off x="1785938" y="5429250"/>
            <a:ext cx="5867400" cy="649288"/>
            <a:chOff x="0" y="0"/>
            <a:chExt cx="5866642" cy="648072"/>
          </a:xfrm>
        </p:grpSpPr>
        <p:pic>
          <p:nvPicPr>
            <p:cNvPr id="6172" name="图片 31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3" name="矩形 32"/>
            <p:cNvSpPr>
              <a:spLocks noChangeArrowheads="1"/>
            </p:cNvSpPr>
            <p:nvPr/>
          </p:nvSpPr>
          <p:spPr bwMode="auto">
            <a:xfrm>
              <a:off x="720080" y="0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74" name="图片 33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48" y="504056"/>
              <a:ext cx="5434594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75" name="Group 32"/>
          <p:cNvGrpSpPr>
            <a:grpSpLocks/>
          </p:cNvGrpSpPr>
          <p:nvPr/>
        </p:nvGrpSpPr>
        <p:grpSpPr bwMode="auto">
          <a:xfrm>
            <a:off x="1776413" y="6227763"/>
            <a:ext cx="5867400" cy="649287"/>
            <a:chOff x="0" y="0"/>
            <a:chExt cx="5866642" cy="648072"/>
          </a:xfrm>
        </p:grpSpPr>
        <p:pic>
          <p:nvPicPr>
            <p:cNvPr id="6176" name="图片 35" descr="D_04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449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7" name="矩形 36"/>
            <p:cNvSpPr>
              <a:spLocks noChangeArrowheads="1"/>
            </p:cNvSpPr>
            <p:nvPr/>
          </p:nvSpPr>
          <p:spPr bwMode="auto">
            <a:xfrm>
              <a:off x="720080" y="0"/>
              <a:ext cx="4824536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178" name="图片 37" descr="C_1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48" y="504056"/>
              <a:ext cx="5434594" cy="14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79" name="内容占位符 2"/>
          <p:cNvSpPr txBox="1">
            <a:spLocks noChangeArrowheads="1"/>
          </p:cNvSpPr>
          <p:nvPr/>
        </p:nvSpPr>
        <p:spPr bwMode="auto">
          <a:xfrm>
            <a:off x="1928813" y="5429250"/>
            <a:ext cx="4286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6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80" name="内容占位符 2"/>
          <p:cNvSpPr txBox="1">
            <a:spLocks noChangeArrowheads="1"/>
          </p:cNvSpPr>
          <p:nvPr/>
        </p:nvSpPr>
        <p:spPr bwMode="auto">
          <a:xfrm>
            <a:off x="1928813" y="6270625"/>
            <a:ext cx="3714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7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9%D)E9F1L_1U}KQIVO5[R7X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2205038"/>
            <a:ext cx="7562850" cy="2762250"/>
          </a:xfrm>
        </p:spPr>
      </p:pic>
      <p:sp>
        <p:nvSpPr>
          <p:cNvPr id="7170" name="Rectangle 3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4" name="Picture 3" descr="(LMY6F]{KV}ZS8QQ3%8F5T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60475" y="2278063"/>
            <a:ext cx="6985000" cy="25193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C:\Users\Soloman\Desktop\荷叶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1" t="36375" r="2292" b="40009"/>
          <a:stretch>
            <a:fillRect/>
          </a:stretch>
        </p:blipFill>
        <p:spPr>
          <a:xfrm>
            <a:off x="1555750" y="1600200"/>
            <a:ext cx="6032500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7732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b="1" smtClean="0">
                <a:latin typeface="方正黄草_GBK" pitchFamily="65" charset="-122"/>
                <a:ea typeface="方正黄草_GBK" pitchFamily="65" charset="-122"/>
              </a:rPr>
              <a:t>感谢聆听！</a:t>
            </a:r>
          </a:p>
        </p:txBody>
      </p:sp>
      <p:sp>
        <p:nvSpPr>
          <p:cNvPr id="6" name="矩形 5"/>
          <p:cNvSpPr/>
          <p:nvPr/>
        </p:nvSpPr>
        <p:spPr>
          <a:xfrm>
            <a:off x="8172450" y="5373688"/>
            <a:ext cx="647700" cy="230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www.1ppt.com/moban/     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行业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节日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模板：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素材下载：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背景图片：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图表下载：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优秀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 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Word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 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教程：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资料下载：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课件下载：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范文下载：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sysClr val="windowText" lastClr="000000"/>
                </a:solidFill>
              </a:rPr>
              <a:t>试卷下载：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ysClr val="windowText" lastClr="000000"/>
                </a:solidFill>
              </a:rPr>
              <a:t>教案下载：</a:t>
            </a:r>
            <a:r>
              <a:rPr lang="en-US" altLang="zh-CN" sz="100" kern="0" dirty="0">
                <a:solidFill>
                  <a:sysClr val="windowText" lastClr="000000"/>
                </a:solidFill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ysClr val="windowText" lastClr="000000"/>
                </a:solidFill>
              </a:rPr>
              <a:t> </a:t>
            </a:r>
            <a:endParaRPr lang="zh-CN" altLang="en-US" sz="100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三月下扬州">
  <a:themeElements>
    <a:clrScheme name="2_三月下扬州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三月下扬州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三月下扬州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193</Words>
  <Characters>0</Characters>
  <Application>Microsoft Office PowerPoint</Application>
  <PresentationFormat>全屏显示(4:3)</PresentationFormat>
  <Lines>0</Lines>
  <Paragraphs>33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默认设计模板</vt:lpstr>
      <vt:lpstr>2_三月下扬州</vt:lpstr>
      <vt:lpstr>春天主题的中国风幻灯片模板</vt:lpstr>
      <vt:lpstr>PowerPoint 演示文稿</vt:lpstr>
      <vt:lpstr> 目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感谢聆听！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13</cp:revision>
  <dcterms:created xsi:type="dcterms:W3CDTF">2013-05-20T07:51:18Z</dcterms:created>
  <dcterms:modified xsi:type="dcterms:W3CDTF">2016-10-07T06:48:49Z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