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8" r:id="rId2"/>
    <p:sldId id="259" r:id="rId3"/>
    <p:sldId id="263" r:id="rId4"/>
    <p:sldId id="264" r:id="rId5"/>
    <p:sldId id="267" r:id="rId6"/>
    <p:sldId id="270" r:id="rId7"/>
    <p:sldId id="260" r:id="rId8"/>
    <p:sldId id="271" r:id="rId9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14"/>
    <p:restoredTop sz="94715"/>
  </p:normalViewPr>
  <p:slideViewPr>
    <p:cSldViewPr snapToGrid="0" snapToObjects="1">
      <p:cViewPr varScale="1">
        <p:scale>
          <a:sx n="100" d="100"/>
          <a:sy n="100" d="100"/>
        </p:scale>
        <p:origin x="192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356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0">
              <a:schemeClr val="accent1"/>
            </a:gs>
            <a:gs pos="100000">
              <a:schemeClr val="accent2"/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830696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5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5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6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Arial</a:t>
            </a: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335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</a:p>
          <a:p>
            <a:pPr defTabSz="608965">
              <a:lnSpc>
                <a:spcPct val="130000"/>
              </a:lnSpc>
            </a:pPr>
            <a:r>
              <a:rPr kumimoji="1" lang="en-US" altLang="zh-CN" sz="1335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5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65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5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5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5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B1E2A31-5987-4CEE-964A-A401F7B8C6AC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2688CDC-D72A-424E-8574-8D5B586D04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5.emf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3.emf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5.emf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2.emf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组 154"/>
          <p:cNvGrpSpPr/>
          <p:nvPr/>
        </p:nvGrpSpPr>
        <p:grpSpPr>
          <a:xfrm rot="900000">
            <a:off x="1987752" y="856198"/>
            <a:ext cx="2736657" cy="4917778"/>
            <a:chOff x="1283536" y="1795631"/>
            <a:chExt cx="3098298" cy="5567648"/>
          </a:xfrm>
        </p:grpSpPr>
        <p:grpSp>
          <p:nvGrpSpPr>
            <p:cNvPr id="156" name="组 155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59" name="组 158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169" name="矩形 168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0" name="矩形 169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1" name="矩形 170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2" name="矩形 171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3" name="矩形 172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4" name="矩形 173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5" name="矩形 174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6" name="矩形 175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7" name="矩形 176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8" name="矩形 177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9" name="矩形 178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0" name="矩形 179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1" name="矩形 180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2" name="矩形 181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3" name="矩形 182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4" name="矩形 183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5" name="矩形 184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6" name="矩形 185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7" name="矩形 186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8" name="矩形 187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60" name="菱形 159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1" name="矩形 160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2" name="矩形 161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63" name="组 162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64" name="矩形 163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5" name="矩形 164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6" name="矩形 165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7" name="矩形 166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8" name="矩形 167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sp>
          <p:nvSpPr>
            <p:cNvPr id="157" name="矩形 156"/>
            <p:cNvSpPr/>
            <p:nvPr/>
          </p:nvSpPr>
          <p:spPr>
            <a:xfrm rot="7200000">
              <a:off x="3217939" y="1225113"/>
              <a:ext cx="45719" cy="22820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58" name="直线连接符 157"/>
            <p:cNvCxnSpPr/>
            <p:nvPr/>
          </p:nvCxnSpPr>
          <p:spPr>
            <a:xfrm flipH="1">
              <a:off x="2244244" y="1795631"/>
              <a:ext cx="8389" cy="111266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 89"/>
          <p:cNvGrpSpPr/>
          <p:nvPr/>
        </p:nvGrpSpPr>
        <p:grpSpPr>
          <a:xfrm>
            <a:off x="14746" y="3604328"/>
            <a:ext cx="12177254" cy="1479687"/>
            <a:chOff x="14746" y="3239496"/>
            <a:chExt cx="14168544" cy="1721653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746" y="3239496"/>
              <a:ext cx="2836684" cy="1721653"/>
            </a:xfrm>
            <a:prstGeom prst="rect">
              <a:avLst/>
            </a:prstGeom>
          </p:spPr>
        </p:pic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47711" y="3239496"/>
              <a:ext cx="2836684" cy="1721653"/>
            </a:xfrm>
            <a:prstGeom prst="rect">
              <a:avLst/>
            </a:prstGeom>
          </p:spPr>
        </p:pic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80676" y="3239496"/>
              <a:ext cx="2836684" cy="1721653"/>
            </a:xfrm>
            <a:prstGeom prst="rect">
              <a:avLst/>
            </a:prstGeom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13641" y="3239496"/>
              <a:ext cx="2836684" cy="1721653"/>
            </a:xfrm>
            <a:prstGeom prst="rect">
              <a:avLst/>
            </a:prstGeom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46606" y="3239496"/>
              <a:ext cx="2836684" cy="1721653"/>
            </a:xfrm>
            <a:prstGeom prst="rect">
              <a:avLst/>
            </a:prstGeom>
          </p:spPr>
        </p:pic>
      </p:grpSp>
      <p:grpSp>
        <p:nvGrpSpPr>
          <p:cNvPr id="60" name="组 59"/>
          <p:cNvGrpSpPr/>
          <p:nvPr/>
        </p:nvGrpSpPr>
        <p:grpSpPr>
          <a:xfrm>
            <a:off x="4017041" y="1064594"/>
            <a:ext cx="873183" cy="900000"/>
            <a:chOff x="8252554" y="1168810"/>
            <a:chExt cx="703966" cy="725586"/>
          </a:xfrm>
        </p:grpSpPr>
        <p:sp>
          <p:nvSpPr>
            <p:cNvPr id="61" name="圆角矩形 60"/>
            <p:cNvSpPr/>
            <p:nvPr/>
          </p:nvSpPr>
          <p:spPr>
            <a:xfrm>
              <a:off x="8592520" y="1168810"/>
              <a:ext cx="24033" cy="72558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" name="圆角矩形 6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299" y="2961792"/>
            <a:ext cx="3619879" cy="179811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0223" y="3437602"/>
            <a:ext cx="2319047" cy="137034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266305"/>
            <a:ext cx="12192000" cy="351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848230" y="901700"/>
            <a:ext cx="4495540" cy="4495540"/>
          </a:xfrm>
          <a:prstGeom prst="ellipse">
            <a:avLst/>
          </a:prstGeom>
          <a:gradFill flip="none" rotWithShape="1">
            <a:gsLst>
              <a:gs pos="17000">
                <a:schemeClr val="accent3"/>
              </a:gs>
              <a:gs pos="70000">
                <a:schemeClr val="accent3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064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9" name="组 8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0" y="6224901"/>
            <a:ext cx="12192000" cy="351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 11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04562" y="4345431"/>
            <a:ext cx="3498117" cy="116603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7060633" y="4281721"/>
            <a:ext cx="2104908" cy="1052454"/>
          </a:xfrm>
          <a:prstGeom prst="rect">
            <a:avLst/>
          </a:prstGeom>
        </p:spPr>
      </p:pic>
      <p:grpSp>
        <p:nvGrpSpPr>
          <p:cNvPr id="44" name="组 43"/>
          <p:cNvGrpSpPr/>
          <p:nvPr/>
        </p:nvGrpSpPr>
        <p:grpSpPr>
          <a:xfrm>
            <a:off x="2113452" y="2316725"/>
            <a:ext cx="407228" cy="502813"/>
            <a:chOff x="8252554" y="1035147"/>
            <a:chExt cx="703966" cy="869202"/>
          </a:xfrm>
        </p:grpSpPr>
        <p:sp>
          <p:nvSpPr>
            <p:cNvPr id="33" name="圆角矩形 32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3" name="组 42"/>
          <p:cNvGrpSpPr/>
          <p:nvPr/>
        </p:nvGrpSpPr>
        <p:grpSpPr>
          <a:xfrm>
            <a:off x="1660450" y="2717602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39" name="圆角矩形 38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5" name="组 44"/>
          <p:cNvGrpSpPr/>
          <p:nvPr/>
        </p:nvGrpSpPr>
        <p:grpSpPr>
          <a:xfrm rot="909949">
            <a:off x="3267196" y="1959895"/>
            <a:ext cx="581901" cy="718485"/>
            <a:chOff x="8252554" y="1035147"/>
            <a:chExt cx="703966" cy="869202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46" name="圆角矩形 4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0" name="组 49"/>
          <p:cNvGrpSpPr/>
          <p:nvPr/>
        </p:nvGrpSpPr>
        <p:grpSpPr>
          <a:xfrm rot="20907336">
            <a:off x="8156701" y="1054367"/>
            <a:ext cx="571552" cy="705707"/>
            <a:chOff x="8252554" y="1035147"/>
            <a:chExt cx="703966" cy="869202"/>
          </a:xfrm>
        </p:grpSpPr>
        <p:sp>
          <p:nvSpPr>
            <p:cNvPr id="51" name="圆角矩形 50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5" name="组 54"/>
          <p:cNvGrpSpPr/>
          <p:nvPr/>
        </p:nvGrpSpPr>
        <p:grpSpPr>
          <a:xfrm>
            <a:off x="8854607" y="2216526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56" name="圆角矩形 55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65" name="组 64"/>
          <p:cNvGrpSpPr/>
          <p:nvPr/>
        </p:nvGrpSpPr>
        <p:grpSpPr>
          <a:xfrm rot="21058021">
            <a:off x="8480214" y="2803058"/>
            <a:ext cx="392942" cy="485174"/>
            <a:chOff x="8252554" y="1035147"/>
            <a:chExt cx="703966" cy="869202"/>
          </a:xfrm>
        </p:grpSpPr>
        <p:sp>
          <p:nvSpPr>
            <p:cNvPr id="66" name="圆角矩形 6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" name="圆角矩形 6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0" name="组 69"/>
          <p:cNvGrpSpPr/>
          <p:nvPr/>
        </p:nvGrpSpPr>
        <p:grpSpPr>
          <a:xfrm>
            <a:off x="9563813" y="2632944"/>
            <a:ext cx="407228" cy="502813"/>
            <a:chOff x="8252554" y="1035147"/>
            <a:chExt cx="703966" cy="869202"/>
          </a:xfrm>
        </p:grpSpPr>
        <p:sp>
          <p:nvSpPr>
            <p:cNvPr id="71" name="圆角矩形 70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5" name="组 74"/>
          <p:cNvGrpSpPr/>
          <p:nvPr/>
        </p:nvGrpSpPr>
        <p:grpSpPr>
          <a:xfrm rot="687244">
            <a:off x="1191420" y="1732011"/>
            <a:ext cx="648000" cy="720000"/>
            <a:chOff x="8252554" y="1035147"/>
            <a:chExt cx="703966" cy="869202"/>
          </a:xfrm>
        </p:grpSpPr>
        <p:sp>
          <p:nvSpPr>
            <p:cNvPr id="76" name="圆角矩形 7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80" name="组 79"/>
          <p:cNvGrpSpPr/>
          <p:nvPr/>
        </p:nvGrpSpPr>
        <p:grpSpPr>
          <a:xfrm>
            <a:off x="7913983" y="3527456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81" name="圆角矩形 80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1" name="组 90"/>
          <p:cNvGrpSpPr/>
          <p:nvPr/>
        </p:nvGrpSpPr>
        <p:grpSpPr>
          <a:xfrm>
            <a:off x="7853002" y="1132650"/>
            <a:ext cx="407228" cy="502813"/>
            <a:chOff x="8252554" y="1035147"/>
            <a:chExt cx="703966" cy="869202"/>
          </a:xfrm>
        </p:grpSpPr>
        <p:sp>
          <p:nvSpPr>
            <p:cNvPr id="92" name="圆角矩形 91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" name="圆角矩形 92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6" name="组 95"/>
          <p:cNvGrpSpPr/>
          <p:nvPr/>
        </p:nvGrpSpPr>
        <p:grpSpPr>
          <a:xfrm rot="21058021">
            <a:off x="3310882" y="1570667"/>
            <a:ext cx="392942" cy="485174"/>
            <a:chOff x="8252554" y="1035147"/>
            <a:chExt cx="703966" cy="869202"/>
          </a:xfrm>
        </p:grpSpPr>
        <p:sp>
          <p:nvSpPr>
            <p:cNvPr id="97" name="圆角矩形 96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" name="圆角矩形 98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" name="圆角矩形 99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9" name="组 188"/>
          <p:cNvGrpSpPr/>
          <p:nvPr/>
        </p:nvGrpSpPr>
        <p:grpSpPr>
          <a:xfrm rot="20600309" flipH="1">
            <a:off x="7850126" y="777665"/>
            <a:ext cx="1894757" cy="4908535"/>
            <a:chOff x="1283536" y="1795631"/>
            <a:chExt cx="2149179" cy="5567648"/>
          </a:xfrm>
        </p:grpSpPr>
        <p:grpSp>
          <p:nvGrpSpPr>
            <p:cNvPr id="190" name="组 189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93" name="组 192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203" name="矩形 202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4" name="矩形 203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5" name="矩形 204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6" name="矩形 205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7" name="矩形 206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8" name="矩形 207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9" name="矩形 208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0" name="矩形 209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1" name="矩形 210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2" name="矩形 211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3" name="矩形 212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4" name="矩形 213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5" name="矩形 214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6" name="矩形 215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7" name="矩形 216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8" name="矩形 217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9" name="矩形 218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20" name="矩形 219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21" name="矩形 220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22" name="矩形 221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94" name="菱形 193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5" name="矩形 194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6" name="矩形 195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97" name="组 196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98" name="矩形 197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99" name="矩形 198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0" name="矩形 199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1" name="矩形 200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2" name="矩形 201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sp>
          <p:nvSpPr>
            <p:cNvPr id="191" name="矩形 190"/>
            <p:cNvSpPr/>
            <p:nvPr/>
          </p:nvSpPr>
          <p:spPr>
            <a:xfrm rot="7200000">
              <a:off x="2776929" y="1476121"/>
              <a:ext cx="45719" cy="126585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92" name="直线连接符 191"/>
            <p:cNvCxnSpPr/>
            <p:nvPr/>
          </p:nvCxnSpPr>
          <p:spPr>
            <a:xfrm flipH="1">
              <a:off x="2244244" y="1795631"/>
              <a:ext cx="8389" cy="111266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3" name="组 222"/>
          <p:cNvGrpSpPr/>
          <p:nvPr/>
        </p:nvGrpSpPr>
        <p:grpSpPr>
          <a:xfrm>
            <a:off x="9678115" y="1909039"/>
            <a:ext cx="407228" cy="502813"/>
            <a:chOff x="8252554" y="1035147"/>
            <a:chExt cx="703966" cy="869202"/>
          </a:xfrm>
        </p:grpSpPr>
        <p:sp>
          <p:nvSpPr>
            <p:cNvPr id="224" name="圆角矩形 223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" name="圆角矩形 224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" name="圆角矩形 225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" name="圆角矩形 226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28" name="组 227"/>
          <p:cNvGrpSpPr/>
          <p:nvPr/>
        </p:nvGrpSpPr>
        <p:grpSpPr>
          <a:xfrm>
            <a:off x="4200631" y="3695256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229" name="圆角矩形 228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" name="圆角矩形 229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" name="圆角矩形 230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" name="圆角矩形 231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33" name="组 232"/>
          <p:cNvGrpSpPr/>
          <p:nvPr/>
        </p:nvGrpSpPr>
        <p:grpSpPr>
          <a:xfrm>
            <a:off x="10101308" y="2704679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234" name="圆角矩形 233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" name="圆角矩形 234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" name="圆角矩形 235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" name="圆角矩形 236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239" name="图片 23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376" y="1991757"/>
            <a:ext cx="4651248" cy="2249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组 149"/>
          <p:cNvGrpSpPr/>
          <p:nvPr/>
        </p:nvGrpSpPr>
        <p:grpSpPr>
          <a:xfrm>
            <a:off x="2844180" y="1977691"/>
            <a:ext cx="873183" cy="900000"/>
            <a:chOff x="8252554" y="1168810"/>
            <a:chExt cx="703966" cy="725586"/>
          </a:xfrm>
        </p:grpSpPr>
        <p:sp>
          <p:nvSpPr>
            <p:cNvPr id="151" name="圆角矩形 150"/>
            <p:cNvSpPr/>
            <p:nvPr/>
          </p:nvSpPr>
          <p:spPr>
            <a:xfrm>
              <a:off x="8592520" y="1168810"/>
              <a:ext cx="24033" cy="72558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" name="圆角矩形 15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" name="圆角矩形 15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" name="圆角矩形 15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5" name="组 154"/>
          <p:cNvGrpSpPr/>
          <p:nvPr/>
        </p:nvGrpSpPr>
        <p:grpSpPr>
          <a:xfrm>
            <a:off x="3364525" y="2696977"/>
            <a:ext cx="407228" cy="502813"/>
            <a:chOff x="8252554" y="1035147"/>
            <a:chExt cx="703966" cy="869202"/>
          </a:xfrm>
        </p:grpSpPr>
        <p:sp>
          <p:nvSpPr>
            <p:cNvPr id="156" name="圆角矩形 15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7" name="圆角矩形 15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8" name="圆角矩形 15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" name="圆角矩形 15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0" name="组 159"/>
          <p:cNvGrpSpPr/>
          <p:nvPr/>
        </p:nvGrpSpPr>
        <p:grpSpPr>
          <a:xfrm rot="687244">
            <a:off x="284069" y="2747183"/>
            <a:ext cx="648000" cy="720000"/>
            <a:chOff x="8252554" y="1035147"/>
            <a:chExt cx="703966" cy="869202"/>
          </a:xfrm>
        </p:grpSpPr>
        <p:sp>
          <p:nvSpPr>
            <p:cNvPr id="161" name="圆角矩形 160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" name="圆角矩形 16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" name="圆角矩形 16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" name="圆角矩形 16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5" name="组 164"/>
          <p:cNvGrpSpPr/>
          <p:nvPr/>
        </p:nvGrpSpPr>
        <p:grpSpPr>
          <a:xfrm rot="21058021">
            <a:off x="2645072" y="3334278"/>
            <a:ext cx="392942" cy="485174"/>
            <a:chOff x="8252554" y="1035147"/>
            <a:chExt cx="703966" cy="869202"/>
          </a:xfrm>
        </p:grpSpPr>
        <p:sp>
          <p:nvSpPr>
            <p:cNvPr id="166" name="圆角矩形 16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7" name="圆角矩形 16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8" name="圆角矩形 16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9" name="圆角矩形 16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9" name="组 28"/>
          <p:cNvGrpSpPr/>
          <p:nvPr/>
        </p:nvGrpSpPr>
        <p:grpSpPr>
          <a:xfrm>
            <a:off x="2653895" y="819408"/>
            <a:ext cx="703966" cy="869202"/>
            <a:chOff x="2797313" y="2050820"/>
            <a:chExt cx="2232000" cy="2755900"/>
          </a:xfrm>
          <a:solidFill>
            <a:schemeClr val="accent3">
              <a:lumMod val="20000"/>
              <a:lumOff val="80000"/>
              <a:alpha val="33000"/>
            </a:schemeClr>
          </a:solidFill>
          <a:effectLst/>
        </p:grpSpPr>
        <p:sp>
          <p:nvSpPr>
            <p:cNvPr id="22" name="圆角矩形 21"/>
            <p:cNvSpPr/>
            <p:nvPr/>
          </p:nvSpPr>
          <p:spPr>
            <a:xfrm>
              <a:off x="3875213" y="2050820"/>
              <a:ext cx="76200" cy="27559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 rot="5400000">
              <a:off x="3878388" y="2439883"/>
              <a:ext cx="69850" cy="197777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1800000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3600000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 rot="19800000" flipH="1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18000000" flipH="1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9" name="组 78"/>
          <p:cNvGrpSpPr/>
          <p:nvPr/>
        </p:nvGrpSpPr>
        <p:grpSpPr>
          <a:xfrm>
            <a:off x="1617598" y="-438250"/>
            <a:ext cx="1672077" cy="5600700"/>
            <a:chOff x="1283536" y="927406"/>
            <a:chExt cx="1921416" cy="6435873"/>
          </a:xfrm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80" name="组 79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82" name="组 81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92" name="矩形 91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6" name="矩形 95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7" name="矩形 96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8" name="矩形 97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9" name="矩形 98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0" name="矩形 99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1" name="矩形 100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2" name="矩形 101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3" name="矩形 102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4" name="矩形 103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5" name="矩形 104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6" name="矩形 105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7" name="矩形 106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9" name="矩形 108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10" name="矩形 109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11" name="矩形 110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83" name="菱形 82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86" name="组 85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87" name="矩形 86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8" name="矩形 87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9" name="矩形 88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0" name="矩形 89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1" name="矩形 90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cxnSp>
          <p:nvCxnSpPr>
            <p:cNvPr id="81" name="直线连接符 80"/>
            <p:cNvCxnSpPr/>
            <p:nvPr/>
          </p:nvCxnSpPr>
          <p:spPr>
            <a:xfrm>
              <a:off x="2244244" y="927406"/>
              <a:ext cx="0" cy="19808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 111"/>
          <p:cNvGrpSpPr/>
          <p:nvPr/>
        </p:nvGrpSpPr>
        <p:grpSpPr>
          <a:xfrm>
            <a:off x="569092" y="-42510"/>
            <a:ext cx="1672077" cy="5600700"/>
            <a:chOff x="1283536" y="927406"/>
            <a:chExt cx="1921416" cy="6435873"/>
          </a:xfrm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113" name="组 112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15" name="组 114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125" name="矩形 124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6" name="矩形 125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7" name="矩形 126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9" name="矩形 128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0" name="矩形 129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1" name="矩形 130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2" name="矩形 131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5" name="矩形 134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6" name="矩形 135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8" name="矩形 137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9" name="矩形 138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0" name="矩形 139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1" name="矩形 140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2" name="矩形 141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3" name="矩形 142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4" name="矩形 143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16" name="菱形 115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19" name="组 118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20" name="矩形 119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1" name="矩形 120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2" name="矩形 121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3" name="矩形 122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4" name="矩形 123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cxnSp>
          <p:nvCxnSpPr>
            <p:cNvPr id="114" name="直线连接符 113"/>
            <p:cNvCxnSpPr/>
            <p:nvPr/>
          </p:nvCxnSpPr>
          <p:spPr>
            <a:xfrm>
              <a:off x="2244244" y="927406"/>
              <a:ext cx="0" cy="19808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" name="矩形 144"/>
          <p:cNvSpPr/>
          <p:nvPr/>
        </p:nvSpPr>
        <p:spPr>
          <a:xfrm>
            <a:off x="4007930" y="990600"/>
            <a:ext cx="7510969" cy="44305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778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6" name="文本框 145"/>
          <p:cNvSpPr txBox="1"/>
          <p:nvPr/>
        </p:nvSpPr>
        <p:spPr>
          <a:xfrm>
            <a:off x="4301378" y="1499631"/>
            <a:ext cx="1523174" cy="400110"/>
          </a:xfrm>
          <a:prstGeom prst="rect">
            <a:avLst/>
          </a:prstGeom>
          <a:noFill/>
          <a:effectLst>
            <a:outerShdw blurRad="152400" dist="12700" dir="5400000" algn="ctr" rotWithShape="0">
              <a:srgbClr val="000000">
                <a:alpha val="20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Dear</a:t>
            </a:r>
            <a:r>
              <a:rPr kumimoji="1" lang="zh-CN" altLang="en-US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friend,</a:t>
            </a:r>
            <a:endParaRPr kumimoji="1" lang="zh-CN" altLang="en-US" sz="2000" dirty="0">
              <a:solidFill>
                <a:schemeClr val="accent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5754020" y="2769949"/>
            <a:ext cx="4144981" cy="400110"/>
          </a:xfrm>
          <a:prstGeom prst="rect">
            <a:avLst/>
          </a:prstGeom>
          <a:noFill/>
          <a:effectLst>
            <a:outerShdw blurRad="152400" dist="12700" dir="5400000" algn="ctr" rotWithShape="0">
              <a:srgbClr val="000000">
                <a:alpha val="20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HAPPY</a:t>
            </a:r>
            <a:r>
              <a:rPr kumimoji="1" lang="zh-CN" altLang="en-US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MID</a:t>
            </a:r>
            <a:r>
              <a:rPr kumimoji="1" lang="zh-CN" altLang="en-US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AUTUMN</a:t>
            </a:r>
            <a:r>
              <a:rPr kumimoji="1" lang="zh-CN" altLang="en-US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FESTIVAL</a:t>
            </a:r>
            <a:r>
              <a:rPr kumimoji="1" lang="zh-CN" altLang="en-US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!</a:t>
            </a:r>
            <a:endParaRPr kumimoji="1" lang="zh-CN" altLang="en-US" sz="2000" dirty="0">
              <a:solidFill>
                <a:schemeClr val="accent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9899001" y="4199157"/>
            <a:ext cx="901914" cy="400110"/>
          </a:xfrm>
          <a:prstGeom prst="rect">
            <a:avLst/>
          </a:prstGeom>
          <a:noFill/>
          <a:effectLst>
            <a:outerShdw blurRad="152400" dist="12700" dir="5400000" algn="ctr" rotWithShape="0">
              <a:srgbClr val="000000">
                <a:alpha val="20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2000" dirty="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Yours,</a:t>
            </a:r>
            <a:endParaRPr kumimoji="1" lang="zh-CN" altLang="en-US" sz="2000" dirty="0">
              <a:solidFill>
                <a:schemeClr val="accent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9554611" y="4595372"/>
            <a:ext cx="1520160" cy="400110"/>
          </a:xfrm>
          <a:prstGeom prst="rect">
            <a:avLst/>
          </a:prstGeom>
          <a:noFill/>
          <a:effectLst>
            <a:outerShdw blurRad="152400" dist="12700" dir="5400000" algn="ctr" rotWithShape="0">
              <a:srgbClr val="000000">
                <a:alpha val="20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2000" smtClean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rPr>
              <a:t>OfficePLUS</a:t>
            </a:r>
            <a:endParaRPr kumimoji="1" lang="zh-CN" altLang="en-US" sz="2000" dirty="0">
              <a:solidFill>
                <a:schemeClr val="accent6"/>
              </a:solidFill>
              <a:latin typeface="Arial" charset="0"/>
              <a:ea typeface="Arial" charset="0"/>
              <a:cs typeface="Arial" charset="0"/>
            </a:endParaRPr>
          </a:p>
        </p:txBody>
      </p:sp>
      <p:grpSp>
        <p:nvGrpSpPr>
          <p:cNvPr id="170" name="组 169"/>
          <p:cNvGrpSpPr/>
          <p:nvPr/>
        </p:nvGrpSpPr>
        <p:grpSpPr>
          <a:xfrm>
            <a:off x="424824" y="3530484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171" name="圆角矩形 170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" name="圆角矩形 171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" name="圆角矩形 172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" name="圆角矩形 173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75" name="组 174"/>
          <p:cNvGrpSpPr/>
          <p:nvPr/>
        </p:nvGrpSpPr>
        <p:grpSpPr>
          <a:xfrm rot="20208937">
            <a:off x="3016135" y="3173275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176" name="圆角矩形 175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" name="圆角矩形 176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" name="圆角矩形 177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" name="圆角矩形 178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0" name="组 179"/>
          <p:cNvGrpSpPr/>
          <p:nvPr/>
        </p:nvGrpSpPr>
        <p:grpSpPr>
          <a:xfrm rot="1079100">
            <a:off x="377653" y="1045684"/>
            <a:ext cx="475218" cy="548518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181" name="圆角矩形 180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" name="圆角矩形 181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圆角矩形 182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" name="圆角矩形 183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187" name="直线连接符 186"/>
          <p:cNvCxnSpPr/>
          <p:nvPr/>
        </p:nvCxnSpPr>
        <p:spPr>
          <a:xfrm>
            <a:off x="4301378" y="1938413"/>
            <a:ext cx="6874204" cy="0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线连接符 187"/>
          <p:cNvCxnSpPr/>
          <p:nvPr/>
        </p:nvCxnSpPr>
        <p:spPr>
          <a:xfrm>
            <a:off x="4301378" y="2608096"/>
            <a:ext cx="6874204" cy="0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线连接符 188"/>
          <p:cNvCxnSpPr/>
          <p:nvPr/>
        </p:nvCxnSpPr>
        <p:spPr>
          <a:xfrm>
            <a:off x="4301378" y="3277779"/>
            <a:ext cx="6874204" cy="0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线连接符 189"/>
          <p:cNvCxnSpPr/>
          <p:nvPr/>
        </p:nvCxnSpPr>
        <p:spPr>
          <a:xfrm>
            <a:off x="4301378" y="3947462"/>
            <a:ext cx="6874204" cy="0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矩形 201"/>
          <p:cNvSpPr/>
          <p:nvPr/>
        </p:nvSpPr>
        <p:spPr>
          <a:xfrm>
            <a:off x="0" y="266305"/>
            <a:ext cx="12192000" cy="351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03" name="组 202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204" name="图片 20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05" name="图片 20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06" name="图片 20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sp>
        <p:nvSpPr>
          <p:cNvPr id="207" name="矩形 206"/>
          <p:cNvSpPr/>
          <p:nvPr/>
        </p:nvSpPr>
        <p:spPr>
          <a:xfrm>
            <a:off x="0" y="6224901"/>
            <a:ext cx="12192000" cy="351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08" name="组 207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10" name="图片 20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11" name="图片 2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组 202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204" name="图片 20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05" name="图片 20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06" name="图片 20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grpSp>
        <p:nvGrpSpPr>
          <p:cNvPr id="208" name="组 207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10" name="图片 20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11" name="图片 2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grpSp>
        <p:nvGrpSpPr>
          <p:cNvPr id="112" name="组 111"/>
          <p:cNvGrpSpPr/>
          <p:nvPr/>
        </p:nvGrpSpPr>
        <p:grpSpPr>
          <a:xfrm>
            <a:off x="9915022" y="-6315"/>
            <a:ext cx="1672077" cy="5600700"/>
            <a:chOff x="1283536" y="927406"/>
            <a:chExt cx="1921416" cy="6435873"/>
          </a:xfrm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113" name="组 112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15" name="组 114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125" name="矩形 124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6" name="矩形 125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7" name="矩形 126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9" name="矩形 128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0" name="矩形 129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1" name="矩形 130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2" name="矩形 131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5" name="矩形 134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6" name="矩形 135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8" name="矩形 137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9" name="矩形 138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0" name="矩形 139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1" name="矩形 140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2" name="矩形 141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3" name="矩形 142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4" name="矩形 143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16" name="菱形 115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19" name="组 118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20" name="矩形 119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1" name="矩形 120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2" name="矩形 121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3" name="矩形 122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4" name="矩形 123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cxnSp>
          <p:nvCxnSpPr>
            <p:cNvPr id="114" name="直线连接符 113"/>
            <p:cNvCxnSpPr/>
            <p:nvPr/>
          </p:nvCxnSpPr>
          <p:spPr>
            <a:xfrm>
              <a:off x="2244244" y="927406"/>
              <a:ext cx="0" cy="19808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KSO_Shape"/>
          <p:cNvSpPr/>
          <p:nvPr>
            <p:custDataLst>
              <p:tags r:id="rId1"/>
            </p:custDataLst>
          </p:nvPr>
        </p:nvSpPr>
        <p:spPr bwMode="auto">
          <a:xfrm>
            <a:off x="1693832" y="2480375"/>
            <a:ext cx="693997" cy="585271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  <p:sp>
        <p:nvSpPr>
          <p:cNvPr id="52" name="标题 1"/>
          <p:cNvSpPr txBox="1"/>
          <p:nvPr>
            <p:custDataLst>
              <p:tags r:id="rId2"/>
            </p:custDataLst>
          </p:nvPr>
        </p:nvSpPr>
        <p:spPr>
          <a:xfrm>
            <a:off x="2642870" y="2480310"/>
            <a:ext cx="4237990" cy="14668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800" dirty="0">
                <a:solidFill>
                  <a:schemeClr val="bg1"/>
                </a:solidFill>
                <a:sym typeface="Arial" pitchFamily="34" charset="0"/>
              </a:rPr>
              <a:t>Lorem ipsum dolor sit amet</a:t>
            </a:r>
          </a:p>
        </p:txBody>
      </p:sp>
      <p:sp>
        <p:nvSpPr>
          <p:cNvPr id="54" name="标题 1"/>
          <p:cNvSpPr txBox="1"/>
          <p:nvPr>
            <p:custDataLst>
              <p:tags r:id="rId3"/>
            </p:custDataLst>
          </p:nvPr>
        </p:nvSpPr>
        <p:spPr>
          <a:xfrm>
            <a:off x="2642870" y="3947160"/>
            <a:ext cx="4212590" cy="14668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800" dirty="0">
                <a:solidFill>
                  <a:schemeClr val="bg1"/>
                </a:solidFill>
                <a:sym typeface="Arial" pitchFamily="34" charset="0"/>
              </a:rPr>
              <a:t>Lorem ipsum dolor sit amet</a:t>
            </a:r>
          </a:p>
        </p:txBody>
      </p:sp>
      <p:sp>
        <p:nvSpPr>
          <p:cNvPr id="57" name="KSO_Shape"/>
          <p:cNvSpPr/>
          <p:nvPr>
            <p:custDataLst>
              <p:tags r:id="rId4"/>
            </p:custDataLst>
          </p:nvPr>
        </p:nvSpPr>
        <p:spPr>
          <a:xfrm>
            <a:off x="1644549" y="3947399"/>
            <a:ext cx="743001" cy="692230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组 202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204" name="图片 20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05" name="图片 20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06" name="图片 20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grpSp>
        <p:nvGrpSpPr>
          <p:cNvPr id="208" name="组 207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10" name="图片 20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11" name="图片 2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grpSp>
        <p:nvGrpSpPr>
          <p:cNvPr id="112" name="组 111"/>
          <p:cNvGrpSpPr/>
          <p:nvPr/>
        </p:nvGrpSpPr>
        <p:grpSpPr>
          <a:xfrm>
            <a:off x="569092" y="-42510"/>
            <a:ext cx="1672077" cy="5600700"/>
            <a:chOff x="1283536" y="927406"/>
            <a:chExt cx="1921416" cy="6435873"/>
          </a:xfrm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113" name="组 112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15" name="组 114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125" name="矩形 124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6" name="矩形 125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7" name="矩形 126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9" name="矩形 128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0" name="矩形 129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1" name="矩形 130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2" name="矩形 131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5" name="矩形 134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6" name="矩形 135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8" name="矩形 137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39" name="矩形 138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0" name="矩形 139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1" name="矩形 140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2" name="矩形 141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3" name="矩形 142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4" name="矩形 143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16" name="菱形 115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19" name="组 118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20" name="矩形 119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1" name="矩形 120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2" name="矩形 121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3" name="矩形 122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24" name="矩形 123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cxnSp>
          <p:nvCxnSpPr>
            <p:cNvPr id="114" name="直线连接符 113"/>
            <p:cNvCxnSpPr/>
            <p:nvPr/>
          </p:nvCxnSpPr>
          <p:spPr>
            <a:xfrm>
              <a:off x="2244244" y="927406"/>
              <a:ext cx="0" cy="19808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 78"/>
          <p:cNvGrpSpPr/>
          <p:nvPr/>
        </p:nvGrpSpPr>
        <p:grpSpPr>
          <a:xfrm>
            <a:off x="1617598" y="-438250"/>
            <a:ext cx="1672077" cy="5600700"/>
            <a:chOff x="1283536" y="927406"/>
            <a:chExt cx="1921416" cy="6435873"/>
          </a:xfrm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80" name="组 79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82" name="组 81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92" name="矩形 91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6" name="矩形 95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7" name="矩形 96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8" name="矩形 97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9" name="矩形 98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0" name="矩形 99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1" name="矩形 100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2" name="矩形 101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3" name="矩形 102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4" name="矩形 103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5" name="矩形 104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6" name="矩形 105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7" name="矩形 106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9" name="矩形 108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10" name="矩形 109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11" name="矩形 110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83" name="菱形 82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86" name="组 85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87" name="矩形 86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8" name="矩形 87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9" name="矩形 88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0" name="矩形 89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91" name="矩形 90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cxnSp>
          <p:nvCxnSpPr>
            <p:cNvPr id="81" name="直线连接符 80"/>
            <p:cNvCxnSpPr/>
            <p:nvPr/>
          </p:nvCxnSpPr>
          <p:spPr>
            <a:xfrm>
              <a:off x="2244244" y="927406"/>
              <a:ext cx="0" cy="19808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0" name="组 149"/>
          <p:cNvGrpSpPr/>
          <p:nvPr/>
        </p:nvGrpSpPr>
        <p:grpSpPr>
          <a:xfrm>
            <a:off x="2844180" y="1977691"/>
            <a:ext cx="873183" cy="900000"/>
            <a:chOff x="8252554" y="1168810"/>
            <a:chExt cx="703966" cy="725586"/>
          </a:xfrm>
        </p:grpSpPr>
        <p:sp>
          <p:nvSpPr>
            <p:cNvPr id="151" name="圆角矩形 150"/>
            <p:cNvSpPr/>
            <p:nvPr/>
          </p:nvSpPr>
          <p:spPr>
            <a:xfrm>
              <a:off x="8592520" y="1168810"/>
              <a:ext cx="24033" cy="72558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2" name="圆角矩形 15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3" name="圆角矩形 15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4" name="圆角矩形 15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0" name="组 159"/>
          <p:cNvGrpSpPr/>
          <p:nvPr/>
        </p:nvGrpSpPr>
        <p:grpSpPr>
          <a:xfrm rot="687244">
            <a:off x="284069" y="2747183"/>
            <a:ext cx="648000" cy="720000"/>
            <a:chOff x="8252554" y="1035147"/>
            <a:chExt cx="703966" cy="869202"/>
          </a:xfrm>
        </p:grpSpPr>
        <p:sp>
          <p:nvSpPr>
            <p:cNvPr id="161" name="圆角矩形 160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2" name="圆角矩形 16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3" name="圆角矩形 16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4" name="圆角矩形 16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5" name="组 28"/>
          <p:cNvGrpSpPr/>
          <p:nvPr/>
        </p:nvGrpSpPr>
        <p:grpSpPr>
          <a:xfrm>
            <a:off x="2653895" y="819408"/>
            <a:ext cx="703966" cy="869202"/>
            <a:chOff x="2797313" y="2050820"/>
            <a:chExt cx="2232000" cy="2755900"/>
          </a:xfrm>
          <a:solidFill>
            <a:schemeClr val="accent3">
              <a:lumMod val="20000"/>
              <a:lumOff val="80000"/>
              <a:alpha val="33000"/>
            </a:schemeClr>
          </a:solidFill>
          <a:effectLst/>
        </p:grpSpPr>
        <p:sp>
          <p:nvSpPr>
            <p:cNvPr id="36" name="圆角矩形 35"/>
            <p:cNvSpPr/>
            <p:nvPr/>
          </p:nvSpPr>
          <p:spPr>
            <a:xfrm>
              <a:off x="3875213" y="2050820"/>
              <a:ext cx="76200" cy="27559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 rot="5400000">
              <a:off x="3878388" y="2439883"/>
              <a:ext cx="69850" cy="197777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 rot="1800000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圆角矩形 38"/>
            <p:cNvSpPr/>
            <p:nvPr/>
          </p:nvSpPr>
          <p:spPr>
            <a:xfrm rot="3600000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rot="19800000" flipH="1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 rot="18000000" flipH="1">
              <a:off x="3875213" y="2312770"/>
              <a:ext cx="76200" cy="2232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70" name="组 169"/>
          <p:cNvGrpSpPr/>
          <p:nvPr/>
        </p:nvGrpSpPr>
        <p:grpSpPr>
          <a:xfrm>
            <a:off x="424824" y="3530484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171" name="圆角矩形 170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2" name="圆角矩形 171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3" name="圆角矩形 172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4" name="圆角矩形 173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75" name="组 174"/>
          <p:cNvGrpSpPr/>
          <p:nvPr/>
        </p:nvGrpSpPr>
        <p:grpSpPr>
          <a:xfrm rot="20208937">
            <a:off x="3016135" y="3173275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176" name="圆角矩形 175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7" name="圆角矩形 176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8" name="圆角矩形 177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9" name="圆角矩形 178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0" name="组 179"/>
          <p:cNvGrpSpPr/>
          <p:nvPr/>
        </p:nvGrpSpPr>
        <p:grpSpPr>
          <a:xfrm rot="1079100">
            <a:off x="377653" y="1045684"/>
            <a:ext cx="475218" cy="548518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181" name="圆角矩形 180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2" name="圆角矩形 181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圆角矩形 182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4" name="圆角矩形 183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6" name="标题 1"/>
          <p:cNvSpPr txBox="1"/>
          <p:nvPr>
            <p:custDataLst>
              <p:tags r:id="rId1"/>
            </p:custDataLst>
          </p:nvPr>
        </p:nvSpPr>
        <p:spPr>
          <a:xfrm>
            <a:off x="8936990" y="2520315"/>
            <a:ext cx="2967990" cy="14668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800" dirty="0">
                <a:solidFill>
                  <a:schemeClr val="accent3">
                    <a:lumMod val="60000"/>
                    <a:lumOff val="40000"/>
                  </a:schemeClr>
                </a:solidFill>
                <a:sym typeface="Arial" pitchFamily="34" charset="0"/>
              </a:rPr>
              <a:t>Lorem ipsum dolor sit amet</a:t>
            </a:r>
          </a:p>
        </p:txBody>
      </p:sp>
      <p:sp>
        <p:nvSpPr>
          <p:cNvPr id="58" name="KSO_Shape"/>
          <p:cNvSpPr/>
          <p:nvPr>
            <p:custDataLst>
              <p:tags r:id="rId2"/>
            </p:custDataLst>
          </p:nvPr>
        </p:nvSpPr>
        <p:spPr bwMode="auto">
          <a:xfrm>
            <a:off x="8005371" y="2493785"/>
            <a:ext cx="695979" cy="571862"/>
          </a:xfrm>
          <a:custGeom>
            <a:avLst/>
            <a:gdLst/>
            <a:ahLst/>
            <a:cxnLst/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组 202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204" name="图片 20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05" name="图片 20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06" name="图片 20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grpSp>
        <p:nvGrpSpPr>
          <p:cNvPr id="208" name="组 207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10" name="图片 20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11" name="图片 2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sp>
        <p:nvSpPr>
          <p:cNvPr id="52" name="标题 1"/>
          <p:cNvSpPr txBox="1"/>
          <p:nvPr>
            <p:custDataLst>
              <p:tags r:id="rId1"/>
            </p:custDataLst>
          </p:nvPr>
        </p:nvSpPr>
        <p:spPr>
          <a:xfrm>
            <a:off x="2642870" y="2480310"/>
            <a:ext cx="4237990" cy="14668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800" dirty="0">
                <a:solidFill>
                  <a:schemeClr val="bg1"/>
                </a:solidFill>
                <a:sym typeface="Arial" pitchFamily="34" charset="0"/>
              </a:rPr>
              <a:t>Lorem ipsum dolor sit amet</a:t>
            </a:r>
          </a:p>
        </p:txBody>
      </p:sp>
      <p:sp>
        <p:nvSpPr>
          <p:cNvPr id="54" name="标题 1"/>
          <p:cNvSpPr txBox="1"/>
          <p:nvPr>
            <p:custDataLst>
              <p:tags r:id="rId2"/>
            </p:custDataLst>
          </p:nvPr>
        </p:nvSpPr>
        <p:spPr>
          <a:xfrm>
            <a:off x="2642870" y="3947160"/>
            <a:ext cx="4212590" cy="14668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800" dirty="0">
                <a:solidFill>
                  <a:schemeClr val="bg1"/>
                </a:solidFill>
                <a:sym typeface="Arial" pitchFamily="34" charset="0"/>
              </a:rPr>
              <a:t>Lorem ipsum dolor sit amet</a:t>
            </a:r>
          </a:p>
        </p:txBody>
      </p:sp>
      <p:sp>
        <p:nvSpPr>
          <p:cNvPr id="57" name="KSO_Shape"/>
          <p:cNvSpPr/>
          <p:nvPr>
            <p:custDataLst>
              <p:tags r:id="rId3"/>
            </p:custDataLst>
          </p:nvPr>
        </p:nvSpPr>
        <p:spPr>
          <a:xfrm>
            <a:off x="1644549" y="3947399"/>
            <a:ext cx="743001" cy="692230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23504" y="4205757"/>
            <a:ext cx="3619879" cy="1798110"/>
          </a:xfrm>
          <a:prstGeom prst="rect">
            <a:avLst/>
          </a:prstGeom>
        </p:spPr>
      </p:pic>
      <p:sp>
        <p:nvSpPr>
          <p:cNvPr id="65" name="KSO_Shape"/>
          <p:cNvSpPr/>
          <p:nvPr>
            <p:custDataLst>
              <p:tags r:id="rId4"/>
            </p:custDataLst>
          </p:nvPr>
        </p:nvSpPr>
        <p:spPr bwMode="auto">
          <a:xfrm>
            <a:off x="1690393" y="2480085"/>
            <a:ext cx="697263" cy="499706"/>
          </a:xfrm>
          <a:custGeom>
            <a:avLst/>
            <a:gdLst>
              <a:gd name="T0" fmla="*/ 1846857 w 5832"/>
              <a:gd name="T1" fmla="*/ 173247 h 4173"/>
              <a:gd name="T2" fmla="*/ 1897814 w 5832"/>
              <a:gd name="T3" fmla="*/ 235354 h 4173"/>
              <a:gd name="T4" fmla="*/ 1901080 w 5832"/>
              <a:gd name="T5" fmla="*/ 1273201 h 4173"/>
              <a:gd name="T6" fmla="*/ 1856330 w 5832"/>
              <a:gd name="T7" fmla="*/ 1339558 h 4173"/>
              <a:gd name="T8" fmla="*/ 120859 w 5832"/>
              <a:gd name="T9" fmla="*/ 1364074 h 4173"/>
              <a:gd name="T10" fmla="*/ 48344 w 5832"/>
              <a:gd name="T11" fmla="*/ 1339558 h 4173"/>
              <a:gd name="T12" fmla="*/ 3593 w 5832"/>
              <a:gd name="T13" fmla="*/ 1273201 h 4173"/>
              <a:gd name="T14" fmla="*/ 7186 w 5832"/>
              <a:gd name="T15" fmla="*/ 235354 h 4173"/>
              <a:gd name="T16" fmla="*/ 58143 w 5832"/>
              <a:gd name="T17" fmla="*/ 173247 h 4173"/>
              <a:gd name="T18" fmla="*/ 556278 w 5832"/>
              <a:gd name="T19" fmla="*/ 0 h 4173"/>
              <a:gd name="T20" fmla="*/ 1221656 w 5832"/>
              <a:gd name="T21" fmla="*/ 582502 h 4173"/>
              <a:gd name="T22" fmla="*/ 1118436 w 5832"/>
              <a:gd name="T23" fmla="*/ 667491 h 4173"/>
              <a:gd name="T24" fmla="*/ 1078912 w 5832"/>
              <a:gd name="T25" fmla="*/ 810665 h 4173"/>
              <a:gd name="T26" fmla="*/ 1139342 w 5832"/>
              <a:gd name="T27" fmla="*/ 955800 h 4173"/>
              <a:gd name="T28" fmla="*/ 1254321 w 5832"/>
              <a:gd name="T29" fmla="*/ 1025425 h 4173"/>
              <a:gd name="T30" fmla="*/ 1403925 w 5832"/>
              <a:gd name="T31" fmla="*/ 1014638 h 4173"/>
              <a:gd name="T32" fmla="*/ 1507145 w 5832"/>
              <a:gd name="T33" fmla="*/ 929322 h 4173"/>
              <a:gd name="T34" fmla="*/ 1546996 w 5832"/>
              <a:gd name="T35" fmla="*/ 786475 h 4173"/>
              <a:gd name="T36" fmla="*/ 1486240 w 5832"/>
              <a:gd name="T37" fmla="*/ 640687 h 4173"/>
              <a:gd name="T38" fmla="*/ 1371260 w 5832"/>
              <a:gd name="T39" fmla="*/ 571061 h 4173"/>
              <a:gd name="T40" fmla="*/ 601355 w 5832"/>
              <a:gd name="T41" fmla="*/ 411870 h 4173"/>
              <a:gd name="T42" fmla="*/ 1217737 w 5832"/>
              <a:gd name="T43" fmla="*/ 337668 h 4173"/>
              <a:gd name="T44" fmla="*/ 1069113 w 5832"/>
              <a:gd name="T45" fmla="*/ 395853 h 4173"/>
              <a:gd name="T46" fmla="*/ 957073 w 5832"/>
              <a:gd name="T47" fmla="*/ 490648 h 4173"/>
              <a:gd name="T48" fmla="*/ 875085 w 5832"/>
              <a:gd name="T49" fmla="*/ 625977 h 4173"/>
              <a:gd name="T50" fmla="*/ 842747 w 5832"/>
              <a:gd name="T51" fmla="*/ 786149 h 4173"/>
              <a:gd name="T52" fmla="*/ 863652 w 5832"/>
              <a:gd name="T53" fmla="*/ 938475 h 4173"/>
              <a:gd name="T54" fmla="*/ 936168 w 5832"/>
              <a:gd name="T55" fmla="*/ 1080341 h 4173"/>
              <a:gd name="T56" fmla="*/ 1040694 w 5832"/>
              <a:gd name="T57" fmla="*/ 1182328 h 4173"/>
              <a:gd name="T58" fmla="*/ 1184092 w 5832"/>
              <a:gd name="T59" fmla="*/ 1250973 h 4173"/>
              <a:gd name="T60" fmla="*/ 1336962 w 5832"/>
              <a:gd name="T61" fmla="*/ 1268625 h 4173"/>
              <a:gd name="T62" fmla="*/ 1495712 w 5832"/>
              <a:gd name="T63" fmla="*/ 1232014 h 4173"/>
              <a:gd name="T64" fmla="*/ 1628984 w 5832"/>
              <a:gd name="T65" fmla="*/ 1146698 h 4173"/>
              <a:gd name="T66" fmla="*/ 1720772 w 5832"/>
              <a:gd name="T67" fmla="*/ 1032944 h 4173"/>
              <a:gd name="T68" fmla="*/ 1775648 w 5832"/>
              <a:gd name="T69" fmla="*/ 881598 h 4173"/>
              <a:gd name="T70" fmla="*/ 1777608 w 5832"/>
              <a:gd name="T71" fmla="*/ 726656 h 4173"/>
              <a:gd name="T72" fmla="*/ 1726325 w 5832"/>
              <a:gd name="T73" fmla="*/ 574003 h 4173"/>
              <a:gd name="T74" fmla="*/ 1637477 w 5832"/>
              <a:gd name="T75" fmla="*/ 457960 h 4173"/>
              <a:gd name="T76" fmla="*/ 1506165 w 5832"/>
              <a:gd name="T77" fmla="*/ 369375 h 4173"/>
              <a:gd name="T78" fmla="*/ 1349048 w 5832"/>
              <a:gd name="T79" fmla="*/ 329169 h 4173"/>
              <a:gd name="T80" fmla="*/ 1436590 w 5832"/>
              <a:gd name="T81" fmla="*/ 505358 h 4173"/>
              <a:gd name="T82" fmla="*/ 1233089 w 5832"/>
              <a:gd name="T83" fmla="*/ 490321 h 4173"/>
              <a:gd name="T84" fmla="*/ 1067153 w 5832"/>
              <a:gd name="T85" fmla="*/ 595904 h 4173"/>
              <a:gd name="T86" fmla="*/ 994637 w 5832"/>
              <a:gd name="T87" fmla="*/ 798570 h 4173"/>
              <a:gd name="T88" fmla="*/ 1058007 w 5832"/>
              <a:gd name="T89" fmla="*/ 989142 h 4173"/>
              <a:gd name="T90" fmla="*/ 1218390 w 5832"/>
              <a:gd name="T91" fmla="*/ 1102569 h 4173"/>
              <a:gd name="T92" fmla="*/ 1422217 w 5832"/>
              <a:gd name="T93" fmla="*/ 1097666 h 4173"/>
              <a:gd name="T94" fmla="*/ 1576394 w 5832"/>
              <a:gd name="T95" fmla="*/ 976393 h 4173"/>
              <a:gd name="T96" fmla="*/ 1630291 w 5832"/>
              <a:gd name="T97" fmla="*/ 782226 h 4173"/>
              <a:gd name="T98" fmla="*/ 1548302 w 5832"/>
              <a:gd name="T99" fmla="*/ 584463 h 4173"/>
              <a:gd name="T100" fmla="*/ 1359828 w 5832"/>
              <a:gd name="T101" fmla="*/ 647224 h 4173"/>
              <a:gd name="T102" fmla="*/ 1258241 w 5832"/>
              <a:gd name="T103" fmla="*/ 649512 h 4173"/>
              <a:gd name="T104" fmla="*/ 1181479 w 5832"/>
              <a:gd name="T105" fmla="*/ 709985 h 4173"/>
              <a:gd name="T106" fmla="*/ 1154367 w 5832"/>
              <a:gd name="T107" fmla="*/ 806415 h 4173"/>
              <a:gd name="T108" fmla="*/ 1195525 w 5832"/>
              <a:gd name="T109" fmla="*/ 904806 h 4173"/>
              <a:gd name="T110" fmla="*/ 1280779 w 5832"/>
              <a:gd name="T111" fmla="*/ 953838 h 4173"/>
              <a:gd name="T112" fmla="*/ 1381386 w 5832"/>
              <a:gd name="T113" fmla="*/ 941417 h 4173"/>
              <a:gd name="T114" fmla="*/ 1451942 w 5832"/>
              <a:gd name="T115" fmla="*/ 874080 h 4173"/>
              <a:gd name="T116" fmla="*/ 1469581 w 5832"/>
              <a:gd name="T117" fmla="*/ 774381 h 4173"/>
              <a:gd name="T118" fmla="*/ 1424830 w 5832"/>
              <a:gd name="T119" fmla="*/ 686450 h 417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832" h="4173">
                <a:moveTo>
                  <a:pt x="370" y="477"/>
                </a:moveTo>
                <a:lnTo>
                  <a:pt x="5462" y="477"/>
                </a:lnTo>
                <a:lnTo>
                  <a:pt x="5481" y="477"/>
                </a:lnTo>
                <a:lnTo>
                  <a:pt x="5500" y="478"/>
                </a:lnTo>
                <a:lnTo>
                  <a:pt x="5518" y="480"/>
                </a:lnTo>
                <a:lnTo>
                  <a:pt x="5537" y="484"/>
                </a:lnTo>
                <a:lnTo>
                  <a:pt x="5554" y="488"/>
                </a:lnTo>
                <a:lnTo>
                  <a:pt x="5571" y="494"/>
                </a:lnTo>
                <a:lnTo>
                  <a:pt x="5589" y="499"/>
                </a:lnTo>
                <a:lnTo>
                  <a:pt x="5606" y="506"/>
                </a:lnTo>
                <a:lnTo>
                  <a:pt x="5622" y="513"/>
                </a:lnTo>
                <a:lnTo>
                  <a:pt x="5638" y="521"/>
                </a:lnTo>
                <a:lnTo>
                  <a:pt x="5654" y="530"/>
                </a:lnTo>
                <a:lnTo>
                  <a:pt x="5668" y="539"/>
                </a:lnTo>
                <a:lnTo>
                  <a:pt x="5683" y="550"/>
                </a:lnTo>
                <a:lnTo>
                  <a:pt x="5697" y="562"/>
                </a:lnTo>
                <a:lnTo>
                  <a:pt x="5710" y="573"/>
                </a:lnTo>
                <a:lnTo>
                  <a:pt x="5723" y="585"/>
                </a:lnTo>
                <a:lnTo>
                  <a:pt x="5735" y="598"/>
                </a:lnTo>
                <a:lnTo>
                  <a:pt x="5747" y="612"/>
                </a:lnTo>
                <a:lnTo>
                  <a:pt x="5758" y="625"/>
                </a:lnTo>
                <a:lnTo>
                  <a:pt x="5768" y="640"/>
                </a:lnTo>
                <a:lnTo>
                  <a:pt x="5778" y="655"/>
                </a:lnTo>
                <a:lnTo>
                  <a:pt x="5787" y="670"/>
                </a:lnTo>
                <a:lnTo>
                  <a:pt x="5795" y="686"/>
                </a:lnTo>
                <a:lnTo>
                  <a:pt x="5803" y="702"/>
                </a:lnTo>
                <a:lnTo>
                  <a:pt x="5810" y="720"/>
                </a:lnTo>
                <a:lnTo>
                  <a:pt x="5815" y="737"/>
                </a:lnTo>
                <a:lnTo>
                  <a:pt x="5820" y="754"/>
                </a:lnTo>
                <a:lnTo>
                  <a:pt x="5824" y="772"/>
                </a:lnTo>
                <a:lnTo>
                  <a:pt x="5828" y="790"/>
                </a:lnTo>
                <a:lnTo>
                  <a:pt x="5830" y="808"/>
                </a:lnTo>
                <a:lnTo>
                  <a:pt x="5831" y="827"/>
                </a:lnTo>
                <a:lnTo>
                  <a:pt x="5832" y="846"/>
                </a:lnTo>
                <a:lnTo>
                  <a:pt x="5832" y="3803"/>
                </a:lnTo>
                <a:lnTo>
                  <a:pt x="5831" y="3822"/>
                </a:lnTo>
                <a:lnTo>
                  <a:pt x="5830" y="3841"/>
                </a:lnTo>
                <a:lnTo>
                  <a:pt x="5828" y="3858"/>
                </a:lnTo>
                <a:lnTo>
                  <a:pt x="5824" y="3877"/>
                </a:lnTo>
                <a:lnTo>
                  <a:pt x="5820" y="3895"/>
                </a:lnTo>
                <a:lnTo>
                  <a:pt x="5815" y="3912"/>
                </a:lnTo>
                <a:lnTo>
                  <a:pt x="5810" y="3930"/>
                </a:lnTo>
                <a:lnTo>
                  <a:pt x="5803" y="3947"/>
                </a:lnTo>
                <a:lnTo>
                  <a:pt x="5795" y="3962"/>
                </a:lnTo>
                <a:lnTo>
                  <a:pt x="5787" y="3979"/>
                </a:lnTo>
                <a:lnTo>
                  <a:pt x="5778" y="3994"/>
                </a:lnTo>
                <a:lnTo>
                  <a:pt x="5768" y="4009"/>
                </a:lnTo>
                <a:lnTo>
                  <a:pt x="5758" y="4023"/>
                </a:lnTo>
                <a:lnTo>
                  <a:pt x="5747" y="4038"/>
                </a:lnTo>
                <a:lnTo>
                  <a:pt x="5735" y="4051"/>
                </a:lnTo>
                <a:lnTo>
                  <a:pt x="5723" y="4064"/>
                </a:lnTo>
                <a:lnTo>
                  <a:pt x="5710" y="4076"/>
                </a:lnTo>
                <a:lnTo>
                  <a:pt x="5697" y="4088"/>
                </a:lnTo>
                <a:lnTo>
                  <a:pt x="5683" y="4098"/>
                </a:lnTo>
                <a:lnTo>
                  <a:pt x="5668" y="4109"/>
                </a:lnTo>
                <a:lnTo>
                  <a:pt x="5654" y="4118"/>
                </a:lnTo>
                <a:lnTo>
                  <a:pt x="5638" y="4127"/>
                </a:lnTo>
                <a:lnTo>
                  <a:pt x="5622" y="4136"/>
                </a:lnTo>
                <a:lnTo>
                  <a:pt x="5606" y="4143"/>
                </a:lnTo>
                <a:lnTo>
                  <a:pt x="5589" y="4149"/>
                </a:lnTo>
                <a:lnTo>
                  <a:pt x="5571" y="4156"/>
                </a:lnTo>
                <a:lnTo>
                  <a:pt x="5554" y="4160"/>
                </a:lnTo>
                <a:lnTo>
                  <a:pt x="5537" y="4165"/>
                </a:lnTo>
                <a:lnTo>
                  <a:pt x="5518" y="4168"/>
                </a:lnTo>
                <a:lnTo>
                  <a:pt x="5500" y="4171"/>
                </a:lnTo>
                <a:lnTo>
                  <a:pt x="5481" y="4172"/>
                </a:lnTo>
                <a:lnTo>
                  <a:pt x="5462" y="4173"/>
                </a:lnTo>
                <a:lnTo>
                  <a:pt x="370" y="4173"/>
                </a:lnTo>
                <a:lnTo>
                  <a:pt x="351" y="4172"/>
                </a:lnTo>
                <a:lnTo>
                  <a:pt x="332" y="4171"/>
                </a:lnTo>
                <a:lnTo>
                  <a:pt x="313" y="4168"/>
                </a:lnTo>
                <a:lnTo>
                  <a:pt x="295" y="4165"/>
                </a:lnTo>
                <a:lnTo>
                  <a:pt x="277" y="4160"/>
                </a:lnTo>
                <a:lnTo>
                  <a:pt x="259" y="4156"/>
                </a:lnTo>
                <a:lnTo>
                  <a:pt x="243" y="4149"/>
                </a:lnTo>
                <a:lnTo>
                  <a:pt x="226" y="4143"/>
                </a:lnTo>
                <a:lnTo>
                  <a:pt x="209" y="4136"/>
                </a:lnTo>
                <a:lnTo>
                  <a:pt x="194" y="4127"/>
                </a:lnTo>
                <a:lnTo>
                  <a:pt x="178" y="4118"/>
                </a:lnTo>
                <a:lnTo>
                  <a:pt x="162" y="4109"/>
                </a:lnTo>
                <a:lnTo>
                  <a:pt x="148" y="4098"/>
                </a:lnTo>
                <a:lnTo>
                  <a:pt x="134" y="4088"/>
                </a:lnTo>
                <a:lnTo>
                  <a:pt x="121" y="4076"/>
                </a:lnTo>
                <a:lnTo>
                  <a:pt x="108" y="4064"/>
                </a:lnTo>
                <a:lnTo>
                  <a:pt x="95" y="4051"/>
                </a:lnTo>
                <a:lnTo>
                  <a:pt x="84" y="4038"/>
                </a:lnTo>
                <a:lnTo>
                  <a:pt x="73" y="4023"/>
                </a:lnTo>
                <a:lnTo>
                  <a:pt x="63" y="4009"/>
                </a:lnTo>
                <a:lnTo>
                  <a:pt x="53" y="3994"/>
                </a:lnTo>
                <a:lnTo>
                  <a:pt x="44" y="3979"/>
                </a:lnTo>
                <a:lnTo>
                  <a:pt x="36" y="3962"/>
                </a:lnTo>
                <a:lnTo>
                  <a:pt x="29" y="3947"/>
                </a:lnTo>
                <a:lnTo>
                  <a:pt x="22" y="3930"/>
                </a:lnTo>
                <a:lnTo>
                  <a:pt x="16" y="3912"/>
                </a:lnTo>
                <a:lnTo>
                  <a:pt x="11" y="3895"/>
                </a:lnTo>
                <a:lnTo>
                  <a:pt x="7" y="3877"/>
                </a:lnTo>
                <a:lnTo>
                  <a:pt x="4" y="3858"/>
                </a:lnTo>
                <a:lnTo>
                  <a:pt x="2" y="3841"/>
                </a:lnTo>
                <a:lnTo>
                  <a:pt x="0" y="3822"/>
                </a:lnTo>
                <a:lnTo>
                  <a:pt x="0" y="3803"/>
                </a:lnTo>
                <a:lnTo>
                  <a:pt x="0" y="846"/>
                </a:lnTo>
                <a:lnTo>
                  <a:pt x="0" y="827"/>
                </a:lnTo>
                <a:lnTo>
                  <a:pt x="2" y="808"/>
                </a:lnTo>
                <a:lnTo>
                  <a:pt x="4" y="790"/>
                </a:lnTo>
                <a:lnTo>
                  <a:pt x="7" y="772"/>
                </a:lnTo>
                <a:lnTo>
                  <a:pt x="11" y="754"/>
                </a:lnTo>
                <a:lnTo>
                  <a:pt x="16" y="737"/>
                </a:lnTo>
                <a:lnTo>
                  <a:pt x="22" y="720"/>
                </a:lnTo>
                <a:lnTo>
                  <a:pt x="29" y="702"/>
                </a:lnTo>
                <a:lnTo>
                  <a:pt x="36" y="686"/>
                </a:lnTo>
                <a:lnTo>
                  <a:pt x="44" y="670"/>
                </a:lnTo>
                <a:lnTo>
                  <a:pt x="53" y="655"/>
                </a:lnTo>
                <a:lnTo>
                  <a:pt x="63" y="640"/>
                </a:lnTo>
                <a:lnTo>
                  <a:pt x="73" y="625"/>
                </a:lnTo>
                <a:lnTo>
                  <a:pt x="84" y="612"/>
                </a:lnTo>
                <a:lnTo>
                  <a:pt x="95" y="598"/>
                </a:lnTo>
                <a:lnTo>
                  <a:pt x="108" y="585"/>
                </a:lnTo>
                <a:lnTo>
                  <a:pt x="121" y="573"/>
                </a:lnTo>
                <a:lnTo>
                  <a:pt x="134" y="562"/>
                </a:lnTo>
                <a:lnTo>
                  <a:pt x="148" y="550"/>
                </a:lnTo>
                <a:lnTo>
                  <a:pt x="162" y="539"/>
                </a:lnTo>
                <a:lnTo>
                  <a:pt x="178" y="530"/>
                </a:lnTo>
                <a:lnTo>
                  <a:pt x="194" y="521"/>
                </a:lnTo>
                <a:lnTo>
                  <a:pt x="209" y="513"/>
                </a:lnTo>
                <a:lnTo>
                  <a:pt x="226" y="506"/>
                </a:lnTo>
                <a:lnTo>
                  <a:pt x="243" y="499"/>
                </a:lnTo>
                <a:lnTo>
                  <a:pt x="259" y="494"/>
                </a:lnTo>
                <a:lnTo>
                  <a:pt x="277" y="488"/>
                </a:lnTo>
                <a:lnTo>
                  <a:pt x="295" y="484"/>
                </a:lnTo>
                <a:lnTo>
                  <a:pt x="313" y="480"/>
                </a:lnTo>
                <a:lnTo>
                  <a:pt x="332" y="478"/>
                </a:lnTo>
                <a:lnTo>
                  <a:pt x="351" y="477"/>
                </a:lnTo>
                <a:lnTo>
                  <a:pt x="370" y="477"/>
                </a:lnTo>
                <a:close/>
                <a:moveTo>
                  <a:pt x="542" y="0"/>
                </a:moveTo>
                <a:lnTo>
                  <a:pt x="1703" y="0"/>
                </a:lnTo>
                <a:lnTo>
                  <a:pt x="1703" y="350"/>
                </a:lnTo>
                <a:lnTo>
                  <a:pt x="542" y="350"/>
                </a:lnTo>
                <a:lnTo>
                  <a:pt x="542" y="0"/>
                </a:lnTo>
                <a:close/>
                <a:moveTo>
                  <a:pt x="4019" y="1725"/>
                </a:moveTo>
                <a:lnTo>
                  <a:pt x="4019" y="1725"/>
                </a:lnTo>
                <a:lnTo>
                  <a:pt x="3983" y="1726"/>
                </a:lnTo>
                <a:lnTo>
                  <a:pt x="3946" y="1729"/>
                </a:lnTo>
                <a:lnTo>
                  <a:pt x="3910" y="1734"/>
                </a:lnTo>
                <a:lnTo>
                  <a:pt x="3874" y="1740"/>
                </a:lnTo>
                <a:lnTo>
                  <a:pt x="3840" y="1747"/>
                </a:lnTo>
                <a:lnTo>
                  <a:pt x="3806" y="1758"/>
                </a:lnTo>
                <a:lnTo>
                  <a:pt x="3773" y="1769"/>
                </a:lnTo>
                <a:lnTo>
                  <a:pt x="3740" y="1782"/>
                </a:lnTo>
                <a:lnTo>
                  <a:pt x="3708" y="1797"/>
                </a:lnTo>
                <a:lnTo>
                  <a:pt x="3677" y="1812"/>
                </a:lnTo>
                <a:lnTo>
                  <a:pt x="3647" y="1829"/>
                </a:lnTo>
                <a:lnTo>
                  <a:pt x="3618" y="1848"/>
                </a:lnTo>
                <a:lnTo>
                  <a:pt x="3590" y="1868"/>
                </a:lnTo>
                <a:lnTo>
                  <a:pt x="3563" y="1889"/>
                </a:lnTo>
                <a:lnTo>
                  <a:pt x="3537" y="1911"/>
                </a:lnTo>
                <a:lnTo>
                  <a:pt x="3512" y="1936"/>
                </a:lnTo>
                <a:lnTo>
                  <a:pt x="3488" y="1960"/>
                </a:lnTo>
                <a:lnTo>
                  <a:pt x="3465" y="1987"/>
                </a:lnTo>
                <a:lnTo>
                  <a:pt x="3444" y="2014"/>
                </a:lnTo>
                <a:lnTo>
                  <a:pt x="3424" y="2042"/>
                </a:lnTo>
                <a:lnTo>
                  <a:pt x="3405" y="2071"/>
                </a:lnTo>
                <a:lnTo>
                  <a:pt x="3388" y="2101"/>
                </a:lnTo>
                <a:lnTo>
                  <a:pt x="3372" y="2132"/>
                </a:lnTo>
                <a:lnTo>
                  <a:pt x="3358" y="2164"/>
                </a:lnTo>
                <a:lnTo>
                  <a:pt x="3345" y="2197"/>
                </a:lnTo>
                <a:lnTo>
                  <a:pt x="3334" y="2230"/>
                </a:lnTo>
                <a:lnTo>
                  <a:pt x="3324" y="2264"/>
                </a:lnTo>
                <a:lnTo>
                  <a:pt x="3316" y="2298"/>
                </a:lnTo>
                <a:lnTo>
                  <a:pt x="3309" y="2334"/>
                </a:lnTo>
                <a:lnTo>
                  <a:pt x="3305" y="2369"/>
                </a:lnTo>
                <a:lnTo>
                  <a:pt x="3303" y="2406"/>
                </a:lnTo>
                <a:lnTo>
                  <a:pt x="3302" y="2443"/>
                </a:lnTo>
                <a:lnTo>
                  <a:pt x="3303" y="2480"/>
                </a:lnTo>
                <a:lnTo>
                  <a:pt x="3305" y="2517"/>
                </a:lnTo>
                <a:lnTo>
                  <a:pt x="3309" y="2552"/>
                </a:lnTo>
                <a:lnTo>
                  <a:pt x="3316" y="2587"/>
                </a:lnTo>
                <a:lnTo>
                  <a:pt x="3324" y="2622"/>
                </a:lnTo>
                <a:lnTo>
                  <a:pt x="3334" y="2656"/>
                </a:lnTo>
                <a:lnTo>
                  <a:pt x="3345" y="2689"/>
                </a:lnTo>
                <a:lnTo>
                  <a:pt x="3358" y="2722"/>
                </a:lnTo>
                <a:lnTo>
                  <a:pt x="3372" y="2754"/>
                </a:lnTo>
                <a:lnTo>
                  <a:pt x="3388" y="2784"/>
                </a:lnTo>
                <a:lnTo>
                  <a:pt x="3405" y="2814"/>
                </a:lnTo>
                <a:lnTo>
                  <a:pt x="3424" y="2843"/>
                </a:lnTo>
                <a:lnTo>
                  <a:pt x="3444" y="2872"/>
                </a:lnTo>
                <a:lnTo>
                  <a:pt x="3465" y="2899"/>
                </a:lnTo>
                <a:lnTo>
                  <a:pt x="3488" y="2924"/>
                </a:lnTo>
                <a:lnTo>
                  <a:pt x="3512" y="2950"/>
                </a:lnTo>
                <a:lnTo>
                  <a:pt x="3537" y="2973"/>
                </a:lnTo>
                <a:lnTo>
                  <a:pt x="3563" y="2997"/>
                </a:lnTo>
                <a:lnTo>
                  <a:pt x="3590" y="3018"/>
                </a:lnTo>
                <a:lnTo>
                  <a:pt x="3618" y="3038"/>
                </a:lnTo>
                <a:lnTo>
                  <a:pt x="3647" y="3056"/>
                </a:lnTo>
                <a:lnTo>
                  <a:pt x="3677" y="3074"/>
                </a:lnTo>
                <a:lnTo>
                  <a:pt x="3708" y="3089"/>
                </a:lnTo>
                <a:lnTo>
                  <a:pt x="3740" y="3104"/>
                </a:lnTo>
                <a:lnTo>
                  <a:pt x="3773" y="3117"/>
                </a:lnTo>
                <a:lnTo>
                  <a:pt x="3806" y="3128"/>
                </a:lnTo>
                <a:lnTo>
                  <a:pt x="3840" y="3137"/>
                </a:lnTo>
                <a:lnTo>
                  <a:pt x="3874" y="3145"/>
                </a:lnTo>
                <a:lnTo>
                  <a:pt x="3910" y="3152"/>
                </a:lnTo>
                <a:lnTo>
                  <a:pt x="3946" y="3156"/>
                </a:lnTo>
                <a:lnTo>
                  <a:pt x="3983" y="3160"/>
                </a:lnTo>
                <a:lnTo>
                  <a:pt x="4019" y="3161"/>
                </a:lnTo>
                <a:lnTo>
                  <a:pt x="4056" y="3160"/>
                </a:lnTo>
                <a:lnTo>
                  <a:pt x="4092" y="3156"/>
                </a:lnTo>
                <a:lnTo>
                  <a:pt x="4129" y="3152"/>
                </a:lnTo>
                <a:lnTo>
                  <a:pt x="4163" y="3145"/>
                </a:lnTo>
                <a:lnTo>
                  <a:pt x="4198" y="3137"/>
                </a:lnTo>
                <a:lnTo>
                  <a:pt x="4232" y="3128"/>
                </a:lnTo>
                <a:lnTo>
                  <a:pt x="4266" y="3117"/>
                </a:lnTo>
                <a:lnTo>
                  <a:pt x="4298" y="3104"/>
                </a:lnTo>
                <a:lnTo>
                  <a:pt x="4329" y="3089"/>
                </a:lnTo>
                <a:lnTo>
                  <a:pt x="4361" y="3074"/>
                </a:lnTo>
                <a:lnTo>
                  <a:pt x="4391" y="3056"/>
                </a:lnTo>
                <a:lnTo>
                  <a:pt x="4420" y="3038"/>
                </a:lnTo>
                <a:lnTo>
                  <a:pt x="4447" y="3018"/>
                </a:lnTo>
                <a:lnTo>
                  <a:pt x="4475" y="2997"/>
                </a:lnTo>
                <a:lnTo>
                  <a:pt x="4501" y="2973"/>
                </a:lnTo>
                <a:lnTo>
                  <a:pt x="4527" y="2950"/>
                </a:lnTo>
                <a:lnTo>
                  <a:pt x="4550" y="2924"/>
                </a:lnTo>
                <a:lnTo>
                  <a:pt x="4572" y="2899"/>
                </a:lnTo>
                <a:lnTo>
                  <a:pt x="4595" y="2872"/>
                </a:lnTo>
                <a:lnTo>
                  <a:pt x="4614" y="2843"/>
                </a:lnTo>
                <a:lnTo>
                  <a:pt x="4633" y="2814"/>
                </a:lnTo>
                <a:lnTo>
                  <a:pt x="4650" y="2784"/>
                </a:lnTo>
                <a:lnTo>
                  <a:pt x="4666" y="2754"/>
                </a:lnTo>
                <a:lnTo>
                  <a:pt x="4680" y="2722"/>
                </a:lnTo>
                <a:lnTo>
                  <a:pt x="4693" y="2689"/>
                </a:lnTo>
                <a:lnTo>
                  <a:pt x="4705" y="2656"/>
                </a:lnTo>
                <a:lnTo>
                  <a:pt x="4714" y="2622"/>
                </a:lnTo>
                <a:lnTo>
                  <a:pt x="4722" y="2587"/>
                </a:lnTo>
                <a:lnTo>
                  <a:pt x="4728" y="2552"/>
                </a:lnTo>
                <a:lnTo>
                  <a:pt x="4733" y="2517"/>
                </a:lnTo>
                <a:lnTo>
                  <a:pt x="4736" y="2480"/>
                </a:lnTo>
                <a:lnTo>
                  <a:pt x="4736" y="2443"/>
                </a:lnTo>
                <a:lnTo>
                  <a:pt x="4736" y="2406"/>
                </a:lnTo>
                <a:lnTo>
                  <a:pt x="4733" y="2369"/>
                </a:lnTo>
                <a:lnTo>
                  <a:pt x="4728" y="2334"/>
                </a:lnTo>
                <a:lnTo>
                  <a:pt x="4722" y="2298"/>
                </a:lnTo>
                <a:lnTo>
                  <a:pt x="4714" y="2264"/>
                </a:lnTo>
                <a:lnTo>
                  <a:pt x="4705" y="2230"/>
                </a:lnTo>
                <a:lnTo>
                  <a:pt x="4693" y="2197"/>
                </a:lnTo>
                <a:lnTo>
                  <a:pt x="4680" y="2164"/>
                </a:lnTo>
                <a:lnTo>
                  <a:pt x="4666" y="2132"/>
                </a:lnTo>
                <a:lnTo>
                  <a:pt x="4650" y="2101"/>
                </a:lnTo>
                <a:lnTo>
                  <a:pt x="4633" y="2071"/>
                </a:lnTo>
                <a:lnTo>
                  <a:pt x="4614" y="2042"/>
                </a:lnTo>
                <a:lnTo>
                  <a:pt x="4595" y="2014"/>
                </a:lnTo>
                <a:lnTo>
                  <a:pt x="4572" y="1987"/>
                </a:lnTo>
                <a:lnTo>
                  <a:pt x="4550" y="1960"/>
                </a:lnTo>
                <a:lnTo>
                  <a:pt x="4527" y="1936"/>
                </a:lnTo>
                <a:lnTo>
                  <a:pt x="4501" y="1911"/>
                </a:lnTo>
                <a:lnTo>
                  <a:pt x="4475" y="1889"/>
                </a:lnTo>
                <a:lnTo>
                  <a:pt x="4447" y="1868"/>
                </a:lnTo>
                <a:lnTo>
                  <a:pt x="4420" y="1848"/>
                </a:lnTo>
                <a:lnTo>
                  <a:pt x="4391" y="1829"/>
                </a:lnTo>
                <a:lnTo>
                  <a:pt x="4361" y="1812"/>
                </a:lnTo>
                <a:lnTo>
                  <a:pt x="4329" y="1797"/>
                </a:lnTo>
                <a:lnTo>
                  <a:pt x="4298" y="1782"/>
                </a:lnTo>
                <a:lnTo>
                  <a:pt x="4266" y="1769"/>
                </a:lnTo>
                <a:lnTo>
                  <a:pt x="4232" y="1758"/>
                </a:lnTo>
                <a:lnTo>
                  <a:pt x="4198" y="1747"/>
                </a:lnTo>
                <a:lnTo>
                  <a:pt x="4163" y="1740"/>
                </a:lnTo>
                <a:lnTo>
                  <a:pt x="4129" y="1734"/>
                </a:lnTo>
                <a:lnTo>
                  <a:pt x="4092" y="1729"/>
                </a:lnTo>
                <a:lnTo>
                  <a:pt x="4056" y="1726"/>
                </a:lnTo>
                <a:lnTo>
                  <a:pt x="4019" y="1725"/>
                </a:lnTo>
                <a:close/>
                <a:moveTo>
                  <a:pt x="1375" y="838"/>
                </a:moveTo>
                <a:lnTo>
                  <a:pt x="1375" y="3754"/>
                </a:lnTo>
                <a:lnTo>
                  <a:pt x="1591" y="3754"/>
                </a:lnTo>
                <a:lnTo>
                  <a:pt x="1591" y="838"/>
                </a:lnTo>
                <a:lnTo>
                  <a:pt x="1375" y="838"/>
                </a:lnTo>
                <a:close/>
                <a:moveTo>
                  <a:pt x="1841" y="690"/>
                </a:moveTo>
                <a:lnTo>
                  <a:pt x="1841" y="1260"/>
                </a:lnTo>
                <a:lnTo>
                  <a:pt x="2899" y="1260"/>
                </a:lnTo>
                <a:lnTo>
                  <a:pt x="2899" y="690"/>
                </a:lnTo>
                <a:lnTo>
                  <a:pt x="1841" y="690"/>
                </a:lnTo>
                <a:close/>
                <a:moveTo>
                  <a:pt x="4019" y="1003"/>
                </a:moveTo>
                <a:lnTo>
                  <a:pt x="4019" y="1003"/>
                </a:lnTo>
                <a:lnTo>
                  <a:pt x="3982" y="1004"/>
                </a:lnTo>
                <a:lnTo>
                  <a:pt x="3945" y="1005"/>
                </a:lnTo>
                <a:lnTo>
                  <a:pt x="3908" y="1007"/>
                </a:lnTo>
                <a:lnTo>
                  <a:pt x="3872" y="1011"/>
                </a:lnTo>
                <a:lnTo>
                  <a:pt x="3835" y="1015"/>
                </a:lnTo>
                <a:lnTo>
                  <a:pt x="3800" y="1020"/>
                </a:lnTo>
                <a:lnTo>
                  <a:pt x="3764" y="1026"/>
                </a:lnTo>
                <a:lnTo>
                  <a:pt x="3728" y="1033"/>
                </a:lnTo>
                <a:lnTo>
                  <a:pt x="3694" y="1040"/>
                </a:lnTo>
                <a:lnTo>
                  <a:pt x="3659" y="1049"/>
                </a:lnTo>
                <a:lnTo>
                  <a:pt x="3625" y="1058"/>
                </a:lnTo>
                <a:lnTo>
                  <a:pt x="3591" y="1068"/>
                </a:lnTo>
                <a:lnTo>
                  <a:pt x="3558" y="1079"/>
                </a:lnTo>
                <a:lnTo>
                  <a:pt x="3524" y="1091"/>
                </a:lnTo>
                <a:lnTo>
                  <a:pt x="3491" y="1103"/>
                </a:lnTo>
                <a:lnTo>
                  <a:pt x="3459" y="1117"/>
                </a:lnTo>
                <a:lnTo>
                  <a:pt x="3426" y="1130"/>
                </a:lnTo>
                <a:lnTo>
                  <a:pt x="3395" y="1146"/>
                </a:lnTo>
                <a:lnTo>
                  <a:pt x="3364" y="1161"/>
                </a:lnTo>
                <a:lnTo>
                  <a:pt x="3333" y="1177"/>
                </a:lnTo>
                <a:lnTo>
                  <a:pt x="3303" y="1194"/>
                </a:lnTo>
                <a:lnTo>
                  <a:pt x="3273" y="1211"/>
                </a:lnTo>
                <a:lnTo>
                  <a:pt x="3244" y="1230"/>
                </a:lnTo>
                <a:lnTo>
                  <a:pt x="3215" y="1249"/>
                </a:lnTo>
                <a:lnTo>
                  <a:pt x="3186" y="1269"/>
                </a:lnTo>
                <a:lnTo>
                  <a:pt x="3158" y="1289"/>
                </a:lnTo>
                <a:lnTo>
                  <a:pt x="3130" y="1311"/>
                </a:lnTo>
                <a:lnTo>
                  <a:pt x="3103" y="1332"/>
                </a:lnTo>
                <a:lnTo>
                  <a:pt x="3077" y="1354"/>
                </a:lnTo>
                <a:lnTo>
                  <a:pt x="3051" y="1377"/>
                </a:lnTo>
                <a:lnTo>
                  <a:pt x="3026" y="1401"/>
                </a:lnTo>
                <a:lnTo>
                  <a:pt x="3001" y="1425"/>
                </a:lnTo>
                <a:lnTo>
                  <a:pt x="2977" y="1450"/>
                </a:lnTo>
                <a:lnTo>
                  <a:pt x="2954" y="1474"/>
                </a:lnTo>
                <a:lnTo>
                  <a:pt x="2930" y="1501"/>
                </a:lnTo>
                <a:lnTo>
                  <a:pt x="2908" y="1527"/>
                </a:lnTo>
                <a:lnTo>
                  <a:pt x="2887" y="1554"/>
                </a:lnTo>
                <a:lnTo>
                  <a:pt x="2866" y="1581"/>
                </a:lnTo>
                <a:lnTo>
                  <a:pt x="2844" y="1609"/>
                </a:lnTo>
                <a:lnTo>
                  <a:pt x="2826" y="1638"/>
                </a:lnTo>
                <a:lnTo>
                  <a:pt x="2807" y="1667"/>
                </a:lnTo>
                <a:lnTo>
                  <a:pt x="2788" y="1696"/>
                </a:lnTo>
                <a:lnTo>
                  <a:pt x="2770" y="1726"/>
                </a:lnTo>
                <a:lnTo>
                  <a:pt x="2753" y="1756"/>
                </a:lnTo>
                <a:lnTo>
                  <a:pt x="2737" y="1788"/>
                </a:lnTo>
                <a:lnTo>
                  <a:pt x="2722" y="1819"/>
                </a:lnTo>
                <a:lnTo>
                  <a:pt x="2706" y="1850"/>
                </a:lnTo>
                <a:lnTo>
                  <a:pt x="2693" y="1882"/>
                </a:lnTo>
                <a:lnTo>
                  <a:pt x="2679" y="1915"/>
                </a:lnTo>
                <a:lnTo>
                  <a:pt x="2667" y="1948"/>
                </a:lnTo>
                <a:lnTo>
                  <a:pt x="2655" y="1982"/>
                </a:lnTo>
                <a:lnTo>
                  <a:pt x="2644" y="2015"/>
                </a:lnTo>
                <a:lnTo>
                  <a:pt x="2634" y="2048"/>
                </a:lnTo>
                <a:lnTo>
                  <a:pt x="2625" y="2083"/>
                </a:lnTo>
                <a:lnTo>
                  <a:pt x="2616" y="2118"/>
                </a:lnTo>
                <a:lnTo>
                  <a:pt x="2609" y="2153"/>
                </a:lnTo>
                <a:lnTo>
                  <a:pt x="2601" y="2188"/>
                </a:lnTo>
                <a:lnTo>
                  <a:pt x="2596" y="2223"/>
                </a:lnTo>
                <a:lnTo>
                  <a:pt x="2591" y="2259"/>
                </a:lnTo>
                <a:lnTo>
                  <a:pt x="2587" y="2296"/>
                </a:lnTo>
                <a:lnTo>
                  <a:pt x="2584" y="2332"/>
                </a:lnTo>
                <a:lnTo>
                  <a:pt x="2581" y="2368"/>
                </a:lnTo>
                <a:lnTo>
                  <a:pt x="2580" y="2405"/>
                </a:lnTo>
                <a:lnTo>
                  <a:pt x="2579" y="2443"/>
                </a:lnTo>
                <a:lnTo>
                  <a:pt x="2580" y="2480"/>
                </a:lnTo>
                <a:lnTo>
                  <a:pt x="2581" y="2517"/>
                </a:lnTo>
                <a:lnTo>
                  <a:pt x="2584" y="2553"/>
                </a:lnTo>
                <a:lnTo>
                  <a:pt x="2587" y="2590"/>
                </a:lnTo>
                <a:lnTo>
                  <a:pt x="2591" y="2626"/>
                </a:lnTo>
                <a:lnTo>
                  <a:pt x="2596" y="2661"/>
                </a:lnTo>
                <a:lnTo>
                  <a:pt x="2601" y="2697"/>
                </a:lnTo>
                <a:lnTo>
                  <a:pt x="2609" y="2733"/>
                </a:lnTo>
                <a:lnTo>
                  <a:pt x="2616" y="2767"/>
                </a:lnTo>
                <a:lnTo>
                  <a:pt x="2625" y="2803"/>
                </a:lnTo>
                <a:lnTo>
                  <a:pt x="2634" y="2836"/>
                </a:lnTo>
                <a:lnTo>
                  <a:pt x="2644" y="2871"/>
                </a:lnTo>
                <a:lnTo>
                  <a:pt x="2655" y="2904"/>
                </a:lnTo>
                <a:lnTo>
                  <a:pt x="2667" y="2938"/>
                </a:lnTo>
                <a:lnTo>
                  <a:pt x="2679" y="2970"/>
                </a:lnTo>
                <a:lnTo>
                  <a:pt x="2693" y="3004"/>
                </a:lnTo>
                <a:lnTo>
                  <a:pt x="2706" y="3035"/>
                </a:lnTo>
                <a:lnTo>
                  <a:pt x="2722" y="3067"/>
                </a:lnTo>
                <a:lnTo>
                  <a:pt x="2737" y="3098"/>
                </a:lnTo>
                <a:lnTo>
                  <a:pt x="2753" y="3128"/>
                </a:lnTo>
                <a:lnTo>
                  <a:pt x="2770" y="3160"/>
                </a:lnTo>
                <a:lnTo>
                  <a:pt x="2788" y="3189"/>
                </a:lnTo>
                <a:lnTo>
                  <a:pt x="2807" y="3219"/>
                </a:lnTo>
                <a:lnTo>
                  <a:pt x="2826" y="3248"/>
                </a:lnTo>
                <a:lnTo>
                  <a:pt x="2844" y="3276"/>
                </a:lnTo>
                <a:lnTo>
                  <a:pt x="2866" y="3305"/>
                </a:lnTo>
                <a:lnTo>
                  <a:pt x="2887" y="3331"/>
                </a:lnTo>
                <a:lnTo>
                  <a:pt x="2908" y="3358"/>
                </a:lnTo>
                <a:lnTo>
                  <a:pt x="2930" y="3385"/>
                </a:lnTo>
                <a:lnTo>
                  <a:pt x="2954" y="3410"/>
                </a:lnTo>
                <a:lnTo>
                  <a:pt x="2977" y="3436"/>
                </a:lnTo>
                <a:lnTo>
                  <a:pt x="3001" y="3461"/>
                </a:lnTo>
                <a:lnTo>
                  <a:pt x="3026" y="3485"/>
                </a:lnTo>
                <a:lnTo>
                  <a:pt x="3051" y="3508"/>
                </a:lnTo>
                <a:lnTo>
                  <a:pt x="3077" y="3531"/>
                </a:lnTo>
                <a:lnTo>
                  <a:pt x="3103" y="3553"/>
                </a:lnTo>
                <a:lnTo>
                  <a:pt x="3130" y="3575"/>
                </a:lnTo>
                <a:lnTo>
                  <a:pt x="3158" y="3597"/>
                </a:lnTo>
                <a:lnTo>
                  <a:pt x="3186" y="3617"/>
                </a:lnTo>
                <a:lnTo>
                  <a:pt x="3215" y="3637"/>
                </a:lnTo>
                <a:lnTo>
                  <a:pt x="3244" y="3656"/>
                </a:lnTo>
                <a:lnTo>
                  <a:pt x="3273" y="3673"/>
                </a:lnTo>
                <a:lnTo>
                  <a:pt x="3303" y="3691"/>
                </a:lnTo>
                <a:lnTo>
                  <a:pt x="3333" y="3708"/>
                </a:lnTo>
                <a:lnTo>
                  <a:pt x="3364" y="3725"/>
                </a:lnTo>
                <a:lnTo>
                  <a:pt x="3395" y="3740"/>
                </a:lnTo>
                <a:lnTo>
                  <a:pt x="3426" y="3755"/>
                </a:lnTo>
                <a:lnTo>
                  <a:pt x="3459" y="3769"/>
                </a:lnTo>
                <a:lnTo>
                  <a:pt x="3491" y="3783"/>
                </a:lnTo>
                <a:lnTo>
                  <a:pt x="3524" y="3795"/>
                </a:lnTo>
                <a:lnTo>
                  <a:pt x="3558" y="3806"/>
                </a:lnTo>
                <a:lnTo>
                  <a:pt x="3591" y="3817"/>
                </a:lnTo>
                <a:lnTo>
                  <a:pt x="3625" y="3827"/>
                </a:lnTo>
                <a:lnTo>
                  <a:pt x="3659" y="3837"/>
                </a:lnTo>
                <a:lnTo>
                  <a:pt x="3694" y="3845"/>
                </a:lnTo>
                <a:lnTo>
                  <a:pt x="3728" y="3853"/>
                </a:lnTo>
                <a:lnTo>
                  <a:pt x="3764" y="3860"/>
                </a:lnTo>
                <a:lnTo>
                  <a:pt x="3800" y="3865"/>
                </a:lnTo>
                <a:lnTo>
                  <a:pt x="3835" y="3871"/>
                </a:lnTo>
                <a:lnTo>
                  <a:pt x="3872" y="3875"/>
                </a:lnTo>
                <a:lnTo>
                  <a:pt x="3908" y="3879"/>
                </a:lnTo>
                <a:lnTo>
                  <a:pt x="3945" y="3881"/>
                </a:lnTo>
                <a:lnTo>
                  <a:pt x="3982" y="3882"/>
                </a:lnTo>
                <a:lnTo>
                  <a:pt x="4019" y="3882"/>
                </a:lnTo>
                <a:lnTo>
                  <a:pt x="4056" y="3882"/>
                </a:lnTo>
                <a:lnTo>
                  <a:pt x="4093" y="3881"/>
                </a:lnTo>
                <a:lnTo>
                  <a:pt x="4130" y="3879"/>
                </a:lnTo>
                <a:lnTo>
                  <a:pt x="4167" y="3875"/>
                </a:lnTo>
                <a:lnTo>
                  <a:pt x="4202" y="3871"/>
                </a:lnTo>
                <a:lnTo>
                  <a:pt x="4238" y="3865"/>
                </a:lnTo>
                <a:lnTo>
                  <a:pt x="4274" y="3860"/>
                </a:lnTo>
                <a:lnTo>
                  <a:pt x="4309" y="3853"/>
                </a:lnTo>
                <a:lnTo>
                  <a:pt x="4344" y="3845"/>
                </a:lnTo>
                <a:lnTo>
                  <a:pt x="4378" y="3837"/>
                </a:lnTo>
                <a:lnTo>
                  <a:pt x="4413" y="3827"/>
                </a:lnTo>
                <a:lnTo>
                  <a:pt x="4447" y="3817"/>
                </a:lnTo>
                <a:lnTo>
                  <a:pt x="4481" y="3806"/>
                </a:lnTo>
                <a:lnTo>
                  <a:pt x="4514" y="3795"/>
                </a:lnTo>
                <a:lnTo>
                  <a:pt x="4547" y="3783"/>
                </a:lnTo>
                <a:lnTo>
                  <a:pt x="4579" y="3769"/>
                </a:lnTo>
                <a:lnTo>
                  <a:pt x="4611" y="3755"/>
                </a:lnTo>
                <a:lnTo>
                  <a:pt x="4644" y="3740"/>
                </a:lnTo>
                <a:lnTo>
                  <a:pt x="4675" y="3725"/>
                </a:lnTo>
                <a:lnTo>
                  <a:pt x="4705" y="3708"/>
                </a:lnTo>
                <a:lnTo>
                  <a:pt x="4736" y="3691"/>
                </a:lnTo>
                <a:lnTo>
                  <a:pt x="4765" y="3673"/>
                </a:lnTo>
                <a:lnTo>
                  <a:pt x="4795" y="3656"/>
                </a:lnTo>
                <a:lnTo>
                  <a:pt x="4824" y="3637"/>
                </a:lnTo>
                <a:lnTo>
                  <a:pt x="4852" y="3617"/>
                </a:lnTo>
                <a:lnTo>
                  <a:pt x="4880" y="3597"/>
                </a:lnTo>
                <a:lnTo>
                  <a:pt x="4908" y="3575"/>
                </a:lnTo>
                <a:lnTo>
                  <a:pt x="4935" y="3553"/>
                </a:lnTo>
                <a:lnTo>
                  <a:pt x="4961" y="3531"/>
                </a:lnTo>
                <a:lnTo>
                  <a:pt x="4987" y="3508"/>
                </a:lnTo>
                <a:lnTo>
                  <a:pt x="5013" y="3485"/>
                </a:lnTo>
                <a:lnTo>
                  <a:pt x="5037" y="3461"/>
                </a:lnTo>
                <a:lnTo>
                  <a:pt x="5061" y="3436"/>
                </a:lnTo>
                <a:lnTo>
                  <a:pt x="5085" y="3410"/>
                </a:lnTo>
                <a:lnTo>
                  <a:pt x="5107" y="3385"/>
                </a:lnTo>
                <a:lnTo>
                  <a:pt x="5130" y="3358"/>
                </a:lnTo>
                <a:lnTo>
                  <a:pt x="5152" y="3331"/>
                </a:lnTo>
                <a:lnTo>
                  <a:pt x="5173" y="3305"/>
                </a:lnTo>
                <a:lnTo>
                  <a:pt x="5193" y="3276"/>
                </a:lnTo>
                <a:lnTo>
                  <a:pt x="5213" y="3248"/>
                </a:lnTo>
                <a:lnTo>
                  <a:pt x="5232" y="3219"/>
                </a:lnTo>
                <a:lnTo>
                  <a:pt x="5250" y="3189"/>
                </a:lnTo>
                <a:lnTo>
                  <a:pt x="5268" y="3160"/>
                </a:lnTo>
                <a:lnTo>
                  <a:pt x="5285" y="3128"/>
                </a:lnTo>
                <a:lnTo>
                  <a:pt x="5301" y="3098"/>
                </a:lnTo>
                <a:lnTo>
                  <a:pt x="5317" y="3067"/>
                </a:lnTo>
                <a:lnTo>
                  <a:pt x="5331" y="3035"/>
                </a:lnTo>
                <a:lnTo>
                  <a:pt x="5346" y="3004"/>
                </a:lnTo>
                <a:lnTo>
                  <a:pt x="5359" y="2970"/>
                </a:lnTo>
                <a:lnTo>
                  <a:pt x="5372" y="2938"/>
                </a:lnTo>
                <a:lnTo>
                  <a:pt x="5383" y="2904"/>
                </a:lnTo>
                <a:lnTo>
                  <a:pt x="5394" y="2871"/>
                </a:lnTo>
                <a:lnTo>
                  <a:pt x="5404" y="2836"/>
                </a:lnTo>
                <a:lnTo>
                  <a:pt x="5414" y="2803"/>
                </a:lnTo>
                <a:lnTo>
                  <a:pt x="5422" y="2767"/>
                </a:lnTo>
                <a:lnTo>
                  <a:pt x="5430" y="2733"/>
                </a:lnTo>
                <a:lnTo>
                  <a:pt x="5436" y="2697"/>
                </a:lnTo>
                <a:lnTo>
                  <a:pt x="5442" y="2661"/>
                </a:lnTo>
                <a:lnTo>
                  <a:pt x="5447" y="2626"/>
                </a:lnTo>
                <a:lnTo>
                  <a:pt x="5452" y="2590"/>
                </a:lnTo>
                <a:lnTo>
                  <a:pt x="5454" y="2553"/>
                </a:lnTo>
                <a:lnTo>
                  <a:pt x="5457" y="2517"/>
                </a:lnTo>
                <a:lnTo>
                  <a:pt x="5459" y="2480"/>
                </a:lnTo>
                <a:lnTo>
                  <a:pt x="5459" y="2443"/>
                </a:lnTo>
                <a:lnTo>
                  <a:pt x="5459" y="2405"/>
                </a:lnTo>
                <a:lnTo>
                  <a:pt x="5457" y="2368"/>
                </a:lnTo>
                <a:lnTo>
                  <a:pt x="5454" y="2332"/>
                </a:lnTo>
                <a:lnTo>
                  <a:pt x="5452" y="2296"/>
                </a:lnTo>
                <a:lnTo>
                  <a:pt x="5447" y="2259"/>
                </a:lnTo>
                <a:lnTo>
                  <a:pt x="5442" y="2223"/>
                </a:lnTo>
                <a:lnTo>
                  <a:pt x="5436" y="2188"/>
                </a:lnTo>
                <a:lnTo>
                  <a:pt x="5430" y="2153"/>
                </a:lnTo>
                <a:lnTo>
                  <a:pt x="5422" y="2118"/>
                </a:lnTo>
                <a:lnTo>
                  <a:pt x="5414" y="2083"/>
                </a:lnTo>
                <a:lnTo>
                  <a:pt x="5404" y="2048"/>
                </a:lnTo>
                <a:lnTo>
                  <a:pt x="5394" y="2015"/>
                </a:lnTo>
                <a:lnTo>
                  <a:pt x="5383" y="1982"/>
                </a:lnTo>
                <a:lnTo>
                  <a:pt x="5372" y="1948"/>
                </a:lnTo>
                <a:lnTo>
                  <a:pt x="5359" y="1915"/>
                </a:lnTo>
                <a:lnTo>
                  <a:pt x="5346" y="1882"/>
                </a:lnTo>
                <a:lnTo>
                  <a:pt x="5331" y="1850"/>
                </a:lnTo>
                <a:lnTo>
                  <a:pt x="5317" y="1819"/>
                </a:lnTo>
                <a:lnTo>
                  <a:pt x="5301" y="1788"/>
                </a:lnTo>
                <a:lnTo>
                  <a:pt x="5285" y="1756"/>
                </a:lnTo>
                <a:lnTo>
                  <a:pt x="5268" y="1726"/>
                </a:lnTo>
                <a:lnTo>
                  <a:pt x="5250" y="1696"/>
                </a:lnTo>
                <a:lnTo>
                  <a:pt x="5232" y="1667"/>
                </a:lnTo>
                <a:lnTo>
                  <a:pt x="5213" y="1638"/>
                </a:lnTo>
                <a:lnTo>
                  <a:pt x="5193" y="1609"/>
                </a:lnTo>
                <a:lnTo>
                  <a:pt x="5173" y="1581"/>
                </a:lnTo>
                <a:lnTo>
                  <a:pt x="5152" y="1554"/>
                </a:lnTo>
                <a:lnTo>
                  <a:pt x="5130" y="1527"/>
                </a:lnTo>
                <a:lnTo>
                  <a:pt x="5107" y="1501"/>
                </a:lnTo>
                <a:lnTo>
                  <a:pt x="5085" y="1474"/>
                </a:lnTo>
                <a:lnTo>
                  <a:pt x="5061" y="1450"/>
                </a:lnTo>
                <a:lnTo>
                  <a:pt x="5037" y="1425"/>
                </a:lnTo>
                <a:lnTo>
                  <a:pt x="5013" y="1401"/>
                </a:lnTo>
                <a:lnTo>
                  <a:pt x="4987" y="1377"/>
                </a:lnTo>
                <a:lnTo>
                  <a:pt x="4961" y="1354"/>
                </a:lnTo>
                <a:lnTo>
                  <a:pt x="4935" y="1332"/>
                </a:lnTo>
                <a:lnTo>
                  <a:pt x="4908" y="1311"/>
                </a:lnTo>
                <a:lnTo>
                  <a:pt x="4880" y="1289"/>
                </a:lnTo>
                <a:lnTo>
                  <a:pt x="4852" y="1269"/>
                </a:lnTo>
                <a:lnTo>
                  <a:pt x="4824" y="1249"/>
                </a:lnTo>
                <a:lnTo>
                  <a:pt x="4795" y="1230"/>
                </a:lnTo>
                <a:lnTo>
                  <a:pt x="4765" y="1211"/>
                </a:lnTo>
                <a:lnTo>
                  <a:pt x="4736" y="1194"/>
                </a:lnTo>
                <a:lnTo>
                  <a:pt x="4705" y="1177"/>
                </a:lnTo>
                <a:lnTo>
                  <a:pt x="4675" y="1161"/>
                </a:lnTo>
                <a:lnTo>
                  <a:pt x="4644" y="1146"/>
                </a:lnTo>
                <a:lnTo>
                  <a:pt x="4611" y="1130"/>
                </a:lnTo>
                <a:lnTo>
                  <a:pt x="4579" y="1117"/>
                </a:lnTo>
                <a:lnTo>
                  <a:pt x="4547" y="1103"/>
                </a:lnTo>
                <a:lnTo>
                  <a:pt x="4514" y="1091"/>
                </a:lnTo>
                <a:lnTo>
                  <a:pt x="4481" y="1079"/>
                </a:lnTo>
                <a:lnTo>
                  <a:pt x="4447" y="1068"/>
                </a:lnTo>
                <a:lnTo>
                  <a:pt x="4413" y="1058"/>
                </a:lnTo>
                <a:lnTo>
                  <a:pt x="4378" y="1049"/>
                </a:lnTo>
                <a:lnTo>
                  <a:pt x="4344" y="1040"/>
                </a:lnTo>
                <a:lnTo>
                  <a:pt x="4309" y="1033"/>
                </a:lnTo>
                <a:lnTo>
                  <a:pt x="4274" y="1026"/>
                </a:lnTo>
                <a:lnTo>
                  <a:pt x="4238" y="1020"/>
                </a:lnTo>
                <a:lnTo>
                  <a:pt x="4202" y="1015"/>
                </a:lnTo>
                <a:lnTo>
                  <a:pt x="4167" y="1011"/>
                </a:lnTo>
                <a:lnTo>
                  <a:pt x="4130" y="1007"/>
                </a:lnTo>
                <a:lnTo>
                  <a:pt x="4093" y="1005"/>
                </a:lnTo>
                <a:lnTo>
                  <a:pt x="4056" y="1004"/>
                </a:lnTo>
                <a:lnTo>
                  <a:pt x="4019" y="1003"/>
                </a:lnTo>
                <a:close/>
                <a:moveTo>
                  <a:pt x="4708" y="1754"/>
                </a:moveTo>
                <a:lnTo>
                  <a:pt x="4708" y="1754"/>
                </a:lnTo>
                <a:lnTo>
                  <a:pt x="4674" y="1722"/>
                </a:lnTo>
                <a:lnTo>
                  <a:pt x="4639" y="1692"/>
                </a:lnTo>
                <a:lnTo>
                  <a:pt x="4602" y="1663"/>
                </a:lnTo>
                <a:lnTo>
                  <a:pt x="4563" y="1635"/>
                </a:lnTo>
                <a:lnTo>
                  <a:pt x="4524" y="1610"/>
                </a:lnTo>
                <a:lnTo>
                  <a:pt x="4483" y="1587"/>
                </a:lnTo>
                <a:lnTo>
                  <a:pt x="4442" y="1565"/>
                </a:lnTo>
                <a:lnTo>
                  <a:pt x="4398" y="1546"/>
                </a:lnTo>
                <a:lnTo>
                  <a:pt x="4354" y="1528"/>
                </a:lnTo>
                <a:lnTo>
                  <a:pt x="4309" y="1512"/>
                </a:lnTo>
                <a:lnTo>
                  <a:pt x="4262" y="1500"/>
                </a:lnTo>
                <a:lnTo>
                  <a:pt x="4216" y="1489"/>
                </a:lnTo>
                <a:lnTo>
                  <a:pt x="4168" y="1480"/>
                </a:lnTo>
                <a:lnTo>
                  <a:pt x="4119" y="1474"/>
                </a:lnTo>
                <a:lnTo>
                  <a:pt x="4070" y="1470"/>
                </a:lnTo>
                <a:lnTo>
                  <a:pt x="4019" y="1469"/>
                </a:lnTo>
                <a:lnTo>
                  <a:pt x="3969" y="1470"/>
                </a:lnTo>
                <a:lnTo>
                  <a:pt x="3919" y="1474"/>
                </a:lnTo>
                <a:lnTo>
                  <a:pt x="3871" y="1480"/>
                </a:lnTo>
                <a:lnTo>
                  <a:pt x="3823" y="1489"/>
                </a:lnTo>
                <a:lnTo>
                  <a:pt x="3775" y="1500"/>
                </a:lnTo>
                <a:lnTo>
                  <a:pt x="3730" y="1512"/>
                </a:lnTo>
                <a:lnTo>
                  <a:pt x="3684" y="1528"/>
                </a:lnTo>
                <a:lnTo>
                  <a:pt x="3640" y="1546"/>
                </a:lnTo>
                <a:lnTo>
                  <a:pt x="3597" y="1565"/>
                </a:lnTo>
                <a:lnTo>
                  <a:pt x="3555" y="1587"/>
                </a:lnTo>
                <a:lnTo>
                  <a:pt x="3514" y="1610"/>
                </a:lnTo>
                <a:lnTo>
                  <a:pt x="3474" y="1635"/>
                </a:lnTo>
                <a:lnTo>
                  <a:pt x="3436" y="1663"/>
                </a:lnTo>
                <a:lnTo>
                  <a:pt x="3400" y="1692"/>
                </a:lnTo>
                <a:lnTo>
                  <a:pt x="3364" y="1722"/>
                </a:lnTo>
                <a:lnTo>
                  <a:pt x="3330" y="1754"/>
                </a:lnTo>
                <a:lnTo>
                  <a:pt x="3298" y="1788"/>
                </a:lnTo>
                <a:lnTo>
                  <a:pt x="3267" y="1823"/>
                </a:lnTo>
                <a:lnTo>
                  <a:pt x="3239" y="1860"/>
                </a:lnTo>
                <a:lnTo>
                  <a:pt x="3211" y="1898"/>
                </a:lnTo>
                <a:lnTo>
                  <a:pt x="3186" y="1938"/>
                </a:lnTo>
                <a:lnTo>
                  <a:pt x="3162" y="1978"/>
                </a:lnTo>
                <a:lnTo>
                  <a:pt x="3141" y="2021"/>
                </a:lnTo>
                <a:lnTo>
                  <a:pt x="3122" y="2064"/>
                </a:lnTo>
                <a:lnTo>
                  <a:pt x="3104" y="2107"/>
                </a:lnTo>
                <a:lnTo>
                  <a:pt x="3089" y="2153"/>
                </a:lnTo>
                <a:lnTo>
                  <a:pt x="3075" y="2199"/>
                </a:lnTo>
                <a:lnTo>
                  <a:pt x="3065" y="2247"/>
                </a:lnTo>
                <a:lnTo>
                  <a:pt x="3056" y="2295"/>
                </a:lnTo>
                <a:lnTo>
                  <a:pt x="3050" y="2344"/>
                </a:lnTo>
                <a:lnTo>
                  <a:pt x="3046" y="2393"/>
                </a:lnTo>
                <a:lnTo>
                  <a:pt x="3045" y="2443"/>
                </a:lnTo>
                <a:lnTo>
                  <a:pt x="3046" y="2493"/>
                </a:lnTo>
                <a:lnTo>
                  <a:pt x="3050" y="2542"/>
                </a:lnTo>
                <a:lnTo>
                  <a:pt x="3056" y="2591"/>
                </a:lnTo>
                <a:lnTo>
                  <a:pt x="3065" y="2639"/>
                </a:lnTo>
                <a:lnTo>
                  <a:pt x="3075" y="2686"/>
                </a:lnTo>
                <a:lnTo>
                  <a:pt x="3089" y="2733"/>
                </a:lnTo>
                <a:lnTo>
                  <a:pt x="3104" y="2777"/>
                </a:lnTo>
                <a:lnTo>
                  <a:pt x="3122" y="2822"/>
                </a:lnTo>
                <a:lnTo>
                  <a:pt x="3141" y="2865"/>
                </a:lnTo>
                <a:lnTo>
                  <a:pt x="3162" y="2907"/>
                </a:lnTo>
                <a:lnTo>
                  <a:pt x="3186" y="2948"/>
                </a:lnTo>
                <a:lnTo>
                  <a:pt x="3211" y="2987"/>
                </a:lnTo>
                <a:lnTo>
                  <a:pt x="3239" y="3026"/>
                </a:lnTo>
                <a:lnTo>
                  <a:pt x="3267" y="3063"/>
                </a:lnTo>
                <a:lnTo>
                  <a:pt x="3298" y="3097"/>
                </a:lnTo>
                <a:lnTo>
                  <a:pt x="3330" y="3132"/>
                </a:lnTo>
                <a:lnTo>
                  <a:pt x="3364" y="3164"/>
                </a:lnTo>
                <a:lnTo>
                  <a:pt x="3400" y="3194"/>
                </a:lnTo>
                <a:lnTo>
                  <a:pt x="3436" y="3223"/>
                </a:lnTo>
                <a:lnTo>
                  <a:pt x="3474" y="3250"/>
                </a:lnTo>
                <a:lnTo>
                  <a:pt x="3514" y="3276"/>
                </a:lnTo>
                <a:lnTo>
                  <a:pt x="3555" y="3299"/>
                </a:lnTo>
                <a:lnTo>
                  <a:pt x="3597" y="3320"/>
                </a:lnTo>
                <a:lnTo>
                  <a:pt x="3640" y="3340"/>
                </a:lnTo>
                <a:lnTo>
                  <a:pt x="3684" y="3358"/>
                </a:lnTo>
                <a:lnTo>
                  <a:pt x="3730" y="3373"/>
                </a:lnTo>
                <a:lnTo>
                  <a:pt x="3775" y="3386"/>
                </a:lnTo>
                <a:lnTo>
                  <a:pt x="3823" y="3397"/>
                </a:lnTo>
                <a:lnTo>
                  <a:pt x="3871" y="3405"/>
                </a:lnTo>
                <a:lnTo>
                  <a:pt x="3919" y="3412"/>
                </a:lnTo>
                <a:lnTo>
                  <a:pt x="3969" y="3415"/>
                </a:lnTo>
                <a:lnTo>
                  <a:pt x="4019" y="3417"/>
                </a:lnTo>
                <a:lnTo>
                  <a:pt x="4070" y="3415"/>
                </a:lnTo>
                <a:lnTo>
                  <a:pt x="4119" y="3412"/>
                </a:lnTo>
                <a:lnTo>
                  <a:pt x="4168" y="3405"/>
                </a:lnTo>
                <a:lnTo>
                  <a:pt x="4216" y="3397"/>
                </a:lnTo>
                <a:lnTo>
                  <a:pt x="4262" y="3386"/>
                </a:lnTo>
                <a:lnTo>
                  <a:pt x="4309" y="3373"/>
                </a:lnTo>
                <a:lnTo>
                  <a:pt x="4354" y="3358"/>
                </a:lnTo>
                <a:lnTo>
                  <a:pt x="4398" y="3340"/>
                </a:lnTo>
                <a:lnTo>
                  <a:pt x="4442" y="3320"/>
                </a:lnTo>
                <a:lnTo>
                  <a:pt x="4483" y="3299"/>
                </a:lnTo>
                <a:lnTo>
                  <a:pt x="4524" y="3276"/>
                </a:lnTo>
                <a:lnTo>
                  <a:pt x="4563" y="3250"/>
                </a:lnTo>
                <a:lnTo>
                  <a:pt x="4602" y="3223"/>
                </a:lnTo>
                <a:lnTo>
                  <a:pt x="4639" y="3194"/>
                </a:lnTo>
                <a:lnTo>
                  <a:pt x="4674" y="3164"/>
                </a:lnTo>
                <a:lnTo>
                  <a:pt x="4708" y="3132"/>
                </a:lnTo>
                <a:lnTo>
                  <a:pt x="4740" y="3097"/>
                </a:lnTo>
                <a:lnTo>
                  <a:pt x="4771" y="3063"/>
                </a:lnTo>
                <a:lnTo>
                  <a:pt x="4800" y="3026"/>
                </a:lnTo>
                <a:lnTo>
                  <a:pt x="4826" y="2987"/>
                </a:lnTo>
                <a:lnTo>
                  <a:pt x="4852" y="2948"/>
                </a:lnTo>
                <a:lnTo>
                  <a:pt x="4876" y="2907"/>
                </a:lnTo>
                <a:lnTo>
                  <a:pt x="4897" y="2865"/>
                </a:lnTo>
                <a:lnTo>
                  <a:pt x="4917" y="2822"/>
                </a:lnTo>
                <a:lnTo>
                  <a:pt x="4934" y="2777"/>
                </a:lnTo>
                <a:lnTo>
                  <a:pt x="4949" y="2733"/>
                </a:lnTo>
                <a:lnTo>
                  <a:pt x="4962" y="2686"/>
                </a:lnTo>
                <a:lnTo>
                  <a:pt x="4974" y="2639"/>
                </a:lnTo>
                <a:lnTo>
                  <a:pt x="4981" y="2591"/>
                </a:lnTo>
                <a:lnTo>
                  <a:pt x="4988" y="2542"/>
                </a:lnTo>
                <a:lnTo>
                  <a:pt x="4991" y="2493"/>
                </a:lnTo>
                <a:lnTo>
                  <a:pt x="4993" y="2443"/>
                </a:lnTo>
                <a:lnTo>
                  <a:pt x="4991" y="2393"/>
                </a:lnTo>
                <a:lnTo>
                  <a:pt x="4988" y="2344"/>
                </a:lnTo>
                <a:lnTo>
                  <a:pt x="4981" y="2295"/>
                </a:lnTo>
                <a:lnTo>
                  <a:pt x="4974" y="2247"/>
                </a:lnTo>
                <a:lnTo>
                  <a:pt x="4962" y="2199"/>
                </a:lnTo>
                <a:lnTo>
                  <a:pt x="4949" y="2153"/>
                </a:lnTo>
                <a:lnTo>
                  <a:pt x="4934" y="2107"/>
                </a:lnTo>
                <a:lnTo>
                  <a:pt x="4917" y="2064"/>
                </a:lnTo>
                <a:lnTo>
                  <a:pt x="4897" y="2021"/>
                </a:lnTo>
                <a:lnTo>
                  <a:pt x="4876" y="1978"/>
                </a:lnTo>
                <a:lnTo>
                  <a:pt x="4852" y="1938"/>
                </a:lnTo>
                <a:lnTo>
                  <a:pt x="4826" y="1898"/>
                </a:lnTo>
                <a:lnTo>
                  <a:pt x="4800" y="1860"/>
                </a:lnTo>
                <a:lnTo>
                  <a:pt x="4771" y="1823"/>
                </a:lnTo>
                <a:lnTo>
                  <a:pt x="4740" y="1788"/>
                </a:lnTo>
                <a:lnTo>
                  <a:pt x="4708" y="1754"/>
                </a:lnTo>
                <a:close/>
                <a:moveTo>
                  <a:pt x="4362" y="2100"/>
                </a:moveTo>
                <a:lnTo>
                  <a:pt x="4362" y="2100"/>
                </a:lnTo>
                <a:lnTo>
                  <a:pt x="4345" y="2084"/>
                </a:lnTo>
                <a:lnTo>
                  <a:pt x="4328" y="2068"/>
                </a:lnTo>
                <a:lnTo>
                  <a:pt x="4309" y="2054"/>
                </a:lnTo>
                <a:lnTo>
                  <a:pt x="4290" y="2041"/>
                </a:lnTo>
                <a:lnTo>
                  <a:pt x="4270" y="2028"/>
                </a:lnTo>
                <a:lnTo>
                  <a:pt x="4250" y="2016"/>
                </a:lnTo>
                <a:lnTo>
                  <a:pt x="4229" y="2006"/>
                </a:lnTo>
                <a:lnTo>
                  <a:pt x="4208" y="1996"/>
                </a:lnTo>
                <a:lnTo>
                  <a:pt x="4186" y="1987"/>
                </a:lnTo>
                <a:lnTo>
                  <a:pt x="4163" y="1980"/>
                </a:lnTo>
                <a:lnTo>
                  <a:pt x="4141" y="1974"/>
                </a:lnTo>
                <a:lnTo>
                  <a:pt x="4116" y="1968"/>
                </a:lnTo>
                <a:lnTo>
                  <a:pt x="4093" y="1964"/>
                </a:lnTo>
                <a:lnTo>
                  <a:pt x="4068" y="1960"/>
                </a:lnTo>
                <a:lnTo>
                  <a:pt x="4044" y="1959"/>
                </a:lnTo>
                <a:lnTo>
                  <a:pt x="4019" y="1958"/>
                </a:lnTo>
                <a:lnTo>
                  <a:pt x="3994" y="1959"/>
                </a:lnTo>
                <a:lnTo>
                  <a:pt x="3969" y="1960"/>
                </a:lnTo>
                <a:lnTo>
                  <a:pt x="3945" y="1964"/>
                </a:lnTo>
                <a:lnTo>
                  <a:pt x="3921" y="1968"/>
                </a:lnTo>
                <a:lnTo>
                  <a:pt x="3898" y="1974"/>
                </a:lnTo>
                <a:lnTo>
                  <a:pt x="3874" y="1980"/>
                </a:lnTo>
                <a:lnTo>
                  <a:pt x="3852" y="1987"/>
                </a:lnTo>
                <a:lnTo>
                  <a:pt x="3830" y="1996"/>
                </a:lnTo>
                <a:lnTo>
                  <a:pt x="3809" y="2006"/>
                </a:lnTo>
                <a:lnTo>
                  <a:pt x="3788" y="2016"/>
                </a:lnTo>
                <a:lnTo>
                  <a:pt x="3767" y="2028"/>
                </a:lnTo>
                <a:lnTo>
                  <a:pt x="3747" y="2041"/>
                </a:lnTo>
                <a:lnTo>
                  <a:pt x="3728" y="2054"/>
                </a:lnTo>
                <a:lnTo>
                  <a:pt x="3711" y="2068"/>
                </a:lnTo>
                <a:lnTo>
                  <a:pt x="3693" y="2084"/>
                </a:lnTo>
                <a:lnTo>
                  <a:pt x="3676" y="2100"/>
                </a:lnTo>
                <a:lnTo>
                  <a:pt x="3660" y="2116"/>
                </a:lnTo>
                <a:lnTo>
                  <a:pt x="3645" y="2134"/>
                </a:lnTo>
                <a:lnTo>
                  <a:pt x="3630" y="2152"/>
                </a:lnTo>
                <a:lnTo>
                  <a:pt x="3617" y="2172"/>
                </a:lnTo>
                <a:lnTo>
                  <a:pt x="3605" y="2191"/>
                </a:lnTo>
                <a:lnTo>
                  <a:pt x="3592" y="2211"/>
                </a:lnTo>
                <a:lnTo>
                  <a:pt x="3582" y="2232"/>
                </a:lnTo>
                <a:lnTo>
                  <a:pt x="3572" y="2253"/>
                </a:lnTo>
                <a:lnTo>
                  <a:pt x="3563" y="2276"/>
                </a:lnTo>
                <a:lnTo>
                  <a:pt x="3556" y="2298"/>
                </a:lnTo>
                <a:lnTo>
                  <a:pt x="3550" y="2321"/>
                </a:lnTo>
                <a:lnTo>
                  <a:pt x="3545" y="2345"/>
                </a:lnTo>
                <a:lnTo>
                  <a:pt x="3540" y="2369"/>
                </a:lnTo>
                <a:lnTo>
                  <a:pt x="3537" y="2393"/>
                </a:lnTo>
                <a:lnTo>
                  <a:pt x="3534" y="2417"/>
                </a:lnTo>
                <a:lnTo>
                  <a:pt x="3534" y="2443"/>
                </a:lnTo>
                <a:lnTo>
                  <a:pt x="3534" y="2467"/>
                </a:lnTo>
                <a:lnTo>
                  <a:pt x="3537" y="2492"/>
                </a:lnTo>
                <a:lnTo>
                  <a:pt x="3540" y="2517"/>
                </a:lnTo>
                <a:lnTo>
                  <a:pt x="3545" y="2541"/>
                </a:lnTo>
                <a:lnTo>
                  <a:pt x="3550" y="2564"/>
                </a:lnTo>
                <a:lnTo>
                  <a:pt x="3556" y="2587"/>
                </a:lnTo>
                <a:lnTo>
                  <a:pt x="3563" y="2610"/>
                </a:lnTo>
                <a:lnTo>
                  <a:pt x="3572" y="2631"/>
                </a:lnTo>
                <a:lnTo>
                  <a:pt x="3582" y="2654"/>
                </a:lnTo>
                <a:lnTo>
                  <a:pt x="3592" y="2674"/>
                </a:lnTo>
                <a:lnTo>
                  <a:pt x="3605" y="2695"/>
                </a:lnTo>
                <a:lnTo>
                  <a:pt x="3617" y="2714"/>
                </a:lnTo>
                <a:lnTo>
                  <a:pt x="3630" y="2733"/>
                </a:lnTo>
                <a:lnTo>
                  <a:pt x="3645" y="2752"/>
                </a:lnTo>
                <a:lnTo>
                  <a:pt x="3660" y="2768"/>
                </a:lnTo>
                <a:lnTo>
                  <a:pt x="3676" y="2786"/>
                </a:lnTo>
                <a:lnTo>
                  <a:pt x="3693" y="2802"/>
                </a:lnTo>
                <a:lnTo>
                  <a:pt x="3711" y="2817"/>
                </a:lnTo>
                <a:lnTo>
                  <a:pt x="3728" y="2831"/>
                </a:lnTo>
                <a:lnTo>
                  <a:pt x="3747" y="2845"/>
                </a:lnTo>
                <a:lnTo>
                  <a:pt x="3767" y="2858"/>
                </a:lnTo>
                <a:lnTo>
                  <a:pt x="3788" y="2869"/>
                </a:lnTo>
                <a:lnTo>
                  <a:pt x="3809" y="2880"/>
                </a:lnTo>
                <a:lnTo>
                  <a:pt x="3830" y="2890"/>
                </a:lnTo>
                <a:lnTo>
                  <a:pt x="3852" y="2898"/>
                </a:lnTo>
                <a:lnTo>
                  <a:pt x="3874" y="2906"/>
                </a:lnTo>
                <a:lnTo>
                  <a:pt x="3898" y="2912"/>
                </a:lnTo>
                <a:lnTo>
                  <a:pt x="3921" y="2918"/>
                </a:lnTo>
                <a:lnTo>
                  <a:pt x="3945" y="2922"/>
                </a:lnTo>
                <a:lnTo>
                  <a:pt x="3969" y="2924"/>
                </a:lnTo>
                <a:lnTo>
                  <a:pt x="3994" y="2927"/>
                </a:lnTo>
                <a:lnTo>
                  <a:pt x="4019" y="2928"/>
                </a:lnTo>
                <a:lnTo>
                  <a:pt x="4044" y="2927"/>
                </a:lnTo>
                <a:lnTo>
                  <a:pt x="4068" y="2924"/>
                </a:lnTo>
                <a:lnTo>
                  <a:pt x="4093" y="2922"/>
                </a:lnTo>
                <a:lnTo>
                  <a:pt x="4116" y="2918"/>
                </a:lnTo>
                <a:lnTo>
                  <a:pt x="4141" y="2912"/>
                </a:lnTo>
                <a:lnTo>
                  <a:pt x="4163" y="2906"/>
                </a:lnTo>
                <a:lnTo>
                  <a:pt x="4186" y="2898"/>
                </a:lnTo>
                <a:lnTo>
                  <a:pt x="4208" y="2890"/>
                </a:lnTo>
                <a:lnTo>
                  <a:pt x="4229" y="2880"/>
                </a:lnTo>
                <a:lnTo>
                  <a:pt x="4250" y="2869"/>
                </a:lnTo>
                <a:lnTo>
                  <a:pt x="4270" y="2858"/>
                </a:lnTo>
                <a:lnTo>
                  <a:pt x="4290" y="2845"/>
                </a:lnTo>
                <a:lnTo>
                  <a:pt x="4309" y="2831"/>
                </a:lnTo>
                <a:lnTo>
                  <a:pt x="4328" y="2817"/>
                </a:lnTo>
                <a:lnTo>
                  <a:pt x="4345" y="2802"/>
                </a:lnTo>
                <a:lnTo>
                  <a:pt x="4362" y="2786"/>
                </a:lnTo>
                <a:lnTo>
                  <a:pt x="4378" y="2768"/>
                </a:lnTo>
                <a:lnTo>
                  <a:pt x="4393" y="2752"/>
                </a:lnTo>
                <a:lnTo>
                  <a:pt x="4407" y="2733"/>
                </a:lnTo>
                <a:lnTo>
                  <a:pt x="4421" y="2714"/>
                </a:lnTo>
                <a:lnTo>
                  <a:pt x="4434" y="2695"/>
                </a:lnTo>
                <a:lnTo>
                  <a:pt x="4445" y="2674"/>
                </a:lnTo>
                <a:lnTo>
                  <a:pt x="4456" y="2654"/>
                </a:lnTo>
                <a:lnTo>
                  <a:pt x="4465" y="2631"/>
                </a:lnTo>
                <a:lnTo>
                  <a:pt x="4474" y="2610"/>
                </a:lnTo>
                <a:lnTo>
                  <a:pt x="4482" y="2587"/>
                </a:lnTo>
                <a:lnTo>
                  <a:pt x="4489" y="2564"/>
                </a:lnTo>
                <a:lnTo>
                  <a:pt x="4494" y="2541"/>
                </a:lnTo>
                <a:lnTo>
                  <a:pt x="4499" y="2517"/>
                </a:lnTo>
                <a:lnTo>
                  <a:pt x="4501" y="2492"/>
                </a:lnTo>
                <a:lnTo>
                  <a:pt x="4503" y="2467"/>
                </a:lnTo>
                <a:lnTo>
                  <a:pt x="4504" y="2443"/>
                </a:lnTo>
                <a:lnTo>
                  <a:pt x="4503" y="2417"/>
                </a:lnTo>
                <a:lnTo>
                  <a:pt x="4501" y="2393"/>
                </a:lnTo>
                <a:lnTo>
                  <a:pt x="4499" y="2369"/>
                </a:lnTo>
                <a:lnTo>
                  <a:pt x="4494" y="2345"/>
                </a:lnTo>
                <a:lnTo>
                  <a:pt x="4489" y="2321"/>
                </a:lnTo>
                <a:lnTo>
                  <a:pt x="4482" y="2298"/>
                </a:lnTo>
                <a:lnTo>
                  <a:pt x="4474" y="2276"/>
                </a:lnTo>
                <a:lnTo>
                  <a:pt x="4465" y="2253"/>
                </a:lnTo>
                <a:lnTo>
                  <a:pt x="4456" y="2232"/>
                </a:lnTo>
                <a:lnTo>
                  <a:pt x="4445" y="2211"/>
                </a:lnTo>
                <a:lnTo>
                  <a:pt x="4434" y="2191"/>
                </a:lnTo>
                <a:lnTo>
                  <a:pt x="4421" y="2172"/>
                </a:lnTo>
                <a:lnTo>
                  <a:pt x="4407" y="2152"/>
                </a:lnTo>
                <a:lnTo>
                  <a:pt x="4393" y="2134"/>
                </a:lnTo>
                <a:lnTo>
                  <a:pt x="4378" y="2116"/>
                </a:lnTo>
                <a:lnTo>
                  <a:pt x="4362" y="210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组 202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204" name="图片 20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05" name="图片 20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06" name="图片 20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grpSp>
        <p:nvGrpSpPr>
          <p:cNvPr id="208" name="组 207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210" name="图片 20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211" name="图片 2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sp>
        <p:nvSpPr>
          <p:cNvPr id="52" name="标题 1"/>
          <p:cNvSpPr txBox="1"/>
          <p:nvPr>
            <p:custDataLst>
              <p:tags r:id="rId1"/>
            </p:custDataLst>
          </p:nvPr>
        </p:nvSpPr>
        <p:spPr>
          <a:xfrm>
            <a:off x="2642870" y="2480310"/>
            <a:ext cx="4237990" cy="14668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r>
              <a:rPr lang="zh-CN" altLang="en-US" sz="1800" dirty="0">
                <a:solidFill>
                  <a:schemeClr val="bg1"/>
                </a:solidFill>
                <a:sym typeface="Arial" pitchFamily="34" charset="0"/>
              </a:rPr>
              <a:t>Lorem ipsum dolor sit amet</a:t>
            </a:r>
          </a:p>
        </p:txBody>
      </p:sp>
      <p:grpSp>
        <p:nvGrpSpPr>
          <p:cNvPr id="90" name="组 89"/>
          <p:cNvGrpSpPr/>
          <p:nvPr/>
        </p:nvGrpSpPr>
        <p:grpSpPr>
          <a:xfrm>
            <a:off x="2387328" y="4674303"/>
            <a:ext cx="9742442" cy="1479687"/>
            <a:chOff x="2847711" y="3239496"/>
            <a:chExt cx="11335579" cy="1721653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47711" y="3239496"/>
              <a:ext cx="2836684" cy="1721653"/>
            </a:xfrm>
            <a:prstGeom prst="rect">
              <a:avLst/>
            </a:prstGeom>
          </p:spPr>
        </p:pic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80676" y="3239496"/>
              <a:ext cx="2836684" cy="1721653"/>
            </a:xfrm>
            <a:prstGeom prst="rect">
              <a:avLst/>
            </a:prstGeom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13641" y="3239496"/>
              <a:ext cx="2836684" cy="1721653"/>
            </a:xfrm>
            <a:prstGeom prst="rect">
              <a:avLst/>
            </a:prstGeom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46606" y="3239496"/>
              <a:ext cx="2836684" cy="1721653"/>
            </a:xfrm>
            <a:prstGeom prst="rect">
              <a:avLst/>
            </a:prstGeom>
          </p:spPr>
        </p:pic>
      </p:grpSp>
      <p:sp>
        <p:nvSpPr>
          <p:cNvPr id="2" name="KSO_Shape"/>
          <p:cNvSpPr/>
          <p:nvPr>
            <p:custDataLst>
              <p:tags r:id="rId2"/>
            </p:custDataLst>
          </p:nvPr>
        </p:nvSpPr>
        <p:spPr bwMode="auto">
          <a:xfrm>
            <a:off x="1601025" y="2480582"/>
            <a:ext cx="668038" cy="658018"/>
          </a:xfrm>
          <a:custGeom>
            <a:avLst/>
            <a:gdLst>
              <a:gd name="T0" fmla="*/ 2147483646 w 6140"/>
              <a:gd name="T1" fmla="*/ 2147483646 h 6040"/>
              <a:gd name="T2" fmla="*/ 2147483646 w 6140"/>
              <a:gd name="T3" fmla="*/ 2147483646 h 6040"/>
              <a:gd name="T4" fmla="*/ 2147483646 w 6140"/>
              <a:gd name="T5" fmla="*/ 2147483646 h 6040"/>
              <a:gd name="T6" fmla="*/ 2147483646 w 6140"/>
              <a:gd name="T7" fmla="*/ 2147483646 h 6040"/>
              <a:gd name="T8" fmla="*/ 2147483646 w 6140"/>
              <a:gd name="T9" fmla="*/ 2147483646 h 6040"/>
              <a:gd name="T10" fmla="*/ 2147483646 w 6140"/>
              <a:gd name="T11" fmla="*/ 2147483646 h 6040"/>
              <a:gd name="T12" fmla="*/ 2147483646 w 6140"/>
              <a:gd name="T13" fmla="*/ 2147483646 h 6040"/>
              <a:gd name="T14" fmla="*/ 2147483646 w 6140"/>
              <a:gd name="T15" fmla="*/ 2147483646 h 6040"/>
              <a:gd name="T16" fmla="*/ 2147483646 w 6140"/>
              <a:gd name="T17" fmla="*/ 2147483646 h 6040"/>
              <a:gd name="T18" fmla="*/ 2147483646 w 6140"/>
              <a:gd name="T19" fmla="*/ 2147483646 h 6040"/>
              <a:gd name="T20" fmla="*/ 2147483646 w 6140"/>
              <a:gd name="T21" fmla="*/ 2147483646 h 6040"/>
              <a:gd name="T22" fmla="*/ 2147483646 w 6140"/>
              <a:gd name="T23" fmla="*/ 2147483646 h 6040"/>
              <a:gd name="T24" fmla="*/ 2147483646 w 6140"/>
              <a:gd name="T25" fmla="*/ 2147483646 h 6040"/>
              <a:gd name="T26" fmla="*/ 2147483646 w 6140"/>
              <a:gd name="T27" fmla="*/ 2147483646 h 6040"/>
              <a:gd name="T28" fmla="*/ 298699967 w 6140"/>
              <a:gd name="T29" fmla="*/ 2147483646 h 6040"/>
              <a:gd name="T30" fmla="*/ 836224881 w 6140"/>
              <a:gd name="T31" fmla="*/ 2147483646 h 6040"/>
              <a:gd name="T32" fmla="*/ 2147483646 w 6140"/>
              <a:gd name="T33" fmla="*/ 89854040 h 6040"/>
              <a:gd name="T34" fmla="*/ 2147483646 w 6140"/>
              <a:gd name="T35" fmla="*/ 1707904638 h 6040"/>
              <a:gd name="T36" fmla="*/ 2147483646 w 6140"/>
              <a:gd name="T37" fmla="*/ 2147483646 h 6040"/>
              <a:gd name="T38" fmla="*/ 2147483646 w 6140"/>
              <a:gd name="T39" fmla="*/ 2147483646 h 6040"/>
              <a:gd name="T40" fmla="*/ 2147483646 w 6140"/>
              <a:gd name="T41" fmla="*/ 2147483646 h 6040"/>
              <a:gd name="T42" fmla="*/ 2147483646 w 6140"/>
              <a:gd name="T43" fmla="*/ 2147483646 h 6040"/>
              <a:gd name="T44" fmla="*/ 2147483646 w 6140"/>
              <a:gd name="T45" fmla="*/ 2147483646 h 6040"/>
              <a:gd name="T46" fmla="*/ 2147483646 w 6140"/>
              <a:gd name="T47" fmla="*/ 2147483646 h 6040"/>
              <a:gd name="T48" fmla="*/ 2147483646 w 6140"/>
              <a:gd name="T49" fmla="*/ 2147483646 h 6040"/>
              <a:gd name="T50" fmla="*/ 2147483646 w 6140"/>
              <a:gd name="T51" fmla="*/ 2147483646 h 6040"/>
              <a:gd name="T52" fmla="*/ 2147483646 w 6140"/>
              <a:gd name="T53" fmla="*/ 2147483646 h 6040"/>
              <a:gd name="T54" fmla="*/ 2147483646 w 6140"/>
              <a:gd name="T55" fmla="*/ 2147483646 h 6040"/>
              <a:gd name="T56" fmla="*/ 2147483646 w 6140"/>
              <a:gd name="T57" fmla="*/ 2147483646 h 6040"/>
              <a:gd name="T58" fmla="*/ 2147483646 w 6140"/>
              <a:gd name="T59" fmla="*/ 2147483646 h 6040"/>
              <a:gd name="T60" fmla="*/ 2147483646 w 6140"/>
              <a:gd name="T61" fmla="*/ 2147483646 h 6040"/>
              <a:gd name="T62" fmla="*/ 2147483646 w 6140"/>
              <a:gd name="T63" fmla="*/ 2147483646 h 6040"/>
              <a:gd name="T64" fmla="*/ 2147483646 w 6140"/>
              <a:gd name="T65" fmla="*/ 2147483646 h 6040"/>
              <a:gd name="T66" fmla="*/ 2147483646 w 6140"/>
              <a:gd name="T67" fmla="*/ 2147483646 h 6040"/>
              <a:gd name="T68" fmla="*/ 2147483646 w 6140"/>
              <a:gd name="T69" fmla="*/ 2147483646 h 6040"/>
              <a:gd name="T70" fmla="*/ 2147483646 w 6140"/>
              <a:gd name="T71" fmla="*/ 2147483646 h 6040"/>
              <a:gd name="T72" fmla="*/ 2147483646 w 6140"/>
              <a:gd name="T73" fmla="*/ 2147483646 h 6040"/>
              <a:gd name="T74" fmla="*/ 2147483646 w 6140"/>
              <a:gd name="T75" fmla="*/ 2147483646 h 6040"/>
              <a:gd name="T76" fmla="*/ 2147483646 w 6140"/>
              <a:gd name="T77" fmla="*/ 2147483646 h 6040"/>
              <a:gd name="T78" fmla="*/ 2147483646 w 6140"/>
              <a:gd name="T79" fmla="*/ 2147483646 h 6040"/>
              <a:gd name="T80" fmla="*/ 2147483646 w 6140"/>
              <a:gd name="T81" fmla="*/ 2147483646 h 6040"/>
              <a:gd name="T82" fmla="*/ 2147483646 w 6140"/>
              <a:gd name="T83" fmla="*/ 2147483646 h 6040"/>
              <a:gd name="T84" fmla="*/ 2147483646 w 6140"/>
              <a:gd name="T85" fmla="*/ 2147483646 h 6040"/>
              <a:gd name="T86" fmla="*/ 2147483646 w 6140"/>
              <a:gd name="T87" fmla="*/ 2147483646 h 6040"/>
              <a:gd name="T88" fmla="*/ 2147483646 w 6140"/>
              <a:gd name="T89" fmla="*/ 2147483646 h 6040"/>
              <a:gd name="T90" fmla="*/ 2147483646 w 6140"/>
              <a:gd name="T91" fmla="*/ 2147483646 h 6040"/>
              <a:gd name="T92" fmla="*/ 2147483646 w 6140"/>
              <a:gd name="T93" fmla="*/ 2147483646 h 6040"/>
              <a:gd name="T94" fmla="*/ 2147483646 w 6140"/>
              <a:gd name="T95" fmla="*/ 2147483646 h 6040"/>
              <a:gd name="T96" fmla="*/ 2147483646 w 6140"/>
              <a:gd name="T97" fmla="*/ 2147483646 h 6040"/>
              <a:gd name="T98" fmla="*/ 2147483646 w 6140"/>
              <a:gd name="T99" fmla="*/ 2147483646 h 6040"/>
              <a:gd name="T100" fmla="*/ 2147483646 w 6140"/>
              <a:gd name="T101" fmla="*/ 2147483646 h 6040"/>
              <a:gd name="T102" fmla="*/ 2147483646 w 6140"/>
              <a:gd name="T103" fmla="*/ 2147483646 h 6040"/>
              <a:gd name="T104" fmla="*/ 2147483646 w 6140"/>
              <a:gd name="T105" fmla="*/ 2147483646 h 6040"/>
              <a:gd name="T106" fmla="*/ 2147483646 w 6140"/>
              <a:gd name="T107" fmla="*/ 2147483646 h 6040"/>
              <a:gd name="T108" fmla="*/ 2147483646 w 6140"/>
              <a:gd name="T109" fmla="*/ 2147483646 h 6040"/>
              <a:gd name="T110" fmla="*/ 2147483646 w 6140"/>
              <a:gd name="T111" fmla="*/ 2147483646 h 6040"/>
              <a:gd name="T112" fmla="*/ 2147483646 w 6140"/>
              <a:gd name="T113" fmla="*/ 2147483646 h 6040"/>
              <a:gd name="T114" fmla="*/ 2147483646 w 6140"/>
              <a:gd name="T115" fmla="*/ 2147483646 h 6040"/>
              <a:gd name="T116" fmla="*/ 2147483646 w 6140"/>
              <a:gd name="T117" fmla="*/ 2147483646 h 6040"/>
              <a:gd name="T118" fmla="*/ 2147483646 w 6140"/>
              <a:gd name="T119" fmla="*/ 2147483646 h 604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140" h="6040">
                <a:moveTo>
                  <a:pt x="3011" y="554"/>
                </a:moveTo>
                <a:lnTo>
                  <a:pt x="5433" y="554"/>
                </a:lnTo>
                <a:lnTo>
                  <a:pt x="5469" y="555"/>
                </a:lnTo>
                <a:lnTo>
                  <a:pt x="5505" y="557"/>
                </a:lnTo>
                <a:lnTo>
                  <a:pt x="5540" y="562"/>
                </a:lnTo>
                <a:lnTo>
                  <a:pt x="5575" y="567"/>
                </a:lnTo>
                <a:lnTo>
                  <a:pt x="5608" y="576"/>
                </a:lnTo>
                <a:lnTo>
                  <a:pt x="5642" y="586"/>
                </a:lnTo>
                <a:lnTo>
                  <a:pt x="5676" y="597"/>
                </a:lnTo>
                <a:lnTo>
                  <a:pt x="5707" y="609"/>
                </a:lnTo>
                <a:lnTo>
                  <a:pt x="5738" y="623"/>
                </a:lnTo>
                <a:lnTo>
                  <a:pt x="5768" y="639"/>
                </a:lnTo>
                <a:lnTo>
                  <a:pt x="5799" y="656"/>
                </a:lnTo>
                <a:lnTo>
                  <a:pt x="5828" y="674"/>
                </a:lnTo>
                <a:lnTo>
                  <a:pt x="5854" y="694"/>
                </a:lnTo>
                <a:lnTo>
                  <a:pt x="5881" y="716"/>
                </a:lnTo>
                <a:lnTo>
                  <a:pt x="5908" y="738"/>
                </a:lnTo>
                <a:lnTo>
                  <a:pt x="5932" y="761"/>
                </a:lnTo>
                <a:lnTo>
                  <a:pt x="5955" y="786"/>
                </a:lnTo>
                <a:lnTo>
                  <a:pt x="5977" y="811"/>
                </a:lnTo>
                <a:lnTo>
                  <a:pt x="5998" y="838"/>
                </a:lnTo>
                <a:lnTo>
                  <a:pt x="6018" y="866"/>
                </a:lnTo>
                <a:lnTo>
                  <a:pt x="6037" y="895"/>
                </a:lnTo>
                <a:lnTo>
                  <a:pt x="6054" y="924"/>
                </a:lnTo>
                <a:lnTo>
                  <a:pt x="6069" y="955"/>
                </a:lnTo>
                <a:lnTo>
                  <a:pt x="6084" y="987"/>
                </a:lnTo>
                <a:lnTo>
                  <a:pt x="6097" y="1018"/>
                </a:lnTo>
                <a:lnTo>
                  <a:pt x="6107" y="1051"/>
                </a:lnTo>
                <a:lnTo>
                  <a:pt x="6117" y="1084"/>
                </a:lnTo>
                <a:lnTo>
                  <a:pt x="6125" y="1119"/>
                </a:lnTo>
                <a:lnTo>
                  <a:pt x="6132" y="1154"/>
                </a:lnTo>
                <a:lnTo>
                  <a:pt x="6136" y="1189"/>
                </a:lnTo>
                <a:lnTo>
                  <a:pt x="6139" y="1225"/>
                </a:lnTo>
                <a:lnTo>
                  <a:pt x="6140" y="1261"/>
                </a:lnTo>
                <a:lnTo>
                  <a:pt x="6140" y="5331"/>
                </a:lnTo>
                <a:lnTo>
                  <a:pt x="6139" y="5369"/>
                </a:lnTo>
                <a:lnTo>
                  <a:pt x="6136" y="5405"/>
                </a:lnTo>
                <a:lnTo>
                  <a:pt x="6132" y="5439"/>
                </a:lnTo>
                <a:lnTo>
                  <a:pt x="6125" y="5474"/>
                </a:lnTo>
                <a:lnTo>
                  <a:pt x="6117" y="5508"/>
                </a:lnTo>
                <a:lnTo>
                  <a:pt x="6107" y="5542"/>
                </a:lnTo>
                <a:lnTo>
                  <a:pt x="6097" y="5574"/>
                </a:lnTo>
                <a:lnTo>
                  <a:pt x="6084" y="5607"/>
                </a:lnTo>
                <a:lnTo>
                  <a:pt x="6069" y="5638"/>
                </a:lnTo>
                <a:lnTo>
                  <a:pt x="6054" y="5668"/>
                </a:lnTo>
                <a:lnTo>
                  <a:pt x="6037" y="5698"/>
                </a:lnTo>
                <a:lnTo>
                  <a:pt x="6018" y="5726"/>
                </a:lnTo>
                <a:lnTo>
                  <a:pt x="5998" y="5754"/>
                </a:lnTo>
                <a:lnTo>
                  <a:pt x="5977" y="5781"/>
                </a:lnTo>
                <a:lnTo>
                  <a:pt x="5955" y="5806"/>
                </a:lnTo>
                <a:lnTo>
                  <a:pt x="5932" y="5832"/>
                </a:lnTo>
                <a:lnTo>
                  <a:pt x="5908" y="5855"/>
                </a:lnTo>
                <a:lnTo>
                  <a:pt x="5881" y="5877"/>
                </a:lnTo>
                <a:lnTo>
                  <a:pt x="5854" y="5898"/>
                </a:lnTo>
                <a:lnTo>
                  <a:pt x="5828" y="5918"/>
                </a:lnTo>
                <a:lnTo>
                  <a:pt x="5799" y="5936"/>
                </a:lnTo>
                <a:lnTo>
                  <a:pt x="5768" y="5954"/>
                </a:lnTo>
                <a:lnTo>
                  <a:pt x="5738" y="5969"/>
                </a:lnTo>
                <a:lnTo>
                  <a:pt x="5707" y="5983"/>
                </a:lnTo>
                <a:lnTo>
                  <a:pt x="5676" y="5996"/>
                </a:lnTo>
                <a:lnTo>
                  <a:pt x="5642" y="6007"/>
                </a:lnTo>
                <a:lnTo>
                  <a:pt x="5608" y="6016"/>
                </a:lnTo>
                <a:lnTo>
                  <a:pt x="5575" y="6025"/>
                </a:lnTo>
                <a:lnTo>
                  <a:pt x="5540" y="6030"/>
                </a:lnTo>
                <a:lnTo>
                  <a:pt x="5505" y="6035"/>
                </a:lnTo>
                <a:lnTo>
                  <a:pt x="5469" y="6039"/>
                </a:lnTo>
                <a:lnTo>
                  <a:pt x="5433" y="6040"/>
                </a:lnTo>
                <a:lnTo>
                  <a:pt x="3011" y="6040"/>
                </a:lnTo>
                <a:lnTo>
                  <a:pt x="2981" y="6039"/>
                </a:lnTo>
                <a:lnTo>
                  <a:pt x="2951" y="6036"/>
                </a:lnTo>
                <a:lnTo>
                  <a:pt x="2921" y="6033"/>
                </a:lnTo>
                <a:lnTo>
                  <a:pt x="2892" y="6029"/>
                </a:lnTo>
                <a:lnTo>
                  <a:pt x="2863" y="6023"/>
                </a:lnTo>
                <a:lnTo>
                  <a:pt x="2834" y="6016"/>
                </a:lnTo>
                <a:lnTo>
                  <a:pt x="2806" y="6008"/>
                </a:lnTo>
                <a:lnTo>
                  <a:pt x="2778" y="5999"/>
                </a:lnTo>
                <a:lnTo>
                  <a:pt x="2750" y="5989"/>
                </a:lnTo>
                <a:lnTo>
                  <a:pt x="2723" y="5978"/>
                </a:lnTo>
                <a:lnTo>
                  <a:pt x="2698" y="5965"/>
                </a:lnTo>
                <a:lnTo>
                  <a:pt x="2672" y="5951"/>
                </a:lnTo>
                <a:lnTo>
                  <a:pt x="2647" y="5938"/>
                </a:lnTo>
                <a:lnTo>
                  <a:pt x="2623" y="5922"/>
                </a:lnTo>
                <a:lnTo>
                  <a:pt x="2599" y="5906"/>
                </a:lnTo>
                <a:lnTo>
                  <a:pt x="2577" y="5889"/>
                </a:lnTo>
                <a:lnTo>
                  <a:pt x="2554" y="5870"/>
                </a:lnTo>
                <a:lnTo>
                  <a:pt x="2533" y="5852"/>
                </a:lnTo>
                <a:lnTo>
                  <a:pt x="2512" y="5832"/>
                </a:lnTo>
                <a:lnTo>
                  <a:pt x="2492" y="5811"/>
                </a:lnTo>
                <a:lnTo>
                  <a:pt x="2474" y="5790"/>
                </a:lnTo>
                <a:lnTo>
                  <a:pt x="2455" y="5768"/>
                </a:lnTo>
                <a:lnTo>
                  <a:pt x="2438" y="5745"/>
                </a:lnTo>
                <a:lnTo>
                  <a:pt x="2421" y="5722"/>
                </a:lnTo>
                <a:lnTo>
                  <a:pt x="2406" y="5697"/>
                </a:lnTo>
                <a:lnTo>
                  <a:pt x="2392" y="5672"/>
                </a:lnTo>
                <a:lnTo>
                  <a:pt x="2378" y="5646"/>
                </a:lnTo>
                <a:lnTo>
                  <a:pt x="2366" y="5621"/>
                </a:lnTo>
                <a:lnTo>
                  <a:pt x="2355" y="5594"/>
                </a:lnTo>
                <a:lnTo>
                  <a:pt x="2345" y="5567"/>
                </a:lnTo>
                <a:lnTo>
                  <a:pt x="2336" y="5539"/>
                </a:lnTo>
                <a:lnTo>
                  <a:pt x="2327" y="5510"/>
                </a:lnTo>
                <a:lnTo>
                  <a:pt x="2315" y="5509"/>
                </a:lnTo>
                <a:lnTo>
                  <a:pt x="2259" y="5501"/>
                </a:lnTo>
                <a:lnTo>
                  <a:pt x="2203" y="5493"/>
                </a:lnTo>
                <a:lnTo>
                  <a:pt x="2147" y="5484"/>
                </a:lnTo>
                <a:lnTo>
                  <a:pt x="2092" y="5474"/>
                </a:lnTo>
                <a:lnTo>
                  <a:pt x="2037" y="5463"/>
                </a:lnTo>
                <a:lnTo>
                  <a:pt x="1983" y="5451"/>
                </a:lnTo>
                <a:lnTo>
                  <a:pt x="1929" y="5439"/>
                </a:lnTo>
                <a:lnTo>
                  <a:pt x="1876" y="5427"/>
                </a:lnTo>
                <a:lnTo>
                  <a:pt x="1824" y="5413"/>
                </a:lnTo>
                <a:lnTo>
                  <a:pt x="1771" y="5398"/>
                </a:lnTo>
                <a:lnTo>
                  <a:pt x="1719" y="5383"/>
                </a:lnTo>
                <a:lnTo>
                  <a:pt x="1668" y="5366"/>
                </a:lnTo>
                <a:lnTo>
                  <a:pt x="1618" y="5350"/>
                </a:lnTo>
                <a:lnTo>
                  <a:pt x="1568" y="5333"/>
                </a:lnTo>
                <a:lnTo>
                  <a:pt x="1519" y="5314"/>
                </a:lnTo>
                <a:lnTo>
                  <a:pt x="1471" y="5295"/>
                </a:lnTo>
                <a:lnTo>
                  <a:pt x="1423" y="5276"/>
                </a:lnTo>
                <a:lnTo>
                  <a:pt x="1375" y="5255"/>
                </a:lnTo>
                <a:lnTo>
                  <a:pt x="1329" y="5234"/>
                </a:lnTo>
                <a:lnTo>
                  <a:pt x="1283" y="5213"/>
                </a:lnTo>
                <a:lnTo>
                  <a:pt x="1237" y="5190"/>
                </a:lnTo>
                <a:lnTo>
                  <a:pt x="1193" y="5167"/>
                </a:lnTo>
                <a:lnTo>
                  <a:pt x="1150" y="5143"/>
                </a:lnTo>
                <a:lnTo>
                  <a:pt x="1107" y="5119"/>
                </a:lnTo>
                <a:lnTo>
                  <a:pt x="1064" y="5093"/>
                </a:lnTo>
                <a:lnTo>
                  <a:pt x="1024" y="5067"/>
                </a:lnTo>
                <a:lnTo>
                  <a:pt x="983" y="5041"/>
                </a:lnTo>
                <a:lnTo>
                  <a:pt x="944" y="5013"/>
                </a:lnTo>
                <a:lnTo>
                  <a:pt x="905" y="4985"/>
                </a:lnTo>
                <a:lnTo>
                  <a:pt x="867" y="4956"/>
                </a:lnTo>
                <a:lnTo>
                  <a:pt x="830" y="4927"/>
                </a:lnTo>
                <a:lnTo>
                  <a:pt x="794" y="4897"/>
                </a:lnTo>
                <a:lnTo>
                  <a:pt x="757" y="4866"/>
                </a:lnTo>
                <a:lnTo>
                  <a:pt x="721" y="4832"/>
                </a:lnTo>
                <a:lnTo>
                  <a:pt x="686" y="4800"/>
                </a:lnTo>
                <a:lnTo>
                  <a:pt x="652" y="4765"/>
                </a:lnTo>
                <a:lnTo>
                  <a:pt x="620" y="4730"/>
                </a:lnTo>
                <a:lnTo>
                  <a:pt x="588" y="4695"/>
                </a:lnTo>
                <a:lnTo>
                  <a:pt x="557" y="4658"/>
                </a:lnTo>
                <a:lnTo>
                  <a:pt x="528" y="4622"/>
                </a:lnTo>
                <a:lnTo>
                  <a:pt x="500" y="4584"/>
                </a:lnTo>
                <a:lnTo>
                  <a:pt x="472" y="4547"/>
                </a:lnTo>
                <a:lnTo>
                  <a:pt x="447" y="4507"/>
                </a:lnTo>
                <a:lnTo>
                  <a:pt x="422" y="4468"/>
                </a:lnTo>
                <a:lnTo>
                  <a:pt x="398" y="4428"/>
                </a:lnTo>
                <a:lnTo>
                  <a:pt x="376" y="4386"/>
                </a:lnTo>
                <a:lnTo>
                  <a:pt x="355" y="4346"/>
                </a:lnTo>
                <a:lnTo>
                  <a:pt x="335" y="4304"/>
                </a:lnTo>
                <a:lnTo>
                  <a:pt x="317" y="4261"/>
                </a:lnTo>
                <a:lnTo>
                  <a:pt x="299" y="4218"/>
                </a:lnTo>
                <a:lnTo>
                  <a:pt x="283" y="4174"/>
                </a:lnTo>
                <a:lnTo>
                  <a:pt x="269" y="4130"/>
                </a:lnTo>
                <a:lnTo>
                  <a:pt x="255" y="4084"/>
                </a:lnTo>
                <a:lnTo>
                  <a:pt x="243" y="4038"/>
                </a:lnTo>
                <a:lnTo>
                  <a:pt x="233" y="3993"/>
                </a:lnTo>
                <a:lnTo>
                  <a:pt x="224" y="3945"/>
                </a:lnTo>
                <a:lnTo>
                  <a:pt x="217" y="3897"/>
                </a:lnTo>
                <a:lnTo>
                  <a:pt x="210" y="3850"/>
                </a:lnTo>
                <a:lnTo>
                  <a:pt x="205" y="3801"/>
                </a:lnTo>
                <a:lnTo>
                  <a:pt x="203" y="3752"/>
                </a:lnTo>
                <a:lnTo>
                  <a:pt x="201" y="3702"/>
                </a:lnTo>
                <a:lnTo>
                  <a:pt x="201" y="3651"/>
                </a:lnTo>
                <a:lnTo>
                  <a:pt x="202" y="3601"/>
                </a:lnTo>
                <a:lnTo>
                  <a:pt x="204" y="3549"/>
                </a:lnTo>
                <a:lnTo>
                  <a:pt x="209" y="3500"/>
                </a:lnTo>
                <a:lnTo>
                  <a:pt x="216" y="3445"/>
                </a:lnTo>
                <a:lnTo>
                  <a:pt x="221" y="3403"/>
                </a:lnTo>
                <a:lnTo>
                  <a:pt x="228" y="3360"/>
                </a:lnTo>
                <a:lnTo>
                  <a:pt x="235" y="3317"/>
                </a:lnTo>
                <a:lnTo>
                  <a:pt x="245" y="3274"/>
                </a:lnTo>
                <a:lnTo>
                  <a:pt x="255" y="3231"/>
                </a:lnTo>
                <a:lnTo>
                  <a:pt x="267" y="3187"/>
                </a:lnTo>
                <a:lnTo>
                  <a:pt x="278" y="3143"/>
                </a:lnTo>
                <a:lnTo>
                  <a:pt x="292" y="3099"/>
                </a:lnTo>
                <a:lnTo>
                  <a:pt x="306" y="3053"/>
                </a:lnTo>
                <a:lnTo>
                  <a:pt x="322" y="3009"/>
                </a:lnTo>
                <a:lnTo>
                  <a:pt x="339" y="2964"/>
                </a:lnTo>
                <a:lnTo>
                  <a:pt x="356" y="2919"/>
                </a:lnTo>
                <a:lnTo>
                  <a:pt x="376" y="2872"/>
                </a:lnTo>
                <a:lnTo>
                  <a:pt x="396" y="2826"/>
                </a:lnTo>
                <a:lnTo>
                  <a:pt x="416" y="2779"/>
                </a:lnTo>
                <a:lnTo>
                  <a:pt x="440" y="2733"/>
                </a:lnTo>
                <a:lnTo>
                  <a:pt x="398" y="2695"/>
                </a:lnTo>
                <a:lnTo>
                  <a:pt x="357" y="2654"/>
                </a:lnTo>
                <a:lnTo>
                  <a:pt x="319" y="2614"/>
                </a:lnTo>
                <a:lnTo>
                  <a:pt x="282" y="2573"/>
                </a:lnTo>
                <a:lnTo>
                  <a:pt x="247" y="2531"/>
                </a:lnTo>
                <a:lnTo>
                  <a:pt x="214" y="2489"/>
                </a:lnTo>
                <a:lnTo>
                  <a:pt x="184" y="2445"/>
                </a:lnTo>
                <a:lnTo>
                  <a:pt x="155" y="2401"/>
                </a:lnTo>
                <a:lnTo>
                  <a:pt x="129" y="2356"/>
                </a:lnTo>
                <a:lnTo>
                  <a:pt x="104" y="2310"/>
                </a:lnTo>
                <a:lnTo>
                  <a:pt x="82" y="2263"/>
                </a:lnTo>
                <a:lnTo>
                  <a:pt x="62" y="2215"/>
                </a:lnTo>
                <a:lnTo>
                  <a:pt x="46" y="2165"/>
                </a:lnTo>
                <a:lnTo>
                  <a:pt x="38" y="2141"/>
                </a:lnTo>
                <a:lnTo>
                  <a:pt x="31" y="2115"/>
                </a:lnTo>
                <a:lnTo>
                  <a:pt x="25" y="2090"/>
                </a:lnTo>
                <a:lnTo>
                  <a:pt x="19" y="2064"/>
                </a:lnTo>
                <a:lnTo>
                  <a:pt x="14" y="2037"/>
                </a:lnTo>
                <a:lnTo>
                  <a:pt x="10" y="2011"/>
                </a:lnTo>
                <a:lnTo>
                  <a:pt x="7" y="1984"/>
                </a:lnTo>
                <a:lnTo>
                  <a:pt x="3" y="1957"/>
                </a:lnTo>
                <a:lnTo>
                  <a:pt x="1" y="1929"/>
                </a:lnTo>
                <a:lnTo>
                  <a:pt x="0" y="1902"/>
                </a:lnTo>
                <a:lnTo>
                  <a:pt x="0" y="1874"/>
                </a:lnTo>
                <a:lnTo>
                  <a:pt x="0" y="1846"/>
                </a:lnTo>
                <a:lnTo>
                  <a:pt x="0" y="1817"/>
                </a:lnTo>
                <a:lnTo>
                  <a:pt x="2" y="1788"/>
                </a:lnTo>
                <a:lnTo>
                  <a:pt x="4" y="1758"/>
                </a:lnTo>
                <a:lnTo>
                  <a:pt x="7" y="1729"/>
                </a:lnTo>
                <a:lnTo>
                  <a:pt x="11" y="1698"/>
                </a:lnTo>
                <a:lnTo>
                  <a:pt x="16" y="1667"/>
                </a:lnTo>
                <a:lnTo>
                  <a:pt x="21" y="1637"/>
                </a:lnTo>
                <a:lnTo>
                  <a:pt x="28" y="1606"/>
                </a:lnTo>
                <a:lnTo>
                  <a:pt x="35" y="1573"/>
                </a:lnTo>
                <a:lnTo>
                  <a:pt x="43" y="1542"/>
                </a:lnTo>
                <a:lnTo>
                  <a:pt x="51" y="1509"/>
                </a:lnTo>
                <a:lnTo>
                  <a:pt x="61" y="1475"/>
                </a:lnTo>
                <a:lnTo>
                  <a:pt x="72" y="1443"/>
                </a:lnTo>
                <a:lnTo>
                  <a:pt x="83" y="1409"/>
                </a:lnTo>
                <a:lnTo>
                  <a:pt x="109" y="1340"/>
                </a:lnTo>
                <a:lnTo>
                  <a:pt x="138" y="1270"/>
                </a:lnTo>
                <a:lnTo>
                  <a:pt x="170" y="1198"/>
                </a:lnTo>
                <a:lnTo>
                  <a:pt x="207" y="1124"/>
                </a:lnTo>
                <a:lnTo>
                  <a:pt x="247" y="1048"/>
                </a:lnTo>
                <a:lnTo>
                  <a:pt x="291" y="970"/>
                </a:lnTo>
                <a:lnTo>
                  <a:pt x="232" y="930"/>
                </a:lnTo>
                <a:lnTo>
                  <a:pt x="966" y="3"/>
                </a:lnTo>
                <a:lnTo>
                  <a:pt x="977" y="2"/>
                </a:lnTo>
                <a:lnTo>
                  <a:pt x="1011" y="1"/>
                </a:lnTo>
                <a:lnTo>
                  <a:pt x="1062" y="0"/>
                </a:lnTo>
                <a:lnTo>
                  <a:pt x="1092" y="1"/>
                </a:lnTo>
                <a:lnTo>
                  <a:pt x="1126" y="2"/>
                </a:lnTo>
                <a:lnTo>
                  <a:pt x="1161" y="4"/>
                </a:lnTo>
                <a:lnTo>
                  <a:pt x="1198" y="9"/>
                </a:lnTo>
                <a:lnTo>
                  <a:pt x="1236" y="14"/>
                </a:lnTo>
                <a:lnTo>
                  <a:pt x="1276" y="22"/>
                </a:lnTo>
                <a:lnTo>
                  <a:pt x="1314" y="31"/>
                </a:lnTo>
                <a:lnTo>
                  <a:pt x="1352" y="43"/>
                </a:lnTo>
                <a:lnTo>
                  <a:pt x="1372" y="48"/>
                </a:lnTo>
                <a:lnTo>
                  <a:pt x="1390" y="57"/>
                </a:lnTo>
                <a:lnTo>
                  <a:pt x="1408" y="65"/>
                </a:lnTo>
                <a:lnTo>
                  <a:pt x="1426" y="73"/>
                </a:lnTo>
                <a:lnTo>
                  <a:pt x="1461" y="93"/>
                </a:lnTo>
                <a:lnTo>
                  <a:pt x="1495" y="114"/>
                </a:lnTo>
                <a:lnTo>
                  <a:pt x="1527" y="136"/>
                </a:lnTo>
                <a:lnTo>
                  <a:pt x="1559" y="159"/>
                </a:lnTo>
                <a:lnTo>
                  <a:pt x="1588" y="182"/>
                </a:lnTo>
                <a:lnTo>
                  <a:pt x="1616" y="205"/>
                </a:lnTo>
                <a:lnTo>
                  <a:pt x="1642" y="230"/>
                </a:lnTo>
                <a:lnTo>
                  <a:pt x="1666" y="252"/>
                </a:lnTo>
                <a:lnTo>
                  <a:pt x="1707" y="293"/>
                </a:lnTo>
                <a:lnTo>
                  <a:pt x="1739" y="327"/>
                </a:lnTo>
                <a:lnTo>
                  <a:pt x="1759" y="350"/>
                </a:lnTo>
                <a:lnTo>
                  <a:pt x="1765" y="359"/>
                </a:lnTo>
                <a:lnTo>
                  <a:pt x="1153" y="1011"/>
                </a:lnTo>
                <a:lnTo>
                  <a:pt x="985" y="843"/>
                </a:lnTo>
                <a:lnTo>
                  <a:pt x="714" y="1251"/>
                </a:lnTo>
                <a:lnTo>
                  <a:pt x="630" y="1196"/>
                </a:lnTo>
                <a:lnTo>
                  <a:pt x="603" y="1246"/>
                </a:lnTo>
                <a:lnTo>
                  <a:pt x="578" y="1294"/>
                </a:lnTo>
                <a:lnTo>
                  <a:pt x="556" y="1342"/>
                </a:lnTo>
                <a:lnTo>
                  <a:pt x="535" y="1390"/>
                </a:lnTo>
                <a:lnTo>
                  <a:pt x="516" y="1435"/>
                </a:lnTo>
                <a:lnTo>
                  <a:pt x="500" y="1480"/>
                </a:lnTo>
                <a:lnTo>
                  <a:pt x="485" y="1524"/>
                </a:lnTo>
                <a:lnTo>
                  <a:pt x="472" y="1567"/>
                </a:lnTo>
                <a:lnTo>
                  <a:pt x="462" y="1609"/>
                </a:lnTo>
                <a:lnTo>
                  <a:pt x="452" y="1650"/>
                </a:lnTo>
                <a:lnTo>
                  <a:pt x="445" y="1690"/>
                </a:lnTo>
                <a:lnTo>
                  <a:pt x="440" y="1729"/>
                </a:lnTo>
                <a:lnTo>
                  <a:pt x="436" y="1768"/>
                </a:lnTo>
                <a:lnTo>
                  <a:pt x="435" y="1805"/>
                </a:lnTo>
                <a:lnTo>
                  <a:pt x="434" y="1842"/>
                </a:lnTo>
                <a:lnTo>
                  <a:pt x="436" y="1878"/>
                </a:lnTo>
                <a:lnTo>
                  <a:pt x="439" y="1913"/>
                </a:lnTo>
                <a:lnTo>
                  <a:pt x="443" y="1948"/>
                </a:lnTo>
                <a:lnTo>
                  <a:pt x="450" y="1982"/>
                </a:lnTo>
                <a:lnTo>
                  <a:pt x="457" y="2014"/>
                </a:lnTo>
                <a:lnTo>
                  <a:pt x="466" y="2047"/>
                </a:lnTo>
                <a:lnTo>
                  <a:pt x="477" y="2079"/>
                </a:lnTo>
                <a:lnTo>
                  <a:pt x="488" y="2111"/>
                </a:lnTo>
                <a:lnTo>
                  <a:pt x="502" y="2141"/>
                </a:lnTo>
                <a:lnTo>
                  <a:pt x="516" y="2171"/>
                </a:lnTo>
                <a:lnTo>
                  <a:pt x="533" y="2200"/>
                </a:lnTo>
                <a:lnTo>
                  <a:pt x="550" y="2229"/>
                </a:lnTo>
                <a:lnTo>
                  <a:pt x="569" y="2257"/>
                </a:lnTo>
                <a:lnTo>
                  <a:pt x="587" y="2285"/>
                </a:lnTo>
                <a:lnTo>
                  <a:pt x="608" y="2313"/>
                </a:lnTo>
                <a:lnTo>
                  <a:pt x="630" y="2339"/>
                </a:lnTo>
                <a:lnTo>
                  <a:pt x="652" y="2366"/>
                </a:lnTo>
                <a:lnTo>
                  <a:pt x="682" y="2322"/>
                </a:lnTo>
                <a:lnTo>
                  <a:pt x="713" y="2278"/>
                </a:lnTo>
                <a:lnTo>
                  <a:pt x="745" y="2234"/>
                </a:lnTo>
                <a:lnTo>
                  <a:pt x="778" y="2188"/>
                </a:lnTo>
                <a:lnTo>
                  <a:pt x="811" y="2144"/>
                </a:lnTo>
                <a:lnTo>
                  <a:pt x="846" y="2099"/>
                </a:lnTo>
                <a:lnTo>
                  <a:pt x="883" y="2054"/>
                </a:lnTo>
                <a:lnTo>
                  <a:pt x="920" y="2007"/>
                </a:lnTo>
                <a:lnTo>
                  <a:pt x="957" y="1962"/>
                </a:lnTo>
                <a:lnTo>
                  <a:pt x="997" y="1916"/>
                </a:lnTo>
                <a:lnTo>
                  <a:pt x="1038" y="1870"/>
                </a:lnTo>
                <a:lnTo>
                  <a:pt x="1079" y="1824"/>
                </a:lnTo>
                <a:lnTo>
                  <a:pt x="1166" y="1730"/>
                </a:lnTo>
                <a:lnTo>
                  <a:pt x="1257" y="1636"/>
                </a:lnTo>
                <a:lnTo>
                  <a:pt x="1247" y="1611"/>
                </a:lnTo>
                <a:lnTo>
                  <a:pt x="1237" y="1586"/>
                </a:lnTo>
                <a:lnTo>
                  <a:pt x="1230" y="1560"/>
                </a:lnTo>
                <a:lnTo>
                  <a:pt x="1223" y="1534"/>
                </a:lnTo>
                <a:lnTo>
                  <a:pt x="1219" y="1507"/>
                </a:lnTo>
                <a:lnTo>
                  <a:pt x="1215" y="1479"/>
                </a:lnTo>
                <a:lnTo>
                  <a:pt x="1213" y="1451"/>
                </a:lnTo>
                <a:lnTo>
                  <a:pt x="1212" y="1423"/>
                </a:lnTo>
                <a:lnTo>
                  <a:pt x="1213" y="1397"/>
                </a:lnTo>
                <a:lnTo>
                  <a:pt x="1214" y="1370"/>
                </a:lnTo>
                <a:lnTo>
                  <a:pt x="1218" y="1344"/>
                </a:lnTo>
                <a:lnTo>
                  <a:pt x="1222" y="1319"/>
                </a:lnTo>
                <a:lnTo>
                  <a:pt x="1228" y="1293"/>
                </a:lnTo>
                <a:lnTo>
                  <a:pt x="1235" y="1269"/>
                </a:lnTo>
                <a:lnTo>
                  <a:pt x="1243" y="1244"/>
                </a:lnTo>
                <a:lnTo>
                  <a:pt x="1252" y="1221"/>
                </a:lnTo>
                <a:lnTo>
                  <a:pt x="1263" y="1198"/>
                </a:lnTo>
                <a:lnTo>
                  <a:pt x="1274" y="1175"/>
                </a:lnTo>
                <a:lnTo>
                  <a:pt x="1287" y="1154"/>
                </a:lnTo>
                <a:lnTo>
                  <a:pt x="1301" y="1132"/>
                </a:lnTo>
                <a:lnTo>
                  <a:pt x="1315" y="1112"/>
                </a:lnTo>
                <a:lnTo>
                  <a:pt x="1331" y="1092"/>
                </a:lnTo>
                <a:lnTo>
                  <a:pt x="1348" y="1073"/>
                </a:lnTo>
                <a:lnTo>
                  <a:pt x="1365" y="1055"/>
                </a:lnTo>
                <a:lnTo>
                  <a:pt x="1365" y="1054"/>
                </a:lnTo>
                <a:lnTo>
                  <a:pt x="1384" y="1037"/>
                </a:lnTo>
                <a:lnTo>
                  <a:pt x="1402" y="1020"/>
                </a:lnTo>
                <a:lnTo>
                  <a:pt x="1422" y="1005"/>
                </a:lnTo>
                <a:lnTo>
                  <a:pt x="1443" y="990"/>
                </a:lnTo>
                <a:lnTo>
                  <a:pt x="1464" y="977"/>
                </a:lnTo>
                <a:lnTo>
                  <a:pt x="1486" y="965"/>
                </a:lnTo>
                <a:lnTo>
                  <a:pt x="1508" y="953"/>
                </a:lnTo>
                <a:lnTo>
                  <a:pt x="1531" y="943"/>
                </a:lnTo>
                <a:lnTo>
                  <a:pt x="1554" y="933"/>
                </a:lnTo>
                <a:lnTo>
                  <a:pt x="1579" y="925"/>
                </a:lnTo>
                <a:lnTo>
                  <a:pt x="1603" y="918"/>
                </a:lnTo>
                <a:lnTo>
                  <a:pt x="1628" y="912"/>
                </a:lnTo>
                <a:lnTo>
                  <a:pt x="1654" y="908"/>
                </a:lnTo>
                <a:lnTo>
                  <a:pt x="1681" y="904"/>
                </a:lnTo>
                <a:lnTo>
                  <a:pt x="1706" y="902"/>
                </a:lnTo>
                <a:lnTo>
                  <a:pt x="1733" y="902"/>
                </a:lnTo>
                <a:lnTo>
                  <a:pt x="1760" y="902"/>
                </a:lnTo>
                <a:lnTo>
                  <a:pt x="1786" y="904"/>
                </a:lnTo>
                <a:lnTo>
                  <a:pt x="1813" y="908"/>
                </a:lnTo>
                <a:lnTo>
                  <a:pt x="1839" y="912"/>
                </a:lnTo>
                <a:lnTo>
                  <a:pt x="1863" y="918"/>
                </a:lnTo>
                <a:lnTo>
                  <a:pt x="1889" y="925"/>
                </a:lnTo>
                <a:lnTo>
                  <a:pt x="1913" y="933"/>
                </a:lnTo>
                <a:lnTo>
                  <a:pt x="1936" y="943"/>
                </a:lnTo>
                <a:lnTo>
                  <a:pt x="1959" y="953"/>
                </a:lnTo>
                <a:lnTo>
                  <a:pt x="1981" y="965"/>
                </a:lnTo>
                <a:lnTo>
                  <a:pt x="2003" y="977"/>
                </a:lnTo>
                <a:lnTo>
                  <a:pt x="2024" y="990"/>
                </a:lnTo>
                <a:lnTo>
                  <a:pt x="2045" y="1005"/>
                </a:lnTo>
                <a:lnTo>
                  <a:pt x="2065" y="1020"/>
                </a:lnTo>
                <a:lnTo>
                  <a:pt x="2084" y="1037"/>
                </a:lnTo>
                <a:lnTo>
                  <a:pt x="2102" y="1054"/>
                </a:lnTo>
                <a:lnTo>
                  <a:pt x="2102" y="1055"/>
                </a:lnTo>
                <a:lnTo>
                  <a:pt x="2118" y="1073"/>
                </a:lnTo>
                <a:lnTo>
                  <a:pt x="2136" y="1091"/>
                </a:lnTo>
                <a:lnTo>
                  <a:pt x="2151" y="1111"/>
                </a:lnTo>
                <a:lnTo>
                  <a:pt x="2165" y="1132"/>
                </a:lnTo>
                <a:lnTo>
                  <a:pt x="2179" y="1153"/>
                </a:lnTo>
                <a:lnTo>
                  <a:pt x="2192" y="1175"/>
                </a:lnTo>
                <a:lnTo>
                  <a:pt x="2203" y="1197"/>
                </a:lnTo>
                <a:lnTo>
                  <a:pt x="2214" y="1220"/>
                </a:lnTo>
                <a:lnTo>
                  <a:pt x="2223" y="1244"/>
                </a:lnTo>
                <a:lnTo>
                  <a:pt x="2231" y="1269"/>
                </a:lnTo>
                <a:lnTo>
                  <a:pt x="2238" y="1293"/>
                </a:lnTo>
                <a:lnTo>
                  <a:pt x="2244" y="1319"/>
                </a:lnTo>
                <a:lnTo>
                  <a:pt x="2248" y="1344"/>
                </a:lnTo>
                <a:lnTo>
                  <a:pt x="2252" y="1370"/>
                </a:lnTo>
                <a:lnTo>
                  <a:pt x="2254" y="1397"/>
                </a:lnTo>
                <a:lnTo>
                  <a:pt x="2254" y="1423"/>
                </a:lnTo>
                <a:lnTo>
                  <a:pt x="2254" y="1450"/>
                </a:lnTo>
                <a:lnTo>
                  <a:pt x="2252" y="1477"/>
                </a:lnTo>
                <a:lnTo>
                  <a:pt x="2248" y="1502"/>
                </a:lnTo>
                <a:lnTo>
                  <a:pt x="2244" y="1528"/>
                </a:lnTo>
                <a:lnTo>
                  <a:pt x="2238" y="1553"/>
                </a:lnTo>
                <a:lnTo>
                  <a:pt x="2231" y="1578"/>
                </a:lnTo>
                <a:lnTo>
                  <a:pt x="2223" y="1602"/>
                </a:lnTo>
                <a:lnTo>
                  <a:pt x="2214" y="1626"/>
                </a:lnTo>
                <a:lnTo>
                  <a:pt x="2203" y="1648"/>
                </a:lnTo>
                <a:lnTo>
                  <a:pt x="2192" y="1672"/>
                </a:lnTo>
                <a:lnTo>
                  <a:pt x="2179" y="1694"/>
                </a:lnTo>
                <a:lnTo>
                  <a:pt x="2166" y="1715"/>
                </a:lnTo>
                <a:lnTo>
                  <a:pt x="2151" y="1734"/>
                </a:lnTo>
                <a:lnTo>
                  <a:pt x="2136" y="1754"/>
                </a:lnTo>
                <a:lnTo>
                  <a:pt x="2120" y="1774"/>
                </a:lnTo>
                <a:lnTo>
                  <a:pt x="2102" y="1791"/>
                </a:lnTo>
                <a:lnTo>
                  <a:pt x="2084" y="1809"/>
                </a:lnTo>
                <a:lnTo>
                  <a:pt x="2065" y="1825"/>
                </a:lnTo>
                <a:lnTo>
                  <a:pt x="2045" y="1841"/>
                </a:lnTo>
                <a:lnTo>
                  <a:pt x="2024" y="1855"/>
                </a:lnTo>
                <a:lnTo>
                  <a:pt x="2003" y="1869"/>
                </a:lnTo>
                <a:lnTo>
                  <a:pt x="1981" y="1882"/>
                </a:lnTo>
                <a:lnTo>
                  <a:pt x="1959" y="1893"/>
                </a:lnTo>
                <a:lnTo>
                  <a:pt x="1936" y="1904"/>
                </a:lnTo>
                <a:lnTo>
                  <a:pt x="1913" y="1913"/>
                </a:lnTo>
                <a:lnTo>
                  <a:pt x="1889" y="1921"/>
                </a:lnTo>
                <a:lnTo>
                  <a:pt x="1863" y="1928"/>
                </a:lnTo>
                <a:lnTo>
                  <a:pt x="1839" y="1934"/>
                </a:lnTo>
                <a:lnTo>
                  <a:pt x="1813" y="1939"/>
                </a:lnTo>
                <a:lnTo>
                  <a:pt x="1786" y="1942"/>
                </a:lnTo>
                <a:lnTo>
                  <a:pt x="1760" y="1943"/>
                </a:lnTo>
                <a:lnTo>
                  <a:pt x="1733" y="1945"/>
                </a:lnTo>
                <a:lnTo>
                  <a:pt x="1710" y="1943"/>
                </a:lnTo>
                <a:lnTo>
                  <a:pt x="1685" y="1942"/>
                </a:lnTo>
                <a:lnTo>
                  <a:pt x="1662" y="1940"/>
                </a:lnTo>
                <a:lnTo>
                  <a:pt x="1640" y="1936"/>
                </a:lnTo>
                <a:lnTo>
                  <a:pt x="1617" y="1932"/>
                </a:lnTo>
                <a:lnTo>
                  <a:pt x="1595" y="1926"/>
                </a:lnTo>
                <a:lnTo>
                  <a:pt x="1573" y="1919"/>
                </a:lnTo>
                <a:lnTo>
                  <a:pt x="1552" y="1912"/>
                </a:lnTo>
                <a:lnTo>
                  <a:pt x="1465" y="2000"/>
                </a:lnTo>
                <a:lnTo>
                  <a:pt x="1384" y="2089"/>
                </a:lnTo>
                <a:lnTo>
                  <a:pt x="1306" y="2177"/>
                </a:lnTo>
                <a:lnTo>
                  <a:pt x="1233" y="2263"/>
                </a:lnTo>
                <a:lnTo>
                  <a:pt x="1164" y="2349"/>
                </a:lnTo>
                <a:lnTo>
                  <a:pt x="1099" y="2433"/>
                </a:lnTo>
                <a:lnTo>
                  <a:pt x="1069" y="2475"/>
                </a:lnTo>
                <a:lnTo>
                  <a:pt x="1039" y="2517"/>
                </a:lnTo>
                <a:lnTo>
                  <a:pt x="1011" y="2558"/>
                </a:lnTo>
                <a:lnTo>
                  <a:pt x="983" y="2599"/>
                </a:lnTo>
                <a:lnTo>
                  <a:pt x="961" y="2633"/>
                </a:lnTo>
                <a:lnTo>
                  <a:pt x="1020" y="2674"/>
                </a:lnTo>
                <a:lnTo>
                  <a:pt x="1081" y="2714"/>
                </a:lnTo>
                <a:lnTo>
                  <a:pt x="1143" y="2755"/>
                </a:lnTo>
                <a:lnTo>
                  <a:pt x="1207" y="2796"/>
                </a:lnTo>
                <a:lnTo>
                  <a:pt x="1341" y="2878"/>
                </a:lnTo>
                <a:lnTo>
                  <a:pt x="1479" y="2962"/>
                </a:lnTo>
                <a:lnTo>
                  <a:pt x="1583" y="3026"/>
                </a:lnTo>
                <a:lnTo>
                  <a:pt x="1689" y="3089"/>
                </a:lnTo>
                <a:lnTo>
                  <a:pt x="1795" y="3156"/>
                </a:lnTo>
                <a:lnTo>
                  <a:pt x="1900" y="3223"/>
                </a:lnTo>
                <a:lnTo>
                  <a:pt x="2003" y="3293"/>
                </a:lnTo>
                <a:lnTo>
                  <a:pt x="2056" y="3329"/>
                </a:lnTo>
                <a:lnTo>
                  <a:pt x="2107" y="3365"/>
                </a:lnTo>
                <a:lnTo>
                  <a:pt x="2157" y="3402"/>
                </a:lnTo>
                <a:lnTo>
                  <a:pt x="2207" y="3439"/>
                </a:lnTo>
                <a:lnTo>
                  <a:pt x="2255" y="3477"/>
                </a:lnTo>
                <a:lnTo>
                  <a:pt x="2304" y="3517"/>
                </a:lnTo>
                <a:lnTo>
                  <a:pt x="2304" y="1261"/>
                </a:lnTo>
                <a:lnTo>
                  <a:pt x="2305" y="1225"/>
                </a:lnTo>
                <a:lnTo>
                  <a:pt x="2308" y="1189"/>
                </a:lnTo>
                <a:lnTo>
                  <a:pt x="2312" y="1154"/>
                </a:lnTo>
                <a:lnTo>
                  <a:pt x="2319" y="1119"/>
                </a:lnTo>
                <a:lnTo>
                  <a:pt x="2326" y="1084"/>
                </a:lnTo>
                <a:lnTo>
                  <a:pt x="2337" y="1051"/>
                </a:lnTo>
                <a:lnTo>
                  <a:pt x="2347" y="1018"/>
                </a:lnTo>
                <a:lnTo>
                  <a:pt x="2360" y="987"/>
                </a:lnTo>
                <a:lnTo>
                  <a:pt x="2374" y="955"/>
                </a:lnTo>
                <a:lnTo>
                  <a:pt x="2390" y="924"/>
                </a:lnTo>
                <a:lnTo>
                  <a:pt x="2407" y="895"/>
                </a:lnTo>
                <a:lnTo>
                  <a:pt x="2425" y="866"/>
                </a:lnTo>
                <a:lnTo>
                  <a:pt x="2445" y="838"/>
                </a:lnTo>
                <a:lnTo>
                  <a:pt x="2467" y="811"/>
                </a:lnTo>
                <a:lnTo>
                  <a:pt x="2489" y="786"/>
                </a:lnTo>
                <a:lnTo>
                  <a:pt x="2512" y="761"/>
                </a:lnTo>
                <a:lnTo>
                  <a:pt x="2536" y="738"/>
                </a:lnTo>
                <a:lnTo>
                  <a:pt x="2562" y="716"/>
                </a:lnTo>
                <a:lnTo>
                  <a:pt x="2589" y="694"/>
                </a:lnTo>
                <a:lnTo>
                  <a:pt x="2616" y="674"/>
                </a:lnTo>
                <a:lnTo>
                  <a:pt x="2645" y="656"/>
                </a:lnTo>
                <a:lnTo>
                  <a:pt x="2674" y="639"/>
                </a:lnTo>
                <a:lnTo>
                  <a:pt x="2706" y="623"/>
                </a:lnTo>
                <a:lnTo>
                  <a:pt x="2737" y="609"/>
                </a:lnTo>
                <a:lnTo>
                  <a:pt x="2769" y="597"/>
                </a:lnTo>
                <a:lnTo>
                  <a:pt x="2802" y="586"/>
                </a:lnTo>
                <a:lnTo>
                  <a:pt x="2835" y="576"/>
                </a:lnTo>
                <a:lnTo>
                  <a:pt x="2870" y="567"/>
                </a:lnTo>
                <a:lnTo>
                  <a:pt x="2904" y="562"/>
                </a:lnTo>
                <a:lnTo>
                  <a:pt x="2939" y="557"/>
                </a:lnTo>
                <a:lnTo>
                  <a:pt x="2975" y="555"/>
                </a:lnTo>
                <a:lnTo>
                  <a:pt x="3011" y="554"/>
                </a:lnTo>
                <a:close/>
                <a:moveTo>
                  <a:pt x="1887" y="1269"/>
                </a:moveTo>
                <a:lnTo>
                  <a:pt x="1887" y="1269"/>
                </a:lnTo>
                <a:lnTo>
                  <a:pt x="1871" y="1255"/>
                </a:lnTo>
                <a:lnTo>
                  <a:pt x="1855" y="1242"/>
                </a:lnTo>
                <a:lnTo>
                  <a:pt x="1837" y="1232"/>
                </a:lnTo>
                <a:lnTo>
                  <a:pt x="1818" y="1222"/>
                </a:lnTo>
                <a:lnTo>
                  <a:pt x="1798" y="1215"/>
                </a:lnTo>
                <a:lnTo>
                  <a:pt x="1777" y="1210"/>
                </a:lnTo>
                <a:lnTo>
                  <a:pt x="1755" y="1206"/>
                </a:lnTo>
                <a:lnTo>
                  <a:pt x="1733" y="1205"/>
                </a:lnTo>
                <a:lnTo>
                  <a:pt x="1711" y="1206"/>
                </a:lnTo>
                <a:lnTo>
                  <a:pt x="1689" y="1210"/>
                </a:lnTo>
                <a:lnTo>
                  <a:pt x="1668" y="1215"/>
                </a:lnTo>
                <a:lnTo>
                  <a:pt x="1648" y="1222"/>
                </a:lnTo>
                <a:lnTo>
                  <a:pt x="1630" y="1232"/>
                </a:lnTo>
                <a:lnTo>
                  <a:pt x="1611" y="1242"/>
                </a:lnTo>
                <a:lnTo>
                  <a:pt x="1595" y="1255"/>
                </a:lnTo>
                <a:lnTo>
                  <a:pt x="1580" y="1269"/>
                </a:lnTo>
                <a:lnTo>
                  <a:pt x="1579" y="1269"/>
                </a:lnTo>
                <a:lnTo>
                  <a:pt x="1565" y="1284"/>
                </a:lnTo>
                <a:lnTo>
                  <a:pt x="1552" y="1301"/>
                </a:lnTo>
                <a:lnTo>
                  <a:pt x="1541" y="1319"/>
                </a:lnTo>
                <a:lnTo>
                  <a:pt x="1532" y="1338"/>
                </a:lnTo>
                <a:lnTo>
                  <a:pt x="1525" y="1358"/>
                </a:lnTo>
                <a:lnTo>
                  <a:pt x="1519" y="1379"/>
                </a:lnTo>
                <a:lnTo>
                  <a:pt x="1517" y="1401"/>
                </a:lnTo>
                <a:lnTo>
                  <a:pt x="1516" y="1423"/>
                </a:lnTo>
                <a:lnTo>
                  <a:pt x="1517" y="1445"/>
                </a:lnTo>
                <a:lnTo>
                  <a:pt x="1519" y="1467"/>
                </a:lnTo>
                <a:lnTo>
                  <a:pt x="1525" y="1488"/>
                </a:lnTo>
                <a:lnTo>
                  <a:pt x="1532" y="1508"/>
                </a:lnTo>
                <a:lnTo>
                  <a:pt x="1541" y="1527"/>
                </a:lnTo>
                <a:lnTo>
                  <a:pt x="1553" y="1545"/>
                </a:lnTo>
                <a:lnTo>
                  <a:pt x="1565" y="1561"/>
                </a:lnTo>
                <a:lnTo>
                  <a:pt x="1580" y="1576"/>
                </a:lnTo>
                <a:lnTo>
                  <a:pt x="1580" y="1578"/>
                </a:lnTo>
                <a:lnTo>
                  <a:pt x="1595" y="1592"/>
                </a:lnTo>
                <a:lnTo>
                  <a:pt x="1611" y="1604"/>
                </a:lnTo>
                <a:lnTo>
                  <a:pt x="1630" y="1615"/>
                </a:lnTo>
                <a:lnTo>
                  <a:pt x="1648" y="1624"/>
                </a:lnTo>
                <a:lnTo>
                  <a:pt x="1668" y="1631"/>
                </a:lnTo>
                <a:lnTo>
                  <a:pt x="1689" y="1637"/>
                </a:lnTo>
                <a:lnTo>
                  <a:pt x="1711" y="1639"/>
                </a:lnTo>
                <a:lnTo>
                  <a:pt x="1733" y="1640"/>
                </a:lnTo>
                <a:lnTo>
                  <a:pt x="1755" y="1639"/>
                </a:lnTo>
                <a:lnTo>
                  <a:pt x="1777" y="1637"/>
                </a:lnTo>
                <a:lnTo>
                  <a:pt x="1798" y="1631"/>
                </a:lnTo>
                <a:lnTo>
                  <a:pt x="1818" y="1624"/>
                </a:lnTo>
                <a:lnTo>
                  <a:pt x="1837" y="1615"/>
                </a:lnTo>
                <a:lnTo>
                  <a:pt x="1855" y="1603"/>
                </a:lnTo>
                <a:lnTo>
                  <a:pt x="1871" y="1592"/>
                </a:lnTo>
                <a:lnTo>
                  <a:pt x="1887" y="1576"/>
                </a:lnTo>
                <a:lnTo>
                  <a:pt x="1901" y="1561"/>
                </a:lnTo>
                <a:lnTo>
                  <a:pt x="1914" y="1545"/>
                </a:lnTo>
                <a:lnTo>
                  <a:pt x="1925" y="1527"/>
                </a:lnTo>
                <a:lnTo>
                  <a:pt x="1934" y="1508"/>
                </a:lnTo>
                <a:lnTo>
                  <a:pt x="1941" y="1488"/>
                </a:lnTo>
                <a:lnTo>
                  <a:pt x="1947" y="1467"/>
                </a:lnTo>
                <a:lnTo>
                  <a:pt x="1950" y="1445"/>
                </a:lnTo>
                <a:lnTo>
                  <a:pt x="1951" y="1423"/>
                </a:lnTo>
                <a:lnTo>
                  <a:pt x="1950" y="1401"/>
                </a:lnTo>
                <a:lnTo>
                  <a:pt x="1947" y="1379"/>
                </a:lnTo>
                <a:lnTo>
                  <a:pt x="1941" y="1358"/>
                </a:lnTo>
                <a:lnTo>
                  <a:pt x="1934" y="1338"/>
                </a:lnTo>
                <a:lnTo>
                  <a:pt x="1925" y="1319"/>
                </a:lnTo>
                <a:lnTo>
                  <a:pt x="1914" y="1301"/>
                </a:lnTo>
                <a:lnTo>
                  <a:pt x="1901" y="1284"/>
                </a:lnTo>
                <a:lnTo>
                  <a:pt x="1887" y="1269"/>
                </a:lnTo>
                <a:close/>
                <a:moveTo>
                  <a:pt x="2304" y="5100"/>
                </a:moveTo>
                <a:lnTo>
                  <a:pt x="2304" y="4074"/>
                </a:lnTo>
                <a:lnTo>
                  <a:pt x="2277" y="4045"/>
                </a:lnTo>
                <a:lnTo>
                  <a:pt x="2251" y="4017"/>
                </a:lnTo>
                <a:lnTo>
                  <a:pt x="2224" y="3989"/>
                </a:lnTo>
                <a:lnTo>
                  <a:pt x="2195" y="3961"/>
                </a:lnTo>
                <a:lnTo>
                  <a:pt x="2138" y="3908"/>
                </a:lnTo>
                <a:lnTo>
                  <a:pt x="2078" y="3856"/>
                </a:lnTo>
                <a:lnTo>
                  <a:pt x="2016" y="3805"/>
                </a:lnTo>
                <a:lnTo>
                  <a:pt x="1952" y="3755"/>
                </a:lnTo>
                <a:lnTo>
                  <a:pt x="1887" y="3706"/>
                </a:lnTo>
                <a:lnTo>
                  <a:pt x="1821" y="3659"/>
                </a:lnTo>
                <a:lnTo>
                  <a:pt x="1754" y="3613"/>
                </a:lnTo>
                <a:lnTo>
                  <a:pt x="1687" y="3567"/>
                </a:lnTo>
                <a:lnTo>
                  <a:pt x="1617" y="3522"/>
                </a:lnTo>
                <a:lnTo>
                  <a:pt x="1548" y="3478"/>
                </a:lnTo>
                <a:lnTo>
                  <a:pt x="1409" y="3392"/>
                </a:lnTo>
                <a:lnTo>
                  <a:pt x="1270" y="3308"/>
                </a:lnTo>
                <a:lnTo>
                  <a:pt x="1140" y="3230"/>
                </a:lnTo>
                <a:lnTo>
                  <a:pt x="1012" y="3151"/>
                </a:lnTo>
                <a:lnTo>
                  <a:pt x="949" y="3111"/>
                </a:lnTo>
                <a:lnTo>
                  <a:pt x="888" y="3071"/>
                </a:lnTo>
                <a:lnTo>
                  <a:pt x="826" y="3030"/>
                </a:lnTo>
                <a:lnTo>
                  <a:pt x="765" y="2988"/>
                </a:lnTo>
                <a:lnTo>
                  <a:pt x="737" y="3056"/>
                </a:lnTo>
                <a:lnTo>
                  <a:pt x="710" y="3122"/>
                </a:lnTo>
                <a:lnTo>
                  <a:pt x="687" y="3186"/>
                </a:lnTo>
                <a:lnTo>
                  <a:pt x="667" y="3250"/>
                </a:lnTo>
                <a:lnTo>
                  <a:pt x="650" y="3313"/>
                </a:lnTo>
                <a:lnTo>
                  <a:pt x="636" y="3375"/>
                </a:lnTo>
                <a:lnTo>
                  <a:pt x="624" y="3435"/>
                </a:lnTo>
                <a:lnTo>
                  <a:pt x="615" y="3496"/>
                </a:lnTo>
                <a:lnTo>
                  <a:pt x="612" y="3533"/>
                </a:lnTo>
                <a:lnTo>
                  <a:pt x="608" y="3577"/>
                </a:lnTo>
                <a:lnTo>
                  <a:pt x="606" y="3615"/>
                </a:lnTo>
                <a:lnTo>
                  <a:pt x="605" y="3652"/>
                </a:lnTo>
                <a:lnTo>
                  <a:pt x="605" y="3691"/>
                </a:lnTo>
                <a:lnTo>
                  <a:pt x="606" y="3728"/>
                </a:lnTo>
                <a:lnTo>
                  <a:pt x="609" y="3765"/>
                </a:lnTo>
                <a:lnTo>
                  <a:pt x="613" y="3801"/>
                </a:lnTo>
                <a:lnTo>
                  <a:pt x="617" y="3837"/>
                </a:lnTo>
                <a:lnTo>
                  <a:pt x="623" y="3873"/>
                </a:lnTo>
                <a:lnTo>
                  <a:pt x="630" y="3908"/>
                </a:lnTo>
                <a:lnTo>
                  <a:pt x="638" y="3943"/>
                </a:lnTo>
                <a:lnTo>
                  <a:pt x="646" y="3976"/>
                </a:lnTo>
                <a:lnTo>
                  <a:pt x="657" y="4010"/>
                </a:lnTo>
                <a:lnTo>
                  <a:pt x="668" y="4044"/>
                </a:lnTo>
                <a:lnTo>
                  <a:pt x="680" y="4076"/>
                </a:lnTo>
                <a:lnTo>
                  <a:pt x="693" y="4109"/>
                </a:lnTo>
                <a:lnTo>
                  <a:pt x="707" y="4141"/>
                </a:lnTo>
                <a:lnTo>
                  <a:pt x="722" y="4173"/>
                </a:lnTo>
                <a:lnTo>
                  <a:pt x="738" y="4204"/>
                </a:lnTo>
                <a:lnTo>
                  <a:pt x="755" y="4234"/>
                </a:lnTo>
                <a:lnTo>
                  <a:pt x="773" y="4264"/>
                </a:lnTo>
                <a:lnTo>
                  <a:pt x="791" y="4295"/>
                </a:lnTo>
                <a:lnTo>
                  <a:pt x="811" y="4324"/>
                </a:lnTo>
                <a:lnTo>
                  <a:pt x="832" y="4353"/>
                </a:lnTo>
                <a:lnTo>
                  <a:pt x="853" y="4380"/>
                </a:lnTo>
                <a:lnTo>
                  <a:pt x="875" y="4408"/>
                </a:lnTo>
                <a:lnTo>
                  <a:pt x="898" y="4436"/>
                </a:lnTo>
                <a:lnTo>
                  <a:pt x="923" y="4463"/>
                </a:lnTo>
                <a:lnTo>
                  <a:pt x="947" y="4488"/>
                </a:lnTo>
                <a:lnTo>
                  <a:pt x="973" y="4515"/>
                </a:lnTo>
                <a:lnTo>
                  <a:pt x="999" y="4540"/>
                </a:lnTo>
                <a:lnTo>
                  <a:pt x="1027" y="4565"/>
                </a:lnTo>
                <a:lnTo>
                  <a:pt x="1055" y="4589"/>
                </a:lnTo>
                <a:lnTo>
                  <a:pt x="1084" y="4614"/>
                </a:lnTo>
                <a:lnTo>
                  <a:pt x="1114" y="4637"/>
                </a:lnTo>
                <a:lnTo>
                  <a:pt x="1144" y="4660"/>
                </a:lnTo>
                <a:lnTo>
                  <a:pt x="1176" y="4684"/>
                </a:lnTo>
                <a:lnTo>
                  <a:pt x="1208" y="4706"/>
                </a:lnTo>
                <a:lnTo>
                  <a:pt x="1242" y="4728"/>
                </a:lnTo>
                <a:lnTo>
                  <a:pt x="1276" y="4749"/>
                </a:lnTo>
                <a:lnTo>
                  <a:pt x="1309" y="4769"/>
                </a:lnTo>
                <a:lnTo>
                  <a:pt x="1344" y="4789"/>
                </a:lnTo>
                <a:lnTo>
                  <a:pt x="1380" y="4809"/>
                </a:lnTo>
                <a:lnTo>
                  <a:pt x="1416" y="4829"/>
                </a:lnTo>
                <a:lnTo>
                  <a:pt x="1453" y="4847"/>
                </a:lnTo>
                <a:lnTo>
                  <a:pt x="1490" y="4865"/>
                </a:lnTo>
                <a:lnTo>
                  <a:pt x="1529" y="4882"/>
                </a:lnTo>
                <a:lnTo>
                  <a:pt x="1568" y="4899"/>
                </a:lnTo>
                <a:lnTo>
                  <a:pt x="1608" y="4916"/>
                </a:lnTo>
                <a:lnTo>
                  <a:pt x="1647" y="4931"/>
                </a:lnTo>
                <a:lnTo>
                  <a:pt x="1688" y="4947"/>
                </a:lnTo>
                <a:lnTo>
                  <a:pt x="1728" y="4961"/>
                </a:lnTo>
                <a:lnTo>
                  <a:pt x="1770" y="4975"/>
                </a:lnTo>
                <a:lnTo>
                  <a:pt x="1855" y="5002"/>
                </a:lnTo>
                <a:lnTo>
                  <a:pt x="1941" y="5026"/>
                </a:lnTo>
                <a:lnTo>
                  <a:pt x="2029" y="5048"/>
                </a:lnTo>
                <a:lnTo>
                  <a:pt x="2120" y="5068"/>
                </a:lnTo>
                <a:lnTo>
                  <a:pt x="2211" y="5085"/>
                </a:lnTo>
                <a:lnTo>
                  <a:pt x="2304" y="5100"/>
                </a:lnTo>
                <a:close/>
                <a:moveTo>
                  <a:pt x="2991" y="1292"/>
                </a:moveTo>
                <a:lnTo>
                  <a:pt x="2991" y="3627"/>
                </a:lnTo>
                <a:lnTo>
                  <a:pt x="5477" y="3627"/>
                </a:lnTo>
                <a:lnTo>
                  <a:pt x="5477" y="1292"/>
                </a:lnTo>
                <a:lnTo>
                  <a:pt x="2991" y="1292"/>
                </a:lnTo>
                <a:close/>
                <a:moveTo>
                  <a:pt x="4212" y="3997"/>
                </a:moveTo>
                <a:lnTo>
                  <a:pt x="4212" y="3997"/>
                </a:lnTo>
                <a:lnTo>
                  <a:pt x="4181" y="3998"/>
                </a:lnTo>
                <a:lnTo>
                  <a:pt x="4150" y="4000"/>
                </a:lnTo>
                <a:lnTo>
                  <a:pt x="4120" y="4003"/>
                </a:lnTo>
                <a:lnTo>
                  <a:pt x="4090" y="4007"/>
                </a:lnTo>
                <a:lnTo>
                  <a:pt x="4060" y="4012"/>
                </a:lnTo>
                <a:lnTo>
                  <a:pt x="4030" y="4018"/>
                </a:lnTo>
                <a:lnTo>
                  <a:pt x="4001" y="4026"/>
                </a:lnTo>
                <a:lnTo>
                  <a:pt x="3974" y="4034"/>
                </a:lnTo>
                <a:lnTo>
                  <a:pt x="3946" y="4044"/>
                </a:lnTo>
                <a:lnTo>
                  <a:pt x="3918" y="4054"/>
                </a:lnTo>
                <a:lnTo>
                  <a:pt x="3891" y="4066"/>
                </a:lnTo>
                <a:lnTo>
                  <a:pt x="3864" y="4079"/>
                </a:lnTo>
                <a:lnTo>
                  <a:pt x="3839" y="4091"/>
                </a:lnTo>
                <a:lnTo>
                  <a:pt x="3813" y="4105"/>
                </a:lnTo>
                <a:lnTo>
                  <a:pt x="3789" y="4120"/>
                </a:lnTo>
                <a:lnTo>
                  <a:pt x="3765" y="4137"/>
                </a:lnTo>
                <a:lnTo>
                  <a:pt x="4227" y="4599"/>
                </a:lnTo>
                <a:lnTo>
                  <a:pt x="4676" y="4149"/>
                </a:lnTo>
                <a:lnTo>
                  <a:pt x="4652" y="4132"/>
                </a:lnTo>
                <a:lnTo>
                  <a:pt x="4626" y="4116"/>
                </a:lnTo>
                <a:lnTo>
                  <a:pt x="4599" y="4100"/>
                </a:lnTo>
                <a:lnTo>
                  <a:pt x="4573" y="4086"/>
                </a:lnTo>
                <a:lnTo>
                  <a:pt x="4546" y="4072"/>
                </a:lnTo>
                <a:lnTo>
                  <a:pt x="4518" y="4059"/>
                </a:lnTo>
                <a:lnTo>
                  <a:pt x="4489" y="4048"/>
                </a:lnTo>
                <a:lnTo>
                  <a:pt x="4460" y="4038"/>
                </a:lnTo>
                <a:lnTo>
                  <a:pt x="4431" y="4029"/>
                </a:lnTo>
                <a:lnTo>
                  <a:pt x="4401" y="4021"/>
                </a:lnTo>
                <a:lnTo>
                  <a:pt x="4371" y="4014"/>
                </a:lnTo>
                <a:lnTo>
                  <a:pt x="4339" y="4008"/>
                </a:lnTo>
                <a:lnTo>
                  <a:pt x="4308" y="4003"/>
                </a:lnTo>
                <a:lnTo>
                  <a:pt x="4277" y="4000"/>
                </a:lnTo>
                <a:lnTo>
                  <a:pt x="4244" y="3998"/>
                </a:lnTo>
                <a:lnTo>
                  <a:pt x="4212" y="3997"/>
                </a:lnTo>
                <a:close/>
                <a:moveTo>
                  <a:pt x="4858" y="4335"/>
                </a:moveTo>
                <a:lnTo>
                  <a:pt x="4411" y="4783"/>
                </a:lnTo>
                <a:lnTo>
                  <a:pt x="4859" y="5233"/>
                </a:lnTo>
                <a:lnTo>
                  <a:pt x="4876" y="5208"/>
                </a:lnTo>
                <a:lnTo>
                  <a:pt x="4891" y="5184"/>
                </a:lnTo>
                <a:lnTo>
                  <a:pt x="4906" y="5158"/>
                </a:lnTo>
                <a:lnTo>
                  <a:pt x="4919" y="5133"/>
                </a:lnTo>
                <a:lnTo>
                  <a:pt x="4931" y="5106"/>
                </a:lnTo>
                <a:lnTo>
                  <a:pt x="4943" y="5079"/>
                </a:lnTo>
                <a:lnTo>
                  <a:pt x="4953" y="5052"/>
                </a:lnTo>
                <a:lnTo>
                  <a:pt x="4963" y="5024"/>
                </a:lnTo>
                <a:lnTo>
                  <a:pt x="4971" y="4995"/>
                </a:lnTo>
                <a:lnTo>
                  <a:pt x="4978" y="4967"/>
                </a:lnTo>
                <a:lnTo>
                  <a:pt x="4985" y="4937"/>
                </a:lnTo>
                <a:lnTo>
                  <a:pt x="4989" y="4908"/>
                </a:lnTo>
                <a:lnTo>
                  <a:pt x="4994" y="4877"/>
                </a:lnTo>
                <a:lnTo>
                  <a:pt x="4996" y="4847"/>
                </a:lnTo>
                <a:lnTo>
                  <a:pt x="4999" y="4816"/>
                </a:lnTo>
                <a:lnTo>
                  <a:pt x="5000" y="4786"/>
                </a:lnTo>
                <a:lnTo>
                  <a:pt x="4999" y="4754"/>
                </a:lnTo>
                <a:lnTo>
                  <a:pt x="4996" y="4723"/>
                </a:lnTo>
                <a:lnTo>
                  <a:pt x="4994" y="4693"/>
                </a:lnTo>
                <a:lnTo>
                  <a:pt x="4989" y="4663"/>
                </a:lnTo>
                <a:lnTo>
                  <a:pt x="4985" y="4632"/>
                </a:lnTo>
                <a:lnTo>
                  <a:pt x="4978" y="4603"/>
                </a:lnTo>
                <a:lnTo>
                  <a:pt x="4971" y="4574"/>
                </a:lnTo>
                <a:lnTo>
                  <a:pt x="4963" y="4545"/>
                </a:lnTo>
                <a:lnTo>
                  <a:pt x="4952" y="4517"/>
                </a:lnTo>
                <a:lnTo>
                  <a:pt x="4942" y="4490"/>
                </a:lnTo>
                <a:lnTo>
                  <a:pt x="4930" y="4463"/>
                </a:lnTo>
                <a:lnTo>
                  <a:pt x="4917" y="4436"/>
                </a:lnTo>
                <a:lnTo>
                  <a:pt x="4905" y="4411"/>
                </a:lnTo>
                <a:lnTo>
                  <a:pt x="4890" y="4385"/>
                </a:lnTo>
                <a:lnTo>
                  <a:pt x="4874" y="4360"/>
                </a:lnTo>
                <a:lnTo>
                  <a:pt x="4858" y="4335"/>
                </a:lnTo>
                <a:close/>
                <a:moveTo>
                  <a:pt x="4678" y="5420"/>
                </a:moveTo>
                <a:lnTo>
                  <a:pt x="4227" y="4968"/>
                </a:lnTo>
                <a:lnTo>
                  <a:pt x="3762" y="5431"/>
                </a:lnTo>
                <a:lnTo>
                  <a:pt x="3787" y="5448"/>
                </a:lnTo>
                <a:lnTo>
                  <a:pt x="3811" y="5464"/>
                </a:lnTo>
                <a:lnTo>
                  <a:pt x="3837" y="5478"/>
                </a:lnTo>
                <a:lnTo>
                  <a:pt x="3863" y="5492"/>
                </a:lnTo>
                <a:lnTo>
                  <a:pt x="3890" y="5503"/>
                </a:lnTo>
                <a:lnTo>
                  <a:pt x="3917" y="5515"/>
                </a:lnTo>
                <a:lnTo>
                  <a:pt x="3945" y="5526"/>
                </a:lnTo>
                <a:lnTo>
                  <a:pt x="3972" y="5536"/>
                </a:lnTo>
                <a:lnTo>
                  <a:pt x="4000" y="5544"/>
                </a:lnTo>
                <a:lnTo>
                  <a:pt x="4029" y="5552"/>
                </a:lnTo>
                <a:lnTo>
                  <a:pt x="4060" y="5558"/>
                </a:lnTo>
                <a:lnTo>
                  <a:pt x="4089" y="5564"/>
                </a:lnTo>
                <a:lnTo>
                  <a:pt x="4119" y="5567"/>
                </a:lnTo>
                <a:lnTo>
                  <a:pt x="4150" y="5571"/>
                </a:lnTo>
                <a:lnTo>
                  <a:pt x="4180" y="5572"/>
                </a:lnTo>
                <a:lnTo>
                  <a:pt x="4212" y="5573"/>
                </a:lnTo>
                <a:lnTo>
                  <a:pt x="4244" y="5572"/>
                </a:lnTo>
                <a:lnTo>
                  <a:pt x="4277" y="5569"/>
                </a:lnTo>
                <a:lnTo>
                  <a:pt x="4308" y="5567"/>
                </a:lnTo>
                <a:lnTo>
                  <a:pt x="4340" y="5562"/>
                </a:lnTo>
                <a:lnTo>
                  <a:pt x="4371" y="5557"/>
                </a:lnTo>
                <a:lnTo>
                  <a:pt x="4402" y="5550"/>
                </a:lnTo>
                <a:lnTo>
                  <a:pt x="4432" y="5542"/>
                </a:lnTo>
                <a:lnTo>
                  <a:pt x="4461" y="5532"/>
                </a:lnTo>
                <a:lnTo>
                  <a:pt x="4490" y="5522"/>
                </a:lnTo>
                <a:lnTo>
                  <a:pt x="4519" y="5510"/>
                </a:lnTo>
                <a:lnTo>
                  <a:pt x="4547" y="5497"/>
                </a:lnTo>
                <a:lnTo>
                  <a:pt x="4575" y="5485"/>
                </a:lnTo>
                <a:lnTo>
                  <a:pt x="4602" y="5470"/>
                </a:lnTo>
                <a:lnTo>
                  <a:pt x="4627" y="5454"/>
                </a:lnTo>
                <a:lnTo>
                  <a:pt x="4653" y="5437"/>
                </a:lnTo>
                <a:lnTo>
                  <a:pt x="4678" y="5420"/>
                </a:lnTo>
                <a:close/>
                <a:moveTo>
                  <a:pt x="3575" y="5249"/>
                </a:moveTo>
                <a:lnTo>
                  <a:pt x="4042" y="4783"/>
                </a:lnTo>
                <a:lnTo>
                  <a:pt x="3578" y="4319"/>
                </a:lnTo>
                <a:lnTo>
                  <a:pt x="3560" y="4343"/>
                </a:lnTo>
                <a:lnTo>
                  <a:pt x="3543" y="4369"/>
                </a:lnTo>
                <a:lnTo>
                  <a:pt x="3528" y="4396"/>
                </a:lnTo>
                <a:lnTo>
                  <a:pt x="3513" y="4422"/>
                </a:lnTo>
                <a:lnTo>
                  <a:pt x="3499" y="4450"/>
                </a:lnTo>
                <a:lnTo>
                  <a:pt x="3487" y="4478"/>
                </a:lnTo>
                <a:lnTo>
                  <a:pt x="3476" y="4506"/>
                </a:lnTo>
                <a:lnTo>
                  <a:pt x="3465" y="4536"/>
                </a:lnTo>
                <a:lnTo>
                  <a:pt x="3456" y="4565"/>
                </a:lnTo>
                <a:lnTo>
                  <a:pt x="3448" y="4595"/>
                </a:lnTo>
                <a:lnTo>
                  <a:pt x="3441" y="4625"/>
                </a:lnTo>
                <a:lnTo>
                  <a:pt x="3435" y="4657"/>
                </a:lnTo>
                <a:lnTo>
                  <a:pt x="3430" y="4688"/>
                </a:lnTo>
                <a:lnTo>
                  <a:pt x="3427" y="4721"/>
                </a:lnTo>
                <a:lnTo>
                  <a:pt x="3426" y="4752"/>
                </a:lnTo>
                <a:lnTo>
                  <a:pt x="3424" y="4786"/>
                </a:lnTo>
                <a:lnTo>
                  <a:pt x="3426" y="4817"/>
                </a:lnTo>
                <a:lnTo>
                  <a:pt x="3427" y="4850"/>
                </a:lnTo>
                <a:lnTo>
                  <a:pt x="3430" y="4881"/>
                </a:lnTo>
                <a:lnTo>
                  <a:pt x="3435" y="4912"/>
                </a:lnTo>
                <a:lnTo>
                  <a:pt x="3441" y="4944"/>
                </a:lnTo>
                <a:lnTo>
                  <a:pt x="3448" y="4974"/>
                </a:lnTo>
                <a:lnTo>
                  <a:pt x="3456" y="5004"/>
                </a:lnTo>
                <a:lnTo>
                  <a:pt x="3464" y="5033"/>
                </a:lnTo>
                <a:lnTo>
                  <a:pt x="3474" y="5062"/>
                </a:lnTo>
                <a:lnTo>
                  <a:pt x="3486" y="5091"/>
                </a:lnTo>
                <a:lnTo>
                  <a:pt x="3499" y="5119"/>
                </a:lnTo>
                <a:lnTo>
                  <a:pt x="3512" y="5147"/>
                </a:lnTo>
                <a:lnTo>
                  <a:pt x="3527" y="5174"/>
                </a:lnTo>
                <a:lnTo>
                  <a:pt x="3542" y="5199"/>
                </a:lnTo>
                <a:lnTo>
                  <a:pt x="3558" y="5225"/>
                </a:lnTo>
                <a:lnTo>
                  <a:pt x="3575" y="524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组 154"/>
          <p:cNvGrpSpPr/>
          <p:nvPr/>
        </p:nvGrpSpPr>
        <p:grpSpPr>
          <a:xfrm rot="900000">
            <a:off x="1987752" y="856198"/>
            <a:ext cx="2736657" cy="4917778"/>
            <a:chOff x="1283536" y="1795631"/>
            <a:chExt cx="3098298" cy="5567648"/>
          </a:xfrm>
        </p:grpSpPr>
        <p:grpSp>
          <p:nvGrpSpPr>
            <p:cNvPr id="156" name="组 155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59" name="组 158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169" name="矩形 168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0" name="矩形 169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1" name="矩形 170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2" name="矩形 171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3" name="矩形 172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4" name="矩形 173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5" name="矩形 174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6" name="矩形 175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7" name="矩形 176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8" name="矩形 177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79" name="矩形 178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0" name="矩形 179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1" name="矩形 180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2" name="矩形 181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3" name="矩形 182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4" name="矩形 183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5" name="矩形 184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6" name="矩形 185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7" name="矩形 186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88" name="矩形 187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60" name="菱形 159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1" name="矩形 160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2" name="矩形 161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63" name="组 162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64" name="矩形 163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5" name="矩形 164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6" name="矩形 165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7" name="矩形 166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8" name="矩形 167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sp>
          <p:nvSpPr>
            <p:cNvPr id="157" name="矩形 156"/>
            <p:cNvSpPr/>
            <p:nvPr/>
          </p:nvSpPr>
          <p:spPr>
            <a:xfrm rot="7200000">
              <a:off x="3217939" y="1225113"/>
              <a:ext cx="45719" cy="22820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58" name="直线连接符 157"/>
            <p:cNvCxnSpPr/>
            <p:nvPr/>
          </p:nvCxnSpPr>
          <p:spPr>
            <a:xfrm flipH="1">
              <a:off x="2244244" y="1795631"/>
              <a:ext cx="8389" cy="111266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 89"/>
          <p:cNvGrpSpPr/>
          <p:nvPr/>
        </p:nvGrpSpPr>
        <p:grpSpPr>
          <a:xfrm>
            <a:off x="14746" y="3604328"/>
            <a:ext cx="12177254" cy="1479687"/>
            <a:chOff x="14746" y="3239496"/>
            <a:chExt cx="14168544" cy="1721653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746" y="3239496"/>
              <a:ext cx="2836684" cy="1721653"/>
            </a:xfrm>
            <a:prstGeom prst="rect">
              <a:avLst/>
            </a:prstGeom>
          </p:spPr>
        </p:pic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47711" y="3239496"/>
              <a:ext cx="2836684" cy="1721653"/>
            </a:xfrm>
            <a:prstGeom prst="rect">
              <a:avLst/>
            </a:prstGeom>
          </p:spPr>
        </p:pic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80676" y="3239496"/>
              <a:ext cx="2836684" cy="1721653"/>
            </a:xfrm>
            <a:prstGeom prst="rect">
              <a:avLst/>
            </a:prstGeom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13641" y="3239496"/>
              <a:ext cx="2836684" cy="1721653"/>
            </a:xfrm>
            <a:prstGeom prst="rect">
              <a:avLst/>
            </a:prstGeom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46606" y="3239496"/>
              <a:ext cx="2836684" cy="1721653"/>
            </a:xfrm>
            <a:prstGeom prst="rect">
              <a:avLst/>
            </a:prstGeom>
          </p:spPr>
        </p:pic>
      </p:grpSp>
      <p:grpSp>
        <p:nvGrpSpPr>
          <p:cNvPr id="60" name="组 59"/>
          <p:cNvGrpSpPr/>
          <p:nvPr/>
        </p:nvGrpSpPr>
        <p:grpSpPr>
          <a:xfrm>
            <a:off x="4017041" y="1064594"/>
            <a:ext cx="873183" cy="900000"/>
            <a:chOff x="8252554" y="1168810"/>
            <a:chExt cx="703966" cy="725586"/>
          </a:xfrm>
        </p:grpSpPr>
        <p:sp>
          <p:nvSpPr>
            <p:cNvPr id="61" name="圆角矩形 60"/>
            <p:cNvSpPr/>
            <p:nvPr/>
          </p:nvSpPr>
          <p:spPr>
            <a:xfrm>
              <a:off x="8592520" y="1168810"/>
              <a:ext cx="24033" cy="72558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" name="圆角矩形 6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299" y="2961792"/>
            <a:ext cx="3619879" cy="179811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0223" y="3437602"/>
            <a:ext cx="2319047" cy="137034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266305"/>
            <a:ext cx="12192000" cy="351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848230" y="901700"/>
            <a:ext cx="4495540" cy="4495540"/>
          </a:xfrm>
          <a:prstGeom prst="ellipse">
            <a:avLst/>
          </a:prstGeom>
          <a:gradFill flip="none" rotWithShape="1">
            <a:gsLst>
              <a:gs pos="17000">
                <a:schemeClr val="accent3"/>
              </a:gs>
              <a:gs pos="70000">
                <a:schemeClr val="accent3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4064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9" name="组 8"/>
          <p:cNvGrpSpPr/>
          <p:nvPr/>
        </p:nvGrpSpPr>
        <p:grpSpPr>
          <a:xfrm>
            <a:off x="0" y="266305"/>
            <a:ext cx="12192000" cy="351888"/>
            <a:chOff x="0" y="139700"/>
            <a:chExt cx="10560538" cy="3048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0" y="6224901"/>
            <a:ext cx="12192000" cy="351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 11"/>
          <p:cNvGrpSpPr/>
          <p:nvPr/>
        </p:nvGrpSpPr>
        <p:grpSpPr>
          <a:xfrm>
            <a:off x="0" y="6224901"/>
            <a:ext cx="12192000" cy="351888"/>
            <a:chOff x="0" y="139700"/>
            <a:chExt cx="10560538" cy="30480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39700"/>
              <a:ext cx="3528646" cy="3048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15946" y="139700"/>
              <a:ext cx="3528646" cy="3048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31892" y="139700"/>
              <a:ext cx="3528646" cy="304800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04562" y="4345431"/>
            <a:ext cx="3498117" cy="116603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7060633" y="4281721"/>
            <a:ext cx="2104908" cy="1052454"/>
          </a:xfrm>
          <a:prstGeom prst="rect">
            <a:avLst/>
          </a:prstGeom>
        </p:spPr>
      </p:pic>
      <p:grpSp>
        <p:nvGrpSpPr>
          <p:cNvPr id="44" name="组 43"/>
          <p:cNvGrpSpPr/>
          <p:nvPr/>
        </p:nvGrpSpPr>
        <p:grpSpPr>
          <a:xfrm>
            <a:off x="2113452" y="2316725"/>
            <a:ext cx="407228" cy="502813"/>
            <a:chOff x="8252554" y="1035147"/>
            <a:chExt cx="703966" cy="869202"/>
          </a:xfrm>
        </p:grpSpPr>
        <p:sp>
          <p:nvSpPr>
            <p:cNvPr id="33" name="圆角矩形 32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3" name="组 42"/>
          <p:cNvGrpSpPr/>
          <p:nvPr/>
        </p:nvGrpSpPr>
        <p:grpSpPr>
          <a:xfrm>
            <a:off x="1660450" y="2717602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39" name="圆角矩形 38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5" name="组 44"/>
          <p:cNvGrpSpPr/>
          <p:nvPr/>
        </p:nvGrpSpPr>
        <p:grpSpPr>
          <a:xfrm rot="909949">
            <a:off x="3267196" y="1959895"/>
            <a:ext cx="581901" cy="718485"/>
            <a:chOff x="8252554" y="1035147"/>
            <a:chExt cx="703966" cy="869202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46" name="圆角矩形 4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0" name="组 49"/>
          <p:cNvGrpSpPr/>
          <p:nvPr/>
        </p:nvGrpSpPr>
        <p:grpSpPr>
          <a:xfrm rot="20907336">
            <a:off x="8156701" y="1054367"/>
            <a:ext cx="571552" cy="705707"/>
            <a:chOff x="8252554" y="1035147"/>
            <a:chExt cx="703966" cy="869202"/>
          </a:xfrm>
        </p:grpSpPr>
        <p:sp>
          <p:nvSpPr>
            <p:cNvPr id="51" name="圆角矩形 50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5" name="组 54"/>
          <p:cNvGrpSpPr/>
          <p:nvPr/>
        </p:nvGrpSpPr>
        <p:grpSpPr>
          <a:xfrm>
            <a:off x="8854607" y="2216526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56" name="圆角矩形 55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65" name="组 64"/>
          <p:cNvGrpSpPr/>
          <p:nvPr/>
        </p:nvGrpSpPr>
        <p:grpSpPr>
          <a:xfrm rot="21058021">
            <a:off x="8480214" y="2803058"/>
            <a:ext cx="392942" cy="485174"/>
            <a:chOff x="8252554" y="1035147"/>
            <a:chExt cx="703966" cy="869202"/>
          </a:xfrm>
        </p:grpSpPr>
        <p:sp>
          <p:nvSpPr>
            <p:cNvPr id="66" name="圆角矩形 6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" name="圆角矩形 6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0" name="组 69"/>
          <p:cNvGrpSpPr/>
          <p:nvPr/>
        </p:nvGrpSpPr>
        <p:grpSpPr>
          <a:xfrm>
            <a:off x="9563813" y="2632944"/>
            <a:ext cx="407228" cy="502813"/>
            <a:chOff x="8252554" y="1035147"/>
            <a:chExt cx="703966" cy="869202"/>
          </a:xfrm>
        </p:grpSpPr>
        <p:sp>
          <p:nvSpPr>
            <p:cNvPr id="71" name="圆角矩形 70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5" name="组 74"/>
          <p:cNvGrpSpPr/>
          <p:nvPr/>
        </p:nvGrpSpPr>
        <p:grpSpPr>
          <a:xfrm rot="687244">
            <a:off x="1191420" y="1732011"/>
            <a:ext cx="648000" cy="720000"/>
            <a:chOff x="8252554" y="1035147"/>
            <a:chExt cx="703966" cy="869202"/>
          </a:xfrm>
        </p:grpSpPr>
        <p:sp>
          <p:nvSpPr>
            <p:cNvPr id="76" name="圆角矩形 75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80" name="组 79"/>
          <p:cNvGrpSpPr/>
          <p:nvPr/>
        </p:nvGrpSpPr>
        <p:grpSpPr>
          <a:xfrm>
            <a:off x="7913983" y="3527456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81" name="圆角矩形 80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1" name="组 90"/>
          <p:cNvGrpSpPr/>
          <p:nvPr/>
        </p:nvGrpSpPr>
        <p:grpSpPr>
          <a:xfrm>
            <a:off x="7853002" y="1132650"/>
            <a:ext cx="407228" cy="502813"/>
            <a:chOff x="8252554" y="1035147"/>
            <a:chExt cx="703966" cy="869202"/>
          </a:xfrm>
        </p:grpSpPr>
        <p:sp>
          <p:nvSpPr>
            <p:cNvPr id="92" name="圆角矩形 91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3" name="圆角矩形 92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6" name="组 95"/>
          <p:cNvGrpSpPr/>
          <p:nvPr/>
        </p:nvGrpSpPr>
        <p:grpSpPr>
          <a:xfrm rot="21058021">
            <a:off x="3310882" y="1570667"/>
            <a:ext cx="392942" cy="485174"/>
            <a:chOff x="8252554" y="1035147"/>
            <a:chExt cx="703966" cy="869202"/>
          </a:xfrm>
        </p:grpSpPr>
        <p:sp>
          <p:nvSpPr>
            <p:cNvPr id="97" name="圆角矩形 96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" name="圆角矩形 98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" name="圆角矩形 99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9" name="组 188"/>
          <p:cNvGrpSpPr/>
          <p:nvPr/>
        </p:nvGrpSpPr>
        <p:grpSpPr>
          <a:xfrm rot="20600309" flipH="1">
            <a:off x="7850126" y="777665"/>
            <a:ext cx="1894757" cy="4908535"/>
            <a:chOff x="1283536" y="1795631"/>
            <a:chExt cx="2149179" cy="5567648"/>
          </a:xfrm>
        </p:grpSpPr>
        <p:grpSp>
          <p:nvGrpSpPr>
            <p:cNvPr id="190" name="组 189"/>
            <p:cNvGrpSpPr/>
            <p:nvPr/>
          </p:nvGrpSpPr>
          <p:grpSpPr>
            <a:xfrm>
              <a:off x="1283536" y="2908300"/>
              <a:ext cx="1921416" cy="4454979"/>
              <a:chOff x="2413836" y="1333500"/>
              <a:chExt cx="1921416" cy="4454979"/>
            </a:xfrm>
          </p:grpSpPr>
          <p:grpSp>
            <p:nvGrpSpPr>
              <p:cNvPr id="193" name="组 192"/>
              <p:cNvGrpSpPr/>
              <p:nvPr/>
            </p:nvGrpSpPr>
            <p:grpSpPr>
              <a:xfrm>
                <a:off x="2413836" y="1451768"/>
                <a:ext cx="1921416" cy="2237618"/>
                <a:chOff x="9703636" y="1017934"/>
                <a:chExt cx="2063538" cy="1739958"/>
              </a:xfrm>
            </p:grpSpPr>
            <p:sp>
              <p:nvSpPr>
                <p:cNvPr id="203" name="矩形 202"/>
                <p:cNvSpPr/>
                <p:nvPr/>
              </p:nvSpPr>
              <p:spPr>
                <a:xfrm>
                  <a:off x="9703636" y="1017934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4" name="矩形 203"/>
                <p:cNvSpPr/>
                <p:nvPr/>
              </p:nvSpPr>
              <p:spPr>
                <a:xfrm>
                  <a:off x="9884993" y="11951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5" name="矩形 204"/>
                <p:cNvSpPr/>
                <p:nvPr/>
              </p:nvSpPr>
              <p:spPr>
                <a:xfrm>
                  <a:off x="9884993" y="12740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6" name="矩形 205"/>
                <p:cNvSpPr/>
                <p:nvPr/>
              </p:nvSpPr>
              <p:spPr>
                <a:xfrm>
                  <a:off x="9884993" y="1347851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7" name="矩形 206"/>
                <p:cNvSpPr/>
                <p:nvPr/>
              </p:nvSpPr>
              <p:spPr>
                <a:xfrm>
                  <a:off x="9884993" y="1426719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8" name="矩形 207"/>
                <p:cNvSpPr/>
                <p:nvPr/>
              </p:nvSpPr>
              <p:spPr>
                <a:xfrm>
                  <a:off x="9884993" y="150041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9" name="矩形 208"/>
                <p:cNvSpPr/>
                <p:nvPr/>
              </p:nvSpPr>
              <p:spPr>
                <a:xfrm>
                  <a:off x="9884993" y="157927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0" name="矩形 209"/>
                <p:cNvSpPr/>
                <p:nvPr/>
              </p:nvSpPr>
              <p:spPr>
                <a:xfrm>
                  <a:off x="9884993" y="1653066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1" name="矩形 210"/>
                <p:cNvSpPr/>
                <p:nvPr/>
              </p:nvSpPr>
              <p:spPr>
                <a:xfrm>
                  <a:off x="9884993" y="1731934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2" name="矩形 211"/>
                <p:cNvSpPr/>
                <p:nvPr/>
              </p:nvSpPr>
              <p:spPr>
                <a:xfrm>
                  <a:off x="9884993" y="1816124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3" name="矩形 212"/>
                <p:cNvSpPr/>
                <p:nvPr/>
              </p:nvSpPr>
              <p:spPr>
                <a:xfrm>
                  <a:off x="9884993" y="1894992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4" name="矩形 213"/>
                <p:cNvSpPr/>
                <p:nvPr/>
              </p:nvSpPr>
              <p:spPr>
                <a:xfrm>
                  <a:off x="9884993" y="1968780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5" name="矩形 214"/>
                <p:cNvSpPr/>
                <p:nvPr/>
              </p:nvSpPr>
              <p:spPr>
                <a:xfrm>
                  <a:off x="9884993" y="2047648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6" name="矩形 215"/>
                <p:cNvSpPr/>
                <p:nvPr/>
              </p:nvSpPr>
              <p:spPr>
                <a:xfrm>
                  <a:off x="9884993" y="2121339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7" name="矩形 216"/>
                <p:cNvSpPr/>
                <p:nvPr/>
              </p:nvSpPr>
              <p:spPr>
                <a:xfrm>
                  <a:off x="9884993" y="2200207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8" name="矩形 217"/>
                <p:cNvSpPr/>
                <p:nvPr/>
              </p:nvSpPr>
              <p:spPr>
                <a:xfrm>
                  <a:off x="9884993" y="2273995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19" name="矩形 218"/>
                <p:cNvSpPr/>
                <p:nvPr/>
              </p:nvSpPr>
              <p:spPr>
                <a:xfrm>
                  <a:off x="9884993" y="2352863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20" name="矩形 219"/>
                <p:cNvSpPr/>
                <p:nvPr/>
              </p:nvSpPr>
              <p:spPr>
                <a:xfrm>
                  <a:off x="9884993" y="2426137"/>
                  <a:ext cx="1694294" cy="8258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21" name="矩形 220"/>
                <p:cNvSpPr/>
                <p:nvPr/>
              </p:nvSpPr>
              <p:spPr>
                <a:xfrm>
                  <a:off x="9884993" y="2505005"/>
                  <a:ext cx="1694294" cy="82582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22" name="矩形 221"/>
                <p:cNvSpPr/>
                <p:nvPr/>
              </p:nvSpPr>
              <p:spPr>
                <a:xfrm>
                  <a:off x="9710166" y="2579043"/>
                  <a:ext cx="2057008" cy="17884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94" name="菱形 193"/>
              <p:cNvSpPr/>
              <p:nvPr/>
            </p:nvSpPr>
            <p:spPr>
              <a:xfrm>
                <a:off x="2639554" y="1785932"/>
                <a:ext cx="1469981" cy="1567249"/>
              </a:xfrm>
              <a:prstGeom prst="diamond">
                <a:avLst/>
              </a:prstGeom>
              <a:noFill/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5" name="矩形 194"/>
              <p:cNvSpPr/>
              <p:nvPr/>
            </p:nvSpPr>
            <p:spPr>
              <a:xfrm>
                <a:off x="3088957" y="1333500"/>
                <a:ext cx="571174" cy="118268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6" name="矩形 195"/>
              <p:cNvSpPr/>
              <p:nvPr/>
            </p:nvSpPr>
            <p:spPr>
              <a:xfrm>
                <a:off x="3078622" y="3685279"/>
                <a:ext cx="591845" cy="8249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197" name="组 196"/>
              <p:cNvGrpSpPr/>
              <p:nvPr/>
            </p:nvGrpSpPr>
            <p:grpSpPr>
              <a:xfrm>
                <a:off x="3135563" y="3772833"/>
                <a:ext cx="477963" cy="2015646"/>
                <a:chOff x="3156611" y="3760133"/>
                <a:chExt cx="477963" cy="2015646"/>
              </a:xfrm>
            </p:grpSpPr>
            <p:sp>
              <p:nvSpPr>
                <p:cNvPr id="198" name="矩形 197"/>
                <p:cNvSpPr/>
                <p:nvPr/>
              </p:nvSpPr>
              <p:spPr>
                <a:xfrm flipH="1">
                  <a:off x="3156611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99" name="矩形 198"/>
                <p:cNvSpPr/>
                <p:nvPr/>
              </p:nvSpPr>
              <p:spPr>
                <a:xfrm flipH="1">
                  <a:off x="3264672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0" name="矩形 199"/>
                <p:cNvSpPr/>
                <p:nvPr/>
              </p:nvSpPr>
              <p:spPr>
                <a:xfrm flipH="1">
                  <a:off x="3372733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1" name="矩形 200"/>
                <p:cNvSpPr/>
                <p:nvPr/>
              </p:nvSpPr>
              <p:spPr>
                <a:xfrm flipH="1">
                  <a:off x="3480794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2" name="矩形 201"/>
                <p:cNvSpPr/>
                <p:nvPr/>
              </p:nvSpPr>
              <p:spPr>
                <a:xfrm flipH="1">
                  <a:off x="3588855" y="3760133"/>
                  <a:ext cx="45719" cy="201564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sp>
          <p:nvSpPr>
            <p:cNvPr id="191" name="矩形 190"/>
            <p:cNvSpPr/>
            <p:nvPr/>
          </p:nvSpPr>
          <p:spPr>
            <a:xfrm rot="7200000">
              <a:off x="2776929" y="1476121"/>
              <a:ext cx="45719" cy="126585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92" name="直线连接符 191"/>
            <p:cNvCxnSpPr/>
            <p:nvPr/>
          </p:nvCxnSpPr>
          <p:spPr>
            <a:xfrm flipH="1">
              <a:off x="2244244" y="1795631"/>
              <a:ext cx="8389" cy="111266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3" name="组 222"/>
          <p:cNvGrpSpPr/>
          <p:nvPr/>
        </p:nvGrpSpPr>
        <p:grpSpPr>
          <a:xfrm>
            <a:off x="9678115" y="1909039"/>
            <a:ext cx="407228" cy="502813"/>
            <a:chOff x="8252554" y="1035147"/>
            <a:chExt cx="703966" cy="869202"/>
          </a:xfrm>
        </p:grpSpPr>
        <p:sp>
          <p:nvSpPr>
            <p:cNvPr id="224" name="圆角矩形 223"/>
            <p:cNvSpPr/>
            <p:nvPr/>
          </p:nvSpPr>
          <p:spPr>
            <a:xfrm>
              <a:off x="8592520" y="1035147"/>
              <a:ext cx="24033" cy="869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5" name="圆角矩形 224"/>
            <p:cNvSpPr/>
            <p:nvPr/>
          </p:nvSpPr>
          <p:spPr>
            <a:xfrm rot="5400000">
              <a:off x="8593522" y="1157856"/>
              <a:ext cx="22030" cy="62378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6" name="圆角矩形 225"/>
            <p:cNvSpPr/>
            <p:nvPr/>
          </p:nvSpPr>
          <p:spPr>
            <a:xfrm rot="2700000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7" name="圆角矩形 226"/>
            <p:cNvSpPr/>
            <p:nvPr/>
          </p:nvSpPr>
          <p:spPr>
            <a:xfrm rot="18000000" flipH="1">
              <a:off x="8592520" y="1117765"/>
              <a:ext cx="24033" cy="70396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28" name="组 227"/>
          <p:cNvGrpSpPr/>
          <p:nvPr/>
        </p:nvGrpSpPr>
        <p:grpSpPr>
          <a:xfrm>
            <a:off x="4200631" y="3695256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229" name="圆角矩形 228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0" name="圆角矩形 229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1" name="圆角矩形 230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2" name="圆角矩形 231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33" name="组 232"/>
          <p:cNvGrpSpPr/>
          <p:nvPr/>
        </p:nvGrpSpPr>
        <p:grpSpPr>
          <a:xfrm>
            <a:off x="10101308" y="2704679"/>
            <a:ext cx="623784" cy="720000"/>
            <a:chOff x="9027389" y="1645141"/>
            <a:chExt cx="623784" cy="720000"/>
          </a:xfrm>
          <a:solidFill>
            <a:schemeClr val="accent3">
              <a:lumMod val="20000"/>
              <a:lumOff val="80000"/>
              <a:alpha val="76000"/>
            </a:schemeClr>
          </a:solidFill>
        </p:grpSpPr>
        <p:sp>
          <p:nvSpPr>
            <p:cNvPr id="234" name="圆角矩形 233"/>
            <p:cNvSpPr/>
            <p:nvPr/>
          </p:nvSpPr>
          <p:spPr>
            <a:xfrm>
              <a:off x="9327265" y="1645141"/>
              <a:ext cx="24033" cy="72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5" name="圆角矩形 234"/>
            <p:cNvSpPr/>
            <p:nvPr/>
          </p:nvSpPr>
          <p:spPr>
            <a:xfrm rot="5400000">
              <a:off x="9328266" y="1693249"/>
              <a:ext cx="22030" cy="6237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6" name="圆角矩形 235"/>
            <p:cNvSpPr/>
            <p:nvPr/>
          </p:nvSpPr>
          <p:spPr>
            <a:xfrm rot="2700000">
              <a:off x="9327265" y="1753141"/>
              <a:ext cx="24033" cy="50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7" name="圆角矩形 236"/>
            <p:cNvSpPr/>
            <p:nvPr/>
          </p:nvSpPr>
          <p:spPr>
            <a:xfrm rot="-2700000" flipH="1">
              <a:off x="9327265" y="1653158"/>
              <a:ext cx="24033" cy="70396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097655" y="2512695"/>
            <a:ext cx="417576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schemeClr val="bg1"/>
                </a:solidFill>
                <a:latin typeface="汉仪雪君体简" charset="0"/>
                <a:ea typeface="汉仪雪君体简" charset="0"/>
              </a:rPr>
              <a:t>感谢聆听</a:t>
            </a:r>
            <a:r>
              <a:rPr lang="zh-CN" altLang="en-US" sz="7200">
                <a:solidFill>
                  <a:schemeClr val="bg1"/>
                </a:solidFill>
              </a:rPr>
              <a:t>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i"/>
  <p:tag name="KSO_WM_UNIT_INDEX" val="1_4"/>
  <p:tag name="KSO_WM_UNIT_ID" val="diagram160053_1*l_i*1_4"/>
  <p:tag name="KSO_WM_UNIT_CLEAR" val="1"/>
  <p:tag name="KSO_WM_UNIT_LAYERLEVEL" val="1_1"/>
  <p:tag name="KSO_WM_DIAGRAM_GROUP_CODE" val="l1-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i"/>
  <p:tag name="KSO_WM_UNIT_INDEX" val="1_7"/>
  <p:tag name="KSO_WM_UNIT_ID" val="diagram160053_1*l_i*1_7"/>
  <p:tag name="KSO_WM_UNIT_CLEAR" val="1"/>
  <p:tag name="KSO_WM_UNIT_LAYERLEVEL" val="1_1"/>
  <p:tag name="KSO_WM_DIAGRAM_GROUP_CODE" val="l1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h_f"/>
  <p:tag name="KSO_WM_UNIT_INDEX" val="1_1_1"/>
  <p:tag name="KSO_WM_UNIT_ID" val="diagram160053_1*l_h_f*1_1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i"/>
  <p:tag name="KSO_WM_UNIT_INDEX" val="1_9"/>
  <p:tag name="KSO_WM_UNIT_ID" val="diagram160053_1*l_i*1_9"/>
  <p:tag name="KSO_WM_UNIT_CLEAR" val="1"/>
  <p:tag name="KSO_WM_UNIT_LAYERLEVEL" val="1_1"/>
  <p:tag name="KSO_WM_DIAGRAM_GROUP_CODE" val="l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h_f"/>
  <p:tag name="KSO_WM_UNIT_INDEX" val="1_1_1"/>
  <p:tag name="KSO_WM_UNIT_ID" val="diagram160053_1*l_h_f*1_1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h_f"/>
  <p:tag name="KSO_WM_UNIT_INDEX" val="1_2_1"/>
  <p:tag name="KSO_WM_UNIT_ID" val="diagram160053_1*l_h_f*1_2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i"/>
  <p:tag name="KSO_WM_UNIT_INDEX" val="1_5"/>
  <p:tag name="KSO_WM_UNIT_ID" val="diagram160053_1*l_i*1_5"/>
  <p:tag name="KSO_WM_UNIT_CLEAR" val="1"/>
  <p:tag name="KSO_WM_UNIT_LAYERLEVEL" val="1_1"/>
  <p:tag name="KSO_WM_DIAGRAM_GROUP_CODE" val="l1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h_f"/>
  <p:tag name="KSO_WM_UNIT_INDEX" val="1_3_1"/>
  <p:tag name="KSO_WM_UNIT_ID" val="diagram160053_1*l_h_f*1_3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i"/>
  <p:tag name="KSO_WM_UNIT_INDEX" val="1_6"/>
  <p:tag name="KSO_WM_UNIT_ID" val="diagram160053_1*l_i*1_6"/>
  <p:tag name="KSO_WM_UNIT_CLEAR" val="1"/>
  <p:tag name="KSO_WM_UNIT_LAYERLEVEL" val="1_1"/>
  <p:tag name="KSO_WM_DIAGRAM_GROUP_CODE" val="l1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h_f"/>
  <p:tag name="KSO_WM_UNIT_INDEX" val="1_1_1"/>
  <p:tag name="KSO_WM_UNIT_ID" val="diagram160053_1*l_h_f*1_1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h_f"/>
  <p:tag name="KSO_WM_UNIT_INDEX" val="1_2_1"/>
  <p:tag name="KSO_WM_UNIT_ID" val="diagram160053_1*l_h_f*1_2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26"/>
  <p:tag name="KSO_WM_DIAGRAM_GROUP_CODE" val="l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3"/>
  <p:tag name="KSO_WM_UNIT_TYPE" val="l_i"/>
  <p:tag name="KSO_WM_UNIT_INDEX" val="1_5"/>
  <p:tag name="KSO_WM_UNIT_ID" val="diagram160053_1*l_i*1_5"/>
  <p:tag name="KSO_WM_UNIT_CLEAR" val="1"/>
  <p:tag name="KSO_WM_UNIT_LAYERLEVEL" val="1_1"/>
  <p:tag name="KSO_WM_DIAGRAM_GROUP_CODE" val="l1-1"/>
</p:tagLst>
</file>

<file path=ppt/theme/theme1.xml><?xml version="1.0" encoding="utf-8"?>
<a:theme xmlns:a="http://schemas.openxmlformats.org/drawingml/2006/main" name="Office 主题">
  <a:themeElements>
    <a:clrScheme name="自定义 75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D078A5"/>
      </a:accent1>
      <a:accent2>
        <a:srgbClr val="7E4460"/>
      </a:accent2>
      <a:accent3>
        <a:srgbClr val="F3D06C"/>
      </a:accent3>
      <a:accent4>
        <a:srgbClr val="F4445A"/>
      </a:accent4>
      <a:accent5>
        <a:srgbClr val="E4DBCD"/>
      </a:accent5>
      <a:accent6>
        <a:srgbClr val="515151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44</Words>
  <Application>Microsoft Office PowerPoint</Application>
  <PresentationFormat>自定义</PresentationFormat>
  <Paragraphs>11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43</cp:revision>
  <dcterms:created xsi:type="dcterms:W3CDTF">2015-08-18T02:51:00Z</dcterms:created>
  <dcterms:modified xsi:type="dcterms:W3CDTF">2016-08-22T03:59:41Z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