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5" r:id="rId4"/>
    <p:sldMasterId id="2147493491" r:id="rId5"/>
    <p:sldMasterId id="2147493493" r:id="rId6"/>
    <p:sldMasterId id="2147493488" r:id="rId7"/>
  </p:sldMasterIdLst>
  <p:sldIdLst>
    <p:sldId id="267" r:id="rId8"/>
    <p:sldId id="262" r:id="rId9"/>
    <p:sldId id="268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751" autoAdjust="0"/>
    <p:restoredTop sz="92663"/>
  </p:normalViewPr>
  <p:slideViewPr>
    <p:cSldViewPr snapToGrid="0" snapToObjects="1">
      <p:cViewPr varScale="1">
        <p:scale>
          <a:sx n="101" d="100"/>
          <a:sy n="101" d="100"/>
        </p:scale>
        <p:origin x="-654" y="-10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area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E5-4E0D-9D46-D954AE8707C3}"/>
            </c:ext>
          </c:extLst>
        </c:ser>
        <c:dLbls/>
        <c:axId val="106309120"/>
        <c:axId val="106310656"/>
      </c:areaChar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E5-4E0D-9D46-D954AE8707C3}"/>
            </c:ext>
          </c:extLst>
        </c:ser>
        <c:dLbls/>
        <c:marker val="1"/>
        <c:axId val="106309120"/>
        <c:axId val="106310656"/>
      </c:lineChart>
      <c:catAx>
        <c:axId val="106309120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310656"/>
        <c:crosses val="autoZero"/>
        <c:auto val="1"/>
        <c:lblAlgn val="ctr"/>
        <c:lblOffset val="50"/>
      </c:catAx>
      <c:valAx>
        <c:axId val="1063106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tickLblPos val="nextTo"/>
        <c:crossAx val="106309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area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E5-4E0D-9D46-D954AE8707C3}"/>
            </c:ext>
          </c:extLst>
        </c:ser>
        <c:dLbls/>
        <c:axId val="130408832"/>
        <c:axId val="130410368"/>
      </c:areaChar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E5-4E0D-9D46-D954AE8707C3}"/>
            </c:ext>
          </c:extLst>
        </c:ser>
        <c:dLbls/>
        <c:marker val="1"/>
        <c:axId val="130408832"/>
        <c:axId val="130410368"/>
      </c:lineChart>
      <c:catAx>
        <c:axId val="130408832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410368"/>
        <c:crosses val="autoZero"/>
        <c:auto val="1"/>
        <c:lblAlgn val="ctr"/>
        <c:lblOffset val="50"/>
      </c:catAx>
      <c:valAx>
        <c:axId val="1304103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tickLblPos val="nextTo"/>
        <c:crossAx val="130408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area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E5-4E0D-9D46-D954AE8707C3}"/>
            </c:ext>
          </c:extLst>
        </c:ser>
        <c:dLbls/>
        <c:axId val="149794816"/>
        <c:axId val="149796352"/>
      </c:areaChar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E5-4E0D-9D46-D954AE8707C3}"/>
            </c:ext>
          </c:extLst>
        </c:ser>
        <c:dLbls/>
        <c:marker val="1"/>
        <c:axId val="149794816"/>
        <c:axId val="149796352"/>
      </c:lineChart>
      <c:catAx>
        <c:axId val="149794816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796352"/>
        <c:crosses val="autoZero"/>
        <c:auto val="1"/>
        <c:lblAlgn val="ctr"/>
        <c:lblOffset val="50"/>
      </c:catAx>
      <c:valAx>
        <c:axId val="1497963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tickLblPos val="nextTo"/>
        <c:crossAx val="1497948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908886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90338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6"/>
          <p:cNvSpPr/>
          <p:nvPr userDrawn="1"/>
        </p:nvSpPr>
        <p:spPr>
          <a:xfrm>
            <a:off x="526950" y="1"/>
            <a:ext cx="763523" cy="1016000"/>
          </a:xfrm>
          <a:custGeom>
            <a:avLst/>
            <a:gdLst>
              <a:gd name="connsiteX0" fmla="*/ 0 w 572568"/>
              <a:gd name="connsiteY0" fmla="*/ 0 h 1115115"/>
              <a:gd name="connsiteX1" fmla="*/ 572568 w 572568"/>
              <a:gd name="connsiteY1" fmla="*/ 0 h 1115115"/>
              <a:gd name="connsiteX2" fmla="*/ 572568 w 572568"/>
              <a:gd name="connsiteY2" fmla="*/ 1115115 h 1115115"/>
              <a:gd name="connsiteX3" fmla="*/ 286284 w 572568"/>
              <a:gd name="connsiteY3" fmla="*/ 828831 h 1115115"/>
              <a:gd name="connsiteX4" fmla="*/ 0 w 572568"/>
              <a:gd name="connsiteY4" fmla="*/ 1115115 h 111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68" h="1115115">
                <a:moveTo>
                  <a:pt x="0" y="0"/>
                </a:moveTo>
                <a:lnTo>
                  <a:pt x="572568" y="0"/>
                </a:lnTo>
                <a:lnTo>
                  <a:pt x="572568" y="1115115"/>
                </a:lnTo>
                <a:lnTo>
                  <a:pt x="286284" y="828831"/>
                </a:lnTo>
                <a:lnTo>
                  <a:pt x="0" y="111511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67064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67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90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151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135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8479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769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9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95" y="4473433"/>
            <a:ext cx="12191999" cy="15338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2" name="组合 10"/>
          <p:cNvGrpSpPr/>
          <p:nvPr/>
        </p:nvGrpSpPr>
        <p:grpSpPr>
          <a:xfrm>
            <a:off x="7334653" y="733778"/>
            <a:ext cx="4197419" cy="5419452"/>
            <a:chOff x="647564" y="987574"/>
            <a:chExt cx="2844316" cy="3672408"/>
          </a:xfrm>
        </p:grpSpPr>
        <p:sp>
          <p:nvSpPr>
            <p:cNvPr id="13" name="圆角矩形 12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9459">
                <a:defRPr/>
              </a:pPr>
              <a:endParaRPr lang="zh-CN" altLang="en-US" kern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14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grpSp>
            <p:nvGrpSpPr>
              <p:cNvPr id="40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41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2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3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4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5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6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7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5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4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5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6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7865972" y="2628610"/>
            <a:ext cx="3134804" cy="294533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2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数字等都可以通过点击和重新输入进行更改，顶部“开始”面板中可以对字体、字号、颜色、行距进行修改。建议正文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TextBox 87"/>
          <p:cNvSpPr txBox="1"/>
          <p:nvPr/>
        </p:nvSpPr>
        <p:spPr>
          <a:xfrm>
            <a:off x="7725469" y="2313178"/>
            <a:ext cx="3415813" cy="492420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941159" y="4663427"/>
            <a:ext cx="3137771" cy="1189791"/>
          </a:xfrm>
          <a:prstGeom prst="rect">
            <a:avLst/>
          </a:prstGeom>
        </p:spPr>
        <p:txBody>
          <a:bodyPr wrap="square" lIns="121899" tIns="60949" rIns="121899" bIns="60949" anchor="ctr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aphicFrame>
        <p:nvGraphicFramePr>
          <p:cNvPr id="51" name="图表 50"/>
          <p:cNvGraphicFramePr/>
          <p:nvPr>
            <p:extLst/>
          </p:nvPr>
        </p:nvGraphicFramePr>
        <p:xfrm>
          <a:off x="952308" y="1318228"/>
          <a:ext cx="6030863" cy="297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" name="文本框 51"/>
          <p:cNvSpPr txBox="1"/>
          <p:nvPr/>
        </p:nvSpPr>
        <p:spPr>
          <a:xfrm>
            <a:off x="1114356" y="4473494"/>
            <a:ext cx="285046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914354"/>
            <a:r>
              <a:rPr lang="en-US" altLang="zh-CN" sz="9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9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77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95" y="4473433"/>
            <a:ext cx="12191999" cy="15338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2" name="组合 10"/>
          <p:cNvGrpSpPr/>
          <p:nvPr/>
        </p:nvGrpSpPr>
        <p:grpSpPr>
          <a:xfrm>
            <a:off x="7334653" y="733778"/>
            <a:ext cx="4197419" cy="5419452"/>
            <a:chOff x="647564" y="987574"/>
            <a:chExt cx="2844316" cy="3672408"/>
          </a:xfrm>
        </p:grpSpPr>
        <p:sp>
          <p:nvSpPr>
            <p:cNvPr id="13" name="圆角矩形 12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9459">
                <a:defRPr/>
              </a:pPr>
              <a:endParaRPr lang="zh-CN" altLang="en-US" kern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14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grpSp>
            <p:nvGrpSpPr>
              <p:cNvPr id="40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41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2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3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4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5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6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7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5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4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5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6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7865972" y="2628610"/>
            <a:ext cx="3134804" cy="294533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2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数字等都可以通过点击和重新输入进行更改，顶部“开始”面板中可以对字体、字号、颜色、行距进行修改。建议正文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TextBox 87"/>
          <p:cNvSpPr txBox="1"/>
          <p:nvPr/>
        </p:nvSpPr>
        <p:spPr>
          <a:xfrm>
            <a:off x="7725469" y="2313178"/>
            <a:ext cx="3415813" cy="492420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941159" y="4663427"/>
            <a:ext cx="3137771" cy="1189791"/>
          </a:xfrm>
          <a:prstGeom prst="rect">
            <a:avLst/>
          </a:prstGeom>
        </p:spPr>
        <p:txBody>
          <a:bodyPr wrap="square" lIns="121899" tIns="60949" rIns="121899" bIns="60949" anchor="ctr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xmlns="" val="2570514188"/>
              </p:ext>
            </p:extLst>
          </p:nvPr>
        </p:nvGraphicFramePr>
        <p:xfrm>
          <a:off x="952308" y="1318228"/>
          <a:ext cx="6030863" cy="297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" name="文本框 51"/>
          <p:cNvSpPr txBox="1"/>
          <p:nvPr/>
        </p:nvSpPr>
        <p:spPr>
          <a:xfrm>
            <a:off x="1114356" y="4473494"/>
            <a:ext cx="285046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914354"/>
            <a:r>
              <a:rPr lang="en-US" altLang="zh-CN" sz="9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9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004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95" y="4473433"/>
            <a:ext cx="12191999" cy="15338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2" name="组合 10"/>
          <p:cNvGrpSpPr/>
          <p:nvPr/>
        </p:nvGrpSpPr>
        <p:grpSpPr>
          <a:xfrm>
            <a:off x="7334653" y="733778"/>
            <a:ext cx="4197419" cy="5419452"/>
            <a:chOff x="647564" y="987574"/>
            <a:chExt cx="2844316" cy="3672408"/>
          </a:xfrm>
        </p:grpSpPr>
        <p:sp>
          <p:nvSpPr>
            <p:cNvPr id="13" name="圆角矩形 12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gradFill>
              <a:gsLst>
                <a:gs pos="0">
                  <a:sysClr val="windowText" lastClr="000000">
                    <a:lumMod val="77000"/>
                    <a:lumOff val="23000"/>
                  </a:sysClr>
                </a:gs>
                <a:gs pos="100000">
                  <a:sysClr val="windowText" lastClr="000000">
                    <a:lumMod val="57000"/>
                  </a:sysClr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09459">
                <a:defRPr/>
              </a:pPr>
              <a:endParaRPr lang="zh-CN" altLang="en-US" kern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14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grpSp>
            <p:nvGrpSpPr>
              <p:cNvPr id="40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41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2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3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4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5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6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47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15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4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5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grpSp>
          <p:nvGrpSpPr>
            <p:cNvPr id="26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09459">
                  <a:defRPr/>
                </a:pPr>
                <a:endParaRPr lang="zh-CN" altLang="en-US" kern="0">
                  <a:solidFill>
                    <a:prstClr val="white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7865972" y="2628610"/>
            <a:ext cx="3134804" cy="294533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459">
              <a:lnSpc>
                <a:spcPct val="2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数字等都可以通过点击和重新输入进行更改，顶部“开始”面板中可以对字体、字号、颜色、行距进行修改。建议正文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67" dirty="0"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67" dirty="0"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TextBox 87"/>
          <p:cNvSpPr txBox="1"/>
          <p:nvPr/>
        </p:nvSpPr>
        <p:spPr>
          <a:xfrm>
            <a:off x="7725469" y="2313178"/>
            <a:ext cx="3415813" cy="492420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941159" y="4663427"/>
            <a:ext cx="3137771" cy="1189791"/>
          </a:xfrm>
          <a:prstGeom prst="rect">
            <a:avLst/>
          </a:prstGeom>
        </p:spPr>
        <p:txBody>
          <a:bodyPr wrap="square" lIns="121899" tIns="60949" rIns="121899" bIns="60949" anchor="ctr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kern="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aphicFrame>
        <p:nvGraphicFramePr>
          <p:cNvPr id="51" name="图表 50"/>
          <p:cNvGraphicFramePr/>
          <p:nvPr>
            <p:extLst/>
          </p:nvPr>
        </p:nvGraphicFramePr>
        <p:xfrm>
          <a:off x="952308" y="1318228"/>
          <a:ext cx="6030863" cy="2971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" name="文本框 51"/>
          <p:cNvSpPr txBox="1"/>
          <p:nvPr/>
        </p:nvSpPr>
        <p:spPr>
          <a:xfrm>
            <a:off x="1114356" y="4473494"/>
            <a:ext cx="285046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914354"/>
            <a:r>
              <a:rPr lang="en-US" altLang="zh-CN" sz="9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42%</a:t>
            </a:r>
            <a:endParaRPr lang="zh-CN" altLang="en-US" sz="9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303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267</Words>
  <Application>Microsoft Office PowerPoint</Application>
  <PresentationFormat>自定义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2_Office 主题</vt:lpstr>
      <vt:lpstr>3_Office 主题</vt:lpstr>
      <vt:lpstr>1_Office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72</cp:revision>
  <dcterms:created xsi:type="dcterms:W3CDTF">2010-04-12T23:12:02Z</dcterms:created>
  <dcterms:modified xsi:type="dcterms:W3CDTF">2016-03-15T18:48:51Z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