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1" r:id="rId2"/>
    <p:sldId id="262" r:id="rId3"/>
    <p:sldId id="263" r:id="rId4"/>
    <p:sldId id="264" r:id="rId5"/>
    <p:sldId id="265" r:id="rId6"/>
    <p:sldId id="269" r:id="rId7"/>
    <p:sldId id="276" r:id="rId8"/>
    <p:sldId id="266" r:id="rId9"/>
    <p:sldId id="270" r:id="rId10"/>
    <p:sldId id="272" r:id="rId11"/>
    <p:sldId id="274" r:id="rId12"/>
    <p:sldId id="278" r:id="rId13"/>
    <p:sldId id="267" r:id="rId14"/>
    <p:sldId id="275" r:id="rId15"/>
    <p:sldId id="277" r:id="rId16"/>
    <p:sldId id="279" r:id="rId17"/>
    <p:sldId id="281" r:id="rId18"/>
    <p:sldId id="268" r:id="rId19"/>
    <p:sldId id="280" r:id="rId20"/>
    <p:sldId id="273" r:id="rId21"/>
    <p:sldId id="282" r:id="rId22"/>
    <p:sldId id="27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B80D"/>
    <a:srgbClr val="22B6A8"/>
    <a:srgbClr val="EB7D7E"/>
    <a:srgbClr val="574E10"/>
    <a:srgbClr val="5C96A0"/>
    <a:srgbClr val="F8EA32"/>
    <a:srgbClr val="5CAED3"/>
    <a:srgbClr val="C14A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25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61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91EC1-95A5-449C-8F79-B2E49A6FDEC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D1B1E-0BE8-46A9-AC3E-B77DCB31AF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7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013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35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185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0386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976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45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36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34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34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07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05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2BB1-07DD-4E7F-ADF6-BC75184C88E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17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801932" y="1622737"/>
            <a:ext cx="1339403" cy="1339403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789053" y="1738441"/>
            <a:ext cx="1365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nch Script MT" panose="03020402040607040605" pitchFamily="66" charset="0"/>
              </a:rPr>
              <a:t>logo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French Script MT" panose="03020402040607040605" pitchFamily="66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3132" y="3734873"/>
            <a:ext cx="4997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CLICK HERE TO ADD YOUR THEME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736502" y="5473521"/>
            <a:ext cx="8718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108740" y="5444266"/>
            <a:ext cx="5974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Click here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to add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the core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values of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your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company</a:t>
            </a:r>
            <a:endParaRPr lang="zh-CN" altLang="en-US" sz="3200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64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559723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108354" y="4475020"/>
            <a:ext cx="9199416" cy="1316194"/>
            <a:chOff x="1759527" y="4447309"/>
            <a:chExt cx="9199416" cy="84512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59527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059381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59235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659089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58943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36408" y="2964861"/>
            <a:ext cx="1309255" cy="1316182"/>
            <a:chOff x="436408" y="2964861"/>
            <a:chExt cx="1309255" cy="1316182"/>
          </a:xfrm>
        </p:grpSpPr>
        <p:sp>
          <p:nvSpPr>
            <p:cNvPr id="14" name="椭圆 13"/>
            <p:cNvSpPr/>
            <p:nvPr/>
          </p:nvSpPr>
          <p:spPr>
            <a:xfrm>
              <a:off x="471045" y="2964861"/>
              <a:ext cx="1274618" cy="1316182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6408" y="3238231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108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60509" y="3179456"/>
            <a:ext cx="1205345" cy="1101587"/>
            <a:chOff x="2760509" y="3179456"/>
            <a:chExt cx="1205345" cy="1101587"/>
          </a:xfrm>
        </p:grpSpPr>
        <p:sp>
          <p:nvSpPr>
            <p:cNvPr id="20" name="椭圆 19"/>
            <p:cNvSpPr/>
            <p:nvPr/>
          </p:nvSpPr>
          <p:spPr>
            <a:xfrm>
              <a:off x="2874808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60509" y="3345528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610" y="3380509"/>
            <a:ext cx="1205345" cy="1007837"/>
            <a:chOff x="5084610" y="3380509"/>
            <a:chExt cx="1205345" cy="1007837"/>
          </a:xfrm>
        </p:grpSpPr>
        <p:sp>
          <p:nvSpPr>
            <p:cNvPr id="21" name="椭圆 20"/>
            <p:cNvSpPr/>
            <p:nvPr/>
          </p:nvSpPr>
          <p:spPr>
            <a:xfrm>
              <a:off x="5265450" y="3380509"/>
              <a:ext cx="976011" cy="100783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84610" y="3452825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66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05242" y="3179456"/>
            <a:ext cx="1205345" cy="1101587"/>
            <a:chOff x="7405242" y="3179456"/>
            <a:chExt cx="1205345" cy="1101587"/>
          </a:xfrm>
        </p:grpSpPr>
        <p:sp>
          <p:nvSpPr>
            <p:cNvPr id="22" name="椭圆 21"/>
            <p:cNvSpPr/>
            <p:nvPr/>
          </p:nvSpPr>
          <p:spPr>
            <a:xfrm>
              <a:off x="7474516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05242" y="3357534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725874" y="3179455"/>
            <a:ext cx="1205345" cy="1101588"/>
            <a:chOff x="9725874" y="3179455"/>
            <a:chExt cx="1205345" cy="1101588"/>
          </a:xfrm>
        </p:grpSpPr>
        <p:sp>
          <p:nvSpPr>
            <p:cNvPr id="23" name="椭圆 22"/>
            <p:cNvSpPr/>
            <p:nvPr/>
          </p:nvSpPr>
          <p:spPr>
            <a:xfrm>
              <a:off x="9774369" y="3179455"/>
              <a:ext cx="1066801" cy="1101588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25874" y="3262243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96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3846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2015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33700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3554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3408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33262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2011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8" name="组合 4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087090" y="1233055"/>
            <a:ext cx="471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 a noble and honest life. Reviving past times in your old age will help you to enjoy your life again.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2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-376707" y="376707"/>
            <a:ext cx="6858000" cy="6104586"/>
          </a:xfrm>
          <a:prstGeom prst="flowChartManualInpu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2179" y="3982792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2006956" y="2321004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03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4783818">
            <a:off x="4687889" y="3075056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6761408" y="2434107"/>
            <a:ext cx="5087155" cy="196418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03096" y="2754478"/>
            <a:ext cx="4803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My heart beats for you every day. I am inspired by you every minute, and I worry about you every second. It is wonderful to have you in my life.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2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3856121"/>
            <a:ext cx="12192000" cy="300188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10800000">
            <a:off x="1607126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8854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7126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7125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7124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泪滴形 27"/>
          <p:cNvSpPr/>
          <p:nvPr/>
        </p:nvSpPr>
        <p:spPr>
          <a:xfrm rot="10800000">
            <a:off x="4835235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46963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35235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35234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5233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泪滴形 33"/>
          <p:cNvSpPr/>
          <p:nvPr/>
        </p:nvSpPr>
        <p:spPr>
          <a:xfrm rot="10800000">
            <a:off x="8063344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375072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3344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3343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63342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24891" y="4987636"/>
            <a:ext cx="874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0" y="4765963"/>
            <a:ext cx="12192000" cy="0"/>
          </a:xfrm>
          <a:prstGeom prst="line">
            <a:avLst/>
          </a:prstGeom>
          <a:ln>
            <a:solidFill>
              <a:srgbClr val="FCB8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029691" y="5846572"/>
            <a:ext cx="813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7413" y="2624570"/>
            <a:ext cx="2438400" cy="24384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987886" y="1371599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436" y="4287116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73632" y="2493817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61559" y="4946071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endCxn id="13" idx="3"/>
          </p:cNvCxnSpPr>
          <p:nvPr/>
        </p:nvCxnSpPr>
        <p:spPr>
          <a:xfrm flipV="1">
            <a:off x="6539345" y="2033832"/>
            <a:ext cx="562162" cy="5907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1"/>
          </p:cNvCxnSpPr>
          <p:nvPr/>
        </p:nvCxnSpPr>
        <p:spPr>
          <a:xfrm>
            <a:off x="6987886" y="3927625"/>
            <a:ext cx="704171" cy="4731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6" idx="7"/>
          </p:cNvCxnSpPr>
          <p:nvPr/>
        </p:nvCxnSpPr>
        <p:spPr>
          <a:xfrm flipH="1">
            <a:off x="4823792" y="4558145"/>
            <a:ext cx="704172" cy="50154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5" idx="6"/>
          </p:cNvCxnSpPr>
          <p:nvPr/>
        </p:nvCxnSpPr>
        <p:spPr>
          <a:xfrm flipH="1" flipV="1">
            <a:off x="4549486" y="2881744"/>
            <a:ext cx="626392" cy="3879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1507" y="1491772"/>
            <a:ext cx="542059" cy="54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5010" y="2546128"/>
            <a:ext cx="671231" cy="6712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5246" y="4322944"/>
            <a:ext cx="662233" cy="662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7887" y="5026600"/>
            <a:ext cx="614795" cy="61479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966362" y="11407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6362" y="17595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1100" y="428711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1100" y="490587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4855" y="4598027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855" y="5216787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7360" y="15721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7360" y="21909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75878" y="6140117"/>
            <a:ext cx="67113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367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795474" y="2692526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95473" y="4210305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795472" y="5613457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795475" y="1443004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6" hidden="1"/>
          <p:cNvSpPr>
            <a:spLocks noChangeArrowheads="1"/>
          </p:cNvSpPr>
          <p:nvPr/>
        </p:nvSpPr>
        <p:spPr bwMode="invGray">
          <a:xfrm>
            <a:off x="5310188" y="5695950"/>
            <a:ext cx="7207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海南</a:t>
            </a:r>
          </a:p>
        </p:txBody>
      </p:sp>
      <p:sp>
        <p:nvSpPr>
          <p:cNvPr id="2" name="Freeform 5"/>
          <p:cNvSpPr>
            <a:spLocks/>
          </p:cNvSpPr>
          <p:nvPr/>
        </p:nvSpPr>
        <p:spPr bwMode="invGray">
          <a:xfrm>
            <a:off x="4317946" y="6055506"/>
            <a:ext cx="284372" cy="242107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invGray">
          <a:xfrm>
            <a:off x="5340077" y="2102910"/>
            <a:ext cx="1134807" cy="1050036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invGray">
          <a:xfrm>
            <a:off x="5454095" y="2910839"/>
            <a:ext cx="851775" cy="605266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gray">
          <a:xfrm>
            <a:off x="5274350" y="3246796"/>
            <a:ext cx="607644" cy="594386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gray">
          <a:xfrm>
            <a:off x="4811574" y="3381451"/>
            <a:ext cx="567404" cy="809289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gray">
          <a:xfrm>
            <a:off x="4976564" y="3586833"/>
            <a:ext cx="182428" cy="193141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gray">
          <a:xfrm>
            <a:off x="5093264" y="3682044"/>
            <a:ext cx="143528" cy="18226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5093264" y="3694286"/>
            <a:ext cx="54997" cy="61206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4964491" y="3911910"/>
            <a:ext cx="698859" cy="436608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5108019" y="4261468"/>
            <a:ext cx="579476" cy="482854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invGray">
          <a:xfrm>
            <a:off x="5584208" y="4647750"/>
            <a:ext cx="103287" cy="82970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5326663" y="4706237"/>
            <a:ext cx="386317" cy="447489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5132164" y="5057156"/>
            <a:ext cx="439972" cy="556301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gray">
          <a:xfrm>
            <a:off x="4461474" y="5406714"/>
            <a:ext cx="814217" cy="579424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>
            <a:solidFill>
              <a:srgbClr val="FCB80D"/>
            </a:solidFill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gray">
          <a:xfrm>
            <a:off x="3919557" y="5297902"/>
            <a:ext cx="802145" cy="579424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invGray">
          <a:xfrm>
            <a:off x="3843098" y="4972827"/>
            <a:ext cx="595572" cy="533179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invGray">
          <a:xfrm>
            <a:off x="3171068" y="4936102"/>
            <a:ext cx="917503" cy="928983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invGray">
          <a:xfrm>
            <a:off x="1458126" y="3861584"/>
            <a:ext cx="1950365" cy="1183331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gray">
          <a:xfrm>
            <a:off x="3290450" y="4345797"/>
            <a:ext cx="1224680" cy="953466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invGray">
          <a:xfrm>
            <a:off x="2580861" y="3682044"/>
            <a:ext cx="1264920" cy="930343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gray">
          <a:xfrm>
            <a:off x="4874619" y="4862654"/>
            <a:ext cx="492286" cy="643351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gray">
          <a:xfrm>
            <a:off x="4383674" y="4862654"/>
            <a:ext cx="568745" cy="631110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5" name="Freeform 28"/>
          <p:cNvSpPr>
            <a:spLocks/>
          </p:cNvSpPr>
          <p:nvPr/>
        </p:nvSpPr>
        <p:spPr bwMode="gray">
          <a:xfrm>
            <a:off x="4334043" y="4503575"/>
            <a:ext cx="787390" cy="481493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gray">
          <a:xfrm>
            <a:off x="4964491" y="4333556"/>
            <a:ext cx="490945" cy="580784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gray">
          <a:xfrm>
            <a:off x="4527202" y="4152656"/>
            <a:ext cx="607645" cy="5427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invGray">
          <a:xfrm>
            <a:off x="4515130" y="3658922"/>
            <a:ext cx="401072" cy="689596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9" name="Freeform 32"/>
          <p:cNvSpPr>
            <a:spLocks/>
          </p:cNvSpPr>
          <p:nvPr/>
        </p:nvSpPr>
        <p:spPr bwMode="gray">
          <a:xfrm>
            <a:off x="4088571" y="3778615"/>
            <a:ext cx="517772" cy="916741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0" name="Freeform 33"/>
          <p:cNvSpPr>
            <a:spLocks/>
          </p:cNvSpPr>
          <p:nvPr/>
        </p:nvSpPr>
        <p:spPr bwMode="invGray">
          <a:xfrm>
            <a:off x="3991992" y="3790856"/>
            <a:ext cx="283031" cy="471973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invGray">
          <a:xfrm>
            <a:off x="2979250" y="3321605"/>
            <a:ext cx="1381620" cy="1266299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invGray">
          <a:xfrm>
            <a:off x="3417881" y="2151875"/>
            <a:ext cx="2295099" cy="1870206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invGray">
          <a:xfrm>
            <a:off x="1303868" y="2466070"/>
            <a:ext cx="2050968" cy="1556012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4" name="台湾37"/>
          <p:cNvSpPr>
            <a:spLocks/>
          </p:cNvSpPr>
          <p:nvPr/>
        </p:nvSpPr>
        <p:spPr bwMode="invGray">
          <a:xfrm>
            <a:off x="5572136" y="5322385"/>
            <a:ext cx="205231" cy="389003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5" name="黑龙江 38" hidden="1"/>
          <p:cNvSpPr>
            <a:spLocks noChangeArrowheads="1"/>
          </p:cNvSpPr>
          <p:nvPr/>
        </p:nvSpPr>
        <p:spPr bwMode="white">
          <a:xfrm>
            <a:off x="7046913" y="1684338"/>
            <a:ext cx="7175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黑龙江</a:t>
            </a:r>
          </a:p>
        </p:txBody>
      </p:sp>
      <p:sp>
        <p:nvSpPr>
          <p:cNvPr id="36" name="吉林 39" hidden="1"/>
          <p:cNvSpPr>
            <a:spLocks noChangeArrowheads="1"/>
          </p:cNvSpPr>
          <p:nvPr/>
        </p:nvSpPr>
        <p:spPr bwMode="white">
          <a:xfrm>
            <a:off x="6911975" y="2176463"/>
            <a:ext cx="41592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吉林</a:t>
            </a:r>
          </a:p>
        </p:txBody>
      </p:sp>
      <p:sp>
        <p:nvSpPr>
          <p:cNvPr id="37" name="辽宁 40" hidden="1"/>
          <p:cNvSpPr>
            <a:spLocks noChangeArrowheads="1"/>
          </p:cNvSpPr>
          <p:nvPr/>
        </p:nvSpPr>
        <p:spPr bwMode="white">
          <a:xfrm>
            <a:off x="6411913" y="2493963"/>
            <a:ext cx="8143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辽宁</a:t>
            </a: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河北 41" hidden="1"/>
          <p:cNvSpPr>
            <a:spLocks noChangeArrowheads="1"/>
          </p:cNvSpPr>
          <p:nvPr/>
        </p:nvSpPr>
        <p:spPr bwMode="invGray">
          <a:xfrm>
            <a:off x="5951538" y="3059113"/>
            <a:ext cx="52863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河北</a:t>
            </a:r>
          </a:p>
        </p:txBody>
      </p:sp>
      <p:sp>
        <p:nvSpPr>
          <p:cNvPr id="39" name="山东 42" hidden="1"/>
          <p:cNvSpPr>
            <a:spLocks noChangeArrowheads="1"/>
          </p:cNvSpPr>
          <p:nvPr/>
        </p:nvSpPr>
        <p:spPr bwMode="invGray">
          <a:xfrm>
            <a:off x="6240463" y="3303588"/>
            <a:ext cx="995362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山东</a:t>
            </a:r>
          </a:p>
        </p:txBody>
      </p:sp>
      <p:sp>
        <p:nvSpPr>
          <p:cNvPr id="40" name="福建 43" hidden="1"/>
          <p:cNvSpPr>
            <a:spLocks noChangeArrowheads="1"/>
          </p:cNvSpPr>
          <p:nvPr/>
        </p:nvSpPr>
        <p:spPr bwMode="white">
          <a:xfrm>
            <a:off x="6261100" y="4640263"/>
            <a:ext cx="514350" cy="19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福建</a:t>
            </a:r>
          </a:p>
        </p:txBody>
      </p:sp>
      <p:sp>
        <p:nvSpPr>
          <p:cNvPr id="41" name="江西 44" hidden="1"/>
          <p:cNvSpPr>
            <a:spLocks noChangeArrowheads="1"/>
          </p:cNvSpPr>
          <p:nvPr/>
        </p:nvSpPr>
        <p:spPr bwMode="invGray">
          <a:xfrm>
            <a:off x="6051550" y="4368800"/>
            <a:ext cx="6572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江西</a:t>
            </a:r>
          </a:p>
        </p:txBody>
      </p:sp>
      <p:sp>
        <p:nvSpPr>
          <p:cNvPr id="42" name="安徽 45" hidden="1"/>
          <p:cNvSpPr>
            <a:spLocks noChangeArrowheads="1"/>
          </p:cNvSpPr>
          <p:nvPr/>
        </p:nvSpPr>
        <p:spPr bwMode="white">
          <a:xfrm>
            <a:off x="6213475" y="3940175"/>
            <a:ext cx="5619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安徽</a:t>
            </a:r>
          </a:p>
        </p:txBody>
      </p:sp>
      <p:sp>
        <p:nvSpPr>
          <p:cNvPr id="44" name="Rectangle 47" hidden="1"/>
          <p:cNvSpPr>
            <a:spLocks noChangeArrowheads="1"/>
          </p:cNvSpPr>
          <p:nvPr/>
        </p:nvSpPr>
        <p:spPr bwMode="invGray">
          <a:xfrm>
            <a:off x="5494338" y="45132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湖南</a:t>
            </a:r>
          </a:p>
        </p:txBody>
      </p:sp>
      <p:sp>
        <p:nvSpPr>
          <p:cNvPr id="45" name="Rectangle 48" hidden="1"/>
          <p:cNvSpPr>
            <a:spLocks noChangeArrowheads="1"/>
          </p:cNvSpPr>
          <p:nvPr/>
        </p:nvSpPr>
        <p:spPr bwMode="invGray">
          <a:xfrm>
            <a:off x="5815013" y="4960938"/>
            <a:ext cx="376237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广东</a:t>
            </a:r>
          </a:p>
        </p:txBody>
      </p:sp>
      <p:sp>
        <p:nvSpPr>
          <p:cNvPr id="46" name="Rectangle 49" hidden="1"/>
          <p:cNvSpPr>
            <a:spLocks noChangeArrowheads="1"/>
          </p:cNvSpPr>
          <p:nvPr/>
        </p:nvSpPr>
        <p:spPr bwMode="white">
          <a:xfrm>
            <a:off x="5248275" y="4964113"/>
            <a:ext cx="7540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广西</a:t>
            </a:r>
          </a:p>
        </p:txBody>
      </p:sp>
      <p:sp>
        <p:nvSpPr>
          <p:cNvPr id="47" name="Rectangle 50" hidden="1"/>
          <p:cNvSpPr>
            <a:spLocks noChangeArrowheads="1"/>
          </p:cNvSpPr>
          <p:nvPr/>
        </p:nvSpPr>
        <p:spPr bwMode="invGray">
          <a:xfrm>
            <a:off x="6943725" y="3937000"/>
            <a:ext cx="846138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上海</a:t>
            </a:r>
          </a:p>
        </p:txBody>
      </p:sp>
      <p:sp>
        <p:nvSpPr>
          <p:cNvPr id="48" name="Rectangle 51" hidden="1"/>
          <p:cNvSpPr>
            <a:spLocks noChangeArrowheads="1"/>
          </p:cNvSpPr>
          <p:nvPr/>
        </p:nvSpPr>
        <p:spPr bwMode="white">
          <a:xfrm>
            <a:off x="5722938" y="36496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河南</a:t>
            </a:r>
          </a:p>
        </p:txBody>
      </p:sp>
      <p:sp>
        <p:nvSpPr>
          <p:cNvPr id="49" name="Rectangle 52" hidden="1"/>
          <p:cNvSpPr>
            <a:spLocks noChangeArrowheads="1"/>
          </p:cNvSpPr>
          <p:nvPr/>
        </p:nvSpPr>
        <p:spPr bwMode="invGray">
          <a:xfrm>
            <a:off x="5581650" y="3281363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山西</a:t>
            </a:r>
          </a:p>
        </p:txBody>
      </p:sp>
      <p:sp>
        <p:nvSpPr>
          <p:cNvPr id="50" name="Rectangle 53" hidden="1"/>
          <p:cNvSpPr>
            <a:spLocks noChangeArrowheads="1"/>
          </p:cNvSpPr>
          <p:nvPr/>
        </p:nvSpPr>
        <p:spPr bwMode="invGray">
          <a:xfrm>
            <a:off x="4821238" y="2730500"/>
            <a:ext cx="8175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内蒙古</a:t>
            </a:r>
          </a:p>
        </p:txBody>
      </p:sp>
      <p:sp>
        <p:nvSpPr>
          <p:cNvPr id="51" name="Rectangle 54" hidden="1"/>
          <p:cNvSpPr>
            <a:spLocks noChangeArrowheads="1"/>
          </p:cNvSpPr>
          <p:nvPr/>
        </p:nvSpPr>
        <p:spPr bwMode="invGray">
          <a:xfrm>
            <a:off x="5165725" y="3621088"/>
            <a:ext cx="7334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陕西</a:t>
            </a:r>
          </a:p>
        </p:txBody>
      </p:sp>
      <p:sp>
        <p:nvSpPr>
          <p:cNvPr id="52" name="Rectangle 55" hidden="1"/>
          <p:cNvSpPr>
            <a:spLocks noChangeArrowheads="1"/>
          </p:cNvSpPr>
          <p:nvPr/>
        </p:nvSpPr>
        <p:spPr bwMode="invGray">
          <a:xfrm>
            <a:off x="4932363" y="3141663"/>
            <a:ext cx="6873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宁夏</a:t>
            </a:r>
          </a:p>
        </p:txBody>
      </p:sp>
      <p:sp>
        <p:nvSpPr>
          <p:cNvPr id="53" name="Rectangle 56" hidden="1"/>
          <p:cNvSpPr>
            <a:spLocks noChangeArrowheads="1"/>
          </p:cNvSpPr>
          <p:nvPr/>
        </p:nvSpPr>
        <p:spPr bwMode="invGray">
          <a:xfrm>
            <a:off x="3752850" y="2682875"/>
            <a:ext cx="576263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甘肃</a:t>
            </a:r>
          </a:p>
        </p:txBody>
      </p:sp>
      <p:sp>
        <p:nvSpPr>
          <p:cNvPr id="54" name="Rectangle 57" hidden="1"/>
          <p:cNvSpPr>
            <a:spLocks noChangeArrowheads="1"/>
          </p:cNvSpPr>
          <p:nvPr/>
        </p:nvSpPr>
        <p:spPr bwMode="invGray">
          <a:xfrm>
            <a:off x="3678238" y="3275013"/>
            <a:ext cx="7064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青海</a:t>
            </a:r>
          </a:p>
        </p:txBody>
      </p:sp>
      <p:sp>
        <p:nvSpPr>
          <p:cNvPr id="55" name="Rectangle 58" hidden="1"/>
          <p:cNvSpPr>
            <a:spLocks noChangeArrowheads="1"/>
          </p:cNvSpPr>
          <p:nvPr/>
        </p:nvSpPr>
        <p:spPr bwMode="invGray">
          <a:xfrm>
            <a:off x="4394200" y="4062413"/>
            <a:ext cx="735013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四川</a:t>
            </a:r>
          </a:p>
          <a:p>
            <a:pPr algn="ctr" eaLnBrk="0" hangingPunct="0">
              <a:lnSpc>
                <a:spcPts val="1138"/>
              </a:lnSpc>
            </a:pP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Rectangle 59" hidden="1"/>
          <p:cNvSpPr>
            <a:spLocks noChangeArrowheads="1"/>
          </p:cNvSpPr>
          <p:nvPr/>
        </p:nvSpPr>
        <p:spPr bwMode="invGray">
          <a:xfrm>
            <a:off x="4922838" y="4632325"/>
            <a:ext cx="735012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贵州</a:t>
            </a:r>
          </a:p>
        </p:txBody>
      </p:sp>
      <p:sp>
        <p:nvSpPr>
          <p:cNvPr id="57" name="Rectangle 60" hidden="1"/>
          <p:cNvSpPr>
            <a:spLocks noChangeArrowheads="1"/>
          </p:cNvSpPr>
          <p:nvPr/>
        </p:nvSpPr>
        <p:spPr bwMode="invGray">
          <a:xfrm>
            <a:off x="4205288" y="4822825"/>
            <a:ext cx="687387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云南</a:t>
            </a:r>
          </a:p>
        </p:txBody>
      </p:sp>
      <p:sp>
        <p:nvSpPr>
          <p:cNvPr id="58" name="Rectangle 61" hidden="1"/>
          <p:cNvSpPr>
            <a:spLocks noChangeArrowheads="1"/>
          </p:cNvSpPr>
          <p:nvPr/>
        </p:nvSpPr>
        <p:spPr bwMode="invGray">
          <a:xfrm>
            <a:off x="2778125" y="3752850"/>
            <a:ext cx="514350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西藏</a:t>
            </a:r>
          </a:p>
        </p:txBody>
      </p:sp>
      <p:sp>
        <p:nvSpPr>
          <p:cNvPr id="59" name="Rectangle 62" hidden="1"/>
          <p:cNvSpPr>
            <a:spLocks noChangeArrowheads="1"/>
          </p:cNvSpPr>
          <p:nvPr/>
        </p:nvSpPr>
        <p:spPr bwMode="invGray">
          <a:xfrm>
            <a:off x="2716213" y="2403475"/>
            <a:ext cx="736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新疆</a:t>
            </a:r>
          </a:p>
        </p:txBody>
      </p:sp>
      <p:sp>
        <p:nvSpPr>
          <p:cNvPr id="60" name="Rectangle 63" hidden="1"/>
          <p:cNvSpPr>
            <a:spLocks noChangeArrowheads="1"/>
          </p:cNvSpPr>
          <p:nvPr/>
        </p:nvSpPr>
        <p:spPr bwMode="invGray">
          <a:xfrm>
            <a:off x="6424613" y="3673475"/>
            <a:ext cx="1108075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江苏</a:t>
            </a:r>
          </a:p>
        </p:txBody>
      </p:sp>
      <p:sp>
        <p:nvSpPr>
          <p:cNvPr id="61" name="Rectangle 64" hidden="1"/>
          <p:cNvSpPr>
            <a:spLocks noChangeArrowheads="1"/>
          </p:cNvSpPr>
          <p:nvPr/>
        </p:nvSpPr>
        <p:spPr bwMode="invGray">
          <a:xfrm>
            <a:off x="6535738" y="4254500"/>
            <a:ext cx="654050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浙江</a:t>
            </a:r>
          </a:p>
        </p:txBody>
      </p:sp>
      <p:sp>
        <p:nvSpPr>
          <p:cNvPr id="62" name="Rectangle 65" hidden="1"/>
          <p:cNvSpPr>
            <a:spLocks noChangeArrowheads="1"/>
          </p:cNvSpPr>
          <p:nvPr/>
        </p:nvSpPr>
        <p:spPr bwMode="invGray">
          <a:xfrm>
            <a:off x="6372225" y="2924175"/>
            <a:ext cx="6572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北京</a:t>
            </a:r>
          </a:p>
        </p:txBody>
      </p:sp>
      <p:sp>
        <p:nvSpPr>
          <p:cNvPr id="63" name="Rectangle 66" hidden="1"/>
          <p:cNvSpPr>
            <a:spLocks noChangeArrowheads="1"/>
          </p:cNvSpPr>
          <p:nvPr/>
        </p:nvSpPr>
        <p:spPr bwMode="invGray">
          <a:xfrm rot="18521103">
            <a:off x="6697663" y="4687888"/>
            <a:ext cx="668337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台湾</a:t>
            </a:r>
          </a:p>
        </p:txBody>
      </p:sp>
      <p:sp>
        <p:nvSpPr>
          <p:cNvPr id="74" name="Freeform 28"/>
          <p:cNvSpPr>
            <a:spLocks/>
          </p:cNvSpPr>
          <p:nvPr/>
        </p:nvSpPr>
        <p:spPr bwMode="gray">
          <a:xfrm>
            <a:off x="6845103" y="1624717"/>
            <a:ext cx="1044669" cy="561975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gray">
          <a:xfrm>
            <a:off x="7062993" y="2794706"/>
            <a:ext cx="651361" cy="677862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6" name="Freeform 18"/>
          <p:cNvSpPr>
            <a:spLocks/>
          </p:cNvSpPr>
          <p:nvPr/>
        </p:nvSpPr>
        <p:spPr bwMode="gray">
          <a:xfrm>
            <a:off x="7068709" y="4317912"/>
            <a:ext cx="583733" cy="649287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7" name="台湾37"/>
          <p:cNvSpPr>
            <a:spLocks/>
          </p:cNvSpPr>
          <p:nvPr/>
        </p:nvSpPr>
        <p:spPr bwMode="invGray">
          <a:xfrm>
            <a:off x="7197752" y="5827359"/>
            <a:ext cx="272290" cy="454025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2540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58035" y="1644633"/>
            <a:ext cx="141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HUBEI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783071" y="2894155"/>
            <a:ext cx="148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ANHUI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708107" y="4411934"/>
            <a:ext cx="154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FUJIAN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33143" y="5815086"/>
            <a:ext cx="161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TAIWAN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40079" y="1552601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40079" y="2808219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58926" y="4352294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485577" y="5731653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92" name="组合 91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117371" y="1473896"/>
            <a:ext cx="18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this is a map ,you can edite it if you wanner 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44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2963412"/>
            <a:ext cx="12192000" cy="394546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0" y="3028068"/>
            <a:ext cx="7947128" cy="3945466"/>
            <a:chOff x="998248" y="1625601"/>
            <a:chExt cx="7947128" cy="3945466"/>
          </a:xfrm>
        </p:grpSpPr>
        <p:sp>
          <p:nvSpPr>
            <p:cNvPr id="3" name="未知"/>
            <p:cNvSpPr>
              <a:spLocks/>
            </p:cNvSpPr>
            <p:nvPr/>
          </p:nvSpPr>
          <p:spPr bwMode="auto">
            <a:xfrm>
              <a:off x="3438115" y="1625601"/>
              <a:ext cx="1044319" cy="559624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3145424" y="1634967"/>
              <a:ext cx="547916" cy="147516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6163647" y="1665407"/>
              <a:ext cx="149857" cy="53855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3084545" y="1670090"/>
              <a:ext cx="163907" cy="63221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4985861" y="1688822"/>
              <a:ext cx="7025" cy="2342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004593" y="1688822"/>
              <a:ext cx="112393" cy="28098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2913614" y="1702871"/>
              <a:ext cx="84295" cy="327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4852394" y="1702871"/>
              <a:ext cx="147516" cy="72587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023665" y="1709896"/>
              <a:ext cx="46830" cy="37464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2742682" y="1716920"/>
              <a:ext cx="84295" cy="39806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6334578" y="1716920"/>
              <a:ext cx="79612" cy="23415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522579" y="1735653"/>
              <a:ext cx="304398" cy="70246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121839" y="1752043"/>
              <a:ext cx="4259230" cy="3219594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5608706" y="1759068"/>
              <a:ext cx="236494" cy="149857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2850392" y="1766092"/>
              <a:ext cx="154540" cy="37464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035373" y="1770775"/>
              <a:ext cx="210737" cy="42147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6407165" y="1775458"/>
              <a:ext cx="4683" cy="70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7055767" y="1787166"/>
              <a:ext cx="147516" cy="327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349307" y="1810581"/>
              <a:ext cx="393376" cy="140491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2787171" y="1826972"/>
              <a:ext cx="119418" cy="70246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2913614" y="1826972"/>
              <a:ext cx="86636" cy="53855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1026346" y="1826972"/>
              <a:ext cx="2622505" cy="374409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4171011" y="1857412"/>
              <a:ext cx="25757" cy="11708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613729" y="1908925"/>
              <a:ext cx="39806" cy="30440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140741" y="1967463"/>
              <a:ext cx="46830" cy="30440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4168670" y="2014294"/>
              <a:ext cx="192005" cy="77270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070496" y="2033026"/>
              <a:ext cx="60880" cy="39806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890198" y="2037709"/>
              <a:ext cx="121759" cy="53855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4522240" y="2225031"/>
              <a:ext cx="32781" cy="23415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691339" y="2248446"/>
              <a:ext cx="39806" cy="42147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4477751" y="2255471"/>
              <a:ext cx="163907" cy="213079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998248" y="232571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4367699" y="2328058"/>
              <a:ext cx="114735" cy="93661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1663240" y="2349132"/>
              <a:ext cx="28098" cy="42147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241427" y="2428743"/>
              <a:ext cx="147516" cy="13346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2468724" y="2498989"/>
              <a:ext cx="248201" cy="199029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5238746" y="2538795"/>
              <a:ext cx="367619" cy="210737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5695343" y="2548161"/>
              <a:ext cx="227128" cy="309081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451994" y="2594991"/>
              <a:ext cx="1037295" cy="447231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7905740" y="2599675"/>
              <a:ext cx="7025" cy="4683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7915106" y="2604358"/>
              <a:ext cx="131125" cy="100685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4786832" y="2655871"/>
              <a:ext cx="42147" cy="133467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7837836" y="2726117"/>
              <a:ext cx="210737" cy="25288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7814421" y="2946220"/>
              <a:ext cx="63221" cy="74929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7655197" y="3196763"/>
              <a:ext cx="35123" cy="93661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2393796" y="3250618"/>
              <a:ext cx="259909" cy="96002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2625606" y="3351303"/>
              <a:ext cx="168590" cy="53855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7369531" y="3351303"/>
              <a:ext cx="65563" cy="56197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7687978" y="3400475"/>
              <a:ext cx="60880" cy="131125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7451485" y="3428574"/>
              <a:ext cx="49172" cy="63221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7709052" y="3524576"/>
              <a:ext cx="16391" cy="1639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7748858" y="3533942"/>
              <a:ext cx="23415" cy="21074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7718418" y="3552674"/>
              <a:ext cx="14049" cy="327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7783981" y="3552674"/>
              <a:ext cx="18732" cy="1639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7781639" y="3578431"/>
              <a:ext cx="21074" cy="14049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7821445" y="358545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7755882" y="3601846"/>
              <a:ext cx="18732" cy="327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7812079" y="3608871"/>
              <a:ext cx="32781" cy="1639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774615" y="3641652"/>
              <a:ext cx="21074" cy="37464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6662391" y="3662726"/>
              <a:ext cx="56197" cy="112393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7812079" y="3665067"/>
              <a:ext cx="63221" cy="110052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7772273" y="3695507"/>
              <a:ext cx="32781" cy="30440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7421045" y="3749362"/>
              <a:ext cx="266934" cy="320789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7053426" y="3775119"/>
              <a:ext cx="297373" cy="351228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7924472" y="3878146"/>
              <a:ext cx="14049" cy="14049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7912764" y="3901561"/>
              <a:ext cx="11708" cy="67904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7795688" y="3908586"/>
              <a:ext cx="49172" cy="35123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7725443" y="3922635"/>
              <a:ext cx="63221" cy="21074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8013450" y="3960099"/>
              <a:ext cx="494061" cy="29971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未知"/>
            <p:cNvSpPr>
              <a:spLocks/>
            </p:cNvSpPr>
            <p:nvPr/>
          </p:nvSpPr>
          <p:spPr bwMode="auto">
            <a:xfrm>
              <a:off x="3241427" y="3969465"/>
              <a:ext cx="32781" cy="23415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>
              <a:off x="7685637" y="3971807"/>
              <a:ext cx="112393" cy="128784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未知"/>
            <p:cNvSpPr>
              <a:spLocks/>
            </p:cNvSpPr>
            <p:nvPr/>
          </p:nvSpPr>
          <p:spPr bwMode="auto">
            <a:xfrm>
              <a:off x="7336750" y="4131030"/>
              <a:ext cx="234152" cy="74929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>
              <a:off x="7435094" y="4276205"/>
              <a:ext cx="1044319" cy="833582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5676610" y="4290254"/>
              <a:ext cx="206054" cy="428499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8493462" y="4971637"/>
              <a:ext cx="451914" cy="3582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7947887" y="5011443"/>
              <a:ext cx="37464" cy="18732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8041548" y="5158959"/>
              <a:ext cx="107710" cy="9131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" name="Group 43"/>
          <p:cNvGrpSpPr>
            <a:grpSpLocks/>
          </p:cNvGrpSpPr>
          <p:nvPr/>
        </p:nvGrpSpPr>
        <p:grpSpPr bwMode="auto">
          <a:xfrm>
            <a:off x="5558775" y="3761339"/>
            <a:ext cx="357188" cy="404813"/>
            <a:chOff x="3121" y="1781"/>
            <a:chExt cx="231" cy="262"/>
          </a:xfrm>
        </p:grpSpPr>
        <p:sp>
          <p:nvSpPr>
            <p:cNvPr id="82" name="Oval 44"/>
            <p:cNvSpPr>
              <a:spLocks noChangeArrowheads="1"/>
            </p:cNvSpPr>
            <p:nvPr/>
          </p:nvSpPr>
          <p:spPr bwMode="auto">
            <a:xfrm>
              <a:off x="3123" y="1959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3" name="Group 45"/>
            <p:cNvGrpSpPr>
              <a:grpSpLocks/>
            </p:cNvGrpSpPr>
            <p:nvPr/>
          </p:nvGrpSpPr>
          <p:grpSpPr bwMode="auto">
            <a:xfrm>
              <a:off x="3121" y="1781"/>
              <a:ext cx="231" cy="222"/>
              <a:chOff x="2603" y="538"/>
              <a:chExt cx="811" cy="775"/>
            </a:xfrm>
          </p:grpSpPr>
          <p:sp>
            <p:nvSpPr>
              <p:cNvPr id="84" name="Freeform 46"/>
              <p:cNvSpPr>
                <a:spLocks/>
              </p:cNvSpPr>
              <p:nvPr/>
            </p:nvSpPr>
            <p:spPr bwMode="auto">
              <a:xfrm>
                <a:off x="2744" y="1023"/>
                <a:ext cx="670" cy="290"/>
              </a:xfrm>
              <a:custGeom>
                <a:avLst/>
                <a:gdLst>
                  <a:gd name="T0" fmla="*/ 495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7 w 669"/>
                  <a:gd name="T15" fmla="*/ 78 h 290"/>
                  <a:gd name="T16" fmla="*/ 495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5" name="Picture 47" descr="rot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7" name="组合 8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88" name="组合 8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314033" y="4376680"/>
            <a:ext cx="38602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The cause of suffering is selfish desire, whether it is the desire for pleasure, desire for revenge, or simply desire for a long life.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397871" y="3689018"/>
            <a:ext cx="2002001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KEY WORDS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107104" y="5399373"/>
            <a:ext cx="369888" cy="398462"/>
            <a:chOff x="2839" y="1326"/>
            <a:chExt cx="233" cy="251"/>
          </a:xfrm>
        </p:grpSpPr>
        <p:sp>
          <p:nvSpPr>
            <p:cNvPr id="95" name="Oval 15"/>
            <p:cNvSpPr>
              <a:spLocks noChangeArrowheads="1"/>
            </p:cNvSpPr>
            <p:nvPr/>
          </p:nvSpPr>
          <p:spPr bwMode="auto">
            <a:xfrm>
              <a:off x="2839" y="1493"/>
              <a:ext cx="84" cy="84"/>
            </a:xfrm>
            <a:prstGeom prst="ellipse">
              <a:avLst/>
            </a:prstGeom>
            <a:solidFill>
              <a:srgbClr val="006600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6" name="Group 16"/>
            <p:cNvGrpSpPr>
              <a:grpSpLocks/>
            </p:cNvGrpSpPr>
            <p:nvPr/>
          </p:nvGrpSpPr>
          <p:grpSpPr bwMode="auto">
            <a:xfrm>
              <a:off x="2842" y="1326"/>
              <a:ext cx="230" cy="222"/>
              <a:chOff x="493" y="1653"/>
              <a:chExt cx="806" cy="777"/>
            </a:xfrm>
          </p:grpSpPr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630" y="2140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8" name="Picture 18" descr="grün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93" y="1653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9" name="Group 81"/>
          <p:cNvGrpSpPr>
            <a:grpSpLocks/>
          </p:cNvGrpSpPr>
          <p:nvPr/>
        </p:nvGrpSpPr>
        <p:grpSpPr bwMode="auto">
          <a:xfrm>
            <a:off x="1182622" y="3700519"/>
            <a:ext cx="365125" cy="415925"/>
            <a:chOff x="1504" y="2228"/>
            <a:chExt cx="230" cy="262"/>
          </a:xfrm>
        </p:grpSpPr>
        <p:sp>
          <p:nvSpPr>
            <p:cNvPr id="100" name="Oval 82"/>
            <p:cNvSpPr>
              <a:spLocks noChangeArrowheads="1"/>
            </p:cNvSpPr>
            <p:nvPr/>
          </p:nvSpPr>
          <p:spPr bwMode="auto">
            <a:xfrm>
              <a:off x="1507" y="2406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1" name="Group 83"/>
            <p:cNvGrpSpPr>
              <a:grpSpLocks/>
            </p:cNvGrpSpPr>
            <p:nvPr/>
          </p:nvGrpSpPr>
          <p:grpSpPr bwMode="auto">
            <a:xfrm>
              <a:off x="1504" y="2227"/>
              <a:ext cx="230" cy="222"/>
              <a:chOff x="4717" y="538"/>
              <a:chExt cx="806" cy="775"/>
            </a:xfrm>
          </p:grpSpPr>
          <p:sp>
            <p:nvSpPr>
              <p:cNvPr id="102" name="Freeform 84"/>
              <p:cNvSpPr>
                <a:spLocks/>
              </p:cNvSpPr>
              <p:nvPr/>
            </p:nvSpPr>
            <p:spPr bwMode="auto">
              <a:xfrm>
                <a:off x="4854" y="1023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3" name="Picture 85" descr="hellblau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717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475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441065" y="3750038"/>
            <a:ext cx="3309871" cy="3107961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过程 1"/>
          <p:cNvSpPr/>
          <p:nvPr/>
        </p:nvSpPr>
        <p:spPr>
          <a:xfrm>
            <a:off x="4441065" y="1"/>
            <a:ext cx="3309871" cy="3773978"/>
          </a:xfrm>
          <a:prstGeom prst="flowChartProcess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6597" y="2436627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471375" y="774839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04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4957860" y="3773979"/>
            <a:ext cx="2333222" cy="904328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2885" y="387220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1065" y="5104015"/>
            <a:ext cx="33098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1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正五边形 410"/>
          <p:cNvSpPr/>
          <p:nvPr/>
        </p:nvSpPr>
        <p:spPr>
          <a:xfrm>
            <a:off x="5020310" y="2404534"/>
            <a:ext cx="2151380" cy="2048933"/>
          </a:xfrm>
          <a:prstGeom prst="pentagon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6858422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6545156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5020310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4707045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5782733" y="209126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7" name="图片 41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8867" y="2064809"/>
            <a:ext cx="713316" cy="713316"/>
          </a:xfrm>
          <a:prstGeom prst="rect">
            <a:avLst/>
          </a:prstGeom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6630" y="2935817"/>
            <a:ext cx="476250" cy="476250"/>
          </a:xfrm>
          <a:prstGeom prst="rect">
            <a:avLst/>
          </a:prstGeom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9485" y="2935817"/>
            <a:ext cx="501650" cy="501650"/>
          </a:xfrm>
          <a:prstGeom prst="rect">
            <a:avLst/>
          </a:prstGeom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3905" y="4225132"/>
            <a:ext cx="467783" cy="467783"/>
          </a:xfrm>
          <a:prstGeom prst="rect">
            <a:avLst/>
          </a:prstGeom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6141" y="4137554"/>
            <a:ext cx="455613" cy="455613"/>
          </a:xfrm>
          <a:prstGeom prst="rect">
            <a:avLst/>
          </a:prstGeom>
        </p:spPr>
      </p:pic>
      <p:sp>
        <p:nvSpPr>
          <p:cNvPr id="423" name="文本框 422"/>
          <p:cNvSpPr txBox="1"/>
          <p:nvPr/>
        </p:nvSpPr>
        <p:spPr>
          <a:xfrm>
            <a:off x="4174914" y="1308011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7568562" y="2960128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6937796" y="47254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244919" y="4731776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762216" y="30119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29" name="组合 428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431" name="直接连接符 430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" name="文本框 429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36" name="矩形 435"/>
          <p:cNvSpPr/>
          <p:nvPr/>
        </p:nvSpPr>
        <p:spPr>
          <a:xfrm>
            <a:off x="0" y="5892800"/>
            <a:ext cx="12192000" cy="9652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10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2583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34248" y="875763"/>
            <a:ext cx="2923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latin typeface="French Script MT" panose="03020402040607040605" pitchFamily="66" charset="0"/>
              </a:rPr>
              <a:t>content</a:t>
            </a:r>
            <a:endParaRPr lang="zh-CN" altLang="en-US" sz="6600">
              <a:latin typeface="French Script MT" panose="03020402040607040605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8418" y="3003996"/>
            <a:ext cx="9495164" cy="850005"/>
            <a:chOff x="1348418" y="3003996"/>
            <a:chExt cx="9495164" cy="850005"/>
          </a:xfrm>
        </p:grpSpPr>
        <p:grpSp>
          <p:nvGrpSpPr>
            <p:cNvPr id="2" name="组合 1"/>
            <p:cNvGrpSpPr/>
            <p:nvPr/>
          </p:nvGrpSpPr>
          <p:grpSpPr>
            <a:xfrm>
              <a:off x="1348418" y="3003996"/>
              <a:ext cx="850005" cy="850005"/>
              <a:chOff x="1348418" y="3003996"/>
              <a:chExt cx="850005" cy="85000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348418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67199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327732" y="3003996"/>
              <a:ext cx="850005" cy="850005"/>
              <a:chOff x="4327732" y="3003996"/>
              <a:chExt cx="850005" cy="85000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32773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346511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02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976702" y="3003996"/>
              <a:ext cx="850005" cy="850005"/>
              <a:chOff x="6976702" y="3003996"/>
              <a:chExt cx="850005" cy="85000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7670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995483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03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93577" y="3003996"/>
              <a:ext cx="850005" cy="850005"/>
              <a:chOff x="9993577" y="3003996"/>
              <a:chExt cx="850005" cy="85000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993577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12358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82620" y="3254372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86710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64269" y="3269225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1756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31065" y="4506419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13009" y="5653825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290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5147" y="1745674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8686" y="1745673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81285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3812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04823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97350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45147" y="5458691"/>
            <a:ext cx="99017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30036" y="5694218"/>
            <a:ext cx="919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Let one’s thoughts of boundless love pervade the whole world--above, below and across--without any hatred, without any enmity.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4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2628899"/>
            <a:ext cx="12192000" cy="275590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36534" y="2628899"/>
            <a:ext cx="4047066" cy="275590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6" name="组合 3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203266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03733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9867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0334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5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5015345"/>
            <a:ext cx="12192001" cy="18426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418" y="5238962"/>
            <a:ext cx="577126" cy="5771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6281" y="5701357"/>
            <a:ext cx="460664" cy="460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993" y="5107136"/>
            <a:ext cx="363241" cy="420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5400" y="6424178"/>
            <a:ext cx="402426" cy="40242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550727" y="5145884"/>
            <a:ext cx="141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方正仿宋简体" panose="02010601030101010101" pitchFamily="2" charset="-122"/>
                <a:ea typeface="方正仿宋简体" panose="02010601030101010101" pitchFamily="2" charset="-122"/>
              </a:defRPr>
            </a:lvl1pPr>
          </a:lstStyle>
          <a:p>
            <a:r>
              <a:rPr lang="en-US" altLang="zh-CN" dirty="0"/>
              <a:t>: </a:t>
            </a:r>
            <a:r>
              <a:rPr lang="en-US" altLang="zh-CN" dirty="0" smtClean="0"/>
              <a:t>nuomi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550726" y="6364939"/>
            <a:ext cx="2923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: 447200632@qq.com</a:t>
            </a:r>
            <a:endParaRPr lang="zh-CN" altLang="en-US" sz="2400" dirty="0"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91828" y="5279597"/>
            <a:ext cx="164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 X X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公司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51209" y="5395699"/>
            <a:ext cx="2692400" cy="1346199"/>
          </a:xfrm>
          <a:custGeom>
            <a:avLst/>
            <a:gdLst>
              <a:gd name="connsiteX0" fmla="*/ 1947334 w 2692400"/>
              <a:gd name="connsiteY0" fmla="*/ 0 h 1346199"/>
              <a:gd name="connsiteX1" fmla="*/ 2167467 w 2692400"/>
              <a:gd name="connsiteY1" fmla="*/ 0 h 1346199"/>
              <a:gd name="connsiteX2" fmla="*/ 2167467 w 2692400"/>
              <a:gd name="connsiteY2" fmla="*/ 529167 h 1346199"/>
              <a:gd name="connsiteX3" fmla="*/ 2692400 w 2692400"/>
              <a:gd name="connsiteY3" fmla="*/ 529167 h 1346199"/>
              <a:gd name="connsiteX4" fmla="*/ 2692400 w 2692400"/>
              <a:gd name="connsiteY4" fmla="*/ 817034 h 1346199"/>
              <a:gd name="connsiteX5" fmla="*/ 2167467 w 2692400"/>
              <a:gd name="connsiteY5" fmla="*/ 817034 h 1346199"/>
              <a:gd name="connsiteX6" fmla="*/ 2167467 w 2692400"/>
              <a:gd name="connsiteY6" fmla="*/ 1346199 h 1346199"/>
              <a:gd name="connsiteX7" fmla="*/ 1947334 w 2692400"/>
              <a:gd name="connsiteY7" fmla="*/ 1346199 h 1346199"/>
              <a:gd name="connsiteX8" fmla="*/ 1947334 w 2692400"/>
              <a:gd name="connsiteY8" fmla="*/ 817034 h 1346199"/>
              <a:gd name="connsiteX9" fmla="*/ 1112562 w 2692400"/>
              <a:gd name="connsiteY9" fmla="*/ 817034 h 1346199"/>
              <a:gd name="connsiteX10" fmla="*/ 809962 w 2692400"/>
              <a:gd name="connsiteY10" fmla="*/ 1273056 h 1346199"/>
              <a:gd name="connsiteX11" fmla="*/ 626538 w 2692400"/>
              <a:gd name="connsiteY11" fmla="*/ 1151342 h 1346199"/>
              <a:gd name="connsiteX12" fmla="*/ 848373 w 2692400"/>
              <a:gd name="connsiteY12" fmla="*/ 817034 h 1346199"/>
              <a:gd name="connsiteX13" fmla="*/ 0 w 2692400"/>
              <a:gd name="connsiteY13" fmla="*/ 817034 h 1346199"/>
              <a:gd name="connsiteX14" fmla="*/ 0 w 2692400"/>
              <a:gd name="connsiteY14" fmla="*/ 529167 h 1346199"/>
              <a:gd name="connsiteX15" fmla="*/ 1039392 w 2692400"/>
              <a:gd name="connsiteY15" fmla="*/ 529167 h 1346199"/>
              <a:gd name="connsiteX16" fmla="*/ 1370865 w 2692400"/>
              <a:gd name="connsiteY16" fmla="*/ 29633 h 1346199"/>
              <a:gd name="connsiteX17" fmla="*/ 1554289 w 2692400"/>
              <a:gd name="connsiteY17" fmla="*/ 151347 h 1346199"/>
              <a:gd name="connsiteX18" fmla="*/ 1303581 w 2692400"/>
              <a:gd name="connsiteY18" fmla="*/ 529167 h 1346199"/>
              <a:gd name="connsiteX19" fmla="*/ 1947334 w 2692400"/>
              <a:gd name="connsiteY19" fmla="*/ 529167 h 134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92400" h="1346199">
                <a:moveTo>
                  <a:pt x="1947334" y="0"/>
                </a:moveTo>
                <a:lnTo>
                  <a:pt x="2167467" y="0"/>
                </a:lnTo>
                <a:lnTo>
                  <a:pt x="2167467" y="529167"/>
                </a:lnTo>
                <a:lnTo>
                  <a:pt x="2692400" y="529167"/>
                </a:lnTo>
                <a:lnTo>
                  <a:pt x="2692400" y="817034"/>
                </a:lnTo>
                <a:lnTo>
                  <a:pt x="2167467" y="817034"/>
                </a:lnTo>
                <a:lnTo>
                  <a:pt x="2167467" y="1346199"/>
                </a:lnTo>
                <a:lnTo>
                  <a:pt x="1947334" y="1346199"/>
                </a:lnTo>
                <a:lnTo>
                  <a:pt x="1947334" y="817034"/>
                </a:lnTo>
                <a:lnTo>
                  <a:pt x="1112562" y="817034"/>
                </a:lnTo>
                <a:lnTo>
                  <a:pt x="809962" y="1273056"/>
                </a:lnTo>
                <a:lnTo>
                  <a:pt x="626538" y="1151342"/>
                </a:lnTo>
                <a:lnTo>
                  <a:pt x="848373" y="817034"/>
                </a:lnTo>
                <a:lnTo>
                  <a:pt x="0" y="817034"/>
                </a:lnTo>
                <a:lnTo>
                  <a:pt x="0" y="529167"/>
                </a:lnTo>
                <a:lnTo>
                  <a:pt x="1039392" y="529167"/>
                </a:lnTo>
                <a:lnTo>
                  <a:pt x="1370865" y="29633"/>
                </a:lnTo>
                <a:lnTo>
                  <a:pt x="1554289" y="151347"/>
                </a:lnTo>
                <a:lnTo>
                  <a:pt x="1303581" y="529167"/>
                </a:lnTo>
                <a:lnTo>
                  <a:pt x="1947334" y="529167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39713" y="5908720"/>
            <a:ext cx="15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xxx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大道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82533" y="5527525"/>
            <a:ext cx="237067" cy="21056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操作 6"/>
          <p:cNvSpPr/>
          <p:nvPr/>
        </p:nvSpPr>
        <p:spPr>
          <a:xfrm>
            <a:off x="3046544" y="6364939"/>
            <a:ext cx="390923" cy="230832"/>
          </a:xfrm>
          <a:prstGeom prst="flowChartManualOperation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0259" y="6434667"/>
            <a:ext cx="178141" cy="1907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095999" y="5395699"/>
            <a:ext cx="0" cy="10846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327400" y="1879600"/>
            <a:ext cx="553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bg1"/>
                </a:solidFill>
                <a:latin typeface="French Script MT" panose="03020402040607040605" pitchFamily="66" charset="0"/>
              </a:rPr>
              <a:t>thank</a:t>
            </a:r>
            <a:r>
              <a:rPr lang="en-US" altLang="zh-CN" sz="9600" smtClean="0">
                <a:solidFill>
                  <a:schemeClr val="bg1"/>
                </a:solidFill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French Script MT" panose="03020402040607040605" pitchFamily="66" charset="0"/>
              </a:rPr>
              <a:t>you</a:t>
            </a:r>
            <a:endParaRPr lang="zh-CN" altLang="en-US" sz="96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182533" y="3449260"/>
            <a:ext cx="3928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10800000">
            <a:off x="5901267" y="4214367"/>
            <a:ext cx="491066" cy="423333"/>
          </a:xfrm>
          <a:prstGeom prst="triangle">
            <a:avLst/>
          </a:prstGeom>
          <a:noFill/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04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759" y="0"/>
            <a:ext cx="5125793" cy="6858000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1725769" y="2318197"/>
            <a:ext cx="1622738" cy="1056067"/>
          </a:xfrm>
          <a:prstGeom prst="snip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8269" y="2292232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01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3491" y="3895600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9" name="矩形 8"/>
          <p:cNvSpPr/>
          <p:nvPr/>
        </p:nvSpPr>
        <p:spPr>
          <a:xfrm>
            <a:off x="5100034" y="1738648"/>
            <a:ext cx="2653048" cy="78561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2534" y="1777510"/>
            <a:ext cx="2253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0034" y="3052293"/>
            <a:ext cx="7091966" cy="2009104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12534" y="3400228"/>
            <a:ext cx="452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 boy will make you think he loves you, but he really doesn't. A girl will make you think she doesn't love you, when she really does.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2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8799" y="2112136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88038" y="1725768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47277" y="2112136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68201" y="365760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7964" y="4494727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8956" y="327123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9711" y="3657597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9497" y="3332410"/>
            <a:ext cx="431439" cy="4314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0022" y="3777396"/>
            <a:ext cx="391464" cy="3914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9510" y="3777396"/>
            <a:ext cx="391464" cy="39146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04552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60381" y="4726545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16210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7603" y="411033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7242" y="449867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004552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68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36890" y="1082984"/>
            <a:ext cx="5718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4407" y="2730319"/>
            <a:ext cx="8663187" cy="3580328"/>
            <a:chOff x="1674254" y="2730319"/>
            <a:chExt cx="8663187" cy="3580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74254" y="2730319"/>
              <a:ext cx="2485623" cy="3580328"/>
              <a:chOff x="1674254" y="2730319"/>
              <a:chExt cx="2485623" cy="3580328"/>
            </a:xfrm>
          </p:grpSpPr>
          <p:sp>
            <p:nvSpPr>
              <p:cNvPr id="6" name="流程图: 过程 5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过程 15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763036" y="2730319"/>
              <a:ext cx="2485623" cy="3580328"/>
              <a:chOff x="1674254" y="2730319"/>
              <a:chExt cx="2485623" cy="3580328"/>
            </a:xfrm>
          </p:grpSpPr>
          <p:sp>
            <p:nvSpPr>
              <p:cNvPr id="23" name="流程图: 过程 22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过程 23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851818" y="2730319"/>
              <a:ext cx="2485623" cy="3580328"/>
              <a:chOff x="1674254" y="2730319"/>
              <a:chExt cx="2485623" cy="3580328"/>
            </a:xfrm>
          </p:grpSpPr>
          <p:sp>
            <p:nvSpPr>
              <p:cNvPr id="27" name="流程图: 过程 26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过程 27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5787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过程 11"/>
          <p:cNvSpPr/>
          <p:nvPr/>
        </p:nvSpPr>
        <p:spPr>
          <a:xfrm>
            <a:off x="5931243" y="1742303"/>
            <a:ext cx="6260757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31243" y="2125362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1243" y="2771693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1243" y="3418024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31243" y="4064355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流程图: 过程 17"/>
          <p:cNvSpPr/>
          <p:nvPr/>
        </p:nvSpPr>
        <p:spPr>
          <a:xfrm>
            <a:off x="333632" y="1742303"/>
            <a:ext cx="5189838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773" y="1865318"/>
            <a:ext cx="4989555" cy="33250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0" name="组合 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235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382981"/>
            <a:ext cx="12192000" cy="356061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741220" y="36021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953492" y="23829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3165764" y="36021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4378036" y="23829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58891" y="3553691"/>
            <a:ext cx="4793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I be firm and resolute! May I be kind, compassionate, and friendly! May I be humble, calm, quiet, unruffled and serene! May I serve to be perfect! May I be perfect to serve!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76308" y="2706726"/>
            <a:ext cx="3158837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YOUR TITLE IS HERE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5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759" y="4353058"/>
            <a:ext cx="12217759" cy="2504941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3717" y="5541135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5458494" y="4501270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02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0" y="3361385"/>
            <a:ext cx="12192000" cy="99167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349696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231" y="3558515"/>
            <a:ext cx="8487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3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898</Words>
  <Application>Microsoft Office PowerPoint</Application>
  <PresentationFormat>自定义</PresentationFormat>
  <Paragraphs>147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Administrator</cp:lastModifiedBy>
  <cp:revision>93</cp:revision>
  <dcterms:created xsi:type="dcterms:W3CDTF">2015-05-28T07:13:11Z</dcterms:created>
  <dcterms:modified xsi:type="dcterms:W3CDTF">2016-03-08T15:22:45Z</dcterms:modified>
</cp:coreProperties>
</file>