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260" r:id="rId2"/>
    <p:sldId id="354" r:id="rId3"/>
    <p:sldId id="266" r:id="rId4"/>
    <p:sldId id="261" r:id="rId5"/>
    <p:sldId id="268" r:id="rId6"/>
    <p:sldId id="269" r:id="rId7"/>
    <p:sldId id="274" r:id="rId8"/>
    <p:sldId id="275" r:id="rId9"/>
    <p:sldId id="276" r:id="rId10"/>
    <p:sldId id="277" r:id="rId11"/>
    <p:sldId id="278" r:id="rId12"/>
    <p:sldId id="279" r:id="rId13"/>
    <p:sldId id="355" r:id="rId14"/>
    <p:sldId id="356" r:id="rId15"/>
    <p:sldId id="317" r:id="rId16"/>
    <p:sldId id="318" r:id="rId17"/>
    <p:sldId id="319" r:id="rId18"/>
    <p:sldId id="320" r:id="rId19"/>
    <p:sldId id="285" r:id="rId20"/>
    <p:sldId id="286" r:id="rId21"/>
    <p:sldId id="288" r:id="rId22"/>
    <p:sldId id="290" r:id="rId23"/>
    <p:sldId id="323" r:id="rId24"/>
    <p:sldId id="329" r:id="rId25"/>
    <p:sldId id="321" r:id="rId26"/>
    <p:sldId id="357" r:id="rId27"/>
    <p:sldId id="324" r:id="rId28"/>
    <p:sldId id="326" r:id="rId29"/>
    <p:sldId id="291" r:id="rId30"/>
    <p:sldId id="325" r:id="rId31"/>
    <p:sldId id="327" r:id="rId32"/>
    <p:sldId id="328" r:id="rId33"/>
    <p:sldId id="294" r:id="rId34"/>
    <p:sldId id="330" r:id="rId35"/>
    <p:sldId id="331" r:id="rId36"/>
    <p:sldId id="333" r:id="rId37"/>
    <p:sldId id="350" r:id="rId38"/>
    <p:sldId id="332" r:id="rId39"/>
    <p:sldId id="340" r:id="rId40"/>
    <p:sldId id="341" r:id="rId41"/>
    <p:sldId id="342" r:id="rId42"/>
    <p:sldId id="295" r:id="rId43"/>
    <p:sldId id="297" r:id="rId44"/>
    <p:sldId id="300" r:id="rId45"/>
    <p:sldId id="358" r:id="rId46"/>
    <p:sldId id="346" r:id="rId47"/>
    <p:sldId id="347" r:id="rId48"/>
    <p:sldId id="349" r:id="rId49"/>
    <p:sldId id="301" r:id="rId50"/>
    <p:sldId id="302" r:id="rId51"/>
    <p:sldId id="304" r:id="rId52"/>
    <p:sldId id="305" r:id="rId53"/>
    <p:sldId id="345" r:id="rId54"/>
    <p:sldId id="353" r:id="rId55"/>
    <p:sldId id="352" r:id="rId56"/>
    <p:sldId id="306" r:id="rId57"/>
    <p:sldId id="307" r:id="rId58"/>
    <p:sldId id="344" r:id="rId59"/>
    <p:sldId id="308" r:id="rId60"/>
    <p:sldId id="310" r:id="rId61"/>
    <p:sldId id="311" r:id="rId62"/>
    <p:sldId id="312" r:id="rId63"/>
    <p:sldId id="338" r:id="rId64"/>
    <p:sldId id="313" r:id="rId65"/>
    <p:sldId id="337" r:id="rId66"/>
    <p:sldId id="339" r:id="rId67"/>
    <p:sldId id="314" r:id="rId68"/>
    <p:sldId id="315" r:id="rId69"/>
    <p:sldId id="316" r:id="rId70"/>
    <p:sldId id="334" r:id="rId71"/>
    <p:sldId id="335" r:id="rId72"/>
    <p:sldId id="336" r:id="rId73"/>
    <p:sldId id="360" r:id="rId74"/>
    <p:sldId id="362" r:id="rId75"/>
    <p:sldId id="363" r:id="rId76"/>
    <p:sldId id="361" r:id="rId77"/>
    <p:sldId id="359" r:id="rId78"/>
  </p:sldIdLst>
  <p:sldSz cx="12192000" cy="6858000"/>
  <p:notesSz cx="6858000" cy="9144000"/>
  <p:custDataLst>
    <p:tags r:id="rId8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098"/>
    <a:srgbClr val="9FD9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6C4CB8-1559-42EC-8EC8-19B05DB68857}" v="144" dt="2024-06-27T08:11:24.7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00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-88" y="-288"/>
      </p:cViewPr>
      <p:guideLst>
        <p:guide orient="horz" pos="2160"/>
        <p:guide orient="horz" pos="3335"/>
        <p:guide pos="3840"/>
      </p:guideLst>
    </p:cSldViewPr>
  </p:slideViewPr>
  <p:outlineViewPr>
    <p:cViewPr>
      <p:scale>
        <a:sx n="33" d="100"/>
        <a:sy n="33" d="100"/>
      </p:scale>
      <p:origin x="0" y="23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gs" Target="tags/tag1.xml"/><Relationship Id="rId85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86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丹 黄" userId="41fc414da3e25a58" providerId="LiveId" clId="{A710BC36-1116-46AE-9F46-98F16A096577}"/>
    <pc:docChg chg="custSel modSld">
      <pc:chgData name="丹 黄" userId="41fc414da3e25a58" providerId="LiveId" clId="{A710BC36-1116-46AE-9F46-98F16A096577}" dt="2024-05-24T07:45:23.059" v="1" actId="478"/>
      <pc:docMkLst>
        <pc:docMk/>
      </pc:docMkLst>
      <pc:sldChg chg="addSp delSp mod">
        <pc:chgData name="丹 黄" userId="41fc414da3e25a58" providerId="LiveId" clId="{A710BC36-1116-46AE-9F46-98F16A096577}" dt="2024-05-24T07:45:23.059" v="1" actId="478"/>
        <pc:sldMkLst>
          <pc:docMk/>
          <pc:sldMk cId="2945512579" sldId="262"/>
        </pc:sldMkLst>
        <pc:spChg chg="add del">
          <ac:chgData name="丹 黄" userId="41fc414da3e25a58" providerId="LiveId" clId="{A710BC36-1116-46AE-9F46-98F16A096577}" dt="2024-05-24T07:45:23.059" v="1" actId="478"/>
          <ac:spMkLst>
            <pc:docMk/>
            <pc:sldMk cId="2945512579" sldId="262"/>
            <ac:spMk id="6" creationId="{A5BE00D3-9394-BE0E-5F41-041DDAF8D2A7}"/>
          </ac:spMkLst>
        </pc:spChg>
      </pc:sldChg>
    </pc:docChg>
  </pc:docChgLst>
  <pc:docChgLst>
    <pc:chgData name="黄 丹" userId="41fc414da3e25a58" providerId="LiveId" clId="{8E0F40BC-EFD6-4DFD-8C7F-DDA001F75F6A}"/>
    <pc:docChg chg="custSel modSld">
      <pc:chgData name="黄 丹" userId="41fc414da3e25a58" providerId="LiveId" clId="{8E0F40BC-EFD6-4DFD-8C7F-DDA001F75F6A}" dt="2023-04-20T12:04:54.507" v="204" actId="14100"/>
      <pc:docMkLst>
        <pc:docMk/>
      </pc:docMkLst>
      <pc:sldChg chg="addSp modSp mod">
        <pc:chgData name="黄 丹" userId="41fc414da3e25a58" providerId="LiveId" clId="{8E0F40BC-EFD6-4DFD-8C7F-DDA001F75F6A}" dt="2023-04-20T12:04:54.507" v="204" actId="14100"/>
        <pc:sldMkLst>
          <pc:docMk/>
          <pc:sldMk cId="1421421680" sldId="256"/>
        </pc:sldMkLst>
        <pc:spChg chg="add mod">
          <ac:chgData name="黄 丹" userId="41fc414da3e25a58" providerId="LiveId" clId="{8E0F40BC-EFD6-4DFD-8C7F-DDA001F75F6A}" dt="2023-04-20T11:53:08.123" v="37" actId="20577"/>
          <ac:spMkLst>
            <pc:docMk/>
            <pc:sldMk cId="1421421680" sldId="256"/>
            <ac:spMk id="2" creationId="{3CB05ADF-2099-EDB1-4778-82640087F0E4}"/>
          </ac:spMkLst>
        </pc:spChg>
        <pc:spChg chg="add mod">
          <ac:chgData name="黄 丹" userId="41fc414da3e25a58" providerId="LiveId" clId="{8E0F40BC-EFD6-4DFD-8C7F-DDA001F75F6A}" dt="2023-04-20T11:59:42.933" v="105"/>
          <ac:spMkLst>
            <pc:docMk/>
            <pc:sldMk cId="1421421680" sldId="256"/>
            <ac:spMk id="3" creationId="{0041909A-796B-CA2A-230C-8956DBCAA139}"/>
          </ac:spMkLst>
        </pc:spChg>
        <pc:spChg chg="add mod">
          <ac:chgData name="黄 丹" userId="41fc414da3e25a58" providerId="LiveId" clId="{8E0F40BC-EFD6-4DFD-8C7F-DDA001F75F6A}" dt="2023-04-20T12:00:10.545" v="106"/>
          <ac:spMkLst>
            <pc:docMk/>
            <pc:sldMk cId="1421421680" sldId="256"/>
            <ac:spMk id="4" creationId="{1D31FD4C-1429-E6E8-AD4D-9B544252AA7E}"/>
          </ac:spMkLst>
        </pc:spChg>
        <pc:spChg chg="add mod">
          <ac:chgData name="黄 丹" userId="41fc414da3e25a58" providerId="LiveId" clId="{8E0F40BC-EFD6-4DFD-8C7F-DDA001F75F6A}" dt="2023-04-20T12:04:54.507" v="204" actId="14100"/>
          <ac:spMkLst>
            <pc:docMk/>
            <pc:sldMk cId="1421421680" sldId="256"/>
            <ac:spMk id="5" creationId="{092C1701-24B3-15E9-AA52-36A5664945ED}"/>
          </ac:spMkLst>
        </pc:spChg>
        <pc:spChg chg="mod">
          <ac:chgData name="黄 丹" userId="41fc414da3e25a58" providerId="LiveId" clId="{8E0F40BC-EFD6-4DFD-8C7F-DDA001F75F6A}" dt="2023-04-20T11:59:07.222" v="84"/>
          <ac:spMkLst>
            <pc:docMk/>
            <pc:sldMk cId="1421421680" sldId="256"/>
            <ac:spMk id="9" creationId="{6C2532AA-A647-48FF-8A25-36777AF5B18D}"/>
          </ac:spMkLst>
        </pc:spChg>
      </pc:sldChg>
      <pc:sldChg chg="addSp modSp mod">
        <pc:chgData name="黄 丹" userId="41fc414da3e25a58" providerId="LiveId" clId="{8E0F40BC-EFD6-4DFD-8C7F-DDA001F75F6A}" dt="2023-04-20T12:03:31.334" v="196"/>
        <pc:sldMkLst>
          <pc:docMk/>
          <pc:sldMk cId="1102270860" sldId="257"/>
        </pc:sldMkLst>
        <pc:spChg chg="mod">
          <ac:chgData name="黄 丹" userId="41fc414da3e25a58" providerId="LiveId" clId="{8E0F40BC-EFD6-4DFD-8C7F-DDA001F75F6A}" dt="2023-04-20T12:03:18.730" v="195"/>
          <ac:spMkLst>
            <pc:docMk/>
            <pc:sldMk cId="1102270860" sldId="257"/>
            <ac:spMk id="3" creationId="{4D5729AB-6575-4EF9-AA1C-6CC0407D02CB}"/>
          </ac:spMkLst>
        </pc:spChg>
        <pc:spChg chg="add mod">
          <ac:chgData name="黄 丹" userId="41fc414da3e25a58" providerId="LiveId" clId="{8E0F40BC-EFD6-4DFD-8C7F-DDA001F75F6A}" dt="2023-04-20T12:02:46.634" v="186" actId="20577"/>
          <ac:spMkLst>
            <pc:docMk/>
            <pc:sldMk cId="1102270860" sldId="257"/>
            <ac:spMk id="5" creationId="{9B2A4769-0E6D-CB20-FE9E-08219D65206F}"/>
          </ac:spMkLst>
        </pc:spChg>
        <pc:spChg chg="add mod">
          <ac:chgData name="黄 丹" userId="41fc414da3e25a58" providerId="LiveId" clId="{8E0F40BC-EFD6-4DFD-8C7F-DDA001F75F6A}" dt="2023-04-20T12:03:00.384" v="193"/>
          <ac:spMkLst>
            <pc:docMk/>
            <pc:sldMk cId="1102270860" sldId="257"/>
            <ac:spMk id="6" creationId="{01B1E9D8-A2BB-FFDC-EFEF-6D663C25A8DE}"/>
          </ac:spMkLst>
        </pc:spChg>
        <pc:spChg chg="add mod">
          <ac:chgData name="黄 丹" userId="41fc414da3e25a58" providerId="LiveId" clId="{8E0F40BC-EFD6-4DFD-8C7F-DDA001F75F6A}" dt="2023-04-20T12:03:13.416" v="194"/>
          <ac:spMkLst>
            <pc:docMk/>
            <pc:sldMk cId="1102270860" sldId="257"/>
            <ac:spMk id="7" creationId="{17A1D88E-7527-F0BC-87C8-597758C4D627}"/>
          </ac:spMkLst>
        </pc:spChg>
        <pc:spChg chg="add mod">
          <ac:chgData name="黄 丹" userId="41fc414da3e25a58" providerId="LiveId" clId="{8E0F40BC-EFD6-4DFD-8C7F-DDA001F75F6A}" dt="2023-04-20T12:03:31.334" v="196"/>
          <ac:spMkLst>
            <pc:docMk/>
            <pc:sldMk cId="1102270860" sldId="257"/>
            <ac:spMk id="8" creationId="{7B7C66C3-B608-1230-F6F1-876FE150EBC5}"/>
          </ac:spMkLst>
        </pc:spChg>
        <pc:spChg chg="add mod">
          <ac:chgData name="黄 丹" userId="41fc414da3e25a58" providerId="LiveId" clId="{8E0F40BC-EFD6-4DFD-8C7F-DDA001F75F6A}" dt="2023-04-20T12:03:31.334" v="196"/>
          <ac:spMkLst>
            <pc:docMk/>
            <pc:sldMk cId="1102270860" sldId="257"/>
            <ac:spMk id="9" creationId="{75732855-C652-6069-DD58-A00EBAD79286}"/>
          </ac:spMkLst>
        </pc:spChg>
      </pc:sldChg>
      <pc:sldChg chg="addSp modSp mod">
        <pc:chgData name="黄 丹" userId="41fc414da3e25a58" providerId="LiveId" clId="{8E0F40BC-EFD6-4DFD-8C7F-DDA001F75F6A}" dt="2023-04-20T12:01:55.773" v="155" actId="1076"/>
        <pc:sldMkLst>
          <pc:docMk/>
          <pc:sldMk cId="342089950" sldId="258"/>
        </pc:sldMkLst>
        <pc:spChg chg="add mod">
          <ac:chgData name="黄 丹" userId="41fc414da3e25a58" providerId="LiveId" clId="{8E0F40BC-EFD6-4DFD-8C7F-DDA001F75F6A}" dt="2023-04-20T12:01:55.773" v="155" actId="1076"/>
          <ac:spMkLst>
            <pc:docMk/>
            <pc:sldMk cId="342089950" sldId="258"/>
            <ac:spMk id="3" creationId="{ED7A5A02-D2B1-DA95-FB22-70F5BC47876D}"/>
          </ac:spMkLst>
        </pc:spChg>
      </pc:sldChg>
      <pc:sldChg chg="addSp modSp mod">
        <pc:chgData name="黄 丹" userId="41fc414da3e25a58" providerId="LiveId" clId="{8E0F40BC-EFD6-4DFD-8C7F-DDA001F75F6A}" dt="2023-04-20T12:04:37.793" v="201" actId="1076"/>
        <pc:sldMkLst>
          <pc:docMk/>
          <pc:sldMk cId="1290999341" sldId="259"/>
        </pc:sldMkLst>
        <pc:spChg chg="add mod">
          <ac:chgData name="黄 丹" userId="41fc414da3e25a58" providerId="LiveId" clId="{8E0F40BC-EFD6-4DFD-8C7F-DDA001F75F6A}" dt="2023-04-20T12:04:37.793" v="201" actId="1076"/>
          <ac:spMkLst>
            <pc:docMk/>
            <pc:sldMk cId="1290999341" sldId="259"/>
            <ac:spMk id="3" creationId="{142E1206-352C-211A-B071-B5EE2A3DD3C0}"/>
          </ac:spMkLst>
        </pc:spChg>
      </pc:sldChg>
      <pc:sldChg chg="addSp modSp mod">
        <pc:chgData name="黄 丹" userId="41fc414da3e25a58" providerId="LiveId" clId="{8E0F40BC-EFD6-4DFD-8C7F-DDA001F75F6A}" dt="2023-04-20T12:04:14.662" v="200" actId="1076"/>
        <pc:sldMkLst>
          <pc:docMk/>
          <pc:sldMk cId="2446543805" sldId="262"/>
        </pc:sldMkLst>
        <pc:spChg chg="mod">
          <ac:chgData name="黄 丹" userId="41fc414da3e25a58" providerId="LiveId" clId="{8E0F40BC-EFD6-4DFD-8C7F-DDA001F75F6A}" dt="2023-04-20T12:04:00.664" v="198" actId="20577"/>
          <ac:spMkLst>
            <pc:docMk/>
            <pc:sldMk cId="2446543805" sldId="262"/>
            <ac:spMk id="3" creationId="{DFD52094-98C0-4141-A04B-98B9DF4DFA73}"/>
          </ac:spMkLst>
        </pc:spChg>
        <pc:spChg chg="add mod">
          <ac:chgData name="黄 丹" userId="41fc414da3e25a58" providerId="LiveId" clId="{8E0F40BC-EFD6-4DFD-8C7F-DDA001F75F6A}" dt="2023-04-20T12:04:14.662" v="200" actId="1076"/>
          <ac:spMkLst>
            <pc:docMk/>
            <pc:sldMk cId="2446543805" sldId="262"/>
            <ac:spMk id="6" creationId="{21326580-BE61-346B-19D7-EC2CFE6E6311}"/>
          </ac:spMkLst>
        </pc:spChg>
      </pc:sldChg>
    </pc:docChg>
  </pc:docChgLst>
  <pc:docChgLst>
    <pc:chgData name="丹 黄" userId="41fc414da3e25a58" providerId="LiveId" clId="{503670B7-3FFC-4D61-A784-D4FCAC2C4A79}"/>
    <pc:docChg chg="modSld">
      <pc:chgData name="丹 黄" userId="41fc414da3e25a58" providerId="LiveId" clId="{503670B7-3FFC-4D61-A784-D4FCAC2C4A79}" dt="2023-05-31T05:44:33.667" v="0" actId="20577"/>
      <pc:docMkLst>
        <pc:docMk/>
      </pc:docMkLst>
      <pc:sldChg chg="modSp mod">
        <pc:chgData name="丹 黄" userId="41fc414da3e25a58" providerId="LiveId" clId="{503670B7-3FFC-4D61-A784-D4FCAC2C4A79}" dt="2023-05-31T05:44:33.667" v="0" actId="20577"/>
        <pc:sldMkLst>
          <pc:docMk/>
          <pc:sldMk cId="1421421680" sldId="256"/>
        </pc:sldMkLst>
        <pc:spChg chg="mod">
          <ac:chgData name="丹 黄" userId="41fc414da3e25a58" providerId="LiveId" clId="{503670B7-3FFC-4D61-A784-D4FCAC2C4A79}" dt="2023-05-31T05:44:33.667" v="0" actId="20577"/>
          <ac:spMkLst>
            <pc:docMk/>
            <pc:sldMk cId="1421421680" sldId="256"/>
            <ac:spMk id="9" creationId="{6C2532AA-A647-48FF-8A25-36777AF5B18D}"/>
          </ac:spMkLst>
        </pc:spChg>
      </pc:sldChg>
    </pc:docChg>
  </pc:docChgLst>
  <pc:docChgLst>
    <pc:chgData name="丹 黄" userId="41fc414da3e25a58" providerId="LiveId" clId="{5784731F-B74F-4346-B57E-6D63CB5C8362}"/>
    <pc:docChg chg="undo custSel addSld delSld modSld sldOrd modMainMaster">
      <pc:chgData name="丹 黄" userId="41fc414da3e25a58" providerId="LiveId" clId="{5784731F-B74F-4346-B57E-6D63CB5C8362}" dt="2024-05-24T07:30:03.392" v="196"/>
      <pc:docMkLst>
        <pc:docMk/>
      </pc:docMkLst>
      <pc:sldChg chg="addSp delSp modSp mod ord modClrScheme chgLayout">
        <pc:chgData name="丹 黄" userId="41fc414da3e25a58" providerId="LiveId" clId="{5784731F-B74F-4346-B57E-6D63CB5C8362}" dt="2024-05-24T06:58:35.363" v="12"/>
        <pc:sldMkLst>
          <pc:docMk/>
          <pc:sldMk cId="1421421680" sldId="256"/>
        </pc:sldMkLst>
        <pc:spChg chg="del">
          <ac:chgData name="丹 黄" userId="41fc414da3e25a58" providerId="LiveId" clId="{5784731F-B74F-4346-B57E-6D63CB5C8362}" dt="2024-05-24T06:55:44.057" v="0" actId="478"/>
          <ac:spMkLst>
            <pc:docMk/>
            <pc:sldMk cId="1421421680" sldId="256"/>
            <ac:spMk id="2" creationId="{3CB05ADF-2099-EDB1-4778-82640087F0E4}"/>
          </ac:spMkLst>
        </pc:spChg>
        <pc:spChg chg="del">
          <ac:chgData name="丹 黄" userId="41fc414da3e25a58" providerId="LiveId" clId="{5784731F-B74F-4346-B57E-6D63CB5C8362}" dt="2024-05-24T06:55:44.057" v="0" actId="478"/>
          <ac:spMkLst>
            <pc:docMk/>
            <pc:sldMk cId="1421421680" sldId="256"/>
            <ac:spMk id="3" creationId="{0041909A-796B-CA2A-230C-8956DBCAA139}"/>
          </ac:spMkLst>
        </pc:spChg>
        <pc:spChg chg="del">
          <ac:chgData name="丹 黄" userId="41fc414da3e25a58" providerId="LiveId" clId="{5784731F-B74F-4346-B57E-6D63CB5C8362}" dt="2024-05-24T06:55:44.057" v="0" actId="478"/>
          <ac:spMkLst>
            <pc:docMk/>
            <pc:sldMk cId="1421421680" sldId="256"/>
            <ac:spMk id="4" creationId="{1D31FD4C-1429-E6E8-AD4D-9B544252AA7E}"/>
          </ac:spMkLst>
        </pc:spChg>
        <pc:spChg chg="del">
          <ac:chgData name="丹 黄" userId="41fc414da3e25a58" providerId="LiveId" clId="{5784731F-B74F-4346-B57E-6D63CB5C8362}" dt="2024-05-24T06:55:44.057" v="0" actId="478"/>
          <ac:spMkLst>
            <pc:docMk/>
            <pc:sldMk cId="1421421680" sldId="256"/>
            <ac:spMk id="5" creationId="{092C1701-24B3-15E9-AA52-36A5664945ED}"/>
          </ac:spMkLst>
        </pc:spChg>
        <pc:spChg chg="add del mod">
          <ac:chgData name="丹 黄" userId="41fc414da3e25a58" providerId="LiveId" clId="{5784731F-B74F-4346-B57E-6D63CB5C8362}" dt="2024-05-24T06:57:01.102" v="4" actId="700"/>
          <ac:spMkLst>
            <pc:docMk/>
            <pc:sldMk cId="1421421680" sldId="256"/>
            <ac:spMk id="7" creationId="{886BBFB7-2FCF-CCF3-FA68-0F55FBBC6E2D}"/>
          </ac:spMkLst>
        </pc:spChg>
        <pc:spChg chg="add mod">
          <ac:chgData name="丹 黄" userId="41fc414da3e25a58" providerId="LiveId" clId="{5784731F-B74F-4346-B57E-6D63CB5C8362}" dt="2024-05-24T06:57:02.244" v="5"/>
          <ac:spMkLst>
            <pc:docMk/>
            <pc:sldMk cId="1421421680" sldId="256"/>
            <ac:spMk id="8" creationId="{71BF2203-97F2-3F4F-54B4-43FB7B011D6C}"/>
          </ac:spMkLst>
        </pc:spChg>
        <pc:spChg chg="del">
          <ac:chgData name="丹 黄" userId="41fc414da3e25a58" providerId="LiveId" clId="{5784731F-B74F-4346-B57E-6D63CB5C8362}" dt="2024-05-24T06:56:21.184" v="1" actId="478"/>
          <ac:spMkLst>
            <pc:docMk/>
            <pc:sldMk cId="1421421680" sldId="256"/>
            <ac:spMk id="9" creationId="{6C2532AA-A647-48FF-8A25-36777AF5B18D}"/>
          </ac:spMkLst>
        </pc:spChg>
        <pc:spChg chg="del">
          <ac:chgData name="丹 黄" userId="41fc414da3e25a58" providerId="LiveId" clId="{5784731F-B74F-4346-B57E-6D63CB5C8362}" dt="2024-05-24T06:57:01.102" v="4" actId="700"/>
          <ac:spMkLst>
            <pc:docMk/>
            <pc:sldMk cId="1421421680" sldId="256"/>
            <ac:spMk id="10" creationId="{0102F8CF-8DD3-43E5-B521-501A3CF124F9}"/>
          </ac:spMkLst>
        </pc:spChg>
        <pc:spChg chg="del">
          <ac:chgData name="丹 黄" userId="41fc414da3e25a58" providerId="LiveId" clId="{5784731F-B74F-4346-B57E-6D63CB5C8362}" dt="2024-05-24T06:57:01.102" v="4" actId="700"/>
          <ac:spMkLst>
            <pc:docMk/>
            <pc:sldMk cId="1421421680" sldId="256"/>
            <ac:spMk id="11" creationId="{7E21516B-4ABB-4E09-987D-1ABA411225D2}"/>
          </ac:spMkLst>
        </pc:spChg>
        <pc:spChg chg="del">
          <ac:chgData name="丹 黄" userId="41fc414da3e25a58" providerId="LiveId" clId="{5784731F-B74F-4346-B57E-6D63CB5C8362}" dt="2024-05-24T06:57:01.102" v="4" actId="700"/>
          <ac:spMkLst>
            <pc:docMk/>
            <pc:sldMk cId="1421421680" sldId="256"/>
            <ac:spMk id="12" creationId="{BFF7D8B0-524B-4065-95EB-00BAEDA26918}"/>
          </ac:spMkLst>
        </pc:spChg>
        <pc:spChg chg="del">
          <ac:chgData name="丹 黄" userId="41fc414da3e25a58" providerId="LiveId" clId="{5784731F-B74F-4346-B57E-6D63CB5C8362}" dt="2024-05-24T06:57:01.102" v="4" actId="700"/>
          <ac:spMkLst>
            <pc:docMk/>
            <pc:sldMk cId="1421421680" sldId="256"/>
            <ac:spMk id="13" creationId="{F03171C0-8F5E-452D-80D2-8537CBEA6B12}"/>
          </ac:spMkLst>
        </pc:spChg>
        <pc:spChg chg="add mod">
          <ac:chgData name="丹 黄" userId="41fc414da3e25a58" providerId="LiveId" clId="{5784731F-B74F-4346-B57E-6D63CB5C8362}" dt="2024-05-24T06:57:02.244" v="5"/>
          <ac:spMkLst>
            <pc:docMk/>
            <pc:sldMk cId="1421421680" sldId="256"/>
            <ac:spMk id="14" creationId="{C57289FD-41C7-AC1D-ACE9-E39B15E2845B}"/>
          </ac:spMkLst>
        </pc:spChg>
        <pc:spChg chg="add mod">
          <ac:chgData name="丹 黄" userId="41fc414da3e25a58" providerId="LiveId" clId="{5784731F-B74F-4346-B57E-6D63CB5C8362}" dt="2024-05-24T06:57:02.244" v="5"/>
          <ac:spMkLst>
            <pc:docMk/>
            <pc:sldMk cId="1421421680" sldId="256"/>
            <ac:spMk id="15" creationId="{AA037F36-6C3D-B654-852A-779C741C023C}"/>
          </ac:spMkLst>
        </pc:spChg>
        <pc:spChg chg="add mod">
          <ac:chgData name="丹 黄" userId="41fc414da3e25a58" providerId="LiveId" clId="{5784731F-B74F-4346-B57E-6D63CB5C8362}" dt="2024-05-24T06:57:02.244" v="5"/>
          <ac:spMkLst>
            <pc:docMk/>
            <pc:sldMk cId="1421421680" sldId="256"/>
            <ac:spMk id="16" creationId="{0A04223F-9A6B-7058-28C6-5E47ACF61F20}"/>
          </ac:spMkLst>
        </pc:spChg>
        <pc:spChg chg="add mod">
          <ac:chgData name="丹 黄" userId="41fc414da3e25a58" providerId="LiveId" clId="{5784731F-B74F-4346-B57E-6D63CB5C8362}" dt="2024-05-24T06:57:02.244" v="5"/>
          <ac:spMkLst>
            <pc:docMk/>
            <pc:sldMk cId="1421421680" sldId="256"/>
            <ac:spMk id="17" creationId="{152C1440-DD14-2356-22D6-8A38382A624F}"/>
          </ac:spMkLst>
        </pc:spChg>
        <pc:picChg chg="add mod">
          <ac:chgData name="丹 黄" userId="41fc414da3e25a58" providerId="LiveId" clId="{5784731F-B74F-4346-B57E-6D63CB5C8362}" dt="2024-05-24T06:57:02.244" v="5"/>
          <ac:picMkLst>
            <pc:docMk/>
            <pc:sldMk cId="1421421680" sldId="256"/>
            <ac:picMk id="18" creationId="{AC23ECC9-083A-634F-2B23-09E3F0976C21}"/>
          </ac:picMkLst>
        </pc:picChg>
        <pc:picChg chg="add mod">
          <ac:chgData name="丹 黄" userId="41fc414da3e25a58" providerId="LiveId" clId="{5784731F-B74F-4346-B57E-6D63CB5C8362}" dt="2024-05-24T06:57:02.244" v="5"/>
          <ac:picMkLst>
            <pc:docMk/>
            <pc:sldMk cId="1421421680" sldId="256"/>
            <ac:picMk id="19" creationId="{6F04C0B0-6586-DA7E-9501-4CF6B599AAA2}"/>
          </ac:picMkLst>
        </pc:picChg>
      </pc:sldChg>
      <pc:sldChg chg="del">
        <pc:chgData name="丹 黄" userId="41fc414da3e25a58" providerId="LiveId" clId="{5784731F-B74F-4346-B57E-6D63CB5C8362}" dt="2024-05-24T06:56:32.496" v="2" actId="47"/>
        <pc:sldMkLst>
          <pc:docMk/>
          <pc:sldMk cId="1102270860" sldId="257"/>
        </pc:sldMkLst>
      </pc:sldChg>
      <pc:sldChg chg="add">
        <pc:chgData name="丹 黄" userId="41fc414da3e25a58" providerId="LiveId" clId="{5784731F-B74F-4346-B57E-6D63CB5C8362}" dt="2024-05-24T06:59:35.892" v="20"/>
        <pc:sldMkLst>
          <pc:docMk/>
          <pc:sldMk cId="0" sldId="258"/>
        </pc:sldMkLst>
      </pc:sldChg>
      <pc:sldChg chg="del">
        <pc:chgData name="丹 黄" userId="41fc414da3e25a58" providerId="LiveId" clId="{5784731F-B74F-4346-B57E-6D63CB5C8362}" dt="2024-05-24T06:56:32.496" v="2" actId="47"/>
        <pc:sldMkLst>
          <pc:docMk/>
          <pc:sldMk cId="342089950" sldId="258"/>
        </pc:sldMkLst>
      </pc:sldChg>
      <pc:sldChg chg="del">
        <pc:chgData name="丹 黄" userId="41fc414da3e25a58" providerId="LiveId" clId="{5784731F-B74F-4346-B57E-6D63CB5C8362}" dt="2024-05-24T06:56:32.496" v="2" actId="47"/>
        <pc:sldMkLst>
          <pc:docMk/>
          <pc:sldMk cId="1290999341" sldId="259"/>
        </pc:sldMkLst>
      </pc:sldChg>
      <pc:sldChg chg="addSp delSp modSp mod ord modClrScheme chgLayout">
        <pc:chgData name="丹 黄" userId="41fc414da3e25a58" providerId="LiveId" clId="{5784731F-B74F-4346-B57E-6D63CB5C8362}" dt="2024-05-24T06:58:12.922" v="9"/>
        <pc:sldMkLst>
          <pc:docMk/>
          <pc:sldMk cId="3718478516" sldId="260"/>
        </pc:sldMkLst>
        <pc:spChg chg="add mod">
          <ac:chgData name="丹 黄" userId="41fc414da3e25a58" providerId="LiveId" clId="{5784731F-B74F-4346-B57E-6D63CB5C8362}" dt="2024-05-24T06:58:10.585" v="7"/>
          <ac:spMkLst>
            <pc:docMk/>
            <pc:sldMk cId="3718478516" sldId="260"/>
            <ac:spMk id="2" creationId="{49080F70-0808-8D67-94BE-E8C87E369F5C}"/>
          </ac:spMkLst>
        </pc:spChg>
        <pc:spChg chg="add mod">
          <ac:chgData name="丹 黄" userId="41fc414da3e25a58" providerId="LiveId" clId="{5784731F-B74F-4346-B57E-6D63CB5C8362}" dt="2024-05-24T06:58:10.585" v="7"/>
          <ac:spMkLst>
            <pc:docMk/>
            <pc:sldMk cId="3718478516" sldId="260"/>
            <ac:spMk id="3" creationId="{1E827FA9-D763-5298-9BD0-E9CD8ED79279}"/>
          </ac:spMkLst>
        </pc:spChg>
        <pc:spChg chg="mod ord">
          <ac:chgData name="丹 黄" userId="41fc414da3e25a58" providerId="LiveId" clId="{5784731F-B74F-4346-B57E-6D63CB5C8362}" dt="2024-05-24T06:57:46.470" v="6" actId="700"/>
          <ac:spMkLst>
            <pc:docMk/>
            <pc:sldMk cId="3718478516" sldId="260"/>
            <ac:spMk id="4" creationId="{E827CB0F-4E2C-437D-B268-60EF88116A23}"/>
          </ac:spMkLst>
        </pc:spChg>
        <pc:spChg chg="del">
          <ac:chgData name="丹 黄" userId="41fc414da3e25a58" providerId="LiveId" clId="{5784731F-B74F-4346-B57E-6D63CB5C8362}" dt="2024-05-24T06:57:46.470" v="6" actId="700"/>
          <ac:spMkLst>
            <pc:docMk/>
            <pc:sldMk cId="3718478516" sldId="260"/>
            <ac:spMk id="5" creationId="{5EBEDA7B-C1DD-4DA4-98BE-83B756FBBF3E}"/>
          </ac:spMkLst>
        </pc:spChg>
        <pc:spChg chg="add mod">
          <ac:chgData name="丹 黄" userId="41fc414da3e25a58" providerId="LiveId" clId="{5784731F-B74F-4346-B57E-6D63CB5C8362}" dt="2024-05-24T06:58:10.585" v="7"/>
          <ac:spMkLst>
            <pc:docMk/>
            <pc:sldMk cId="3718478516" sldId="260"/>
            <ac:spMk id="6" creationId="{690F6BE3-148B-A9B5-D3A4-08041FD5AB86}"/>
          </ac:spMkLst>
        </pc:spChg>
        <pc:spChg chg="add mod">
          <ac:chgData name="丹 黄" userId="41fc414da3e25a58" providerId="LiveId" clId="{5784731F-B74F-4346-B57E-6D63CB5C8362}" dt="2024-05-24T06:58:10.585" v="7"/>
          <ac:spMkLst>
            <pc:docMk/>
            <pc:sldMk cId="3718478516" sldId="260"/>
            <ac:spMk id="7" creationId="{571DC687-05B0-E003-32A7-44D65254843D}"/>
          </ac:spMkLst>
        </pc:spChg>
      </pc:sldChg>
      <pc:sldChg chg="addSp modSp mod chgLayout">
        <pc:chgData name="丹 黄" userId="41fc414da3e25a58" providerId="LiveId" clId="{5784731F-B74F-4346-B57E-6D63CB5C8362}" dt="2024-05-24T06:58:33.031" v="10"/>
        <pc:sldMkLst>
          <pc:docMk/>
          <pc:sldMk cId="1528709867" sldId="261"/>
        </pc:sldMkLst>
        <pc:spChg chg="add 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2" creationId="{C0F0FA85-AF85-9CF6-C4B8-43BE09B6E635}"/>
          </ac:spMkLst>
        </pc:spChg>
        <pc:spChg chg="mod ord">
          <ac:chgData name="丹 黄" userId="41fc414da3e25a58" providerId="LiveId" clId="{5784731F-B74F-4346-B57E-6D63CB5C8362}" dt="2024-05-24T06:57:46.470" v="6" actId="700"/>
          <ac:spMkLst>
            <pc:docMk/>
            <pc:sldMk cId="1528709867" sldId="261"/>
            <ac:spMk id="3" creationId="{DD9EAE29-B42D-4F45-ABEA-EE8EA95665D7}"/>
          </ac:spMkLst>
        </pc:spChg>
        <pc:spChg chg="add 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4" creationId="{2FD68D5C-E89A-366B-9913-1CC9A45C5790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7" creationId="{C477D009-903C-F1F3-6E87-F863B119EEA4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8" creationId="{EEE2A09F-D200-F807-A029-5BEB5AABA771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9" creationId="{DCD4631F-39AC-9D72-41B9-0DDDC89729E2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0" creationId="{49E2E61C-2093-1AD2-93BA-83507C25E935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1" creationId="{3C77660D-CA01-A3F1-0324-066449B9E4E5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2" creationId="{4224B907-0A99-A367-973A-B845F97926EF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3" creationId="{C84D53BD-792D-CBDB-417F-E3748EFEEF0D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4" creationId="{D4D3D33C-4493-8B61-CD54-59336EC29831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5" creationId="{ECD08CA2-6F81-BD67-344C-36EE983DE054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6" creationId="{44AAAE33-38C5-CBC8-6F3D-24482379FBDC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7" creationId="{ADEC9FF3-8261-BEB2-11BF-71601CB80D4D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8" creationId="{19F2F3C0-A788-8296-0A6E-4335D59F6811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19" creationId="{CEFA8D82-349C-4609-1C3F-07CC45183383}"/>
          </ac:spMkLst>
        </pc:spChg>
        <pc:spChg chg="mod">
          <ac:chgData name="丹 黄" userId="41fc414da3e25a58" providerId="LiveId" clId="{5784731F-B74F-4346-B57E-6D63CB5C8362}" dt="2024-05-24T06:58:33.031" v="10"/>
          <ac:spMkLst>
            <pc:docMk/>
            <pc:sldMk cId="1528709867" sldId="261"/>
            <ac:spMk id="20" creationId="{E9C4520E-D7C0-A1A1-9E34-E018E2B5805C}"/>
          </ac:spMkLst>
        </pc:spChg>
        <pc:grpChg chg="add mod">
          <ac:chgData name="丹 黄" userId="41fc414da3e25a58" providerId="LiveId" clId="{5784731F-B74F-4346-B57E-6D63CB5C8362}" dt="2024-05-24T06:58:33.031" v="10"/>
          <ac:grpSpMkLst>
            <pc:docMk/>
            <pc:sldMk cId="1528709867" sldId="261"/>
            <ac:grpSpMk id="6" creationId="{99CFEA7E-FCF2-91E4-A4F7-2144E486CBA4}"/>
          </ac:grpSpMkLst>
        </pc:grpChg>
        <pc:picChg chg="add mod">
          <ac:chgData name="丹 黄" userId="41fc414da3e25a58" providerId="LiveId" clId="{5784731F-B74F-4346-B57E-6D63CB5C8362}" dt="2024-05-24T06:58:33.031" v="10"/>
          <ac:picMkLst>
            <pc:docMk/>
            <pc:sldMk cId="1528709867" sldId="261"/>
            <ac:picMk id="5" creationId="{EA962DE5-369F-EDFF-8063-3950261D5992}"/>
          </ac:picMkLst>
        </pc:picChg>
      </pc:sldChg>
      <pc:sldChg chg="del">
        <pc:chgData name="丹 黄" userId="41fc414da3e25a58" providerId="LiveId" clId="{5784731F-B74F-4346-B57E-6D63CB5C8362}" dt="2024-05-24T06:56:35.211" v="3" actId="47"/>
        <pc:sldMkLst>
          <pc:docMk/>
          <pc:sldMk cId="2446543805" sldId="262"/>
        </pc:sldMkLst>
      </pc:sldChg>
      <pc:sldChg chg="addSp modSp new">
        <pc:chgData name="丹 黄" userId="41fc414da3e25a58" providerId="LiveId" clId="{5784731F-B74F-4346-B57E-6D63CB5C8362}" dt="2024-05-24T06:59:04.500" v="16"/>
        <pc:sldMkLst>
          <pc:docMk/>
          <pc:sldMk cId="2945512579" sldId="262"/>
        </pc:sldMkLst>
        <pc:spChg chg="add mod">
          <ac:chgData name="丹 黄" userId="41fc414da3e25a58" providerId="LiveId" clId="{5784731F-B74F-4346-B57E-6D63CB5C8362}" dt="2024-05-24T06:59:04.500" v="16"/>
          <ac:spMkLst>
            <pc:docMk/>
            <pc:sldMk cId="2945512579" sldId="262"/>
            <ac:spMk id="3" creationId="{BF3BA07C-B519-0C52-4C18-F10F788447CE}"/>
          </ac:spMkLst>
        </pc:spChg>
        <pc:spChg chg="add mod">
          <ac:chgData name="丹 黄" userId="41fc414da3e25a58" providerId="LiveId" clId="{5784731F-B74F-4346-B57E-6D63CB5C8362}" dt="2024-05-24T06:59:04.500" v="16"/>
          <ac:spMkLst>
            <pc:docMk/>
            <pc:sldMk cId="2945512579" sldId="262"/>
            <ac:spMk id="4" creationId="{67C096A8-D26E-DD07-2884-E66633F3D89D}"/>
          </ac:spMkLst>
        </pc:spChg>
        <pc:picChg chg="add mod">
          <ac:chgData name="丹 黄" userId="41fc414da3e25a58" providerId="LiveId" clId="{5784731F-B74F-4346-B57E-6D63CB5C8362}" dt="2024-05-24T06:59:04.500" v="16"/>
          <ac:picMkLst>
            <pc:docMk/>
            <pc:sldMk cId="2945512579" sldId="262"/>
            <ac:picMk id="5" creationId="{A5AA648A-380E-DCFD-E3DC-A5EBE9BE38CA}"/>
          </ac:picMkLst>
        </pc:picChg>
      </pc:sldChg>
      <pc:sldChg chg="addSp modSp new">
        <pc:chgData name="丹 黄" userId="41fc414da3e25a58" providerId="LiveId" clId="{5784731F-B74F-4346-B57E-6D63CB5C8362}" dt="2024-05-24T06:59:12.356" v="17"/>
        <pc:sldMkLst>
          <pc:docMk/>
          <pc:sldMk cId="2385326422" sldId="263"/>
        </pc:sldMkLst>
        <pc:spChg chg="add mod">
          <ac:chgData name="丹 黄" userId="41fc414da3e25a58" providerId="LiveId" clId="{5784731F-B74F-4346-B57E-6D63CB5C8362}" dt="2024-05-24T06:59:12.356" v="17"/>
          <ac:spMkLst>
            <pc:docMk/>
            <pc:sldMk cId="2385326422" sldId="263"/>
            <ac:spMk id="4" creationId="{DA9196DA-01FB-1F78-2DF8-344841A0E870}"/>
          </ac:spMkLst>
        </pc:spChg>
        <pc:picChg chg="add mod">
          <ac:chgData name="丹 黄" userId="41fc414da3e25a58" providerId="LiveId" clId="{5784731F-B74F-4346-B57E-6D63CB5C8362}" dt="2024-05-24T06:59:12.356" v="17"/>
          <ac:picMkLst>
            <pc:docMk/>
            <pc:sldMk cId="2385326422" sldId="263"/>
            <ac:picMk id="3" creationId="{B9621277-BC82-A236-E035-CD0DA1BD6AF4}"/>
          </ac:picMkLst>
        </pc:picChg>
      </pc:sldChg>
      <pc:sldChg chg="addSp modSp new">
        <pc:chgData name="丹 黄" userId="41fc414da3e25a58" providerId="LiveId" clId="{5784731F-B74F-4346-B57E-6D63CB5C8362}" dt="2024-05-24T06:59:23.101" v="18"/>
        <pc:sldMkLst>
          <pc:docMk/>
          <pc:sldMk cId="14795554" sldId="264"/>
        </pc:sldMkLst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3" creationId="{A411CF68-E8EA-964B-06A7-083F86BCD03B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4" creationId="{49985A1D-6456-BA5A-90F0-4D64E5A42078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5" creationId="{2FD41676-4B7A-86F6-2537-AFB680DDCC14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6" creationId="{09D1384A-2905-E692-7BF2-BCDE7AB06245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7" creationId="{37F42E15-B3CC-F613-2B02-D044604FE02C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8" creationId="{03C9EB86-7530-D57C-47F0-76CA3D772821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9" creationId="{345F7B87-FCED-DF0D-1EB1-D39BB38339F5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0" creationId="{FB5B1BA0-C300-CCA1-F85C-1F6CEBDCAFF3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2" creationId="{D8474108-6755-B2E8-56A6-24CE7956D496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3" creationId="{114B2D2B-B757-19D6-3F30-25D339AC4ED3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4" creationId="{4CDF5B7B-4E90-3B22-B5AA-6AE47B4BBEF9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5" creationId="{DA114D5D-CFD4-854C-273B-DB6126A638AC}"/>
          </ac:spMkLst>
        </pc:spChg>
        <pc:spChg chg="add mod">
          <ac:chgData name="丹 黄" userId="41fc414da3e25a58" providerId="LiveId" clId="{5784731F-B74F-4346-B57E-6D63CB5C8362}" dt="2024-05-24T06:59:23.101" v="18"/>
          <ac:spMkLst>
            <pc:docMk/>
            <pc:sldMk cId="14795554" sldId="264"/>
            <ac:spMk id="16" creationId="{7572014A-3A7A-F403-A521-15EB6796241C}"/>
          </ac:spMkLst>
        </pc:spChg>
        <pc:picChg chg="add mod">
          <ac:chgData name="丹 黄" userId="41fc414da3e25a58" providerId="LiveId" clId="{5784731F-B74F-4346-B57E-6D63CB5C8362}" dt="2024-05-24T06:59:23.101" v="18"/>
          <ac:picMkLst>
            <pc:docMk/>
            <pc:sldMk cId="14795554" sldId="264"/>
            <ac:picMk id="11" creationId="{E6538CC1-4DA9-F51C-AC09-EDB6A75689F7}"/>
          </ac:picMkLst>
        </pc:picChg>
      </pc:sldChg>
      <pc:sldChg chg="new">
        <pc:chgData name="丹 黄" userId="41fc414da3e25a58" providerId="LiveId" clId="{5784731F-B74F-4346-B57E-6D63CB5C8362}" dt="2024-05-24T06:59:34.465" v="19" actId="680"/>
        <pc:sldMkLst>
          <pc:docMk/>
          <pc:sldMk cId="1153828076" sldId="265"/>
        </pc:sldMkLst>
      </pc:sldChg>
      <pc:sldChg chg="addSp modSp new">
        <pc:chgData name="丹 黄" userId="41fc414da3e25a58" providerId="LiveId" clId="{5784731F-B74F-4346-B57E-6D63CB5C8362}" dt="2024-05-24T07:00:54.073" v="22"/>
        <pc:sldMkLst>
          <pc:docMk/>
          <pc:sldMk cId="1047466971" sldId="266"/>
        </pc:sldMkLst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4" creationId="{2BEB00EF-7570-289F-6A87-7EF9F377365E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5" creationId="{A6CCBC98-DD31-74A7-8FC2-573FF799EC2D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6" creationId="{105F8B66-EE78-BFF7-520F-00E43FB9D491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7" creationId="{E2CC6AE6-69C3-2CAB-E1AC-3087158859C1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8" creationId="{1F2E382F-5EA2-6540-B50B-D5BDAF8C7D53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9" creationId="{8D6593F1-BC4F-1960-4163-E1105DE7278E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0" creationId="{BD6C2AB3-95FF-2164-129C-723D3438A1D3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1" creationId="{349BD61D-D255-F9F9-2AFE-4D5A91CF2837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2" creationId="{2A58759D-2B73-1402-473C-E7836F2BFEE8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3" creationId="{26F199EC-9653-11FC-F7C5-3669A3ABCAC4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4" creationId="{77713235-0457-2E10-30B0-E45894A98DFA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5" creationId="{3FEC5961-7518-0660-0F48-1B7721913D70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6" creationId="{19711BE0-1D30-6B13-D01B-AAA41F138E90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7" creationId="{0F46EE6C-B808-9C79-B289-39D73E7687FD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8" creationId="{4A095522-E99F-04C7-39D8-B20313E84E8E}"/>
          </ac:spMkLst>
        </pc:spChg>
        <pc:spChg chg="add mod">
          <ac:chgData name="丹 黄" userId="41fc414da3e25a58" providerId="LiveId" clId="{5784731F-B74F-4346-B57E-6D63CB5C8362}" dt="2024-05-24T07:00:54.073" v="22"/>
          <ac:spMkLst>
            <pc:docMk/>
            <pc:sldMk cId="1047466971" sldId="266"/>
            <ac:spMk id="19" creationId="{E5E53371-FDD4-18B4-ED7E-C676F33B7CDD}"/>
          </ac:spMkLst>
        </pc:spChg>
        <pc:picChg chg="add mod">
          <ac:chgData name="丹 黄" userId="41fc414da3e25a58" providerId="LiveId" clId="{5784731F-B74F-4346-B57E-6D63CB5C8362}" dt="2024-05-24T07:00:54.073" v="22"/>
          <ac:picMkLst>
            <pc:docMk/>
            <pc:sldMk cId="1047466971" sldId="266"/>
            <ac:picMk id="3" creationId="{F7ABBC3D-4D17-A251-2BE0-E349A825C756}"/>
          </ac:picMkLst>
        </pc:picChg>
      </pc:sldChg>
      <pc:sldChg chg="addSp delSp modSp new del mod">
        <pc:chgData name="丹 黄" userId="41fc414da3e25a58" providerId="LiveId" clId="{5784731F-B74F-4346-B57E-6D63CB5C8362}" dt="2024-05-24T07:25:29.675" v="194" actId="47"/>
        <pc:sldMkLst>
          <pc:docMk/>
          <pc:sldMk cId="1021006142" sldId="267"/>
        </pc:sldMkLst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5" creationId="{4E572B68-30D4-8FA6-E740-04F36AEED8FF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" creationId="{730D62CC-35C0-2E34-29B9-8416B0789BC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" creationId="{70CED6A5-D69B-684F-9A1F-9224F179E2E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" creationId="{46E83CE9-07D6-93A1-B7BB-73018498ABC6}"/>
          </ac:spMkLst>
        </pc:spChg>
        <pc:spChg chg="mod">
          <ac:chgData name="丹 黄" userId="41fc414da3e25a58" providerId="LiveId" clId="{5784731F-B74F-4346-B57E-6D63CB5C8362}" dt="2024-05-24T07:06:32.417" v="38" actId="1076"/>
          <ac:spMkLst>
            <pc:docMk/>
            <pc:sldMk cId="1021006142" sldId="267"/>
            <ac:spMk id="9" creationId="{F42DF8D9-9E35-D195-3EED-735666B3A3F8}"/>
          </ac:spMkLst>
        </pc:spChg>
        <pc:spChg chg="mod">
          <ac:chgData name="丹 黄" userId="41fc414da3e25a58" providerId="LiveId" clId="{5784731F-B74F-4346-B57E-6D63CB5C8362}" dt="2024-05-24T07:06:32.417" v="38" actId="1076"/>
          <ac:spMkLst>
            <pc:docMk/>
            <pc:sldMk cId="1021006142" sldId="267"/>
            <ac:spMk id="10" creationId="{A2993E9D-CACF-DBB5-E752-D8957C3F6BA4}"/>
          </ac:spMkLst>
        </pc:spChg>
        <pc:spChg chg="mod">
          <ac:chgData name="丹 黄" userId="41fc414da3e25a58" providerId="LiveId" clId="{5784731F-B74F-4346-B57E-6D63CB5C8362}" dt="2024-05-24T07:06:32.417" v="38" actId="1076"/>
          <ac:spMkLst>
            <pc:docMk/>
            <pc:sldMk cId="1021006142" sldId="267"/>
            <ac:spMk id="11" creationId="{3FC521AF-ED80-0306-DF8C-078EBF45417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4" creationId="{84C33E15-12B9-6279-740E-833C610AAD89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5" creationId="{FFD9B32A-196A-80F6-1EA4-D9536911A60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6" creationId="{8368B862-B709-A81F-1AFA-485CB2B87F46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7" creationId="{06C1FB65-400E-C151-186E-98F13370EADF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8" creationId="{21F4A5E3-4847-E7A6-C330-60D63E9FDAA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9" creationId="{AFC40538-A851-3257-621E-0C162B589771}"/>
          </ac:spMkLst>
        </pc:spChg>
        <pc:spChg chg="mod">
          <ac:chgData name="丹 黄" userId="41fc414da3e25a58" providerId="LiveId" clId="{5784731F-B74F-4346-B57E-6D63CB5C8362}" dt="2024-05-24T07:04:21.559" v="26" actId="207"/>
          <ac:spMkLst>
            <pc:docMk/>
            <pc:sldMk cId="1021006142" sldId="267"/>
            <ac:spMk id="20" creationId="{82BAF90E-FB0A-B42A-C713-621782052545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21" creationId="{C6C5B3E8-DDC7-D5E1-DA14-32A5DF557ABA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2" creationId="{2B47C1A3-FFD4-B454-E38F-32974B1E37B3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3" creationId="{1D38BB86-05F6-CA56-C6D7-B49F6AE57D7A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4" creationId="{FF6AD82B-D290-9B78-12D9-02DB0B358E14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5" creationId="{79ACF400-8A1F-E4F3-C3C7-B12A995A1A1C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6" creationId="{091ADA2A-7ADB-1FB1-E0F0-F6971BEA4939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7" creationId="{487F58F9-187E-80AE-47A7-BA55C39628C7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8" creationId="{D88FD1F6-3D78-C4E1-F0DC-4F686B549857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29" creationId="{26049302-4FFF-43C3-5DF3-AF5A7F56A284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30" creationId="{E775A67C-AF95-32D2-95ED-463D645AACF3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31" creationId="{1C3A1A3C-E321-691A-50A2-3174D7BDC676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32" creationId="{CE3278FC-3905-F096-7EFE-A0942AFB17D8}"/>
          </ac:spMkLst>
        </pc:spChg>
        <pc:spChg chg="del mod">
          <ac:chgData name="丹 黄" userId="41fc414da3e25a58" providerId="LiveId" clId="{5784731F-B74F-4346-B57E-6D63CB5C8362}" dt="2024-05-24T07:06:07.298" v="36" actId="478"/>
          <ac:spMkLst>
            <pc:docMk/>
            <pc:sldMk cId="1021006142" sldId="267"/>
            <ac:spMk id="33" creationId="{441AF998-58C9-D283-AEB3-2BB0AF1DAF63}"/>
          </ac:spMkLst>
        </pc:spChg>
        <pc:spChg chg="add mod">
          <ac:chgData name="丹 黄" userId="41fc414da3e25a58" providerId="LiveId" clId="{5784731F-B74F-4346-B57E-6D63CB5C8362}" dt="2024-05-24T07:19:43.711" v="155" actId="164"/>
          <ac:spMkLst>
            <pc:docMk/>
            <pc:sldMk cId="1021006142" sldId="267"/>
            <ac:spMk id="34" creationId="{C85588CB-49C6-3CDA-CAE1-2758F1C5E81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36" creationId="{5986FE73-6567-398D-46DF-075562BEFD5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37" creationId="{75ADDBE5-8D2F-480B-E027-C80AADECFAD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38" creationId="{A1631A13-DD01-9EA9-749F-2DAFB7EBDC2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39" creationId="{08A4EBFB-5F53-D668-DC1F-16A8B65D6CDA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0" creationId="{AF2C04E6-3F62-8CE7-08B0-6DA3FDEC77E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1" creationId="{66F1BFA1-7915-8F3F-C88E-5F80FCA412D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2" creationId="{5E2B8310-EEF7-2DDC-1C40-0F43864EBBE5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3" creationId="{742863DB-0C17-DFCA-01A1-781ED08E9EA6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4" creationId="{B7694C12-19B5-AC15-62FF-18B87557245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5" creationId="{5AE27306-29EF-C8F3-2AD2-A91E75776582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6" creationId="{D75E7C59-D975-51AC-99D6-9BE0126AA489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7" creationId="{65C5D1DB-E02C-5758-D19C-C6EFF5E874EB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48" creationId="{AD6076DA-4D74-719A-A056-5F7E439DD4DD}"/>
          </ac:spMkLst>
        </pc:spChg>
        <pc:spChg chg="add mod">
          <ac:chgData name="丹 黄" userId="41fc414da3e25a58" providerId="LiveId" clId="{5784731F-B74F-4346-B57E-6D63CB5C8362}" dt="2024-05-24T07:19:43.711" v="155" actId="164"/>
          <ac:spMkLst>
            <pc:docMk/>
            <pc:sldMk cId="1021006142" sldId="267"/>
            <ac:spMk id="49" creationId="{6584AE18-C83A-FD4B-BC49-7BBB335523A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51" creationId="{6BEE226D-4E64-995C-38B6-EA45F707747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57" creationId="{EA3E59C0-37DB-6AB6-A6EB-3F18FA21277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58" creationId="{3C253461-8E97-6FEF-2118-4BD6B6772639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59" creationId="{766BDE3B-333E-85D2-C460-DA92AD3E4F2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0" creationId="{5F0B37C8-3003-0C0A-2CF7-624EE176798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1" creationId="{7DA6FC06-6886-920A-BF29-B815DDC0F375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3" creationId="{219F0B3F-3AC2-0828-38AA-7EBE33A6F55B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5" creationId="{2EA2C950-F39F-10D6-19C8-CC03BA2B7572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6" creationId="{115B5981-8486-DDC7-FFAA-52E00FBD39D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7" creationId="{9AD22FF9-8F66-9B76-BF15-C263D18CDE3F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8" creationId="{FC2FF684-A264-2585-4DDF-FDB36F03177B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69" creationId="{A675C510-1325-840A-0CB6-9D602FA121A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0" creationId="{6D713553-26CA-8452-AEE6-552DB6E07B87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3" creationId="{5E9E31EF-D21E-0155-6C49-457797B5840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4" creationId="{0F8DA5A6-5178-C582-83E9-1872CEEA9F0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5" creationId="{D8A77DF0-EF95-B47B-C208-AAE7C0D4E28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6" creationId="{648D6777-3264-6245-4BF5-E9C6A552253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7" creationId="{27A86B41-788F-97E4-5DFD-283B0FEADA1B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8" creationId="{550B4F24-2228-75F9-92DF-7E997145ACEA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79" creationId="{9775B303-C5CE-36C8-B862-9F24C1A15CF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0" creationId="{3862881F-FDF4-220F-2696-922312876807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1" creationId="{5480B7C9-0115-C0E7-B691-4B29BB6487CF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2" creationId="{09F5E77D-2E0C-5DDF-D69F-12DDAE9D0D0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3" creationId="{E034D7D1-F5C1-301C-3E70-AA045944DF27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4" creationId="{B020B88E-009C-ED86-46F3-FDCEE6203AEA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5" creationId="{9EA775F7-43B9-BD49-955C-7A20A77AF882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6" creationId="{C48FC8C2-74EE-63BF-E667-5DD53C3DC01D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7" creationId="{58B98577-2D57-2FE5-57F2-EC52BE34629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8" creationId="{50BBCD64-AA54-12C2-7AD4-1047EABECF7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89" creationId="{D47DF856-2DDC-B84E-0CD5-028FDC031CF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90" creationId="{9E9C7C8C-0C87-31E1-B318-0CD912AB58B6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96" creationId="{C9C7ED47-9405-0F5A-9474-AAE6F96F126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97" creationId="{BB9DE919-CED3-B5CD-D7A3-CF9868AA3FAD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98" creationId="{280E97FB-5562-17AE-4D01-AFDFB7D4E125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99" creationId="{D81A6A3C-05FA-D06A-FD7F-23E7BE0FF793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0" creationId="{EDC8F63C-3DE6-DDF8-437C-0C11507E341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1" creationId="{C7489352-F585-EFE6-48C9-2CBC5305B08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2" creationId="{D24B730C-D622-E67D-53F1-B42129A2EB3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3" creationId="{34332B1A-9560-B574-E586-EA217001D02D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4" creationId="{BCCC97D1-B1F8-8DBC-BE93-EE002A45BE65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5" creationId="{85A32295-55FC-9DDD-4E95-AF473F24302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6" creationId="{96DE4970-7658-F74F-DE1A-F3CCA1E5F95A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7" creationId="{68A56BAF-51C1-C936-4743-293B3D3B2F3E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8" creationId="{E7FE367A-6BD6-5600-0307-40563FAAB0AD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09" creationId="{84711B23-D852-D1AF-C9B5-D9DF301B06D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0" creationId="{4C737BAB-FCC0-A99C-2754-48A58A0A159C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1" creationId="{AD6AA6FF-E9C2-0D65-50C5-6C31B9483958}"/>
          </ac:spMkLst>
        </pc:spChg>
        <pc:spChg chg="add mod">
          <ac:chgData name="丹 黄" userId="41fc414da3e25a58" providerId="LiveId" clId="{5784731F-B74F-4346-B57E-6D63CB5C8362}" dt="2024-05-24T07:19:43.711" v="155" actId="164"/>
          <ac:spMkLst>
            <pc:docMk/>
            <pc:sldMk cId="1021006142" sldId="267"/>
            <ac:spMk id="112" creationId="{EADBFE13-509C-D206-028E-CD431B8B284B}"/>
          </ac:spMkLst>
        </pc:spChg>
        <pc:spChg chg="add 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3" creationId="{FD36E0C5-8D5D-504E-106C-555EEA2CDE26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5" creationId="{FFE8865F-2290-5D17-DED0-77E1DC5EA616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7" creationId="{4237CD53-7AEC-1E39-9752-4C16FBC50224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18" creationId="{38E16F11-8D8E-9DC1-1F89-BB0E4A2487CD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0" creationId="{5A6DEECB-6BCB-8F51-3B0A-114380A89DA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2" creationId="{63FE4A0B-E7F7-39C7-BE85-741B4124117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3" creationId="{CF08CB44-242A-E03C-510A-BAFDE12AE978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5" creationId="{ECDF1BCD-2FB2-7CEA-B1D9-B61CBA1B4F30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7" creationId="{C86F9CDA-32C4-A954-71A9-B6DA1FB0182A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8" creationId="{B5893144-61CA-CA84-182A-9C7713CD71DD}"/>
          </ac:spMkLst>
        </pc:spChg>
        <pc:spChg chg="add 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29" creationId="{A2FCE42E-E68B-F62A-C77F-F5A7481E6BE0}"/>
          </ac:spMkLst>
        </pc:spChg>
        <pc:spChg chg="add mod">
          <ac:chgData name="丹 黄" userId="41fc414da3e25a58" providerId="LiveId" clId="{5784731F-B74F-4346-B57E-6D63CB5C8362}" dt="2024-05-24T07:23:53.363" v="182" actId="164"/>
          <ac:spMkLst>
            <pc:docMk/>
            <pc:sldMk cId="1021006142" sldId="267"/>
            <ac:spMk id="133" creationId="{5DDF0136-02E9-5D79-31FD-3DCEB3876AE8}"/>
          </ac:spMkLst>
        </pc:spChg>
        <pc:spChg chg="add mod">
          <ac:chgData name="丹 黄" userId="41fc414da3e25a58" providerId="LiveId" clId="{5784731F-B74F-4346-B57E-6D63CB5C8362}" dt="2024-05-24T07:23:53.363" v="182" actId="164"/>
          <ac:spMkLst>
            <pc:docMk/>
            <pc:sldMk cId="1021006142" sldId="267"/>
            <ac:spMk id="134" creationId="{E832C951-C8BD-02A9-9858-176C8DFC06FE}"/>
          </ac:spMkLst>
        </pc:spChg>
        <pc:spChg chg="add 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35" creationId="{FC3FDF6C-D5EC-B1F5-6158-DAFB1BA684EB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41" creationId="{40E75049-6359-8F98-C1B5-1B233A2DE3C1}"/>
          </ac:spMkLst>
        </pc:spChg>
        <pc:spChg chg="mod">
          <ac:chgData name="丹 黄" userId="41fc414da3e25a58" providerId="LiveId" clId="{5784731F-B74F-4346-B57E-6D63CB5C8362}" dt="2024-05-24T07:04:02.626" v="24"/>
          <ac:spMkLst>
            <pc:docMk/>
            <pc:sldMk cId="1021006142" sldId="267"/>
            <ac:spMk id="142" creationId="{58980BB6-6672-5B4C-59CC-D41A384C67F2}"/>
          </ac:spMkLst>
        </pc:spChg>
        <pc:spChg chg="add mod">
          <ac:chgData name="丹 黄" userId="41fc414da3e25a58" providerId="LiveId" clId="{5784731F-B74F-4346-B57E-6D63CB5C8362}" dt="2024-05-24T07:08:46.777" v="54"/>
          <ac:spMkLst>
            <pc:docMk/>
            <pc:sldMk cId="1021006142" sldId="267"/>
            <ac:spMk id="145" creationId="{43EB221E-2BD1-75DF-00FE-53D70C2DA524}"/>
          </ac:spMkLst>
        </pc:spChg>
        <pc:spChg chg="add mod">
          <ac:chgData name="丹 黄" userId="41fc414da3e25a58" providerId="LiveId" clId="{5784731F-B74F-4346-B57E-6D63CB5C8362}" dt="2024-05-24T07:08:46.777" v="54"/>
          <ac:spMkLst>
            <pc:docMk/>
            <pc:sldMk cId="1021006142" sldId="267"/>
            <ac:spMk id="146" creationId="{09402292-3E67-ACF5-DF7B-5891A8DB6721}"/>
          </ac:spMkLst>
        </pc:spChg>
        <pc:grpChg chg="add 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4" creationId="{FE3B001E-5437-1D06-F2BB-29BE1ADA7C62}"/>
          </ac:grpSpMkLst>
        </pc:grpChg>
        <pc:grpChg chg="add mod">
          <ac:chgData name="丹 黄" userId="41fc414da3e25a58" providerId="LiveId" clId="{5784731F-B74F-4346-B57E-6D63CB5C8362}" dt="2024-05-24T07:19:43.711" v="155" actId="164"/>
          <ac:grpSpMkLst>
            <pc:docMk/>
            <pc:sldMk cId="1021006142" sldId="267"/>
            <ac:grpSpMk id="35" creationId="{C475D0B6-948E-22E5-8249-8F673E6AAB07}"/>
          </ac:grpSpMkLst>
        </pc:grpChg>
        <pc:grpChg chg="add mod">
          <ac:chgData name="丹 黄" userId="41fc414da3e25a58" providerId="LiveId" clId="{5784731F-B74F-4346-B57E-6D63CB5C8362}" dt="2024-05-24T07:19:43.711" v="155" actId="164"/>
          <ac:grpSpMkLst>
            <pc:docMk/>
            <pc:sldMk cId="1021006142" sldId="267"/>
            <ac:grpSpMk id="50" creationId="{3CE5E4CD-55EE-125D-393B-AF55E15414C2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54" creationId="{BFA66231-1B33-A7D9-8416-C2F479656B68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55" creationId="{83847880-F64F-5D43-A776-414286C2EC70}"/>
          </ac:grpSpMkLst>
        </pc:grpChg>
        <pc:grpChg chg="add mod">
          <ac:chgData name="丹 黄" userId="41fc414da3e25a58" providerId="LiveId" clId="{5784731F-B74F-4346-B57E-6D63CB5C8362}" dt="2024-05-24T07:19:43.711" v="155" actId="164"/>
          <ac:grpSpMkLst>
            <pc:docMk/>
            <pc:sldMk cId="1021006142" sldId="267"/>
            <ac:grpSpMk id="62" creationId="{A08DCFDA-AB20-E3AD-351B-51D80441FDA4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64" creationId="{273B7210-9736-9D7A-6356-FB1E7D1F20EB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71" creationId="{43D41CD0-6854-F9D7-C317-8F9C1618AACE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72" creationId="{B6EF64FB-6879-3B3A-480C-018C01935085}"/>
          </ac:grpSpMkLst>
        </pc:grpChg>
        <pc:grpChg chg="add 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14" creationId="{262B9E68-52B9-417E-0128-ACA29D59E452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16" creationId="{A46CD1F3-1EE2-7ACE-83E3-5F20C3D41062}"/>
          </ac:grpSpMkLst>
        </pc:grpChg>
        <pc:grpChg chg="add 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19" creationId="{8C455147-19EB-081B-C0B4-2641B7FCB8E7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21" creationId="{731C06E4-E517-2FCC-2AA4-AB5A37C71B51}"/>
          </ac:grpSpMkLst>
        </pc:grpChg>
        <pc:grpChg chg="add 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24" creationId="{4F182657-5980-4051-1F9D-BE6240CE0250}"/>
          </ac:grpSpMkLst>
        </pc:grpChg>
        <pc:grpChg chg="mod">
          <ac:chgData name="丹 黄" userId="41fc414da3e25a58" providerId="LiveId" clId="{5784731F-B74F-4346-B57E-6D63CB5C8362}" dt="2024-05-24T07:04:02.626" v="24"/>
          <ac:grpSpMkLst>
            <pc:docMk/>
            <pc:sldMk cId="1021006142" sldId="267"/>
            <ac:grpSpMk id="126" creationId="{B27CAD10-025E-1B94-803C-C36565AF2D64}"/>
          </ac:grpSpMkLst>
        </pc:grpChg>
        <pc:grpChg chg="add mod">
          <ac:chgData name="丹 黄" userId="41fc414da3e25a58" providerId="LiveId" clId="{5784731F-B74F-4346-B57E-6D63CB5C8362}" dt="2024-05-24T07:23:53.363" v="182" actId="164"/>
          <ac:grpSpMkLst>
            <pc:docMk/>
            <pc:sldMk cId="1021006142" sldId="267"/>
            <ac:grpSpMk id="136" creationId="{46FDAF7B-3E97-2B33-1622-43615CA4609E}"/>
          </ac:grpSpMkLst>
        </pc:grpChg>
        <pc:grpChg chg="add mod">
          <ac:chgData name="丹 黄" userId="41fc414da3e25a58" providerId="LiveId" clId="{5784731F-B74F-4346-B57E-6D63CB5C8362}" dt="2024-05-24T07:23:53.363" v="182" actId="164"/>
          <ac:grpSpMkLst>
            <pc:docMk/>
            <pc:sldMk cId="1021006142" sldId="267"/>
            <ac:grpSpMk id="140" creationId="{846DF701-8E42-599A-0506-379E2D805DC3}"/>
          </ac:grpSpMkLst>
        </pc:grpChg>
        <pc:grpChg chg="add mod">
          <ac:chgData name="丹 黄" userId="41fc414da3e25a58" providerId="LiveId" clId="{5784731F-B74F-4346-B57E-6D63CB5C8362}" dt="2024-05-24T07:19:43.711" v="155" actId="164"/>
          <ac:grpSpMkLst>
            <pc:docMk/>
            <pc:sldMk cId="1021006142" sldId="267"/>
            <ac:grpSpMk id="148" creationId="{1C03F8FB-A311-8FA1-5E05-F0BCC2788509}"/>
          </ac:grpSpMkLst>
        </pc:grpChg>
        <pc:grpChg chg="add mod">
          <ac:chgData name="丹 黄" userId="41fc414da3e25a58" providerId="LiveId" clId="{5784731F-B74F-4346-B57E-6D63CB5C8362}" dt="2024-05-24T07:23:53.363" v="182" actId="164"/>
          <ac:grpSpMkLst>
            <pc:docMk/>
            <pc:sldMk cId="1021006142" sldId="267"/>
            <ac:grpSpMk id="149" creationId="{4DFBDEE7-2896-ED30-CADF-E871E731CB41}"/>
          </ac:grpSpMkLst>
        </pc:grpChg>
        <pc:picChg chg="add del mod">
          <ac:chgData name="丹 黄" userId="41fc414da3e25a58" providerId="LiveId" clId="{5784731F-B74F-4346-B57E-6D63CB5C8362}" dt="2024-05-24T07:05:24.598" v="34" actId="478"/>
          <ac:picMkLst>
            <pc:docMk/>
            <pc:sldMk cId="1021006142" sldId="267"/>
            <ac:picMk id="3" creationId="{A20E529C-3ACC-3790-2FFC-27094ACC17DA}"/>
          </ac:picMkLst>
        </pc:picChg>
        <pc:picChg chg="mod">
          <ac:chgData name="丹 黄" userId="41fc414da3e25a58" providerId="LiveId" clId="{5784731F-B74F-4346-B57E-6D63CB5C8362}" dt="2024-05-24T07:04:02.626" v="24"/>
          <ac:picMkLst>
            <pc:docMk/>
            <pc:sldMk cId="1021006142" sldId="267"/>
            <ac:picMk id="137" creationId="{6D393026-B124-168E-AA79-60965DFBAB96}"/>
          </ac:picMkLst>
        </pc:picChg>
        <pc:picChg chg="mod">
          <ac:chgData name="丹 黄" userId="41fc414da3e25a58" providerId="LiveId" clId="{5784731F-B74F-4346-B57E-6D63CB5C8362}" dt="2024-05-24T07:04:02.626" v="24"/>
          <ac:picMkLst>
            <pc:docMk/>
            <pc:sldMk cId="1021006142" sldId="267"/>
            <ac:picMk id="138" creationId="{AB270164-B5AE-966F-0227-7CD275B6D72E}"/>
          </ac:picMkLst>
        </pc:picChg>
        <pc:picChg chg="mod">
          <ac:chgData name="丹 黄" userId="41fc414da3e25a58" providerId="LiveId" clId="{5784731F-B74F-4346-B57E-6D63CB5C8362}" dt="2024-05-24T07:04:02.626" v="24"/>
          <ac:picMkLst>
            <pc:docMk/>
            <pc:sldMk cId="1021006142" sldId="267"/>
            <ac:picMk id="139" creationId="{74FD30AA-A8D8-431D-C610-4DDEE1E55B37}"/>
          </ac:picMkLst>
        </pc:picChg>
        <pc:picChg chg="add mod ord">
          <ac:chgData name="丹 黄" userId="41fc414da3e25a58" providerId="LiveId" clId="{5784731F-B74F-4346-B57E-6D63CB5C8362}" dt="2024-05-24T07:23:53.363" v="182" actId="164"/>
          <ac:picMkLst>
            <pc:docMk/>
            <pc:sldMk cId="1021006142" sldId="267"/>
            <ac:picMk id="144" creationId="{33748FB9-08C8-58F3-E996-47913C8356BC}"/>
          </ac:picMkLst>
        </pc:picChg>
        <pc:picChg chg="add mod">
          <ac:chgData name="丹 黄" userId="41fc414da3e25a58" providerId="LiveId" clId="{5784731F-B74F-4346-B57E-6D63CB5C8362}" dt="2024-05-24T07:08:46.777" v="54"/>
          <ac:picMkLst>
            <pc:docMk/>
            <pc:sldMk cId="1021006142" sldId="267"/>
            <ac:picMk id="147" creationId="{C7608159-A499-24E6-6F45-9457ED6A3731}"/>
          </ac:picMkLst>
        </pc:pic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12" creationId="{6CD1F1A5-EF63-6A98-1898-ECC86B4876F9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13" creationId="{E9DC940F-FDE0-E357-C33C-1B7B6A1D2EB6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52" creationId="{535B4F4C-6373-5127-4EA3-957E057CDA72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53" creationId="{28B2A520-121C-8CB0-E9C6-C948693F9C42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56" creationId="{A7C5DD25-454A-1821-4EDF-AC7276EA6040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91" creationId="{BA09F08E-BBC8-1613-F091-5AE622AF9668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92" creationId="{A4C16C7E-1DBA-14AA-87F8-72B842F193FD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93" creationId="{6F5353F8-B6B4-5CC9-0ADB-C7C0E9B62BAB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94" creationId="{23156748-5DB6-6D6A-2515-61134A8EF75A}"/>
          </ac:cxnSpMkLst>
        </pc:cxnChg>
        <pc:cxnChg chg="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95" creationId="{2D5860E1-E5ED-E9D8-BF86-F7389F4DD998}"/>
          </ac:cxnSpMkLst>
        </pc:cxnChg>
        <pc:cxnChg chg="add 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130" creationId="{DC85271E-6568-E401-B36B-CEF7A115EE79}"/>
          </ac:cxnSpMkLst>
        </pc:cxnChg>
        <pc:cxnChg chg="add 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131" creationId="{2BBB2955-4588-62F3-E1D6-197354D3EB41}"/>
          </ac:cxnSpMkLst>
        </pc:cxnChg>
        <pc:cxnChg chg="add mod">
          <ac:chgData name="丹 黄" userId="41fc414da3e25a58" providerId="LiveId" clId="{5784731F-B74F-4346-B57E-6D63CB5C8362}" dt="2024-05-24T07:04:02.626" v="24"/>
          <ac:cxnSpMkLst>
            <pc:docMk/>
            <pc:sldMk cId="1021006142" sldId="267"/>
            <ac:cxnSpMk id="132" creationId="{083DFC1B-5F67-459F-133A-AA90E2FBB714}"/>
          </ac:cxnSpMkLst>
        </pc:cxnChg>
      </pc:sldChg>
      <pc:sldChg chg="addSp delSp modSp new mod">
        <pc:chgData name="丹 黄" userId="41fc414da3e25a58" providerId="LiveId" clId="{5784731F-B74F-4346-B57E-6D63CB5C8362}" dt="2024-05-24T07:25:04.231" v="193" actId="1076"/>
        <pc:sldMkLst>
          <pc:docMk/>
          <pc:sldMk cId="4093205610" sldId="268"/>
        </pc:sldMkLst>
        <pc:spChg chg="add del mod">
          <ac:chgData name="丹 黄" userId="41fc414da3e25a58" providerId="LiveId" clId="{5784731F-B74F-4346-B57E-6D63CB5C8362}" dt="2024-05-24T07:18:11.565" v="140" actId="478"/>
          <ac:spMkLst>
            <pc:docMk/>
            <pc:sldMk cId="4093205610" sldId="268"/>
            <ac:spMk id="3" creationId="{F7EB82B7-2CA8-6A31-71EE-3488C58B6CE5}"/>
          </ac:spMkLst>
        </pc:spChg>
        <pc:spChg chg="add del mod">
          <ac:chgData name="丹 黄" userId="41fc414da3e25a58" providerId="LiveId" clId="{5784731F-B74F-4346-B57E-6D63CB5C8362}" dt="2024-05-24T07:12:35.102" v="91" actId="478"/>
          <ac:spMkLst>
            <pc:docMk/>
            <pc:sldMk cId="4093205610" sldId="268"/>
            <ac:spMk id="4" creationId="{0D77B7CD-9EDB-5B59-A51D-FFEC3A8EAE18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5" creationId="{AFE5203E-2B60-C968-5C42-BCB809EB4476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18" creationId="{6E9B5B3F-C90E-D17C-6BC7-16CE72DC250C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19" creationId="{30B30CD6-8F93-051D-64C8-309896C550B5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0" creationId="{D4B3FF64-F084-A27A-21E2-C715D8373671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1" creationId="{D5309DF4-D83E-1D8D-A50F-45FE5AC4DA41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2" creationId="{5C36ACDE-8EA7-DD87-1118-817B19920FD5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3" creationId="{71BD3F87-CD81-A4C4-2BD9-E66ED00A6882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4" creationId="{43E9E011-9CBC-B4B6-DEC5-597093E055DB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5" creationId="{6FCD663C-3180-3F96-2B3B-71D78694655C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6" creationId="{1CC34755-B80A-7232-91F5-63BD790945B9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7" creationId="{58AE3808-4D54-FE3A-B948-CF8A770D1F28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8" creationId="{329A5B2B-4B0C-0599-43C5-73BD79B26B60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29" creationId="{5AE097BC-9A6A-B3C0-1822-7D07B5315FE7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0" creationId="{2DCF2FD0-37A5-6D33-3AAA-6C9628AC0EE2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1" creationId="{431E6CA0-84CE-67B4-736B-D7E9DDE9B531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2" creationId="{6E803A17-7690-5F5F-5B72-16A176CAA81C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3" creationId="{E92EE21A-BA05-98E5-A5B3-DEFEB63567AE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4" creationId="{B9BE6194-32D6-1F21-52D6-7454D8CD19FD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5" creationId="{2CB93448-D59B-EF9C-FA77-F6DB39EE2B41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6" creationId="{431A194A-0E32-FB15-FCE9-127AC885CA46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7" creationId="{07BF4C4C-1B72-D699-772C-0A6D630ACC28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8" creationId="{5DC61131-DE1C-80BD-86E9-8D75DA8EEB3D}"/>
          </ac:spMkLst>
        </pc:spChg>
        <pc:spChg chg="add del mod">
          <ac:chgData name="丹 黄" userId="41fc414da3e25a58" providerId="LiveId" clId="{5784731F-B74F-4346-B57E-6D63CB5C8362}" dt="2024-05-24T07:19:05.322" v="152" actId="164"/>
          <ac:spMkLst>
            <pc:docMk/>
            <pc:sldMk cId="4093205610" sldId="268"/>
            <ac:spMk id="39" creationId="{C6EE107C-96E4-15C1-3924-A120F7664112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40" creationId="{C4127414-F482-97AB-64AD-FA50B0DE0E8F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41" creationId="{DFC2FCE4-F824-8F5B-46AB-7ED9E9F97A19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42" creationId="{643BD15A-819B-C7F5-7907-0CA731DFDEA5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46" creationId="{E05F422E-5D32-70B9-D769-A0AEADBA05B6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47" creationId="{2AD4A723-B61F-3386-33C6-BAB27490915D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48" creationId="{E923F7A4-7746-6336-3677-4EA9B4E6D85E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49" creationId="{4B64E198-2FAE-ADA7-C116-F1FFB19F5924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0" creationId="{F439D1C5-B214-9C10-E754-FDCE67FF8436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1" creationId="{F3D1C1E0-83CD-C7D8-2F83-5557C7148856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2" creationId="{4435DE01-BB5E-E283-8838-E0CE87ED4343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3" creationId="{6304A53A-9D64-334E-9405-7D58F4FDE599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4" creationId="{E7EA1357-A121-4091-8961-E5223D9A451D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5" creationId="{C3E16011-739D-DF8E-4A2A-1646D2B1CE05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6" creationId="{0CE0E54D-4783-934E-35A0-5C3B6C6453D0}"/>
          </ac:spMkLst>
        </pc:spChg>
        <pc:spChg chg="del mod">
          <ac:chgData name="丹 黄" userId="41fc414da3e25a58" providerId="LiveId" clId="{5784731F-B74F-4346-B57E-6D63CB5C8362}" dt="2024-05-24T07:13:29.273" v="99" actId="478"/>
          <ac:spMkLst>
            <pc:docMk/>
            <pc:sldMk cId="4093205610" sldId="268"/>
            <ac:spMk id="57" creationId="{641E999C-4A62-8FED-F974-65679C34170A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58" creationId="{603B54F9-7BA7-DDB2-0A0C-80674F422073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59" creationId="{BE9269EF-298D-947E-F814-019BE34166A1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60" creationId="{B26B166A-7953-80D8-BA41-7A9D1FB16406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61" creationId="{022ED1D8-831B-64A3-8B41-7EF5C61BF67F}"/>
          </ac:spMkLst>
        </pc:spChg>
        <pc:spChg chg="mod">
          <ac:chgData name="丹 黄" userId="41fc414da3e25a58" providerId="LiveId" clId="{5784731F-B74F-4346-B57E-6D63CB5C8362}" dt="2024-05-24T07:13:39.032" v="100" actId="1076"/>
          <ac:spMkLst>
            <pc:docMk/>
            <pc:sldMk cId="4093205610" sldId="268"/>
            <ac:spMk id="62" creationId="{E83D28A8-386E-C343-687C-EF96E9CB4892}"/>
          </ac:spMkLst>
        </pc:spChg>
        <pc:spChg chg="mod">
          <ac:chgData name="丹 黄" userId="41fc414da3e25a58" providerId="LiveId" clId="{5784731F-B74F-4346-B57E-6D63CB5C8362}" dt="2024-05-24T07:13:39.032" v="100" actId="1076"/>
          <ac:spMkLst>
            <pc:docMk/>
            <pc:sldMk cId="4093205610" sldId="268"/>
            <ac:spMk id="63" creationId="{CCD16CF9-8DB5-87DA-D9AF-ADB74E4CFB72}"/>
          </ac:spMkLst>
        </pc:spChg>
        <pc:spChg chg="mod">
          <ac:chgData name="丹 黄" userId="41fc414da3e25a58" providerId="LiveId" clId="{5784731F-B74F-4346-B57E-6D63CB5C8362}" dt="2024-05-24T07:13:39.032" v="100" actId="1076"/>
          <ac:spMkLst>
            <pc:docMk/>
            <pc:sldMk cId="4093205610" sldId="268"/>
            <ac:spMk id="64" creationId="{1E4B72F5-E19A-C62E-C056-6A451B2BB500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67" creationId="{9A1F751F-FE80-4418-A588-98823563EB8F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68" creationId="{DE7D8F73-BD61-C7A4-2B20-FA263FF5C32A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69" creationId="{69FE8006-C3A7-3388-FF23-71F83E6B6AF1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0" creationId="{A0DB0C48-B728-6293-EC9B-DA2486CCDE84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1" creationId="{5F40B729-7328-9DD5-5E53-D4273BD5B27B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2" creationId="{E17FE188-E536-240D-29A9-5A49F2D896FF}"/>
          </ac:spMkLst>
        </pc:spChg>
        <pc:spChg chg="mod">
          <ac:chgData name="丹 黄" userId="41fc414da3e25a58" providerId="LiveId" clId="{5784731F-B74F-4346-B57E-6D63CB5C8362}" dt="2024-05-24T07:18:16.247" v="141" actId="207"/>
          <ac:spMkLst>
            <pc:docMk/>
            <pc:sldMk cId="4093205610" sldId="268"/>
            <ac:spMk id="73" creationId="{0215474C-EBED-1A26-4AEA-445DB2FE1843}"/>
          </ac:spMkLst>
        </pc:spChg>
        <pc:spChg chg="mod">
          <ac:chgData name="丹 黄" userId="41fc414da3e25a58" providerId="LiveId" clId="{5784731F-B74F-4346-B57E-6D63CB5C8362}" dt="2024-05-24T07:18:21.008" v="142" actId="207"/>
          <ac:spMkLst>
            <pc:docMk/>
            <pc:sldMk cId="4093205610" sldId="268"/>
            <ac:spMk id="74" creationId="{EBC06A7A-AD27-4891-F28F-D3218D816037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5" creationId="{3ADAE4D8-FC0F-50D4-1019-CAE498EF5B1D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6" creationId="{EDEF38A2-A856-B7AD-EED5-0DAD4C917810}"/>
          </ac:spMkLst>
        </pc:spChg>
        <pc:spChg chg="mod">
          <ac:chgData name="丹 黄" userId="41fc414da3e25a58" providerId="LiveId" clId="{5784731F-B74F-4346-B57E-6D63CB5C8362}" dt="2024-05-24T07:09:30.060" v="56"/>
          <ac:spMkLst>
            <pc:docMk/>
            <pc:sldMk cId="4093205610" sldId="268"/>
            <ac:spMk id="77" creationId="{547A8F46-96BC-5F3A-2B7B-F421D8D8C0AF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79" creationId="{273FC2F9-1779-032D-4309-13BFF332EEB4}"/>
          </ac:spMkLst>
        </pc:spChg>
        <pc:spChg chg="add mod">
          <ac:chgData name="丹 黄" userId="41fc414da3e25a58" providerId="LiveId" clId="{5784731F-B74F-4346-B57E-6D63CB5C8362}" dt="2024-05-24T07:24:57.153" v="192" actId="1076"/>
          <ac:spMkLst>
            <pc:docMk/>
            <pc:sldMk cId="4093205610" sldId="268"/>
            <ac:spMk id="80" creationId="{94FB46F1-A003-F744-0B85-D5FE26785A72}"/>
          </ac:spMkLst>
        </pc:spChg>
        <pc:spChg chg="mod">
          <ac:chgData name="丹 黄" userId="41fc414da3e25a58" providerId="LiveId" clId="{5784731F-B74F-4346-B57E-6D63CB5C8362}" dt="2024-05-24T07:20:34.488" v="167" actId="1076"/>
          <ac:spMkLst>
            <pc:docMk/>
            <pc:sldMk cId="4093205610" sldId="268"/>
            <ac:spMk id="93" creationId="{7AD2DF76-5B8C-D40A-4EE2-CF072F38F099}"/>
          </ac:spMkLst>
        </pc:spChg>
        <pc:spChg chg="mod">
          <ac:chgData name="丹 黄" userId="41fc414da3e25a58" providerId="LiveId" clId="{5784731F-B74F-4346-B57E-6D63CB5C8362}" dt="2024-05-24T07:20:30.680" v="166" actId="1076"/>
          <ac:spMkLst>
            <pc:docMk/>
            <pc:sldMk cId="4093205610" sldId="268"/>
            <ac:spMk id="95" creationId="{AD176BD5-8FDF-30DB-9F8C-26D8426B0BDF}"/>
          </ac:spMkLst>
        </pc:spChg>
        <pc:spChg chg="mod">
          <ac:chgData name="丹 黄" userId="41fc414da3e25a58" providerId="LiveId" clId="{5784731F-B74F-4346-B57E-6D63CB5C8362}" dt="2024-05-24T07:20:30.680" v="166" actId="1076"/>
          <ac:spMkLst>
            <pc:docMk/>
            <pc:sldMk cId="4093205610" sldId="268"/>
            <ac:spMk id="98" creationId="{4E2CD870-5417-4F1E-11E7-E57268E8A1F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99" creationId="{7FCC0389-3EC9-F935-01CE-F46947C18661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1" creationId="{DC4AB6D3-F631-F85B-FC1E-848615EA6AFE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2" creationId="{0B191CB2-86DB-5489-C3D5-C2F369E1308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3" creationId="{55C81183-9BFB-99DC-BE36-EED7D3B03D3E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4" creationId="{56CDCE91-739F-DC8A-3219-F56F94C5B15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5" creationId="{4B9E6A09-89DC-6FD7-5FA9-63F070CC807B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6" creationId="{FA5DC407-36C4-65B3-BBA2-395B75F2903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09" creationId="{769E69B3-C8BA-C55E-0540-0D789B400B14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0" creationId="{4EC4F9F9-1AC1-85E2-B827-5E46711C639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1" creationId="{202DEBD7-EC56-A904-CE58-FA7058E6BB68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2" creationId="{E89B3E4D-CCEF-4DC8-0F7D-1CA321CA1DB6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3" creationId="{B8A24EE0-009C-C560-8122-338DF00075B9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4" creationId="{171916A1-52FC-453A-CE49-D6BC52A4CA87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5" creationId="{4B331864-5543-2864-0D49-124873ECA88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6" creationId="{62A4EE88-6635-1688-BAEA-EAD5E28B117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7" creationId="{8B81FC02-50BF-17C6-23EA-AF5C4BFA87DE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8" creationId="{597DA1B9-132F-2F17-7A16-A0553E6008C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19" creationId="{F8069220-125C-BD58-242A-A281491BFC7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0" creationId="{8D8CF88D-17DF-8F50-92CE-68D8675B582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1" creationId="{44B71C48-D47F-6878-FFE8-3E2D446BE53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2" creationId="{691CC3FB-16B1-B684-CF9C-D744B4C8DA3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3" creationId="{2913BCF0-2844-1232-92C6-152CAE057787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4" creationId="{715F94DC-AFBA-E3A8-98A1-6D6BA558912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5" creationId="{F38B21F8-122D-5298-18DA-3E08DC35FCA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26" creationId="{21D23AAE-F6F3-0C51-C5A5-F5139364AAB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2" creationId="{28008950-5B10-EBE8-6A66-690449F0EB35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3" creationId="{EA6A74B8-2B47-034C-F323-491CF2C7CA01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4" creationId="{6DB6DB6A-B12D-D03B-711A-D9B2629DB0A5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5" creationId="{0F360064-BCC7-87C6-DF3B-BB507EC344F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6" creationId="{2905E3C7-B230-6A82-A944-740AECFFB9F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7" creationId="{3CBCC634-759C-AC01-D7CC-D8C7AB893C0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8" creationId="{032B00EA-3D2E-AB81-F00F-F6AD80BFDE8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39" creationId="{95F32824-6016-10FF-729B-789EBFC26844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0" creationId="{6DBC1BCE-B44C-17D5-2225-533DAE5E0E37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1" creationId="{17ED8167-7A92-085E-6638-3EAF049699A1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2" creationId="{F93D0FC5-B159-E683-B5F0-6C86F02EFC4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3" creationId="{A6E91182-7526-D98A-9DC2-AE542A53AED4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4" creationId="{6649241C-1947-835C-C5EF-8B31E5A8F3C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5" creationId="{30462049-F7C1-461B-6029-0B672B6CC5EC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6" creationId="{35EE406E-7452-B161-06A7-278F699A3C73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7" creationId="{862377D9-C88E-A9D0-80DC-E92B7EA5F010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48" creationId="{67892978-200C-50AE-95CB-84C609FAF0B9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4" creationId="{371B266B-7314-A842-1369-BDEC12173C3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5" creationId="{1F681764-B4E5-4904-14A0-45B54A9BA021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6" creationId="{F2D82FD6-76D5-A636-923A-096ED97CA595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7" creationId="{105DF7DB-C9B2-5259-DB3C-6CE1C01A9D54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8" creationId="{C4D67E98-F319-A33F-0F5F-2ED524863D2B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59" creationId="{82198495-0CE5-2F1C-D589-51E732916087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0" creationId="{641B96E7-6D4D-2B92-A659-75BB3E0E4EA3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1" creationId="{DE7D4616-4B31-86D1-3EAE-65917D6C625A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2" creationId="{A31BFD82-6D10-0CC4-4C99-34267BAD20D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3" creationId="{FF14E263-FE0D-440C-D5D9-0074AB7CE2BC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4" creationId="{2E7A006C-FE8F-64B7-922F-69F16DD458DC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5" creationId="{1DC06F4A-C05D-6925-F879-45FD84EDB3CD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6" creationId="{28CD6A99-9585-0E87-9F1A-291F92EFCCEF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7" creationId="{4275D8E7-AE1E-854C-C558-9AFAB3C28618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8" creationId="{65875A94-1C41-8105-CF32-89D57030CBD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69" creationId="{FD08D860-8B7F-68B5-BF91-30940B4F3FC5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70" creationId="{49F7BBB6-3680-F9F1-A5AC-8A67E1FE3482}"/>
          </ac:spMkLst>
        </pc:spChg>
        <pc:spChg chg="mod">
          <ac:chgData name="丹 黄" userId="41fc414da3e25a58" providerId="LiveId" clId="{5784731F-B74F-4346-B57E-6D63CB5C8362}" dt="2024-05-24T07:20:21.272" v="163" actId="404"/>
          <ac:spMkLst>
            <pc:docMk/>
            <pc:sldMk cId="4093205610" sldId="268"/>
            <ac:spMk id="171" creationId="{6E5FC6E1-2F79-CF19-70F5-BEB92B5F48B5}"/>
          </ac:spMkLst>
        </pc:spChg>
        <pc:spChg chg="mod">
          <ac:chgData name="丹 黄" userId="41fc414da3e25a58" providerId="LiveId" clId="{5784731F-B74F-4346-B57E-6D63CB5C8362}" dt="2024-05-24T07:24:22.504" v="187" actId="2711"/>
          <ac:spMkLst>
            <pc:docMk/>
            <pc:sldMk cId="4093205610" sldId="268"/>
            <ac:spMk id="175" creationId="{E6641D2F-B68C-91F5-E16D-413CE55579E6}"/>
          </ac:spMkLst>
        </pc:spChg>
        <pc:spChg chg="mod">
          <ac:chgData name="丹 黄" userId="41fc414da3e25a58" providerId="LiveId" clId="{5784731F-B74F-4346-B57E-6D63CB5C8362}" dt="2024-05-24T07:24:22.504" v="187" actId="2711"/>
          <ac:spMkLst>
            <pc:docMk/>
            <pc:sldMk cId="4093205610" sldId="268"/>
            <ac:spMk id="176" creationId="{69BEE80B-9ADE-F42F-39DE-993E7E3B9461}"/>
          </ac:spMkLst>
        </pc:spChg>
        <pc:spChg chg="mod">
          <ac:chgData name="丹 黄" userId="41fc414da3e25a58" providerId="LiveId" clId="{5784731F-B74F-4346-B57E-6D63CB5C8362}" dt="2024-05-24T07:24:22.504" v="187" actId="2711"/>
          <ac:spMkLst>
            <pc:docMk/>
            <pc:sldMk cId="4093205610" sldId="268"/>
            <ac:spMk id="179" creationId="{D0011908-0EF0-1309-38D4-9CEA2F474ED5}"/>
          </ac:spMkLst>
        </pc:spChg>
        <pc:spChg chg="mod">
          <ac:chgData name="丹 黄" userId="41fc414da3e25a58" providerId="LiveId" clId="{5784731F-B74F-4346-B57E-6D63CB5C8362}" dt="2024-05-24T07:24:22.504" v="187" actId="2711"/>
          <ac:spMkLst>
            <pc:docMk/>
            <pc:sldMk cId="4093205610" sldId="268"/>
            <ac:spMk id="180" creationId="{BAC744A0-BC6F-FBDC-A734-B5A40905E283}"/>
          </ac:spMkLst>
        </pc:spChg>
        <pc:grpChg chg="add mod">
          <ac:chgData name="丹 黄" userId="41fc414da3e25a58" providerId="LiveId" clId="{5784731F-B74F-4346-B57E-6D63CB5C8362}" dt="2024-05-24T07:24:57.153" v="192" actId="1076"/>
          <ac:grpSpMkLst>
            <pc:docMk/>
            <pc:sldMk cId="4093205610" sldId="268"/>
            <ac:grpSpMk id="43" creationId="{63F261C2-AD9B-3EE9-0496-81146C3F7732}"/>
          </ac:grpSpMkLst>
        </pc:grpChg>
        <pc:grpChg chg="mod">
          <ac:chgData name="丹 黄" userId="41fc414da3e25a58" providerId="LiveId" clId="{5784731F-B74F-4346-B57E-6D63CB5C8362}" dt="2024-05-24T07:09:30.060" v="56"/>
          <ac:grpSpMkLst>
            <pc:docMk/>
            <pc:sldMk cId="4093205610" sldId="268"/>
            <ac:grpSpMk id="45" creationId="{36F145CF-72A5-987F-988A-62EF75495017}"/>
          </ac:grpSpMkLst>
        </pc:grpChg>
        <pc:grpChg chg="add del mod">
          <ac:chgData name="丹 黄" userId="41fc414da3e25a58" providerId="LiveId" clId="{5784731F-B74F-4346-B57E-6D63CB5C8362}" dt="2024-05-24T07:19:06.958" v="153" actId="21"/>
          <ac:grpSpMkLst>
            <pc:docMk/>
            <pc:sldMk cId="4093205610" sldId="268"/>
            <ac:grpSpMk id="90" creationId="{CCB153F8-5145-DEBD-C4EF-5E823B9AA2DA}"/>
          </ac:grpSpMkLst>
        </pc:grpChg>
        <pc:grpChg chg="add del mod">
          <ac:chgData name="丹 黄" userId="41fc414da3e25a58" providerId="LiveId" clId="{5784731F-B74F-4346-B57E-6D63CB5C8362}" dt="2024-05-24T07:23:09.802" v="179" actId="478"/>
          <ac:grpSpMkLst>
            <pc:docMk/>
            <pc:sldMk cId="4093205610" sldId="268"/>
            <ac:grpSpMk id="92" creationId="{A2FE1386-CBE8-FD62-46C6-BBD56DCB0386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94" creationId="{1CC9C7FC-3090-5A72-A838-521B7E96A012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96" creationId="{C68DD7CD-AAAB-F791-DEDC-CEBE3B0D8EB0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97" creationId="{76EAD5CD-3C01-EA9C-D9EA-794B644C15D0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100" creationId="{7BE9737E-387D-FAD9-487D-5FB251701368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107" creationId="{9FC471EB-376C-5A9E-8D5E-C3365463F5BF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108" creationId="{3947B3A6-01F5-438B-9993-D5838175FBCC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151" creationId="{62DF751F-47F8-642A-4330-0A398F0689D6}"/>
          </ac:grpSpMkLst>
        </pc:grpChg>
        <pc:grpChg chg="mod">
          <ac:chgData name="丹 黄" userId="41fc414da3e25a58" providerId="LiveId" clId="{5784731F-B74F-4346-B57E-6D63CB5C8362}" dt="2024-05-24T07:19:51.709" v="156"/>
          <ac:grpSpMkLst>
            <pc:docMk/>
            <pc:sldMk cId="4093205610" sldId="268"/>
            <ac:grpSpMk id="152" creationId="{B4EDA0EB-B64B-3B95-7052-71A013FF9098}"/>
          </ac:grpSpMkLst>
        </pc:grpChg>
        <pc:grpChg chg="add mod">
          <ac:chgData name="丹 黄" userId="41fc414da3e25a58" providerId="LiveId" clId="{5784731F-B74F-4346-B57E-6D63CB5C8362}" dt="2024-05-24T07:23:06.135" v="177" actId="164"/>
          <ac:grpSpMkLst>
            <pc:docMk/>
            <pc:sldMk cId="4093205610" sldId="268"/>
            <ac:grpSpMk id="172" creationId="{3DF2B394-3F17-C398-10FF-9BBD2467B328}"/>
          </ac:grpSpMkLst>
        </pc:grpChg>
        <pc:grpChg chg="add mod">
          <ac:chgData name="丹 黄" userId="41fc414da3e25a58" providerId="LiveId" clId="{5784731F-B74F-4346-B57E-6D63CB5C8362}" dt="2024-05-24T07:24:57.153" v="192" actId="1076"/>
          <ac:grpSpMkLst>
            <pc:docMk/>
            <pc:sldMk cId="4093205610" sldId="268"/>
            <ac:grpSpMk id="173" creationId="{7AD1EB50-2BB1-B7E4-961B-608D59495EBF}"/>
          </ac:grpSpMkLst>
        </pc:grpChg>
        <pc:grpChg chg="mod">
          <ac:chgData name="丹 黄" userId="41fc414da3e25a58" providerId="LiveId" clId="{5784731F-B74F-4346-B57E-6D63CB5C8362}" dt="2024-05-24T07:23:59.341" v="183"/>
          <ac:grpSpMkLst>
            <pc:docMk/>
            <pc:sldMk cId="4093205610" sldId="268"/>
            <ac:grpSpMk id="177" creationId="{E54BA9B7-5844-66FD-F690-37E172BDB514}"/>
          </ac:grpSpMkLst>
        </pc:grpChg>
        <pc:grpChg chg="mod">
          <ac:chgData name="丹 黄" userId="41fc414da3e25a58" providerId="LiveId" clId="{5784731F-B74F-4346-B57E-6D63CB5C8362}" dt="2024-05-24T07:23:59.341" v="183"/>
          <ac:grpSpMkLst>
            <pc:docMk/>
            <pc:sldMk cId="4093205610" sldId="268"/>
            <ac:grpSpMk id="178" creationId="{DB57DE46-C15B-E435-B422-CAE3619D6BB1}"/>
          </ac:grpSpMkLst>
        </pc:grpChg>
        <pc:picChg chg="add del mod">
          <ac:chgData name="丹 黄" userId="41fc414da3e25a58" providerId="LiveId" clId="{5784731F-B74F-4346-B57E-6D63CB5C8362}" dt="2024-05-24T07:15:37.488" v="126" actId="478"/>
          <ac:picMkLst>
            <pc:docMk/>
            <pc:sldMk cId="4093205610" sldId="268"/>
            <ac:picMk id="78" creationId="{CDF2638E-E684-EAF1-D493-66FD97360E0D}"/>
          </ac:picMkLst>
        </pc:picChg>
        <pc:picChg chg="add del mod">
          <ac:chgData name="丹 黄" userId="41fc414da3e25a58" providerId="LiveId" clId="{5784731F-B74F-4346-B57E-6D63CB5C8362}" dt="2024-05-24T07:15:08.762" v="117" actId="21"/>
          <ac:picMkLst>
            <pc:docMk/>
            <pc:sldMk cId="4093205610" sldId="268"/>
            <ac:picMk id="82" creationId="{298D4EF9-81FD-B0F2-56AE-4C837C303972}"/>
          </ac:picMkLst>
        </pc:picChg>
        <pc:picChg chg="add mod">
          <ac:chgData name="丹 黄" userId="41fc414da3e25a58" providerId="LiveId" clId="{5784731F-B74F-4346-B57E-6D63CB5C8362}" dt="2024-05-24T07:15:10.759" v="119"/>
          <ac:picMkLst>
            <pc:docMk/>
            <pc:sldMk cId="4093205610" sldId="268"/>
            <ac:picMk id="83" creationId="{298D4EF9-81FD-B0F2-56AE-4C837C303972}"/>
          </ac:picMkLst>
        </pc:picChg>
        <pc:picChg chg="add del mod">
          <ac:chgData name="丹 黄" userId="41fc414da3e25a58" providerId="LiveId" clId="{5784731F-B74F-4346-B57E-6D63CB5C8362}" dt="2024-05-24T07:15:36.346" v="125" actId="21"/>
          <ac:picMkLst>
            <pc:docMk/>
            <pc:sldMk cId="4093205610" sldId="268"/>
            <ac:picMk id="84" creationId="{56B85726-7080-1E14-D892-A88A07274D90}"/>
          </ac:picMkLst>
        </pc:picChg>
        <pc:picChg chg="add del mod">
          <ac:chgData name="丹 黄" userId="41fc414da3e25a58" providerId="LiveId" clId="{5784731F-B74F-4346-B57E-6D63CB5C8362}" dt="2024-05-24T07:18:57.217" v="150" actId="478"/>
          <ac:picMkLst>
            <pc:docMk/>
            <pc:sldMk cId="4093205610" sldId="268"/>
            <ac:picMk id="85" creationId="{56B85726-7080-1E14-D892-A88A07274D90}"/>
          </ac:picMkLst>
        </pc:picChg>
        <pc:picChg chg="mod">
          <ac:chgData name="丹 黄" userId="41fc414da3e25a58" providerId="LiveId" clId="{5784731F-B74F-4346-B57E-6D63CB5C8362}" dt="2024-05-24T07:17:27.379" v="133" actId="1076"/>
          <ac:picMkLst>
            <pc:docMk/>
            <pc:sldMk cId="4093205610" sldId="268"/>
            <ac:picMk id="86" creationId="{AEFE4598-970F-FFF2-D424-C72AF19994B2}"/>
          </ac:picMkLst>
        </pc:picChg>
        <pc:picChg chg="add del mod">
          <ac:chgData name="丹 黄" userId="41fc414da3e25a58" providerId="LiveId" clId="{5784731F-B74F-4346-B57E-6D63CB5C8362}" dt="2024-05-24T07:18:56.098" v="149" actId="21"/>
          <ac:picMkLst>
            <pc:docMk/>
            <pc:sldMk cId="4093205610" sldId="268"/>
            <ac:picMk id="88" creationId="{345A272B-F9DC-A8A2-2EBF-0287422F46B4}"/>
          </ac:picMkLst>
        </pc:picChg>
        <pc:picChg chg="add mod">
          <ac:chgData name="丹 黄" userId="41fc414da3e25a58" providerId="LiveId" clId="{5784731F-B74F-4346-B57E-6D63CB5C8362}" dt="2024-05-24T07:19:05.322" v="152" actId="164"/>
          <ac:picMkLst>
            <pc:docMk/>
            <pc:sldMk cId="4093205610" sldId="268"/>
            <ac:picMk id="89" creationId="{345A272B-F9DC-A8A2-2EBF-0287422F46B4}"/>
          </ac:picMkLst>
        </pc:picChg>
        <pc:picChg chg="mod">
          <ac:chgData name="丹 黄" userId="41fc414da3e25a58" providerId="LiveId" clId="{5784731F-B74F-4346-B57E-6D63CB5C8362}" dt="2024-05-24T07:25:04.231" v="193" actId="1076"/>
          <ac:picMkLst>
            <pc:docMk/>
            <pc:sldMk cId="4093205610" sldId="268"/>
            <ac:picMk id="91" creationId="{2A7CDD22-F437-ACAB-79A8-747438A5E9A3}"/>
          </ac:picMkLst>
        </pc:picChg>
        <pc:picChg chg="mod">
          <ac:chgData name="丹 黄" userId="41fc414da3e25a58" providerId="LiveId" clId="{5784731F-B74F-4346-B57E-6D63CB5C8362}" dt="2024-05-24T07:23:59.341" v="183"/>
          <ac:picMkLst>
            <pc:docMk/>
            <pc:sldMk cId="4093205610" sldId="268"/>
            <ac:picMk id="174" creationId="{18B117EA-7F9B-33DE-3B30-97EC67064DC8}"/>
          </ac:picMkLst>
        </pc:picChg>
        <pc:picChg chg="mod">
          <ac:chgData name="丹 黄" userId="41fc414da3e25a58" providerId="LiveId" clId="{5784731F-B74F-4346-B57E-6D63CB5C8362}" dt="2024-05-24T07:23:59.341" v="183"/>
          <ac:picMkLst>
            <pc:docMk/>
            <pc:sldMk cId="4093205610" sldId="268"/>
            <ac:picMk id="181" creationId="{F9DE706B-FD3E-A7A4-60D9-97C30817906B}"/>
          </ac:picMkLst>
        </pc:picChg>
        <pc:picChg chg="mod">
          <ac:chgData name="丹 黄" userId="41fc414da3e25a58" providerId="LiveId" clId="{5784731F-B74F-4346-B57E-6D63CB5C8362}" dt="2024-05-24T07:23:59.341" v="183"/>
          <ac:picMkLst>
            <pc:docMk/>
            <pc:sldMk cId="4093205610" sldId="268"/>
            <ac:picMk id="182" creationId="{72C021AB-F6F7-92A3-800C-120CB6DC0A7B}"/>
          </ac:picMkLst>
        </pc:picChg>
        <pc:picChg chg="mod">
          <ac:chgData name="丹 黄" userId="41fc414da3e25a58" providerId="LiveId" clId="{5784731F-B74F-4346-B57E-6D63CB5C8362}" dt="2024-05-24T07:23:59.341" v="183"/>
          <ac:picMkLst>
            <pc:docMk/>
            <pc:sldMk cId="4093205610" sldId="268"/>
            <ac:picMk id="183" creationId="{A11EB212-1131-20FA-B7BB-9DB565BB5DBA}"/>
          </ac:picMkLst>
        </pc:pic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6" creationId="{1FDC62AC-2582-B8C7-97CC-B7F29F0E96A3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7" creationId="{05EA688E-083D-D796-2029-A0E74B4C9B9B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8" creationId="{D9E32674-8736-778F-3D1C-634A6020870F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9" creationId="{E596775F-BD6B-4A15-74B4-4C461D9BC877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0" creationId="{97980934-FDFA-9704-8ECA-DBE175364839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1" creationId="{47651647-7B3C-8DCF-3478-B693CE3B79BA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2" creationId="{EEB032BE-D032-04BD-4F71-78C990C98B2F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3" creationId="{1B6769B7-AEAF-91A3-EA9C-BAE697FEDC36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4" creationId="{F2372F68-8D3F-0D9F-D9F1-3BBD451F36BD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5" creationId="{DAF552F5-CE65-C57B-2E37-3F76F5B28AF4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6" creationId="{35400F71-FB72-E254-50FF-6037C37314D3}"/>
          </ac:cxnSpMkLst>
        </pc:cxnChg>
        <pc:cxnChg chg="add del mod">
          <ac:chgData name="丹 黄" userId="41fc414da3e25a58" providerId="LiveId" clId="{5784731F-B74F-4346-B57E-6D63CB5C8362}" dt="2024-05-24T07:19:05.322" v="152" actId="164"/>
          <ac:cxnSpMkLst>
            <pc:docMk/>
            <pc:sldMk cId="4093205610" sldId="268"/>
            <ac:cxnSpMk id="17" creationId="{C9042D38-BEB9-DDAE-2E2B-B5E069CE69AD}"/>
          </ac:cxnSpMkLst>
        </pc:cxnChg>
        <pc:cxnChg chg="mod">
          <ac:chgData name="丹 黄" userId="41fc414da3e25a58" providerId="LiveId" clId="{5784731F-B74F-4346-B57E-6D63CB5C8362}" dt="2024-05-24T07:09:30.060" v="56"/>
          <ac:cxnSpMkLst>
            <pc:docMk/>
            <pc:sldMk cId="4093205610" sldId="268"/>
            <ac:cxnSpMk id="44" creationId="{FAE6C892-CBA2-64EF-E082-B76A1B1D4A28}"/>
          </ac:cxnSpMkLst>
        </pc:cxnChg>
        <pc:cxnChg chg="mod">
          <ac:chgData name="丹 黄" userId="41fc414da3e25a58" providerId="LiveId" clId="{5784731F-B74F-4346-B57E-6D63CB5C8362}" dt="2024-05-24T07:09:30.060" v="56"/>
          <ac:cxnSpMkLst>
            <pc:docMk/>
            <pc:sldMk cId="4093205610" sldId="268"/>
            <ac:cxnSpMk id="65" creationId="{987DD2F2-006F-A163-38BC-7E1998EF9057}"/>
          </ac:cxnSpMkLst>
        </pc:cxnChg>
        <pc:cxnChg chg="mod">
          <ac:chgData name="丹 黄" userId="41fc414da3e25a58" providerId="LiveId" clId="{5784731F-B74F-4346-B57E-6D63CB5C8362}" dt="2024-05-24T07:09:30.060" v="56"/>
          <ac:cxnSpMkLst>
            <pc:docMk/>
            <pc:sldMk cId="4093205610" sldId="268"/>
            <ac:cxnSpMk id="66" creationId="{EF987519-8570-A332-7F30-E08FCA68089A}"/>
          </ac:cxnSpMkLst>
        </pc:cxnChg>
        <pc:cxnChg chg="mod">
          <ac:chgData name="丹 黄" userId="41fc414da3e25a58" providerId="LiveId" clId="{5784731F-B74F-4346-B57E-6D63CB5C8362}" dt="2024-05-24T07:19:51.709" v="156"/>
          <ac:cxnSpMkLst>
            <pc:docMk/>
            <pc:sldMk cId="4093205610" sldId="268"/>
            <ac:cxnSpMk id="127" creationId="{717A0006-8D54-2D70-E4B8-4F7E06B8E232}"/>
          </ac:cxnSpMkLst>
        </pc:cxnChg>
        <pc:cxnChg chg="mod">
          <ac:chgData name="丹 黄" userId="41fc414da3e25a58" providerId="LiveId" clId="{5784731F-B74F-4346-B57E-6D63CB5C8362}" dt="2024-05-24T07:19:51.709" v="156"/>
          <ac:cxnSpMkLst>
            <pc:docMk/>
            <pc:sldMk cId="4093205610" sldId="268"/>
            <ac:cxnSpMk id="128" creationId="{FFDB703E-C584-F76A-D2F8-8255AD1ECB80}"/>
          </ac:cxnSpMkLst>
        </pc:cxnChg>
        <pc:cxnChg chg="mod">
          <ac:chgData name="丹 黄" userId="41fc414da3e25a58" providerId="LiveId" clId="{5784731F-B74F-4346-B57E-6D63CB5C8362}" dt="2024-05-24T07:19:51.709" v="156"/>
          <ac:cxnSpMkLst>
            <pc:docMk/>
            <pc:sldMk cId="4093205610" sldId="268"/>
            <ac:cxnSpMk id="129" creationId="{5DD82F6A-89B2-3692-87CE-C397876537AA}"/>
          </ac:cxnSpMkLst>
        </pc:cxnChg>
        <pc:cxnChg chg="mod">
          <ac:chgData name="丹 黄" userId="41fc414da3e25a58" providerId="LiveId" clId="{5784731F-B74F-4346-B57E-6D63CB5C8362}" dt="2024-05-24T07:19:51.709" v="156"/>
          <ac:cxnSpMkLst>
            <pc:docMk/>
            <pc:sldMk cId="4093205610" sldId="268"/>
            <ac:cxnSpMk id="130" creationId="{9E6FCD2B-4BDF-75F5-E446-758EEF2443E4}"/>
          </ac:cxnSpMkLst>
        </pc:cxnChg>
        <pc:cxnChg chg="mod">
          <ac:chgData name="丹 黄" userId="41fc414da3e25a58" providerId="LiveId" clId="{5784731F-B74F-4346-B57E-6D63CB5C8362}" dt="2024-05-24T07:19:51.709" v="156"/>
          <ac:cxnSpMkLst>
            <pc:docMk/>
            <pc:sldMk cId="4093205610" sldId="268"/>
            <ac:cxnSpMk id="131" creationId="{B303C3C1-2B8C-5BF4-911A-9D70B1561BCC}"/>
          </ac:cxnSpMkLst>
        </pc:cxnChg>
        <pc:cxnChg chg="mod">
          <ac:chgData name="丹 黄" userId="41fc414da3e25a58" providerId="LiveId" clId="{5784731F-B74F-4346-B57E-6D63CB5C8362}" dt="2024-05-24T07:23:09.802" v="179" actId="478"/>
          <ac:cxnSpMkLst>
            <pc:docMk/>
            <pc:sldMk cId="4093205610" sldId="268"/>
            <ac:cxnSpMk id="149" creationId="{5353FDFB-28BC-C874-DB1E-6643BEDA7784}"/>
          </ac:cxnSpMkLst>
        </pc:cxnChg>
        <pc:cxnChg chg="mod">
          <ac:chgData name="丹 黄" userId="41fc414da3e25a58" providerId="LiveId" clId="{5784731F-B74F-4346-B57E-6D63CB5C8362}" dt="2024-05-24T07:23:09.802" v="179" actId="478"/>
          <ac:cxnSpMkLst>
            <pc:docMk/>
            <pc:sldMk cId="4093205610" sldId="268"/>
            <ac:cxnSpMk id="150" creationId="{166E2F8A-3A8C-6E90-38E2-8DB4CFE7F909}"/>
          </ac:cxnSpMkLst>
        </pc:cxnChg>
        <pc:cxnChg chg="mod">
          <ac:chgData name="丹 黄" userId="41fc414da3e25a58" providerId="LiveId" clId="{5784731F-B74F-4346-B57E-6D63CB5C8362}" dt="2024-05-24T07:23:09.802" v="179" actId="478"/>
          <ac:cxnSpMkLst>
            <pc:docMk/>
            <pc:sldMk cId="4093205610" sldId="268"/>
            <ac:cxnSpMk id="153" creationId="{34314787-0D46-0387-4914-767D19874914}"/>
          </ac:cxnSpMkLst>
        </pc:cxnChg>
      </pc:sldChg>
      <pc:sldChg chg="addSp modSp new">
        <pc:chgData name="丹 黄" userId="41fc414da3e25a58" providerId="LiveId" clId="{5784731F-B74F-4346-B57E-6D63CB5C8362}" dt="2024-05-24T07:30:03.392" v="196"/>
        <pc:sldMkLst>
          <pc:docMk/>
          <pc:sldMk cId="4269198004" sldId="269"/>
        </pc:sldMkLst>
        <pc:spChg chg="add mod">
          <ac:chgData name="丹 黄" userId="41fc414da3e25a58" providerId="LiveId" clId="{5784731F-B74F-4346-B57E-6D63CB5C8362}" dt="2024-05-24T07:30:03.392" v="196"/>
          <ac:spMkLst>
            <pc:docMk/>
            <pc:sldMk cId="4269198004" sldId="269"/>
            <ac:spMk id="3" creationId="{3330D5BA-6E43-8DEF-7994-C45755CCE94F}"/>
          </ac:spMkLst>
        </pc:spChg>
        <pc:spChg chg="add mod">
          <ac:chgData name="丹 黄" userId="41fc414da3e25a58" providerId="LiveId" clId="{5784731F-B74F-4346-B57E-6D63CB5C8362}" dt="2024-05-24T07:30:03.392" v="196"/>
          <ac:spMkLst>
            <pc:docMk/>
            <pc:sldMk cId="4269198004" sldId="269"/>
            <ac:spMk id="4" creationId="{997B5AC6-972B-5BC5-BA62-71126B0B73E1}"/>
          </ac:spMkLst>
        </pc:spChg>
        <pc:spChg chg="add mod">
          <ac:chgData name="丹 黄" userId="41fc414da3e25a58" providerId="LiveId" clId="{5784731F-B74F-4346-B57E-6D63CB5C8362}" dt="2024-05-24T07:30:03.392" v="196"/>
          <ac:spMkLst>
            <pc:docMk/>
            <pc:sldMk cId="4269198004" sldId="269"/>
            <ac:spMk id="5" creationId="{C61CD6A7-69F2-EB98-4F46-F32CED016E28}"/>
          </ac:spMkLst>
        </pc:spChg>
        <pc:grpChg chg="add mod">
          <ac:chgData name="丹 黄" userId="41fc414da3e25a58" providerId="LiveId" clId="{5784731F-B74F-4346-B57E-6D63CB5C8362}" dt="2024-05-24T07:30:03.392" v="196"/>
          <ac:grpSpMkLst>
            <pc:docMk/>
            <pc:sldMk cId="4269198004" sldId="269"/>
            <ac:grpSpMk id="7" creationId="{9F8A7459-AE66-A9B0-C8C1-8A2696D9D11F}"/>
          </ac:grpSpMkLst>
        </pc:grpChg>
        <pc:cxnChg chg="add 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6" creationId="{8CD18F0F-279E-FCE1-8EB3-8D8B14C89037}"/>
          </ac:cxnSpMkLst>
        </pc:cxnChg>
        <pc:cxnChg chg="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8" creationId="{C4CEAC26-7B9A-661E-19C2-78959FED7033}"/>
          </ac:cxnSpMkLst>
        </pc:cxnChg>
        <pc:cxnChg chg="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9" creationId="{E352AA41-DD03-9759-BEEE-D1C95A47B953}"/>
          </ac:cxnSpMkLst>
        </pc:cxnChg>
        <pc:cxnChg chg="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10" creationId="{15BDFB31-C947-2689-0AD1-DE2DDAFBE360}"/>
          </ac:cxnSpMkLst>
        </pc:cxnChg>
        <pc:cxnChg chg="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11" creationId="{470C6C6F-4B46-1A14-13E2-2C8E3D8B721C}"/>
          </ac:cxnSpMkLst>
        </pc:cxnChg>
        <pc:cxnChg chg="add mod">
          <ac:chgData name="丹 黄" userId="41fc414da3e25a58" providerId="LiveId" clId="{5784731F-B74F-4346-B57E-6D63CB5C8362}" dt="2024-05-24T07:30:03.392" v="196"/>
          <ac:cxnSpMkLst>
            <pc:docMk/>
            <pc:sldMk cId="4269198004" sldId="269"/>
            <ac:cxnSpMk id="12" creationId="{45AE1010-2CC2-23B0-F491-B870A151B12E}"/>
          </ac:cxnSpMkLst>
        </pc:cxnChg>
      </pc:sldChg>
      <pc:sldMasterChg chg="modSldLayout">
        <pc:chgData name="丹 黄" userId="41fc414da3e25a58" providerId="LiveId" clId="{5784731F-B74F-4346-B57E-6D63CB5C8362}" dt="2024-05-24T07:07:43.978" v="53"/>
        <pc:sldMasterMkLst>
          <pc:docMk/>
          <pc:sldMasterMk cId="1467915953" sldId="2147483648"/>
        </pc:sldMasterMkLst>
        <pc:sldLayoutChg chg="modSp mod">
          <pc:chgData name="丹 黄" userId="41fc414da3e25a58" providerId="LiveId" clId="{5784731F-B74F-4346-B57E-6D63CB5C8362}" dt="2024-05-24T07:07:43.978" v="53"/>
          <pc:sldLayoutMkLst>
            <pc:docMk/>
            <pc:sldMasterMk cId="1467915953" sldId="2147483648"/>
            <pc:sldLayoutMk cId="3218541457" sldId="2147483649"/>
          </pc:sldLayoutMkLst>
          <pc:spChg chg="mod">
            <ac:chgData name="丹 黄" userId="41fc414da3e25a58" providerId="LiveId" clId="{5784731F-B74F-4346-B57E-6D63CB5C8362}" dt="2024-05-24T07:07:43.978" v="53"/>
            <ac:spMkLst>
              <pc:docMk/>
              <pc:sldMasterMk cId="1467915953" sldId="2147483648"/>
              <pc:sldLayoutMk cId="3218541457" sldId="2147483649"/>
              <ac:spMk id="9" creationId="{CA939A61-406D-45DC-B757-059EFAA05866}"/>
            </ac:spMkLst>
          </pc:spChg>
        </pc:sldLayoutChg>
        <pc:sldLayoutChg chg="modSp mod">
          <pc:chgData name="丹 黄" userId="41fc414da3e25a58" providerId="LiveId" clId="{5784731F-B74F-4346-B57E-6D63CB5C8362}" dt="2024-05-24T07:07:34.534" v="48"/>
          <pc:sldLayoutMkLst>
            <pc:docMk/>
            <pc:sldMasterMk cId="1467915953" sldId="2147483648"/>
            <pc:sldLayoutMk cId="3444805960" sldId="2147483656"/>
          </pc:sldLayoutMkLst>
          <pc:spChg chg="mod">
            <ac:chgData name="丹 黄" userId="41fc414da3e25a58" providerId="LiveId" clId="{5784731F-B74F-4346-B57E-6D63CB5C8362}" dt="2024-05-24T07:07:34.534" v="48"/>
            <ac:spMkLst>
              <pc:docMk/>
              <pc:sldMasterMk cId="1467915953" sldId="2147483648"/>
              <pc:sldLayoutMk cId="3444805960" sldId="2147483656"/>
              <ac:spMk id="9" creationId="{A01EED25-4D2A-435D-A5F9-01DCC2F07486}"/>
            </ac:spMkLst>
          </pc:spChg>
        </pc:sldLayoutChg>
      </pc:sldMasterChg>
    </pc:docChg>
  </pc:docChgLst>
  <pc:docChgLst>
    <pc:chgData name="刘 浩" userId="860a92dc3fc75653" providerId="LiveId" clId="{FC14AA7A-AE20-471A-9933-7836E7B41E8F}"/>
    <pc:docChg chg="modSld">
      <pc:chgData name="刘 浩" userId="860a92dc3fc75653" providerId="LiveId" clId="{FC14AA7A-AE20-471A-9933-7836E7B41E8F}" dt="2021-10-26T15:57:53.580" v="5"/>
      <pc:docMkLst>
        <pc:docMk/>
      </pc:docMkLst>
      <pc:sldChg chg="setBg">
        <pc:chgData name="刘 浩" userId="860a92dc3fc75653" providerId="LiveId" clId="{FC14AA7A-AE20-471A-9933-7836E7B41E8F}" dt="2021-10-26T15:57:53.580" v="5"/>
        <pc:sldMkLst>
          <pc:docMk/>
          <pc:sldMk cId="1421421680" sldId="256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D8-4A1F-8663-03A488B8C4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CD8-4A1F-8663-03A488B8C4D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CD8-4A1F-8663-03A488B8C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39032960"/>
        <c:axId val="939034496"/>
      </c:barChart>
      <c:catAx>
        <c:axId val="939032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39034496"/>
        <c:crosses val="autoZero"/>
        <c:auto val="1"/>
        <c:lblAlgn val="ctr"/>
        <c:lblOffset val="100"/>
        <c:noMultiLvlLbl val="0"/>
      </c:catAx>
      <c:valAx>
        <c:axId val="939034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39032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48452250820732E-2"/>
          <c:y val="0.11107138858827481"/>
          <c:w val="0.88322748255968342"/>
          <c:h val="0.815922049496739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25400"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0A0-4D8B-BD59-8349A5CF9A42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0A0-4D8B-BD59-8349A5CF9A42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0A0-4D8B-BD59-8349A5CF9A42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0A0-4D8B-BD59-8349A5CF9A42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0A0-4D8B-BD59-8349A5CF9A42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20A0-4D8B-BD59-8349A5CF9A4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ysClr val="windowText" lastClr="000000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50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50</c:v>
                </c:pt>
                <c:pt idx="5">
                  <c:v>70</c:v>
                </c:pt>
                <c:pt idx="6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20A0-4D8B-BD59-8349A5CF9A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5"/>
        <c:axId val="939423232"/>
        <c:axId val="93942476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bg1"/>
              </a:solidFill>
              <a:ln w="38100">
                <a:solidFill>
                  <a:schemeClr val="accent2"/>
                </a:solidFill>
              </a:ln>
            </c:spPr>
          </c:marker>
          <c:dPt>
            <c:idx val="6"/>
            <c:bubble3D val="0"/>
            <c:spPr>
              <a:ln w="38100" cap="rnd">
                <a:solidFill>
                  <a:schemeClr val="accent2"/>
                </a:solidFill>
                <a:prstDash val="sysDash"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20A0-4D8B-BD59-8349A5CF9A42}"/>
              </c:ext>
            </c:extLst>
          </c:dPt>
          <c:dLbls>
            <c:dLbl>
              <c:idx val="2"/>
              <c:layout/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0A0-4D8B-BD59-8349A5CF9A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1">
                    <a:solidFill>
                      <a:schemeClr val="accent2"/>
                    </a:solidFill>
                  </a:defRPr>
                </a:pPr>
                <a:endParaRPr lang="zh-CN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Sheet1!$A$2:$A$8</c:f>
              <c:numCache>
                <c:formatCode>General</c:formatCod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</c:numCache>
            </c:numRef>
          </c:cat>
          <c:val>
            <c:numRef>
              <c:f>Sheet1!$C$2:$C$8</c:f>
              <c:numCache>
                <c:formatCode>0%</c:formatCode>
                <c:ptCount val="7"/>
                <c:pt idx="0">
                  <c:v>0.2</c:v>
                </c:pt>
                <c:pt idx="1">
                  <c:v>0.15</c:v>
                </c:pt>
                <c:pt idx="2">
                  <c:v>0.8</c:v>
                </c:pt>
                <c:pt idx="3">
                  <c:v>0.5</c:v>
                </c:pt>
                <c:pt idx="4">
                  <c:v>0.4</c:v>
                </c:pt>
                <c:pt idx="5">
                  <c:v>0.6</c:v>
                </c:pt>
                <c:pt idx="6">
                  <c:v>0.4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0-20A0-4D8B-BD59-8349A5CF9A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9448576"/>
        <c:axId val="939447040"/>
      </c:lineChart>
      <c:catAx>
        <c:axId val="93942323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altLang="zh-CN"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39424768"/>
        <c:crosses val="autoZero"/>
        <c:auto val="1"/>
        <c:lblAlgn val="ctr"/>
        <c:lblOffset val="100"/>
        <c:noMultiLvlLbl val="0"/>
      </c:catAx>
      <c:valAx>
        <c:axId val="939424768"/>
        <c:scaling>
          <c:orientation val="minMax"/>
          <c:max val="10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altLang="zh-CN" sz="1200" b="0" i="0" u="none" strike="noStrike" kern="1200" baseline="0">
                <a:noFill/>
                <a:latin typeface="+mn-lt"/>
                <a:ea typeface="+mn-ea"/>
                <a:cs typeface="+mn-cs"/>
              </a:defRPr>
            </a:pPr>
            <a:endParaRPr lang="zh-CN"/>
          </a:p>
        </c:txPr>
        <c:crossAx val="939423232"/>
        <c:crosses val="autoZero"/>
        <c:crossBetween val="between"/>
      </c:valAx>
      <c:valAx>
        <c:axId val="939447040"/>
        <c:scaling>
          <c:orientation val="minMax"/>
        </c:scaling>
        <c:delete val="0"/>
        <c:axPos val="r"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rgbClr val="7E7E7E"/>
                </a:solidFill>
              </a:defRPr>
            </a:pPr>
            <a:endParaRPr lang="zh-CN"/>
          </a:p>
        </c:txPr>
        <c:crossAx val="939448576"/>
        <c:crosses val="max"/>
        <c:crossBetween val="between"/>
      </c:valAx>
      <c:catAx>
        <c:axId val="9394485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394470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3.5548407881764582E-2"/>
          <c:y val="1.924048075951924E-2"/>
          <c:w val="0.24382512577204571"/>
          <c:h val="5.8256994243005754E-2"/>
        </c:manualLayout>
      </c:layout>
      <c:overlay val="0"/>
      <c:txPr>
        <a:bodyPr/>
        <a:lstStyle/>
        <a:p>
          <a:pPr algn="ctr">
            <a:defRPr lang="en-US" altLang="zh-CN" sz="1100" b="0" i="0" u="none" strike="noStrike" kern="1200" baseline="0">
              <a:solidFill>
                <a:srgbClr val="7E7E7E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75760245633261"/>
          <c:y val="4.5066635492167405E-2"/>
          <c:w val="0.78524090539193137"/>
          <c:h val="0.819215941385101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65-4551-ADC5-7EEA2CE249A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65-4551-ADC5-7EEA2CE249A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A65-4551-ADC5-7EEA2CE249A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A65-4551-ADC5-7EEA2CE249A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6.3</c:v>
                </c:pt>
                <c:pt idx="1">
                  <c:v>3.2</c:v>
                </c:pt>
                <c:pt idx="2">
                  <c:v>1.4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A65-4551-ADC5-7EEA2CE249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75760245633261"/>
          <c:y val="4.5066635492167405E-2"/>
          <c:w val="0.78524090539193137"/>
          <c:h val="0.819215941385101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A4-40D7-A268-7F542AEBABC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A4-40D7-A268-7F542AEBABC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A4-40D7-A268-7F542AEBABC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A4-40D7-A268-7F542AEBABC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6.3</c:v>
                </c:pt>
                <c:pt idx="1">
                  <c:v>5.3</c:v>
                </c:pt>
                <c:pt idx="2">
                  <c:v>1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A4-40D7-A268-7F542AEBAB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75760245633261"/>
          <c:y val="4.5066635492167405E-2"/>
          <c:w val="0.78524090539193137"/>
          <c:h val="0.819215941385101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DE1-439D-B2C5-8C4FF6AB5F0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DE1-439D-B2C5-8C4FF6AB5F0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DE1-439D-B2C5-8C4FF6AB5F0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DE1-439D-B2C5-8C4FF6AB5F0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2.2999999999999998</c:v>
                </c:pt>
                <c:pt idx="1">
                  <c:v>5.2</c:v>
                </c:pt>
                <c:pt idx="2">
                  <c:v>1.4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DE1-439D-B2C5-8C4FF6AB5F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80-4BB0-A60A-B7D18E2A6394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80-4BB0-A60A-B7D18E2A6394}"/>
              </c:ext>
            </c:extLst>
          </c:dPt>
          <c:cat>
            <c:strRef>
              <c:f>Sheet1!$A$2:$A$3</c:f>
              <c:strCache>
                <c:ptCount val="2"/>
                <c:pt idx="0">
                  <c:v>年龄</c:v>
                </c:pt>
                <c:pt idx="1">
                  <c:v>其他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68</c:v>
                </c:pt>
                <c:pt idx="1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780-4BB0-A60A-B7D18E2A63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79-426B-A07B-69EFB5A24820}"/>
              </c:ext>
            </c:extLst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79-426B-A07B-69EFB5A24820}"/>
              </c:ext>
            </c:extLst>
          </c:dPt>
          <c:cat>
            <c:strRef>
              <c:f>Sheet1!$A$2:$A$3</c:f>
              <c:strCache>
                <c:ptCount val="2"/>
                <c:pt idx="0">
                  <c:v>年龄</c:v>
                </c:pt>
                <c:pt idx="1">
                  <c:v>其他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23</c:v>
                </c:pt>
                <c:pt idx="1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79-426B-A07B-69EFB5A248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277-4676-A932-C9567497399F}"/>
              </c:ext>
            </c:extLst>
          </c:dPt>
          <c:dPt>
            <c:idx val="1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277-4676-A932-C9567497399F}"/>
              </c:ext>
            </c:extLst>
          </c:dPt>
          <c:cat>
            <c:strRef>
              <c:f>Sheet1!$A$2:$A$3</c:f>
              <c:strCache>
                <c:ptCount val="2"/>
                <c:pt idx="0">
                  <c:v>年龄</c:v>
                </c:pt>
                <c:pt idx="1">
                  <c:v>其他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277-4676-A932-C956749739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F98-4D95-B8D4-A46A189DB9C5}"/>
              </c:ext>
            </c:extLst>
          </c:dPt>
          <c:dPt>
            <c:idx val="1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F98-4D95-B8D4-A46A189DB9C5}"/>
              </c:ext>
            </c:extLst>
          </c:dPt>
          <c:cat>
            <c:strRef>
              <c:f>Sheet1!$A$2:$A$3</c:f>
              <c:strCache>
                <c:ptCount val="2"/>
                <c:pt idx="0">
                  <c:v>年龄</c:v>
                </c:pt>
                <c:pt idx="1">
                  <c:v>其他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23</c:v>
                </c:pt>
                <c:pt idx="1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F98-4D95-B8D4-A46A189DB9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A3D24-6083-4546-8C6D-DEE86BAAAE49}" type="datetimeFigureOut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ED8765-8EF3-408C-9341-152904E414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542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45B57F-7D9D-4AD8-9FE4-E5267D65BB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60400" y="2336800"/>
            <a:ext cx="10858500" cy="117316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zh-CN" altLang="en-US" sz="4000" b="1" dirty="0"/>
            </a:lvl1pPr>
          </a:lstStyle>
          <a:p>
            <a:pPr lvl="0" defTabSz="914354"/>
            <a:r>
              <a:rPr lang="en-US" altLang="zh-CN" dirty="0"/>
              <a:t>Click to edit </a:t>
            </a:r>
            <a:br>
              <a:rPr lang="en-US" altLang="zh-CN" dirty="0"/>
            </a:br>
            <a:r>
              <a:rPr lang="en-US" altLang="zh-CN" dirty="0"/>
              <a:t>Master title style</a:t>
            </a:r>
            <a:endParaRPr lang="zh-CN" alt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2DDB65F-C302-4F35-9CCB-12FB82E25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400" y="3509962"/>
            <a:ext cx="10858500" cy="535853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spcBef>
                <a:spcPts val="0"/>
              </a:spcBef>
              <a:buNone/>
              <a:defRPr lang="zh-CN" altLang="en-US" sz="1600"/>
            </a:lvl1pPr>
          </a:lstStyle>
          <a:p>
            <a:pPr marL="228600" lvl="0" indent="-228600" defTabSz="914354"/>
            <a:r>
              <a:rPr lang="en-US" altLang="zh-CN"/>
              <a:t>Click to edit Master subtitle style</a:t>
            </a:r>
            <a:endParaRPr lang="zh-CN" altLang="en-US" dirty="0"/>
          </a:p>
        </p:txBody>
      </p:sp>
      <p:sp>
        <p:nvSpPr>
          <p:cNvPr id="8" name="Speaker Placeholder 3">
            <a:extLst>
              <a:ext uri="{FF2B5EF4-FFF2-40B4-BE49-F238E27FC236}">
                <a16:creationId xmlns="" xmlns:a16="http://schemas.microsoft.com/office/drawing/2014/main" id="{44C4A721-803B-47CB-B99E-1D01E8E016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0400" y="5541558"/>
            <a:ext cx="556895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Speaker name and title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="" xmlns:a16="http://schemas.microsoft.com/office/drawing/2014/main" id="{CA939A61-406D-45DC-B757-059EFAA0586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5837829"/>
            <a:ext cx="556895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zh-CN" altLang="en-US" dirty="0"/>
              <a:t>幻灯力量</a:t>
            </a:r>
            <a:endParaRPr lang="en-US" altLang="en-US" dirty="0"/>
          </a:p>
        </p:txBody>
      </p:sp>
      <p:sp>
        <p:nvSpPr>
          <p:cNvPr id="12" name="Logo Placeholder 5">
            <a:extLst>
              <a:ext uri="{FF2B5EF4-FFF2-40B4-BE49-F238E27FC236}">
                <a16:creationId xmlns="" xmlns:a16="http://schemas.microsoft.com/office/drawing/2014/main" id="{4EF3F9F2-2DBE-4016-9D2B-F5CF4BE8EB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400" y="723900"/>
            <a:ext cx="1039091" cy="296271"/>
          </a:xfrm>
        </p:spPr>
        <p:txBody>
          <a:bodyPr vert="horz" wrap="none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LGOO HERE</a:t>
            </a:r>
          </a:p>
        </p:txBody>
      </p:sp>
    </p:spTree>
    <p:extLst>
      <p:ext uri="{BB962C8B-B14F-4D97-AF65-F5344CB8AC3E}">
        <p14:creationId xmlns:p14="http://schemas.microsoft.com/office/powerpoint/2010/main" val="3218541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5DC6DA8-D137-41D2-A934-63CB8FFB8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ED916A-3E34-4B9E-8F9F-7A8921A30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7FE6FF3-E480-4C96-9DE0-054940E7C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5AEBE-086C-4980-A4E1-E89EE17EFFB9}" type="datetime1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55DFAA1-D4C3-4306-A3AE-0641E3581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A3E0EBE-EC20-4150-A2C6-9837F3449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74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FDF03A82-401C-4A0E-BE21-BE588E87414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1500188"/>
            <a:ext cx="2836562" cy="594626"/>
          </a:xfrm>
        </p:spPr>
        <p:txBody>
          <a:bodyPr>
            <a:normAutofit/>
          </a:bodyPr>
          <a:lstStyle>
            <a:lvl1pPr marL="0" indent="0" algn="r">
              <a:buFont typeface="+mj-lt"/>
              <a:buNone/>
              <a:defRPr sz="2400" b="1"/>
            </a:lvl1pPr>
            <a:lvl2pPr marL="457200" indent="0">
              <a:buFont typeface="+mj-ea"/>
              <a:buNone/>
              <a:defRPr/>
            </a:lvl2pPr>
            <a:lvl3pPr marL="1257300" indent="-342900">
              <a:buFont typeface="+mj-lt"/>
              <a:buAutoNum type="alphaLcParenR"/>
              <a:defRPr/>
            </a:lvl3pPr>
          </a:lstStyle>
          <a:p>
            <a:pPr lvl="0"/>
            <a:r>
              <a:rPr lang="en-US" altLang="zh-CN" dirty="0"/>
              <a:t>CONTENTS</a:t>
            </a:r>
            <a:endParaRPr lang="zh-CN" alt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0BEF0FD1-3ACE-43A8-AF57-CC0D436DC7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47836" y="1500187"/>
            <a:ext cx="7871045" cy="4633913"/>
          </a:xfrm>
        </p:spPr>
        <p:txBody>
          <a:bodyPr/>
          <a:lstStyle>
            <a:lvl1pPr marL="342900" indent="-342900">
              <a:buFont typeface="+mj-lt"/>
              <a:buAutoNum type="arabicPeriod"/>
              <a:defRPr/>
            </a:lvl1pPr>
            <a:lvl2pPr marL="800100" indent="-342900">
              <a:buFont typeface="+mj-ea"/>
              <a:buAutoNum type="circleNumDbPlain"/>
              <a:defRPr/>
            </a:lvl2pPr>
            <a:lvl3pPr marL="1257300" indent="-342900">
              <a:buFont typeface="+mj-lt"/>
              <a:buAutoNum type="alphaLcParenR"/>
              <a:defRPr/>
            </a:lvl3pPr>
          </a:lstStyle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AEA95BB-0FD6-4D94-81DB-8D38069818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6C2568E-3CA5-4FDE-A375-CB503A7EDE3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C4CC43B-9EB6-4465-8B1A-3F7180DAD0DF}" type="datetime1">
              <a:rPr lang="zh-CN" altLang="en-US" smtClean="0"/>
              <a:t>2024/8/28</a:t>
            </a:fld>
            <a:endParaRPr lang="en-US" altLang="zh-CN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3EAC383-637D-4997-B597-28ADC11AA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en-US" altLang="zh-CN" smtClean="0"/>
              <a:pPr/>
              <a:t>‹#›</a:t>
            </a:fld>
            <a:endParaRPr lang="en-US" altLang="zh-CN"/>
          </a:p>
        </p:txBody>
      </p:sp>
      <p:cxnSp>
        <p:nvCxnSpPr>
          <p:cNvPr id="10" name="î$ļíďé">
            <a:extLst>
              <a:ext uri="{FF2B5EF4-FFF2-40B4-BE49-F238E27FC236}">
                <a16:creationId xmlns="" xmlns:a16="http://schemas.microsoft.com/office/drawing/2014/main" id="{5866F782-5852-4C4E-B3FE-2AD687E8AC1B}"/>
              </a:ext>
            </a:extLst>
          </p:cNvPr>
          <p:cNvCxnSpPr>
            <a:cxnSpLocks/>
          </p:cNvCxnSpPr>
          <p:nvPr userDrawn="1"/>
        </p:nvCxnSpPr>
        <p:spPr>
          <a:xfrm>
            <a:off x="3621019" y="1500188"/>
            <a:ext cx="0" cy="4633913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îsḷîďè">
            <a:extLst>
              <a:ext uri="{FF2B5EF4-FFF2-40B4-BE49-F238E27FC236}">
                <a16:creationId xmlns="" xmlns:a16="http://schemas.microsoft.com/office/drawing/2014/main" id="{3CCCD118-A808-47B5-869B-310AF975DC9C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2626456" y="5219207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9775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00C7662-4F6D-4B06-BB36-235FC06BF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1951182"/>
            <a:ext cx="5731164" cy="95105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zh-CN" altLang="en-US" sz="2400"/>
            </a:lvl1pPr>
          </a:lstStyle>
          <a:p>
            <a:pPr lvl="0" defTabSz="914354"/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FF9930E-40DF-417D-8161-BD38EB172D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0400" y="2902239"/>
            <a:ext cx="5731164" cy="2383991"/>
          </a:xfrm>
        </p:spPr>
        <p:txBody>
          <a:bodyPr/>
          <a:lstStyle>
            <a:lvl1pPr marL="0" indent="0">
              <a:buNone/>
              <a:defRPr lang="en-US" altLang="zh-CN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5279D9A-DC49-4C12-80D3-3D89C2783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4F10D-3A58-4285-A9DB-D9098A7BEDDD}" type="datetime1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EF8C95-8814-4768-850F-851B6434A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894C1D7-7C5A-49B3-9D05-119C615E1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2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52EDE83-63CC-4B33-B715-3953EADE2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514619F-25D0-4307-81CD-C24C74EF1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B5987-9647-4253-899C-3B9819D6D8A0}" type="datetime1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802B25F-898B-4C1A-94A9-699B8B55D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A842F0A-76EB-4E77-8AF6-5F91F2288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64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C9D6027-F7C7-4EF3-85DD-09E27ACEE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ECBEB-8597-4EA4-9D29-E1D7025CFAA0}" type="datetime1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6262BA1-A5A7-45F4-B365-E880E1C32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80CF1E8-0939-4B4D-A4D3-E47E208FC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62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="" xmlns:a16="http://schemas.microsoft.com/office/drawing/2014/main" id="{C2320649-ACD7-42E9-A261-E6ED46ACB4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0400" y="1777424"/>
            <a:ext cx="10858500" cy="16430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altLang="zh-CN" sz="3200" b="1" smtClean="0"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en-US" altLang="zh-CN" smtClean="0"/>
            </a:lvl2pPr>
            <a:lvl3pPr>
              <a:defRPr lang="en-US" altLang="zh-CN" smtClean="0"/>
            </a:lvl3pPr>
            <a:lvl4pPr>
              <a:defRPr lang="en-US" altLang="zh-CN" smtClean="0"/>
            </a:lvl4pPr>
            <a:lvl5pPr>
              <a:defRPr lang="zh-CN" altLang="en-US"/>
            </a:lvl5pPr>
          </a:lstStyle>
          <a:p>
            <a:pPr marL="228600" lvl="0" indent="-228600" defTabSz="914354">
              <a:spcBef>
                <a:spcPct val="0"/>
              </a:spcBef>
            </a:pPr>
            <a:r>
              <a:rPr lang="en-US" altLang="zh-CN" dirty="0"/>
              <a:t>Click to edit Master text styles</a:t>
            </a:r>
          </a:p>
        </p:txBody>
      </p:sp>
      <p:sp>
        <p:nvSpPr>
          <p:cNvPr id="8" name="Speaker Placeholder 2">
            <a:extLst>
              <a:ext uri="{FF2B5EF4-FFF2-40B4-BE49-F238E27FC236}">
                <a16:creationId xmlns="" xmlns:a16="http://schemas.microsoft.com/office/drawing/2014/main" id="{DC428848-58C6-4501-8214-B803889F273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0400" y="4950430"/>
            <a:ext cx="1085850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en-US" altLang="zh-CN" dirty="0"/>
              <a:t>Speaker name and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="" xmlns:a16="http://schemas.microsoft.com/office/drawing/2014/main" id="{A01EED25-4D2A-435D-A5F9-01DCC2F074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400" y="5246701"/>
            <a:ext cx="10858500" cy="296271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altLang="zh-CN" sz="1200" b="0" smtClean="0"/>
            </a:lvl1pPr>
            <a:lvl2pPr>
              <a:defRPr lang="en-US" altLang="zh-CN" sz="1600" smtClean="0"/>
            </a:lvl2pPr>
            <a:lvl3pPr>
              <a:defRPr lang="en-US" altLang="zh-CN" sz="1400" smtClean="0"/>
            </a:lvl3pPr>
            <a:lvl4pPr>
              <a:defRPr lang="en-US" altLang="zh-CN" sz="1200" smtClean="0"/>
            </a:lvl4pPr>
            <a:lvl5pPr>
              <a:defRPr lang="zh-CN" altLang="en-US" sz="1200"/>
            </a:lvl5pPr>
          </a:lstStyle>
          <a:p>
            <a:r>
              <a:rPr lang="zh-CN" altLang="en-US" dirty="0"/>
              <a:t>幻灯力量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44805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2024/8/28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64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89307103-D92B-4D3C-B386-9FD58793C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0"/>
            <a:ext cx="10858500" cy="1028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defTabSz="914354"/>
            <a:r>
              <a:rPr lang="en-US" altLang="zh-CN"/>
              <a:t>Click to edit Master title style</a:t>
            </a:r>
            <a:endParaRPr lang="zh-CN" alt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F8920D0-E0E5-40BB-AEDA-3D7A090924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0400" y="1130300"/>
            <a:ext cx="10858500" cy="5003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0B16C00-AE39-4635-9F10-B7233D2AC2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0401" y="6438900"/>
            <a:ext cx="3992171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zh-CN" altLang="en-US"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12D871-753D-4991-B44B-EFAE9F8682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4656" y="6438900"/>
            <a:ext cx="1802924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BAC152-C384-4126-A41C-02F34DED3069}" type="datetime1">
              <a:rPr lang="zh-CN" altLang="en-US" smtClean="0"/>
              <a:t>2024/8/28</a:t>
            </a:fld>
            <a:endParaRPr lang="en-US" altLang="zh-C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D23E9ED-4E00-42D1-BFBF-5EBD27D298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57452" y="6438900"/>
            <a:ext cx="2661448" cy="2159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65B630-C7FF-41C0-9923-C5E5E29EED8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791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7" r:id="rId3"/>
    <p:sldLayoutId id="2147483651" r:id="rId4"/>
    <p:sldLayoutId id="2147483654" r:id="rId5"/>
    <p:sldLayoutId id="2147483655" r:id="rId6"/>
    <p:sldLayoutId id="2147483656" r:id="rId7"/>
    <p:sldLayoutId id="2147483658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416" userDrawn="1">
          <p15:clr>
            <a:srgbClr val="F26B43"/>
          </p15:clr>
        </p15:guide>
        <p15:guide id="2" pos="7256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12" userDrawn="1">
          <p15:clr>
            <a:srgbClr val="F26B43"/>
          </p15:clr>
        </p15:guide>
        <p15:guide id="5" orient="horz" pos="3928" userDrawn="1">
          <p15:clr>
            <a:srgbClr val="F26B43"/>
          </p15:clr>
        </p15:guide>
        <p15:guide id="6" orient="horz" pos="386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image" Target="../media/image32.em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4.sv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image" Target="../media/image41.pn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49080F70-0808-8D67-94BE-E8C87E369F5C}"/>
              </a:ext>
            </a:extLst>
          </p:cNvPr>
          <p:cNvSpPr txBox="1"/>
          <p:nvPr/>
        </p:nvSpPr>
        <p:spPr>
          <a:xfrm>
            <a:off x="437745" y="40542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注意事項：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E827FA9-D763-5298-9BD0-E9CD8ED79279}"/>
              </a:ext>
            </a:extLst>
          </p:cNvPr>
          <p:cNvSpPr/>
          <p:nvPr/>
        </p:nvSpPr>
        <p:spPr>
          <a:xfrm>
            <a:off x="554477" y="1050587"/>
            <a:ext cx="11083046" cy="131504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690F6BE3-148B-A9B5-D3A4-08041FD5AB86}"/>
              </a:ext>
            </a:extLst>
          </p:cNvPr>
          <p:cNvSpPr txBox="1"/>
          <p:nvPr/>
        </p:nvSpPr>
        <p:spPr>
          <a:xfrm>
            <a:off x="724779" y="1182973"/>
            <a:ext cx="10742442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中汇首版幻灯片使用规范更新于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2021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月，第二版更新于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2024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内容主要规范了幻灯片编撰中对于：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各层级信息的文字字体、字号、颜色；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标题格式、图案、中英文样式；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封面封底、目录、篇章页；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各类信息应用模板参考。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71DC687-05B0-E003-32A7-44D65254843D}"/>
              </a:ext>
            </a:extLst>
          </p:cNvPr>
          <p:cNvSpPr txBox="1"/>
          <p:nvPr/>
        </p:nvSpPr>
        <p:spPr>
          <a:xfrm>
            <a:off x="636548" y="2594744"/>
            <a:ext cx="109127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中汇对内对外使用幻灯片：中文字体规定使用“微软雅黑”；英文字体和数字字体规定使用“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Arial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字体和色块的颜色除黑白色外，请优先使用品牌专属色彩，具体色彩数值请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参考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P4-5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此规范提供了标题、正文、页脚的内容范围参考线，具体请参考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P6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此规范提供了源于品牌专属视觉图形的十组图形作为篇章主题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，尺寸与色彩已严格规范，请拷贝使用，详情参考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P7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此规范提供了“封面”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P12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“目录”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P13/15/17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“篇章页”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P14/16/18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“封底”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P19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此规范提供了多类型模拟场景使用幻灯片范本，可参考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使用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P20-77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请不要将新模板幻灯片套用于旧模板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幻灯片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更多有关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PowerPoint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模板的使用方法，图像、色彩、图表，请联系：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operation@zhcpa.cn (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市场运营部）。</a:t>
            </a:r>
          </a:p>
        </p:txBody>
      </p:sp>
    </p:spTree>
    <p:extLst>
      <p:ext uri="{BB962C8B-B14F-4D97-AF65-F5344CB8AC3E}">
        <p14:creationId xmlns:p14="http://schemas.microsoft.com/office/powerpoint/2010/main" val="371847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653E0C6-F342-43E1-B624-EBB8CBAC4ED5}"/>
              </a:ext>
            </a:extLst>
          </p:cNvPr>
          <p:cNvSpPr txBox="1"/>
          <p:nvPr/>
        </p:nvSpPr>
        <p:spPr>
          <a:xfrm>
            <a:off x="437745" y="405424"/>
            <a:ext cx="36921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使用技巧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0E187C4D-F525-4CC2-95CC-8FD9DF110557}"/>
              </a:ext>
            </a:extLst>
          </p:cNvPr>
          <p:cNvSpPr txBox="1"/>
          <p:nvPr/>
        </p:nvSpPr>
        <p:spPr>
          <a:xfrm>
            <a:off x="749947" y="1605872"/>
            <a:ext cx="105584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色彩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统一时，以下两种方法可供选择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： 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 选中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目标右键＞字体颜色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填充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＞选择第一排已设置完成的主题颜色。</a:t>
            </a:r>
            <a:endParaRPr lang="en-US" altLang="zh-CN" sz="14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选中目标右键＞字体颜色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填充＞其他颜色＞粘贴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“色彩规范”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P-4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相关色彩的对应数值于十六进制选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框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中，或输入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色值；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字体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统一时，可根据信息层级于“应用字体大小规范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P-3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选取拷贝对应字体进行应用，以达成字体字号的统一；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统一时，可于“标题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规范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P-7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选取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对应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图形，拷贝到指定页面进行原版面中的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替换（注意：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图形的位     置和大小切勿随意变换 ）；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如需编辑模板中的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，选中图片右击＞设置图片格式＞填充＞图片源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插入。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4155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7ABBC3D-4D17-A251-2BE0-E349A825C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BEB00EF-7570-289F-6A87-7EF9F377365E}"/>
              </a:ext>
            </a:extLst>
          </p:cNvPr>
          <p:cNvSpPr txBox="1"/>
          <p:nvPr/>
        </p:nvSpPr>
        <p:spPr>
          <a:xfrm>
            <a:off x="622571" y="435600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应用字体大小规范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6CCBC98-DD31-74A7-8FC2-573FF799EC2D}"/>
              </a:ext>
            </a:extLst>
          </p:cNvPr>
          <p:cNvSpPr txBox="1"/>
          <p:nvPr/>
        </p:nvSpPr>
        <p:spPr>
          <a:xfrm>
            <a:off x="622571" y="871200"/>
            <a:ext cx="21098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Practice Qualification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105F8B66-EE78-BFF7-520F-00E43FB9D491}"/>
              </a:ext>
            </a:extLst>
          </p:cNvPr>
          <p:cNvSpPr txBox="1"/>
          <p:nvPr/>
        </p:nvSpPr>
        <p:spPr>
          <a:xfrm>
            <a:off x="611406" y="1535722"/>
            <a:ext cx="61093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封面大标题中文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E2CC6AE6-69C3-2CAB-E1AC-3087158859C1}"/>
              </a:ext>
            </a:extLst>
          </p:cNvPr>
          <p:cNvSpPr txBox="1"/>
          <p:nvPr/>
        </p:nvSpPr>
        <p:spPr>
          <a:xfrm>
            <a:off x="611406" y="2643718"/>
            <a:ext cx="7763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Cover Title Attached In English</a:t>
            </a: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（封面大标题附属英文）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1F2E382F-5EA2-6540-B50B-D5BDAF8C7D53}"/>
              </a:ext>
            </a:extLst>
          </p:cNvPr>
          <p:cNvSpPr txBox="1"/>
          <p:nvPr/>
        </p:nvSpPr>
        <p:spPr>
          <a:xfrm>
            <a:off x="622571" y="336592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内容页标题中文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8D6593F1-BC4F-1960-4163-E1105DE7278E}"/>
              </a:ext>
            </a:extLst>
          </p:cNvPr>
          <p:cNvSpPr txBox="1"/>
          <p:nvPr/>
        </p:nvSpPr>
        <p:spPr>
          <a:xfrm>
            <a:off x="622571" y="3889140"/>
            <a:ext cx="6445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List Of Clients Of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Zhonghui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Listed Companies  (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内容页标题附属英文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)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D6C2AB3-95FF-2164-129C-723D3438A1D3}"/>
              </a:ext>
            </a:extLst>
          </p:cNvPr>
          <p:cNvSpPr txBox="1"/>
          <p:nvPr/>
        </p:nvSpPr>
        <p:spPr>
          <a:xfrm>
            <a:off x="622571" y="475091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一级标题中文大小规范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349BD61D-D255-F9F9-2AFE-4D5A91CF2837}"/>
              </a:ext>
            </a:extLst>
          </p:cNvPr>
          <p:cNvSpPr txBox="1"/>
          <p:nvPr/>
        </p:nvSpPr>
        <p:spPr>
          <a:xfrm>
            <a:off x="622571" y="5401119"/>
            <a:ext cx="2236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二级标题中文大小规范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A58759D-2B73-1402-473C-E7836F2BFEE8}"/>
              </a:ext>
            </a:extLst>
          </p:cNvPr>
          <p:cNvSpPr txBox="1"/>
          <p:nvPr/>
        </p:nvSpPr>
        <p:spPr>
          <a:xfrm>
            <a:off x="622571" y="5983801"/>
            <a:ext cx="172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三级标题中文大小规范</a:t>
            </a:r>
            <a:endParaRPr lang="zh-CN" altLang="en-US" sz="1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26F199EC-9653-11FC-F7C5-3669A3ABCAC4}"/>
              </a:ext>
            </a:extLst>
          </p:cNvPr>
          <p:cNvSpPr txBox="1"/>
          <p:nvPr/>
        </p:nvSpPr>
        <p:spPr>
          <a:xfrm>
            <a:off x="5911312" y="4756477"/>
            <a:ext cx="1980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内容文字中文大小规范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7713235-0457-2E10-30B0-E45894A98DFA}"/>
              </a:ext>
            </a:extLst>
          </p:cNvPr>
          <p:cNvSpPr txBox="1"/>
          <p:nvPr/>
        </p:nvSpPr>
        <p:spPr>
          <a:xfrm>
            <a:off x="5924288" y="5100755"/>
            <a:ext cx="2558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备注</a:t>
            </a:r>
            <a:r>
              <a:rPr lang="en-US" altLang="zh-CN" sz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表格等内容文字中文大小规范</a:t>
            </a:r>
            <a:endParaRPr lang="zh-CN" altLang="en-US" sz="1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FEC5961-7518-0660-0F48-1B7721913D70}"/>
              </a:ext>
            </a:extLst>
          </p:cNvPr>
          <p:cNvSpPr txBox="1"/>
          <p:nvPr/>
        </p:nvSpPr>
        <p:spPr>
          <a:xfrm>
            <a:off x="5919328" y="5423351"/>
            <a:ext cx="2550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 Text Size Specification In English</a:t>
            </a:r>
            <a:endParaRPr lang="zh-CN" altLang="en-US" sz="1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9711BE0-1D30-6B13-D01B-AAA41F138E90}"/>
              </a:ext>
            </a:extLst>
          </p:cNvPr>
          <p:cNvSpPr txBox="1"/>
          <p:nvPr/>
        </p:nvSpPr>
        <p:spPr>
          <a:xfrm>
            <a:off x="5847029" y="5592569"/>
            <a:ext cx="17235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（内容文字英文大小规范）</a:t>
            </a:r>
            <a:endParaRPr lang="zh-CN" altLang="en-US" sz="1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F46EE6C-B808-9C79-B289-39D73E7687FD}"/>
              </a:ext>
            </a:extLst>
          </p:cNvPr>
          <p:cNvSpPr txBox="1"/>
          <p:nvPr/>
        </p:nvSpPr>
        <p:spPr>
          <a:xfrm>
            <a:off x="5926672" y="5906069"/>
            <a:ext cx="33265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Remarks/forms And Other Content Text Size Specification In English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A095522-E99F-04C7-39D8-B20313E84E8E}"/>
              </a:ext>
            </a:extLst>
          </p:cNvPr>
          <p:cNvSpPr txBox="1"/>
          <p:nvPr/>
        </p:nvSpPr>
        <p:spPr>
          <a:xfrm>
            <a:off x="5869061" y="6053238"/>
            <a:ext cx="1972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（备注</a:t>
            </a:r>
            <a:r>
              <a:rPr lang="en-US" altLang="zh-CN" sz="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表格等内容文字英文大小规范）</a:t>
            </a:r>
            <a:endParaRPr lang="zh-CN" altLang="en-US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5E53371-FDD4-18B4-ED7E-C676F33B7CDD}"/>
              </a:ext>
            </a:extLst>
          </p:cNvPr>
          <p:cNvSpPr txBox="1"/>
          <p:nvPr/>
        </p:nvSpPr>
        <p:spPr>
          <a:xfrm>
            <a:off x="9081247" y="556287"/>
            <a:ext cx="2488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中文：微软雅黑   英文：</a:t>
            </a:r>
            <a:r>
              <a:rPr lang="en-US" altLang="zh-CN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Arial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466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0F0FA85-AF85-9CF6-C4B8-43BE09B6E635}"/>
              </a:ext>
            </a:extLst>
          </p:cNvPr>
          <p:cNvSpPr txBox="1"/>
          <p:nvPr/>
        </p:nvSpPr>
        <p:spPr>
          <a:xfrm>
            <a:off x="622571" y="43560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色彩规范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2FD68D5C-E89A-366B-9913-1CC9A45C5790}"/>
              </a:ext>
            </a:extLst>
          </p:cNvPr>
          <p:cNvSpPr txBox="1"/>
          <p:nvPr/>
        </p:nvSpPr>
        <p:spPr>
          <a:xfrm>
            <a:off x="622571" y="871200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Color Specification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EA962DE5-369F-EDFF-8063-3950261D5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477D009-903C-F1F3-6E87-F863B119EEA4}"/>
              </a:ext>
            </a:extLst>
          </p:cNvPr>
          <p:cNvSpPr/>
          <p:nvPr/>
        </p:nvSpPr>
        <p:spPr>
          <a:xfrm>
            <a:off x="1175857" y="3034960"/>
            <a:ext cx="3205916" cy="1299182"/>
          </a:xfrm>
          <a:prstGeom prst="rect">
            <a:avLst/>
          </a:prstGeom>
          <a:solidFill>
            <a:srgbClr val="1B6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3192174" y="3873963"/>
            <a:ext cx="9813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#1b67b2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CD4631F-39AC-9D72-41B9-0DDDC89729E2}"/>
              </a:ext>
            </a:extLst>
          </p:cNvPr>
          <p:cNvSpPr/>
          <p:nvPr/>
        </p:nvSpPr>
        <p:spPr>
          <a:xfrm>
            <a:off x="4493042" y="3034960"/>
            <a:ext cx="3205916" cy="1299182"/>
          </a:xfrm>
          <a:prstGeom prst="rect">
            <a:avLst/>
          </a:prstGeom>
          <a:solidFill>
            <a:srgbClr val="65A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49E2E61C-2093-1AD2-93BA-83507C25E935}"/>
              </a:ext>
            </a:extLst>
          </p:cNvPr>
          <p:cNvSpPr txBox="1"/>
          <p:nvPr/>
        </p:nvSpPr>
        <p:spPr>
          <a:xfrm>
            <a:off x="6509359" y="3873963"/>
            <a:ext cx="9813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#65aadd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C77660D-CA01-A3F1-0324-066449B9E4E5}"/>
              </a:ext>
            </a:extLst>
          </p:cNvPr>
          <p:cNvSpPr/>
          <p:nvPr/>
        </p:nvSpPr>
        <p:spPr>
          <a:xfrm>
            <a:off x="7810227" y="3034960"/>
            <a:ext cx="3205916" cy="1299182"/>
          </a:xfrm>
          <a:prstGeom prst="rect">
            <a:avLst/>
          </a:prstGeom>
          <a:solidFill>
            <a:srgbClr val="9FD9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224B907-0A99-A367-973A-B845F97926EF}"/>
              </a:ext>
            </a:extLst>
          </p:cNvPr>
          <p:cNvSpPr txBox="1"/>
          <p:nvPr/>
        </p:nvSpPr>
        <p:spPr>
          <a:xfrm>
            <a:off x="9932718" y="3873963"/>
            <a:ext cx="8691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#9fd9f6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C84D53BD-792D-CBDB-417F-E3748EFEEF0D}"/>
              </a:ext>
            </a:extLst>
          </p:cNvPr>
          <p:cNvSpPr/>
          <p:nvPr/>
        </p:nvSpPr>
        <p:spPr>
          <a:xfrm>
            <a:off x="1175857" y="4456664"/>
            <a:ext cx="3205916" cy="12991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D4D3D33C-4493-8B61-CD54-59336EC29831}"/>
              </a:ext>
            </a:extLst>
          </p:cNvPr>
          <p:cNvSpPr txBox="1"/>
          <p:nvPr/>
        </p:nvSpPr>
        <p:spPr>
          <a:xfrm>
            <a:off x="3259500" y="5295667"/>
            <a:ext cx="925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#d3edfb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ECD08CA2-6F81-BD67-344C-36EE983DE054}"/>
              </a:ext>
            </a:extLst>
          </p:cNvPr>
          <p:cNvSpPr/>
          <p:nvPr/>
        </p:nvSpPr>
        <p:spPr>
          <a:xfrm>
            <a:off x="4493042" y="4456664"/>
            <a:ext cx="3205916" cy="1299182"/>
          </a:xfrm>
          <a:prstGeom prst="rect">
            <a:avLst/>
          </a:prstGeom>
          <a:solidFill>
            <a:srgbClr val="DEE1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44AAAE33-38C5-CBC8-6F3D-24482379FBDC}"/>
              </a:ext>
            </a:extLst>
          </p:cNvPr>
          <p:cNvSpPr txBox="1"/>
          <p:nvPr/>
        </p:nvSpPr>
        <p:spPr>
          <a:xfrm>
            <a:off x="6565506" y="5295667"/>
            <a:ext cx="925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#dfe2ea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DEC9FF3-8261-BEB2-11BF-71601CB80D4D}"/>
              </a:ext>
            </a:extLst>
          </p:cNvPr>
          <p:cNvSpPr/>
          <p:nvPr/>
        </p:nvSpPr>
        <p:spPr>
          <a:xfrm>
            <a:off x="7810227" y="4456664"/>
            <a:ext cx="3205916" cy="1299182"/>
          </a:xfrm>
          <a:prstGeom prst="rect">
            <a:avLst/>
          </a:prstGeom>
          <a:solidFill>
            <a:srgbClr val="DB5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9F2F3C0-A788-8296-0A6E-4335D59F6811}"/>
              </a:ext>
            </a:extLst>
          </p:cNvPr>
          <p:cNvSpPr txBox="1"/>
          <p:nvPr/>
        </p:nvSpPr>
        <p:spPr>
          <a:xfrm>
            <a:off x="9876612" y="5295667"/>
            <a:ext cx="9813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#db542d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EFA8D82-349C-4609-1C3F-07CC45183383}"/>
              </a:ext>
            </a:extLst>
          </p:cNvPr>
          <p:cNvSpPr/>
          <p:nvPr/>
        </p:nvSpPr>
        <p:spPr>
          <a:xfrm>
            <a:off x="1175857" y="1600917"/>
            <a:ext cx="9840286" cy="1299182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9C4520E-D7C0-A1A1-9E34-E018E2B5805C}"/>
              </a:ext>
            </a:extLst>
          </p:cNvPr>
          <p:cNvSpPr txBox="1"/>
          <p:nvPr/>
        </p:nvSpPr>
        <p:spPr>
          <a:xfrm>
            <a:off x="9820508" y="2446182"/>
            <a:ext cx="9813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#004098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19">
            <a:extLst>
              <a:ext uri="{FF2B5EF4-FFF2-40B4-BE49-F238E27FC236}">
                <a16:creationId xmlns="" xmlns:a16="http://schemas.microsoft.com/office/drawing/2014/main" id="{E9C4520E-D7C0-A1A1-9E34-E018E2B5805C}"/>
              </a:ext>
            </a:extLst>
          </p:cNvPr>
          <p:cNvSpPr txBox="1"/>
          <p:nvPr/>
        </p:nvSpPr>
        <p:spPr>
          <a:xfrm>
            <a:off x="9321133" y="2101277"/>
            <a:ext cx="1480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0 64 152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2461205" y="3539087"/>
            <a:ext cx="17123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27 103 178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5664577" y="353812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101 170 221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8975726" y="353812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159 217 246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2362653" y="4955759"/>
            <a:ext cx="1810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211 237 251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5664577" y="495575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223 226 234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文本框 7">
            <a:extLst>
              <a:ext uri="{FF2B5EF4-FFF2-40B4-BE49-F238E27FC236}">
                <a16:creationId xmlns="" xmlns:a16="http://schemas.microsoft.com/office/drawing/2014/main" id="{EEE2A09F-D200-F807-A029-5BEB5AABA771}"/>
              </a:ext>
            </a:extLst>
          </p:cNvPr>
          <p:cNvSpPr txBox="1"/>
          <p:nvPr/>
        </p:nvSpPr>
        <p:spPr>
          <a:xfrm>
            <a:off x="9259456" y="4955759"/>
            <a:ext cx="15985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RGB 219 84 45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70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="" xmlns:a16="http://schemas.microsoft.com/office/drawing/2014/main" id="{AFE5203E-2B60-C968-5C42-BCB809EB4476}"/>
              </a:ext>
            </a:extLst>
          </p:cNvPr>
          <p:cNvSpPr/>
          <p:nvPr/>
        </p:nvSpPr>
        <p:spPr>
          <a:xfrm>
            <a:off x="660400" y="1559994"/>
            <a:ext cx="125744" cy="12574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1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C4127414-F482-97AB-64AD-FA50B0DE0E8F}"/>
              </a:ext>
            </a:extLst>
          </p:cNvPr>
          <p:cNvSpPr/>
          <p:nvPr/>
        </p:nvSpPr>
        <p:spPr>
          <a:xfrm>
            <a:off x="660400" y="1875961"/>
            <a:ext cx="125744" cy="12574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2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="" xmlns:a16="http://schemas.microsoft.com/office/drawing/2014/main" id="{DFC2FCE4-F824-8F5B-46AB-7ED9E9F97A19}"/>
              </a:ext>
            </a:extLst>
          </p:cNvPr>
          <p:cNvSpPr/>
          <p:nvPr/>
        </p:nvSpPr>
        <p:spPr>
          <a:xfrm>
            <a:off x="660400" y="2208401"/>
            <a:ext cx="125744" cy="12574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3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2" name="椭圆 41">
            <a:extLst>
              <a:ext uri="{FF2B5EF4-FFF2-40B4-BE49-F238E27FC236}">
                <a16:creationId xmlns="" xmlns:a16="http://schemas.microsoft.com/office/drawing/2014/main" id="{643BD15A-819B-C7F5-7907-0CA731DFDEA5}"/>
              </a:ext>
            </a:extLst>
          </p:cNvPr>
          <p:cNvSpPr/>
          <p:nvPr/>
        </p:nvSpPr>
        <p:spPr>
          <a:xfrm>
            <a:off x="660400" y="2840674"/>
            <a:ext cx="125744" cy="12574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zh-CN" sz="800" dirty="0">
                <a:solidFill>
                  <a:schemeClr val="bg1"/>
                </a:solidFill>
              </a:rPr>
              <a:t>4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63F261C2-AD9B-3EE9-0496-81146C3F7732}"/>
              </a:ext>
            </a:extLst>
          </p:cNvPr>
          <p:cNvGrpSpPr/>
          <p:nvPr/>
        </p:nvGrpSpPr>
        <p:grpSpPr>
          <a:xfrm>
            <a:off x="660400" y="5485383"/>
            <a:ext cx="5378863" cy="866800"/>
            <a:chOff x="3807143" y="1847083"/>
            <a:chExt cx="7667720" cy="1235648"/>
          </a:xfrm>
        </p:grpSpPr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FAE6C892-CBA2-64EF-E082-B76A1B1D4A28}"/>
                </a:ext>
              </a:extLst>
            </p:cNvPr>
            <p:cNvCxnSpPr>
              <a:cxnSpLocks/>
            </p:cNvCxnSpPr>
            <p:nvPr/>
          </p:nvCxnSpPr>
          <p:spPr>
            <a:xfrm>
              <a:off x="3807143" y="2988418"/>
              <a:ext cx="7613730" cy="0"/>
            </a:xfrm>
            <a:prstGeom prst="line">
              <a:avLst/>
            </a:prstGeom>
            <a:ln w="3175"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36F145CF-72A5-987F-988A-62EF75495017}"/>
                </a:ext>
              </a:extLst>
            </p:cNvPr>
            <p:cNvGrpSpPr/>
            <p:nvPr/>
          </p:nvGrpSpPr>
          <p:grpSpPr>
            <a:xfrm>
              <a:off x="3809970" y="1847083"/>
              <a:ext cx="7664893" cy="1235648"/>
              <a:chOff x="3809970" y="1436195"/>
              <a:chExt cx="7664893" cy="1235648"/>
            </a:xfrm>
          </p:grpSpPr>
          <p:sp>
            <p:nvSpPr>
              <p:cNvPr id="58" name="Rectangle 3">
                <a:extLst>
                  <a:ext uri="{FF2B5EF4-FFF2-40B4-BE49-F238E27FC236}">
                    <a16:creationId xmlns="" xmlns:a16="http://schemas.microsoft.com/office/drawing/2014/main" id="{603B54F9-7BA7-DDB2-0A0C-80674F42207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809970" y="1791875"/>
                <a:ext cx="510994" cy="51112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65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9" name="Rectangle 4">
                <a:extLst>
                  <a:ext uri="{FF2B5EF4-FFF2-40B4-BE49-F238E27FC236}">
                    <a16:creationId xmlns="" xmlns:a16="http://schemas.microsoft.com/office/drawing/2014/main" id="{BE9269EF-298D-947E-F814-019BE34166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404411" y="1791875"/>
                <a:ext cx="510994" cy="51112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60" name="Rectangle 5">
                <a:extLst>
                  <a:ext uri="{FF2B5EF4-FFF2-40B4-BE49-F238E27FC236}">
                    <a16:creationId xmlns="" xmlns:a16="http://schemas.microsoft.com/office/drawing/2014/main" id="{B26B166A-7953-80D8-BA41-7A9D1FB164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998850" y="1791875"/>
                <a:ext cx="510994" cy="51112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1" name="Rectangle 6">
                <a:extLst>
                  <a:ext uri="{FF2B5EF4-FFF2-40B4-BE49-F238E27FC236}">
                    <a16:creationId xmlns="" xmlns:a16="http://schemas.microsoft.com/office/drawing/2014/main" id="{022ED1D8-831B-64A3-8B41-7EF5C61BF67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593291" y="1791875"/>
                <a:ext cx="510994" cy="51112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62" name="TextBox 7">
                <a:extLst>
                  <a:ext uri="{FF2B5EF4-FFF2-40B4-BE49-F238E27FC236}">
                    <a16:creationId xmlns="" xmlns:a16="http://schemas.microsoft.com/office/drawing/2014/main" id="{E83D28A8-386E-C343-687C-EF96E9CB4892}"/>
                  </a:ext>
                </a:extLst>
              </p:cNvPr>
              <p:cNvSpPr txBox="1"/>
              <p:nvPr/>
            </p:nvSpPr>
            <p:spPr>
              <a:xfrm>
                <a:off x="3809971" y="1436195"/>
                <a:ext cx="1419424" cy="21296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r>
                  <a:rPr lang="en-US" sz="800" dirty="0"/>
                  <a:t>Lights/Darks</a:t>
                </a:r>
              </a:p>
            </p:txBody>
          </p:sp>
          <p:sp>
            <p:nvSpPr>
              <p:cNvPr id="63" name="TextBox 8">
                <a:extLst>
                  <a:ext uri="{FF2B5EF4-FFF2-40B4-BE49-F238E27FC236}">
                    <a16:creationId xmlns="" xmlns:a16="http://schemas.microsoft.com/office/drawing/2014/main" id="{CCD16CF9-8DB5-87DA-D9AF-ADB74E4CFB72}"/>
                  </a:ext>
                </a:extLst>
              </p:cNvPr>
              <p:cNvSpPr txBox="1"/>
              <p:nvPr/>
            </p:nvSpPr>
            <p:spPr>
              <a:xfrm>
                <a:off x="6435904" y="1436195"/>
                <a:ext cx="3406618" cy="21296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r>
                  <a:rPr lang="en-US" sz="800" dirty="0"/>
                  <a:t>Accents and default chart color order</a:t>
                </a:r>
              </a:p>
            </p:txBody>
          </p:sp>
          <p:sp>
            <p:nvSpPr>
              <p:cNvPr id="64" name="TextBox 9">
                <a:extLst>
                  <a:ext uri="{FF2B5EF4-FFF2-40B4-BE49-F238E27FC236}">
                    <a16:creationId xmlns="" xmlns:a16="http://schemas.microsoft.com/office/drawing/2014/main" id="{1E4B72F5-E19A-C62E-C056-6A451B2BB500}"/>
                  </a:ext>
                </a:extLst>
              </p:cNvPr>
              <p:cNvSpPr txBox="1"/>
              <p:nvPr/>
            </p:nvSpPr>
            <p:spPr>
              <a:xfrm>
                <a:off x="10339323" y="1436195"/>
                <a:ext cx="1135540" cy="21296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r>
                  <a:rPr lang="en-US" sz="800" dirty="0"/>
                  <a:t>Hyperlinks</a:t>
                </a:r>
              </a:p>
            </p:txBody>
          </p:sp>
          <p:cxnSp>
            <p:nvCxnSpPr>
              <p:cNvPr id="65" name="Straight Connector 10">
                <a:extLst>
                  <a:ext uri="{FF2B5EF4-FFF2-40B4-BE49-F238E27FC236}">
                    <a16:creationId xmlns="" xmlns:a16="http://schemas.microsoft.com/office/drawing/2014/main" id="{987DD2F2-006F-A163-38BC-7E1998EF9057}"/>
                  </a:ext>
                </a:extLst>
              </p:cNvPr>
              <p:cNvCxnSpPr/>
              <p:nvPr/>
            </p:nvCxnSpPr>
            <p:spPr>
              <a:xfrm>
                <a:off x="6263546" y="1848531"/>
                <a:ext cx="0" cy="717922"/>
              </a:xfrm>
              <a:prstGeom prst="line">
                <a:avLst/>
              </a:prstGeom>
              <a:ln w="3175">
                <a:solidFill>
                  <a:schemeClr val="bg2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11">
                <a:extLst>
                  <a:ext uri="{FF2B5EF4-FFF2-40B4-BE49-F238E27FC236}">
                    <a16:creationId xmlns="" xmlns:a16="http://schemas.microsoft.com/office/drawing/2014/main" id="{EF987519-8570-A332-7F30-E08FCA68089A}"/>
                  </a:ext>
                </a:extLst>
              </p:cNvPr>
              <p:cNvCxnSpPr/>
              <p:nvPr/>
            </p:nvCxnSpPr>
            <p:spPr>
              <a:xfrm>
                <a:off x="10102750" y="1848531"/>
                <a:ext cx="0" cy="717922"/>
              </a:xfrm>
              <a:prstGeom prst="line">
                <a:avLst/>
              </a:prstGeom>
              <a:ln w="3175">
                <a:solidFill>
                  <a:schemeClr val="bg2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Rectangle 12">
                <a:extLst>
                  <a:ext uri="{FF2B5EF4-FFF2-40B4-BE49-F238E27FC236}">
                    <a16:creationId xmlns="" xmlns:a16="http://schemas.microsoft.com/office/drawing/2014/main" id="{9A1F751F-FE80-4418-A588-98823563EB8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08765" y="1791875"/>
                <a:ext cx="510994" cy="51112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300" dirty="0"/>
              </a:p>
            </p:txBody>
          </p:sp>
          <p:sp>
            <p:nvSpPr>
              <p:cNvPr id="68" name="Rectangle 13">
                <a:extLst>
                  <a:ext uri="{FF2B5EF4-FFF2-40B4-BE49-F238E27FC236}">
                    <a16:creationId xmlns="" xmlns:a16="http://schemas.microsoft.com/office/drawing/2014/main" id="{DE7D8F73-BD61-C7A4-2B20-FA263FF5C32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009173" y="1791875"/>
                <a:ext cx="510994" cy="51112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69" name="Rectangle 14">
                <a:extLst>
                  <a:ext uri="{FF2B5EF4-FFF2-40B4-BE49-F238E27FC236}">
                    <a16:creationId xmlns="" xmlns:a16="http://schemas.microsoft.com/office/drawing/2014/main" id="{69FE8006-C3A7-3388-FF23-71F83E6B6AF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613145" y="1791875"/>
                <a:ext cx="510994" cy="51112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70" name="Rectangle 15">
                <a:extLst>
                  <a:ext uri="{FF2B5EF4-FFF2-40B4-BE49-F238E27FC236}">
                    <a16:creationId xmlns="" xmlns:a16="http://schemas.microsoft.com/office/drawing/2014/main" id="{A0DB0C48-B728-6293-EC9B-DA2486CCDE8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213070" y="1791875"/>
                <a:ext cx="510994" cy="51112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71" name="Rectangle 16">
                <a:extLst>
                  <a:ext uri="{FF2B5EF4-FFF2-40B4-BE49-F238E27FC236}">
                    <a16:creationId xmlns="" xmlns:a16="http://schemas.microsoft.com/office/drawing/2014/main" id="{5F40B729-7328-9DD5-5E53-D4273BD5B27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814815" y="1791875"/>
                <a:ext cx="510994" cy="51112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72" name="Rectangle 17">
                <a:extLst>
                  <a:ext uri="{FF2B5EF4-FFF2-40B4-BE49-F238E27FC236}">
                    <a16:creationId xmlns="" xmlns:a16="http://schemas.microsoft.com/office/drawing/2014/main" id="{E17FE188-E536-240D-29A9-5A49F2D896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416696" y="1791875"/>
                <a:ext cx="510994" cy="51112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73" name="Rectangle 18">
                <a:extLst>
                  <a:ext uri="{FF2B5EF4-FFF2-40B4-BE49-F238E27FC236}">
                    <a16:creationId xmlns="" xmlns:a16="http://schemas.microsoft.com/office/drawing/2014/main" id="{0215474C-EBED-1A26-4AEA-445DB2FE184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325127" y="1791875"/>
                <a:ext cx="510994" cy="51112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90000"/>
                  </a:lnSpc>
                </a:pPr>
                <a:endParaRPr lang="en-US" sz="800" dirty="0"/>
              </a:p>
            </p:txBody>
          </p:sp>
          <p:sp>
            <p:nvSpPr>
              <p:cNvPr id="74" name="Rectangle 19">
                <a:extLst>
                  <a:ext uri="{FF2B5EF4-FFF2-40B4-BE49-F238E27FC236}">
                    <a16:creationId xmlns="" xmlns:a16="http://schemas.microsoft.com/office/drawing/2014/main" id="{EBC06A7A-AD27-4891-F28F-D3218D81603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909879" y="1791875"/>
                <a:ext cx="510994" cy="51112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 dirty="0"/>
              </a:p>
            </p:txBody>
          </p:sp>
          <p:sp>
            <p:nvSpPr>
              <p:cNvPr id="75" name="TextBox 8">
                <a:extLst>
                  <a:ext uri="{FF2B5EF4-FFF2-40B4-BE49-F238E27FC236}">
                    <a16:creationId xmlns="" xmlns:a16="http://schemas.microsoft.com/office/drawing/2014/main" id="{3ADAE4D8-FC0F-50D4-1019-CAE498EF5B1D}"/>
                  </a:ext>
                </a:extLst>
              </p:cNvPr>
              <p:cNvSpPr txBox="1"/>
              <p:nvPr/>
            </p:nvSpPr>
            <p:spPr>
              <a:xfrm>
                <a:off x="7147687" y="2483216"/>
                <a:ext cx="2044654" cy="1886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r>
                  <a:rPr lang="en-US" altLang="zh-CN" sz="800" dirty="0"/>
                  <a:t>PPT</a:t>
                </a:r>
                <a:r>
                  <a:rPr lang="zh-CN" altLang="en-US" sz="800" dirty="0"/>
                  <a:t>主填充色</a:t>
                </a:r>
                <a:r>
                  <a:rPr lang="en-US" altLang="zh-CN" sz="800" dirty="0"/>
                  <a:t>/</a:t>
                </a:r>
                <a:r>
                  <a:rPr lang="zh-CN" altLang="en-US" sz="800" dirty="0"/>
                  <a:t>图表填充色</a:t>
                </a:r>
                <a:endParaRPr lang="en-US" sz="800" dirty="0"/>
              </a:p>
            </p:txBody>
          </p:sp>
          <p:sp>
            <p:nvSpPr>
              <p:cNvPr id="76" name="TextBox 8">
                <a:extLst>
                  <a:ext uri="{FF2B5EF4-FFF2-40B4-BE49-F238E27FC236}">
                    <a16:creationId xmlns="" xmlns:a16="http://schemas.microsoft.com/office/drawing/2014/main" id="{EDEF38A2-A856-B7AD-EED5-0DAD4C917810}"/>
                  </a:ext>
                </a:extLst>
              </p:cNvPr>
              <p:cNvSpPr txBox="1"/>
              <p:nvPr/>
            </p:nvSpPr>
            <p:spPr>
              <a:xfrm>
                <a:off x="4512386" y="2483216"/>
                <a:ext cx="867018" cy="1886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r>
                  <a:rPr lang="zh-CN" altLang="en-US" sz="800" dirty="0"/>
                  <a:t>文字</a:t>
                </a:r>
                <a:r>
                  <a:rPr lang="en-US" altLang="zh-CN" sz="800" dirty="0"/>
                  <a:t>/</a:t>
                </a:r>
                <a:r>
                  <a:rPr lang="zh-CN" altLang="en-US" sz="800" dirty="0"/>
                  <a:t>背景色</a:t>
                </a:r>
                <a:endParaRPr lang="en-US" sz="800" dirty="0"/>
              </a:p>
            </p:txBody>
          </p:sp>
          <p:sp>
            <p:nvSpPr>
              <p:cNvPr id="77" name="TextBox 8">
                <a:extLst>
                  <a:ext uri="{FF2B5EF4-FFF2-40B4-BE49-F238E27FC236}">
                    <a16:creationId xmlns="" xmlns:a16="http://schemas.microsoft.com/office/drawing/2014/main" id="{547A8F46-96BC-5F3A-2B7B-F421D8D8C0AF}"/>
                  </a:ext>
                </a:extLst>
              </p:cNvPr>
              <p:cNvSpPr txBox="1"/>
              <p:nvPr/>
            </p:nvSpPr>
            <p:spPr>
              <a:xfrm>
                <a:off x="10569392" y="2483216"/>
                <a:ext cx="601546" cy="18862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noAutofit/>
              </a:bodyPr>
              <a:lstStyle/>
              <a:p>
                <a:pPr algn="ctr"/>
                <a:r>
                  <a:rPr lang="zh-CN" altLang="en-US" sz="800" dirty="0"/>
                  <a:t>超链接</a:t>
                </a:r>
                <a:endParaRPr lang="en-US" sz="800" dirty="0"/>
              </a:p>
            </p:txBody>
          </p:sp>
        </p:grpSp>
      </p:grp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273FC2F9-1779-032D-4309-13BFF332EEB4}"/>
              </a:ext>
            </a:extLst>
          </p:cNvPr>
          <p:cNvSpPr txBox="1"/>
          <p:nvPr/>
        </p:nvSpPr>
        <p:spPr>
          <a:xfrm>
            <a:off x="796181" y="1492193"/>
            <a:ext cx="4006599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/>
              <a:t>各项标准颜色已嵌入模板配色方案，并对其应用范围划分排位。</a:t>
            </a:r>
          </a:p>
          <a:p>
            <a:pPr algn="just"/>
            <a:endParaRPr lang="zh-CN" altLang="en-US" sz="1050" dirty="0"/>
          </a:p>
          <a:p>
            <a:pPr algn="just"/>
            <a:r>
              <a:rPr lang="zh-CN" altLang="en-US" sz="1050" dirty="0"/>
              <a:t>文本颜色规定了深色背景下深色和浅色文字的色彩标准，共</a:t>
            </a:r>
            <a:r>
              <a:rPr lang="en-US" altLang="zh-CN" sz="1050" dirty="0"/>
              <a:t>2</a:t>
            </a:r>
            <a:r>
              <a:rPr lang="zh-CN" altLang="en-US" sz="1050" dirty="0"/>
              <a:t>组。</a:t>
            </a:r>
          </a:p>
          <a:p>
            <a:pPr algn="just"/>
            <a:endParaRPr lang="zh-CN" altLang="en-US" sz="1050" dirty="0"/>
          </a:p>
          <a:p>
            <a:pPr algn="just"/>
            <a:r>
              <a:rPr lang="zh-CN" altLang="en-US" sz="1050" dirty="0"/>
              <a:t>配色方案中第</a:t>
            </a:r>
            <a:r>
              <a:rPr lang="en-US" altLang="zh-CN" sz="1050" dirty="0"/>
              <a:t>5</a:t>
            </a:r>
            <a:r>
              <a:rPr lang="zh-CN" altLang="en-US" sz="1050" dirty="0"/>
              <a:t>色为主色，第</a:t>
            </a:r>
            <a:r>
              <a:rPr lang="en-US" altLang="zh-CN" sz="1050" dirty="0"/>
              <a:t>6</a:t>
            </a:r>
            <a:r>
              <a:rPr lang="zh-CN" altLang="en-US" sz="1050" dirty="0"/>
              <a:t>色开始是副色，填充颜色规定了幻灯片主色和副色的色彩标准。第</a:t>
            </a:r>
            <a:r>
              <a:rPr lang="en-US" altLang="zh-CN" sz="1050" dirty="0"/>
              <a:t>6</a:t>
            </a:r>
            <a:r>
              <a:rPr lang="zh-CN" altLang="en-US" sz="1050" dirty="0"/>
              <a:t>色与主色组成主次关系，第</a:t>
            </a:r>
            <a:r>
              <a:rPr lang="en-US" altLang="zh-CN" sz="1050" dirty="0"/>
              <a:t>7-10</a:t>
            </a:r>
            <a:r>
              <a:rPr lang="zh-CN" altLang="en-US" sz="1050" dirty="0"/>
              <a:t>色与主色组成并列关系，同时是业务群组的颜色。</a:t>
            </a:r>
          </a:p>
          <a:p>
            <a:pPr algn="just"/>
            <a:endParaRPr lang="zh-CN" altLang="en-US" sz="1050" dirty="0"/>
          </a:p>
          <a:p>
            <a:pPr algn="just"/>
            <a:r>
              <a:rPr lang="zh-CN" altLang="en-US" sz="1050" dirty="0"/>
              <a:t>除常用的主、副配色外，配色方案内亦对超链接的颜色标准定出规范。超链接颜色自动加载，当文本被添加超链接后，该文本自动应用超链接颜色。</a:t>
            </a:r>
          </a:p>
        </p:txBody>
      </p:sp>
      <p:pic>
        <p:nvPicPr>
          <p:cNvPr id="91" name="图形 90">
            <a:extLst>
              <a:ext uri="{FF2B5EF4-FFF2-40B4-BE49-F238E27FC236}">
                <a16:creationId xmlns="" xmlns:a16="http://schemas.microsoft.com/office/drawing/2014/main" id="{2A7CDD22-F437-ACAB-79A8-747438A5E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26061" y="1100560"/>
            <a:ext cx="5781675" cy="4714875"/>
          </a:xfrm>
          <a:prstGeom prst="rect">
            <a:avLst/>
          </a:prstGeom>
        </p:spPr>
      </p:pic>
      <p:sp>
        <p:nvSpPr>
          <p:cNvPr id="46" name="文本框 1">
            <a:extLst>
              <a:ext uri="{FF2B5EF4-FFF2-40B4-BE49-F238E27FC236}">
                <a16:creationId xmlns="" xmlns:a16="http://schemas.microsoft.com/office/drawing/2014/main" id="{C0F0FA85-AF85-9CF6-C4B8-43BE09B6E635}"/>
              </a:ext>
            </a:extLst>
          </p:cNvPr>
          <p:cNvSpPr txBox="1"/>
          <p:nvPr/>
        </p:nvSpPr>
        <p:spPr>
          <a:xfrm>
            <a:off x="622571" y="43560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色彩规范</a:t>
            </a:r>
          </a:p>
        </p:txBody>
      </p:sp>
      <p:sp>
        <p:nvSpPr>
          <p:cNvPr id="47" name="文本框 3">
            <a:extLst>
              <a:ext uri="{FF2B5EF4-FFF2-40B4-BE49-F238E27FC236}">
                <a16:creationId xmlns="" xmlns:a16="http://schemas.microsoft.com/office/drawing/2014/main" id="{2FD68D5C-E89A-366B-9913-1CC9A45C5790}"/>
              </a:ext>
            </a:extLst>
          </p:cNvPr>
          <p:cNvSpPr txBox="1"/>
          <p:nvPr/>
        </p:nvSpPr>
        <p:spPr>
          <a:xfrm>
            <a:off x="622571" y="871200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Color Specification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EA962DE5-369F-EDFF-8063-3950261D59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" r="2882"/>
          <a:stretch/>
        </p:blipFill>
        <p:spPr bwMode="auto">
          <a:xfrm>
            <a:off x="870645" y="3501608"/>
            <a:ext cx="2562408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3205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="" xmlns:a16="http://schemas.microsoft.com/office/drawing/2014/main" id="{5EB44E6C-A681-0101-CFDD-C0A631557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5B630-C7FF-41C0-9923-C5E5E29EED81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330D5BA-6E43-8DEF-7994-C45755CCE94F}"/>
              </a:ext>
            </a:extLst>
          </p:cNvPr>
          <p:cNvSpPr/>
          <p:nvPr/>
        </p:nvSpPr>
        <p:spPr>
          <a:xfrm>
            <a:off x="673100" y="0"/>
            <a:ext cx="10845800" cy="10287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T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itle here</a:t>
            </a: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2F2F2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997B5AC6-972B-5BC5-BA62-71126B0B73E1}"/>
              </a:ext>
            </a:extLst>
          </p:cNvPr>
          <p:cNvSpPr/>
          <p:nvPr/>
        </p:nvSpPr>
        <p:spPr>
          <a:xfrm>
            <a:off x="673100" y="1130300"/>
            <a:ext cx="10845800" cy="5003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Content</a:t>
            </a: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2F2F2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C61CD6A7-69F2-EB98-4F46-F32CED016E28}"/>
              </a:ext>
            </a:extLst>
          </p:cNvPr>
          <p:cNvSpPr/>
          <p:nvPr/>
        </p:nvSpPr>
        <p:spPr>
          <a:xfrm>
            <a:off x="673100" y="6235700"/>
            <a:ext cx="10845800" cy="6223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Footer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8CD18F0F-279E-FCE1-8EB3-8D8B14C89037}"/>
              </a:ext>
            </a:extLst>
          </p:cNvPr>
          <p:cNvCxnSpPr/>
          <p:nvPr/>
        </p:nvCxnSpPr>
        <p:spPr bwMode="auto">
          <a:xfrm>
            <a:off x="669925" y="-404861"/>
            <a:ext cx="0" cy="7533025"/>
          </a:xfrm>
          <a:prstGeom prst="lin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12700" cap="flat" cmpd="sng" algn="ctr">
            <a:solidFill>
              <a:schemeClr val="tx2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F8A7459-AE66-A9B0-C8C1-8A2696D9D11F}"/>
              </a:ext>
            </a:extLst>
          </p:cNvPr>
          <p:cNvGrpSpPr/>
          <p:nvPr/>
        </p:nvGrpSpPr>
        <p:grpSpPr>
          <a:xfrm>
            <a:off x="-228581" y="1028700"/>
            <a:ext cx="12420582" cy="5207000"/>
            <a:chOff x="270933" y="1028700"/>
            <a:chExt cx="11921067" cy="5207000"/>
          </a:xfrm>
        </p:grpSpPr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C4CEAC26-7B9A-661E-19C2-78959FED7033}"/>
                </a:ext>
              </a:extLst>
            </p:cNvPr>
            <p:cNvCxnSpPr/>
            <p:nvPr/>
          </p:nvCxnSpPr>
          <p:spPr bwMode="auto">
            <a:xfrm>
              <a:off x="270933" y="1028700"/>
              <a:ext cx="11921067" cy="0"/>
            </a:xfrm>
            <a:prstGeom prst="lin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 cap="flat" cmpd="sng" algn="ctr">
              <a:solidFill>
                <a:schemeClr val="tx2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E352AA41-DD03-9759-BEEE-D1C95A47B953}"/>
                </a:ext>
              </a:extLst>
            </p:cNvPr>
            <p:cNvCxnSpPr/>
            <p:nvPr/>
          </p:nvCxnSpPr>
          <p:spPr bwMode="auto">
            <a:xfrm>
              <a:off x="270933" y="1130300"/>
              <a:ext cx="11921067" cy="0"/>
            </a:xfrm>
            <a:prstGeom prst="lin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 cap="flat" cmpd="sng" algn="ctr">
              <a:solidFill>
                <a:schemeClr val="tx2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15BDFB31-C947-2689-0AD1-DE2DDAFBE360}"/>
                </a:ext>
              </a:extLst>
            </p:cNvPr>
            <p:cNvCxnSpPr/>
            <p:nvPr/>
          </p:nvCxnSpPr>
          <p:spPr bwMode="auto">
            <a:xfrm>
              <a:off x="270933" y="6134100"/>
              <a:ext cx="11921067" cy="0"/>
            </a:xfrm>
            <a:prstGeom prst="lin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 cap="flat" cmpd="sng" algn="ctr">
              <a:solidFill>
                <a:schemeClr val="tx2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470C6C6F-4B46-1A14-13E2-2C8E3D8B721C}"/>
                </a:ext>
              </a:extLst>
            </p:cNvPr>
            <p:cNvCxnSpPr/>
            <p:nvPr/>
          </p:nvCxnSpPr>
          <p:spPr bwMode="auto">
            <a:xfrm>
              <a:off x="270933" y="6235700"/>
              <a:ext cx="11921067" cy="0"/>
            </a:xfrm>
            <a:prstGeom prst="lin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12700" cap="flat" cmpd="sng" algn="ctr">
              <a:solidFill>
                <a:schemeClr val="tx2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45AE1010-2CC2-23B0-F491-B870A151B12E}"/>
              </a:ext>
            </a:extLst>
          </p:cNvPr>
          <p:cNvCxnSpPr/>
          <p:nvPr/>
        </p:nvCxnSpPr>
        <p:spPr bwMode="auto">
          <a:xfrm>
            <a:off x="11518900" y="-404861"/>
            <a:ext cx="0" cy="7533025"/>
          </a:xfrm>
          <a:prstGeom prst="lin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12700" cap="flat" cmpd="sng" algn="ctr">
            <a:solidFill>
              <a:schemeClr val="tx2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69198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2345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规范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22272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Icon Specification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877D8852-CE18-48DB-BC09-B710CDB1B807}"/>
              </a:ext>
            </a:extLst>
          </p:cNvPr>
          <p:cNvGrpSpPr/>
          <p:nvPr/>
        </p:nvGrpSpPr>
        <p:grpSpPr>
          <a:xfrm>
            <a:off x="2842768" y="3134880"/>
            <a:ext cx="6506463" cy="588239"/>
            <a:chOff x="731426" y="1965658"/>
            <a:chExt cx="6506463" cy="588239"/>
          </a:xfrm>
        </p:grpSpPr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6624279D-5AF8-476A-AB0B-6D6D721F8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426" y="1972125"/>
              <a:ext cx="578798" cy="578798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993CDE66-2B5F-4C74-97A0-CF4350DBAB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6896" y="1975476"/>
              <a:ext cx="575447" cy="575447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087C401C-D960-475C-9273-86D764D51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9015" y="1972125"/>
              <a:ext cx="575448" cy="581772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2476E47B-3C6E-47DA-8503-44F4B62C3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1135" y="1972941"/>
              <a:ext cx="575449" cy="57544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895F9DA0-1F93-451C-998E-9547681D1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256" y="1972125"/>
              <a:ext cx="575449" cy="575449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12556398-6427-47BE-8749-C3EDA0B11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377" y="1968786"/>
              <a:ext cx="575447" cy="575447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F6941A-06EE-4625-878B-D3E91DDC1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7496" y="1965658"/>
              <a:ext cx="569192" cy="575447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xmlns="" id="{73E993A6-612A-4650-973C-B3B6658A4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3360" y="1968786"/>
              <a:ext cx="569192" cy="569192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1321BCC2-0174-4799-A29B-84DC4DC54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9224" y="1968786"/>
              <a:ext cx="569192" cy="569192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xmlns="" id="{34E279D6-9996-4E64-9C26-187E2B05E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092" y="1969654"/>
              <a:ext cx="562797" cy="568980"/>
            </a:xfrm>
            <a:prstGeom prst="rect">
              <a:avLst/>
            </a:prstGeom>
          </p:spPr>
        </p:pic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C80DD28-2DB0-4E79-A4A3-9183946D4AFD}"/>
              </a:ext>
            </a:extLst>
          </p:cNvPr>
          <p:cNvGrpSpPr/>
          <p:nvPr/>
        </p:nvGrpSpPr>
        <p:grpSpPr>
          <a:xfrm>
            <a:off x="2102233" y="3914395"/>
            <a:ext cx="7160512" cy="307777"/>
            <a:chOff x="2102233" y="3870474"/>
            <a:chExt cx="7160512" cy="307777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E3C0ED8A-CCF0-4CB2-84E4-58B2169E8E3C}"/>
                </a:ext>
              </a:extLst>
            </p:cNvPr>
            <p:cNvSpPr txBox="1"/>
            <p:nvPr/>
          </p:nvSpPr>
          <p:spPr>
            <a:xfrm>
              <a:off x="2102233" y="3870474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篇章</a:t>
              </a:r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: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B3B743B9-95B9-4438-96AE-4F725D355995}"/>
                </a:ext>
              </a:extLst>
            </p:cNvPr>
            <p:cNvSpPr txBox="1"/>
            <p:nvPr/>
          </p:nvSpPr>
          <p:spPr>
            <a:xfrm>
              <a:off x="2940448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D667D107-E773-4826-8918-61F1ED8FC45E}"/>
                </a:ext>
              </a:extLst>
            </p:cNvPr>
            <p:cNvSpPr txBox="1"/>
            <p:nvPr/>
          </p:nvSpPr>
          <p:spPr>
            <a:xfrm>
              <a:off x="360424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988D33C4-C0E4-4FA7-9E64-BEF3B34BB832}"/>
                </a:ext>
              </a:extLst>
            </p:cNvPr>
            <p:cNvSpPr txBox="1"/>
            <p:nvPr/>
          </p:nvSpPr>
          <p:spPr>
            <a:xfrm>
              <a:off x="426636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E3B9B960-ED57-4AFE-BB36-0EAF4CBE236E}"/>
                </a:ext>
              </a:extLst>
            </p:cNvPr>
            <p:cNvSpPr txBox="1"/>
            <p:nvPr/>
          </p:nvSpPr>
          <p:spPr>
            <a:xfrm>
              <a:off x="492848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6FC52798-F70E-4704-9A5E-F1D4FEBFAD28}"/>
                </a:ext>
              </a:extLst>
            </p:cNvPr>
            <p:cNvSpPr txBox="1"/>
            <p:nvPr/>
          </p:nvSpPr>
          <p:spPr>
            <a:xfrm>
              <a:off x="559060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D602D27F-93CA-432D-A59D-2F2D8EF7FF83}"/>
                </a:ext>
              </a:extLst>
            </p:cNvPr>
            <p:cNvSpPr txBox="1"/>
            <p:nvPr/>
          </p:nvSpPr>
          <p:spPr>
            <a:xfrm>
              <a:off x="6252724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89352F14-D5DD-4F2F-9147-1234D02A62DE}"/>
                </a:ext>
              </a:extLst>
            </p:cNvPr>
            <p:cNvSpPr txBox="1"/>
            <p:nvPr/>
          </p:nvSpPr>
          <p:spPr>
            <a:xfrm>
              <a:off x="6914845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07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2C5BA70C-8D74-4367-8E4E-4783E6D57AE5}"/>
                </a:ext>
              </a:extLst>
            </p:cNvPr>
            <p:cNvSpPr txBox="1"/>
            <p:nvPr/>
          </p:nvSpPr>
          <p:spPr>
            <a:xfrm>
              <a:off x="7567579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08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4AFA7002-47FD-47F0-ADFE-42B0E5CD3D09}"/>
                </a:ext>
              </a:extLst>
            </p:cNvPr>
            <p:cNvSpPr txBox="1"/>
            <p:nvPr/>
          </p:nvSpPr>
          <p:spPr>
            <a:xfrm>
              <a:off x="822344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09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1B5A9E78-5AB6-47F6-89ED-D6A62454289E}"/>
                </a:ext>
              </a:extLst>
            </p:cNvPr>
            <p:cNvSpPr txBox="1"/>
            <p:nvPr/>
          </p:nvSpPr>
          <p:spPr>
            <a:xfrm>
              <a:off x="8879307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10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1109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21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F84EB4A-B5E8-4714-A34F-D50E32E6AE3F}"/>
              </a:ext>
            </a:extLst>
          </p:cNvPr>
          <p:cNvSpPr txBox="1"/>
          <p:nvPr/>
        </p:nvSpPr>
        <p:spPr>
          <a:xfrm>
            <a:off x="622571" y="561067"/>
            <a:ext cx="391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6384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48B9E5F3-AC9D-4F4F-872B-81C776A172A5}"/>
              </a:ext>
            </a:extLst>
          </p:cNvPr>
          <p:cNvGrpSpPr/>
          <p:nvPr/>
        </p:nvGrpSpPr>
        <p:grpSpPr>
          <a:xfrm>
            <a:off x="1770124" y="1209170"/>
            <a:ext cx="8152427" cy="4438071"/>
            <a:chOff x="1205582" y="875625"/>
            <a:chExt cx="8152427" cy="4438071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xmlns="" id="{CE27AEBD-5AAA-41FB-B1CF-424F248DFBFB}"/>
                </a:ext>
              </a:extLst>
            </p:cNvPr>
            <p:cNvSpPr txBox="1"/>
            <p:nvPr/>
          </p:nvSpPr>
          <p:spPr>
            <a:xfrm>
              <a:off x="1205582" y="286382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版式模板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0E559C5-40A6-49F0-B222-CD2910D48F38}"/>
                </a:ext>
              </a:extLst>
            </p:cNvPr>
            <p:cNvGrpSpPr/>
            <p:nvPr/>
          </p:nvGrpSpPr>
          <p:grpSpPr>
            <a:xfrm>
              <a:off x="4523361" y="875625"/>
              <a:ext cx="4834648" cy="634828"/>
              <a:chOff x="4523361" y="875625"/>
              <a:chExt cx="4834648" cy="634828"/>
            </a:xfrm>
          </p:grpSpPr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xmlns="" id="{5BF0E977-CE52-42D6-88E9-2CCEEB4F2B24}"/>
                  </a:ext>
                </a:extLst>
              </p:cNvPr>
              <p:cNvSpPr/>
              <p:nvPr/>
            </p:nvSpPr>
            <p:spPr>
              <a:xfrm>
                <a:off x="4523361" y="875625"/>
                <a:ext cx="4834648" cy="63482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5900400C-5736-4D65-8129-64350FFA10AF}"/>
                  </a:ext>
                </a:extLst>
              </p:cNvPr>
              <p:cNvSpPr txBox="1"/>
              <p:nvPr/>
            </p:nvSpPr>
            <p:spPr>
              <a:xfrm>
                <a:off x="4818818" y="1023762"/>
                <a:ext cx="445025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通用模板（封面、目录、篇章分割、封底）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A5282639-2B7A-4BEF-87E1-0D0FA91D17CC}"/>
                </a:ext>
              </a:extLst>
            </p:cNvPr>
            <p:cNvGrpSpPr/>
            <p:nvPr/>
          </p:nvGrpSpPr>
          <p:grpSpPr>
            <a:xfrm>
              <a:off x="4523361" y="1826436"/>
              <a:ext cx="4834648" cy="634828"/>
              <a:chOff x="4523361" y="1658590"/>
              <a:chExt cx="4834648" cy="634828"/>
            </a:xfrm>
          </p:grpSpPr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490751E-7306-4309-8220-8EEBED268C4A}"/>
                  </a:ext>
                </a:extLst>
              </p:cNvPr>
              <p:cNvSpPr/>
              <p:nvPr/>
            </p:nvSpPr>
            <p:spPr>
              <a:xfrm>
                <a:off x="4523361" y="1658590"/>
                <a:ext cx="4834648" cy="63482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xmlns="" id="{BCFE0887-C018-42D0-A106-D633433BA809}"/>
                  </a:ext>
                </a:extLst>
              </p:cNvPr>
              <p:cNvSpPr txBox="1"/>
              <p:nvPr/>
            </p:nvSpPr>
            <p:spPr>
              <a:xfrm>
                <a:off x="4818818" y="1806727"/>
                <a:ext cx="251062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图文结合类（单图、多图</a:t>
                </a:r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)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2F4BF1E9-57BA-404D-ACE5-95A3766FDCBB}"/>
                </a:ext>
              </a:extLst>
            </p:cNvPr>
            <p:cNvGrpSpPr/>
            <p:nvPr/>
          </p:nvGrpSpPr>
          <p:grpSpPr>
            <a:xfrm>
              <a:off x="4523361" y="2777247"/>
              <a:ext cx="4834648" cy="634828"/>
              <a:chOff x="4523361" y="2432206"/>
              <a:chExt cx="4834648" cy="634828"/>
            </a:xfrm>
          </p:grpSpPr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xmlns="" id="{DFF8A7C2-7419-4CD5-8448-A125118CB93F}"/>
                  </a:ext>
                </a:extLst>
              </p:cNvPr>
              <p:cNvSpPr/>
              <p:nvPr/>
            </p:nvSpPr>
            <p:spPr>
              <a:xfrm>
                <a:off x="4523361" y="2432206"/>
                <a:ext cx="4834648" cy="63482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xmlns="" id="{23F86698-FDBC-4C37-A1D0-F10088960CA8}"/>
                  </a:ext>
                </a:extLst>
              </p:cNvPr>
              <p:cNvSpPr txBox="1"/>
              <p:nvPr/>
            </p:nvSpPr>
            <p:spPr>
              <a:xfrm>
                <a:off x="4818818" y="2580343"/>
                <a:ext cx="346761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层级信息类（总分、平级、阶梯等）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371BF1E-D04E-4139-B036-C82D4C36ECBE}"/>
                </a:ext>
              </a:extLst>
            </p:cNvPr>
            <p:cNvGrpSpPr/>
            <p:nvPr/>
          </p:nvGrpSpPr>
          <p:grpSpPr>
            <a:xfrm>
              <a:off x="4523361" y="3728058"/>
              <a:ext cx="4834648" cy="634828"/>
              <a:chOff x="4523361" y="5148313"/>
              <a:chExt cx="4834648" cy="63482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D20E74FE-4201-483D-AFB6-5DFA140F9B4C}"/>
                  </a:ext>
                </a:extLst>
              </p:cNvPr>
              <p:cNvSpPr/>
              <p:nvPr/>
            </p:nvSpPr>
            <p:spPr>
              <a:xfrm>
                <a:off x="4523361" y="5148313"/>
                <a:ext cx="4834648" cy="63482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xmlns="" id="{6F5B33D4-E559-4563-8758-E5924C5CA899}"/>
                  </a:ext>
                </a:extLst>
              </p:cNvPr>
              <p:cNvSpPr txBox="1"/>
              <p:nvPr/>
            </p:nvSpPr>
            <p:spPr>
              <a:xfrm>
                <a:off x="4818818" y="5296450"/>
                <a:ext cx="408316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表格数据类（网格、柱状、折线、饼状等）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05A2A49B-EAF8-4CDA-8352-EE8E4B0CB82E}"/>
                </a:ext>
              </a:extLst>
            </p:cNvPr>
            <p:cNvGrpSpPr/>
            <p:nvPr/>
          </p:nvGrpSpPr>
          <p:grpSpPr>
            <a:xfrm>
              <a:off x="4523361" y="4678868"/>
              <a:ext cx="4834648" cy="634828"/>
              <a:chOff x="4523361" y="5982375"/>
              <a:chExt cx="4834648" cy="634828"/>
            </a:xfrm>
          </p:grpSpPr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946168F7-C04D-4E67-9A64-100531FD240D}"/>
                  </a:ext>
                </a:extLst>
              </p:cNvPr>
              <p:cNvSpPr/>
              <p:nvPr/>
            </p:nvSpPr>
            <p:spPr>
              <a:xfrm>
                <a:off x="4523361" y="5982375"/>
                <a:ext cx="4834648" cy="63482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AE547E45-3870-4C23-879F-F54908370354}"/>
                  </a:ext>
                </a:extLst>
              </p:cNvPr>
              <p:cNvSpPr txBox="1"/>
              <p:nvPr/>
            </p:nvSpPr>
            <p:spPr>
              <a:xfrm>
                <a:off x="4818818" y="6130512"/>
                <a:ext cx="121058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特定场景类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C2F9E204-1C54-49A4-9640-E3323BD49E7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1193039"/>
              <a:ext cx="972766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13451A67-B3AF-448F-85DF-182C8B8354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2143850"/>
              <a:ext cx="613935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BAC1C272-8C57-4B89-ADDE-63F690987AD6}"/>
                </a:ext>
              </a:extLst>
            </p:cNvPr>
            <p:cNvCxnSpPr>
              <a:cxnSpLocks/>
              <a:endCxn id="5" idx="3"/>
            </p:cNvCxnSpPr>
            <p:nvPr/>
          </p:nvCxnSpPr>
          <p:spPr>
            <a:xfrm flipH="1" flipV="1">
              <a:off x="3217671" y="3094661"/>
              <a:ext cx="1305690" cy="376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A822F86-D295-42BF-93E9-F0877FD9EC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4011591"/>
              <a:ext cx="613935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066FA478-F0E2-43B1-8572-799F3D800A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4996282"/>
              <a:ext cx="972767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2B3BBF28-DBE7-4D01-A1AB-1D14B043809C}"/>
                </a:ext>
              </a:extLst>
            </p:cNvPr>
            <p:cNvCxnSpPr>
              <a:cxnSpLocks/>
            </p:cNvCxnSpPr>
            <p:nvPr/>
          </p:nvCxnSpPr>
          <p:spPr>
            <a:xfrm>
              <a:off x="3909426" y="2143850"/>
              <a:ext cx="0" cy="1867741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863D9B0A-13BC-48F2-B2AA-0C9160D192DE}"/>
                </a:ext>
              </a:extLst>
            </p:cNvPr>
            <p:cNvCxnSpPr>
              <a:cxnSpLocks/>
            </p:cNvCxnSpPr>
            <p:nvPr/>
          </p:nvCxnSpPr>
          <p:spPr>
            <a:xfrm>
              <a:off x="3550595" y="1193039"/>
              <a:ext cx="0" cy="3803243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3019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5FD3B68-F083-4946-B9F5-9590C57FAAE9}"/>
              </a:ext>
            </a:extLst>
          </p:cNvPr>
          <p:cNvSpPr txBox="1"/>
          <p:nvPr/>
        </p:nvSpPr>
        <p:spPr>
          <a:xfrm>
            <a:off x="9043003" y="2905780"/>
            <a:ext cx="2316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23C4F2B4-4AF5-461D-A137-642F3666F614}"/>
              </a:ext>
            </a:extLst>
          </p:cNvPr>
          <p:cNvSpPr txBox="1"/>
          <p:nvPr/>
        </p:nvSpPr>
        <p:spPr>
          <a:xfrm>
            <a:off x="8616308" y="3429000"/>
            <a:ext cx="2877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（封面、目录、篇章分割、封底）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lang="zh-CN" altLang="en-US" sz="10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3419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1406" y="2911381"/>
            <a:ext cx="4698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XXXXXXXXXXXXXXXXXXXXXX</a:t>
            </a:r>
            <a:endParaRPr lang="zh-CN" altLang="en-US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406" y="1942632"/>
            <a:ext cx="69092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66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主题文字信息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1406" y="4341795"/>
            <a:ext cx="1896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Zhonghui</a:t>
            </a:r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Certified Public</a:t>
            </a:r>
          </a:p>
          <a:p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Accountants LLP.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6491" y="4495683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0091" y="449568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01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2000" y="914400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cap="all" dirty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3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61765" y="946166"/>
            <a:ext cx="12859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|  </a:t>
            </a:r>
            <a:r>
              <a:rPr lang="zh-CN" altLang="en-US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011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523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6035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4547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74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11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2850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0911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110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03511" y="3048566"/>
            <a:ext cx="1680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47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523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93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210862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4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351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ONE</a:t>
            </a:r>
            <a:endParaRPr lang="zh-CN" altLang="en-US" sz="3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919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04D67755-8FB4-13AB-4E21-E73CBB4A11D5}"/>
              </a:ext>
            </a:extLst>
          </p:cNvPr>
          <p:cNvGrpSpPr/>
          <p:nvPr/>
        </p:nvGrpSpPr>
        <p:grpSpPr>
          <a:xfrm>
            <a:off x="-1" y="1302995"/>
            <a:ext cx="12186870" cy="1524025"/>
            <a:chOff x="-1" y="-1847798"/>
            <a:chExt cx="12186870" cy="1524025"/>
          </a:xfrm>
        </p:grpSpPr>
        <p:grpSp>
          <p:nvGrpSpPr>
            <p:cNvPr id="32" name="图形 39">
              <a:extLst>
                <a:ext uri="{FF2B5EF4-FFF2-40B4-BE49-F238E27FC236}">
                  <a16:creationId xmlns:a16="http://schemas.microsoft.com/office/drawing/2014/main" xmlns="" id="{7A20514C-1831-8DE9-D6D0-F516D21F78AA}"/>
                </a:ext>
              </a:extLst>
            </p:cNvPr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D52D608E-4D0E-EC21-BC45-9196323ABB75}"/>
                  </a:ext>
                </a:extLst>
              </p:cNvPr>
              <p:cNvSpPr/>
              <p:nvPr/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9AFB9E4B-7C35-3FB0-1CFE-44EC57315C3E}"/>
                  </a:ext>
                </a:extLst>
              </p:cNvPr>
              <p:cNvSpPr/>
              <p:nvPr/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AC21243B-42EC-9011-F035-04320F6A5D3F}"/>
                  </a:ext>
                </a:extLst>
              </p:cNvPr>
              <p:cNvSpPr/>
              <p:nvPr/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CFBD3C17-F168-7316-D0FE-B208E6684E17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C2163D02-F00E-2266-5C5C-189CBCA1780C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="" id="{960816B9-B2C4-D5AE-F627-E8856B3FFFE0}"/>
                  </a:ext>
                </a:extLst>
              </p:cNvPr>
              <p:cNvSpPr/>
              <p:nvPr/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="" id="{ECAEAD9E-E420-8417-2A63-1590DB18E91A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8CFCBAED-A626-5137-F113-B543F3BA0F87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D4387C2C-AFF5-2026-766C-F2352D9CD2AD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E403FE4A-B00E-9921-9EEE-221DEC82C186}"/>
                  </a:ext>
                </a:extLst>
              </p:cNvPr>
              <p:cNvSpPr/>
              <p:nvPr/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C8289A19-6024-FD23-B713-1F110926B19C}"/>
                  </a:ext>
                </a:extLst>
              </p:cNvPr>
              <p:cNvSpPr/>
              <p:nvPr/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99BD1575-478F-C978-EFD3-0DAC21845FBC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CF56E7DA-0935-58B1-C03A-00DD6CA240D0}"/>
                  </a:ext>
                </a:extLst>
              </p:cNvPr>
              <p:cNvSpPr/>
              <p:nvPr/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A37E1F74-28C5-CF5F-308C-F685F7C2F8E4}"/>
                  </a:ext>
                </a:extLst>
              </p:cNvPr>
              <p:cNvSpPr/>
              <p:nvPr/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8F10B44C-E676-FD33-EAC8-884C3901B098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82BA763F-E398-CC3E-3409-402741F6A454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0B6ED089-92DD-48BB-5982-BABBA00AAFEF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F7650EDF-103E-E51B-12CE-6EF2EA599DA8}"/>
                  </a:ext>
                </a:extLst>
              </p:cNvPr>
              <p:cNvSpPr/>
              <p:nvPr/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786C73A8-9752-E89B-B50F-7B1138E2F0C4}"/>
                  </a:ext>
                </a:extLst>
              </p:cNvPr>
              <p:cNvSpPr/>
              <p:nvPr/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AFDE9098-4B3B-684D-572F-3F3D02A5015D}"/>
                  </a:ext>
                </a:extLst>
              </p:cNvPr>
              <p:cNvSpPr/>
              <p:nvPr/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4" name="任意多边形: 形状 53">
                <a:extLst>
                  <a:ext uri="{FF2B5EF4-FFF2-40B4-BE49-F238E27FC236}">
                    <a16:creationId xmlns:a16="http://schemas.microsoft.com/office/drawing/2014/main" xmlns="" id="{4921E4FA-426D-AEDB-C5DC-E32B03C8BBE4}"/>
                  </a:ext>
                </a:extLst>
              </p:cNvPr>
              <p:cNvSpPr/>
              <p:nvPr/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5" name="任意多边形: 形状 54">
                <a:extLst>
                  <a:ext uri="{FF2B5EF4-FFF2-40B4-BE49-F238E27FC236}">
                    <a16:creationId xmlns:a16="http://schemas.microsoft.com/office/drawing/2014/main" xmlns="" id="{6BF4DFD0-CEE2-07A9-C613-5B7BEB65B3E5}"/>
                  </a:ext>
                </a:extLst>
              </p:cNvPr>
              <p:cNvSpPr/>
              <p:nvPr/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6" name="任意多边形: 形状 55">
                <a:extLst>
                  <a:ext uri="{FF2B5EF4-FFF2-40B4-BE49-F238E27FC236}">
                    <a16:creationId xmlns:a16="http://schemas.microsoft.com/office/drawing/2014/main" xmlns="" id="{3AA02FCC-8EBB-E68E-7B41-D05160E827E1}"/>
                  </a:ext>
                </a:extLst>
              </p:cNvPr>
              <p:cNvSpPr/>
              <p:nvPr/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:a16="http://schemas.microsoft.com/office/drawing/2014/main" xmlns="" id="{BCBDA7E2-6CCB-AE56-49F1-7704BEB1AB23}"/>
                  </a:ext>
                </a:extLst>
              </p:cNvPr>
              <p:cNvSpPr/>
              <p:nvPr/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1D2A4D3C-C451-6E04-BAFB-3D061635620A}"/>
                  </a:ext>
                </a:extLst>
              </p:cNvPr>
              <p:cNvSpPr/>
              <p:nvPr/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="" id="{CEAC9EC6-A233-B456-0588-FB2209BC6A18}"/>
                  </a:ext>
                </a:extLst>
              </p:cNvPr>
              <p:cNvSpPr/>
              <p:nvPr/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7B853F64-A116-5DA1-C1FD-A16EBE270DE6}"/>
                  </a:ext>
                </a:extLst>
              </p:cNvPr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C51BF38A-A08F-390D-0C02-A72F7286A165}"/>
                  </a:ext>
                </a:extLst>
              </p:cNvPr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B2D223CF-BE44-0035-2EFE-CB3E675324FD}"/>
                </a:ext>
              </a:extLst>
            </p:cNvPr>
            <p:cNvSpPr/>
            <p:nvPr/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526888AB-A286-E8C6-6835-7D8EA78244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CD32586-F8DD-F876-30E8-DEB9A32E2399}"/>
              </a:ext>
            </a:extLst>
          </p:cNvPr>
          <p:cNvSpPr txBox="1"/>
          <p:nvPr/>
        </p:nvSpPr>
        <p:spPr>
          <a:xfrm>
            <a:off x="594473" y="2206358"/>
            <a:ext cx="1877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66E0DA0F-FBDC-21D1-8775-D4F2808A7E2C}"/>
              </a:ext>
            </a:extLst>
          </p:cNvPr>
          <p:cNvSpPr txBox="1"/>
          <p:nvPr/>
        </p:nvSpPr>
        <p:spPr>
          <a:xfrm>
            <a:off x="594473" y="1479950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19F2E7A4-94E1-D807-1A2B-F1128D07A6B5}"/>
              </a:ext>
            </a:extLst>
          </p:cNvPr>
          <p:cNvSpPr txBox="1"/>
          <p:nvPr/>
        </p:nvSpPr>
        <p:spPr>
          <a:xfrm>
            <a:off x="6635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01.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E506087F-07CD-664A-ABEF-75B5C456C589}"/>
              </a:ext>
            </a:extLst>
          </p:cNvPr>
          <p:cNvSpPr txBox="1"/>
          <p:nvPr/>
        </p:nvSpPr>
        <p:spPr>
          <a:xfrm>
            <a:off x="6604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210F9ED-87E2-2C3D-A915-85B923D71FEE}"/>
              </a:ext>
            </a:extLst>
          </p:cNvPr>
          <p:cNvSpPr txBox="1"/>
          <p:nvPr/>
        </p:nvSpPr>
        <p:spPr>
          <a:xfrm>
            <a:off x="43973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02.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43B1193-97AB-8BF0-0CF4-545BE5989C61}"/>
              </a:ext>
            </a:extLst>
          </p:cNvPr>
          <p:cNvSpPr txBox="1"/>
          <p:nvPr/>
        </p:nvSpPr>
        <p:spPr>
          <a:xfrm>
            <a:off x="43942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1874AFB8-2E59-7AF6-1F3F-DA2C291640C6}"/>
              </a:ext>
            </a:extLst>
          </p:cNvPr>
          <p:cNvSpPr txBox="1"/>
          <p:nvPr/>
        </p:nvSpPr>
        <p:spPr>
          <a:xfrm>
            <a:off x="81311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03.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3C1A335-2F5A-DFD7-BCA7-FF8DBB91B19A}"/>
              </a:ext>
            </a:extLst>
          </p:cNvPr>
          <p:cNvSpPr txBox="1"/>
          <p:nvPr/>
        </p:nvSpPr>
        <p:spPr>
          <a:xfrm>
            <a:off x="81280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FA9FAE4A-F5F6-2F3D-58D8-7E9FBBC64458}"/>
              </a:ext>
            </a:extLst>
          </p:cNvPr>
          <p:cNvSpPr txBox="1"/>
          <p:nvPr/>
        </p:nvSpPr>
        <p:spPr>
          <a:xfrm>
            <a:off x="6635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04.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E6763EF-1B14-A36B-86C6-6008C66489F2}"/>
              </a:ext>
            </a:extLst>
          </p:cNvPr>
          <p:cNvSpPr txBox="1"/>
          <p:nvPr/>
        </p:nvSpPr>
        <p:spPr>
          <a:xfrm>
            <a:off x="660400" y="528664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3A0F6FBB-85E1-55B5-0EF5-F348E53715C3}"/>
              </a:ext>
            </a:extLst>
          </p:cNvPr>
          <p:cNvSpPr txBox="1"/>
          <p:nvPr/>
        </p:nvSpPr>
        <p:spPr>
          <a:xfrm>
            <a:off x="43973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05.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04B0616-5B99-86DB-3E73-0AC8084B08F2}"/>
              </a:ext>
            </a:extLst>
          </p:cNvPr>
          <p:cNvSpPr txBox="1"/>
          <p:nvPr/>
        </p:nvSpPr>
        <p:spPr>
          <a:xfrm>
            <a:off x="4394200" y="528664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7977D72A-DC26-FEBB-E89E-77FE4499D704}"/>
              </a:ext>
            </a:extLst>
          </p:cNvPr>
          <p:cNvSpPr txBox="1"/>
          <p:nvPr/>
        </p:nvSpPr>
        <p:spPr>
          <a:xfrm>
            <a:off x="81311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06.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D37C89A-20FC-BF86-5792-D34A454A3CF4}"/>
              </a:ext>
            </a:extLst>
          </p:cNvPr>
          <p:cNvSpPr txBox="1"/>
          <p:nvPr/>
        </p:nvSpPr>
        <p:spPr>
          <a:xfrm>
            <a:off x="8128000" y="528664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accent1"/>
                </a:solidFill>
              </a:rPr>
              <a:t>……</a:t>
            </a:r>
            <a:endParaRPr lang="zh-CN" altLang="en-US" sz="28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70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81F43708-111F-DA1E-5D9F-67B032FD80E3}"/>
              </a:ext>
            </a:extLst>
          </p:cNvPr>
          <p:cNvSpPr txBox="1"/>
          <p:nvPr/>
        </p:nvSpPr>
        <p:spPr>
          <a:xfrm>
            <a:off x="3535861" y="3739726"/>
            <a:ext cx="2608406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000" b="1" dirty="0">
                <a:solidFill>
                  <a:schemeClr val="accent1">
                    <a:alpha val="11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7000" b="1" dirty="0">
              <a:solidFill>
                <a:schemeClr val="accent1">
                  <a:alpha val="11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827900E-0139-48FF-3E4F-31602C3C0782}"/>
              </a:ext>
            </a:extLst>
          </p:cNvPr>
          <p:cNvSpPr txBox="1"/>
          <p:nvPr/>
        </p:nvSpPr>
        <p:spPr>
          <a:xfrm>
            <a:off x="7797801" y="1585647"/>
            <a:ext cx="372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ONE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D4E6B3C-B521-A839-8600-57EDB9B657D6}"/>
              </a:ext>
            </a:extLst>
          </p:cNvPr>
          <p:cNvSpPr txBox="1"/>
          <p:nvPr/>
        </p:nvSpPr>
        <p:spPr>
          <a:xfrm>
            <a:off x="7948690" y="2105888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7C448C2A-7EB9-B1D0-F077-884D36EE2AB8}"/>
              </a:ext>
            </a:extLst>
          </p:cNvPr>
          <p:cNvSpPr txBox="1"/>
          <p:nvPr/>
        </p:nvSpPr>
        <p:spPr>
          <a:xfrm>
            <a:off x="9814587" y="3926469"/>
            <a:ext cx="1704313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B2EF40C-2943-4D3C-2545-C3CA17047EFD}"/>
              </a:ext>
            </a:extLst>
          </p:cNvPr>
          <p:cNvSpPr txBox="1"/>
          <p:nvPr/>
        </p:nvSpPr>
        <p:spPr>
          <a:xfrm>
            <a:off x="9814587" y="4322045"/>
            <a:ext cx="1704313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1685117-2BB4-8BAC-E0F7-1386AEC81524}"/>
              </a:ext>
            </a:extLst>
          </p:cNvPr>
          <p:cNvSpPr txBox="1"/>
          <p:nvPr/>
        </p:nvSpPr>
        <p:spPr>
          <a:xfrm>
            <a:off x="9814587" y="4717621"/>
            <a:ext cx="1704313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A524E13-5615-C0C2-9BA3-8936C2CB37DD}"/>
              </a:ext>
            </a:extLst>
          </p:cNvPr>
          <p:cNvSpPr txBox="1"/>
          <p:nvPr/>
        </p:nvSpPr>
        <p:spPr>
          <a:xfrm>
            <a:off x="9814587" y="5113197"/>
            <a:ext cx="1704313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BF9B7CA2-6557-4666-3251-C2594BA26A2B}"/>
              </a:ext>
            </a:extLst>
          </p:cNvPr>
          <p:cNvSpPr txBox="1"/>
          <p:nvPr/>
        </p:nvSpPr>
        <p:spPr>
          <a:xfrm>
            <a:off x="9814587" y="5508773"/>
            <a:ext cx="1704313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ACD9A05B-93C6-1B54-63E1-07F461E7584F}"/>
              </a:ext>
            </a:extLst>
          </p:cNvPr>
          <p:cNvGrpSpPr/>
          <p:nvPr/>
        </p:nvGrpSpPr>
        <p:grpSpPr>
          <a:xfrm>
            <a:off x="1700084" y="1714414"/>
            <a:ext cx="1714413" cy="1714415"/>
            <a:chOff x="1700084" y="1714415"/>
            <a:chExt cx="1714413" cy="1714415"/>
          </a:xfrm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EF34D79F-0FF2-EF10-C9A6-67ED875E2F70}"/>
                </a:ext>
              </a:extLst>
            </p:cNvPr>
            <p:cNvSpPr/>
            <p:nvPr/>
          </p:nvSpPr>
          <p:spPr>
            <a:xfrm>
              <a:off x="1700084" y="1714415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1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1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703205AF-8682-4220-C608-35070BBF6BAC}"/>
                </a:ext>
              </a:extLst>
            </p:cNvPr>
            <p:cNvGrpSpPr/>
            <p:nvPr/>
          </p:nvGrpSpPr>
          <p:grpSpPr>
            <a:xfrm>
              <a:off x="1700084" y="1714415"/>
              <a:ext cx="1714413" cy="1714415"/>
              <a:chOff x="1708377" y="1714415"/>
              <a:chExt cx="1714413" cy="1714415"/>
            </a:xfrm>
          </p:grpSpPr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="" id="{5CF7B02F-7D92-D2BE-D242-D7B0DD513225}"/>
                  </a:ext>
                </a:extLst>
              </p:cNvPr>
              <p:cNvSpPr/>
              <p:nvPr/>
            </p:nvSpPr>
            <p:spPr>
              <a:xfrm>
                <a:off x="1708377" y="2857359"/>
                <a:ext cx="428516" cy="571470"/>
              </a:xfrm>
              <a:custGeom>
                <a:avLst/>
                <a:gdLst>
                  <a:gd name="connsiteX0" fmla="*/ 0 w 308773"/>
                  <a:gd name="connsiteY0" fmla="*/ 0 h 411781"/>
                  <a:gd name="connsiteX1" fmla="*/ 308774 w 308773"/>
                  <a:gd name="connsiteY1" fmla="*/ 0 h 411781"/>
                  <a:gd name="connsiteX2" fmla="*/ 308774 w 308773"/>
                  <a:gd name="connsiteY2" fmla="*/ 411782 h 411781"/>
                  <a:gd name="connsiteX3" fmla="*/ 0 w 308773"/>
                  <a:gd name="connsiteY3" fmla="*/ 411782 h 411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411781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411782"/>
                    </a:lnTo>
                    <a:lnTo>
                      <a:pt x="0" y="411782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="" id="{79A19938-B56C-BF19-8262-DF75FBB0B726}"/>
                  </a:ext>
                </a:extLst>
              </p:cNvPr>
              <p:cNvSpPr/>
              <p:nvPr/>
            </p:nvSpPr>
            <p:spPr>
              <a:xfrm>
                <a:off x="2136894" y="2475224"/>
                <a:ext cx="428516" cy="953606"/>
              </a:xfrm>
              <a:custGeom>
                <a:avLst/>
                <a:gdLst>
                  <a:gd name="connsiteX0" fmla="*/ 0 w 308773"/>
                  <a:gd name="connsiteY0" fmla="*/ 0 h 687134"/>
                  <a:gd name="connsiteX1" fmla="*/ 308774 w 308773"/>
                  <a:gd name="connsiteY1" fmla="*/ 0 h 687134"/>
                  <a:gd name="connsiteX2" fmla="*/ 308774 w 308773"/>
                  <a:gd name="connsiteY2" fmla="*/ 687134 h 687134"/>
                  <a:gd name="connsiteX3" fmla="*/ 0 w 308773"/>
                  <a:gd name="connsiteY3" fmla="*/ 687134 h 687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687134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687134"/>
                    </a:lnTo>
                    <a:lnTo>
                      <a:pt x="0" y="687134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7BA9C9E3-9CD0-B185-BBDF-13120BCCF7AE}"/>
                  </a:ext>
                </a:extLst>
              </p:cNvPr>
              <p:cNvSpPr/>
              <p:nvPr/>
            </p:nvSpPr>
            <p:spPr>
              <a:xfrm>
                <a:off x="2565757" y="2092050"/>
                <a:ext cx="428516" cy="1336778"/>
              </a:xfrm>
              <a:custGeom>
                <a:avLst/>
                <a:gdLst>
                  <a:gd name="connsiteX0" fmla="*/ 0 w 308773"/>
                  <a:gd name="connsiteY0" fmla="*/ 0 h 963234"/>
                  <a:gd name="connsiteX1" fmla="*/ 308774 w 308773"/>
                  <a:gd name="connsiteY1" fmla="*/ 0 h 963234"/>
                  <a:gd name="connsiteX2" fmla="*/ 308774 w 308773"/>
                  <a:gd name="connsiteY2" fmla="*/ 963235 h 963234"/>
                  <a:gd name="connsiteX3" fmla="*/ 0 w 308773"/>
                  <a:gd name="connsiteY3" fmla="*/ 963235 h 963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963234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963235"/>
                    </a:lnTo>
                    <a:lnTo>
                      <a:pt x="0" y="96323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1B013599-FCFC-C686-83DF-AF54DA795BF2}"/>
                  </a:ext>
                </a:extLst>
              </p:cNvPr>
              <p:cNvSpPr/>
              <p:nvPr/>
            </p:nvSpPr>
            <p:spPr>
              <a:xfrm>
                <a:off x="2994274" y="1714415"/>
                <a:ext cx="428516" cy="1714413"/>
              </a:xfrm>
              <a:custGeom>
                <a:avLst/>
                <a:gdLst>
                  <a:gd name="connsiteX0" fmla="*/ 0 w 308773"/>
                  <a:gd name="connsiteY0" fmla="*/ 0 h 1235344"/>
                  <a:gd name="connsiteX1" fmla="*/ 308773 w 308773"/>
                  <a:gd name="connsiteY1" fmla="*/ 0 h 1235344"/>
                  <a:gd name="connsiteX2" fmla="*/ 308773 w 308773"/>
                  <a:gd name="connsiteY2" fmla="*/ 1235345 h 1235344"/>
                  <a:gd name="connsiteX3" fmla="*/ -1 w 308773"/>
                  <a:gd name="connsiteY3" fmla="*/ 1235345 h 123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1235344">
                    <a:moveTo>
                      <a:pt x="0" y="0"/>
                    </a:moveTo>
                    <a:lnTo>
                      <a:pt x="308773" y="0"/>
                    </a:lnTo>
                    <a:lnTo>
                      <a:pt x="308773" y="1235345"/>
                    </a:lnTo>
                    <a:lnTo>
                      <a:pt x="-1" y="1235345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63251B3E-4C45-3B72-4465-FD46E7A014EC}"/>
              </a:ext>
            </a:extLst>
          </p:cNvPr>
          <p:cNvGrpSpPr/>
          <p:nvPr/>
        </p:nvGrpSpPr>
        <p:grpSpPr>
          <a:xfrm>
            <a:off x="1700084" y="0"/>
            <a:ext cx="1714413" cy="1714414"/>
            <a:chOff x="1700084" y="1"/>
            <a:chExt cx="1714413" cy="1714414"/>
          </a:xfrm>
        </p:grpSpPr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D6CCB0E3-1BE8-8C57-70D9-BB364C9C745C}"/>
                </a:ext>
              </a:extLst>
            </p:cNvPr>
            <p:cNvSpPr/>
            <p:nvPr/>
          </p:nvSpPr>
          <p:spPr>
            <a:xfrm>
              <a:off x="1700084" y="567665"/>
              <a:ext cx="1714413" cy="1146749"/>
            </a:xfrm>
            <a:custGeom>
              <a:avLst/>
              <a:gdLst>
                <a:gd name="connsiteX0" fmla="*/ 0 w 1235344"/>
                <a:gd name="connsiteY0" fmla="*/ 0 h 826306"/>
                <a:gd name="connsiteX1" fmla="*/ 1235346 w 1235344"/>
                <a:gd name="connsiteY1" fmla="*/ 0 h 826306"/>
                <a:gd name="connsiteX2" fmla="*/ 1235346 w 1235344"/>
                <a:gd name="connsiteY2" fmla="*/ 826307 h 826306"/>
                <a:gd name="connsiteX3" fmla="*/ 1 w 1235344"/>
                <a:gd name="connsiteY3" fmla="*/ 826307 h 826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826306">
                  <a:moveTo>
                    <a:pt x="0" y="0"/>
                  </a:moveTo>
                  <a:lnTo>
                    <a:pt x="1235346" y="0"/>
                  </a:lnTo>
                  <a:lnTo>
                    <a:pt x="1235346" y="826307"/>
                  </a:lnTo>
                  <a:lnTo>
                    <a:pt x="1" y="826307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2B0D9A11-E86C-2DB6-0042-CFAEA7C4F5FE}"/>
                </a:ext>
              </a:extLst>
            </p:cNvPr>
            <p:cNvSpPr/>
            <p:nvPr/>
          </p:nvSpPr>
          <p:spPr>
            <a:xfrm>
              <a:off x="1700084" y="571473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xmlns="" id="{3EDAE8E7-1375-FABB-6694-70DCCB5E0496}"/>
                </a:ext>
              </a:extLst>
            </p:cNvPr>
            <p:cNvSpPr/>
            <p:nvPr/>
          </p:nvSpPr>
          <p:spPr>
            <a:xfrm>
              <a:off x="1700084" y="1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1C40ED68-9B42-0754-7BE8-33DA64BFD021}"/>
                </a:ext>
              </a:extLst>
            </p:cNvPr>
            <p:cNvSpPr/>
            <p:nvPr/>
          </p:nvSpPr>
          <p:spPr>
            <a:xfrm>
              <a:off x="1700084" y="1142945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5617698-274A-6B50-2127-534E9F8EE97B}"/>
              </a:ext>
            </a:extLst>
          </p:cNvPr>
          <p:cNvGrpSpPr/>
          <p:nvPr/>
        </p:nvGrpSpPr>
        <p:grpSpPr>
          <a:xfrm>
            <a:off x="1700084" y="3428480"/>
            <a:ext cx="1714760" cy="1714762"/>
            <a:chOff x="1700084" y="3428481"/>
            <a:chExt cx="1714760" cy="1714762"/>
          </a:xfrm>
        </p:grpSpPr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="" id="{968BB1AE-8B5E-F601-B55F-FF75F1389F1B}"/>
                </a:ext>
              </a:extLst>
            </p:cNvPr>
            <p:cNvSpPr/>
            <p:nvPr/>
          </p:nvSpPr>
          <p:spPr>
            <a:xfrm>
              <a:off x="1700084" y="3428481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xmlns="" id="{29CDF42F-1693-2BC9-8899-4BCA21207182}"/>
                </a:ext>
              </a:extLst>
            </p:cNvPr>
            <p:cNvSpPr/>
            <p:nvPr/>
          </p:nvSpPr>
          <p:spPr>
            <a:xfrm>
              <a:off x="1700084" y="3428828"/>
              <a:ext cx="1714413" cy="1714413"/>
            </a:xfrm>
            <a:custGeom>
              <a:avLst/>
              <a:gdLst>
                <a:gd name="connsiteX0" fmla="*/ 0 w 1235344"/>
                <a:gd name="connsiteY0" fmla="*/ 1235345 h 1235344"/>
                <a:gd name="connsiteX1" fmla="*/ 1235344 w 1235344"/>
                <a:gd name="connsiteY1" fmla="*/ 1235345 h 1235344"/>
                <a:gd name="connsiteX2" fmla="*/ 1235344 w 1235344"/>
                <a:gd name="connsiteY2" fmla="*/ 0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1235345"/>
                  </a:moveTo>
                  <a:lnTo>
                    <a:pt x="1235344" y="1235345"/>
                  </a:lnTo>
                  <a:lnTo>
                    <a:pt x="1235344" y="0"/>
                  </a:lnTo>
                  <a:cubicBezTo>
                    <a:pt x="553199" y="0"/>
                    <a:pt x="0" y="553199"/>
                    <a:pt x="0" y="1235345"/>
                  </a:cubicBezTo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:a16="http://schemas.microsoft.com/office/drawing/2014/main" xmlns="" id="{F227667D-E49D-111F-0261-9CC868C0A60D}"/>
                </a:ext>
              </a:extLst>
            </p:cNvPr>
            <p:cNvSpPr/>
            <p:nvPr/>
          </p:nvSpPr>
          <p:spPr>
            <a:xfrm>
              <a:off x="2479929" y="4208328"/>
              <a:ext cx="934915" cy="934915"/>
            </a:xfrm>
            <a:custGeom>
              <a:avLst/>
              <a:gdLst>
                <a:gd name="connsiteX0" fmla="*/ 0 w 673666"/>
                <a:gd name="connsiteY0" fmla="*/ 673666 h 673666"/>
                <a:gd name="connsiteX1" fmla="*/ 673666 w 673666"/>
                <a:gd name="connsiteY1" fmla="*/ 673666 h 673666"/>
                <a:gd name="connsiteX2" fmla="*/ 673666 w 673666"/>
                <a:gd name="connsiteY2" fmla="*/ 0 h 673666"/>
                <a:gd name="connsiteX3" fmla="*/ 0 w 673666"/>
                <a:gd name="connsiteY3" fmla="*/ 673666 h 673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3666" h="673666">
                  <a:moveTo>
                    <a:pt x="0" y="673666"/>
                  </a:moveTo>
                  <a:lnTo>
                    <a:pt x="673666" y="673666"/>
                  </a:lnTo>
                  <a:lnTo>
                    <a:pt x="673666" y="0"/>
                  </a:lnTo>
                  <a:cubicBezTo>
                    <a:pt x="301791" y="0"/>
                    <a:pt x="0" y="301541"/>
                    <a:pt x="0" y="673666"/>
                  </a:cubicBezTo>
                </a:path>
              </a:pathLst>
            </a:custGeom>
            <a:solidFill>
              <a:srgbClr val="D3EDF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0775E04A-E50C-A76F-754D-08ED661A99A3}"/>
              </a:ext>
            </a:extLst>
          </p:cNvPr>
          <p:cNvGrpSpPr/>
          <p:nvPr/>
        </p:nvGrpSpPr>
        <p:grpSpPr>
          <a:xfrm>
            <a:off x="0" y="0"/>
            <a:ext cx="1718994" cy="1714413"/>
            <a:chOff x="8758593" y="1"/>
            <a:chExt cx="1714413" cy="1714413"/>
          </a:xfrm>
        </p:grpSpPr>
        <p:sp>
          <p:nvSpPr>
            <p:cNvPr id="56" name="任意多边形: 形状 55">
              <a:extLst>
                <a:ext uri="{FF2B5EF4-FFF2-40B4-BE49-F238E27FC236}">
                  <a16:creationId xmlns:a16="http://schemas.microsoft.com/office/drawing/2014/main" xmlns="" id="{B63F8FB4-317A-7311-B2A0-85D2084FEB21}"/>
                </a:ext>
              </a:extLst>
            </p:cNvPr>
            <p:cNvSpPr/>
            <p:nvPr/>
          </p:nvSpPr>
          <p:spPr>
            <a:xfrm>
              <a:off x="8758593" y="1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5 w 1235344"/>
                <a:gd name="connsiteY1" fmla="*/ 0 h 1235344"/>
                <a:gd name="connsiteX2" fmla="*/ 1235345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5" y="0"/>
                  </a:lnTo>
                  <a:lnTo>
                    <a:pt x="1235345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7" name="任意多边形: 形状 56">
              <a:extLst>
                <a:ext uri="{FF2B5EF4-FFF2-40B4-BE49-F238E27FC236}">
                  <a16:creationId xmlns:a16="http://schemas.microsoft.com/office/drawing/2014/main" xmlns="" id="{DEE95260-9638-EF6E-A72F-61EE570020E8}"/>
                </a:ext>
              </a:extLst>
            </p:cNvPr>
            <p:cNvSpPr/>
            <p:nvPr/>
          </p:nvSpPr>
          <p:spPr>
            <a:xfrm>
              <a:off x="9330063" y="1"/>
              <a:ext cx="571470" cy="1714413"/>
            </a:xfrm>
            <a:custGeom>
              <a:avLst/>
              <a:gdLst>
                <a:gd name="connsiteX0" fmla="*/ 0 w 411781"/>
                <a:gd name="connsiteY0" fmla="*/ 0 h 1235344"/>
                <a:gd name="connsiteX1" fmla="*/ 411782 w 411781"/>
                <a:gd name="connsiteY1" fmla="*/ 0 h 1235344"/>
                <a:gd name="connsiteX2" fmla="*/ 411782 w 411781"/>
                <a:gd name="connsiteY2" fmla="*/ 1235345 h 1235344"/>
                <a:gd name="connsiteX3" fmla="*/ 0 w 411781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344">
                  <a:moveTo>
                    <a:pt x="0" y="0"/>
                  </a:moveTo>
                  <a:lnTo>
                    <a:pt x="411782" y="0"/>
                  </a:lnTo>
                  <a:lnTo>
                    <a:pt x="411782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8" name="任意多边形: 形状 57">
              <a:extLst>
                <a:ext uri="{FF2B5EF4-FFF2-40B4-BE49-F238E27FC236}">
                  <a16:creationId xmlns:a16="http://schemas.microsoft.com/office/drawing/2014/main" xmlns="" id="{80CD0007-BF90-B622-4E26-F082EEB8671E}"/>
                </a:ext>
              </a:extLst>
            </p:cNvPr>
            <p:cNvSpPr/>
            <p:nvPr/>
          </p:nvSpPr>
          <p:spPr>
            <a:xfrm>
              <a:off x="8758593" y="571473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5 w 1235344"/>
                <a:gd name="connsiteY1" fmla="*/ 0 h 411781"/>
                <a:gd name="connsiteX2" fmla="*/ 1235345 w 1235344"/>
                <a:gd name="connsiteY2" fmla="*/ 411782 h 411781"/>
                <a:gd name="connsiteX3" fmla="*/ 0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5" y="0"/>
                  </a:lnTo>
                  <a:lnTo>
                    <a:pt x="1235345" y="411782"/>
                  </a:lnTo>
                  <a:lnTo>
                    <a:pt x="0" y="411782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21DAE74-7BA5-1A02-EAE1-4474E9D1B59B}"/>
              </a:ext>
            </a:extLst>
          </p:cNvPr>
          <p:cNvGrpSpPr>
            <a:grpSpLocks/>
          </p:cNvGrpSpPr>
          <p:nvPr/>
        </p:nvGrpSpPr>
        <p:grpSpPr>
          <a:xfrm>
            <a:off x="-1806" y="1712179"/>
            <a:ext cx="1714413" cy="1714413"/>
            <a:chOff x="-4477" y="1712180"/>
            <a:chExt cx="1714413" cy="1714413"/>
          </a:xfrm>
        </p:grpSpPr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xmlns="" id="{2C5C361E-0337-A996-D82B-47ED0C829BCF}"/>
                </a:ext>
              </a:extLst>
            </p:cNvPr>
            <p:cNvSpPr/>
            <p:nvPr/>
          </p:nvSpPr>
          <p:spPr>
            <a:xfrm>
              <a:off x="-4477" y="1712180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5 w 1235344"/>
                <a:gd name="connsiteY1" fmla="*/ 0 h 1235344"/>
                <a:gd name="connsiteX2" fmla="*/ 1235345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5" y="0"/>
                  </a:lnTo>
                  <a:lnTo>
                    <a:pt x="1235345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任意多边形: 形状 45">
              <a:extLst>
                <a:ext uri="{FF2B5EF4-FFF2-40B4-BE49-F238E27FC236}">
                  <a16:creationId xmlns:a16="http://schemas.microsoft.com/office/drawing/2014/main" xmlns="" id="{7E42A5BB-A47E-114C-B75A-501D2D40C0B0}"/>
                </a:ext>
              </a:extLst>
            </p:cNvPr>
            <p:cNvSpPr/>
            <p:nvPr/>
          </p:nvSpPr>
          <p:spPr>
            <a:xfrm>
              <a:off x="-4477" y="1712180"/>
              <a:ext cx="1714413" cy="1714413"/>
            </a:xfrm>
            <a:custGeom>
              <a:avLst/>
              <a:gdLst>
                <a:gd name="connsiteX0" fmla="*/ 1235345 w 1235344"/>
                <a:gd name="connsiteY0" fmla="*/ 0 h 1235344"/>
                <a:gd name="connsiteX1" fmla="*/ 1235345 w 1235344"/>
                <a:gd name="connsiteY1" fmla="*/ 299795 h 1235344"/>
                <a:gd name="connsiteX2" fmla="*/ 299795 w 1235344"/>
                <a:gd name="connsiteY2" fmla="*/ 1235345 h 1235344"/>
                <a:gd name="connsiteX3" fmla="*/ 0 w 1235344"/>
                <a:gd name="connsiteY3" fmla="*/ 1235345 h 1235344"/>
                <a:gd name="connsiteX4" fmla="*/ 0 w 1235344"/>
                <a:gd name="connsiteY4" fmla="*/ 953009 h 1235344"/>
                <a:gd name="connsiteX5" fmla="*/ 953009 w 1235344"/>
                <a:gd name="connsiteY5" fmla="*/ 0 h 1235344"/>
                <a:gd name="connsiteX6" fmla="*/ 1235345 w 1235344"/>
                <a:gd name="connsiteY6" fmla="*/ 0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5344" h="1235344">
                  <a:moveTo>
                    <a:pt x="1235345" y="0"/>
                  </a:moveTo>
                  <a:lnTo>
                    <a:pt x="1235345" y="299795"/>
                  </a:lnTo>
                  <a:lnTo>
                    <a:pt x="299795" y="1235345"/>
                  </a:lnTo>
                  <a:lnTo>
                    <a:pt x="0" y="1235345"/>
                  </a:lnTo>
                  <a:lnTo>
                    <a:pt x="0" y="953009"/>
                  </a:lnTo>
                  <a:lnTo>
                    <a:pt x="953009" y="0"/>
                  </a:lnTo>
                  <a:lnTo>
                    <a:pt x="1235345" y="0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xmlns="" id="{DA09AD8C-3120-D69B-1A38-5CDA38E8C7D7}"/>
                </a:ext>
              </a:extLst>
            </p:cNvPr>
            <p:cNvSpPr/>
            <p:nvPr/>
          </p:nvSpPr>
          <p:spPr>
            <a:xfrm>
              <a:off x="1061277" y="2777934"/>
              <a:ext cx="648659" cy="648659"/>
            </a:xfrm>
            <a:custGeom>
              <a:avLst/>
              <a:gdLst>
                <a:gd name="connsiteX0" fmla="*/ 0 w 467400"/>
                <a:gd name="connsiteY0" fmla="*/ 0 h 467400"/>
                <a:gd name="connsiteX1" fmla="*/ 467400 w 467400"/>
                <a:gd name="connsiteY1" fmla="*/ 0 h 467400"/>
                <a:gd name="connsiteX2" fmla="*/ 467400 w 467400"/>
                <a:gd name="connsiteY2" fmla="*/ 467400 h 467400"/>
                <a:gd name="connsiteX3" fmla="*/ 0 w 467400"/>
                <a:gd name="connsiteY3" fmla="*/ 467400 h 4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7400" h="467400">
                  <a:moveTo>
                    <a:pt x="0" y="0"/>
                  </a:moveTo>
                  <a:lnTo>
                    <a:pt x="467400" y="0"/>
                  </a:lnTo>
                  <a:lnTo>
                    <a:pt x="467400" y="467400"/>
                  </a:lnTo>
                  <a:lnTo>
                    <a:pt x="0" y="467400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任意多边形: 形状 47">
              <a:extLst>
                <a:ext uri="{FF2B5EF4-FFF2-40B4-BE49-F238E27FC236}">
                  <a16:creationId xmlns:a16="http://schemas.microsoft.com/office/drawing/2014/main" xmlns="" id="{0F91DB43-5116-223F-D44C-13686727767E}"/>
                </a:ext>
              </a:extLst>
            </p:cNvPr>
            <p:cNvSpPr/>
            <p:nvPr/>
          </p:nvSpPr>
          <p:spPr>
            <a:xfrm>
              <a:off x="-4477" y="1712180"/>
              <a:ext cx="660427" cy="660427"/>
            </a:xfrm>
            <a:custGeom>
              <a:avLst/>
              <a:gdLst>
                <a:gd name="connsiteX0" fmla="*/ 0 w 475880"/>
                <a:gd name="connsiteY0" fmla="*/ 0 h 475880"/>
                <a:gd name="connsiteX1" fmla="*/ 475881 w 475880"/>
                <a:gd name="connsiteY1" fmla="*/ 0 h 475880"/>
                <a:gd name="connsiteX2" fmla="*/ 475881 w 475880"/>
                <a:gd name="connsiteY2" fmla="*/ 475881 h 475880"/>
                <a:gd name="connsiteX3" fmla="*/ 0 w 475880"/>
                <a:gd name="connsiteY3" fmla="*/ 475881 h 47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880" h="475880">
                  <a:moveTo>
                    <a:pt x="0" y="0"/>
                  </a:moveTo>
                  <a:lnTo>
                    <a:pt x="475881" y="0"/>
                  </a:lnTo>
                  <a:lnTo>
                    <a:pt x="475881" y="475881"/>
                  </a:lnTo>
                  <a:lnTo>
                    <a:pt x="0" y="475881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BB5DCBD2-8739-F0A0-FFFE-FA2635E76FB7}"/>
              </a:ext>
            </a:extLst>
          </p:cNvPr>
          <p:cNvGrpSpPr/>
          <p:nvPr/>
        </p:nvGrpSpPr>
        <p:grpSpPr>
          <a:xfrm>
            <a:off x="-1806" y="3429293"/>
            <a:ext cx="1714413" cy="1713600"/>
            <a:chOff x="-1806" y="3429294"/>
            <a:chExt cx="1714413" cy="1713600"/>
          </a:xfrm>
        </p:grpSpPr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EFE989A6-BBD0-3BEC-4339-CCC96161FA62}"/>
                </a:ext>
              </a:extLst>
            </p:cNvPr>
            <p:cNvSpPr/>
            <p:nvPr/>
          </p:nvSpPr>
          <p:spPr>
            <a:xfrm>
              <a:off x="-1806" y="3429294"/>
              <a:ext cx="1714413" cy="1713600"/>
            </a:xfrm>
            <a:custGeom>
              <a:avLst/>
              <a:gdLst>
                <a:gd name="connsiteX0" fmla="*/ 0 w 1235344"/>
                <a:gd name="connsiteY0" fmla="*/ 0 h 1235843"/>
                <a:gd name="connsiteX1" fmla="*/ 1235345 w 1235344"/>
                <a:gd name="connsiteY1" fmla="*/ 0 h 1235843"/>
                <a:gd name="connsiteX2" fmla="*/ 1235345 w 1235344"/>
                <a:gd name="connsiteY2" fmla="*/ 1235844 h 1235843"/>
                <a:gd name="connsiteX3" fmla="*/ 0 w 1235344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843">
                  <a:moveTo>
                    <a:pt x="0" y="0"/>
                  </a:moveTo>
                  <a:lnTo>
                    <a:pt x="1235345" y="0"/>
                  </a:lnTo>
                  <a:lnTo>
                    <a:pt x="1235345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0" name="任意多边形: 形状 49">
              <a:extLst>
                <a:ext uri="{FF2B5EF4-FFF2-40B4-BE49-F238E27FC236}">
                  <a16:creationId xmlns:a16="http://schemas.microsoft.com/office/drawing/2014/main" xmlns="" id="{D9B6FC2B-66B0-4417-C04E-F0CD4CA9EF13}"/>
                </a:ext>
              </a:extLst>
            </p:cNvPr>
            <p:cNvSpPr/>
            <p:nvPr/>
          </p:nvSpPr>
          <p:spPr>
            <a:xfrm>
              <a:off x="-1806" y="3680550"/>
              <a:ext cx="1714413" cy="494975"/>
            </a:xfrm>
            <a:custGeom>
              <a:avLst/>
              <a:gdLst>
                <a:gd name="connsiteX0" fmla="*/ 0 w 1235344"/>
                <a:gd name="connsiteY0" fmla="*/ 0 h 356661"/>
                <a:gd name="connsiteX1" fmla="*/ 1235345 w 1235344"/>
                <a:gd name="connsiteY1" fmla="*/ 0 h 356661"/>
                <a:gd name="connsiteX2" fmla="*/ 1235345 w 1235344"/>
                <a:gd name="connsiteY2" fmla="*/ 356661 h 356661"/>
                <a:gd name="connsiteX3" fmla="*/ 0 w 1235344"/>
                <a:gd name="connsiteY3" fmla="*/ 356661 h 356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356661">
                  <a:moveTo>
                    <a:pt x="0" y="0"/>
                  </a:moveTo>
                  <a:lnTo>
                    <a:pt x="1235345" y="0"/>
                  </a:lnTo>
                  <a:lnTo>
                    <a:pt x="1235345" y="356661"/>
                  </a:lnTo>
                  <a:lnTo>
                    <a:pt x="0" y="356661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4DCC4999-8342-45EF-919B-3EC12D91DF12}"/>
                </a:ext>
              </a:extLst>
            </p:cNvPr>
            <p:cNvSpPr/>
            <p:nvPr/>
          </p:nvSpPr>
          <p:spPr>
            <a:xfrm>
              <a:off x="-1806" y="4386669"/>
              <a:ext cx="1714413" cy="494975"/>
            </a:xfrm>
            <a:custGeom>
              <a:avLst/>
              <a:gdLst>
                <a:gd name="connsiteX0" fmla="*/ 0 w 1235344"/>
                <a:gd name="connsiteY0" fmla="*/ 0 h 356661"/>
                <a:gd name="connsiteX1" fmla="*/ 1235345 w 1235344"/>
                <a:gd name="connsiteY1" fmla="*/ 0 h 356661"/>
                <a:gd name="connsiteX2" fmla="*/ 1235345 w 1235344"/>
                <a:gd name="connsiteY2" fmla="*/ 356661 h 356661"/>
                <a:gd name="connsiteX3" fmla="*/ 0 w 1235344"/>
                <a:gd name="connsiteY3" fmla="*/ 356661 h 356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356661">
                  <a:moveTo>
                    <a:pt x="0" y="0"/>
                  </a:moveTo>
                  <a:lnTo>
                    <a:pt x="1235345" y="0"/>
                  </a:lnTo>
                  <a:lnTo>
                    <a:pt x="1235345" y="356661"/>
                  </a:lnTo>
                  <a:lnTo>
                    <a:pt x="0" y="356661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258DE1-9664-C1A4-DFE3-E4E1E98887EE}"/>
              </a:ext>
            </a:extLst>
          </p:cNvPr>
          <p:cNvGrpSpPr/>
          <p:nvPr/>
        </p:nvGrpSpPr>
        <p:grpSpPr>
          <a:xfrm>
            <a:off x="-2153" y="5142549"/>
            <a:ext cx="1714760" cy="1715106"/>
            <a:chOff x="-4477" y="5142550"/>
            <a:chExt cx="1714760" cy="1715106"/>
          </a:xfrm>
        </p:grpSpPr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="" id="{47703057-8A96-F50A-00F9-20593ACC6959}"/>
                </a:ext>
              </a:extLst>
            </p:cNvPr>
            <p:cNvSpPr/>
            <p:nvPr/>
          </p:nvSpPr>
          <p:spPr>
            <a:xfrm>
              <a:off x="-4477" y="5142550"/>
              <a:ext cx="1714413" cy="1715106"/>
            </a:xfrm>
            <a:custGeom>
              <a:avLst/>
              <a:gdLst>
                <a:gd name="connsiteX0" fmla="*/ 0 w 1235344"/>
                <a:gd name="connsiteY0" fmla="*/ 0 h 1235843"/>
                <a:gd name="connsiteX1" fmla="*/ 1235345 w 1235344"/>
                <a:gd name="connsiteY1" fmla="*/ 0 h 1235843"/>
                <a:gd name="connsiteX2" fmla="*/ 1235345 w 1235344"/>
                <a:gd name="connsiteY2" fmla="*/ 1235844 h 1235843"/>
                <a:gd name="connsiteX3" fmla="*/ 0 w 1235344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843">
                  <a:moveTo>
                    <a:pt x="0" y="0"/>
                  </a:moveTo>
                  <a:lnTo>
                    <a:pt x="1235345" y="0"/>
                  </a:lnTo>
                  <a:lnTo>
                    <a:pt x="1235345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3" name="任意多边形: 形状 52">
              <a:extLst>
                <a:ext uri="{FF2B5EF4-FFF2-40B4-BE49-F238E27FC236}">
                  <a16:creationId xmlns:a16="http://schemas.microsoft.com/office/drawing/2014/main" xmlns="" id="{AA7E7672-02AB-AEF7-665C-0006E445D170}"/>
                </a:ext>
              </a:extLst>
            </p:cNvPr>
            <p:cNvSpPr/>
            <p:nvPr/>
          </p:nvSpPr>
          <p:spPr>
            <a:xfrm>
              <a:off x="-4477" y="5142550"/>
              <a:ext cx="571470" cy="1715106"/>
            </a:xfrm>
            <a:custGeom>
              <a:avLst/>
              <a:gdLst>
                <a:gd name="connsiteX0" fmla="*/ 0 w 411781"/>
                <a:gd name="connsiteY0" fmla="*/ 0 h 1235843"/>
                <a:gd name="connsiteX1" fmla="*/ 411782 w 411781"/>
                <a:gd name="connsiteY1" fmla="*/ 0 h 1235843"/>
                <a:gd name="connsiteX2" fmla="*/ 411782 w 411781"/>
                <a:gd name="connsiteY2" fmla="*/ 1235844 h 1235843"/>
                <a:gd name="connsiteX3" fmla="*/ 0 w 411781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843">
                  <a:moveTo>
                    <a:pt x="0" y="0"/>
                  </a:moveTo>
                  <a:lnTo>
                    <a:pt x="411782" y="0"/>
                  </a:lnTo>
                  <a:lnTo>
                    <a:pt x="411782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D3EDF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4" name="任意多边形: 形状 53">
              <a:extLst>
                <a:ext uri="{FF2B5EF4-FFF2-40B4-BE49-F238E27FC236}">
                  <a16:creationId xmlns:a16="http://schemas.microsoft.com/office/drawing/2014/main" xmlns="" id="{3C4AE668-62BB-A9C6-71EC-1226832CE7D8}"/>
                </a:ext>
              </a:extLst>
            </p:cNvPr>
            <p:cNvSpPr/>
            <p:nvPr/>
          </p:nvSpPr>
          <p:spPr>
            <a:xfrm>
              <a:off x="1138812" y="5142550"/>
              <a:ext cx="571470" cy="1715106"/>
            </a:xfrm>
            <a:custGeom>
              <a:avLst/>
              <a:gdLst>
                <a:gd name="connsiteX0" fmla="*/ 0 w 411781"/>
                <a:gd name="connsiteY0" fmla="*/ 0 h 1235843"/>
                <a:gd name="connsiteX1" fmla="*/ 411782 w 411781"/>
                <a:gd name="connsiteY1" fmla="*/ 0 h 1235843"/>
                <a:gd name="connsiteX2" fmla="*/ 411782 w 411781"/>
                <a:gd name="connsiteY2" fmla="*/ 1235844 h 1235843"/>
                <a:gd name="connsiteX3" fmla="*/ 0 w 411781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843">
                  <a:moveTo>
                    <a:pt x="0" y="0"/>
                  </a:moveTo>
                  <a:lnTo>
                    <a:pt x="411782" y="0"/>
                  </a:lnTo>
                  <a:lnTo>
                    <a:pt x="411782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xmlns="" id="{C70D7BE7-1027-A1D6-92B0-576D6DA9890E}"/>
                </a:ext>
              </a:extLst>
            </p:cNvPr>
            <p:cNvSpPr/>
            <p:nvPr/>
          </p:nvSpPr>
          <p:spPr>
            <a:xfrm>
              <a:off x="-4477" y="5142550"/>
              <a:ext cx="1714760" cy="1715106"/>
            </a:xfrm>
            <a:custGeom>
              <a:avLst/>
              <a:gdLst>
                <a:gd name="connsiteX0" fmla="*/ 823813 w 1235594"/>
                <a:gd name="connsiteY0" fmla="*/ 1235844 h 1235843"/>
                <a:gd name="connsiteX1" fmla="*/ 0 w 1235594"/>
                <a:gd name="connsiteY1" fmla="*/ 0 h 1235843"/>
                <a:gd name="connsiteX2" fmla="*/ 412032 w 1235594"/>
                <a:gd name="connsiteY2" fmla="*/ 0 h 1235843"/>
                <a:gd name="connsiteX3" fmla="*/ 1235595 w 1235594"/>
                <a:gd name="connsiteY3" fmla="*/ 1235844 h 1235843"/>
                <a:gd name="connsiteX4" fmla="*/ 823813 w 1235594"/>
                <a:gd name="connsiteY4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5594" h="1235843">
                  <a:moveTo>
                    <a:pt x="823813" y="1235844"/>
                  </a:moveTo>
                  <a:lnTo>
                    <a:pt x="0" y="0"/>
                  </a:lnTo>
                  <a:lnTo>
                    <a:pt x="412032" y="0"/>
                  </a:lnTo>
                  <a:lnTo>
                    <a:pt x="1235595" y="1235844"/>
                  </a:lnTo>
                  <a:lnTo>
                    <a:pt x="823813" y="1235844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017463D3-10EC-F782-D6EC-6F728095F70A}"/>
              </a:ext>
            </a:extLst>
          </p:cNvPr>
          <p:cNvGrpSpPr/>
          <p:nvPr/>
        </p:nvGrpSpPr>
        <p:grpSpPr>
          <a:xfrm>
            <a:off x="-1806" y="3615"/>
            <a:ext cx="3416302" cy="6854385"/>
            <a:chOff x="-1806" y="3615"/>
            <a:chExt cx="3416302" cy="6854385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8AFFBB73-8AF8-15B1-1D0F-2566D40FD8EB}"/>
                </a:ext>
              </a:extLst>
            </p:cNvPr>
            <p:cNvSpPr>
              <a:spLocks/>
            </p:cNvSpPr>
            <p:nvPr/>
          </p:nvSpPr>
          <p:spPr>
            <a:xfrm>
              <a:off x="-1806" y="3615"/>
              <a:ext cx="3416302" cy="6854385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xmlns="" id="{44AECD76-6DAD-C529-704B-FA545480ABDD}"/>
                </a:ext>
              </a:extLst>
            </p:cNvPr>
            <p:cNvGrpSpPr/>
            <p:nvPr/>
          </p:nvGrpSpPr>
          <p:grpSpPr>
            <a:xfrm>
              <a:off x="717438" y="548217"/>
              <a:ext cx="1691328" cy="513090"/>
              <a:chOff x="7272060" y="-3083917"/>
              <a:chExt cx="3288601" cy="997648"/>
            </a:xfrm>
            <a:solidFill>
              <a:schemeClr val="bg1"/>
            </a:solidFill>
          </p:grpSpPr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73DD4DD3-2C83-C1C8-141A-9E09B6BF9919}"/>
                  </a:ext>
                </a:extLst>
              </p:cNvPr>
              <p:cNvSpPr/>
              <p:nvPr/>
            </p:nvSpPr>
            <p:spPr>
              <a:xfrm>
                <a:off x="7272060" y="-3083917"/>
                <a:ext cx="997648" cy="997648"/>
              </a:xfrm>
              <a:custGeom>
                <a:avLst/>
                <a:gdLst>
                  <a:gd name="connsiteX0" fmla="*/ 0 w 997648"/>
                  <a:gd name="connsiteY0" fmla="*/ 0 h 997648"/>
                  <a:gd name="connsiteX1" fmla="*/ 0 w 997648"/>
                  <a:gd name="connsiteY1" fmla="*/ 0 h 997648"/>
                  <a:gd name="connsiteX2" fmla="*/ 0 w 997648"/>
                  <a:gd name="connsiteY2" fmla="*/ 997649 h 997648"/>
                  <a:gd name="connsiteX3" fmla="*/ 997648 w 997648"/>
                  <a:gd name="connsiteY3" fmla="*/ 997649 h 997648"/>
                  <a:gd name="connsiteX4" fmla="*/ 997648 w 997648"/>
                  <a:gd name="connsiteY4" fmla="*/ 0 h 997648"/>
                  <a:gd name="connsiteX5" fmla="*/ 0 w 997648"/>
                  <a:gd name="connsiteY5" fmla="*/ 0 h 997648"/>
                  <a:gd name="connsiteX6" fmla="*/ 947738 w 997648"/>
                  <a:gd name="connsiteY6" fmla="*/ 947738 h 997648"/>
                  <a:gd name="connsiteX7" fmla="*/ 49816 w 997648"/>
                  <a:gd name="connsiteY7" fmla="*/ 947738 h 997648"/>
                  <a:gd name="connsiteX8" fmla="*/ 49816 w 997648"/>
                  <a:gd name="connsiteY8" fmla="*/ 49816 h 997648"/>
                  <a:gd name="connsiteX9" fmla="*/ 947738 w 997648"/>
                  <a:gd name="connsiteY9" fmla="*/ 49816 h 997648"/>
                  <a:gd name="connsiteX10" fmla="*/ 947738 w 997648"/>
                  <a:gd name="connsiteY10" fmla="*/ 947738 h 997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97648" h="997648">
                    <a:moveTo>
                      <a:pt x="0" y="0"/>
                    </a:moveTo>
                    <a:lnTo>
                      <a:pt x="0" y="0"/>
                    </a:lnTo>
                    <a:lnTo>
                      <a:pt x="0" y="997649"/>
                    </a:lnTo>
                    <a:lnTo>
                      <a:pt x="997648" y="997649"/>
                    </a:lnTo>
                    <a:lnTo>
                      <a:pt x="997648" y="0"/>
                    </a:lnTo>
                    <a:lnTo>
                      <a:pt x="0" y="0"/>
                    </a:lnTo>
                    <a:close/>
                    <a:moveTo>
                      <a:pt x="947738" y="947738"/>
                    </a:moveTo>
                    <a:lnTo>
                      <a:pt x="49816" y="947738"/>
                    </a:lnTo>
                    <a:lnTo>
                      <a:pt x="49816" y="49816"/>
                    </a:lnTo>
                    <a:lnTo>
                      <a:pt x="947738" y="49816"/>
                    </a:lnTo>
                    <a:lnTo>
                      <a:pt x="947738" y="947738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E33B214B-1457-45CE-3C2F-CC091F5CB40F}"/>
                  </a:ext>
                </a:extLst>
              </p:cNvPr>
              <p:cNvSpPr/>
              <p:nvPr/>
            </p:nvSpPr>
            <p:spPr>
              <a:xfrm>
                <a:off x="7720973" y="-2999049"/>
                <a:ext cx="99822" cy="828008"/>
              </a:xfrm>
              <a:custGeom>
                <a:avLst/>
                <a:gdLst>
                  <a:gd name="connsiteX0" fmla="*/ 0 w 99822"/>
                  <a:gd name="connsiteY0" fmla="*/ 0 h 828008"/>
                  <a:gd name="connsiteX1" fmla="*/ 99822 w 99822"/>
                  <a:gd name="connsiteY1" fmla="*/ 0 h 828008"/>
                  <a:gd name="connsiteX2" fmla="*/ 99822 w 99822"/>
                  <a:gd name="connsiteY2" fmla="*/ 828008 h 828008"/>
                  <a:gd name="connsiteX3" fmla="*/ 0 w 99822"/>
                  <a:gd name="connsiteY3" fmla="*/ 828008 h 828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822" h="828008">
                    <a:moveTo>
                      <a:pt x="0" y="0"/>
                    </a:moveTo>
                    <a:lnTo>
                      <a:pt x="99822" y="0"/>
                    </a:lnTo>
                    <a:lnTo>
                      <a:pt x="99822" y="828008"/>
                    </a:lnTo>
                    <a:lnTo>
                      <a:pt x="0" y="828008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:a16="http://schemas.microsoft.com/office/drawing/2014/main" xmlns="" id="{66AC6E26-2C54-B46C-76BD-6CD23C4C1A14}"/>
                  </a:ext>
                </a:extLst>
              </p:cNvPr>
              <p:cNvSpPr/>
              <p:nvPr/>
            </p:nvSpPr>
            <p:spPr>
              <a:xfrm>
                <a:off x="7386741" y="-2884368"/>
                <a:ext cx="99822" cy="598551"/>
              </a:xfrm>
              <a:custGeom>
                <a:avLst/>
                <a:gdLst>
                  <a:gd name="connsiteX0" fmla="*/ 0 w 99822"/>
                  <a:gd name="connsiteY0" fmla="*/ 0 h 598551"/>
                  <a:gd name="connsiteX1" fmla="*/ 99822 w 99822"/>
                  <a:gd name="connsiteY1" fmla="*/ 0 h 598551"/>
                  <a:gd name="connsiteX2" fmla="*/ 99822 w 99822"/>
                  <a:gd name="connsiteY2" fmla="*/ 598551 h 598551"/>
                  <a:gd name="connsiteX3" fmla="*/ 0 w 99822"/>
                  <a:gd name="connsiteY3" fmla="*/ 598551 h 598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822" h="598551">
                    <a:moveTo>
                      <a:pt x="0" y="0"/>
                    </a:moveTo>
                    <a:lnTo>
                      <a:pt x="99822" y="0"/>
                    </a:lnTo>
                    <a:lnTo>
                      <a:pt x="99822" y="598551"/>
                    </a:lnTo>
                    <a:lnTo>
                      <a:pt x="0" y="598551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:a16="http://schemas.microsoft.com/office/drawing/2014/main" xmlns="" id="{733C752E-6190-EC75-ADB4-95B8C082470B}"/>
                  </a:ext>
                </a:extLst>
              </p:cNvPr>
              <p:cNvSpPr/>
              <p:nvPr/>
            </p:nvSpPr>
            <p:spPr>
              <a:xfrm>
                <a:off x="7553810" y="-2884368"/>
                <a:ext cx="99822" cy="598551"/>
              </a:xfrm>
              <a:custGeom>
                <a:avLst/>
                <a:gdLst>
                  <a:gd name="connsiteX0" fmla="*/ 0 w 99822"/>
                  <a:gd name="connsiteY0" fmla="*/ 0 h 598551"/>
                  <a:gd name="connsiteX1" fmla="*/ 99822 w 99822"/>
                  <a:gd name="connsiteY1" fmla="*/ 0 h 598551"/>
                  <a:gd name="connsiteX2" fmla="*/ 99822 w 99822"/>
                  <a:gd name="connsiteY2" fmla="*/ 598551 h 598551"/>
                  <a:gd name="connsiteX3" fmla="*/ 0 w 99822"/>
                  <a:gd name="connsiteY3" fmla="*/ 598551 h 598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822" h="598551">
                    <a:moveTo>
                      <a:pt x="0" y="0"/>
                    </a:moveTo>
                    <a:lnTo>
                      <a:pt x="99822" y="0"/>
                    </a:lnTo>
                    <a:lnTo>
                      <a:pt x="99822" y="598551"/>
                    </a:lnTo>
                    <a:lnTo>
                      <a:pt x="0" y="598551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:a16="http://schemas.microsoft.com/office/drawing/2014/main" xmlns="" id="{6FBE7E7D-BF04-C511-2594-176380CBC550}"/>
                  </a:ext>
                </a:extLst>
              </p:cNvPr>
              <p:cNvSpPr/>
              <p:nvPr/>
            </p:nvSpPr>
            <p:spPr>
              <a:xfrm>
                <a:off x="7888042" y="-2884368"/>
                <a:ext cx="99726" cy="598551"/>
              </a:xfrm>
              <a:custGeom>
                <a:avLst/>
                <a:gdLst>
                  <a:gd name="connsiteX0" fmla="*/ 0 w 99726"/>
                  <a:gd name="connsiteY0" fmla="*/ 0 h 598551"/>
                  <a:gd name="connsiteX1" fmla="*/ 99727 w 99726"/>
                  <a:gd name="connsiteY1" fmla="*/ 0 h 598551"/>
                  <a:gd name="connsiteX2" fmla="*/ 99727 w 99726"/>
                  <a:gd name="connsiteY2" fmla="*/ 598551 h 598551"/>
                  <a:gd name="connsiteX3" fmla="*/ 0 w 99726"/>
                  <a:gd name="connsiteY3" fmla="*/ 598551 h 598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726" h="598551">
                    <a:moveTo>
                      <a:pt x="0" y="0"/>
                    </a:moveTo>
                    <a:lnTo>
                      <a:pt x="99727" y="0"/>
                    </a:lnTo>
                    <a:lnTo>
                      <a:pt x="99727" y="598551"/>
                    </a:lnTo>
                    <a:lnTo>
                      <a:pt x="0" y="598551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:a16="http://schemas.microsoft.com/office/drawing/2014/main" xmlns="" id="{539938E4-CC52-670D-350E-EDDB13272CA9}"/>
                  </a:ext>
                </a:extLst>
              </p:cNvPr>
              <p:cNvSpPr/>
              <p:nvPr/>
            </p:nvSpPr>
            <p:spPr>
              <a:xfrm>
                <a:off x="8055206" y="-2884368"/>
                <a:ext cx="99822" cy="598551"/>
              </a:xfrm>
              <a:custGeom>
                <a:avLst/>
                <a:gdLst>
                  <a:gd name="connsiteX0" fmla="*/ 0 w 99822"/>
                  <a:gd name="connsiteY0" fmla="*/ 0 h 598551"/>
                  <a:gd name="connsiteX1" fmla="*/ 99822 w 99822"/>
                  <a:gd name="connsiteY1" fmla="*/ 0 h 598551"/>
                  <a:gd name="connsiteX2" fmla="*/ 99822 w 99822"/>
                  <a:gd name="connsiteY2" fmla="*/ 598551 h 598551"/>
                  <a:gd name="connsiteX3" fmla="*/ 0 w 99822"/>
                  <a:gd name="connsiteY3" fmla="*/ 598551 h 598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822" h="598551">
                    <a:moveTo>
                      <a:pt x="0" y="0"/>
                    </a:moveTo>
                    <a:lnTo>
                      <a:pt x="99822" y="0"/>
                    </a:lnTo>
                    <a:lnTo>
                      <a:pt x="99822" y="598551"/>
                    </a:lnTo>
                    <a:lnTo>
                      <a:pt x="0" y="598551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:a16="http://schemas.microsoft.com/office/drawing/2014/main" xmlns="" id="{A034DEAE-A733-3269-1837-4CA93BE06569}"/>
                  </a:ext>
                </a:extLst>
              </p:cNvPr>
              <p:cNvSpPr/>
              <p:nvPr/>
            </p:nvSpPr>
            <p:spPr>
              <a:xfrm>
                <a:off x="8600226" y="-3082488"/>
                <a:ext cx="808672" cy="637127"/>
              </a:xfrm>
              <a:custGeom>
                <a:avLst/>
                <a:gdLst>
                  <a:gd name="connsiteX0" fmla="*/ 808672 w 808672"/>
                  <a:gd name="connsiteY0" fmla="*/ 86011 h 637127"/>
                  <a:gd name="connsiteX1" fmla="*/ 477393 w 808672"/>
                  <a:gd name="connsiteY1" fmla="*/ 86011 h 637127"/>
                  <a:gd name="connsiteX2" fmla="*/ 477393 w 808672"/>
                  <a:gd name="connsiteY2" fmla="*/ 0 h 637127"/>
                  <a:gd name="connsiteX3" fmla="*/ 329565 w 808672"/>
                  <a:gd name="connsiteY3" fmla="*/ 0 h 637127"/>
                  <a:gd name="connsiteX4" fmla="*/ 329565 w 808672"/>
                  <a:gd name="connsiteY4" fmla="*/ 86011 h 637127"/>
                  <a:gd name="connsiteX5" fmla="*/ 0 w 808672"/>
                  <a:gd name="connsiteY5" fmla="*/ 86011 h 637127"/>
                  <a:gd name="connsiteX6" fmla="*/ 0 w 808672"/>
                  <a:gd name="connsiteY6" fmla="*/ 455486 h 637127"/>
                  <a:gd name="connsiteX7" fmla="*/ 329565 w 808672"/>
                  <a:gd name="connsiteY7" fmla="*/ 455486 h 637127"/>
                  <a:gd name="connsiteX8" fmla="*/ 329565 w 808672"/>
                  <a:gd name="connsiteY8" fmla="*/ 637127 h 637127"/>
                  <a:gd name="connsiteX9" fmla="*/ 477393 w 808672"/>
                  <a:gd name="connsiteY9" fmla="*/ 637127 h 637127"/>
                  <a:gd name="connsiteX10" fmla="*/ 477393 w 808672"/>
                  <a:gd name="connsiteY10" fmla="*/ 455486 h 637127"/>
                  <a:gd name="connsiteX11" fmla="*/ 808672 w 808672"/>
                  <a:gd name="connsiteY11" fmla="*/ 455486 h 637127"/>
                  <a:gd name="connsiteX12" fmla="*/ 808672 w 808672"/>
                  <a:gd name="connsiteY12" fmla="*/ 86011 h 637127"/>
                  <a:gd name="connsiteX13" fmla="*/ 140684 w 808672"/>
                  <a:gd name="connsiteY13" fmla="*/ 149352 h 637127"/>
                  <a:gd name="connsiteX14" fmla="*/ 329565 w 808672"/>
                  <a:gd name="connsiteY14" fmla="*/ 149352 h 637127"/>
                  <a:gd name="connsiteX15" fmla="*/ 329565 w 808672"/>
                  <a:gd name="connsiteY15" fmla="*/ 392335 h 637127"/>
                  <a:gd name="connsiteX16" fmla="*/ 140684 w 808672"/>
                  <a:gd name="connsiteY16" fmla="*/ 392335 h 637127"/>
                  <a:gd name="connsiteX17" fmla="*/ 140684 w 808672"/>
                  <a:gd name="connsiteY17" fmla="*/ 149352 h 637127"/>
                  <a:gd name="connsiteX18" fmla="*/ 667988 w 808672"/>
                  <a:gd name="connsiteY18" fmla="*/ 392335 h 637127"/>
                  <a:gd name="connsiteX19" fmla="*/ 477393 w 808672"/>
                  <a:gd name="connsiteY19" fmla="*/ 392335 h 637127"/>
                  <a:gd name="connsiteX20" fmla="*/ 477393 w 808672"/>
                  <a:gd name="connsiteY20" fmla="*/ 149352 h 637127"/>
                  <a:gd name="connsiteX21" fmla="*/ 667988 w 808672"/>
                  <a:gd name="connsiteY21" fmla="*/ 149352 h 637127"/>
                  <a:gd name="connsiteX22" fmla="*/ 667988 w 808672"/>
                  <a:gd name="connsiteY22" fmla="*/ 392335 h 637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8672" h="637127">
                    <a:moveTo>
                      <a:pt x="808672" y="86011"/>
                    </a:moveTo>
                    <a:lnTo>
                      <a:pt x="477393" y="86011"/>
                    </a:lnTo>
                    <a:lnTo>
                      <a:pt x="477393" y="0"/>
                    </a:lnTo>
                    <a:lnTo>
                      <a:pt x="329565" y="0"/>
                    </a:lnTo>
                    <a:lnTo>
                      <a:pt x="329565" y="86011"/>
                    </a:lnTo>
                    <a:lnTo>
                      <a:pt x="0" y="86011"/>
                    </a:lnTo>
                    <a:lnTo>
                      <a:pt x="0" y="455486"/>
                    </a:lnTo>
                    <a:lnTo>
                      <a:pt x="329565" y="455486"/>
                    </a:lnTo>
                    <a:lnTo>
                      <a:pt x="329565" y="637127"/>
                    </a:lnTo>
                    <a:lnTo>
                      <a:pt x="477393" y="637127"/>
                    </a:lnTo>
                    <a:lnTo>
                      <a:pt x="477393" y="455486"/>
                    </a:lnTo>
                    <a:lnTo>
                      <a:pt x="808672" y="455486"/>
                    </a:lnTo>
                    <a:lnTo>
                      <a:pt x="808672" y="86011"/>
                    </a:lnTo>
                    <a:close/>
                    <a:moveTo>
                      <a:pt x="140684" y="149352"/>
                    </a:moveTo>
                    <a:lnTo>
                      <a:pt x="329565" y="149352"/>
                    </a:lnTo>
                    <a:lnTo>
                      <a:pt x="329565" y="392335"/>
                    </a:lnTo>
                    <a:lnTo>
                      <a:pt x="140684" y="392335"/>
                    </a:lnTo>
                    <a:lnTo>
                      <a:pt x="140684" y="149352"/>
                    </a:lnTo>
                    <a:close/>
                    <a:moveTo>
                      <a:pt x="667988" y="392335"/>
                    </a:moveTo>
                    <a:lnTo>
                      <a:pt x="477393" y="392335"/>
                    </a:lnTo>
                    <a:lnTo>
                      <a:pt x="477393" y="149352"/>
                    </a:lnTo>
                    <a:lnTo>
                      <a:pt x="667988" y="149352"/>
                    </a:lnTo>
                    <a:lnTo>
                      <a:pt x="667988" y="392335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:a16="http://schemas.microsoft.com/office/drawing/2014/main" xmlns="" id="{963327EA-E609-2702-D86C-12EC887AA83F}"/>
                  </a:ext>
                </a:extLst>
              </p:cNvPr>
              <p:cNvSpPr/>
              <p:nvPr/>
            </p:nvSpPr>
            <p:spPr>
              <a:xfrm>
                <a:off x="9678456" y="-3082583"/>
                <a:ext cx="882110" cy="637127"/>
              </a:xfrm>
              <a:custGeom>
                <a:avLst/>
                <a:gdLst>
                  <a:gd name="connsiteX0" fmla="*/ 231172 w 882110"/>
                  <a:gd name="connsiteY0" fmla="*/ 294132 h 637127"/>
                  <a:gd name="connsiteX1" fmla="*/ 0 w 882110"/>
                  <a:gd name="connsiteY1" fmla="*/ 244221 h 637127"/>
                  <a:gd name="connsiteX2" fmla="*/ 0 w 882110"/>
                  <a:gd name="connsiteY2" fmla="*/ 160496 h 637127"/>
                  <a:gd name="connsiteX3" fmla="*/ 231172 w 882110"/>
                  <a:gd name="connsiteY3" fmla="*/ 210407 h 637127"/>
                  <a:gd name="connsiteX4" fmla="*/ 231172 w 882110"/>
                  <a:gd name="connsiteY4" fmla="*/ 294037 h 637127"/>
                  <a:gd name="connsiteX5" fmla="*/ 441960 w 882110"/>
                  <a:gd name="connsiteY5" fmla="*/ 123634 h 637127"/>
                  <a:gd name="connsiteX6" fmla="*/ 441960 w 882110"/>
                  <a:gd name="connsiteY6" fmla="*/ 511302 h 637127"/>
                  <a:gd name="connsiteX7" fmla="*/ 882110 w 882110"/>
                  <a:gd name="connsiteY7" fmla="*/ 511302 h 637127"/>
                  <a:gd name="connsiteX8" fmla="*/ 882110 w 882110"/>
                  <a:gd name="connsiteY8" fmla="*/ 585216 h 637127"/>
                  <a:gd name="connsiteX9" fmla="*/ 294322 w 882110"/>
                  <a:gd name="connsiteY9" fmla="*/ 585216 h 637127"/>
                  <a:gd name="connsiteX10" fmla="*/ 294322 w 882110"/>
                  <a:gd name="connsiteY10" fmla="*/ 51340 h 637127"/>
                  <a:gd name="connsiteX11" fmla="*/ 882110 w 882110"/>
                  <a:gd name="connsiteY11" fmla="*/ 51340 h 637127"/>
                  <a:gd name="connsiteX12" fmla="*/ 882110 w 882110"/>
                  <a:gd name="connsiteY12" fmla="*/ 123730 h 637127"/>
                  <a:gd name="connsiteX13" fmla="*/ 441960 w 882110"/>
                  <a:gd name="connsiteY13" fmla="*/ 123730 h 637127"/>
                  <a:gd name="connsiteX14" fmla="*/ 119539 w 882110"/>
                  <a:gd name="connsiteY14" fmla="*/ 344233 h 637127"/>
                  <a:gd name="connsiteX15" fmla="*/ 231172 w 882110"/>
                  <a:gd name="connsiteY15" fmla="*/ 344233 h 637127"/>
                  <a:gd name="connsiteX16" fmla="*/ 0 w 882110"/>
                  <a:gd name="connsiteY16" fmla="*/ 637127 h 637127"/>
                  <a:gd name="connsiteX17" fmla="*/ 0 w 882110"/>
                  <a:gd name="connsiteY17" fmla="*/ 521970 h 637127"/>
                  <a:gd name="connsiteX18" fmla="*/ 119539 w 882110"/>
                  <a:gd name="connsiteY18" fmla="*/ 344233 h 637127"/>
                  <a:gd name="connsiteX19" fmla="*/ 231172 w 882110"/>
                  <a:gd name="connsiteY19" fmla="*/ 133445 h 637127"/>
                  <a:gd name="connsiteX20" fmla="*/ 0 w 882110"/>
                  <a:gd name="connsiteY20" fmla="*/ 83629 h 637127"/>
                  <a:gd name="connsiteX21" fmla="*/ 0 w 882110"/>
                  <a:gd name="connsiteY21" fmla="*/ 0 h 637127"/>
                  <a:gd name="connsiteX22" fmla="*/ 231172 w 882110"/>
                  <a:gd name="connsiteY22" fmla="*/ 49816 h 637127"/>
                  <a:gd name="connsiteX23" fmla="*/ 231172 w 882110"/>
                  <a:gd name="connsiteY23" fmla="*/ 133445 h 637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82110" h="637127">
                    <a:moveTo>
                      <a:pt x="231172" y="294132"/>
                    </a:moveTo>
                    <a:lnTo>
                      <a:pt x="0" y="244221"/>
                    </a:lnTo>
                    <a:lnTo>
                      <a:pt x="0" y="160496"/>
                    </a:lnTo>
                    <a:lnTo>
                      <a:pt x="231172" y="210407"/>
                    </a:lnTo>
                    <a:lnTo>
                      <a:pt x="231172" y="294037"/>
                    </a:lnTo>
                    <a:close/>
                    <a:moveTo>
                      <a:pt x="441960" y="123634"/>
                    </a:moveTo>
                    <a:lnTo>
                      <a:pt x="441960" y="511302"/>
                    </a:lnTo>
                    <a:lnTo>
                      <a:pt x="882110" y="511302"/>
                    </a:lnTo>
                    <a:lnTo>
                      <a:pt x="882110" y="585216"/>
                    </a:lnTo>
                    <a:lnTo>
                      <a:pt x="294322" y="585216"/>
                    </a:lnTo>
                    <a:lnTo>
                      <a:pt x="294322" y="51340"/>
                    </a:lnTo>
                    <a:lnTo>
                      <a:pt x="882110" y="51340"/>
                    </a:lnTo>
                    <a:lnTo>
                      <a:pt x="882110" y="123730"/>
                    </a:lnTo>
                    <a:lnTo>
                      <a:pt x="441960" y="123730"/>
                    </a:lnTo>
                    <a:close/>
                    <a:moveTo>
                      <a:pt x="119539" y="344233"/>
                    </a:moveTo>
                    <a:lnTo>
                      <a:pt x="231172" y="344233"/>
                    </a:lnTo>
                    <a:cubicBezTo>
                      <a:pt x="205740" y="471773"/>
                      <a:pt x="154496" y="560641"/>
                      <a:pt x="0" y="637127"/>
                    </a:cubicBezTo>
                    <a:lnTo>
                      <a:pt x="0" y="521970"/>
                    </a:lnTo>
                    <a:cubicBezTo>
                      <a:pt x="65913" y="473202"/>
                      <a:pt x="96965" y="425863"/>
                      <a:pt x="119539" y="344233"/>
                    </a:cubicBezTo>
                    <a:moveTo>
                      <a:pt x="231172" y="133445"/>
                    </a:moveTo>
                    <a:lnTo>
                      <a:pt x="0" y="83629"/>
                    </a:lnTo>
                    <a:lnTo>
                      <a:pt x="0" y="0"/>
                    </a:lnTo>
                    <a:lnTo>
                      <a:pt x="231172" y="49816"/>
                    </a:lnTo>
                    <a:lnTo>
                      <a:pt x="231172" y="133445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8" name="任意多边形: 形状 67">
                <a:extLst>
                  <a:ext uri="{FF2B5EF4-FFF2-40B4-BE49-F238E27FC236}">
                    <a16:creationId xmlns:a16="http://schemas.microsoft.com/office/drawing/2014/main" xmlns="" id="{284329A9-5BF7-6DA8-505C-9CFEF0B93979}"/>
                  </a:ext>
                </a:extLst>
              </p:cNvPr>
              <p:cNvSpPr/>
              <p:nvPr/>
            </p:nvSpPr>
            <p:spPr>
              <a:xfrm>
                <a:off x="8600226" y="-2350968"/>
                <a:ext cx="1960435" cy="264699"/>
              </a:xfrm>
              <a:custGeom>
                <a:avLst/>
                <a:gdLst>
                  <a:gd name="connsiteX0" fmla="*/ 223171 w 1960435"/>
                  <a:gd name="connsiteY0" fmla="*/ 3905 h 264699"/>
                  <a:gd name="connsiteX1" fmla="*/ 101155 w 1960435"/>
                  <a:gd name="connsiteY1" fmla="*/ 224314 h 264699"/>
                  <a:gd name="connsiteX2" fmla="*/ 223171 w 1960435"/>
                  <a:gd name="connsiteY2" fmla="*/ 224314 h 264699"/>
                  <a:gd name="connsiteX3" fmla="*/ 223171 w 1960435"/>
                  <a:gd name="connsiteY3" fmla="*/ 260890 h 264699"/>
                  <a:gd name="connsiteX4" fmla="*/ 0 w 1960435"/>
                  <a:gd name="connsiteY4" fmla="*/ 260890 h 264699"/>
                  <a:gd name="connsiteX5" fmla="*/ 122872 w 1960435"/>
                  <a:gd name="connsiteY5" fmla="*/ 40577 h 264699"/>
                  <a:gd name="connsiteX6" fmla="*/ 8477 w 1960435"/>
                  <a:gd name="connsiteY6" fmla="*/ 40577 h 264699"/>
                  <a:gd name="connsiteX7" fmla="*/ 8477 w 1960435"/>
                  <a:gd name="connsiteY7" fmla="*/ 4000 h 264699"/>
                  <a:gd name="connsiteX8" fmla="*/ 223171 w 1960435"/>
                  <a:gd name="connsiteY8" fmla="*/ 4000 h 264699"/>
                  <a:gd name="connsiteX9" fmla="*/ 476345 w 1960435"/>
                  <a:gd name="connsiteY9" fmla="*/ 3905 h 264699"/>
                  <a:gd name="connsiteX10" fmla="*/ 476345 w 1960435"/>
                  <a:gd name="connsiteY10" fmla="*/ 260890 h 264699"/>
                  <a:gd name="connsiteX11" fmla="*/ 414909 w 1960435"/>
                  <a:gd name="connsiteY11" fmla="*/ 260890 h 264699"/>
                  <a:gd name="connsiteX12" fmla="*/ 414909 w 1960435"/>
                  <a:gd name="connsiteY12" fmla="*/ 146209 h 264699"/>
                  <a:gd name="connsiteX13" fmla="*/ 314992 w 1960435"/>
                  <a:gd name="connsiteY13" fmla="*/ 146209 h 264699"/>
                  <a:gd name="connsiteX14" fmla="*/ 314992 w 1960435"/>
                  <a:gd name="connsiteY14" fmla="*/ 260890 h 264699"/>
                  <a:gd name="connsiteX15" fmla="*/ 253460 w 1960435"/>
                  <a:gd name="connsiteY15" fmla="*/ 260890 h 264699"/>
                  <a:gd name="connsiteX16" fmla="*/ 253460 w 1960435"/>
                  <a:gd name="connsiteY16" fmla="*/ 3905 h 264699"/>
                  <a:gd name="connsiteX17" fmla="*/ 314992 w 1960435"/>
                  <a:gd name="connsiteY17" fmla="*/ 3905 h 264699"/>
                  <a:gd name="connsiteX18" fmla="*/ 314992 w 1960435"/>
                  <a:gd name="connsiteY18" fmla="*/ 106966 h 264699"/>
                  <a:gd name="connsiteX19" fmla="*/ 414909 w 1960435"/>
                  <a:gd name="connsiteY19" fmla="*/ 106966 h 264699"/>
                  <a:gd name="connsiteX20" fmla="*/ 414909 w 1960435"/>
                  <a:gd name="connsiteY20" fmla="*/ 3905 h 264699"/>
                  <a:gd name="connsiteX21" fmla="*/ 476345 w 1960435"/>
                  <a:gd name="connsiteY21" fmla="*/ 3905 h 264699"/>
                  <a:gd name="connsiteX22" fmla="*/ 645890 w 1960435"/>
                  <a:gd name="connsiteY22" fmla="*/ 95 h 264699"/>
                  <a:gd name="connsiteX23" fmla="*/ 738759 w 1960435"/>
                  <a:gd name="connsiteY23" fmla="*/ 39910 h 264699"/>
                  <a:gd name="connsiteX24" fmla="*/ 774287 w 1960435"/>
                  <a:gd name="connsiteY24" fmla="*/ 132493 h 264699"/>
                  <a:gd name="connsiteX25" fmla="*/ 738378 w 1960435"/>
                  <a:gd name="connsiteY25" fmla="*/ 225362 h 264699"/>
                  <a:gd name="connsiteX26" fmla="*/ 645986 w 1960435"/>
                  <a:gd name="connsiteY26" fmla="*/ 264700 h 264699"/>
                  <a:gd name="connsiteX27" fmla="*/ 553117 w 1960435"/>
                  <a:gd name="connsiteY27" fmla="*/ 225552 h 264699"/>
                  <a:gd name="connsiteX28" fmla="*/ 517303 w 1960435"/>
                  <a:gd name="connsiteY28" fmla="*/ 132397 h 264699"/>
                  <a:gd name="connsiteX29" fmla="*/ 552831 w 1960435"/>
                  <a:gd name="connsiteY29" fmla="*/ 39624 h 264699"/>
                  <a:gd name="connsiteX30" fmla="*/ 645986 w 1960435"/>
                  <a:gd name="connsiteY30" fmla="*/ 0 h 264699"/>
                  <a:gd name="connsiteX31" fmla="*/ 645986 w 1960435"/>
                  <a:gd name="connsiteY31" fmla="*/ 206216 h 264699"/>
                  <a:gd name="connsiteX32" fmla="*/ 693991 w 1960435"/>
                  <a:gd name="connsiteY32" fmla="*/ 186023 h 264699"/>
                  <a:gd name="connsiteX33" fmla="*/ 712184 w 1960435"/>
                  <a:gd name="connsiteY33" fmla="*/ 132397 h 264699"/>
                  <a:gd name="connsiteX34" fmla="*/ 693991 w 1960435"/>
                  <a:gd name="connsiteY34" fmla="*/ 78962 h 264699"/>
                  <a:gd name="connsiteX35" fmla="*/ 645986 w 1960435"/>
                  <a:gd name="connsiteY35" fmla="*/ 58674 h 264699"/>
                  <a:gd name="connsiteX36" fmla="*/ 597694 w 1960435"/>
                  <a:gd name="connsiteY36" fmla="*/ 78962 h 264699"/>
                  <a:gd name="connsiteX37" fmla="*/ 579406 w 1960435"/>
                  <a:gd name="connsiteY37" fmla="*/ 132397 h 264699"/>
                  <a:gd name="connsiteX38" fmla="*/ 597694 w 1960435"/>
                  <a:gd name="connsiteY38" fmla="*/ 186023 h 264699"/>
                  <a:gd name="connsiteX39" fmla="*/ 645986 w 1960435"/>
                  <a:gd name="connsiteY39" fmla="*/ 206216 h 264699"/>
                  <a:gd name="connsiteX40" fmla="*/ 1041368 w 1960435"/>
                  <a:gd name="connsiteY40" fmla="*/ 3810 h 264699"/>
                  <a:gd name="connsiteX41" fmla="*/ 1041368 w 1960435"/>
                  <a:gd name="connsiteY41" fmla="*/ 260795 h 264699"/>
                  <a:gd name="connsiteX42" fmla="*/ 988790 w 1960435"/>
                  <a:gd name="connsiteY42" fmla="*/ 260795 h 264699"/>
                  <a:gd name="connsiteX43" fmla="*/ 876205 w 1960435"/>
                  <a:gd name="connsiteY43" fmla="*/ 109442 h 264699"/>
                  <a:gd name="connsiteX44" fmla="*/ 876205 w 1960435"/>
                  <a:gd name="connsiteY44" fmla="*/ 260795 h 264699"/>
                  <a:gd name="connsiteX45" fmla="*/ 814673 w 1960435"/>
                  <a:gd name="connsiteY45" fmla="*/ 260795 h 264699"/>
                  <a:gd name="connsiteX46" fmla="*/ 814673 w 1960435"/>
                  <a:gd name="connsiteY46" fmla="*/ 3810 h 264699"/>
                  <a:gd name="connsiteX47" fmla="*/ 871442 w 1960435"/>
                  <a:gd name="connsiteY47" fmla="*/ 3810 h 264699"/>
                  <a:gd name="connsiteX48" fmla="*/ 979741 w 1960435"/>
                  <a:gd name="connsiteY48" fmla="*/ 147542 h 264699"/>
                  <a:gd name="connsiteX49" fmla="*/ 979741 w 1960435"/>
                  <a:gd name="connsiteY49" fmla="*/ 3810 h 264699"/>
                  <a:gd name="connsiteX50" fmla="*/ 1041273 w 1960435"/>
                  <a:gd name="connsiteY50" fmla="*/ 3810 h 264699"/>
                  <a:gd name="connsiteX51" fmla="*/ 1305687 w 1960435"/>
                  <a:gd name="connsiteY51" fmla="*/ 21431 h 264699"/>
                  <a:gd name="connsiteX52" fmla="*/ 1305687 w 1960435"/>
                  <a:gd name="connsiteY52" fmla="*/ 86392 h 264699"/>
                  <a:gd name="connsiteX53" fmla="*/ 1223867 w 1960435"/>
                  <a:gd name="connsiteY53" fmla="*/ 57912 h 264699"/>
                  <a:gd name="connsiteX54" fmla="*/ 1166622 w 1960435"/>
                  <a:gd name="connsiteY54" fmla="*/ 76581 h 264699"/>
                  <a:gd name="connsiteX55" fmla="*/ 1145191 w 1960435"/>
                  <a:gd name="connsiteY55" fmla="*/ 135160 h 264699"/>
                  <a:gd name="connsiteX56" fmla="*/ 1166622 w 1960435"/>
                  <a:gd name="connsiteY56" fmla="*/ 190309 h 264699"/>
                  <a:gd name="connsiteX57" fmla="*/ 1219200 w 1960435"/>
                  <a:gd name="connsiteY57" fmla="*/ 206883 h 264699"/>
                  <a:gd name="connsiteX58" fmla="*/ 1254538 w 1960435"/>
                  <a:gd name="connsiteY58" fmla="*/ 195453 h 264699"/>
                  <a:gd name="connsiteX59" fmla="*/ 1254538 w 1960435"/>
                  <a:gd name="connsiteY59" fmla="*/ 161163 h 264699"/>
                  <a:gd name="connsiteX60" fmla="*/ 1221867 w 1960435"/>
                  <a:gd name="connsiteY60" fmla="*/ 161163 h 264699"/>
                  <a:gd name="connsiteX61" fmla="*/ 1221867 w 1960435"/>
                  <a:gd name="connsiteY61" fmla="*/ 124492 h 264699"/>
                  <a:gd name="connsiteX62" fmla="*/ 1310640 w 1960435"/>
                  <a:gd name="connsiteY62" fmla="*/ 124492 h 264699"/>
                  <a:gd name="connsiteX63" fmla="*/ 1310640 w 1960435"/>
                  <a:gd name="connsiteY63" fmla="*/ 229933 h 264699"/>
                  <a:gd name="connsiteX64" fmla="*/ 1270063 w 1960435"/>
                  <a:gd name="connsiteY64" fmla="*/ 254984 h 264699"/>
                  <a:gd name="connsiteX65" fmla="*/ 1216152 w 1960435"/>
                  <a:gd name="connsiteY65" fmla="*/ 264700 h 264699"/>
                  <a:gd name="connsiteX66" fmla="*/ 1119759 w 1960435"/>
                  <a:gd name="connsiteY66" fmla="*/ 227457 h 264699"/>
                  <a:gd name="connsiteX67" fmla="*/ 1082135 w 1960435"/>
                  <a:gd name="connsiteY67" fmla="*/ 132779 h 264699"/>
                  <a:gd name="connsiteX68" fmla="*/ 1119759 w 1960435"/>
                  <a:gd name="connsiteY68" fmla="*/ 37052 h 264699"/>
                  <a:gd name="connsiteX69" fmla="*/ 1217295 w 1960435"/>
                  <a:gd name="connsiteY69" fmla="*/ 0 h 264699"/>
                  <a:gd name="connsiteX70" fmla="*/ 1305687 w 1960435"/>
                  <a:gd name="connsiteY70" fmla="*/ 21431 h 264699"/>
                  <a:gd name="connsiteX71" fmla="*/ 1795653 w 1960435"/>
                  <a:gd name="connsiteY71" fmla="*/ 3810 h 264699"/>
                  <a:gd name="connsiteX72" fmla="*/ 1854518 w 1960435"/>
                  <a:gd name="connsiteY72" fmla="*/ 3810 h 264699"/>
                  <a:gd name="connsiteX73" fmla="*/ 1854518 w 1960435"/>
                  <a:gd name="connsiteY73" fmla="*/ 150019 h 264699"/>
                  <a:gd name="connsiteX74" fmla="*/ 1825561 w 1960435"/>
                  <a:gd name="connsiteY74" fmla="*/ 235458 h 264699"/>
                  <a:gd name="connsiteX75" fmla="*/ 1742599 w 1960435"/>
                  <a:gd name="connsiteY75" fmla="*/ 264605 h 264699"/>
                  <a:gd name="connsiteX76" fmla="*/ 1659922 w 1960435"/>
                  <a:gd name="connsiteY76" fmla="*/ 235077 h 264699"/>
                  <a:gd name="connsiteX77" fmla="*/ 1630489 w 1960435"/>
                  <a:gd name="connsiteY77" fmla="*/ 150304 h 264699"/>
                  <a:gd name="connsiteX78" fmla="*/ 1630489 w 1960435"/>
                  <a:gd name="connsiteY78" fmla="*/ 3810 h 264699"/>
                  <a:gd name="connsiteX79" fmla="*/ 1689830 w 1960435"/>
                  <a:gd name="connsiteY79" fmla="*/ 3810 h 264699"/>
                  <a:gd name="connsiteX80" fmla="*/ 1689830 w 1960435"/>
                  <a:gd name="connsiteY80" fmla="*/ 138684 h 264699"/>
                  <a:gd name="connsiteX81" fmla="*/ 1742027 w 1960435"/>
                  <a:gd name="connsiteY81" fmla="*/ 204692 h 264699"/>
                  <a:gd name="connsiteX82" fmla="*/ 1795558 w 1960435"/>
                  <a:gd name="connsiteY82" fmla="*/ 134207 h 264699"/>
                  <a:gd name="connsiteX83" fmla="*/ 1795558 w 1960435"/>
                  <a:gd name="connsiteY83" fmla="*/ 3715 h 264699"/>
                  <a:gd name="connsiteX84" fmla="*/ 1960436 w 1960435"/>
                  <a:gd name="connsiteY84" fmla="*/ 260795 h 264699"/>
                  <a:gd name="connsiteX85" fmla="*/ 1894332 w 1960435"/>
                  <a:gd name="connsiteY85" fmla="*/ 260795 h 264699"/>
                  <a:gd name="connsiteX86" fmla="*/ 1894332 w 1960435"/>
                  <a:gd name="connsiteY86" fmla="*/ 3810 h 264699"/>
                  <a:gd name="connsiteX87" fmla="*/ 1960436 w 1960435"/>
                  <a:gd name="connsiteY87" fmla="*/ 3810 h 264699"/>
                  <a:gd name="connsiteX88" fmla="*/ 1960436 w 1960435"/>
                  <a:gd name="connsiteY88" fmla="*/ 260795 h 264699"/>
                  <a:gd name="connsiteX89" fmla="*/ 1582293 w 1960435"/>
                  <a:gd name="connsiteY89" fmla="*/ 3810 h 264699"/>
                  <a:gd name="connsiteX90" fmla="*/ 1582293 w 1960435"/>
                  <a:gd name="connsiteY90" fmla="*/ 260795 h 264699"/>
                  <a:gd name="connsiteX91" fmla="*/ 1520761 w 1960435"/>
                  <a:gd name="connsiteY91" fmla="*/ 260795 h 264699"/>
                  <a:gd name="connsiteX92" fmla="*/ 1520761 w 1960435"/>
                  <a:gd name="connsiteY92" fmla="*/ 146113 h 264699"/>
                  <a:gd name="connsiteX93" fmla="*/ 1420844 w 1960435"/>
                  <a:gd name="connsiteY93" fmla="*/ 146113 h 264699"/>
                  <a:gd name="connsiteX94" fmla="*/ 1420844 w 1960435"/>
                  <a:gd name="connsiteY94" fmla="*/ 260795 h 264699"/>
                  <a:gd name="connsiteX95" fmla="*/ 1359313 w 1960435"/>
                  <a:gd name="connsiteY95" fmla="*/ 260795 h 264699"/>
                  <a:gd name="connsiteX96" fmla="*/ 1359313 w 1960435"/>
                  <a:gd name="connsiteY96" fmla="*/ 3810 h 264699"/>
                  <a:gd name="connsiteX97" fmla="*/ 1420844 w 1960435"/>
                  <a:gd name="connsiteY97" fmla="*/ 3810 h 264699"/>
                  <a:gd name="connsiteX98" fmla="*/ 1420844 w 1960435"/>
                  <a:gd name="connsiteY98" fmla="*/ 106871 h 264699"/>
                  <a:gd name="connsiteX99" fmla="*/ 1520761 w 1960435"/>
                  <a:gd name="connsiteY99" fmla="*/ 106871 h 264699"/>
                  <a:gd name="connsiteX100" fmla="*/ 1520761 w 1960435"/>
                  <a:gd name="connsiteY100" fmla="*/ 3810 h 264699"/>
                  <a:gd name="connsiteX101" fmla="*/ 1582293 w 1960435"/>
                  <a:gd name="connsiteY101" fmla="*/ 3810 h 264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</a:cxnLst>
                <a:rect l="l" t="t" r="r" b="b"/>
                <a:pathLst>
                  <a:path w="1960435" h="264699">
                    <a:moveTo>
                      <a:pt x="223171" y="3905"/>
                    </a:moveTo>
                    <a:lnTo>
                      <a:pt x="101155" y="224314"/>
                    </a:lnTo>
                    <a:lnTo>
                      <a:pt x="223171" y="224314"/>
                    </a:lnTo>
                    <a:lnTo>
                      <a:pt x="223171" y="260890"/>
                    </a:lnTo>
                    <a:lnTo>
                      <a:pt x="0" y="260890"/>
                    </a:lnTo>
                    <a:lnTo>
                      <a:pt x="122872" y="40577"/>
                    </a:lnTo>
                    <a:lnTo>
                      <a:pt x="8477" y="40577"/>
                    </a:lnTo>
                    <a:lnTo>
                      <a:pt x="8477" y="4000"/>
                    </a:lnTo>
                    <a:lnTo>
                      <a:pt x="223171" y="4000"/>
                    </a:lnTo>
                    <a:close/>
                    <a:moveTo>
                      <a:pt x="476345" y="3905"/>
                    </a:moveTo>
                    <a:lnTo>
                      <a:pt x="476345" y="260890"/>
                    </a:lnTo>
                    <a:lnTo>
                      <a:pt x="414909" y="260890"/>
                    </a:lnTo>
                    <a:lnTo>
                      <a:pt x="414909" y="146209"/>
                    </a:lnTo>
                    <a:lnTo>
                      <a:pt x="314992" y="146209"/>
                    </a:lnTo>
                    <a:lnTo>
                      <a:pt x="314992" y="260890"/>
                    </a:lnTo>
                    <a:lnTo>
                      <a:pt x="253460" y="260890"/>
                    </a:lnTo>
                    <a:lnTo>
                      <a:pt x="253460" y="3905"/>
                    </a:lnTo>
                    <a:lnTo>
                      <a:pt x="314992" y="3905"/>
                    </a:lnTo>
                    <a:lnTo>
                      <a:pt x="314992" y="106966"/>
                    </a:lnTo>
                    <a:lnTo>
                      <a:pt x="414909" y="106966"/>
                    </a:lnTo>
                    <a:lnTo>
                      <a:pt x="414909" y="3905"/>
                    </a:lnTo>
                    <a:lnTo>
                      <a:pt x="476345" y="3905"/>
                    </a:lnTo>
                    <a:close/>
                    <a:moveTo>
                      <a:pt x="645890" y="95"/>
                    </a:moveTo>
                    <a:cubicBezTo>
                      <a:pt x="684086" y="95"/>
                      <a:pt x="715042" y="13335"/>
                      <a:pt x="738759" y="39910"/>
                    </a:cubicBezTo>
                    <a:cubicBezTo>
                      <a:pt x="762476" y="66484"/>
                      <a:pt x="774287" y="97346"/>
                      <a:pt x="774287" y="132493"/>
                    </a:cubicBezTo>
                    <a:cubicBezTo>
                      <a:pt x="774287" y="167640"/>
                      <a:pt x="762286" y="199168"/>
                      <a:pt x="738378" y="225362"/>
                    </a:cubicBezTo>
                    <a:cubicBezTo>
                      <a:pt x="714375" y="251555"/>
                      <a:pt x="683514" y="264700"/>
                      <a:pt x="645986" y="264700"/>
                    </a:cubicBezTo>
                    <a:cubicBezTo>
                      <a:pt x="608457" y="264700"/>
                      <a:pt x="576929" y="251555"/>
                      <a:pt x="553117" y="225552"/>
                    </a:cubicBezTo>
                    <a:cubicBezTo>
                      <a:pt x="529209" y="199454"/>
                      <a:pt x="517303" y="168402"/>
                      <a:pt x="517303" y="132397"/>
                    </a:cubicBezTo>
                    <a:cubicBezTo>
                      <a:pt x="517303" y="96393"/>
                      <a:pt x="529114" y="66199"/>
                      <a:pt x="552831" y="39624"/>
                    </a:cubicBezTo>
                    <a:cubicBezTo>
                      <a:pt x="576548" y="13145"/>
                      <a:pt x="607505" y="0"/>
                      <a:pt x="645986" y="0"/>
                    </a:cubicBezTo>
                    <a:moveTo>
                      <a:pt x="645986" y="206216"/>
                    </a:moveTo>
                    <a:cubicBezTo>
                      <a:pt x="665893" y="206216"/>
                      <a:pt x="681799" y="199454"/>
                      <a:pt x="693991" y="186023"/>
                    </a:cubicBezTo>
                    <a:cubicBezTo>
                      <a:pt x="706088" y="172307"/>
                      <a:pt x="712184" y="154496"/>
                      <a:pt x="712184" y="132397"/>
                    </a:cubicBezTo>
                    <a:cubicBezTo>
                      <a:pt x="712184" y="110299"/>
                      <a:pt x="706088" y="92392"/>
                      <a:pt x="693991" y="78962"/>
                    </a:cubicBezTo>
                    <a:cubicBezTo>
                      <a:pt x="681799" y="65437"/>
                      <a:pt x="665893" y="58674"/>
                      <a:pt x="645986" y="58674"/>
                    </a:cubicBezTo>
                    <a:cubicBezTo>
                      <a:pt x="626078" y="58674"/>
                      <a:pt x="609886" y="65437"/>
                      <a:pt x="597694" y="78962"/>
                    </a:cubicBezTo>
                    <a:cubicBezTo>
                      <a:pt x="585502" y="92488"/>
                      <a:pt x="579406" y="110395"/>
                      <a:pt x="579406" y="132397"/>
                    </a:cubicBezTo>
                    <a:cubicBezTo>
                      <a:pt x="579406" y="154400"/>
                      <a:pt x="585502" y="172307"/>
                      <a:pt x="597694" y="186023"/>
                    </a:cubicBezTo>
                    <a:cubicBezTo>
                      <a:pt x="609886" y="199454"/>
                      <a:pt x="625983" y="206216"/>
                      <a:pt x="645986" y="206216"/>
                    </a:cubicBezTo>
                    <a:moveTo>
                      <a:pt x="1041368" y="3810"/>
                    </a:moveTo>
                    <a:lnTo>
                      <a:pt x="1041368" y="260795"/>
                    </a:lnTo>
                    <a:lnTo>
                      <a:pt x="988790" y="260795"/>
                    </a:lnTo>
                    <a:lnTo>
                      <a:pt x="876205" y="109442"/>
                    </a:lnTo>
                    <a:lnTo>
                      <a:pt x="876205" y="260795"/>
                    </a:lnTo>
                    <a:lnTo>
                      <a:pt x="814673" y="260795"/>
                    </a:lnTo>
                    <a:lnTo>
                      <a:pt x="814673" y="3810"/>
                    </a:lnTo>
                    <a:lnTo>
                      <a:pt x="871442" y="3810"/>
                    </a:lnTo>
                    <a:lnTo>
                      <a:pt x="979741" y="147542"/>
                    </a:lnTo>
                    <a:lnTo>
                      <a:pt x="979741" y="3810"/>
                    </a:lnTo>
                    <a:lnTo>
                      <a:pt x="1041273" y="3810"/>
                    </a:lnTo>
                    <a:close/>
                    <a:moveTo>
                      <a:pt x="1305687" y="21431"/>
                    </a:moveTo>
                    <a:lnTo>
                      <a:pt x="1305687" y="86392"/>
                    </a:lnTo>
                    <a:cubicBezTo>
                      <a:pt x="1277112" y="70580"/>
                      <a:pt x="1251299" y="57912"/>
                      <a:pt x="1223867" y="57912"/>
                    </a:cubicBezTo>
                    <a:cubicBezTo>
                      <a:pt x="1196435" y="57912"/>
                      <a:pt x="1180814" y="61246"/>
                      <a:pt x="1166622" y="76581"/>
                    </a:cubicBezTo>
                    <a:cubicBezTo>
                      <a:pt x="1152334" y="91821"/>
                      <a:pt x="1145191" y="111442"/>
                      <a:pt x="1145191" y="135160"/>
                    </a:cubicBezTo>
                    <a:cubicBezTo>
                      <a:pt x="1145191" y="158877"/>
                      <a:pt x="1152334" y="176213"/>
                      <a:pt x="1166622" y="190309"/>
                    </a:cubicBezTo>
                    <a:cubicBezTo>
                      <a:pt x="1180909" y="204311"/>
                      <a:pt x="1200055" y="206883"/>
                      <a:pt x="1219200" y="206883"/>
                    </a:cubicBezTo>
                    <a:cubicBezTo>
                      <a:pt x="1231487" y="206883"/>
                      <a:pt x="1244442" y="201835"/>
                      <a:pt x="1254538" y="195453"/>
                    </a:cubicBezTo>
                    <a:lnTo>
                      <a:pt x="1254538" y="161163"/>
                    </a:lnTo>
                    <a:lnTo>
                      <a:pt x="1221867" y="161163"/>
                    </a:lnTo>
                    <a:lnTo>
                      <a:pt x="1221867" y="124492"/>
                    </a:lnTo>
                    <a:lnTo>
                      <a:pt x="1310640" y="124492"/>
                    </a:lnTo>
                    <a:lnTo>
                      <a:pt x="1310640" y="229933"/>
                    </a:lnTo>
                    <a:cubicBezTo>
                      <a:pt x="1301782" y="240125"/>
                      <a:pt x="1288256" y="248507"/>
                      <a:pt x="1270063" y="254984"/>
                    </a:cubicBezTo>
                    <a:cubicBezTo>
                      <a:pt x="1251871" y="261461"/>
                      <a:pt x="1233964" y="264700"/>
                      <a:pt x="1216152" y="264700"/>
                    </a:cubicBezTo>
                    <a:cubicBezTo>
                      <a:pt x="1177004" y="264700"/>
                      <a:pt x="1144905" y="252317"/>
                      <a:pt x="1119759" y="227457"/>
                    </a:cubicBezTo>
                    <a:cubicBezTo>
                      <a:pt x="1094613" y="202597"/>
                      <a:pt x="1082135" y="171164"/>
                      <a:pt x="1082135" y="132779"/>
                    </a:cubicBezTo>
                    <a:cubicBezTo>
                      <a:pt x="1082135" y="94393"/>
                      <a:pt x="1094708" y="61722"/>
                      <a:pt x="1119759" y="37052"/>
                    </a:cubicBezTo>
                    <a:cubicBezTo>
                      <a:pt x="1144905" y="12382"/>
                      <a:pt x="1177385" y="0"/>
                      <a:pt x="1217295" y="0"/>
                    </a:cubicBezTo>
                    <a:cubicBezTo>
                      <a:pt x="1250252" y="0"/>
                      <a:pt x="1279779" y="7144"/>
                      <a:pt x="1305687" y="21431"/>
                    </a:cubicBezTo>
                    <a:moveTo>
                      <a:pt x="1795653" y="3810"/>
                    </a:moveTo>
                    <a:lnTo>
                      <a:pt x="1854518" y="3810"/>
                    </a:lnTo>
                    <a:lnTo>
                      <a:pt x="1854518" y="150019"/>
                    </a:lnTo>
                    <a:cubicBezTo>
                      <a:pt x="1854518" y="187547"/>
                      <a:pt x="1844897" y="216027"/>
                      <a:pt x="1825561" y="235458"/>
                    </a:cubicBezTo>
                    <a:cubicBezTo>
                      <a:pt x="1806226" y="254889"/>
                      <a:pt x="1778603" y="264605"/>
                      <a:pt x="1742599" y="264605"/>
                    </a:cubicBezTo>
                    <a:cubicBezTo>
                      <a:pt x="1706594" y="264605"/>
                      <a:pt x="1679543" y="254794"/>
                      <a:pt x="1659922" y="235077"/>
                    </a:cubicBezTo>
                    <a:cubicBezTo>
                      <a:pt x="1640301" y="215455"/>
                      <a:pt x="1630489" y="187166"/>
                      <a:pt x="1630489" y="150304"/>
                    </a:cubicBezTo>
                    <a:lnTo>
                      <a:pt x="1630489" y="3810"/>
                    </a:lnTo>
                    <a:lnTo>
                      <a:pt x="1689830" y="3810"/>
                    </a:lnTo>
                    <a:lnTo>
                      <a:pt x="1689830" y="138684"/>
                    </a:lnTo>
                    <a:cubicBezTo>
                      <a:pt x="1689545" y="192024"/>
                      <a:pt x="1725359" y="204692"/>
                      <a:pt x="1742027" y="204692"/>
                    </a:cubicBezTo>
                    <a:cubicBezTo>
                      <a:pt x="1758696" y="204692"/>
                      <a:pt x="1795272" y="188023"/>
                      <a:pt x="1795558" y="134207"/>
                    </a:cubicBezTo>
                    <a:lnTo>
                      <a:pt x="1795558" y="3715"/>
                    </a:lnTo>
                    <a:close/>
                    <a:moveTo>
                      <a:pt x="1960436" y="260795"/>
                    </a:moveTo>
                    <a:lnTo>
                      <a:pt x="1894332" y="260795"/>
                    </a:lnTo>
                    <a:lnTo>
                      <a:pt x="1894332" y="3810"/>
                    </a:lnTo>
                    <a:lnTo>
                      <a:pt x="1960436" y="3810"/>
                    </a:lnTo>
                    <a:lnTo>
                      <a:pt x="1960436" y="260795"/>
                    </a:lnTo>
                    <a:close/>
                    <a:moveTo>
                      <a:pt x="1582293" y="3810"/>
                    </a:moveTo>
                    <a:lnTo>
                      <a:pt x="1582293" y="260795"/>
                    </a:lnTo>
                    <a:lnTo>
                      <a:pt x="1520761" y="260795"/>
                    </a:lnTo>
                    <a:lnTo>
                      <a:pt x="1520761" y="146113"/>
                    </a:lnTo>
                    <a:lnTo>
                      <a:pt x="1420844" y="146113"/>
                    </a:lnTo>
                    <a:lnTo>
                      <a:pt x="1420844" y="260795"/>
                    </a:lnTo>
                    <a:lnTo>
                      <a:pt x="1359313" y="260795"/>
                    </a:lnTo>
                    <a:lnTo>
                      <a:pt x="1359313" y="3810"/>
                    </a:lnTo>
                    <a:lnTo>
                      <a:pt x="1420844" y="3810"/>
                    </a:lnTo>
                    <a:lnTo>
                      <a:pt x="1420844" y="106871"/>
                    </a:lnTo>
                    <a:lnTo>
                      <a:pt x="1520761" y="106871"/>
                    </a:lnTo>
                    <a:lnTo>
                      <a:pt x="1520761" y="3810"/>
                    </a:lnTo>
                    <a:lnTo>
                      <a:pt x="1582293" y="3810"/>
                    </a:ln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EA7F46FF-0E4F-705E-07D6-349B31244AD8}"/>
              </a:ext>
            </a:extLst>
          </p:cNvPr>
          <p:cNvGrpSpPr/>
          <p:nvPr/>
        </p:nvGrpSpPr>
        <p:grpSpPr>
          <a:xfrm>
            <a:off x="1700084" y="5142896"/>
            <a:ext cx="1714414" cy="1714761"/>
            <a:chOff x="1700084" y="5143241"/>
            <a:chExt cx="1714414" cy="1714761"/>
          </a:xfrm>
        </p:grpSpPr>
        <p:sp>
          <p:nvSpPr>
            <p:cNvPr id="74" name="任意多边形: 形状 73">
              <a:extLst>
                <a:ext uri="{FF2B5EF4-FFF2-40B4-BE49-F238E27FC236}">
                  <a16:creationId xmlns:a16="http://schemas.microsoft.com/office/drawing/2014/main" xmlns="" id="{8FF4CAC4-AB2B-F5F0-6338-5F412E5FA616}"/>
                </a:ext>
              </a:extLst>
            </p:cNvPr>
            <p:cNvSpPr/>
            <p:nvPr/>
          </p:nvSpPr>
          <p:spPr>
            <a:xfrm>
              <a:off x="1712260" y="5143241"/>
              <a:ext cx="1702238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xmlns="" id="{82CA904D-E153-F0AB-7ACA-CAD08345302E}"/>
                </a:ext>
              </a:extLst>
            </p:cNvPr>
            <p:cNvGrpSpPr/>
            <p:nvPr/>
          </p:nvGrpSpPr>
          <p:grpSpPr>
            <a:xfrm>
              <a:off x="1700084" y="5143241"/>
              <a:ext cx="1614727" cy="1714761"/>
              <a:chOff x="1700084" y="5143241"/>
              <a:chExt cx="1614727" cy="1714761"/>
            </a:xfrm>
          </p:grpSpPr>
          <p:sp>
            <p:nvSpPr>
              <p:cNvPr id="82" name="任意多边形: 形状 81">
                <a:extLst>
                  <a:ext uri="{FF2B5EF4-FFF2-40B4-BE49-F238E27FC236}">
                    <a16:creationId xmlns:a16="http://schemas.microsoft.com/office/drawing/2014/main" xmlns="" id="{9ED09970-418F-427E-AC9B-B8F42F162CFF}"/>
                  </a:ext>
                </a:extLst>
              </p:cNvPr>
              <p:cNvSpPr/>
              <p:nvPr/>
            </p:nvSpPr>
            <p:spPr>
              <a:xfrm>
                <a:off x="1700084" y="6000621"/>
                <a:ext cx="1614726" cy="857381"/>
              </a:xfrm>
              <a:custGeom>
                <a:avLst/>
                <a:gdLst>
                  <a:gd name="connsiteX0" fmla="*/ 816190 w 1614726"/>
                  <a:gd name="connsiteY0" fmla="*/ 0 h 857381"/>
                  <a:gd name="connsiteX1" fmla="*/ 1614726 w 1614726"/>
                  <a:gd name="connsiteY1" fmla="*/ 0 h 857381"/>
                  <a:gd name="connsiteX2" fmla="*/ 798537 w 1614726"/>
                  <a:gd name="connsiteY2" fmla="*/ 857381 h 857381"/>
                  <a:gd name="connsiteX3" fmla="*/ 0 w 1614726"/>
                  <a:gd name="connsiteY3" fmla="*/ 857381 h 857381"/>
                  <a:gd name="connsiteX4" fmla="*/ 329 w 1614726"/>
                  <a:gd name="connsiteY4" fmla="*/ 857035 h 857381"/>
                  <a:gd name="connsiteX5" fmla="*/ 12179 w 1614726"/>
                  <a:gd name="connsiteY5" fmla="*/ 857035 h 857381"/>
                  <a:gd name="connsiteX6" fmla="*/ 12179 w 1614726"/>
                  <a:gd name="connsiteY6" fmla="*/ 844587 h 857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14726" h="857381">
                    <a:moveTo>
                      <a:pt x="816190" y="0"/>
                    </a:moveTo>
                    <a:lnTo>
                      <a:pt x="1614726" y="0"/>
                    </a:lnTo>
                    <a:lnTo>
                      <a:pt x="798537" y="857381"/>
                    </a:lnTo>
                    <a:lnTo>
                      <a:pt x="0" y="857381"/>
                    </a:lnTo>
                    <a:lnTo>
                      <a:pt x="329" y="857035"/>
                    </a:lnTo>
                    <a:lnTo>
                      <a:pt x="12179" y="857035"/>
                    </a:lnTo>
                    <a:lnTo>
                      <a:pt x="12179" y="844587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xmlns="" id="{AA3BED49-EEF0-EA5E-2C0C-83F6647A181F}"/>
                  </a:ext>
                </a:extLst>
              </p:cNvPr>
              <p:cNvSpPr/>
              <p:nvPr/>
            </p:nvSpPr>
            <p:spPr>
              <a:xfrm>
                <a:off x="1712264" y="5143241"/>
                <a:ext cx="1602547" cy="857381"/>
              </a:xfrm>
              <a:custGeom>
                <a:avLst/>
                <a:gdLst>
                  <a:gd name="connsiteX0" fmla="*/ 0 w 1602547"/>
                  <a:gd name="connsiteY0" fmla="*/ 0 h 857381"/>
                  <a:gd name="connsiteX1" fmla="*/ 786358 w 1602547"/>
                  <a:gd name="connsiteY1" fmla="*/ 0 h 857381"/>
                  <a:gd name="connsiteX2" fmla="*/ 1602547 w 1602547"/>
                  <a:gd name="connsiteY2" fmla="*/ 857381 h 857381"/>
                  <a:gd name="connsiteX3" fmla="*/ 804011 w 1602547"/>
                  <a:gd name="connsiteY3" fmla="*/ 857381 h 857381"/>
                  <a:gd name="connsiteX4" fmla="*/ 0 w 1602547"/>
                  <a:gd name="connsiteY4" fmla="*/ 12794 h 857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2547" h="857381">
                    <a:moveTo>
                      <a:pt x="0" y="0"/>
                    </a:moveTo>
                    <a:lnTo>
                      <a:pt x="786358" y="0"/>
                    </a:lnTo>
                    <a:lnTo>
                      <a:pt x="1602547" y="857381"/>
                    </a:lnTo>
                    <a:lnTo>
                      <a:pt x="804011" y="857381"/>
                    </a:lnTo>
                    <a:lnTo>
                      <a:pt x="0" y="12794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291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04D67755-8FB4-13AB-4E21-E73CBB4A11D5}"/>
              </a:ext>
            </a:extLst>
          </p:cNvPr>
          <p:cNvGrpSpPr/>
          <p:nvPr/>
        </p:nvGrpSpPr>
        <p:grpSpPr>
          <a:xfrm>
            <a:off x="-1" y="1302995"/>
            <a:ext cx="12186870" cy="1524575"/>
            <a:chOff x="-1" y="-1847798"/>
            <a:chExt cx="12186870" cy="1524575"/>
          </a:xfrm>
        </p:grpSpPr>
        <p:grpSp>
          <p:nvGrpSpPr>
            <p:cNvPr id="32" name="图形 39">
              <a:extLst>
                <a:ext uri="{FF2B5EF4-FFF2-40B4-BE49-F238E27FC236}">
                  <a16:creationId xmlns:a16="http://schemas.microsoft.com/office/drawing/2014/main" xmlns="" id="{7A20514C-1831-8DE9-D6D0-F516D21F78AA}"/>
                </a:ext>
              </a:extLst>
            </p:cNvPr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D52D608E-4D0E-EC21-BC45-9196323ABB75}"/>
                  </a:ext>
                </a:extLst>
              </p:cNvPr>
              <p:cNvSpPr/>
              <p:nvPr/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9AFB9E4B-7C35-3FB0-1CFE-44EC57315C3E}"/>
                  </a:ext>
                </a:extLst>
              </p:cNvPr>
              <p:cNvSpPr/>
              <p:nvPr/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AC21243B-42EC-9011-F035-04320F6A5D3F}"/>
                  </a:ext>
                </a:extLst>
              </p:cNvPr>
              <p:cNvSpPr/>
              <p:nvPr/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CFBD3C17-F168-7316-D0FE-B208E6684E17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C2163D02-F00E-2266-5C5C-189CBCA1780C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="" id="{960816B9-B2C4-D5AE-F627-E8856B3FFFE0}"/>
                  </a:ext>
                </a:extLst>
              </p:cNvPr>
              <p:cNvSpPr/>
              <p:nvPr/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="" id="{ECAEAD9E-E420-8417-2A63-1590DB18E91A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8CFCBAED-A626-5137-F113-B543F3BA0F87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D4387C2C-AFF5-2026-766C-F2352D9CD2AD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E403FE4A-B00E-9921-9EEE-221DEC82C186}"/>
                  </a:ext>
                </a:extLst>
              </p:cNvPr>
              <p:cNvSpPr/>
              <p:nvPr/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C8289A19-6024-FD23-B713-1F110926B19C}"/>
                  </a:ext>
                </a:extLst>
              </p:cNvPr>
              <p:cNvSpPr/>
              <p:nvPr/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99BD1575-478F-C978-EFD3-0DAC21845FBC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CF56E7DA-0935-58B1-C03A-00DD6CA240D0}"/>
                  </a:ext>
                </a:extLst>
              </p:cNvPr>
              <p:cNvSpPr/>
              <p:nvPr/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A37E1F74-28C5-CF5F-308C-F685F7C2F8E4}"/>
                  </a:ext>
                </a:extLst>
              </p:cNvPr>
              <p:cNvSpPr/>
              <p:nvPr/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8F10B44C-E676-FD33-EAC8-884C3901B098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82BA763F-E398-CC3E-3409-402741F6A454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0B6ED089-92DD-48BB-5982-BABBA00AAFEF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F7650EDF-103E-E51B-12CE-6EF2EA599DA8}"/>
                  </a:ext>
                </a:extLst>
              </p:cNvPr>
              <p:cNvSpPr/>
              <p:nvPr/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786C73A8-9752-E89B-B50F-7B1138E2F0C4}"/>
                  </a:ext>
                </a:extLst>
              </p:cNvPr>
              <p:cNvSpPr/>
              <p:nvPr/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AFDE9098-4B3B-684D-572F-3F3D02A5015D}"/>
                  </a:ext>
                </a:extLst>
              </p:cNvPr>
              <p:cNvSpPr/>
              <p:nvPr/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4" name="任意多边形: 形状 53">
                <a:extLst>
                  <a:ext uri="{FF2B5EF4-FFF2-40B4-BE49-F238E27FC236}">
                    <a16:creationId xmlns:a16="http://schemas.microsoft.com/office/drawing/2014/main" xmlns="" id="{4921E4FA-426D-AEDB-C5DC-E32B03C8BBE4}"/>
                  </a:ext>
                </a:extLst>
              </p:cNvPr>
              <p:cNvSpPr/>
              <p:nvPr/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5" name="任意多边形: 形状 54">
                <a:extLst>
                  <a:ext uri="{FF2B5EF4-FFF2-40B4-BE49-F238E27FC236}">
                    <a16:creationId xmlns:a16="http://schemas.microsoft.com/office/drawing/2014/main" xmlns="" id="{6BF4DFD0-CEE2-07A9-C613-5B7BEB65B3E5}"/>
                  </a:ext>
                </a:extLst>
              </p:cNvPr>
              <p:cNvSpPr/>
              <p:nvPr/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6" name="任意多边形: 形状 55">
                <a:extLst>
                  <a:ext uri="{FF2B5EF4-FFF2-40B4-BE49-F238E27FC236}">
                    <a16:creationId xmlns:a16="http://schemas.microsoft.com/office/drawing/2014/main" xmlns="" id="{3AA02FCC-8EBB-E68E-7B41-D05160E827E1}"/>
                  </a:ext>
                </a:extLst>
              </p:cNvPr>
              <p:cNvSpPr/>
              <p:nvPr/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:a16="http://schemas.microsoft.com/office/drawing/2014/main" xmlns="" id="{BCBDA7E2-6CCB-AE56-49F1-7704BEB1AB23}"/>
                  </a:ext>
                </a:extLst>
              </p:cNvPr>
              <p:cNvSpPr/>
              <p:nvPr/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1D2A4D3C-C451-6E04-BAFB-3D061635620A}"/>
                  </a:ext>
                </a:extLst>
              </p:cNvPr>
              <p:cNvSpPr/>
              <p:nvPr/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="" id="{CEAC9EC6-A233-B456-0588-FB2209BC6A18}"/>
                  </a:ext>
                </a:extLst>
              </p:cNvPr>
              <p:cNvSpPr/>
              <p:nvPr/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7B853F64-A116-5DA1-C1FD-A16EBE270DE6}"/>
                  </a:ext>
                </a:extLst>
              </p:cNvPr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C51BF38A-A08F-390D-0C02-A72F7286A165}"/>
                  </a:ext>
                </a:extLst>
              </p:cNvPr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B2D223CF-BE44-0035-2EFE-CB3E675324FD}"/>
                </a:ext>
              </a:extLst>
            </p:cNvPr>
            <p:cNvSpPr/>
            <p:nvPr/>
          </p:nvSpPr>
          <p:spPr>
            <a:xfrm>
              <a:off x="-1" y="-1847797"/>
              <a:ext cx="12186870" cy="1524574"/>
            </a:xfrm>
            <a:prstGeom prst="rect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8CD32586-F8DD-F876-30E8-DEB9A32E2399}"/>
              </a:ext>
            </a:extLst>
          </p:cNvPr>
          <p:cNvSpPr txBox="1"/>
          <p:nvPr/>
        </p:nvSpPr>
        <p:spPr>
          <a:xfrm>
            <a:off x="594473" y="2206358"/>
            <a:ext cx="1877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66E0DA0F-FBDC-21D1-8775-D4F2808A7E2C}"/>
              </a:ext>
            </a:extLst>
          </p:cNvPr>
          <p:cNvSpPr txBox="1"/>
          <p:nvPr/>
        </p:nvSpPr>
        <p:spPr>
          <a:xfrm>
            <a:off x="594473" y="1479950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19F2E7A4-94E1-D807-1A2B-F1128D07A6B5}"/>
              </a:ext>
            </a:extLst>
          </p:cNvPr>
          <p:cNvSpPr txBox="1"/>
          <p:nvPr/>
        </p:nvSpPr>
        <p:spPr>
          <a:xfrm>
            <a:off x="6635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01.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E506087F-07CD-664A-ABEF-75B5C456C589}"/>
              </a:ext>
            </a:extLst>
          </p:cNvPr>
          <p:cNvSpPr txBox="1"/>
          <p:nvPr/>
        </p:nvSpPr>
        <p:spPr>
          <a:xfrm>
            <a:off x="6604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210F9ED-87E2-2C3D-A915-85B923D71FEE}"/>
              </a:ext>
            </a:extLst>
          </p:cNvPr>
          <p:cNvSpPr txBox="1"/>
          <p:nvPr/>
        </p:nvSpPr>
        <p:spPr>
          <a:xfrm>
            <a:off x="43973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02.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43B1193-97AB-8BF0-0CF4-545BE5989C61}"/>
              </a:ext>
            </a:extLst>
          </p:cNvPr>
          <p:cNvSpPr txBox="1"/>
          <p:nvPr/>
        </p:nvSpPr>
        <p:spPr>
          <a:xfrm>
            <a:off x="43942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1874AFB8-2E59-7AF6-1F3F-DA2C291640C6}"/>
              </a:ext>
            </a:extLst>
          </p:cNvPr>
          <p:cNvSpPr txBox="1"/>
          <p:nvPr/>
        </p:nvSpPr>
        <p:spPr>
          <a:xfrm>
            <a:off x="8131187" y="3031099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03.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3C1A335-2F5A-DFD7-BCA7-FF8DBB91B19A}"/>
              </a:ext>
            </a:extLst>
          </p:cNvPr>
          <p:cNvSpPr txBox="1"/>
          <p:nvPr/>
        </p:nvSpPr>
        <p:spPr>
          <a:xfrm>
            <a:off x="8128000" y="358907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FA9FAE4A-F5F6-2F3D-58D8-7E9FBBC64458}"/>
              </a:ext>
            </a:extLst>
          </p:cNvPr>
          <p:cNvSpPr txBox="1"/>
          <p:nvPr/>
        </p:nvSpPr>
        <p:spPr>
          <a:xfrm>
            <a:off x="6635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04.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E6763EF-1B14-A36B-86C6-6008C66489F2}"/>
              </a:ext>
            </a:extLst>
          </p:cNvPr>
          <p:cNvSpPr txBox="1"/>
          <p:nvPr/>
        </p:nvSpPr>
        <p:spPr>
          <a:xfrm>
            <a:off x="660400" y="528664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3A0F6FBB-85E1-55B5-0EF5-F348E53715C3}"/>
              </a:ext>
            </a:extLst>
          </p:cNvPr>
          <p:cNvSpPr txBox="1"/>
          <p:nvPr/>
        </p:nvSpPr>
        <p:spPr>
          <a:xfrm>
            <a:off x="43973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05.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04B0616-5B99-86DB-3E73-0AC8084B08F2}"/>
              </a:ext>
            </a:extLst>
          </p:cNvPr>
          <p:cNvSpPr txBox="1"/>
          <p:nvPr/>
        </p:nvSpPr>
        <p:spPr>
          <a:xfrm>
            <a:off x="4394200" y="528664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</a:rPr>
              <a:t>篇章主题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7977D72A-DC26-FEBB-E89E-77FE4499D704}"/>
              </a:ext>
            </a:extLst>
          </p:cNvPr>
          <p:cNvSpPr txBox="1"/>
          <p:nvPr/>
        </p:nvSpPr>
        <p:spPr>
          <a:xfrm>
            <a:off x="8131187" y="4728666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2">
                    <a:lumMod val="90000"/>
                  </a:schemeClr>
                </a:solidFill>
              </a:rPr>
              <a:t>06.</a:t>
            </a:r>
            <a:endParaRPr lang="zh-CN" altLang="en-US" sz="4000" b="1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D37C89A-20FC-BF86-5792-D34A454A3CF4}"/>
              </a:ext>
            </a:extLst>
          </p:cNvPr>
          <p:cNvSpPr txBox="1"/>
          <p:nvPr/>
        </p:nvSpPr>
        <p:spPr>
          <a:xfrm>
            <a:off x="8128000" y="528664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accent1"/>
                </a:solidFill>
              </a:rPr>
              <a:t>……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25463AE-A194-49DE-A48A-F2DEAF3253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932" y="323298"/>
            <a:ext cx="2044672" cy="95517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9DBB3EBF-E63A-F2A4-8461-687F3E06E37A}"/>
              </a:ext>
            </a:extLst>
          </p:cNvPr>
          <p:cNvSpPr/>
          <p:nvPr/>
        </p:nvSpPr>
        <p:spPr>
          <a:xfrm flipV="1">
            <a:off x="0" y="2825273"/>
            <a:ext cx="12192000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1EFCF7F-5F23-61CD-3E8D-D7DA3DB643CC}"/>
              </a:ext>
            </a:extLst>
          </p:cNvPr>
          <p:cNvSpPr/>
          <p:nvPr/>
        </p:nvSpPr>
        <p:spPr>
          <a:xfrm flipV="1">
            <a:off x="660400" y="2825271"/>
            <a:ext cx="1691154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8828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869B0E19-326C-A918-BD0E-0518CACDC20D}"/>
              </a:ext>
            </a:extLst>
          </p:cNvPr>
          <p:cNvGrpSpPr/>
          <p:nvPr/>
        </p:nvGrpSpPr>
        <p:grpSpPr>
          <a:xfrm>
            <a:off x="1700084" y="1714414"/>
            <a:ext cx="1714413" cy="1714415"/>
            <a:chOff x="1700084" y="1714415"/>
            <a:chExt cx="1714413" cy="1714415"/>
          </a:xfrm>
        </p:grpSpPr>
        <p:sp>
          <p:nvSpPr>
            <p:cNvPr id="140" name="任意多边形: 形状 139">
              <a:extLst>
                <a:ext uri="{FF2B5EF4-FFF2-40B4-BE49-F238E27FC236}">
                  <a16:creationId xmlns:a16="http://schemas.microsoft.com/office/drawing/2014/main" xmlns="" id="{D749E069-81DC-EF8A-2D9E-3E5C34F594A0}"/>
                </a:ext>
              </a:extLst>
            </p:cNvPr>
            <p:cNvSpPr/>
            <p:nvPr/>
          </p:nvSpPr>
          <p:spPr>
            <a:xfrm>
              <a:off x="1700084" y="1714415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1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1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141" name="组合 140">
              <a:extLst>
                <a:ext uri="{FF2B5EF4-FFF2-40B4-BE49-F238E27FC236}">
                  <a16:creationId xmlns:a16="http://schemas.microsoft.com/office/drawing/2014/main" xmlns="" id="{68824BA5-37CC-DFBE-AAF5-9F9EE97DC858}"/>
                </a:ext>
              </a:extLst>
            </p:cNvPr>
            <p:cNvGrpSpPr/>
            <p:nvPr/>
          </p:nvGrpSpPr>
          <p:grpSpPr>
            <a:xfrm>
              <a:off x="1700084" y="1714415"/>
              <a:ext cx="1714413" cy="1714415"/>
              <a:chOff x="1708377" y="1714415"/>
              <a:chExt cx="1714413" cy="1714415"/>
            </a:xfrm>
          </p:grpSpPr>
          <p:sp>
            <p:nvSpPr>
              <p:cNvPr id="142" name="任意多边形: 形状 141">
                <a:extLst>
                  <a:ext uri="{FF2B5EF4-FFF2-40B4-BE49-F238E27FC236}">
                    <a16:creationId xmlns:a16="http://schemas.microsoft.com/office/drawing/2014/main" xmlns="" id="{289AE41C-F880-AF1B-D99F-BBA27A86C0D2}"/>
                  </a:ext>
                </a:extLst>
              </p:cNvPr>
              <p:cNvSpPr/>
              <p:nvPr/>
            </p:nvSpPr>
            <p:spPr>
              <a:xfrm>
                <a:off x="1708377" y="2857359"/>
                <a:ext cx="428516" cy="571470"/>
              </a:xfrm>
              <a:custGeom>
                <a:avLst/>
                <a:gdLst>
                  <a:gd name="connsiteX0" fmla="*/ 0 w 308773"/>
                  <a:gd name="connsiteY0" fmla="*/ 0 h 411781"/>
                  <a:gd name="connsiteX1" fmla="*/ 308774 w 308773"/>
                  <a:gd name="connsiteY1" fmla="*/ 0 h 411781"/>
                  <a:gd name="connsiteX2" fmla="*/ 308774 w 308773"/>
                  <a:gd name="connsiteY2" fmla="*/ 411782 h 411781"/>
                  <a:gd name="connsiteX3" fmla="*/ 0 w 308773"/>
                  <a:gd name="connsiteY3" fmla="*/ 411782 h 411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411781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411782"/>
                    </a:lnTo>
                    <a:lnTo>
                      <a:pt x="0" y="411782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3" name="任意多边形: 形状 142">
                <a:extLst>
                  <a:ext uri="{FF2B5EF4-FFF2-40B4-BE49-F238E27FC236}">
                    <a16:creationId xmlns:a16="http://schemas.microsoft.com/office/drawing/2014/main" xmlns="" id="{54530D3E-8D37-0163-E3BB-B4EB5756DCC8}"/>
                  </a:ext>
                </a:extLst>
              </p:cNvPr>
              <p:cNvSpPr/>
              <p:nvPr/>
            </p:nvSpPr>
            <p:spPr>
              <a:xfrm>
                <a:off x="2136894" y="2475224"/>
                <a:ext cx="428516" cy="953606"/>
              </a:xfrm>
              <a:custGeom>
                <a:avLst/>
                <a:gdLst>
                  <a:gd name="connsiteX0" fmla="*/ 0 w 308773"/>
                  <a:gd name="connsiteY0" fmla="*/ 0 h 687134"/>
                  <a:gd name="connsiteX1" fmla="*/ 308774 w 308773"/>
                  <a:gd name="connsiteY1" fmla="*/ 0 h 687134"/>
                  <a:gd name="connsiteX2" fmla="*/ 308774 w 308773"/>
                  <a:gd name="connsiteY2" fmla="*/ 687134 h 687134"/>
                  <a:gd name="connsiteX3" fmla="*/ 0 w 308773"/>
                  <a:gd name="connsiteY3" fmla="*/ 687134 h 687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687134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687134"/>
                    </a:lnTo>
                    <a:lnTo>
                      <a:pt x="0" y="687134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4" name="任意多边形: 形状 143">
                <a:extLst>
                  <a:ext uri="{FF2B5EF4-FFF2-40B4-BE49-F238E27FC236}">
                    <a16:creationId xmlns:a16="http://schemas.microsoft.com/office/drawing/2014/main" xmlns="" id="{0E958362-5ED7-E6C8-A29D-BF92D1F3A259}"/>
                  </a:ext>
                </a:extLst>
              </p:cNvPr>
              <p:cNvSpPr/>
              <p:nvPr/>
            </p:nvSpPr>
            <p:spPr>
              <a:xfrm>
                <a:off x="2565757" y="2092050"/>
                <a:ext cx="428516" cy="1336778"/>
              </a:xfrm>
              <a:custGeom>
                <a:avLst/>
                <a:gdLst>
                  <a:gd name="connsiteX0" fmla="*/ 0 w 308773"/>
                  <a:gd name="connsiteY0" fmla="*/ 0 h 963234"/>
                  <a:gd name="connsiteX1" fmla="*/ 308774 w 308773"/>
                  <a:gd name="connsiteY1" fmla="*/ 0 h 963234"/>
                  <a:gd name="connsiteX2" fmla="*/ 308774 w 308773"/>
                  <a:gd name="connsiteY2" fmla="*/ 963235 h 963234"/>
                  <a:gd name="connsiteX3" fmla="*/ 0 w 308773"/>
                  <a:gd name="connsiteY3" fmla="*/ 963235 h 963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963234">
                    <a:moveTo>
                      <a:pt x="0" y="0"/>
                    </a:moveTo>
                    <a:lnTo>
                      <a:pt x="308774" y="0"/>
                    </a:lnTo>
                    <a:lnTo>
                      <a:pt x="308774" y="963235"/>
                    </a:lnTo>
                    <a:lnTo>
                      <a:pt x="0" y="96323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5" name="任意多边形: 形状 144">
                <a:extLst>
                  <a:ext uri="{FF2B5EF4-FFF2-40B4-BE49-F238E27FC236}">
                    <a16:creationId xmlns:a16="http://schemas.microsoft.com/office/drawing/2014/main" xmlns="" id="{9791E84E-AB08-5DF7-B7A3-3E0361FCFCD2}"/>
                  </a:ext>
                </a:extLst>
              </p:cNvPr>
              <p:cNvSpPr/>
              <p:nvPr/>
            </p:nvSpPr>
            <p:spPr>
              <a:xfrm>
                <a:off x="2994274" y="1714415"/>
                <a:ext cx="428516" cy="1714413"/>
              </a:xfrm>
              <a:custGeom>
                <a:avLst/>
                <a:gdLst>
                  <a:gd name="connsiteX0" fmla="*/ 0 w 308773"/>
                  <a:gd name="connsiteY0" fmla="*/ 0 h 1235344"/>
                  <a:gd name="connsiteX1" fmla="*/ 308773 w 308773"/>
                  <a:gd name="connsiteY1" fmla="*/ 0 h 1235344"/>
                  <a:gd name="connsiteX2" fmla="*/ 308773 w 308773"/>
                  <a:gd name="connsiteY2" fmla="*/ 1235345 h 1235344"/>
                  <a:gd name="connsiteX3" fmla="*/ -1 w 308773"/>
                  <a:gd name="connsiteY3" fmla="*/ 1235345 h 123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8773" h="1235344">
                    <a:moveTo>
                      <a:pt x="0" y="0"/>
                    </a:moveTo>
                    <a:lnTo>
                      <a:pt x="308773" y="0"/>
                    </a:lnTo>
                    <a:lnTo>
                      <a:pt x="308773" y="1235345"/>
                    </a:lnTo>
                    <a:lnTo>
                      <a:pt x="-1" y="1235345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146" name="组合 145">
            <a:extLst>
              <a:ext uri="{FF2B5EF4-FFF2-40B4-BE49-F238E27FC236}">
                <a16:creationId xmlns:a16="http://schemas.microsoft.com/office/drawing/2014/main" xmlns="" id="{C95765D8-4274-E66B-F187-3DEDE2D87613}"/>
              </a:ext>
            </a:extLst>
          </p:cNvPr>
          <p:cNvGrpSpPr/>
          <p:nvPr/>
        </p:nvGrpSpPr>
        <p:grpSpPr>
          <a:xfrm>
            <a:off x="1700084" y="0"/>
            <a:ext cx="1714413" cy="1714414"/>
            <a:chOff x="1700084" y="1"/>
            <a:chExt cx="1714413" cy="1714414"/>
          </a:xfrm>
        </p:grpSpPr>
        <p:sp>
          <p:nvSpPr>
            <p:cNvPr id="147" name="任意多边形: 形状 146">
              <a:extLst>
                <a:ext uri="{FF2B5EF4-FFF2-40B4-BE49-F238E27FC236}">
                  <a16:creationId xmlns:a16="http://schemas.microsoft.com/office/drawing/2014/main" xmlns="" id="{1A6D9E2A-ED2D-EEA7-0CA5-F047D9C3AE7F}"/>
                </a:ext>
              </a:extLst>
            </p:cNvPr>
            <p:cNvSpPr/>
            <p:nvPr/>
          </p:nvSpPr>
          <p:spPr>
            <a:xfrm>
              <a:off x="1700084" y="567665"/>
              <a:ext cx="1714413" cy="1146749"/>
            </a:xfrm>
            <a:custGeom>
              <a:avLst/>
              <a:gdLst>
                <a:gd name="connsiteX0" fmla="*/ 0 w 1235344"/>
                <a:gd name="connsiteY0" fmla="*/ 0 h 826306"/>
                <a:gd name="connsiteX1" fmla="*/ 1235346 w 1235344"/>
                <a:gd name="connsiteY1" fmla="*/ 0 h 826306"/>
                <a:gd name="connsiteX2" fmla="*/ 1235346 w 1235344"/>
                <a:gd name="connsiteY2" fmla="*/ 826307 h 826306"/>
                <a:gd name="connsiteX3" fmla="*/ 1 w 1235344"/>
                <a:gd name="connsiteY3" fmla="*/ 826307 h 826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826306">
                  <a:moveTo>
                    <a:pt x="0" y="0"/>
                  </a:moveTo>
                  <a:lnTo>
                    <a:pt x="1235346" y="0"/>
                  </a:lnTo>
                  <a:lnTo>
                    <a:pt x="1235346" y="826307"/>
                  </a:lnTo>
                  <a:lnTo>
                    <a:pt x="1" y="826307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8" name="任意多边形: 形状 147">
              <a:extLst>
                <a:ext uri="{FF2B5EF4-FFF2-40B4-BE49-F238E27FC236}">
                  <a16:creationId xmlns:a16="http://schemas.microsoft.com/office/drawing/2014/main" xmlns="" id="{BF429912-C172-E7D1-C042-949BACBABA46}"/>
                </a:ext>
              </a:extLst>
            </p:cNvPr>
            <p:cNvSpPr/>
            <p:nvPr/>
          </p:nvSpPr>
          <p:spPr>
            <a:xfrm>
              <a:off x="1700084" y="571473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9" name="任意多边形: 形状 148">
              <a:extLst>
                <a:ext uri="{FF2B5EF4-FFF2-40B4-BE49-F238E27FC236}">
                  <a16:creationId xmlns:a16="http://schemas.microsoft.com/office/drawing/2014/main" xmlns="" id="{0F1E477E-6467-DD57-1C2B-A10AAE5D42EC}"/>
                </a:ext>
              </a:extLst>
            </p:cNvPr>
            <p:cNvSpPr/>
            <p:nvPr/>
          </p:nvSpPr>
          <p:spPr>
            <a:xfrm>
              <a:off x="1700084" y="1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0" name="任意多边形: 形状 149">
              <a:extLst>
                <a:ext uri="{FF2B5EF4-FFF2-40B4-BE49-F238E27FC236}">
                  <a16:creationId xmlns:a16="http://schemas.microsoft.com/office/drawing/2014/main" xmlns="" id="{56E39D47-B60E-3B55-E3E4-858BA991B710}"/>
                </a:ext>
              </a:extLst>
            </p:cNvPr>
            <p:cNvSpPr/>
            <p:nvPr/>
          </p:nvSpPr>
          <p:spPr>
            <a:xfrm>
              <a:off x="1700084" y="1142945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6 w 1235344"/>
                <a:gd name="connsiteY1" fmla="*/ 0 h 411781"/>
                <a:gd name="connsiteX2" fmla="*/ 1235346 w 1235344"/>
                <a:gd name="connsiteY2" fmla="*/ 411782 h 411781"/>
                <a:gd name="connsiteX3" fmla="*/ 1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6" y="0"/>
                  </a:lnTo>
                  <a:lnTo>
                    <a:pt x="1235346" y="411782"/>
                  </a:lnTo>
                  <a:lnTo>
                    <a:pt x="1" y="411782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51" name="组合 150">
            <a:extLst>
              <a:ext uri="{FF2B5EF4-FFF2-40B4-BE49-F238E27FC236}">
                <a16:creationId xmlns:a16="http://schemas.microsoft.com/office/drawing/2014/main" xmlns="" id="{21C8AEA6-823A-0B6B-B34E-EA0A7B3AB500}"/>
              </a:ext>
            </a:extLst>
          </p:cNvPr>
          <p:cNvGrpSpPr/>
          <p:nvPr/>
        </p:nvGrpSpPr>
        <p:grpSpPr>
          <a:xfrm>
            <a:off x="1700084" y="3428480"/>
            <a:ext cx="1714760" cy="1714762"/>
            <a:chOff x="1700084" y="3428481"/>
            <a:chExt cx="1714760" cy="1714762"/>
          </a:xfrm>
        </p:grpSpPr>
        <p:sp>
          <p:nvSpPr>
            <p:cNvPr id="152" name="任意多边形: 形状 151">
              <a:extLst>
                <a:ext uri="{FF2B5EF4-FFF2-40B4-BE49-F238E27FC236}">
                  <a16:creationId xmlns:a16="http://schemas.microsoft.com/office/drawing/2014/main" xmlns="" id="{8A2357B3-38B7-4A02-7378-208B1D0A31E0}"/>
                </a:ext>
              </a:extLst>
            </p:cNvPr>
            <p:cNvSpPr/>
            <p:nvPr/>
          </p:nvSpPr>
          <p:spPr>
            <a:xfrm>
              <a:off x="1700084" y="3428481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3" name="任意多边形: 形状 152">
              <a:extLst>
                <a:ext uri="{FF2B5EF4-FFF2-40B4-BE49-F238E27FC236}">
                  <a16:creationId xmlns:a16="http://schemas.microsoft.com/office/drawing/2014/main" xmlns="" id="{DA4F8975-4077-D16F-F04B-708DC2024377}"/>
                </a:ext>
              </a:extLst>
            </p:cNvPr>
            <p:cNvSpPr/>
            <p:nvPr/>
          </p:nvSpPr>
          <p:spPr>
            <a:xfrm>
              <a:off x="1700084" y="3428828"/>
              <a:ext cx="1714413" cy="1714413"/>
            </a:xfrm>
            <a:custGeom>
              <a:avLst/>
              <a:gdLst>
                <a:gd name="connsiteX0" fmla="*/ 0 w 1235344"/>
                <a:gd name="connsiteY0" fmla="*/ 1235345 h 1235344"/>
                <a:gd name="connsiteX1" fmla="*/ 1235344 w 1235344"/>
                <a:gd name="connsiteY1" fmla="*/ 1235345 h 1235344"/>
                <a:gd name="connsiteX2" fmla="*/ 1235344 w 1235344"/>
                <a:gd name="connsiteY2" fmla="*/ 0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1235345"/>
                  </a:moveTo>
                  <a:lnTo>
                    <a:pt x="1235344" y="1235345"/>
                  </a:lnTo>
                  <a:lnTo>
                    <a:pt x="1235344" y="0"/>
                  </a:lnTo>
                  <a:cubicBezTo>
                    <a:pt x="553199" y="0"/>
                    <a:pt x="0" y="553199"/>
                    <a:pt x="0" y="1235345"/>
                  </a:cubicBezTo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4" name="任意多边形: 形状 153">
              <a:extLst>
                <a:ext uri="{FF2B5EF4-FFF2-40B4-BE49-F238E27FC236}">
                  <a16:creationId xmlns:a16="http://schemas.microsoft.com/office/drawing/2014/main" xmlns="" id="{80F83A34-A7A0-AEFD-57E1-2D97B3B4C26B}"/>
                </a:ext>
              </a:extLst>
            </p:cNvPr>
            <p:cNvSpPr/>
            <p:nvPr/>
          </p:nvSpPr>
          <p:spPr>
            <a:xfrm>
              <a:off x="2479929" y="4208328"/>
              <a:ext cx="934915" cy="934915"/>
            </a:xfrm>
            <a:custGeom>
              <a:avLst/>
              <a:gdLst>
                <a:gd name="connsiteX0" fmla="*/ 0 w 673666"/>
                <a:gd name="connsiteY0" fmla="*/ 673666 h 673666"/>
                <a:gd name="connsiteX1" fmla="*/ 673666 w 673666"/>
                <a:gd name="connsiteY1" fmla="*/ 673666 h 673666"/>
                <a:gd name="connsiteX2" fmla="*/ 673666 w 673666"/>
                <a:gd name="connsiteY2" fmla="*/ 0 h 673666"/>
                <a:gd name="connsiteX3" fmla="*/ 0 w 673666"/>
                <a:gd name="connsiteY3" fmla="*/ 673666 h 673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3666" h="673666">
                  <a:moveTo>
                    <a:pt x="0" y="673666"/>
                  </a:moveTo>
                  <a:lnTo>
                    <a:pt x="673666" y="673666"/>
                  </a:lnTo>
                  <a:lnTo>
                    <a:pt x="673666" y="0"/>
                  </a:lnTo>
                  <a:cubicBezTo>
                    <a:pt x="301791" y="0"/>
                    <a:pt x="0" y="301541"/>
                    <a:pt x="0" y="673666"/>
                  </a:cubicBezTo>
                </a:path>
              </a:pathLst>
            </a:custGeom>
            <a:solidFill>
              <a:srgbClr val="D3EDF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55" name="组合 154">
            <a:extLst>
              <a:ext uri="{FF2B5EF4-FFF2-40B4-BE49-F238E27FC236}">
                <a16:creationId xmlns:a16="http://schemas.microsoft.com/office/drawing/2014/main" xmlns="" id="{C4BC0C8C-FFC2-2D28-1A1B-AE0978170AA1}"/>
              </a:ext>
            </a:extLst>
          </p:cNvPr>
          <p:cNvGrpSpPr/>
          <p:nvPr/>
        </p:nvGrpSpPr>
        <p:grpSpPr>
          <a:xfrm>
            <a:off x="0" y="0"/>
            <a:ext cx="1718994" cy="1714413"/>
            <a:chOff x="8758593" y="1"/>
            <a:chExt cx="1714413" cy="1714413"/>
          </a:xfrm>
        </p:grpSpPr>
        <p:sp>
          <p:nvSpPr>
            <p:cNvPr id="156" name="任意多边形: 形状 155">
              <a:extLst>
                <a:ext uri="{FF2B5EF4-FFF2-40B4-BE49-F238E27FC236}">
                  <a16:creationId xmlns:a16="http://schemas.microsoft.com/office/drawing/2014/main" xmlns="" id="{BAF98EC2-3548-E210-FE52-EAF479CFFD03}"/>
                </a:ext>
              </a:extLst>
            </p:cNvPr>
            <p:cNvSpPr/>
            <p:nvPr/>
          </p:nvSpPr>
          <p:spPr>
            <a:xfrm>
              <a:off x="8758593" y="1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5 w 1235344"/>
                <a:gd name="connsiteY1" fmla="*/ 0 h 1235344"/>
                <a:gd name="connsiteX2" fmla="*/ 1235345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5" y="0"/>
                  </a:lnTo>
                  <a:lnTo>
                    <a:pt x="1235345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7" name="任意多边形: 形状 156">
              <a:extLst>
                <a:ext uri="{FF2B5EF4-FFF2-40B4-BE49-F238E27FC236}">
                  <a16:creationId xmlns:a16="http://schemas.microsoft.com/office/drawing/2014/main" xmlns="" id="{1D544BB2-7E67-664A-5B84-9EEB02E0C72B}"/>
                </a:ext>
              </a:extLst>
            </p:cNvPr>
            <p:cNvSpPr/>
            <p:nvPr/>
          </p:nvSpPr>
          <p:spPr>
            <a:xfrm>
              <a:off x="9330063" y="1"/>
              <a:ext cx="571470" cy="1714413"/>
            </a:xfrm>
            <a:custGeom>
              <a:avLst/>
              <a:gdLst>
                <a:gd name="connsiteX0" fmla="*/ 0 w 411781"/>
                <a:gd name="connsiteY0" fmla="*/ 0 h 1235344"/>
                <a:gd name="connsiteX1" fmla="*/ 411782 w 411781"/>
                <a:gd name="connsiteY1" fmla="*/ 0 h 1235344"/>
                <a:gd name="connsiteX2" fmla="*/ 411782 w 411781"/>
                <a:gd name="connsiteY2" fmla="*/ 1235345 h 1235344"/>
                <a:gd name="connsiteX3" fmla="*/ 0 w 411781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344">
                  <a:moveTo>
                    <a:pt x="0" y="0"/>
                  </a:moveTo>
                  <a:lnTo>
                    <a:pt x="411782" y="0"/>
                  </a:lnTo>
                  <a:lnTo>
                    <a:pt x="411782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8" name="任意多边形: 形状 157">
              <a:extLst>
                <a:ext uri="{FF2B5EF4-FFF2-40B4-BE49-F238E27FC236}">
                  <a16:creationId xmlns:a16="http://schemas.microsoft.com/office/drawing/2014/main" xmlns="" id="{C8340BEF-E6B7-685F-5B8C-E74CBBEA2F1D}"/>
                </a:ext>
              </a:extLst>
            </p:cNvPr>
            <p:cNvSpPr/>
            <p:nvPr/>
          </p:nvSpPr>
          <p:spPr>
            <a:xfrm>
              <a:off x="8758593" y="571473"/>
              <a:ext cx="1714413" cy="571470"/>
            </a:xfrm>
            <a:custGeom>
              <a:avLst/>
              <a:gdLst>
                <a:gd name="connsiteX0" fmla="*/ 0 w 1235344"/>
                <a:gd name="connsiteY0" fmla="*/ 0 h 411781"/>
                <a:gd name="connsiteX1" fmla="*/ 1235345 w 1235344"/>
                <a:gd name="connsiteY1" fmla="*/ 0 h 411781"/>
                <a:gd name="connsiteX2" fmla="*/ 1235345 w 1235344"/>
                <a:gd name="connsiteY2" fmla="*/ 411782 h 411781"/>
                <a:gd name="connsiteX3" fmla="*/ 0 w 1235344"/>
                <a:gd name="connsiteY3" fmla="*/ 411782 h 41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411781">
                  <a:moveTo>
                    <a:pt x="0" y="0"/>
                  </a:moveTo>
                  <a:lnTo>
                    <a:pt x="1235345" y="0"/>
                  </a:lnTo>
                  <a:lnTo>
                    <a:pt x="1235345" y="411782"/>
                  </a:lnTo>
                  <a:lnTo>
                    <a:pt x="0" y="411782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59" name="组合 158">
            <a:extLst>
              <a:ext uri="{FF2B5EF4-FFF2-40B4-BE49-F238E27FC236}">
                <a16:creationId xmlns:a16="http://schemas.microsoft.com/office/drawing/2014/main" xmlns="" id="{34C4D378-87D9-AFD1-055F-0A85234489EA}"/>
              </a:ext>
            </a:extLst>
          </p:cNvPr>
          <p:cNvGrpSpPr>
            <a:grpSpLocks/>
          </p:cNvGrpSpPr>
          <p:nvPr/>
        </p:nvGrpSpPr>
        <p:grpSpPr>
          <a:xfrm>
            <a:off x="-1806" y="1712179"/>
            <a:ext cx="1714413" cy="1714413"/>
            <a:chOff x="-4477" y="1712180"/>
            <a:chExt cx="1714413" cy="1714413"/>
          </a:xfrm>
        </p:grpSpPr>
        <p:sp>
          <p:nvSpPr>
            <p:cNvPr id="160" name="任意多边形: 形状 159">
              <a:extLst>
                <a:ext uri="{FF2B5EF4-FFF2-40B4-BE49-F238E27FC236}">
                  <a16:creationId xmlns:a16="http://schemas.microsoft.com/office/drawing/2014/main" xmlns="" id="{58DCEC28-EBCD-BE50-5EB0-2405A09FC2F7}"/>
                </a:ext>
              </a:extLst>
            </p:cNvPr>
            <p:cNvSpPr/>
            <p:nvPr/>
          </p:nvSpPr>
          <p:spPr>
            <a:xfrm>
              <a:off x="-4477" y="1712180"/>
              <a:ext cx="1714413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5 w 1235344"/>
                <a:gd name="connsiteY1" fmla="*/ 0 h 1235344"/>
                <a:gd name="connsiteX2" fmla="*/ 1235345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5" y="0"/>
                  </a:lnTo>
                  <a:lnTo>
                    <a:pt x="1235345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1" name="任意多边形: 形状 160">
              <a:extLst>
                <a:ext uri="{FF2B5EF4-FFF2-40B4-BE49-F238E27FC236}">
                  <a16:creationId xmlns:a16="http://schemas.microsoft.com/office/drawing/2014/main" xmlns="" id="{53E4E4B4-F23B-130B-E34B-6CD2C5D29742}"/>
                </a:ext>
              </a:extLst>
            </p:cNvPr>
            <p:cNvSpPr/>
            <p:nvPr/>
          </p:nvSpPr>
          <p:spPr>
            <a:xfrm>
              <a:off x="-4477" y="1712180"/>
              <a:ext cx="1714413" cy="1714413"/>
            </a:xfrm>
            <a:custGeom>
              <a:avLst/>
              <a:gdLst>
                <a:gd name="connsiteX0" fmla="*/ 1235345 w 1235344"/>
                <a:gd name="connsiteY0" fmla="*/ 0 h 1235344"/>
                <a:gd name="connsiteX1" fmla="*/ 1235345 w 1235344"/>
                <a:gd name="connsiteY1" fmla="*/ 299795 h 1235344"/>
                <a:gd name="connsiteX2" fmla="*/ 299795 w 1235344"/>
                <a:gd name="connsiteY2" fmla="*/ 1235345 h 1235344"/>
                <a:gd name="connsiteX3" fmla="*/ 0 w 1235344"/>
                <a:gd name="connsiteY3" fmla="*/ 1235345 h 1235344"/>
                <a:gd name="connsiteX4" fmla="*/ 0 w 1235344"/>
                <a:gd name="connsiteY4" fmla="*/ 953009 h 1235344"/>
                <a:gd name="connsiteX5" fmla="*/ 953009 w 1235344"/>
                <a:gd name="connsiteY5" fmla="*/ 0 h 1235344"/>
                <a:gd name="connsiteX6" fmla="*/ 1235345 w 1235344"/>
                <a:gd name="connsiteY6" fmla="*/ 0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5344" h="1235344">
                  <a:moveTo>
                    <a:pt x="1235345" y="0"/>
                  </a:moveTo>
                  <a:lnTo>
                    <a:pt x="1235345" y="299795"/>
                  </a:lnTo>
                  <a:lnTo>
                    <a:pt x="299795" y="1235345"/>
                  </a:lnTo>
                  <a:lnTo>
                    <a:pt x="0" y="1235345"/>
                  </a:lnTo>
                  <a:lnTo>
                    <a:pt x="0" y="953009"/>
                  </a:lnTo>
                  <a:lnTo>
                    <a:pt x="953009" y="0"/>
                  </a:lnTo>
                  <a:lnTo>
                    <a:pt x="1235345" y="0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2" name="任意多边形: 形状 161">
              <a:extLst>
                <a:ext uri="{FF2B5EF4-FFF2-40B4-BE49-F238E27FC236}">
                  <a16:creationId xmlns:a16="http://schemas.microsoft.com/office/drawing/2014/main" xmlns="" id="{849FE1BF-01E2-9A7F-D5D6-A8B9FA31F258}"/>
                </a:ext>
              </a:extLst>
            </p:cNvPr>
            <p:cNvSpPr/>
            <p:nvPr/>
          </p:nvSpPr>
          <p:spPr>
            <a:xfrm>
              <a:off x="1061277" y="2777934"/>
              <a:ext cx="648659" cy="648659"/>
            </a:xfrm>
            <a:custGeom>
              <a:avLst/>
              <a:gdLst>
                <a:gd name="connsiteX0" fmla="*/ 0 w 467400"/>
                <a:gd name="connsiteY0" fmla="*/ 0 h 467400"/>
                <a:gd name="connsiteX1" fmla="*/ 467400 w 467400"/>
                <a:gd name="connsiteY1" fmla="*/ 0 h 467400"/>
                <a:gd name="connsiteX2" fmla="*/ 467400 w 467400"/>
                <a:gd name="connsiteY2" fmla="*/ 467400 h 467400"/>
                <a:gd name="connsiteX3" fmla="*/ 0 w 467400"/>
                <a:gd name="connsiteY3" fmla="*/ 467400 h 467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7400" h="467400">
                  <a:moveTo>
                    <a:pt x="0" y="0"/>
                  </a:moveTo>
                  <a:lnTo>
                    <a:pt x="467400" y="0"/>
                  </a:lnTo>
                  <a:lnTo>
                    <a:pt x="467400" y="467400"/>
                  </a:lnTo>
                  <a:lnTo>
                    <a:pt x="0" y="467400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3" name="任意多边形: 形状 162">
              <a:extLst>
                <a:ext uri="{FF2B5EF4-FFF2-40B4-BE49-F238E27FC236}">
                  <a16:creationId xmlns:a16="http://schemas.microsoft.com/office/drawing/2014/main" xmlns="" id="{2995C23B-199D-339A-9824-44102730A93D}"/>
                </a:ext>
              </a:extLst>
            </p:cNvPr>
            <p:cNvSpPr/>
            <p:nvPr/>
          </p:nvSpPr>
          <p:spPr>
            <a:xfrm>
              <a:off x="-4477" y="1712180"/>
              <a:ext cx="660427" cy="660427"/>
            </a:xfrm>
            <a:custGeom>
              <a:avLst/>
              <a:gdLst>
                <a:gd name="connsiteX0" fmla="*/ 0 w 475880"/>
                <a:gd name="connsiteY0" fmla="*/ 0 h 475880"/>
                <a:gd name="connsiteX1" fmla="*/ 475881 w 475880"/>
                <a:gd name="connsiteY1" fmla="*/ 0 h 475880"/>
                <a:gd name="connsiteX2" fmla="*/ 475881 w 475880"/>
                <a:gd name="connsiteY2" fmla="*/ 475881 h 475880"/>
                <a:gd name="connsiteX3" fmla="*/ 0 w 475880"/>
                <a:gd name="connsiteY3" fmla="*/ 475881 h 47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880" h="475880">
                  <a:moveTo>
                    <a:pt x="0" y="0"/>
                  </a:moveTo>
                  <a:lnTo>
                    <a:pt x="475881" y="0"/>
                  </a:lnTo>
                  <a:lnTo>
                    <a:pt x="475881" y="475881"/>
                  </a:lnTo>
                  <a:lnTo>
                    <a:pt x="0" y="475881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:a16="http://schemas.microsoft.com/office/drawing/2014/main" xmlns="" id="{351E92C7-268C-74D4-D82A-612A1D1071A7}"/>
              </a:ext>
            </a:extLst>
          </p:cNvPr>
          <p:cNvGrpSpPr/>
          <p:nvPr/>
        </p:nvGrpSpPr>
        <p:grpSpPr>
          <a:xfrm>
            <a:off x="-1806" y="3429293"/>
            <a:ext cx="1714413" cy="1713600"/>
            <a:chOff x="-1806" y="3429294"/>
            <a:chExt cx="1714413" cy="1713600"/>
          </a:xfrm>
        </p:grpSpPr>
        <p:sp>
          <p:nvSpPr>
            <p:cNvPr id="165" name="任意多边形: 形状 164">
              <a:extLst>
                <a:ext uri="{FF2B5EF4-FFF2-40B4-BE49-F238E27FC236}">
                  <a16:creationId xmlns:a16="http://schemas.microsoft.com/office/drawing/2014/main" xmlns="" id="{0A4DE412-CD7D-EE76-A467-318CA407D07B}"/>
                </a:ext>
              </a:extLst>
            </p:cNvPr>
            <p:cNvSpPr/>
            <p:nvPr/>
          </p:nvSpPr>
          <p:spPr>
            <a:xfrm>
              <a:off x="-1806" y="3429294"/>
              <a:ext cx="1714413" cy="1713600"/>
            </a:xfrm>
            <a:custGeom>
              <a:avLst/>
              <a:gdLst>
                <a:gd name="connsiteX0" fmla="*/ 0 w 1235344"/>
                <a:gd name="connsiteY0" fmla="*/ 0 h 1235843"/>
                <a:gd name="connsiteX1" fmla="*/ 1235345 w 1235344"/>
                <a:gd name="connsiteY1" fmla="*/ 0 h 1235843"/>
                <a:gd name="connsiteX2" fmla="*/ 1235345 w 1235344"/>
                <a:gd name="connsiteY2" fmla="*/ 1235844 h 1235843"/>
                <a:gd name="connsiteX3" fmla="*/ 0 w 1235344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843">
                  <a:moveTo>
                    <a:pt x="0" y="0"/>
                  </a:moveTo>
                  <a:lnTo>
                    <a:pt x="1235345" y="0"/>
                  </a:lnTo>
                  <a:lnTo>
                    <a:pt x="1235345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6" name="任意多边形: 形状 165">
              <a:extLst>
                <a:ext uri="{FF2B5EF4-FFF2-40B4-BE49-F238E27FC236}">
                  <a16:creationId xmlns:a16="http://schemas.microsoft.com/office/drawing/2014/main" xmlns="" id="{2C67EDE5-0AF0-C6E8-AD13-8BEFDE6027BF}"/>
                </a:ext>
              </a:extLst>
            </p:cNvPr>
            <p:cNvSpPr/>
            <p:nvPr/>
          </p:nvSpPr>
          <p:spPr>
            <a:xfrm>
              <a:off x="-1806" y="3680550"/>
              <a:ext cx="1714413" cy="494975"/>
            </a:xfrm>
            <a:custGeom>
              <a:avLst/>
              <a:gdLst>
                <a:gd name="connsiteX0" fmla="*/ 0 w 1235344"/>
                <a:gd name="connsiteY0" fmla="*/ 0 h 356661"/>
                <a:gd name="connsiteX1" fmla="*/ 1235345 w 1235344"/>
                <a:gd name="connsiteY1" fmla="*/ 0 h 356661"/>
                <a:gd name="connsiteX2" fmla="*/ 1235345 w 1235344"/>
                <a:gd name="connsiteY2" fmla="*/ 356661 h 356661"/>
                <a:gd name="connsiteX3" fmla="*/ 0 w 1235344"/>
                <a:gd name="connsiteY3" fmla="*/ 356661 h 356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356661">
                  <a:moveTo>
                    <a:pt x="0" y="0"/>
                  </a:moveTo>
                  <a:lnTo>
                    <a:pt x="1235345" y="0"/>
                  </a:lnTo>
                  <a:lnTo>
                    <a:pt x="1235345" y="356661"/>
                  </a:lnTo>
                  <a:lnTo>
                    <a:pt x="0" y="356661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7" name="任意多边形: 形状 166">
              <a:extLst>
                <a:ext uri="{FF2B5EF4-FFF2-40B4-BE49-F238E27FC236}">
                  <a16:creationId xmlns:a16="http://schemas.microsoft.com/office/drawing/2014/main" xmlns="" id="{B7A6F993-A18D-3F1C-8C17-B46B548D6D6A}"/>
                </a:ext>
              </a:extLst>
            </p:cNvPr>
            <p:cNvSpPr/>
            <p:nvPr/>
          </p:nvSpPr>
          <p:spPr>
            <a:xfrm>
              <a:off x="-1806" y="4386669"/>
              <a:ext cx="1714413" cy="494975"/>
            </a:xfrm>
            <a:custGeom>
              <a:avLst/>
              <a:gdLst>
                <a:gd name="connsiteX0" fmla="*/ 0 w 1235344"/>
                <a:gd name="connsiteY0" fmla="*/ 0 h 356661"/>
                <a:gd name="connsiteX1" fmla="*/ 1235345 w 1235344"/>
                <a:gd name="connsiteY1" fmla="*/ 0 h 356661"/>
                <a:gd name="connsiteX2" fmla="*/ 1235345 w 1235344"/>
                <a:gd name="connsiteY2" fmla="*/ 356661 h 356661"/>
                <a:gd name="connsiteX3" fmla="*/ 0 w 1235344"/>
                <a:gd name="connsiteY3" fmla="*/ 356661 h 356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356661">
                  <a:moveTo>
                    <a:pt x="0" y="0"/>
                  </a:moveTo>
                  <a:lnTo>
                    <a:pt x="1235345" y="0"/>
                  </a:lnTo>
                  <a:lnTo>
                    <a:pt x="1235345" y="356661"/>
                  </a:lnTo>
                  <a:lnTo>
                    <a:pt x="0" y="356661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68" name="组合 167">
            <a:extLst>
              <a:ext uri="{FF2B5EF4-FFF2-40B4-BE49-F238E27FC236}">
                <a16:creationId xmlns:a16="http://schemas.microsoft.com/office/drawing/2014/main" xmlns="" id="{E9542E11-95A5-AD4F-A878-4A1BA01807E3}"/>
              </a:ext>
            </a:extLst>
          </p:cNvPr>
          <p:cNvGrpSpPr/>
          <p:nvPr/>
        </p:nvGrpSpPr>
        <p:grpSpPr>
          <a:xfrm>
            <a:off x="-2153" y="5142549"/>
            <a:ext cx="1714760" cy="1715106"/>
            <a:chOff x="-4477" y="5142550"/>
            <a:chExt cx="1714760" cy="1715106"/>
          </a:xfrm>
        </p:grpSpPr>
        <p:sp>
          <p:nvSpPr>
            <p:cNvPr id="169" name="任意多边形: 形状 168">
              <a:extLst>
                <a:ext uri="{FF2B5EF4-FFF2-40B4-BE49-F238E27FC236}">
                  <a16:creationId xmlns:a16="http://schemas.microsoft.com/office/drawing/2014/main" xmlns="" id="{C4CCB63A-9433-6540-C416-5E81BCC7E1EC}"/>
                </a:ext>
              </a:extLst>
            </p:cNvPr>
            <p:cNvSpPr/>
            <p:nvPr/>
          </p:nvSpPr>
          <p:spPr>
            <a:xfrm>
              <a:off x="-4477" y="5142550"/>
              <a:ext cx="1714413" cy="1715106"/>
            </a:xfrm>
            <a:custGeom>
              <a:avLst/>
              <a:gdLst>
                <a:gd name="connsiteX0" fmla="*/ 0 w 1235344"/>
                <a:gd name="connsiteY0" fmla="*/ 0 h 1235843"/>
                <a:gd name="connsiteX1" fmla="*/ 1235345 w 1235344"/>
                <a:gd name="connsiteY1" fmla="*/ 0 h 1235843"/>
                <a:gd name="connsiteX2" fmla="*/ 1235345 w 1235344"/>
                <a:gd name="connsiteY2" fmla="*/ 1235844 h 1235843"/>
                <a:gd name="connsiteX3" fmla="*/ 0 w 1235344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843">
                  <a:moveTo>
                    <a:pt x="0" y="0"/>
                  </a:moveTo>
                  <a:lnTo>
                    <a:pt x="1235345" y="0"/>
                  </a:lnTo>
                  <a:lnTo>
                    <a:pt x="1235345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1B67B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0" name="任意多边形: 形状 169">
              <a:extLst>
                <a:ext uri="{FF2B5EF4-FFF2-40B4-BE49-F238E27FC236}">
                  <a16:creationId xmlns:a16="http://schemas.microsoft.com/office/drawing/2014/main" xmlns="" id="{20223415-5586-41FA-0307-E81D5474D3BE}"/>
                </a:ext>
              </a:extLst>
            </p:cNvPr>
            <p:cNvSpPr/>
            <p:nvPr/>
          </p:nvSpPr>
          <p:spPr>
            <a:xfrm>
              <a:off x="-4477" y="5142550"/>
              <a:ext cx="571470" cy="1715106"/>
            </a:xfrm>
            <a:custGeom>
              <a:avLst/>
              <a:gdLst>
                <a:gd name="connsiteX0" fmla="*/ 0 w 411781"/>
                <a:gd name="connsiteY0" fmla="*/ 0 h 1235843"/>
                <a:gd name="connsiteX1" fmla="*/ 411782 w 411781"/>
                <a:gd name="connsiteY1" fmla="*/ 0 h 1235843"/>
                <a:gd name="connsiteX2" fmla="*/ 411782 w 411781"/>
                <a:gd name="connsiteY2" fmla="*/ 1235844 h 1235843"/>
                <a:gd name="connsiteX3" fmla="*/ 0 w 411781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843">
                  <a:moveTo>
                    <a:pt x="0" y="0"/>
                  </a:moveTo>
                  <a:lnTo>
                    <a:pt x="411782" y="0"/>
                  </a:lnTo>
                  <a:lnTo>
                    <a:pt x="411782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D3EDF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1" name="任意多边形: 形状 170">
              <a:extLst>
                <a:ext uri="{FF2B5EF4-FFF2-40B4-BE49-F238E27FC236}">
                  <a16:creationId xmlns:a16="http://schemas.microsoft.com/office/drawing/2014/main" xmlns="" id="{7ACA98F5-0119-4252-A180-63F88929015F}"/>
                </a:ext>
              </a:extLst>
            </p:cNvPr>
            <p:cNvSpPr/>
            <p:nvPr/>
          </p:nvSpPr>
          <p:spPr>
            <a:xfrm>
              <a:off x="1138812" y="5142550"/>
              <a:ext cx="571470" cy="1715106"/>
            </a:xfrm>
            <a:custGeom>
              <a:avLst/>
              <a:gdLst>
                <a:gd name="connsiteX0" fmla="*/ 0 w 411781"/>
                <a:gd name="connsiteY0" fmla="*/ 0 h 1235843"/>
                <a:gd name="connsiteX1" fmla="*/ 411782 w 411781"/>
                <a:gd name="connsiteY1" fmla="*/ 0 h 1235843"/>
                <a:gd name="connsiteX2" fmla="*/ 411782 w 411781"/>
                <a:gd name="connsiteY2" fmla="*/ 1235844 h 1235843"/>
                <a:gd name="connsiteX3" fmla="*/ 0 w 411781"/>
                <a:gd name="connsiteY3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1781" h="1235843">
                  <a:moveTo>
                    <a:pt x="0" y="0"/>
                  </a:moveTo>
                  <a:lnTo>
                    <a:pt x="411782" y="0"/>
                  </a:lnTo>
                  <a:lnTo>
                    <a:pt x="411782" y="1235844"/>
                  </a:lnTo>
                  <a:lnTo>
                    <a:pt x="0" y="1235844"/>
                  </a:lnTo>
                  <a:close/>
                </a:path>
              </a:pathLst>
            </a:custGeom>
            <a:solidFill>
              <a:srgbClr val="65AAD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2" name="任意多边形: 形状 171">
              <a:extLst>
                <a:ext uri="{FF2B5EF4-FFF2-40B4-BE49-F238E27FC236}">
                  <a16:creationId xmlns:a16="http://schemas.microsoft.com/office/drawing/2014/main" xmlns="" id="{9FCBE9EC-165E-1E40-B7A2-8C30772A9595}"/>
                </a:ext>
              </a:extLst>
            </p:cNvPr>
            <p:cNvSpPr/>
            <p:nvPr/>
          </p:nvSpPr>
          <p:spPr>
            <a:xfrm>
              <a:off x="-4477" y="5142550"/>
              <a:ext cx="1714760" cy="1715106"/>
            </a:xfrm>
            <a:custGeom>
              <a:avLst/>
              <a:gdLst>
                <a:gd name="connsiteX0" fmla="*/ 823813 w 1235594"/>
                <a:gd name="connsiteY0" fmla="*/ 1235844 h 1235843"/>
                <a:gd name="connsiteX1" fmla="*/ 0 w 1235594"/>
                <a:gd name="connsiteY1" fmla="*/ 0 h 1235843"/>
                <a:gd name="connsiteX2" fmla="*/ 412032 w 1235594"/>
                <a:gd name="connsiteY2" fmla="*/ 0 h 1235843"/>
                <a:gd name="connsiteX3" fmla="*/ 1235595 w 1235594"/>
                <a:gd name="connsiteY3" fmla="*/ 1235844 h 1235843"/>
                <a:gd name="connsiteX4" fmla="*/ 823813 w 1235594"/>
                <a:gd name="connsiteY4" fmla="*/ 1235844 h 123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5594" h="1235843">
                  <a:moveTo>
                    <a:pt x="823813" y="1235844"/>
                  </a:moveTo>
                  <a:lnTo>
                    <a:pt x="0" y="0"/>
                  </a:lnTo>
                  <a:lnTo>
                    <a:pt x="412032" y="0"/>
                  </a:lnTo>
                  <a:lnTo>
                    <a:pt x="1235595" y="1235844"/>
                  </a:lnTo>
                  <a:lnTo>
                    <a:pt x="823813" y="1235844"/>
                  </a:lnTo>
                  <a:close/>
                </a:path>
              </a:pathLst>
            </a:custGeom>
            <a:solidFill>
              <a:srgbClr val="9FD9F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grpSp>
        <p:nvGrpSpPr>
          <p:cNvPr id="185" name="组合 184">
            <a:extLst>
              <a:ext uri="{FF2B5EF4-FFF2-40B4-BE49-F238E27FC236}">
                <a16:creationId xmlns:a16="http://schemas.microsoft.com/office/drawing/2014/main" xmlns="" id="{CFC1A527-2FF2-0CAC-E09B-56F597640745}"/>
              </a:ext>
            </a:extLst>
          </p:cNvPr>
          <p:cNvGrpSpPr/>
          <p:nvPr/>
        </p:nvGrpSpPr>
        <p:grpSpPr>
          <a:xfrm>
            <a:off x="1700084" y="5142896"/>
            <a:ext cx="1714414" cy="1714761"/>
            <a:chOff x="1700084" y="5143241"/>
            <a:chExt cx="1714414" cy="1714761"/>
          </a:xfrm>
        </p:grpSpPr>
        <p:sp>
          <p:nvSpPr>
            <p:cNvPr id="186" name="任意多边形: 形状 185">
              <a:extLst>
                <a:ext uri="{FF2B5EF4-FFF2-40B4-BE49-F238E27FC236}">
                  <a16:creationId xmlns:a16="http://schemas.microsoft.com/office/drawing/2014/main" xmlns="" id="{621C72B7-0123-170B-4CF5-83978449190C}"/>
                </a:ext>
              </a:extLst>
            </p:cNvPr>
            <p:cNvSpPr/>
            <p:nvPr/>
          </p:nvSpPr>
          <p:spPr>
            <a:xfrm>
              <a:off x="1712260" y="5143241"/>
              <a:ext cx="1702238" cy="1714413"/>
            </a:xfrm>
            <a:custGeom>
              <a:avLst/>
              <a:gdLst>
                <a:gd name="connsiteX0" fmla="*/ 0 w 1235344"/>
                <a:gd name="connsiteY0" fmla="*/ 0 h 1235344"/>
                <a:gd name="connsiteX1" fmla="*/ 1235346 w 1235344"/>
                <a:gd name="connsiteY1" fmla="*/ 0 h 1235344"/>
                <a:gd name="connsiteX2" fmla="*/ 1235346 w 1235344"/>
                <a:gd name="connsiteY2" fmla="*/ 1235345 h 1235344"/>
                <a:gd name="connsiteX3" fmla="*/ 0 w 1235344"/>
                <a:gd name="connsiteY3" fmla="*/ 1235345 h 123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344" h="1235344">
                  <a:moveTo>
                    <a:pt x="0" y="0"/>
                  </a:moveTo>
                  <a:lnTo>
                    <a:pt x="1235346" y="0"/>
                  </a:lnTo>
                  <a:lnTo>
                    <a:pt x="1235346" y="1235345"/>
                  </a:lnTo>
                  <a:lnTo>
                    <a:pt x="0" y="1235345"/>
                  </a:lnTo>
                  <a:close/>
                </a:path>
              </a:pathLst>
            </a:custGeom>
            <a:solidFill>
              <a:srgbClr val="00409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grpSp>
          <p:nvGrpSpPr>
            <p:cNvPr id="187" name="组合 186">
              <a:extLst>
                <a:ext uri="{FF2B5EF4-FFF2-40B4-BE49-F238E27FC236}">
                  <a16:creationId xmlns:a16="http://schemas.microsoft.com/office/drawing/2014/main" xmlns="" id="{88B4922D-E236-5D9F-5062-81BA6AEEEACD}"/>
                </a:ext>
              </a:extLst>
            </p:cNvPr>
            <p:cNvGrpSpPr/>
            <p:nvPr/>
          </p:nvGrpSpPr>
          <p:grpSpPr>
            <a:xfrm>
              <a:off x="1700084" y="5143241"/>
              <a:ext cx="1614727" cy="1714761"/>
              <a:chOff x="1700084" y="5143241"/>
              <a:chExt cx="1614727" cy="1714761"/>
            </a:xfrm>
          </p:grpSpPr>
          <p:sp>
            <p:nvSpPr>
              <p:cNvPr id="188" name="任意多边形: 形状 187">
                <a:extLst>
                  <a:ext uri="{FF2B5EF4-FFF2-40B4-BE49-F238E27FC236}">
                    <a16:creationId xmlns:a16="http://schemas.microsoft.com/office/drawing/2014/main" xmlns="" id="{B80333F0-BD42-7128-5CD3-7CB5854444A5}"/>
                  </a:ext>
                </a:extLst>
              </p:cNvPr>
              <p:cNvSpPr/>
              <p:nvPr/>
            </p:nvSpPr>
            <p:spPr>
              <a:xfrm>
                <a:off x="1700084" y="6000621"/>
                <a:ext cx="1614726" cy="857381"/>
              </a:xfrm>
              <a:custGeom>
                <a:avLst/>
                <a:gdLst>
                  <a:gd name="connsiteX0" fmla="*/ 816190 w 1614726"/>
                  <a:gd name="connsiteY0" fmla="*/ 0 h 857381"/>
                  <a:gd name="connsiteX1" fmla="*/ 1614726 w 1614726"/>
                  <a:gd name="connsiteY1" fmla="*/ 0 h 857381"/>
                  <a:gd name="connsiteX2" fmla="*/ 798537 w 1614726"/>
                  <a:gd name="connsiteY2" fmla="*/ 857381 h 857381"/>
                  <a:gd name="connsiteX3" fmla="*/ 0 w 1614726"/>
                  <a:gd name="connsiteY3" fmla="*/ 857381 h 857381"/>
                  <a:gd name="connsiteX4" fmla="*/ 329 w 1614726"/>
                  <a:gd name="connsiteY4" fmla="*/ 857035 h 857381"/>
                  <a:gd name="connsiteX5" fmla="*/ 12179 w 1614726"/>
                  <a:gd name="connsiteY5" fmla="*/ 857035 h 857381"/>
                  <a:gd name="connsiteX6" fmla="*/ 12179 w 1614726"/>
                  <a:gd name="connsiteY6" fmla="*/ 844587 h 857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14726" h="857381">
                    <a:moveTo>
                      <a:pt x="816190" y="0"/>
                    </a:moveTo>
                    <a:lnTo>
                      <a:pt x="1614726" y="0"/>
                    </a:lnTo>
                    <a:lnTo>
                      <a:pt x="798537" y="857381"/>
                    </a:lnTo>
                    <a:lnTo>
                      <a:pt x="0" y="857381"/>
                    </a:lnTo>
                    <a:lnTo>
                      <a:pt x="329" y="857035"/>
                    </a:lnTo>
                    <a:lnTo>
                      <a:pt x="12179" y="857035"/>
                    </a:lnTo>
                    <a:lnTo>
                      <a:pt x="12179" y="844587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89" name="任意多边形: 形状 188">
                <a:extLst>
                  <a:ext uri="{FF2B5EF4-FFF2-40B4-BE49-F238E27FC236}">
                    <a16:creationId xmlns:a16="http://schemas.microsoft.com/office/drawing/2014/main" xmlns="" id="{6071915A-595B-3441-B7C6-A9B09549970F}"/>
                  </a:ext>
                </a:extLst>
              </p:cNvPr>
              <p:cNvSpPr/>
              <p:nvPr/>
            </p:nvSpPr>
            <p:spPr>
              <a:xfrm>
                <a:off x="1712264" y="5143241"/>
                <a:ext cx="1602547" cy="857381"/>
              </a:xfrm>
              <a:custGeom>
                <a:avLst/>
                <a:gdLst>
                  <a:gd name="connsiteX0" fmla="*/ 0 w 1602547"/>
                  <a:gd name="connsiteY0" fmla="*/ 0 h 857381"/>
                  <a:gd name="connsiteX1" fmla="*/ 786358 w 1602547"/>
                  <a:gd name="connsiteY1" fmla="*/ 0 h 857381"/>
                  <a:gd name="connsiteX2" fmla="*/ 1602547 w 1602547"/>
                  <a:gd name="connsiteY2" fmla="*/ 857381 h 857381"/>
                  <a:gd name="connsiteX3" fmla="*/ 804011 w 1602547"/>
                  <a:gd name="connsiteY3" fmla="*/ 857381 h 857381"/>
                  <a:gd name="connsiteX4" fmla="*/ 0 w 1602547"/>
                  <a:gd name="connsiteY4" fmla="*/ 12794 h 857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2547" h="857381">
                    <a:moveTo>
                      <a:pt x="0" y="0"/>
                    </a:moveTo>
                    <a:lnTo>
                      <a:pt x="786358" y="0"/>
                    </a:lnTo>
                    <a:lnTo>
                      <a:pt x="1602547" y="857381"/>
                    </a:lnTo>
                    <a:lnTo>
                      <a:pt x="804011" y="857381"/>
                    </a:lnTo>
                    <a:lnTo>
                      <a:pt x="0" y="12794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81F43708-111F-DA1E-5D9F-67B032FD80E3}"/>
              </a:ext>
            </a:extLst>
          </p:cNvPr>
          <p:cNvSpPr txBox="1"/>
          <p:nvPr/>
        </p:nvSpPr>
        <p:spPr>
          <a:xfrm>
            <a:off x="3535861" y="3739726"/>
            <a:ext cx="2608406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000" b="1" dirty="0">
                <a:solidFill>
                  <a:schemeClr val="accent1">
                    <a:alpha val="11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7000" b="1" dirty="0">
              <a:solidFill>
                <a:schemeClr val="accent1">
                  <a:alpha val="11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827900E-0139-48FF-3E4F-31602C3C0782}"/>
              </a:ext>
            </a:extLst>
          </p:cNvPr>
          <p:cNvSpPr txBox="1"/>
          <p:nvPr/>
        </p:nvSpPr>
        <p:spPr>
          <a:xfrm>
            <a:off x="7797801" y="1585647"/>
            <a:ext cx="372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ONE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D4E6B3C-B521-A839-8600-57EDB9B657D6}"/>
              </a:ext>
            </a:extLst>
          </p:cNvPr>
          <p:cNvSpPr txBox="1"/>
          <p:nvPr/>
        </p:nvSpPr>
        <p:spPr>
          <a:xfrm>
            <a:off x="7948690" y="2105888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7C448C2A-7EB9-B1D0-F077-884D36EE2AB8}"/>
              </a:ext>
            </a:extLst>
          </p:cNvPr>
          <p:cNvSpPr txBox="1"/>
          <p:nvPr/>
        </p:nvSpPr>
        <p:spPr>
          <a:xfrm>
            <a:off x="9814587" y="3926469"/>
            <a:ext cx="1704313" cy="156966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marL="285750" indent="-28575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en-US" altLang="zh-CN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en-US" altLang="zh-CN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en-US" altLang="zh-CN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85750" indent="-285750" algn="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en-US" altLang="zh-CN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BABC615-4310-ECB0-EAE8-9AEF83AEE8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932" y="323298"/>
            <a:ext cx="2044672" cy="955170"/>
          </a:xfrm>
          <a:prstGeom prst="rect">
            <a:avLst/>
          </a:prstGeom>
        </p:spPr>
      </p:pic>
      <p:sp>
        <p:nvSpPr>
          <p:cNvPr id="174" name="矩形 173">
            <a:extLst>
              <a:ext uri="{FF2B5EF4-FFF2-40B4-BE49-F238E27FC236}">
                <a16:creationId xmlns:a16="http://schemas.microsoft.com/office/drawing/2014/main" xmlns="" id="{6B309581-4E0F-6186-086E-7F9F08A98C09}"/>
              </a:ext>
            </a:extLst>
          </p:cNvPr>
          <p:cNvSpPr>
            <a:spLocks/>
          </p:cNvSpPr>
          <p:nvPr/>
        </p:nvSpPr>
        <p:spPr>
          <a:xfrm>
            <a:off x="-1806" y="3615"/>
            <a:ext cx="3416302" cy="6854385"/>
          </a:xfrm>
          <a:prstGeom prst="rect">
            <a:avLst/>
          </a:prstGeom>
          <a:solidFill>
            <a:schemeClr val="bg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F31DC86-858F-215B-71BF-C87E7FE19A14}"/>
              </a:ext>
            </a:extLst>
          </p:cNvPr>
          <p:cNvSpPr/>
          <p:nvPr/>
        </p:nvSpPr>
        <p:spPr>
          <a:xfrm rot="5400000" flipV="1">
            <a:off x="-13605" y="3406141"/>
            <a:ext cx="6854387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24A43C1-F859-646D-E0C8-BC935DA11689}"/>
              </a:ext>
            </a:extLst>
          </p:cNvPr>
          <p:cNvSpPr/>
          <p:nvPr/>
        </p:nvSpPr>
        <p:spPr>
          <a:xfrm rot="5400000" flipV="1">
            <a:off x="2556789" y="5978340"/>
            <a:ext cx="1713600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622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11406" y="3544981"/>
            <a:ext cx="3544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Thank You For Watching</a:t>
            </a:r>
            <a:endParaRPr lang="zh-CN" altLang="en-US" sz="2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1406" y="2576232"/>
            <a:ext cx="52629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感谢您的观看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11406" y="4647811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85006" y="464781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形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763000" y="0"/>
            <a:ext cx="3429000" cy="6858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0961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图文结合类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23C4F2B4-4AF5-461D-A137-642F3666F614}"/>
              </a:ext>
            </a:extLst>
          </p:cNvPr>
          <p:cNvSpPr txBox="1"/>
          <p:nvPr/>
        </p:nvSpPr>
        <p:spPr>
          <a:xfrm>
            <a:off x="10027840" y="3429000"/>
            <a:ext cx="1321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（单图、多图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9901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5EA17F4-E11B-40EB-9D91-83CF33FC6FB7}"/>
              </a:ext>
            </a:extLst>
          </p:cNvPr>
          <p:cNvSpPr/>
          <p:nvPr/>
        </p:nvSpPr>
        <p:spPr>
          <a:xfrm>
            <a:off x="757002" y="1618938"/>
            <a:ext cx="3570019" cy="44220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EBEF73DF-42B4-4F4A-B495-69BC078AF03B}"/>
              </a:ext>
            </a:extLst>
          </p:cNvPr>
          <p:cNvGrpSpPr/>
          <p:nvPr/>
        </p:nvGrpSpPr>
        <p:grpSpPr>
          <a:xfrm>
            <a:off x="5048653" y="1539754"/>
            <a:ext cx="6490677" cy="922432"/>
            <a:chOff x="5048653" y="1539754"/>
            <a:chExt cx="6490677" cy="922432"/>
          </a:xfrm>
        </p:grpSpPr>
        <p:sp>
          <p:nvSpPr>
            <p:cNvPr id="8" name="文本框 7"/>
            <p:cNvSpPr txBox="1"/>
            <p:nvPr/>
          </p:nvSpPr>
          <p:spPr>
            <a:xfrm>
              <a:off x="5197842" y="1539754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97842" y="1878308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048653" y="1673031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C717AA03-79E1-44D9-BE45-EA696C35D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151BE7E9-C051-4195-8386-82C267DDFE89}"/>
              </a:ext>
            </a:extLst>
          </p:cNvPr>
          <p:cNvGrpSpPr/>
          <p:nvPr/>
        </p:nvGrpSpPr>
        <p:grpSpPr>
          <a:xfrm>
            <a:off x="5048653" y="2733645"/>
            <a:ext cx="6490677" cy="922432"/>
            <a:chOff x="5048653" y="2797941"/>
            <a:chExt cx="6490677" cy="92243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5B905D5D-71AD-4A23-A60D-1B01D10DCD9D}"/>
                </a:ext>
              </a:extLst>
            </p:cNvPr>
            <p:cNvSpPr txBox="1"/>
            <p:nvPr/>
          </p:nvSpPr>
          <p:spPr>
            <a:xfrm>
              <a:off x="5197842" y="2797941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C6362CC1-4EDF-4EEA-B8DB-E4236DA5DBC5}"/>
                </a:ext>
              </a:extLst>
            </p:cNvPr>
            <p:cNvSpPr txBox="1"/>
            <p:nvPr/>
          </p:nvSpPr>
          <p:spPr>
            <a:xfrm>
              <a:off x="5197842" y="3136495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B6A66F92-2DF5-47B0-BB66-1016A7E087D8}"/>
                </a:ext>
              </a:extLst>
            </p:cNvPr>
            <p:cNvSpPr/>
            <p:nvPr/>
          </p:nvSpPr>
          <p:spPr>
            <a:xfrm>
              <a:off x="5048653" y="2931218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C6AE53FF-7BA0-435F-8B13-2ACFC602570A}"/>
              </a:ext>
            </a:extLst>
          </p:cNvPr>
          <p:cNvGrpSpPr/>
          <p:nvPr/>
        </p:nvGrpSpPr>
        <p:grpSpPr>
          <a:xfrm>
            <a:off x="5048653" y="3927536"/>
            <a:ext cx="6490677" cy="922432"/>
            <a:chOff x="5048653" y="4153405"/>
            <a:chExt cx="6490677" cy="922432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6977DF91-B959-4798-9B1D-6DABD1BDDB1F}"/>
                </a:ext>
              </a:extLst>
            </p:cNvPr>
            <p:cNvSpPr txBox="1"/>
            <p:nvPr/>
          </p:nvSpPr>
          <p:spPr>
            <a:xfrm>
              <a:off x="5197842" y="4153405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4E8120A4-2EC6-484F-AA5B-4F1D826FD088}"/>
                </a:ext>
              </a:extLst>
            </p:cNvPr>
            <p:cNvSpPr txBox="1"/>
            <p:nvPr/>
          </p:nvSpPr>
          <p:spPr>
            <a:xfrm>
              <a:off x="5197842" y="4491959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27FA92CF-C7C6-4205-BF6D-06576F3EADA5}"/>
                </a:ext>
              </a:extLst>
            </p:cNvPr>
            <p:cNvSpPr/>
            <p:nvPr/>
          </p:nvSpPr>
          <p:spPr>
            <a:xfrm>
              <a:off x="5048653" y="4286682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5B23677-EC56-48E9-B61F-D67176F516C0}"/>
              </a:ext>
            </a:extLst>
          </p:cNvPr>
          <p:cNvGrpSpPr/>
          <p:nvPr/>
        </p:nvGrpSpPr>
        <p:grpSpPr>
          <a:xfrm>
            <a:off x="5048653" y="5121428"/>
            <a:ext cx="6490677" cy="922432"/>
            <a:chOff x="5048653" y="5121428"/>
            <a:chExt cx="6490677" cy="922432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C703691B-679E-4574-AA05-6EB15CFAA0F6}"/>
                </a:ext>
              </a:extLst>
            </p:cNvPr>
            <p:cNvSpPr txBox="1"/>
            <p:nvPr/>
          </p:nvSpPr>
          <p:spPr>
            <a:xfrm>
              <a:off x="5197842" y="5121428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D584B16C-B38B-4D04-9E0D-F930431FA9BB}"/>
                </a:ext>
              </a:extLst>
            </p:cNvPr>
            <p:cNvSpPr txBox="1"/>
            <p:nvPr/>
          </p:nvSpPr>
          <p:spPr>
            <a:xfrm>
              <a:off x="5197842" y="5459982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DC8DD442-3B53-45FC-A03B-39A69BCC361A}"/>
                </a:ext>
              </a:extLst>
            </p:cNvPr>
            <p:cNvSpPr/>
            <p:nvPr/>
          </p:nvSpPr>
          <p:spPr>
            <a:xfrm>
              <a:off x="5048653" y="5254705"/>
              <a:ext cx="72000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16F5FF4E-EACA-47E9-9801-1C6498B04E8C}"/>
              </a:ext>
            </a:extLst>
          </p:cNvPr>
          <p:cNvSpPr txBox="1"/>
          <p:nvPr/>
        </p:nvSpPr>
        <p:spPr>
          <a:xfrm>
            <a:off x="2039309" y="358898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099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01750" y="1390650"/>
            <a:ext cx="3733800" cy="3782695"/>
          </a:xfrm>
          <a:prstGeom prst="rect">
            <a:avLst/>
          </a:prstGeom>
          <a:solidFill>
            <a:schemeClr val="accent1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1942089" y="5445622"/>
            <a:ext cx="2090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English Name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32150" y="5907287"/>
            <a:ext cx="2390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职称或职务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or Position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06177" y="1289267"/>
            <a:ext cx="233910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06177" y="3227093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pic>
        <p:nvPicPr>
          <p:cNvPr id="14" name="图片 13" descr="12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325" y="5542915"/>
            <a:ext cx="579120" cy="57912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B8B01002-649E-4A85-9715-B053EE4F3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DA87367-D78A-4DE7-9AB2-C1E2DE81EC31}"/>
              </a:ext>
            </a:extLst>
          </p:cNvPr>
          <p:cNvSpPr txBox="1"/>
          <p:nvPr/>
        </p:nvSpPr>
        <p:spPr>
          <a:xfrm>
            <a:off x="2665948" y="305781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8F551FF-E98B-4327-9C32-CDBC50EE58FF}"/>
              </a:ext>
            </a:extLst>
          </p:cNvPr>
          <p:cNvSpPr txBox="1"/>
          <p:nvPr/>
        </p:nvSpPr>
        <p:spPr>
          <a:xfrm>
            <a:off x="5706177" y="4363409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EFAD9F67-B7CF-4895-B8CC-30BAD20EAD6C}"/>
              </a:ext>
            </a:extLst>
          </p:cNvPr>
          <p:cNvSpPr txBox="1"/>
          <p:nvPr/>
        </p:nvSpPr>
        <p:spPr>
          <a:xfrm>
            <a:off x="5706177" y="5374706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2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5923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3EB7BA5-75BB-4B8E-8093-F4564EB968F1}"/>
              </a:ext>
            </a:extLst>
          </p:cNvPr>
          <p:cNvSpPr/>
          <p:nvPr/>
        </p:nvSpPr>
        <p:spPr>
          <a:xfrm>
            <a:off x="-45085" y="0"/>
            <a:ext cx="613981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3785" y="2208602"/>
            <a:ext cx="4713041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06411" y="74152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69816AF3-656A-432A-A7DD-AED39EABA81C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341DCA83-A9EB-49E9-855B-5624B387E85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561687CA-CB55-4FD5-AC10-88B07934D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16F6AE49-2C3B-440B-ABD8-2ED96F81A410}"/>
              </a:ext>
            </a:extLst>
          </p:cNvPr>
          <p:cNvSpPr txBox="1"/>
          <p:nvPr/>
        </p:nvSpPr>
        <p:spPr>
          <a:xfrm>
            <a:off x="6806411" y="127858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EA5E43A-AD5C-4CF7-9587-AE063FB71BCA}"/>
              </a:ext>
            </a:extLst>
          </p:cNvPr>
          <p:cNvSpPr txBox="1"/>
          <p:nvPr/>
        </p:nvSpPr>
        <p:spPr>
          <a:xfrm>
            <a:off x="6806411" y="181565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D07495D5-F39C-402F-9375-0986381AC31E}"/>
              </a:ext>
            </a:extLst>
          </p:cNvPr>
          <p:cNvSpPr txBox="1"/>
          <p:nvPr/>
        </p:nvSpPr>
        <p:spPr>
          <a:xfrm>
            <a:off x="6806411" y="235271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885C16D0-7AAE-43D5-96F4-8CABCDECE43A}"/>
              </a:ext>
            </a:extLst>
          </p:cNvPr>
          <p:cNvSpPr txBox="1"/>
          <p:nvPr/>
        </p:nvSpPr>
        <p:spPr>
          <a:xfrm>
            <a:off x="6806411" y="2889778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455CB1B-374B-46BD-BEF3-23E34C053272}"/>
              </a:ext>
            </a:extLst>
          </p:cNvPr>
          <p:cNvSpPr txBox="1"/>
          <p:nvPr/>
        </p:nvSpPr>
        <p:spPr>
          <a:xfrm>
            <a:off x="6806411" y="342684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E0A32F42-86A7-4153-9621-E2F46E798300}"/>
              </a:ext>
            </a:extLst>
          </p:cNvPr>
          <p:cNvSpPr txBox="1"/>
          <p:nvPr/>
        </p:nvSpPr>
        <p:spPr>
          <a:xfrm>
            <a:off x="6806411" y="396390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8759DBF2-C253-40F3-A530-680631D11C3C}"/>
              </a:ext>
            </a:extLst>
          </p:cNvPr>
          <p:cNvSpPr txBox="1"/>
          <p:nvPr/>
        </p:nvSpPr>
        <p:spPr>
          <a:xfrm>
            <a:off x="6806411" y="450097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624F4574-68CA-47BE-9A81-EE021086A908}"/>
              </a:ext>
            </a:extLst>
          </p:cNvPr>
          <p:cNvSpPr txBox="1"/>
          <p:nvPr/>
        </p:nvSpPr>
        <p:spPr>
          <a:xfrm>
            <a:off x="6806411" y="503803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59AB427-3032-45A2-8859-C76D4F91D793}"/>
              </a:ext>
            </a:extLst>
          </p:cNvPr>
          <p:cNvSpPr txBox="1"/>
          <p:nvPr/>
        </p:nvSpPr>
        <p:spPr>
          <a:xfrm>
            <a:off x="6806411" y="5575101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C617FA2A-E83B-41ED-9D11-A6032442CA3D}"/>
              </a:ext>
            </a:extLst>
          </p:cNvPr>
          <p:cNvSpPr txBox="1"/>
          <p:nvPr/>
        </p:nvSpPr>
        <p:spPr>
          <a:xfrm>
            <a:off x="4549045" y="618685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17324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1836"/>
            <a:ext cx="12192000" cy="68698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895" y="0"/>
            <a:ext cx="64897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31305" y="4558914"/>
            <a:ext cx="3822150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75620" y="3991843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91877" y="1728628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91877" y="2762186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877" y="3895720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877" y="4970203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1838450"/>
            <a:ext cx="152332" cy="16059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2868461"/>
            <a:ext cx="152332" cy="16059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3998624"/>
            <a:ext cx="152332" cy="16059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5076894"/>
            <a:ext cx="152332" cy="160591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13A52272-728C-42BE-93A7-2E51A44BE986}"/>
              </a:ext>
            </a:extLst>
          </p:cNvPr>
          <p:cNvSpPr/>
          <p:nvPr/>
        </p:nvSpPr>
        <p:spPr>
          <a:xfrm>
            <a:off x="830411" y="1810011"/>
            <a:ext cx="3635118" cy="1759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FD8BE16D-D0DD-4E82-A778-89F04AE99B9D}"/>
              </a:ext>
            </a:extLst>
          </p:cNvPr>
          <p:cNvSpPr txBox="1"/>
          <p:nvPr/>
        </p:nvSpPr>
        <p:spPr>
          <a:xfrm>
            <a:off x="2139678" y="252990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9D764B6-3A3B-4E1C-8085-3A0A520616A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145085D-DFB7-4BE8-90CC-2A0F55DD57CC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A49DC029-F7B7-44FF-95AC-4BB9E0CCC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0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: 圆角 51">
            <a:extLst>
              <a:ext uri="{FF2B5EF4-FFF2-40B4-BE49-F238E27FC236}">
                <a16:creationId xmlns:a16="http://schemas.microsoft.com/office/drawing/2014/main" xmlns="" id="{6D2C3CA5-A225-01EE-0432-B6E80461BEC6}"/>
              </a:ext>
            </a:extLst>
          </p:cNvPr>
          <p:cNvSpPr/>
          <p:nvPr/>
        </p:nvSpPr>
        <p:spPr>
          <a:xfrm>
            <a:off x="660401" y="3011927"/>
            <a:ext cx="10871198" cy="3146385"/>
          </a:xfrm>
          <a:prstGeom prst="roundRect">
            <a:avLst>
              <a:gd name="adj" fmla="val 874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48362DE8-6DA3-0021-399B-74BC8BF8A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5D0F5DAB-9714-E888-7090-A410B6200D08}"/>
              </a:ext>
            </a:extLst>
          </p:cNvPr>
          <p:cNvSpPr/>
          <p:nvPr/>
        </p:nvSpPr>
        <p:spPr>
          <a:xfrm>
            <a:off x="3285067" y="1500782"/>
            <a:ext cx="2762788" cy="4366502"/>
          </a:xfrm>
          <a:prstGeom prst="roundRect">
            <a:avLst>
              <a:gd name="adj" fmla="val 4722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8" name="矩形: 圆角 47">
            <a:extLst>
              <a:ext uri="{FF2B5EF4-FFF2-40B4-BE49-F238E27FC236}">
                <a16:creationId xmlns:a16="http://schemas.microsoft.com/office/drawing/2014/main" xmlns="" id="{B47B5B72-DD13-10A5-CC2A-8223AFFC4F4A}"/>
              </a:ext>
            </a:extLst>
          </p:cNvPr>
          <p:cNvSpPr/>
          <p:nvPr/>
        </p:nvSpPr>
        <p:spPr>
          <a:xfrm>
            <a:off x="6144148" y="1500782"/>
            <a:ext cx="2762786" cy="4366502"/>
          </a:xfrm>
          <a:prstGeom prst="roundRect">
            <a:avLst>
              <a:gd name="adj" fmla="val 55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3E51FE72-3714-E7C9-4AC8-44715D927BB1}"/>
              </a:ext>
            </a:extLst>
          </p:cNvPr>
          <p:cNvSpPr txBox="1"/>
          <p:nvPr/>
        </p:nvSpPr>
        <p:spPr>
          <a:xfrm>
            <a:off x="753538" y="3846073"/>
            <a:ext cx="2528374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A7B24E75-86A4-3245-341A-A2D1653D4BF9}"/>
              </a:ext>
            </a:extLst>
          </p:cNvPr>
          <p:cNvSpPr txBox="1"/>
          <p:nvPr/>
        </p:nvSpPr>
        <p:spPr>
          <a:xfrm>
            <a:off x="753538" y="3437377"/>
            <a:ext cx="2528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xmlns="" id="{1AFC8DFD-0C4F-6A1A-45EE-96554C29A08A}"/>
              </a:ext>
            </a:extLst>
          </p:cNvPr>
          <p:cNvGrpSpPr/>
          <p:nvPr/>
        </p:nvGrpSpPr>
        <p:grpSpPr>
          <a:xfrm>
            <a:off x="796499" y="2730166"/>
            <a:ext cx="545371" cy="545371"/>
            <a:chOff x="796499" y="2730166"/>
            <a:chExt cx="545371" cy="545371"/>
          </a:xfrm>
        </p:grpSpPr>
        <p:sp>
          <p:nvSpPr>
            <p:cNvPr id="71" name="矩形: 圆角 70">
              <a:extLst>
                <a:ext uri="{FF2B5EF4-FFF2-40B4-BE49-F238E27FC236}">
                  <a16:creationId xmlns:a16="http://schemas.microsoft.com/office/drawing/2014/main" xmlns="" id="{C46E4982-678A-A6F8-7FDD-4713C6995178}"/>
                </a:ext>
              </a:extLst>
            </p:cNvPr>
            <p:cNvSpPr/>
            <p:nvPr/>
          </p:nvSpPr>
          <p:spPr>
            <a:xfrm>
              <a:off x="796499" y="2730166"/>
              <a:ext cx="545371" cy="54537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iconfont-11790-5634535">
              <a:extLst>
                <a:ext uri="{FF2B5EF4-FFF2-40B4-BE49-F238E27FC236}">
                  <a16:creationId xmlns:a16="http://schemas.microsoft.com/office/drawing/2014/main" xmlns="" id="{F636EF4F-B492-CCE6-AE0B-3CE1592204AC}"/>
                </a:ext>
              </a:extLst>
            </p:cNvPr>
            <p:cNvSpPr/>
            <p:nvPr/>
          </p:nvSpPr>
          <p:spPr>
            <a:xfrm>
              <a:off x="918675" y="2857490"/>
              <a:ext cx="311177" cy="276607"/>
            </a:xfrm>
            <a:custGeom>
              <a:avLst/>
              <a:gdLst>
                <a:gd name="T0" fmla="*/ 13800 w 14400"/>
                <a:gd name="T1" fmla="*/ 1600 h 12800"/>
                <a:gd name="T2" fmla="*/ 11200 w 14400"/>
                <a:gd name="T3" fmla="*/ 1600 h 12800"/>
                <a:gd name="T4" fmla="*/ 11200 w 14400"/>
                <a:gd name="T5" fmla="*/ 600 h 12800"/>
                <a:gd name="T6" fmla="*/ 10600 w 14400"/>
                <a:gd name="T7" fmla="*/ 0 h 12800"/>
                <a:gd name="T8" fmla="*/ 3800 w 14400"/>
                <a:gd name="T9" fmla="*/ 0 h 12800"/>
                <a:gd name="T10" fmla="*/ 3200 w 14400"/>
                <a:gd name="T11" fmla="*/ 600 h 12800"/>
                <a:gd name="T12" fmla="*/ 3200 w 14400"/>
                <a:gd name="T13" fmla="*/ 1600 h 12800"/>
                <a:gd name="T14" fmla="*/ 600 w 14400"/>
                <a:gd name="T15" fmla="*/ 1600 h 12800"/>
                <a:gd name="T16" fmla="*/ 0 w 14400"/>
                <a:gd name="T17" fmla="*/ 2200 h 12800"/>
                <a:gd name="T18" fmla="*/ 0 w 14400"/>
                <a:gd name="T19" fmla="*/ 3600 h 12800"/>
                <a:gd name="T20" fmla="*/ 1548 w 14400"/>
                <a:gd name="T21" fmla="*/ 6118 h 12800"/>
                <a:gd name="T22" fmla="*/ 4298 w 14400"/>
                <a:gd name="T23" fmla="*/ 7160 h 12800"/>
                <a:gd name="T24" fmla="*/ 6000 w 14400"/>
                <a:gd name="T25" fmla="*/ 9000 h 12800"/>
                <a:gd name="T26" fmla="*/ 6000 w 14400"/>
                <a:gd name="T27" fmla="*/ 10800 h 12800"/>
                <a:gd name="T28" fmla="*/ 4800 w 14400"/>
                <a:gd name="T29" fmla="*/ 10800 h 12800"/>
                <a:gd name="T30" fmla="*/ 3200 w 14400"/>
                <a:gd name="T31" fmla="*/ 12200 h 12800"/>
                <a:gd name="T32" fmla="*/ 3200 w 14400"/>
                <a:gd name="T33" fmla="*/ 12500 h 12800"/>
                <a:gd name="T34" fmla="*/ 3500 w 14400"/>
                <a:gd name="T35" fmla="*/ 12800 h 12800"/>
                <a:gd name="T36" fmla="*/ 10900 w 14400"/>
                <a:gd name="T37" fmla="*/ 12800 h 12800"/>
                <a:gd name="T38" fmla="*/ 11200 w 14400"/>
                <a:gd name="T39" fmla="*/ 12500 h 12800"/>
                <a:gd name="T40" fmla="*/ 11200 w 14400"/>
                <a:gd name="T41" fmla="*/ 12200 h 12800"/>
                <a:gd name="T42" fmla="*/ 9600 w 14400"/>
                <a:gd name="T43" fmla="*/ 10800 h 12800"/>
                <a:gd name="T44" fmla="*/ 8400 w 14400"/>
                <a:gd name="T45" fmla="*/ 10800 h 12800"/>
                <a:gd name="T46" fmla="*/ 8400 w 14400"/>
                <a:gd name="T47" fmla="*/ 9000 h 12800"/>
                <a:gd name="T48" fmla="*/ 10103 w 14400"/>
                <a:gd name="T49" fmla="*/ 7160 h 12800"/>
                <a:gd name="T50" fmla="*/ 12853 w 14400"/>
                <a:gd name="T51" fmla="*/ 6118 h 12800"/>
                <a:gd name="T52" fmla="*/ 14400 w 14400"/>
                <a:gd name="T53" fmla="*/ 3600 h 12800"/>
                <a:gd name="T54" fmla="*/ 14400 w 14400"/>
                <a:gd name="T55" fmla="*/ 2200 h 12800"/>
                <a:gd name="T56" fmla="*/ 13800 w 14400"/>
                <a:gd name="T57" fmla="*/ 1600 h 12800"/>
                <a:gd name="T58" fmla="*/ 2483 w 14400"/>
                <a:gd name="T59" fmla="*/ 4820 h 12800"/>
                <a:gd name="T60" fmla="*/ 1600 w 14400"/>
                <a:gd name="T61" fmla="*/ 3600 h 12800"/>
                <a:gd name="T62" fmla="*/ 1600 w 14400"/>
                <a:gd name="T63" fmla="*/ 3200 h 12800"/>
                <a:gd name="T64" fmla="*/ 3205 w 14400"/>
                <a:gd name="T65" fmla="*/ 3200 h 12800"/>
                <a:gd name="T66" fmla="*/ 3525 w 14400"/>
                <a:gd name="T67" fmla="*/ 5355 h 12800"/>
                <a:gd name="T68" fmla="*/ 2483 w 14400"/>
                <a:gd name="T69" fmla="*/ 4820 h 12800"/>
                <a:gd name="T70" fmla="*/ 12800 w 14400"/>
                <a:gd name="T71" fmla="*/ 3600 h 12800"/>
                <a:gd name="T72" fmla="*/ 11918 w 14400"/>
                <a:gd name="T73" fmla="*/ 4820 h 12800"/>
                <a:gd name="T74" fmla="*/ 10873 w 14400"/>
                <a:gd name="T75" fmla="*/ 5355 h 12800"/>
                <a:gd name="T76" fmla="*/ 11193 w 14400"/>
                <a:gd name="T77" fmla="*/ 3200 h 12800"/>
                <a:gd name="T78" fmla="*/ 12800 w 14400"/>
                <a:gd name="T79" fmla="*/ 3200 h 12800"/>
                <a:gd name="T80" fmla="*/ 12800 w 14400"/>
                <a:gd name="T81" fmla="*/ 3600 h 1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00" h="12800">
                  <a:moveTo>
                    <a:pt x="13800" y="1600"/>
                  </a:moveTo>
                  <a:lnTo>
                    <a:pt x="11200" y="1600"/>
                  </a:lnTo>
                  <a:lnTo>
                    <a:pt x="11200" y="600"/>
                  </a:lnTo>
                  <a:cubicBezTo>
                    <a:pt x="11200" y="268"/>
                    <a:pt x="10933" y="0"/>
                    <a:pt x="10600" y="0"/>
                  </a:cubicBezTo>
                  <a:lnTo>
                    <a:pt x="3800" y="0"/>
                  </a:lnTo>
                  <a:cubicBezTo>
                    <a:pt x="3467" y="0"/>
                    <a:pt x="3200" y="268"/>
                    <a:pt x="3200" y="600"/>
                  </a:cubicBezTo>
                  <a:lnTo>
                    <a:pt x="3200" y="1600"/>
                  </a:lnTo>
                  <a:lnTo>
                    <a:pt x="600" y="1600"/>
                  </a:lnTo>
                  <a:cubicBezTo>
                    <a:pt x="268" y="1600"/>
                    <a:pt x="0" y="1868"/>
                    <a:pt x="0" y="2200"/>
                  </a:cubicBezTo>
                  <a:lnTo>
                    <a:pt x="0" y="3600"/>
                  </a:lnTo>
                  <a:cubicBezTo>
                    <a:pt x="0" y="4493"/>
                    <a:pt x="563" y="5410"/>
                    <a:pt x="1548" y="6118"/>
                  </a:cubicBezTo>
                  <a:cubicBezTo>
                    <a:pt x="2335" y="6685"/>
                    <a:pt x="3292" y="7045"/>
                    <a:pt x="4298" y="7160"/>
                  </a:cubicBezTo>
                  <a:cubicBezTo>
                    <a:pt x="5083" y="8463"/>
                    <a:pt x="6000" y="9000"/>
                    <a:pt x="6000" y="9000"/>
                  </a:cubicBezTo>
                  <a:lnTo>
                    <a:pt x="6000" y="10800"/>
                  </a:lnTo>
                  <a:lnTo>
                    <a:pt x="4800" y="10800"/>
                  </a:lnTo>
                  <a:cubicBezTo>
                    <a:pt x="3917" y="10800"/>
                    <a:pt x="3200" y="11318"/>
                    <a:pt x="3200" y="12200"/>
                  </a:cubicBezTo>
                  <a:lnTo>
                    <a:pt x="3200" y="12500"/>
                  </a:lnTo>
                  <a:cubicBezTo>
                    <a:pt x="3200" y="12665"/>
                    <a:pt x="3335" y="12800"/>
                    <a:pt x="3500" y="12800"/>
                  </a:cubicBezTo>
                  <a:lnTo>
                    <a:pt x="10900" y="12800"/>
                  </a:lnTo>
                  <a:cubicBezTo>
                    <a:pt x="11065" y="12800"/>
                    <a:pt x="11200" y="12665"/>
                    <a:pt x="11200" y="12500"/>
                  </a:cubicBezTo>
                  <a:lnTo>
                    <a:pt x="11200" y="12200"/>
                  </a:lnTo>
                  <a:cubicBezTo>
                    <a:pt x="11200" y="11318"/>
                    <a:pt x="10483" y="10800"/>
                    <a:pt x="9600" y="10800"/>
                  </a:cubicBezTo>
                  <a:lnTo>
                    <a:pt x="8400" y="10800"/>
                  </a:lnTo>
                  <a:lnTo>
                    <a:pt x="8400" y="9000"/>
                  </a:lnTo>
                  <a:cubicBezTo>
                    <a:pt x="8400" y="9000"/>
                    <a:pt x="9318" y="8463"/>
                    <a:pt x="10103" y="7160"/>
                  </a:cubicBezTo>
                  <a:cubicBezTo>
                    <a:pt x="11110" y="7045"/>
                    <a:pt x="12068" y="6685"/>
                    <a:pt x="12853" y="6118"/>
                  </a:cubicBezTo>
                  <a:cubicBezTo>
                    <a:pt x="13835" y="5410"/>
                    <a:pt x="14400" y="4493"/>
                    <a:pt x="14400" y="3600"/>
                  </a:cubicBezTo>
                  <a:lnTo>
                    <a:pt x="14400" y="2200"/>
                  </a:lnTo>
                  <a:cubicBezTo>
                    <a:pt x="14400" y="1868"/>
                    <a:pt x="14132" y="1600"/>
                    <a:pt x="13800" y="1600"/>
                  </a:cubicBezTo>
                  <a:close/>
                  <a:moveTo>
                    <a:pt x="2483" y="4820"/>
                  </a:moveTo>
                  <a:cubicBezTo>
                    <a:pt x="1873" y="4380"/>
                    <a:pt x="1600" y="3890"/>
                    <a:pt x="1600" y="3600"/>
                  </a:cubicBezTo>
                  <a:lnTo>
                    <a:pt x="1600" y="3200"/>
                  </a:lnTo>
                  <a:lnTo>
                    <a:pt x="3205" y="3200"/>
                  </a:lnTo>
                  <a:cubicBezTo>
                    <a:pt x="3230" y="4015"/>
                    <a:pt x="3350" y="4730"/>
                    <a:pt x="3525" y="5355"/>
                  </a:cubicBezTo>
                  <a:cubicBezTo>
                    <a:pt x="3148" y="5225"/>
                    <a:pt x="2795" y="5045"/>
                    <a:pt x="2483" y="4820"/>
                  </a:cubicBezTo>
                  <a:close/>
                  <a:moveTo>
                    <a:pt x="12800" y="3600"/>
                  </a:moveTo>
                  <a:cubicBezTo>
                    <a:pt x="12800" y="4003"/>
                    <a:pt x="12358" y="4503"/>
                    <a:pt x="11918" y="4820"/>
                  </a:cubicBezTo>
                  <a:cubicBezTo>
                    <a:pt x="11605" y="5045"/>
                    <a:pt x="11250" y="5225"/>
                    <a:pt x="10873" y="5355"/>
                  </a:cubicBezTo>
                  <a:cubicBezTo>
                    <a:pt x="11048" y="4730"/>
                    <a:pt x="11168" y="4015"/>
                    <a:pt x="11193" y="3200"/>
                  </a:cubicBezTo>
                  <a:lnTo>
                    <a:pt x="12800" y="3200"/>
                  </a:lnTo>
                  <a:lnTo>
                    <a:pt x="12800" y="3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pSp>
        <p:nvGrpSpPr>
          <p:cNvPr id="112" name="组合 111">
            <a:extLst>
              <a:ext uri="{FF2B5EF4-FFF2-40B4-BE49-F238E27FC236}">
                <a16:creationId xmlns:a16="http://schemas.microsoft.com/office/drawing/2014/main" xmlns="" id="{534C3EB2-3645-27F0-4FE7-1DB9A8E2EDDC}"/>
              </a:ext>
            </a:extLst>
          </p:cNvPr>
          <p:cNvGrpSpPr/>
          <p:nvPr/>
        </p:nvGrpSpPr>
        <p:grpSpPr>
          <a:xfrm>
            <a:off x="10825562" y="2730166"/>
            <a:ext cx="545371" cy="545371"/>
            <a:chOff x="10825562" y="2781650"/>
            <a:chExt cx="545371" cy="545371"/>
          </a:xfrm>
        </p:grpSpPr>
        <p:sp>
          <p:nvSpPr>
            <p:cNvPr id="73" name="矩形: 圆角 72">
              <a:extLst>
                <a:ext uri="{FF2B5EF4-FFF2-40B4-BE49-F238E27FC236}">
                  <a16:creationId xmlns:a16="http://schemas.microsoft.com/office/drawing/2014/main" xmlns="" id="{91842028-DA2B-7826-87C6-45A417F42962}"/>
                </a:ext>
              </a:extLst>
            </p:cNvPr>
            <p:cNvSpPr/>
            <p:nvPr/>
          </p:nvSpPr>
          <p:spPr>
            <a:xfrm>
              <a:off x="10825562" y="2781650"/>
              <a:ext cx="545371" cy="54537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iconfont-11790-5634535">
              <a:extLst>
                <a:ext uri="{FF2B5EF4-FFF2-40B4-BE49-F238E27FC236}">
                  <a16:creationId xmlns:a16="http://schemas.microsoft.com/office/drawing/2014/main" xmlns="" id="{BA05FD6E-B5AD-3C77-F4A8-E88163623B76}"/>
                </a:ext>
              </a:extLst>
            </p:cNvPr>
            <p:cNvSpPr/>
            <p:nvPr/>
          </p:nvSpPr>
          <p:spPr>
            <a:xfrm>
              <a:off x="10947738" y="2926259"/>
              <a:ext cx="311177" cy="242037"/>
            </a:xfrm>
            <a:custGeom>
              <a:avLst/>
              <a:gdLst>
                <a:gd name="T0" fmla="*/ 7200 w 14400"/>
                <a:gd name="T1" fmla="*/ 0 h 11200"/>
                <a:gd name="T2" fmla="*/ 0 w 14400"/>
                <a:gd name="T3" fmla="*/ 7200 h 11200"/>
                <a:gd name="T4" fmla="*/ 977 w 14400"/>
                <a:gd name="T5" fmla="*/ 10820 h 11200"/>
                <a:gd name="T6" fmla="*/ 1663 w 14400"/>
                <a:gd name="T7" fmla="*/ 11200 h 11200"/>
                <a:gd name="T8" fmla="*/ 12738 w 14400"/>
                <a:gd name="T9" fmla="*/ 11200 h 11200"/>
                <a:gd name="T10" fmla="*/ 13424 w 14400"/>
                <a:gd name="T11" fmla="*/ 10820 h 11200"/>
                <a:gd name="T12" fmla="*/ 14400 w 14400"/>
                <a:gd name="T13" fmla="*/ 7200 h 11200"/>
                <a:gd name="T14" fmla="*/ 7200 w 14400"/>
                <a:gd name="T15" fmla="*/ 0 h 11200"/>
                <a:gd name="T16" fmla="*/ 7200 w 14400"/>
                <a:gd name="T17" fmla="*/ 1600 h 11200"/>
                <a:gd name="T18" fmla="*/ 7958 w 14400"/>
                <a:gd name="T19" fmla="*/ 2191 h 11200"/>
                <a:gd name="T20" fmla="*/ 7872 w 14400"/>
                <a:gd name="T21" fmla="*/ 2358 h 11200"/>
                <a:gd name="T22" fmla="*/ 7641 w 14400"/>
                <a:gd name="T23" fmla="*/ 3050 h 11200"/>
                <a:gd name="T24" fmla="*/ 7200 w 14400"/>
                <a:gd name="T25" fmla="*/ 3200 h 11200"/>
                <a:gd name="T26" fmla="*/ 6400 w 14400"/>
                <a:gd name="T27" fmla="*/ 2400 h 11200"/>
                <a:gd name="T28" fmla="*/ 7200 w 14400"/>
                <a:gd name="T29" fmla="*/ 1600 h 11200"/>
                <a:gd name="T30" fmla="*/ 2400 w 14400"/>
                <a:gd name="T31" fmla="*/ 8800 h 11200"/>
                <a:gd name="T32" fmla="*/ 1600 w 14400"/>
                <a:gd name="T33" fmla="*/ 8000 h 11200"/>
                <a:gd name="T34" fmla="*/ 2400 w 14400"/>
                <a:gd name="T35" fmla="*/ 7200 h 11200"/>
                <a:gd name="T36" fmla="*/ 3200 w 14400"/>
                <a:gd name="T37" fmla="*/ 8000 h 11200"/>
                <a:gd name="T38" fmla="*/ 2400 w 14400"/>
                <a:gd name="T39" fmla="*/ 8800 h 11200"/>
                <a:gd name="T40" fmla="*/ 3600 w 14400"/>
                <a:gd name="T41" fmla="*/ 4800 h 11200"/>
                <a:gd name="T42" fmla="*/ 2800 w 14400"/>
                <a:gd name="T43" fmla="*/ 4000 h 11200"/>
                <a:gd name="T44" fmla="*/ 3600 w 14400"/>
                <a:gd name="T45" fmla="*/ 3200 h 11200"/>
                <a:gd name="T46" fmla="*/ 4400 w 14400"/>
                <a:gd name="T47" fmla="*/ 4000 h 11200"/>
                <a:gd name="T48" fmla="*/ 3600 w 14400"/>
                <a:gd name="T49" fmla="*/ 4800 h 11200"/>
                <a:gd name="T50" fmla="*/ 9769 w 14400"/>
                <a:gd name="T51" fmla="*/ 2990 h 11200"/>
                <a:gd name="T52" fmla="*/ 8236 w 14400"/>
                <a:gd name="T53" fmla="*/ 7590 h 11200"/>
                <a:gd name="T54" fmla="*/ 8800 w 14400"/>
                <a:gd name="T55" fmla="*/ 8800 h 11200"/>
                <a:gd name="T56" fmla="*/ 8578 w 14400"/>
                <a:gd name="T57" fmla="*/ 9600 h 11200"/>
                <a:gd name="T58" fmla="*/ 5822 w 14400"/>
                <a:gd name="T59" fmla="*/ 9600 h 11200"/>
                <a:gd name="T60" fmla="*/ 5600 w 14400"/>
                <a:gd name="T61" fmla="*/ 8800 h 11200"/>
                <a:gd name="T62" fmla="*/ 7097 w 14400"/>
                <a:gd name="T63" fmla="*/ 7210 h 11200"/>
                <a:gd name="T64" fmla="*/ 8631 w 14400"/>
                <a:gd name="T65" fmla="*/ 2610 h 11200"/>
                <a:gd name="T66" fmla="*/ 9390 w 14400"/>
                <a:gd name="T67" fmla="*/ 2231 h 11200"/>
                <a:gd name="T68" fmla="*/ 9769 w 14400"/>
                <a:gd name="T69" fmla="*/ 2990 h 11200"/>
                <a:gd name="T70" fmla="*/ 10136 w 14400"/>
                <a:gd name="T71" fmla="*/ 4420 h 11200"/>
                <a:gd name="T72" fmla="*/ 10524 w 14400"/>
                <a:gd name="T73" fmla="*/ 3256 h 11200"/>
                <a:gd name="T74" fmla="*/ 10800 w 14400"/>
                <a:gd name="T75" fmla="*/ 3200 h 11200"/>
                <a:gd name="T76" fmla="*/ 11600 w 14400"/>
                <a:gd name="T77" fmla="*/ 4000 h 11200"/>
                <a:gd name="T78" fmla="*/ 10800 w 14400"/>
                <a:gd name="T79" fmla="*/ 4800 h 11200"/>
                <a:gd name="T80" fmla="*/ 10136 w 14400"/>
                <a:gd name="T81" fmla="*/ 4420 h 11200"/>
                <a:gd name="T82" fmla="*/ 12000 w 14400"/>
                <a:gd name="T83" fmla="*/ 8800 h 11200"/>
                <a:gd name="T84" fmla="*/ 11200 w 14400"/>
                <a:gd name="T85" fmla="*/ 8000 h 11200"/>
                <a:gd name="T86" fmla="*/ 12000 w 14400"/>
                <a:gd name="T87" fmla="*/ 7200 h 11200"/>
                <a:gd name="T88" fmla="*/ 12800 w 14400"/>
                <a:gd name="T89" fmla="*/ 8000 h 11200"/>
                <a:gd name="T90" fmla="*/ 12000 w 14400"/>
                <a:gd name="T91" fmla="*/ 8800 h 1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400" h="11200">
                  <a:moveTo>
                    <a:pt x="7200" y="0"/>
                  </a:moveTo>
                  <a:cubicBezTo>
                    <a:pt x="3224" y="0"/>
                    <a:pt x="0" y="3224"/>
                    <a:pt x="0" y="7200"/>
                  </a:cubicBezTo>
                  <a:cubicBezTo>
                    <a:pt x="0" y="8520"/>
                    <a:pt x="356" y="9757"/>
                    <a:pt x="977" y="10820"/>
                  </a:cubicBezTo>
                  <a:cubicBezTo>
                    <a:pt x="1117" y="11061"/>
                    <a:pt x="1384" y="11200"/>
                    <a:pt x="1663" y="11200"/>
                  </a:cubicBezTo>
                  <a:lnTo>
                    <a:pt x="12738" y="11200"/>
                  </a:lnTo>
                  <a:cubicBezTo>
                    <a:pt x="13016" y="11200"/>
                    <a:pt x="13283" y="11061"/>
                    <a:pt x="13424" y="10820"/>
                  </a:cubicBezTo>
                  <a:cubicBezTo>
                    <a:pt x="14044" y="9757"/>
                    <a:pt x="14400" y="8520"/>
                    <a:pt x="14400" y="7200"/>
                  </a:cubicBezTo>
                  <a:cubicBezTo>
                    <a:pt x="14400" y="3224"/>
                    <a:pt x="11177" y="0"/>
                    <a:pt x="7200" y="0"/>
                  </a:cubicBezTo>
                  <a:close/>
                  <a:moveTo>
                    <a:pt x="7200" y="1600"/>
                  </a:moveTo>
                  <a:cubicBezTo>
                    <a:pt x="7568" y="1600"/>
                    <a:pt x="7865" y="1853"/>
                    <a:pt x="7958" y="2191"/>
                  </a:cubicBezTo>
                  <a:cubicBezTo>
                    <a:pt x="7930" y="2248"/>
                    <a:pt x="7892" y="2297"/>
                    <a:pt x="7872" y="2358"/>
                  </a:cubicBezTo>
                  <a:lnTo>
                    <a:pt x="7641" y="3050"/>
                  </a:lnTo>
                  <a:cubicBezTo>
                    <a:pt x="7513" y="3137"/>
                    <a:pt x="7367" y="3200"/>
                    <a:pt x="7200" y="3200"/>
                  </a:cubicBezTo>
                  <a:cubicBezTo>
                    <a:pt x="6758" y="3200"/>
                    <a:pt x="6400" y="2842"/>
                    <a:pt x="6400" y="2400"/>
                  </a:cubicBezTo>
                  <a:cubicBezTo>
                    <a:pt x="6400" y="1958"/>
                    <a:pt x="6758" y="1600"/>
                    <a:pt x="7200" y="1600"/>
                  </a:cubicBezTo>
                  <a:close/>
                  <a:moveTo>
                    <a:pt x="2400" y="8800"/>
                  </a:moveTo>
                  <a:cubicBezTo>
                    <a:pt x="1958" y="8800"/>
                    <a:pt x="1600" y="8442"/>
                    <a:pt x="1600" y="8000"/>
                  </a:cubicBezTo>
                  <a:cubicBezTo>
                    <a:pt x="1600" y="7558"/>
                    <a:pt x="1958" y="7200"/>
                    <a:pt x="2400" y="7200"/>
                  </a:cubicBezTo>
                  <a:cubicBezTo>
                    <a:pt x="2842" y="7200"/>
                    <a:pt x="3200" y="7558"/>
                    <a:pt x="3200" y="8000"/>
                  </a:cubicBezTo>
                  <a:cubicBezTo>
                    <a:pt x="3200" y="8442"/>
                    <a:pt x="2842" y="8800"/>
                    <a:pt x="2400" y="8800"/>
                  </a:cubicBezTo>
                  <a:close/>
                  <a:moveTo>
                    <a:pt x="3600" y="4800"/>
                  </a:moveTo>
                  <a:cubicBezTo>
                    <a:pt x="3158" y="4800"/>
                    <a:pt x="2800" y="4442"/>
                    <a:pt x="2800" y="4000"/>
                  </a:cubicBezTo>
                  <a:cubicBezTo>
                    <a:pt x="2800" y="3558"/>
                    <a:pt x="3158" y="3200"/>
                    <a:pt x="3600" y="3200"/>
                  </a:cubicBezTo>
                  <a:cubicBezTo>
                    <a:pt x="4042" y="3200"/>
                    <a:pt x="4400" y="3558"/>
                    <a:pt x="4400" y="4000"/>
                  </a:cubicBezTo>
                  <a:cubicBezTo>
                    <a:pt x="4400" y="4442"/>
                    <a:pt x="4042" y="4800"/>
                    <a:pt x="3600" y="4800"/>
                  </a:cubicBezTo>
                  <a:close/>
                  <a:moveTo>
                    <a:pt x="9769" y="2990"/>
                  </a:moveTo>
                  <a:lnTo>
                    <a:pt x="8236" y="7590"/>
                  </a:lnTo>
                  <a:cubicBezTo>
                    <a:pt x="8578" y="7883"/>
                    <a:pt x="8800" y="8314"/>
                    <a:pt x="8800" y="8800"/>
                  </a:cubicBezTo>
                  <a:cubicBezTo>
                    <a:pt x="8800" y="9093"/>
                    <a:pt x="8716" y="9364"/>
                    <a:pt x="8578" y="9600"/>
                  </a:cubicBezTo>
                  <a:lnTo>
                    <a:pt x="5822" y="9600"/>
                  </a:lnTo>
                  <a:cubicBezTo>
                    <a:pt x="5685" y="9364"/>
                    <a:pt x="5600" y="9093"/>
                    <a:pt x="5600" y="8800"/>
                  </a:cubicBezTo>
                  <a:cubicBezTo>
                    <a:pt x="5600" y="7952"/>
                    <a:pt x="6263" y="7264"/>
                    <a:pt x="7097" y="7210"/>
                  </a:cubicBezTo>
                  <a:lnTo>
                    <a:pt x="8631" y="2610"/>
                  </a:lnTo>
                  <a:cubicBezTo>
                    <a:pt x="8735" y="2296"/>
                    <a:pt x="9074" y="2124"/>
                    <a:pt x="9390" y="2231"/>
                  </a:cubicBezTo>
                  <a:cubicBezTo>
                    <a:pt x="9704" y="2335"/>
                    <a:pt x="9874" y="2675"/>
                    <a:pt x="9769" y="2990"/>
                  </a:cubicBezTo>
                  <a:close/>
                  <a:moveTo>
                    <a:pt x="10136" y="4420"/>
                  </a:moveTo>
                  <a:lnTo>
                    <a:pt x="10524" y="3256"/>
                  </a:lnTo>
                  <a:cubicBezTo>
                    <a:pt x="10611" y="3224"/>
                    <a:pt x="10702" y="3200"/>
                    <a:pt x="10800" y="3200"/>
                  </a:cubicBezTo>
                  <a:cubicBezTo>
                    <a:pt x="11242" y="3200"/>
                    <a:pt x="11600" y="3559"/>
                    <a:pt x="11600" y="4000"/>
                  </a:cubicBezTo>
                  <a:cubicBezTo>
                    <a:pt x="11600" y="4442"/>
                    <a:pt x="11242" y="4800"/>
                    <a:pt x="10800" y="4800"/>
                  </a:cubicBezTo>
                  <a:cubicBezTo>
                    <a:pt x="10516" y="4800"/>
                    <a:pt x="10278" y="4643"/>
                    <a:pt x="10136" y="4420"/>
                  </a:cubicBezTo>
                  <a:close/>
                  <a:moveTo>
                    <a:pt x="12000" y="8800"/>
                  </a:moveTo>
                  <a:cubicBezTo>
                    <a:pt x="11558" y="8800"/>
                    <a:pt x="11200" y="8442"/>
                    <a:pt x="11200" y="8000"/>
                  </a:cubicBezTo>
                  <a:cubicBezTo>
                    <a:pt x="11200" y="7558"/>
                    <a:pt x="11558" y="7200"/>
                    <a:pt x="12000" y="7200"/>
                  </a:cubicBezTo>
                  <a:cubicBezTo>
                    <a:pt x="12442" y="7200"/>
                    <a:pt x="12800" y="7558"/>
                    <a:pt x="12800" y="8000"/>
                  </a:cubicBezTo>
                  <a:cubicBezTo>
                    <a:pt x="12800" y="8442"/>
                    <a:pt x="12442" y="8800"/>
                    <a:pt x="12000" y="88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21C24DF1-2BCA-3B68-A4B4-95638FF4A6A5}"/>
              </a:ext>
            </a:extLst>
          </p:cNvPr>
          <p:cNvSpPr txBox="1"/>
          <p:nvPr/>
        </p:nvSpPr>
        <p:spPr>
          <a:xfrm>
            <a:off x="9003227" y="3846073"/>
            <a:ext cx="2528374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489FDFDF-E443-E068-A42E-E5156B8AD2BE}"/>
              </a:ext>
            </a:extLst>
          </p:cNvPr>
          <p:cNvSpPr txBox="1"/>
          <p:nvPr/>
        </p:nvSpPr>
        <p:spPr>
          <a:xfrm>
            <a:off x="9003227" y="3437377"/>
            <a:ext cx="2528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3D27E36F-A377-F19D-D5A0-FA430BC7404A}"/>
              </a:ext>
            </a:extLst>
          </p:cNvPr>
          <p:cNvSpPr txBox="1"/>
          <p:nvPr/>
        </p:nvSpPr>
        <p:spPr>
          <a:xfrm>
            <a:off x="753538" y="4650633"/>
            <a:ext cx="2528374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xmlns="" id="{C565A800-7054-5D9C-CFB0-6627BEFB4EB9}"/>
              </a:ext>
            </a:extLst>
          </p:cNvPr>
          <p:cNvSpPr txBox="1"/>
          <p:nvPr/>
        </p:nvSpPr>
        <p:spPr>
          <a:xfrm>
            <a:off x="9003227" y="4650633"/>
            <a:ext cx="2528374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</p:txBody>
      </p:sp>
      <p:sp>
        <p:nvSpPr>
          <p:cNvPr id="2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020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30F586BE-C596-415A-8767-E66FDEE58AA6}"/>
              </a:ext>
            </a:extLst>
          </p:cNvPr>
          <p:cNvSpPr/>
          <p:nvPr/>
        </p:nvSpPr>
        <p:spPr>
          <a:xfrm>
            <a:off x="620201" y="1645354"/>
            <a:ext cx="3420000" cy="450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B5F5F2FC-AFCB-44A1-A6E5-D49171C4F4FA}"/>
              </a:ext>
            </a:extLst>
          </p:cNvPr>
          <p:cNvSpPr/>
          <p:nvPr/>
        </p:nvSpPr>
        <p:spPr>
          <a:xfrm>
            <a:off x="8149429" y="1645354"/>
            <a:ext cx="3420000" cy="450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4384815" y="1645354"/>
            <a:ext cx="3420000" cy="450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4695226" y="1969420"/>
            <a:ext cx="2646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83277" y="3104460"/>
            <a:ext cx="3025445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28F30E0E-9A61-4221-B181-8496EEDA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D4EEC8A-FFAA-4374-99D6-5758BC209A45}"/>
              </a:ext>
            </a:extLst>
          </p:cNvPr>
          <p:cNvSpPr txBox="1"/>
          <p:nvPr/>
        </p:nvSpPr>
        <p:spPr>
          <a:xfrm>
            <a:off x="182749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76C8D92-C3E1-4522-BC0D-E5634701697E}"/>
              </a:ext>
            </a:extLst>
          </p:cNvPr>
          <p:cNvSpPr txBox="1"/>
          <p:nvPr/>
        </p:nvSpPr>
        <p:spPr>
          <a:xfrm>
            <a:off x="943452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6249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48362DE8-6DA3-0021-399B-74BC8BF8A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B5D18B1-EDA5-0094-027B-E9A2DF9C2FEC}"/>
              </a:ext>
            </a:extLst>
          </p:cNvPr>
          <p:cNvGrpSpPr/>
          <p:nvPr/>
        </p:nvGrpSpPr>
        <p:grpSpPr>
          <a:xfrm>
            <a:off x="-1" y="4711675"/>
            <a:ext cx="12186870" cy="1524025"/>
            <a:chOff x="-1" y="-1847798"/>
            <a:chExt cx="12186870" cy="1524025"/>
          </a:xfrm>
        </p:grpSpPr>
        <p:grpSp>
          <p:nvGrpSpPr>
            <p:cNvPr id="7" name="图形 39">
              <a:extLst>
                <a:ext uri="{FF2B5EF4-FFF2-40B4-BE49-F238E27FC236}">
                  <a16:creationId xmlns:a16="http://schemas.microsoft.com/office/drawing/2014/main" xmlns="" id="{CF0E3B8E-4BC1-C6A9-375E-720D1A1F2C8A}"/>
                </a:ext>
              </a:extLst>
            </p:cNvPr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="" id="{A63A0932-09CF-2605-7533-002FD813A084}"/>
                  </a:ext>
                </a:extLst>
              </p:cNvPr>
              <p:cNvSpPr/>
              <p:nvPr/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="" id="{A5845181-CA2B-8A86-27CB-EE1555689301}"/>
                  </a:ext>
                </a:extLst>
              </p:cNvPr>
              <p:cNvSpPr/>
              <p:nvPr/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="" id="{1040D6F6-7D71-0DD2-BDFA-E83F540F1C13}"/>
                  </a:ext>
                </a:extLst>
              </p:cNvPr>
              <p:cNvSpPr/>
              <p:nvPr/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="" id="{30C5E80B-AEC0-27DA-60A5-5BD1998A3AD9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875D9702-411D-22E9-C43D-0CAEFDBC36D5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AAA8BD74-B6AE-40A7-46D0-9F67FCF215B8}"/>
                  </a:ext>
                </a:extLst>
              </p:cNvPr>
              <p:cNvSpPr/>
              <p:nvPr/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F0462441-3B26-0C62-A905-626E4C0B745F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24A6AA53-27ED-97C1-9D4F-A999D7194355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6D27E7EE-C9E7-F08D-46D1-CFE5E9DF61AF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="" id="{F8616233-7BF9-0540-A31C-72270AA93A64}"/>
                  </a:ext>
                </a:extLst>
              </p:cNvPr>
              <p:cNvSpPr/>
              <p:nvPr/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="" id="{455CC12C-5C02-7C18-E1AB-F570530DDBD9}"/>
                  </a:ext>
                </a:extLst>
              </p:cNvPr>
              <p:cNvSpPr/>
              <p:nvPr/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ECC2546B-BCF2-6BCF-930F-10F5FF6B3452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="" id="{AF290C4E-1968-7B76-AA94-5211F7193410}"/>
                  </a:ext>
                </a:extLst>
              </p:cNvPr>
              <p:cNvSpPr/>
              <p:nvPr/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="" id="{D5B30964-FACA-CDA2-CA4C-85412E202943}"/>
                  </a:ext>
                </a:extLst>
              </p:cNvPr>
              <p:cNvSpPr/>
              <p:nvPr/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="" id="{7ACB99E9-F69B-9632-41DD-873B7E5EA2ED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="" id="{F8D756C4-66AF-9805-ED49-F4B0967AF216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="" id="{CF64DA84-A236-90F1-577F-1FFA06C05168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="" id="{08A8BB19-8198-D49E-8CEC-BC10C70677C9}"/>
                  </a:ext>
                </a:extLst>
              </p:cNvPr>
              <p:cNvSpPr/>
              <p:nvPr/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="" id="{0828C7F6-2124-8E21-C9A7-209CA26FE827}"/>
                  </a:ext>
                </a:extLst>
              </p:cNvPr>
              <p:cNvSpPr/>
              <p:nvPr/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="" id="{1AF8E896-F284-A709-8D8E-F791C9C632CE}"/>
                  </a:ext>
                </a:extLst>
              </p:cNvPr>
              <p:cNvSpPr/>
              <p:nvPr/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="" id="{FCF4913D-D32A-601D-7D30-BAEC615B2855}"/>
                  </a:ext>
                </a:extLst>
              </p:cNvPr>
              <p:cNvSpPr/>
              <p:nvPr/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="" id="{BF2EB813-235F-18A8-4069-D602D3F9DC8F}"/>
                  </a:ext>
                </a:extLst>
              </p:cNvPr>
              <p:cNvSpPr/>
              <p:nvPr/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="" id="{ABA67850-88C3-3327-21B7-05023E90F75D}"/>
                  </a:ext>
                </a:extLst>
              </p:cNvPr>
              <p:cNvSpPr/>
              <p:nvPr/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0E6CD0D9-7319-6966-ED7C-9A40E406B0D1}"/>
                  </a:ext>
                </a:extLst>
              </p:cNvPr>
              <p:cNvSpPr/>
              <p:nvPr/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8E06CB22-6BAB-0129-9A8E-B87781B9092A}"/>
                  </a:ext>
                </a:extLst>
              </p:cNvPr>
              <p:cNvSpPr/>
              <p:nvPr/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9FCC15B1-D4E4-69C2-B93B-6733B23BD16B}"/>
                  </a:ext>
                </a:extLst>
              </p:cNvPr>
              <p:cNvSpPr/>
              <p:nvPr/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C41E8438-C039-EED9-B60C-FED7348C0DFE}"/>
                  </a:ext>
                </a:extLst>
              </p:cNvPr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907AEB1E-B23E-7571-9A95-F0205DD7EABE}"/>
                  </a:ext>
                </a:extLst>
              </p:cNvPr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C2547FD9-1CBE-E145-8A3C-C623A83ED25F}"/>
                </a:ext>
              </a:extLst>
            </p:cNvPr>
            <p:cNvSpPr/>
            <p:nvPr/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矩形: 圆角 39">
            <a:extLst>
              <a:ext uri="{FF2B5EF4-FFF2-40B4-BE49-F238E27FC236}">
                <a16:creationId xmlns:a16="http://schemas.microsoft.com/office/drawing/2014/main" xmlns="" id="{A20D541A-38BC-8BFA-91B3-8239D6DED1D3}"/>
              </a:ext>
            </a:extLst>
          </p:cNvPr>
          <p:cNvSpPr/>
          <p:nvPr/>
        </p:nvSpPr>
        <p:spPr>
          <a:xfrm>
            <a:off x="1932340" y="1631226"/>
            <a:ext cx="545371" cy="5453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iconfont-11790-5634535">
            <a:extLst>
              <a:ext uri="{FF2B5EF4-FFF2-40B4-BE49-F238E27FC236}">
                <a16:creationId xmlns:a16="http://schemas.microsoft.com/office/drawing/2014/main" xmlns="" id="{09A059BE-735F-5536-24E8-8EACC92932BE}"/>
              </a:ext>
            </a:extLst>
          </p:cNvPr>
          <p:cNvSpPr/>
          <p:nvPr/>
        </p:nvSpPr>
        <p:spPr>
          <a:xfrm>
            <a:off x="2054516" y="1758550"/>
            <a:ext cx="311177" cy="276607"/>
          </a:xfrm>
          <a:custGeom>
            <a:avLst/>
            <a:gdLst>
              <a:gd name="T0" fmla="*/ 13800 w 14400"/>
              <a:gd name="T1" fmla="*/ 1600 h 12800"/>
              <a:gd name="T2" fmla="*/ 11200 w 14400"/>
              <a:gd name="T3" fmla="*/ 1600 h 12800"/>
              <a:gd name="T4" fmla="*/ 11200 w 14400"/>
              <a:gd name="T5" fmla="*/ 600 h 12800"/>
              <a:gd name="T6" fmla="*/ 10600 w 14400"/>
              <a:gd name="T7" fmla="*/ 0 h 12800"/>
              <a:gd name="T8" fmla="*/ 3800 w 14400"/>
              <a:gd name="T9" fmla="*/ 0 h 12800"/>
              <a:gd name="T10" fmla="*/ 3200 w 14400"/>
              <a:gd name="T11" fmla="*/ 600 h 12800"/>
              <a:gd name="T12" fmla="*/ 3200 w 14400"/>
              <a:gd name="T13" fmla="*/ 1600 h 12800"/>
              <a:gd name="T14" fmla="*/ 600 w 14400"/>
              <a:gd name="T15" fmla="*/ 1600 h 12800"/>
              <a:gd name="T16" fmla="*/ 0 w 14400"/>
              <a:gd name="T17" fmla="*/ 2200 h 12800"/>
              <a:gd name="T18" fmla="*/ 0 w 14400"/>
              <a:gd name="T19" fmla="*/ 3600 h 12800"/>
              <a:gd name="T20" fmla="*/ 1548 w 14400"/>
              <a:gd name="T21" fmla="*/ 6118 h 12800"/>
              <a:gd name="T22" fmla="*/ 4298 w 14400"/>
              <a:gd name="T23" fmla="*/ 7160 h 12800"/>
              <a:gd name="T24" fmla="*/ 6000 w 14400"/>
              <a:gd name="T25" fmla="*/ 9000 h 12800"/>
              <a:gd name="T26" fmla="*/ 6000 w 14400"/>
              <a:gd name="T27" fmla="*/ 10800 h 12800"/>
              <a:gd name="T28" fmla="*/ 4800 w 14400"/>
              <a:gd name="T29" fmla="*/ 10800 h 12800"/>
              <a:gd name="T30" fmla="*/ 3200 w 14400"/>
              <a:gd name="T31" fmla="*/ 12200 h 12800"/>
              <a:gd name="T32" fmla="*/ 3200 w 14400"/>
              <a:gd name="T33" fmla="*/ 12500 h 12800"/>
              <a:gd name="T34" fmla="*/ 3500 w 14400"/>
              <a:gd name="T35" fmla="*/ 12800 h 12800"/>
              <a:gd name="T36" fmla="*/ 10900 w 14400"/>
              <a:gd name="T37" fmla="*/ 12800 h 12800"/>
              <a:gd name="T38" fmla="*/ 11200 w 14400"/>
              <a:gd name="T39" fmla="*/ 12500 h 12800"/>
              <a:gd name="T40" fmla="*/ 11200 w 14400"/>
              <a:gd name="T41" fmla="*/ 12200 h 12800"/>
              <a:gd name="T42" fmla="*/ 9600 w 14400"/>
              <a:gd name="T43" fmla="*/ 10800 h 12800"/>
              <a:gd name="T44" fmla="*/ 8400 w 14400"/>
              <a:gd name="T45" fmla="*/ 10800 h 12800"/>
              <a:gd name="T46" fmla="*/ 8400 w 14400"/>
              <a:gd name="T47" fmla="*/ 9000 h 12800"/>
              <a:gd name="T48" fmla="*/ 10103 w 14400"/>
              <a:gd name="T49" fmla="*/ 7160 h 12800"/>
              <a:gd name="T50" fmla="*/ 12853 w 14400"/>
              <a:gd name="T51" fmla="*/ 6118 h 12800"/>
              <a:gd name="T52" fmla="*/ 14400 w 14400"/>
              <a:gd name="T53" fmla="*/ 3600 h 12800"/>
              <a:gd name="T54" fmla="*/ 14400 w 14400"/>
              <a:gd name="T55" fmla="*/ 2200 h 12800"/>
              <a:gd name="T56" fmla="*/ 13800 w 14400"/>
              <a:gd name="T57" fmla="*/ 1600 h 12800"/>
              <a:gd name="T58" fmla="*/ 2483 w 14400"/>
              <a:gd name="T59" fmla="*/ 4820 h 12800"/>
              <a:gd name="T60" fmla="*/ 1600 w 14400"/>
              <a:gd name="T61" fmla="*/ 3600 h 12800"/>
              <a:gd name="T62" fmla="*/ 1600 w 14400"/>
              <a:gd name="T63" fmla="*/ 3200 h 12800"/>
              <a:gd name="T64" fmla="*/ 3205 w 14400"/>
              <a:gd name="T65" fmla="*/ 3200 h 12800"/>
              <a:gd name="T66" fmla="*/ 3525 w 14400"/>
              <a:gd name="T67" fmla="*/ 5355 h 12800"/>
              <a:gd name="T68" fmla="*/ 2483 w 14400"/>
              <a:gd name="T69" fmla="*/ 4820 h 12800"/>
              <a:gd name="T70" fmla="*/ 12800 w 14400"/>
              <a:gd name="T71" fmla="*/ 3600 h 12800"/>
              <a:gd name="T72" fmla="*/ 11918 w 14400"/>
              <a:gd name="T73" fmla="*/ 4820 h 12800"/>
              <a:gd name="T74" fmla="*/ 10873 w 14400"/>
              <a:gd name="T75" fmla="*/ 5355 h 12800"/>
              <a:gd name="T76" fmla="*/ 11193 w 14400"/>
              <a:gd name="T77" fmla="*/ 3200 h 12800"/>
              <a:gd name="T78" fmla="*/ 12800 w 14400"/>
              <a:gd name="T79" fmla="*/ 3200 h 12800"/>
              <a:gd name="T80" fmla="*/ 12800 w 14400"/>
              <a:gd name="T81" fmla="*/ 360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400" h="12800">
                <a:moveTo>
                  <a:pt x="13800" y="1600"/>
                </a:moveTo>
                <a:lnTo>
                  <a:pt x="11200" y="1600"/>
                </a:lnTo>
                <a:lnTo>
                  <a:pt x="11200" y="600"/>
                </a:lnTo>
                <a:cubicBezTo>
                  <a:pt x="11200" y="268"/>
                  <a:pt x="10933" y="0"/>
                  <a:pt x="10600" y="0"/>
                </a:cubicBezTo>
                <a:lnTo>
                  <a:pt x="3800" y="0"/>
                </a:lnTo>
                <a:cubicBezTo>
                  <a:pt x="3467" y="0"/>
                  <a:pt x="3200" y="268"/>
                  <a:pt x="3200" y="600"/>
                </a:cubicBezTo>
                <a:lnTo>
                  <a:pt x="3200" y="1600"/>
                </a:lnTo>
                <a:lnTo>
                  <a:pt x="600" y="1600"/>
                </a:lnTo>
                <a:cubicBezTo>
                  <a:pt x="268" y="1600"/>
                  <a:pt x="0" y="1868"/>
                  <a:pt x="0" y="2200"/>
                </a:cubicBezTo>
                <a:lnTo>
                  <a:pt x="0" y="3600"/>
                </a:lnTo>
                <a:cubicBezTo>
                  <a:pt x="0" y="4493"/>
                  <a:pt x="563" y="5410"/>
                  <a:pt x="1548" y="6118"/>
                </a:cubicBezTo>
                <a:cubicBezTo>
                  <a:pt x="2335" y="6685"/>
                  <a:pt x="3292" y="7045"/>
                  <a:pt x="4298" y="7160"/>
                </a:cubicBezTo>
                <a:cubicBezTo>
                  <a:pt x="5083" y="8463"/>
                  <a:pt x="6000" y="9000"/>
                  <a:pt x="6000" y="9000"/>
                </a:cubicBezTo>
                <a:lnTo>
                  <a:pt x="6000" y="10800"/>
                </a:lnTo>
                <a:lnTo>
                  <a:pt x="4800" y="10800"/>
                </a:lnTo>
                <a:cubicBezTo>
                  <a:pt x="3917" y="10800"/>
                  <a:pt x="3200" y="11318"/>
                  <a:pt x="3200" y="12200"/>
                </a:cubicBezTo>
                <a:lnTo>
                  <a:pt x="3200" y="12500"/>
                </a:lnTo>
                <a:cubicBezTo>
                  <a:pt x="3200" y="12665"/>
                  <a:pt x="3335" y="12800"/>
                  <a:pt x="3500" y="12800"/>
                </a:cubicBezTo>
                <a:lnTo>
                  <a:pt x="10900" y="12800"/>
                </a:lnTo>
                <a:cubicBezTo>
                  <a:pt x="11065" y="12800"/>
                  <a:pt x="11200" y="12665"/>
                  <a:pt x="11200" y="12500"/>
                </a:cubicBezTo>
                <a:lnTo>
                  <a:pt x="11200" y="12200"/>
                </a:lnTo>
                <a:cubicBezTo>
                  <a:pt x="11200" y="11318"/>
                  <a:pt x="10483" y="10800"/>
                  <a:pt x="9600" y="10800"/>
                </a:cubicBezTo>
                <a:lnTo>
                  <a:pt x="8400" y="10800"/>
                </a:lnTo>
                <a:lnTo>
                  <a:pt x="8400" y="9000"/>
                </a:lnTo>
                <a:cubicBezTo>
                  <a:pt x="8400" y="9000"/>
                  <a:pt x="9318" y="8463"/>
                  <a:pt x="10103" y="7160"/>
                </a:cubicBezTo>
                <a:cubicBezTo>
                  <a:pt x="11110" y="7045"/>
                  <a:pt x="12068" y="6685"/>
                  <a:pt x="12853" y="6118"/>
                </a:cubicBezTo>
                <a:cubicBezTo>
                  <a:pt x="13835" y="5410"/>
                  <a:pt x="14400" y="4493"/>
                  <a:pt x="14400" y="3600"/>
                </a:cubicBezTo>
                <a:lnTo>
                  <a:pt x="14400" y="2200"/>
                </a:lnTo>
                <a:cubicBezTo>
                  <a:pt x="14400" y="1868"/>
                  <a:pt x="14132" y="1600"/>
                  <a:pt x="13800" y="1600"/>
                </a:cubicBezTo>
                <a:close/>
                <a:moveTo>
                  <a:pt x="2483" y="4820"/>
                </a:moveTo>
                <a:cubicBezTo>
                  <a:pt x="1873" y="4380"/>
                  <a:pt x="1600" y="3890"/>
                  <a:pt x="1600" y="3600"/>
                </a:cubicBezTo>
                <a:lnTo>
                  <a:pt x="1600" y="3200"/>
                </a:lnTo>
                <a:lnTo>
                  <a:pt x="3205" y="3200"/>
                </a:lnTo>
                <a:cubicBezTo>
                  <a:pt x="3230" y="4015"/>
                  <a:pt x="3350" y="4730"/>
                  <a:pt x="3525" y="5355"/>
                </a:cubicBezTo>
                <a:cubicBezTo>
                  <a:pt x="3148" y="5225"/>
                  <a:pt x="2795" y="5045"/>
                  <a:pt x="2483" y="4820"/>
                </a:cubicBezTo>
                <a:close/>
                <a:moveTo>
                  <a:pt x="12800" y="3600"/>
                </a:moveTo>
                <a:cubicBezTo>
                  <a:pt x="12800" y="4003"/>
                  <a:pt x="12358" y="4503"/>
                  <a:pt x="11918" y="4820"/>
                </a:cubicBezTo>
                <a:cubicBezTo>
                  <a:pt x="11605" y="5045"/>
                  <a:pt x="11250" y="5225"/>
                  <a:pt x="10873" y="5355"/>
                </a:cubicBezTo>
                <a:cubicBezTo>
                  <a:pt x="11048" y="4730"/>
                  <a:pt x="11168" y="4015"/>
                  <a:pt x="11193" y="3200"/>
                </a:cubicBezTo>
                <a:lnTo>
                  <a:pt x="12800" y="3200"/>
                </a:lnTo>
                <a:lnTo>
                  <a:pt x="12800" y="3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7" name="矩形: 圆角 46">
            <a:extLst>
              <a:ext uri="{FF2B5EF4-FFF2-40B4-BE49-F238E27FC236}">
                <a16:creationId xmlns:a16="http://schemas.microsoft.com/office/drawing/2014/main" xmlns="" id="{59CDF582-5613-0866-A519-BA0EF7AC59DA}"/>
              </a:ext>
            </a:extLst>
          </p:cNvPr>
          <p:cNvSpPr/>
          <p:nvPr/>
        </p:nvSpPr>
        <p:spPr>
          <a:xfrm>
            <a:off x="5388593" y="1631226"/>
            <a:ext cx="545371" cy="5453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iconfont-11790-5634535">
            <a:extLst>
              <a:ext uri="{FF2B5EF4-FFF2-40B4-BE49-F238E27FC236}">
                <a16:creationId xmlns:a16="http://schemas.microsoft.com/office/drawing/2014/main" xmlns="" id="{5A042FB1-38A9-1FAD-52A4-B84BC8AE13EF}"/>
              </a:ext>
            </a:extLst>
          </p:cNvPr>
          <p:cNvSpPr/>
          <p:nvPr/>
        </p:nvSpPr>
        <p:spPr>
          <a:xfrm>
            <a:off x="5510769" y="1775835"/>
            <a:ext cx="311177" cy="242037"/>
          </a:xfrm>
          <a:custGeom>
            <a:avLst/>
            <a:gdLst>
              <a:gd name="T0" fmla="*/ 7200 w 14400"/>
              <a:gd name="T1" fmla="*/ 0 h 11200"/>
              <a:gd name="T2" fmla="*/ 0 w 14400"/>
              <a:gd name="T3" fmla="*/ 7200 h 11200"/>
              <a:gd name="T4" fmla="*/ 977 w 14400"/>
              <a:gd name="T5" fmla="*/ 10820 h 11200"/>
              <a:gd name="T6" fmla="*/ 1663 w 14400"/>
              <a:gd name="T7" fmla="*/ 11200 h 11200"/>
              <a:gd name="T8" fmla="*/ 12738 w 14400"/>
              <a:gd name="T9" fmla="*/ 11200 h 11200"/>
              <a:gd name="T10" fmla="*/ 13424 w 14400"/>
              <a:gd name="T11" fmla="*/ 10820 h 11200"/>
              <a:gd name="T12" fmla="*/ 14400 w 14400"/>
              <a:gd name="T13" fmla="*/ 7200 h 11200"/>
              <a:gd name="T14" fmla="*/ 7200 w 14400"/>
              <a:gd name="T15" fmla="*/ 0 h 11200"/>
              <a:gd name="T16" fmla="*/ 7200 w 14400"/>
              <a:gd name="T17" fmla="*/ 1600 h 11200"/>
              <a:gd name="T18" fmla="*/ 7958 w 14400"/>
              <a:gd name="T19" fmla="*/ 2191 h 11200"/>
              <a:gd name="T20" fmla="*/ 7872 w 14400"/>
              <a:gd name="T21" fmla="*/ 2358 h 11200"/>
              <a:gd name="T22" fmla="*/ 7641 w 14400"/>
              <a:gd name="T23" fmla="*/ 3050 h 11200"/>
              <a:gd name="T24" fmla="*/ 7200 w 14400"/>
              <a:gd name="T25" fmla="*/ 3200 h 11200"/>
              <a:gd name="T26" fmla="*/ 6400 w 14400"/>
              <a:gd name="T27" fmla="*/ 2400 h 11200"/>
              <a:gd name="T28" fmla="*/ 7200 w 14400"/>
              <a:gd name="T29" fmla="*/ 1600 h 11200"/>
              <a:gd name="T30" fmla="*/ 2400 w 14400"/>
              <a:gd name="T31" fmla="*/ 8800 h 11200"/>
              <a:gd name="T32" fmla="*/ 1600 w 14400"/>
              <a:gd name="T33" fmla="*/ 8000 h 11200"/>
              <a:gd name="T34" fmla="*/ 2400 w 14400"/>
              <a:gd name="T35" fmla="*/ 7200 h 11200"/>
              <a:gd name="T36" fmla="*/ 3200 w 14400"/>
              <a:gd name="T37" fmla="*/ 8000 h 11200"/>
              <a:gd name="T38" fmla="*/ 2400 w 14400"/>
              <a:gd name="T39" fmla="*/ 8800 h 11200"/>
              <a:gd name="T40" fmla="*/ 3600 w 14400"/>
              <a:gd name="T41" fmla="*/ 4800 h 11200"/>
              <a:gd name="T42" fmla="*/ 2800 w 14400"/>
              <a:gd name="T43" fmla="*/ 4000 h 11200"/>
              <a:gd name="T44" fmla="*/ 3600 w 14400"/>
              <a:gd name="T45" fmla="*/ 3200 h 11200"/>
              <a:gd name="T46" fmla="*/ 4400 w 14400"/>
              <a:gd name="T47" fmla="*/ 4000 h 11200"/>
              <a:gd name="T48" fmla="*/ 3600 w 14400"/>
              <a:gd name="T49" fmla="*/ 4800 h 11200"/>
              <a:gd name="T50" fmla="*/ 9769 w 14400"/>
              <a:gd name="T51" fmla="*/ 2990 h 11200"/>
              <a:gd name="T52" fmla="*/ 8236 w 14400"/>
              <a:gd name="T53" fmla="*/ 7590 h 11200"/>
              <a:gd name="T54" fmla="*/ 8800 w 14400"/>
              <a:gd name="T55" fmla="*/ 8800 h 11200"/>
              <a:gd name="T56" fmla="*/ 8578 w 14400"/>
              <a:gd name="T57" fmla="*/ 9600 h 11200"/>
              <a:gd name="T58" fmla="*/ 5822 w 14400"/>
              <a:gd name="T59" fmla="*/ 9600 h 11200"/>
              <a:gd name="T60" fmla="*/ 5600 w 14400"/>
              <a:gd name="T61" fmla="*/ 8800 h 11200"/>
              <a:gd name="T62" fmla="*/ 7097 w 14400"/>
              <a:gd name="T63" fmla="*/ 7210 h 11200"/>
              <a:gd name="T64" fmla="*/ 8631 w 14400"/>
              <a:gd name="T65" fmla="*/ 2610 h 11200"/>
              <a:gd name="T66" fmla="*/ 9390 w 14400"/>
              <a:gd name="T67" fmla="*/ 2231 h 11200"/>
              <a:gd name="T68" fmla="*/ 9769 w 14400"/>
              <a:gd name="T69" fmla="*/ 2990 h 11200"/>
              <a:gd name="T70" fmla="*/ 10136 w 14400"/>
              <a:gd name="T71" fmla="*/ 4420 h 11200"/>
              <a:gd name="T72" fmla="*/ 10524 w 14400"/>
              <a:gd name="T73" fmla="*/ 3256 h 11200"/>
              <a:gd name="T74" fmla="*/ 10800 w 14400"/>
              <a:gd name="T75" fmla="*/ 3200 h 11200"/>
              <a:gd name="T76" fmla="*/ 11600 w 14400"/>
              <a:gd name="T77" fmla="*/ 4000 h 11200"/>
              <a:gd name="T78" fmla="*/ 10800 w 14400"/>
              <a:gd name="T79" fmla="*/ 4800 h 11200"/>
              <a:gd name="T80" fmla="*/ 10136 w 14400"/>
              <a:gd name="T81" fmla="*/ 4420 h 11200"/>
              <a:gd name="T82" fmla="*/ 12000 w 14400"/>
              <a:gd name="T83" fmla="*/ 8800 h 11200"/>
              <a:gd name="T84" fmla="*/ 11200 w 14400"/>
              <a:gd name="T85" fmla="*/ 8000 h 11200"/>
              <a:gd name="T86" fmla="*/ 12000 w 14400"/>
              <a:gd name="T87" fmla="*/ 7200 h 11200"/>
              <a:gd name="T88" fmla="*/ 12800 w 14400"/>
              <a:gd name="T89" fmla="*/ 8000 h 11200"/>
              <a:gd name="T90" fmla="*/ 12000 w 14400"/>
              <a:gd name="T91" fmla="*/ 88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00" h="11200">
                <a:moveTo>
                  <a:pt x="7200" y="0"/>
                </a:moveTo>
                <a:cubicBezTo>
                  <a:pt x="3224" y="0"/>
                  <a:pt x="0" y="3224"/>
                  <a:pt x="0" y="7200"/>
                </a:cubicBezTo>
                <a:cubicBezTo>
                  <a:pt x="0" y="8520"/>
                  <a:pt x="356" y="9757"/>
                  <a:pt x="977" y="10820"/>
                </a:cubicBezTo>
                <a:cubicBezTo>
                  <a:pt x="1117" y="11061"/>
                  <a:pt x="1384" y="11200"/>
                  <a:pt x="1663" y="11200"/>
                </a:cubicBezTo>
                <a:lnTo>
                  <a:pt x="12738" y="11200"/>
                </a:lnTo>
                <a:cubicBezTo>
                  <a:pt x="13016" y="11200"/>
                  <a:pt x="13283" y="11061"/>
                  <a:pt x="13424" y="10820"/>
                </a:cubicBezTo>
                <a:cubicBezTo>
                  <a:pt x="14044" y="9757"/>
                  <a:pt x="14400" y="8520"/>
                  <a:pt x="14400" y="7200"/>
                </a:cubicBezTo>
                <a:cubicBezTo>
                  <a:pt x="14400" y="3224"/>
                  <a:pt x="11177" y="0"/>
                  <a:pt x="7200" y="0"/>
                </a:cubicBezTo>
                <a:close/>
                <a:moveTo>
                  <a:pt x="7200" y="1600"/>
                </a:moveTo>
                <a:cubicBezTo>
                  <a:pt x="7568" y="1600"/>
                  <a:pt x="7865" y="1853"/>
                  <a:pt x="7958" y="2191"/>
                </a:cubicBezTo>
                <a:cubicBezTo>
                  <a:pt x="7930" y="2248"/>
                  <a:pt x="7892" y="2297"/>
                  <a:pt x="7872" y="2358"/>
                </a:cubicBezTo>
                <a:lnTo>
                  <a:pt x="7641" y="3050"/>
                </a:lnTo>
                <a:cubicBezTo>
                  <a:pt x="7513" y="3137"/>
                  <a:pt x="7367" y="3200"/>
                  <a:pt x="7200" y="3200"/>
                </a:cubicBezTo>
                <a:cubicBezTo>
                  <a:pt x="6758" y="3200"/>
                  <a:pt x="6400" y="2842"/>
                  <a:pt x="6400" y="2400"/>
                </a:cubicBezTo>
                <a:cubicBezTo>
                  <a:pt x="6400" y="1958"/>
                  <a:pt x="6758" y="1600"/>
                  <a:pt x="7200" y="1600"/>
                </a:cubicBezTo>
                <a:close/>
                <a:moveTo>
                  <a:pt x="2400" y="8800"/>
                </a:moveTo>
                <a:cubicBezTo>
                  <a:pt x="1958" y="8800"/>
                  <a:pt x="1600" y="8442"/>
                  <a:pt x="1600" y="8000"/>
                </a:cubicBezTo>
                <a:cubicBezTo>
                  <a:pt x="1600" y="7558"/>
                  <a:pt x="1958" y="7200"/>
                  <a:pt x="2400" y="7200"/>
                </a:cubicBezTo>
                <a:cubicBezTo>
                  <a:pt x="2842" y="7200"/>
                  <a:pt x="3200" y="7558"/>
                  <a:pt x="3200" y="8000"/>
                </a:cubicBezTo>
                <a:cubicBezTo>
                  <a:pt x="3200" y="8442"/>
                  <a:pt x="2842" y="8800"/>
                  <a:pt x="2400" y="8800"/>
                </a:cubicBezTo>
                <a:close/>
                <a:moveTo>
                  <a:pt x="3600" y="4800"/>
                </a:moveTo>
                <a:cubicBezTo>
                  <a:pt x="3158" y="4800"/>
                  <a:pt x="2800" y="4442"/>
                  <a:pt x="2800" y="4000"/>
                </a:cubicBezTo>
                <a:cubicBezTo>
                  <a:pt x="2800" y="3558"/>
                  <a:pt x="3158" y="3200"/>
                  <a:pt x="3600" y="3200"/>
                </a:cubicBezTo>
                <a:cubicBezTo>
                  <a:pt x="4042" y="3200"/>
                  <a:pt x="4400" y="3558"/>
                  <a:pt x="4400" y="4000"/>
                </a:cubicBezTo>
                <a:cubicBezTo>
                  <a:pt x="4400" y="4442"/>
                  <a:pt x="4042" y="4800"/>
                  <a:pt x="3600" y="4800"/>
                </a:cubicBezTo>
                <a:close/>
                <a:moveTo>
                  <a:pt x="9769" y="2990"/>
                </a:moveTo>
                <a:lnTo>
                  <a:pt x="8236" y="7590"/>
                </a:lnTo>
                <a:cubicBezTo>
                  <a:pt x="8578" y="7883"/>
                  <a:pt x="8800" y="8314"/>
                  <a:pt x="8800" y="8800"/>
                </a:cubicBezTo>
                <a:cubicBezTo>
                  <a:pt x="8800" y="9093"/>
                  <a:pt x="8716" y="9364"/>
                  <a:pt x="8578" y="9600"/>
                </a:cubicBezTo>
                <a:lnTo>
                  <a:pt x="5822" y="9600"/>
                </a:lnTo>
                <a:cubicBezTo>
                  <a:pt x="5685" y="9364"/>
                  <a:pt x="5600" y="9093"/>
                  <a:pt x="5600" y="8800"/>
                </a:cubicBezTo>
                <a:cubicBezTo>
                  <a:pt x="5600" y="7952"/>
                  <a:pt x="6263" y="7264"/>
                  <a:pt x="7097" y="7210"/>
                </a:cubicBezTo>
                <a:lnTo>
                  <a:pt x="8631" y="2610"/>
                </a:lnTo>
                <a:cubicBezTo>
                  <a:pt x="8735" y="2296"/>
                  <a:pt x="9074" y="2124"/>
                  <a:pt x="9390" y="2231"/>
                </a:cubicBezTo>
                <a:cubicBezTo>
                  <a:pt x="9704" y="2335"/>
                  <a:pt x="9874" y="2675"/>
                  <a:pt x="9769" y="2990"/>
                </a:cubicBezTo>
                <a:close/>
                <a:moveTo>
                  <a:pt x="10136" y="4420"/>
                </a:moveTo>
                <a:lnTo>
                  <a:pt x="10524" y="3256"/>
                </a:lnTo>
                <a:cubicBezTo>
                  <a:pt x="10611" y="3224"/>
                  <a:pt x="10702" y="3200"/>
                  <a:pt x="10800" y="3200"/>
                </a:cubicBezTo>
                <a:cubicBezTo>
                  <a:pt x="11242" y="3200"/>
                  <a:pt x="11600" y="3559"/>
                  <a:pt x="11600" y="4000"/>
                </a:cubicBezTo>
                <a:cubicBezTo>
                  <a:pt x="11600" y="4442"/>
                  <a:pt x="11242" y="4800"/>
                  <a:pt x="10800" y="4800"/>
                </a:cubicBezTo>
                <a:cubicBezTo>
                  <a:pt x="10516" y="4800"/>
                  <a:pt x="10278" y="4643"/>
                  <a:pt x="10136" y="4420"/>
                </a:cubicBezTo>
                <a:close/>
                <a:moveTo>
                  <a:pt x="12000" y="8800"/>
                </a:moveTo>
                <a:cubicBezTo>
                  <a:pt x="11558" y="8800"/>
                  <a:pt x="11200" y="8442"/>
                  <a:pt x="11200" y="8000"/>
                </a:cubicBezTo>
                <a:cubicBezTo>
                  <a:pt x="11200" y="7558"/>
                  <a:pt x="11558" y="7200"/>
                  <a:pt x="12000" y="7200"/>
                </a:cubicBezTo>
                <a:cubicBezTo>
                  <a:pt x="12442" y="7200"/>
                  <a:pt x="12800" y="7558"/>
                  <a:pt x="12800" y="8000"/>
                </a:cubicBezTo>
                <a:cubicBezTo>
                  <a:pt x="12800" y="8442"/>
                  <a:pt x="12442" y="8800"/>
                  <a:pt x="12000" y="8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7" name="矩形: 圆角 36">
            <a:extLst>
              <a:ext uri="{FF2B5EF4-FFF2-40B4-BE49-F238E27FC236}">
                <a16:creationId xmlns:a16="http://schemas.microsoft.com/office/drawing/2014/main" xmlns="" id="{E71087CD-F949-39C1-0B91-4EE104A7F149}"/>
              </a:ext>
            </a:extLst>
          </p:cNvPr>
          <p:cNvSpPr/>
          <p:nvPr/>
        </p:nvSpPr>
        <p:spPr>
          <a:xfrm>
            <a:off x="651584" y="3584293"/>
            <a:ext cx="3106883" cy="1969314"/>
          </a:xfrm>
          <a:prstGeom prst="roundRect">
            <a:avLst>
              <a:gd name="adj" fmla="val 4100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962037EF-226E-604D-8FC2-51070746DF55}"/>
              </a:ext>
            </a:extLst>
          </p:cNvPr>
          <p:cNvSpPr txBox="1"/>
          <p:nvPr/>
        </p:nvSpPr>
        <p:spPr>
          <a:xfrm>
            <a:off x="656548" y="2717196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B865A110-DAA8-3070-E002-BA42D6974D62}"/>
              </a:ext>
            </a:extLst>
          </p:cNvPr>
          <p:cNvSpPr txBox="1"/>
          <p:nvPr/>
        </p:nvSpPr>
        <p:spPr>
          <a:xfrm>
            <a:off x="656548" y="230850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: 圆角 42">
            <a:extLst>
              <a:ext uri="{FF2B5EF4-FFF2-40B4-BE49-F238E27FC236}">
                <a16:creationId xmlns:a16="http://schemas.microsoft.com/office/drawing/2014/main" xmlns="" id="{79075AC9-EE18-EB98-8E80-2D9B88A1EEBD}"/>
              </a:ext>
            </a:extLst>
          </p:cNvPr>
          <p:cNvSpPr/>
          <p:nvPr/>
        </p:nvSpPr>
        <p:spPr>
          <a:xfrm>
            <a:off x="4107837" y="3584293"/>
            <a:ext cx="3106883" cy="1969314"/>
          </a:xfrm>
          <a:prstGeom prst="roundRect">
            <a:avLst>
              <a:gd name="adj" fmla="val 4100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E7D6B1E0-FF4A-8B53-B88E-DED7E2099A76}"/>
              </a:ext>
            </a:extLst>
          </p:cNvPr>
          <p:cNvSpPr txBox="1"/>
          <p:nvPr/>
        </p:nvSpPr>
        <p:spPr>
          <a:xfrm>
            <a:off x="4112801" y="2717196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6564F65D-0320-E37E-3ACE-F244EF35BD33}"/>
              </a:ext>
            </a:extLst>
          </p:cNvPr>
          <p:cNvSpPr txBox="1"/>
          <p:nvPr/>
        </p:nvSpPr>
        <p:spPr>
          <a:xfrm>
            <a:off x="4112801" y="230850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: 圆角 48">
            <a:extLst>
              <a:ext uri="{FF2B5EF4-FFF2-40B4-BE49-F238E27FC236}">
                <a16:creationId xmlns:a16="http://schemas.microsoft.com/office/drawing/2014/main" xmlns="" id="{3ABF7814-19DF-79F2-B405-D42D6328942A}"/>
              </a:ext>
            </a:extLst>
          </p:cNvPr>
          <p:cNvSpPr/>
          <p:nvPr/>
        </p:nvSpPr>
        <p:spPr>
          <a:xfrm>
            <a:off x="7564091" y="3584293"/>
            <a:ext cx="3106883" cy="1969314"/>
          </a:xfrm>
          <a:prstGeom prst="roundRect">
            <a:avLst>
              <a:gd name="adj" fmla="val 4100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00750885-2C03-2CF8-DB21-C0109027E4BA}"/>
              </a:ext>
            </a:extLst>
          </p:cNvPr>
          <p:cNvSpPr txBox="1"/>
          <p:nvPr/>
        </p:nvSpPr>
        <p:spPr>
          <a:xfrm>
            <a:off x="7569055" y="2717196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6B78E269-4026-507C-1D09-0CA4ECE4BD66}"/>
              </a:ext>
            </a:extLst>
          </p:cNvPr>
          <p:cNvSpPr txBox="1"/>
          <p:nvPr/>
        </p:nvSpPr>
        <p:spPr>
          <a:xfrm>
            <a:off x="7569055" y="230850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: 圆角 52">
            <a:extLst>
              <a:ext uri="{FF2B5EF4-FFF2-40B4-BE49-F238E27FC236}">
                <a16:creationId xmlns:a16="http://schemas.microsoft.com/office/drawing/2014/main" xmlns="" id="{F951E611-33E1-2CB1-4981-D0557ADA56A5}"/>
              </a:ext>
            </a:extLst>
          </p:cNvPr>
          <p:cNvSpPr/>
          <p:nvPr/>
        </p:nvSpPr>
        <p:spPr>
          <a:xfrm>
            <a:off x="8844847" y="1631226"/>
            <a:ext cx="545371" cy="5453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iconfont-11790-5634535">
            <a:extLst>
              <a:ext uri="{FF2B5EF4-FFF2-40B4-BE49-F238E27FC236}">
                <a16:creationId xmlns:a16="http://schemas.microsoft.com/office/drawing/2014/main" xmlns="" id="{3145F047-6603-DD12-6EF0-366574C54EC6}"/>
              </a:ext>
            </a:extLst>
          </p:cNvPr>
          <p:cNvSpPr/>
          <p:nvPr/>
        </p:nvSpPr>
        <p:spPr>
          <a:xfrm>
            <a:off x="8967023" y="1753232"/>
            <a:ext cx="311177" cy="287243"/>
          </a:xfrm>
          <a:custGeom>
            <a:avLst/>
            <a:gdLst>
              <a:gd name="T0" fmla="*/ 12947 w 13866"/>
              <a:gd name="T1" fmla="*/ 4288 h 12800"/>
              <a:gd name="T2" fmla="*/ 9288 w 13866"/>
              <a:gd name="T3" fmla="*/ 3755 h 12800"/>
              <a:gd name="T4" fmla="*/ 7652 w 13866"/>
              <a:gd name="T5" fmla="*/ 445 h 12800"/>
              <a:gd name="T6" fmla="*/ 6932 w 13866"/>
              <a:gd name="T7" fmla="*/ 0 h 12800"/>
              <a:gd name="T8" fmla="*/ 6215 w 13866"/>
              <a:gd name="T9" fmla="*/ 445 h 12800"/>
              <a:gd name="T10" fmla="*/ 4579 w 13866"/>
              <a:gd name="T11" fmla="*/ 3755 h 12800"/>
              <a:gd name="T12" fmla="*/ 919 w 13866"/>
              <a:gd name="T13" fmla="*/ 4287 h 12800"/>
              <a:gd name="T14" fmla="*/ 476 w 13866"/>
              <a:gd name="T15" fmla="*/ 5652 h 12800"/>
              <a:gd name="T16" fmla="*/ 3123 w 13866"/>
              <a:gd name="T17" fmla="*/ 8227 h 12800"/>
              <a:gd name="T18" fmla="*/ 2497 w 13866"/>
              <a:gd name="T19" fmla="*/ 11864 h 12800"/>
              <a:gd name="T20" fmla="*/ 3287 w 13866"/>
              <a:gd name="T21" fmla="*/ 12800 h 12800"/>
              <a:gd name="T22" fmla="*/ 3659 w 13866"/>
              <a:gd name="T23" fmla="*/ 12706 h 12800"/>
              <a:gd name="T24" fmla="*/ 6932 w 13866"/>
              <a:gd name="T25" fmla="*/ 10989 h 12800"/>
              <a:gd name="T26" fmla="*/ 10206 w 13866"/>
              <a:gd name="T27" fmla="*/ 12707 h 12800"/>
              <a:gd name="T28" fmla="*/ 10577 w 13866"/>
              <a:gd name="T29" fmla="*/ 12799 h 12800"/>
              <a:gd name="T30" fmla="*/ 11368 w 13866"/>
              <a:gd name="T31" fmla="*/ 11865 h 12800"/>
              <a:gd name="T32" fmla="*/ 10742 w 13866"/>
              <a:gd name="T33" fmla="*/ 8227 h 12800"/>
              <a:gd name="T34" fmla="*/ 13390 w 13866"/>
              <a:gd name="T35" fmla="*/ 5653 h 12800"/>
              <a:gd name="T36" fmla="*/ 12947 w 13866"/>
              <a:gd name="T37" fmla="*/ 4288 h 12800"/>
              <a:gd name="T38" fmla="*/ 9903 w 13866"/>
              <a:gd name="T39" fmla="*/ 7368 h 12800"/>
              <a:gd name="T40" fmla="*/ 9450 w 13866"/>
              <a:gd name="T41" fmla="*/ 7808 h 12800"/>
              <a:gd name="T42" fmla="*/ 9557 w 13866"/>
              <a:gd name="T43" fmla="*/ 8430 h 12800"/>
              <a:gd name="T44" fmla="*/ 10045 w 13866"/>
              <a:gd name="T45" fmla="*/ 11267 h 12800"/>
              <a:gd name="T46" fmla="*/ 7492 w 13866"/>
              <a:gd name="T47" fmla="*/ 9927 h 12800"/>
              <a:gd name="T48" fmla="*/ 6933 w 13866"/>
              <a:gd name="T49" fmla="*/ 9633 h 12800"/>
              <a:gd name="T50" fmla="*/ 6933 w 13866"/>
              <a:gd name="T51" fmla="*/ 1703 h 12800"/>
              <a:gd name="T52" fmla="*/ 8209 w 13866"/>
              <a:gd name="T53" fmla="*/ 4286 h 12800"/>
              <a:gd name="T54" fmla="*/ 8489 w 13866"/>
              <a:gd name="T55" fmla="*/ 4851 h 12800"/>
              <a:gd name="T56" fmla="*/ 9114 w 13866"/>
              <a:gd name="T57" fmla="*/ 4942 h 12800"/>
              <a:gd name="T58" fmla="*/ 11970 w 13866"/>
              <a:gd name="T59" fmla="*/ 5358 h 12800"/>
              <a:gd name="T60" fmla="*/ 9903 w 13866"/>
              <a:gd name="T61" fmla="*/ 7368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866" h="12800">
                <a:moveTo>
                  <a:pt x="12947" y="4288"/>
                </a:moveTo>
                <a:lnTo>
                  <a:pt x="9288" y="3755"/>
                </a:lnTo>
                <a:lnTo>
                  <a:pt x="7652" y="445"/>
                </a:lnTo>
                <a:cubicBezTo>
                  <a:pt x="7505" y="150"/>
                  <a:pt x="7219" y="0"/>
                  <a:pt x="6932" y="0"/>
                </a:cubicBezTo>
                <a:cubicBezTo>
                  <a:pt x="6647" y="0"/>
                  <a:pt x="6362" y="148"/>
                  <a:pt x="6215" y="445"/>
                </a:cubicBezTo>
                <a:lnTo>
                  <a:pt x="4579" y="3755"/>
                </a:lnTo>
                <a:lnTo>
                  <a:pt x="919" y="4287"/>
                </a:lnTo>
                <a:cubicBezTo>
                  <a:pt x="263" y="4382"/>
                  <a:pt x="0" y="5189"/>
                  <a:pt x="476" y="5652"/>
                </a:cubicBezTo>
                <a:lnTo>
                  <a:pt x="3123" y="8227"/>
                </a:lnTo>
                <a:lnTo>
                  <a:pt x="2497" y="11864"/>
                </a:lnTo>
                <a:cubicBezTo>
                  <a:pt x="2408" y="12383"/>
                  <a:pt x="2822" y="12800"/>
                  <a:pt x="3287" y="12800"/>
                </a:cubicBezTo>
                <a:cubicBezTo>
                  <a:pt x="3410" y="12800"/>
                  <a:pt x="3537" y="12771"/>
                  <a:pt x="3659" y="12706"/>
                </a:cubicBezTo>
                <a:lnTo>
                  <a:pt x="6932" y="10989"/>
                </a:lnTo>
                <a:lnTo>
                  <a:pt x="10206" y="12707"/>
                </a:lnTo>
                <a:cubicBezTo>
                  <a:pt x="10327" y="12771"/>
                  <a:pt x="10454" y="12799"/>
                  <a:pt x="10577" y="12799"/>
                </a:cubicBezTo>
                <a:cubicBezTo>
                  <a:pt x="11042" y="12799"/>
                  <a:pt x="11457" y="12384"/>
                  <a:pt x="11368" y="11865"/>
                </a:cubicBezTo>
                <a:lnTo>
                  <a:pt x="10742" y="8227"/>
                </a:lnTo>
                <a:lnTo>
                  <a:pt x="13390" y="5653"/>
                </a:lnTo>
                <a:cubicBezTo>
                  <a:pt x="13866" y="5190"/>
                  <a:pt x="13603" y="4383"/>
                  <a:pt x="12947" y="4288"/>
                </a:cubicBezTo>
                <a:close/>
                <a:moveTo>
                  <a:pt x="9903" y="7368"/>
                </a:moveTo>
                <a:lnTo>
                  <a:pt x="9450" y="7808"/>
                </a:lnTo>
                <a:lnTo>
                  <a:pt x="9557" y="8430"/>
                </a:lnTo>
                <a:lnTo>
                  <a:pt x="10045" y="11267"/>
                </a:lnTo>
                <a:lnTo>
                  <a:pt x="7492" y="9927"/>
                </a:lnTo>
                <a:lnTo>
                  <a:pt x="6933" y="9633"/>
                </a:lnTo>
                <a:lnTo>
                  <a:pt x="6933" y="1703"/>
                </a:lnTo>
                <a:lnTo>
                  <a:pt x="8209" y="4286"/>
                </a:lnTo>
                <a:lnTo>
                  <a:pt x="8489" y="4851"/>
                </a:lnTo>
                <a:lnTo>
                  <a:pt x="9114" y="4942"/>
                </a:lnTo>
                <a:lnTo>
                  <a:pt x="11970" y="5358"/>
                </a:lnTo>
                <a:lnTo>
                  <a:pt x="9903" y="73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6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1347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0CC6AB8F-EA5C-4784-9542-17693C23F9FF}"/>
              </a:ext>
            </a:extLst>
          </p:cNvPr>
          <p:cNvSpPr/>
          <p:nvPr/>
        </p:nvSpPr>
        <p:spPr>
          <a:xfrm>
            <a:off x="6209029" y="1453101"/>
            <a:ext cx="5271523" cy="2335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09641D5-DFAE-414A-8A58-C33F11E6498B}"/>
              </a:ext>
            </a:extLst>
          </p:cNvPr>
          <p:cNvSpPr/>
          <p:nvPr/>
        </p:nvSpPr>
        <p:spPr>
          <a:xfrm>
            <a:off x="722810" y="3997325"/>
            <a:ext cx="5259705" cy="214312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A70738B-A4E8-402F-8AA4-CCC969FC17B0}"/>
              </a:ext>
            </a:extLst>
          </p:cNvPr>
          <p:cNvSpPr/>
          <p:nvPr/>
        </p:nvSpPr>
        <p:spPr>
          <a:xfrm>
            <a:off x="723609" y="1453101"/>
            <a:ext cx="2547388" cy="2335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446946" y="1453101"/>
            <a:ext cx="2547388" cy="2335608"/>
          </a:xfrm>
          <a:prstGeom prst="rect">
            <a:avLst/>
          </a:prstGeom>
          <a:solidFill>
            <a:srgbClr val="DFE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209030" y="3997325"/>
            <a:ext cx="5259705" cy="214312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597829" y="2281019"/>
            <a:ext cx="224562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97829" y="171450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7611" y="4565235"/>
            <a:ext cx="8127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49047" y="4560029"/>
            <a:ext cx="3001721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74AC4F7-7A95-460E-9218-E26B71AAEE00}"/>
              </a:ext>
            </a:extLst>
          </p:cNvPr>
          <p:cNvSpPr txBox="1"/>
          <p:nvPr/>
        </p:nvSpPr>
        <p:spPr>
          <a:xfrm>
            <a:off x="1289417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1BB171FE-5014-42AB-81AA-8DB797B80E10}"/>
              </a:ext>
            </a:extLst>
          </p:cNvPr>
          <p:cNvSpPr txBox="1"/>
          <p:nvPr/>
        </p:nvSpPr>
        <p:spPr>
          <a:xfrm>
            <a:off x="8134135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2F388E7-89DA-41A2-BFBF-3199BD27AB14}"/>
              </a:ext>
            </a:extLst>
          </p:cNvPr>
          <p:cNvSpPr txBox="1"/>
          <p:nvPr/>
        </p:nvSpPr>
        <p:spPr>
          <a:xfrm>
            <a:off x="2644776" y="483805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EA53DF94-53D1-4AF4-8B0E-BF05FBA3B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8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8784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0800000">
            <a:off x="8771792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65849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10800000">
            <a:off x="3559907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43506962-53BF-4882-BEE0-10D7B1CDE639}"/>
              </a:ext>
            </a:extLst>
          </p:cNvPr>
          <p:cNvSpPr/>
          <p:nvPr/>
        </p:nvSpPr>
        <p:spPr>
          <a:xfrm>
            <a:off x="953965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08211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2264" y="2232303"/>
            <a:ext cx="2112066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26254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30306" y="2052766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EEF56B42-6ECB-44BC-8292-1508ACE09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F97AFE4B-B79A-44B7-8573-02A4E322A38C}"/>
              </a:ext>
            </a:extLst>
          </p:cNvPr>
          <p:cNvSpPr txBox="1"/>
          <p:nvPr/>
        </p:nvSpPr>
        <p:spPr>
          <a:xfrm>
            <a:off x="1684384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8DC68E0-271C-4619-A310-A70928676B55}"/>
              </a:ext>
            </a:extLst>
          </p:cNvPr>
          <p:cNvSpPr txBox="1"/>
          <p:nvPr/>
        </p:nvSpPr>
        <p:spPr>
          <a:xfrm>
            <a:off x="4259277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5B5E4F9-24F3-4B13-BD0A-795FF0E6B490}"/>
              </a:ext>
            </a:extLst>
          </p:cNvPr>
          <p:cNvSpPr txBox="1"/>
          <p:nvPr/>
        </p:nvSpPr>
        <p:spPr>
          <a:xfrm>
            <a:off x="6935069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4E802F24-61F2-4099-ABD6-BAA6405F755E}"/>
              </a:ext>
            </a:extLst>
          </p:cNvPr>
          <p:cNvSpPr txBox="1"/>
          <p:nvPr/>
        </p:nvSpPr>
        <p:spPr>
          <a:xfrm>
            <a:off x="9502211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035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F5C0B73C-4A47-3F2D-5BF1-E7BA1673859C}"/>
              </a:ext>
            </a:extLst>
          </p:cNvPr>
          <p:cNvSpPr/>
          <p:nvPr/>
        </p:nvSpPr>
        <p:spPr>
          <a:xfrm>
            <a:off x="6096000" y="1516683"/>
            <a:ext cx="6096000" cy="1081912"/>
          </a:xfrm>
          <a:prstGeom prst="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68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D15606E-60A1-8933-BCA4-E6BA915866E0}"/>
              </a:ext>
            </a:extLst>
          </p:cNvPr>
          <p:cNvSpPr/>
          <p:nvPr/>
        </p:nvSpPr>
        <p:spPr>
          <a:xfrm>
            <a:off x="7482948" y="3306551"/>
            <a:ext cx="4709052" cy="1081912"/>
          </a:xfrm>
          <a:prstGeom prst="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68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911D7B4D-13EB-0D5F-C5C5-2F3D68ABE934}"/>
              </a:ext>
            </a:extLst>
          </p:cNvPr>
          <p:cNvSpPr/>
          <p:nvPr/>
        </p:nvSpPr>
        <p:spPr>
          <a:xfrm flipH="1">
            <a:off x="-9775" y="5055692"/>
            <a:ext cx="6095999" cy="1081912"/>
          </a:xfrm>
          <a:prstGeom prst="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68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0F6E895D-DB91-1A3C-8D27-2AB448EC2502}"/>
              </a:ext>
            </a:extLst>
          </p:cNvPr>
          <p:cNvSpPr/>
          <p:nvPr/>
        </p:nvSpPr>
        <p:spPr>
          <a:xfrm flipH="1">
            <a:off x="0" y="3306551"/>
            <a:ext cx="4709052" cy="1081912"/>
          </a:xfrm>
          <a:prstGeom prst="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68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: 形状 30">
            <a:extLst>
              <a:ext uri="{FF2B5EF4-FFF2-40B4-BE49-F238E27FC236}">
                <a16:creationId xmlns:a16="http://schemas.microsoft.com/office/drawing/2014/main" xmlns="" id="{D17FCD18-FB62-17F3-E3D8-E93CC7F80964}"/>
              </a:ext>
            </a:extLst>
          </p:cNvPr>
          <p:cNvSpPr/>
          <p:nvPr/>
        </p:nvSpPr>
        <p:spPr>
          <a:xfrm>
            <a:off x="3627313" y="1378821"/>
            <a:ext cx="4937374" cy="4937372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48362DE8-6DA3-0021-399B-74BC8BF8A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34C210F2-FF34-50C0-6281-85E380FFE360}"/>
              </a:ext>
            </a:extLst>
          </p:cNvPr>
          <p:cNvSpPr/>
          <p:nvPr/>
        </p:nvSpPr>
        <p:spPr>
          <a:xfrm>
            <a:off x="5022400" y="1516683"/>
            <a:ext cx="2147201" cy="2147200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5A830080-FAC7-8637-C956-A6C1F5CE033A}"/>
              </a:ext>
            </a:extLst>
          </p:cNvPr>
          <p:cNvSpPr/>
          <p:nvPr/>
        </p:nvSpPr>
        <p:spPr>
          <a:xfrm>
            <a:off x="3795099" y="2765708"/>
            <a:ext cx="2147201" cy="2147200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AE8B15B8-6627-6DD6-DDD4-00DA7321F654}"/>
              </a:ext>
            </a:extLst>
          </p:cNvPr>
          <p:cNvSpPr/>
          <p:nvPr/>
        </p:nvSpPr>
        <p:spPr>
          <a:xfrm>
            <a:off x="6260534" y="2765708"/>
            <a:ext cx="2147201" cy="2147200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B0677024-9799-F04D-84A4-8106F9F397E7}"/>
              </a:ext>
            </a:extLst>
          </p:cNvPr>
          <p:cNvSpPr/>
          <p:nvPr/>
        </p:nvSpPr>
        <p:spPr>
          <a:xfrm>
            <a:off x="5022400" y="3993680"/>
            <a:ext cx="2147201" cy="2147200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7E0F00E5-78A1-1710-7590-994FC86FDD0A}"/>
              </a:ext>
            </a:extLst>
          </p:cNvPr>
          <p:cNvSpPr/>
          <p:nvPr/>
        </p:nvSpPr>
        <p:spPr>
          <a:xfrm>
            <a:off x="3627313" y="1370621"/>
            <a:ext cx="4937374" cy="4937372"/>
          </a:xfrm>
          <a:custGeom>
            <a:avLst/>
            <a:gdLst>
              <a:gd name="connsiteX0" fmla="*/ 968662 w 1937324"/>
              <a:gd name="connsiteY0" fmla="*/ 0 h 1937323"/>
              <a:gd name="connsiteX1" fmla="*/ 1046242 w 1937324"/>
              <a:gd name="connsiteY1" fmla="*/ 32134 h 1937323"/>
              <a:gd name="connsiteX2" fmla="*/ 1905190 w 1937324"/>
              <a:gd name="connsiteY2" fmla="*/ 891083 h 1937323"/>
              <a:gd name="connsiteX3" fmla="*/ 1905190 w 1937324"/>
              <a:gd name="connsiteY3" fmla="*/ 1046242 h 1937323"/>
              <a:gd name="connsiteX4" fmla="*/ 1046242 w 1937324"/>
              <a:gd name="connsiteY4" fmla="*/ 1905190 h 1937323"/>
              <a:gd name="connsiteX5" fmla="*/ 891083 w 1937324"/>
              <a:gd name="connsiteY5" fmla="*/ 1905190 h 1937323"/>
              <a:gd name="connsiteX6" fmla="*/ 32135 w 1937324"/>
              <a:gd name="connsiteY6" fmla="*/ 1046242 h 1937323"/>
              <a:gd name="connsiteX7" fmla="*/ 32135 w 1937324"/>
              <a:gd name="connsiteY7" fmla="*/ 891083 h 1937323"/>
              <a:gd name="connsiteX8" fmla="*/ 891083 w 1937324"/>
              <a:gd name="connsiteY8" fmla="*/ 32134 h 1937323"/>
              <a:gd name="connsiteX9" fmla="*/ 968662 w 1937324"/>
              <a:gd name="connsiteY9" fmla="*/ 0 h 1937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37324" h="1937323">
                <a:moveTo>
                  <a:pt x="968662" y="0"/>
                </a:moveTo>
                <a:cubicBezTo>
                  <a:pt x="996741" y="0"/>
                  <a:pt x="1024819" y="10712"/>
                  <a:pt x="1046242" y="32134"/>
                </a:cubicBezTo>
                <a:lnTo>
                  <a:pt x="1905190" y="891083"/>
                </a:lnTo>
                <a:cubicBezTo>
                  <a:pt x="1948036" y="933928"/>
                  <a:pt x="1948036" y="1003396"/>
                  <a:pt x="1905190" y="1046242"/>
                </a:cubicBezTo>
                <a:lnTo>
                  <a:pt x="1046242" y="1905190"/>
                </a:lnTo>
                <a:cubicBezTo>
                  <a:pt x="1003396" y="1948035"/>
                  <a:pt x="933928" y="1948035"/>
                  <a:pt x="891083" y="1905190"/>
                </a:cubicBezTo>
                <a:lnTo>
                  <a:pt x="32135" y="1046242"/>
                </a:lnTo>
                <a:cubicBezTo>
                  <a:pt x="-10711" y="1003396"/>
                  <a:pt x="-10711" y="933928"/>
                  <a:pt x="32135" y="891083"/>
                </a:cubicBezTo>
                <a:lnTo>
                  <a:pt x="891083" y="32134"/>
                </a:lnTo>
                <a:cubicBezTo>
                  <a:pt x="912506" y="10712"/>
                  <a:pt x="940584" y="0"/>
                  <a:pt x="968662" y="0"/>
                </a:cubicBezTo>
                <a:close/>
              </a:path>
            </a:pathLst>
          </a:custGeom>
          <a:noFill/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5327CA88-EAE0-59BB-BAEC-384FA02B6992}"/>
              </a:ext>
            </a:extLst>
          </p:cNvPr>
          <p:cNvSpPr txBox="1"/>
          <p:nvPr/>
        </p:nvSpPr>
        <p:spPr>
          <a:xfrm>
            <a:off x="575448" y="3796485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8F31AC1E-E3EE-0E4E-2D61-F454003DF426}"/>
              </a:ext>
            </a:extLst>
          </p:cNvPr>
          <p:cNvSpPr txBox="1"/>
          <p:nvPr/>
        </p:nvSpPr>
        <p:spPr>
          <a:xfrm>
            <a:off x="575448" y="3387789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0FA122E-3D20-9389-F226-ABD9CD4614D4}"/>
              </a:ext>
            </a:extLst>
          </p:cNvPr>
          <p:cNvSpPr txBox="1"/>
          <p:nvPr/>
        </p:nvSpPr>
        <p:spPr>
          <a:xfrm>
            <a:off x="8504859" y="3796485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E6A65A49-B186-9CF8-DEB9-F3C3BC2380E5}"/>
              </a:ext>
            </a:extLst>
          </p:cNvPr>
          <p:cNvSpPr txBox="1"/>
          <p:nvPr/>
        </p:nvSpPr>
        <p:spPr>
          <a:xfrm>
            <a:off x="8504859" y="3387789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BCDD39C-966F-83DD-43A4-416BEDAB4D90}"/>
              </a:ext>
            </a:extLst>
          </p:cNvPr>
          <p:cNvSpPr txBox="1"/>
          <p:nvPr/>
        </p:nvSpPr>
        <p:spPr>
          <a:xfrm>
            <a:off x="7135734" y="1996997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860E4A65-1602-5F7F-DC2E-2BEA11D256F9}"/>
              </a:ext>
            </a:extLst>
          </p:cNvPr>
          <p:cNvSpPr txBox="1"/>
          <p:nvPr/>
        </p:nvSpPr>
        <p:spPr>
          <a:xfrm>
            <a:off x="7135734" y="1588301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B2C5BA4-4565-51E2-54FC-92D4DB948902}"/>
              </a:ext>
            </a:extLst>
          </p:cNvPr>
          <p:cNvSpPr txBox="1"/>
          <p:nvPr/>
        </p:nvSpPr>
        <p:spPr>
          <a:xfrm>
            <a:off x="2071466" y="5542402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B3BE195-AE2E-4CB4-F02C-C2B51AE6EB81}"/>
              </a:ext>
            </a:extLst>
          </p:cNvPr>
          <p:cNvSpPr txBox="1"/>
          <p:nvPr/>
        </p:nvSpPr>
        <p:spPr>
          <a:xfrm>
            <a:off x="2071466" y="5133706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420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EAC4F22-E231-4A6C-4DC5-1BB0AB3BFDF0}"/>
              </a:ext>
            </a:extLst>
          </p:cNvPr>
          <p:cNvGrpSpPr/>
          <p:nvPr/>
        </p:nvGrpSpPr>
        <p:grpSpPr>
          <a:xfrm>
            <a:off x="-1" y="2991194"/>
            <a:ext cx="12186870" cy="1524025"/>
            <a:chOff x="-1" y="-1847798"/>
            <a:chExt cx="12186870" cy="1524025"/>
          </a:xfrm>
        </p:grpSpPr>
        <p:grpSp>
          <p:nvGrpSpPr>
            <p:cNvPr id="8" name="图形 39">
              <a:extLst>
                <a:ext uri="{FF2B5EF4-FFF2-40B4-BE49-F238E27FC236}">
                  <a16:creationId xmlns:a16="http://schemas.microsoft.com/office/drawing/2014/main" xmlns="" id="{5B0C86D8-88C4-C887-E6FB-8ACFF4715643}"/>
                </a:ext>
              </a:extLst>
            </p:cNvPr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="" id="{152AAED2-A0D9-F293-0DC5-4951A881A5BD}"/>
                  </a:ext>
                </a:extLst>
              </p:cNvPr>
              <p:cNvSpPr/>
              <p:nvPr/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="" id="{10AD9151-994E-9783-35D3-9B4ADF74DD9C}"/>
                  </a:ext>
                </a:extLst>
              </p:cNvPr>
              <p:cNvSpPr/>
              <p:nvPr/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="" id="{F78A4DCD-A830-4C3A-16BE-3EB14B0623A4}"/>
                  </a:ext>
                </a:extLst>
              </p:cNvPr>
              <p:cNvSpPr/>
              <p:nvPr/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="" id="{1520DE7E-A308-C372-EEEE-5178E1C43C1E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E8B2D2D4-88DF-6F77-2922-FFCBE4E6C5F4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="" id="{87A6BF84-C807-8C0D-5ABC-26243CE2B957}"/>
                  </a:ext>
                </a:extLst>
              </p:cNvPr>
              <p:cNvSpPr/>
              <p:nvPr/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="" id="{7CB81D1A-3701-F88C-55E4-060C3D9225FB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="" id="{6C2920E6-4D84-B782-220C-A24F9E1AD9BA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="" id="{2CE74045-4EF7-A2E5-08DF-79477DF7A738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="" id="{D4B6C997-1A97-CA2F-943A-01A1D5243346}"/>
                  </a:ext>
                </a:extLst>
              </p:cNvPr>
              <p:cNvSpPr/>
              <p:nvPr/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EF534436-CAB6-5CC8-D6D4-0570AA38683E}"/>
                  </a:ext>
                </a:extLst>
              </p:cNvPr>
              <p:cNvSpPr/>
              <p:nvPr/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A6CCCEE7-7D3E-5EC6-1599-C8B400FCD740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DADA8CC3-9E4A-5920-8187-ED1330F38CD8}"/>
                  </a:ext>
                </a:extLst>
              </p:cNvPr>
              <p:cNvSpPr/>
              <p:nvPr/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="" id="{4B03773A-A3CD-F9CD-3ACA-701348827126}"/>
                  </a:ext>
                </a:extLst>
              </p:cNvPr>
              <p:cNvSpPr/>
              <p:nvPr/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="" id="{985A07E7-9DB3-D2AB-AFC5-F094436DB1A4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768DC433-2073-7A2F-16F8-C807B7CB20A7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94853219-EF8F-41F7-DCF8-784EE835C70E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5F8F6131-E4A5-2357-F9E6-37EDD051637A}"/>
                  </a:ext>
                </a:extLst>
              </p:cNvPr>
              <p:cNvSpPr/>
              <p:nvPr/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C80384C8-8CAD-BB51-5244-8CB50537AAFF}"/>
                  </a:ext>
                </a:extLst>
              </p:cNvPr>
              <p:cNvSpPr/>
              <p:nvPr/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E6FB6B1A-B744-C5C9-A3B0-FDFDBEDC03C3}"/>
                  </a:ext>
                </a:extLst>
              </p:cNvPr>
              <p:cNvSpPr/>
              <p:nvPr/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889BCB79-8B94-9195-1D2E-83B774F0A900}"/>
                  </a:ext>
                </a:extLst>
              </p:cNvPr>
              <p:cNvSpPr/>
              <p:nvPr/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34296A79-7893-CB92-64CE-13998F7FE04B}"/>
                  </a:ext>
                </a:extLst>
              </p:cNvPr>
              <p:cNvSpPr/>
              <p:nvPr/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40D21CD3-05EC-3B08-0A74-E44D6AA8EA7C}"/>
                  </a:ext>
                </a:extLst>
              </p:cNvPr>
              <p:cNvSpPr/>
              <p:nvPr/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689DBC29-4859-A3BB-80F2-7D95E63769B8}"/>
                  </a:ext>
                </a:extLst>
              </p:cNvPr>
              <p:cNvSpPr/>
              <p:nvPr/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E6AD293C-CE94-2332-9ACB-0FF36FA279E0}"/>
                  </a:ext>
                </a:extLst>
              </p:cNvPr>
              <p:cNvSpPr/>
              <p:nvPr/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12400E9D-185E-45A4-FDA9-DF82852AED1B}"/>
                  </a:ext>
                </a:extLst>
              </p:cNvPr>
              <p:cNvSpPr/>
              <p:nvPr/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8C9C56D6-4E11-D2E7-3208-C95D7B53451F}"/>
                  </a:ext>
                </a:extLst>
              </p:cNvPr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1D1AD921-D643-752F-D587-D14E7137FF72}"/>
                  </a:ext>
                </a:extLst>
              </p:cNvPr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9E63C983-5C2B-DF9F-886B-290DCA70256D}"/>
                </a:ext>
              </a:extLst>
            </p:cNvPr>
            <p:cNvSpPr/>
            <p:nvPr/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5A5D008-5769-B7F1-D97B-2D1F52EAE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5" name="图形 13">
            <a:extLst>
              <a:ext uri="{FF2B5EF4-FFF2-40B4-BE49-F238E27FC236}">
                <a16:creationId xmlns:a16="http://schemas.microsoft.com/office/drawing/2014/main" xmlns="" id="{5D535B46-F3F2-DCC6-50DB-DC7A40248300}"/>
              </a:ext>
            </a:extLst>
          </p:cNvPr>
          <p:cNvSpPr/>
          <p:nvPr/>
        </p:nvSpPr>
        <p:spPr>
          <a:xfrm>
            <a:off x="683681" y="2195561"/>
            <a:ext cx="2332100" cy="2045588"/>
          </a:xfrm>
          <a:custGeom>
            <a:avLst/>
            <a:gdLst>
              <a:gd name="connsiteX0" fmla="*/ 1700546 w 2332100"/>
              <a:gd name="connsiteY0" fmla="*/ 0 h 2045588"/>
              <a:gd name="connsiteX1" fmla="*/ 631555 w 2332100"/>
              <a:gd name="connsiteY1" fmla="*/ 0 h 2045588"/>
              <a:gd name="connsiteX2" fmla="*/ 547545 w 2332100"/>
              <a:gd name="connsiteY2" fmla="*/ 48482 h 2045588"/>
              <a:gd name="connsiteX3" fmla="*/ 13002 w 2332100"/>
              <a:gd name="connsiteY3" fmla="*/ 974312 h 2045588"/>
              <a:gd name="connsiteX4" fmla="*/ 13002 w 2332100"/>
              <a:gd name="connsiteY4" fmla="*/ 1071277 h 2045588"/>
              <a:gd name="connsiteX5" fmla="*/ 547545 w 2332100"/>
              <a:gd name="connsiteY5" fmla="*/ 1997107 h 2045588"/>
              <a:gd name="connsiteX6" fmla="*/ 631555 w 2332100"/>
              <a:gd name="connsiteY6" fmla="*/ 2045589 h 2045588"/>
              <a:gd name="connsiteX7" fmla="*/ 1700546 w 2332100"/>
              <a:gd name="connsiteY7" fmla="*/ 2045589 h 2045588"/>
              <a:gd name="connsiteX8" fmla="*/ 1784556 w 2332100"/>
              <a:gd name="connsiteY8" fmla="*/ 1997107 h 2045588"/>
              <a:gd name="connsiteX9" fmla="*/ 2319100 w 2332100"/>
              <a:gd name="connsiteY9" fmla="*/ 1071277 h 2045588"/>
              <a:gd name="connsiteX10" fmla="*/ 2319100 w 2332100"/>
              <a:gd name="connsiteY10" fmla="*/ 974312 h 2045588"/>
              <a:gd name="connsiteX11" fmla="*/ 1784556 w 2332100"/>
              <a:gd name="connsiteY11" fmla="*/ 48482 h 2045588"/>
              <a:gd name="connsiteX12" fmla="*/ 1700546 w 2332100"/>
              <a:gd name="connsiteY12" fmla="*/ 0 h 204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32100" h="2045588">
                <a:moveTo>
                  <a:pt x="1700546" y="0"/>
                </a:moveTo>
                <a:lnTo>
                  <a:pt x="631555" y="0"/>
                </a:lnTo>
                <a:cubicBezTo>
                  <a:pt x="596884" y="0"/>
                  <a:pt x="564880" y="18479"/>
                  <a:pt x="547545" y="48482"/>
                </a:cubicBezTo>
                <a:lnTo>
                  <a:pt x="13002" y="974312"/>
                </a:lnTo>
                <a:cubicBezTo>
                  <a:pt x="-4334" y="1004316"/>
                  <a:pt x="-4334" y="1041273"/>
                  <a:pt x="13002" y="1071277"/>
                </a:cubicBezTo>
                <a:lnTo>
                  <a:pt x="547545" y="1997107"/>
                </a:lnTo>
                <a:cubicBezTo>
                  <a:pt x="564880" y="2027111"/>
                  <a:pt x="596884" y="2045589"/>
                  <a:pt x="631555" y="2045589"/>
                </a:cubicBezTo>
                <a:lnTo>
                  <a:pt x="1700546" y="2045589"/>
                </a:lnTo>
                <a:cubicBezTo>
                  <a:pt x="1735217" y="2045589"/>
                  <a:pt x="1767221" y="2027111"/>
                  <a:pt x="1784556" y="1997107"/>
                </a:cubicBezTo>
                <a:lnTo>
                  <a:pt x="2319100" y="1071277"/>
                </a:lnTo>
                <a:cubicBezTo>
                  <a:pt x="2336435" y="1041273"/>
                  <a:pt x="2336435" y="1004316"/>
                  <a:pt x="2319100" y="974312"/>
                </a:cubicBezTo>
                <a:lnTo>
                  <a:pt x="1784556" y="48482"/>
                </a:lnTo>
                <a:cubicBezTo>
                  <a:pt x="1767221" y="18479"/>
                  <a:pt x="1735217" y="0"/>
                  <a:pt x="1700546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6" name="图形 13">
            <a:extLst>
              <a:ext uri="{FF2B5EF4-FFF2-40B4-BE49-F238E27FC236}">
                <a16:creationId xmlns:a16="http://schemas.microsoft.com/office/drawing/2014/main" xmlns="" id="{BF54ED34-28C3-9154-0541-575E1AD4DA22}"/>
              </a:ext>
            </a:extLst>
          </p:cNvPr>
          <p:cNvSpPr/>
          <p:nvPr/>
        </p:nvSpPr>
        <p:spPr>
          <a:xfrm>
            <a:off x="2573441" y="3267441"/>
            <a:ext cx="2332100" cy="2045588"/>
          </a:xfrm>
          <a:custGeom>
            <a:avLst/>
            <a:gdLst>
              <a:gd name="connsiteX0" fmla="*/ 1700546 w 2332100"/>
              <a:gd name="connsiteY0" fmla="*/ 0 h 2045588"/>
              <a:gd name="connsiteX1" fmla="*/ 631555 w 2332100"/>
              <a:gd name="connsiteY1" fmla="*/ 0 h 2045588"/>
              <a:gd name="connsiteX2" fmla="*/ 547545 w 2332100"/>
              <a:gd name="connsiteY2" fmla="*/ 48482 h 2045588"/>
              <a:gd name="connsiteX3" fmla="*/ 13002 w 2332100"/>
              <a:gd name="connsiteY3" fmla="*/ 974312 h 2045588"/>
              <a:gd name="connsiteX4" fmla="*/ 13002 w 2332100"/>
              <a:gd name="connsiteY4" fmla="*/ 1071277 h 2045588"/>
              <a:gd name="connsiteX5" fmla="*/ 547545 w 2332100"/>
              <a:gd name="connsiteY5" fmla="*/ 1997107 h 2045588"/>
              <a:gd name="connsiteX6" fmla="*/ 631555 w 2332100"/>
              <a:gd name="connsiteY6" fmla="*/ 2045589 h 2045588"/>
              <a:gd name="connsiteX7" fmla="*/ 1700546 w 2332100"/>
              <a:gd name="connsiteY7" fmla="*/ 2045589 h 2045588"/>
              <a:gd name="connsiteX8" fmla="*/ 1784556 w 2332100"/>
              <a:gd name="connsiteY8" fmla="*/ 1997107 h 2045588"/>
              <a:gd name="connsiteX9" fmla="*/ 2319100 w 2332100"/>
              <a:gd name="connsiteY9" fmla="*/ 1071277 h 2045588"/>
              <a:gd name="connsiteX10" fmla="*/ 2319100 w 2332100"/>
              <a:gd name="connsiteY10" fmla="*/ 974312 h 2045588"/>
              <a:gd name="connsiteX11" fmla="*/ 1784556 w 2332100"/>
              <a:gd name="connsiteY11" fmla="*/ 48482 h 2045588"/>
              <a:gd name="connsiteX12" fmla="*/ 1700546 w 2332100"/>
              <a:gd name="connsiteY12" fmla="*/ 0 h 204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32100" h="2045588">
                <a:moveTo>
                  <a:pt x="1700546" y="0"/>
                </a:moveTo>
                <a:lnTo>
                  <a:pt x="631555" y="0"/>
                </a:lnTo>
                <a:cubicBezTo>
                  <a:pt x="596884" y="0"/>
                  <a:pt x="564880" y="18479"/>
                  <a:pt x="547545" y="48482"/>
                </a:cubicBezTo>
                <a:lnTo>
                  <a:pt x="13002" y="974312"/>
                </a:lnTo>
                <a:cubicBezTo>
                  <a:pt x="-4334" y="1004316"/>
                  <a:pt x="-4334" y="1041273"/>
                  <a:pt x="13002" y="1071277"/>
                </a:cubicBezTo>
                <a:lnTo>
                  <a:pt x="547545" y="1997107"/>
                </a:lnTo>
                <a:cubicBezTo>
                  <a:pt x="564880" y="2027111"/>
                  <a:pt x="596884" y="2045589"/>
                  <a:pt x="631555" y="2045589"/>
                </a:cubicBezTo>
                <a:lnTo>
                  <a:pt x="1700546" y="2045589"/>
                </a:lnTo>
                <a:cubicBezTo>
                  <a:pt x="1735217" y="2045589"/>
                  <a:pt x="1767221" y="2027111"/>
                  <a:pt x="1784556" y="1997107"/>
                </a:cubicBezTo>
                <a:lnTo>
                  <a:pt x="2319100" y="1071277"/>
                </a:lnTo>
                <a:cubicBezTo>
                  <a:pt x="2336435" y="1041273"/>
                  <a:pt x="2336435" y="1004316"/>
                  <a:pt x="2319100" y="974312"/>
                </a:cubicBezTo>
                <a:lnTo>
                  <a:pt x="1784556" y="48482"/>
                </a:lnTo>
                <a:cubicBezTo>
                  <a:pt x="1767221" y="18479"/>
                  <a:pt x="1735217" y="0"/>
                  <a:pt x="1700546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" name="图形 13">
            <a:extLst>
              <a:ext uri="{FF2B5EF4-FFF2-40B4-BE49-F238E27FC236}">
                <a16:creationId xmlns:a16="http://schemas.microsoft.com/office/drawing/2014/main" xmlns="" id="{49BFA56D-0EEE-F17A-9513-CA7D3B6B7056}"/>
              </a:ext>
            </a:extLst>
          </p:cNvPr>
          <p:cNvSpPr/>
          <p:nvPr/>
        </p:nvSpPr>
        <p:spPr>
          <a:xfrm>
            <a:off x="4463201" y="2195561"/>
            <a:ext cx="2332100" cy="2045588"/>
          </a:xfrm>
          <a:custGeom>
            <a:avLst/>
            <a:gdLst>
              <a:gd name="connsiteX0" fmla="*/ 1700546 w 2332100"/>
              <a:gd name="connsiteY0" fmla="*/ 0 h 2045588"/>
              <a:gd name="connsiteX1" fmla="*/ 631555 w 2332100"/>
              <a:gd name="connsiteY1" fmla="*/ 0 h 2045588"/>
              <a:gd name="connsiteX2" fmla="*/ 547545 w 2332100"/>
              <a:gd name="connsiteY2" fmla="*/ 48482 h 2045588"/>
              <a:gd name="connsiteX3" fmla="*/ 13002 w 2332100"/>
              <a:gd name="connsiteY3" fmla="*/ 974312 h 2045588"/>
              <a:gd name="connsiteX4" fmla="*/ 13002 w 2332100"/>
              <a:gd name="connsiteY4" fmla="*/ 1071277 h 2045588"/>
              <a:gd name="connsiteX5" fmla="*/ 547545 w 2332100"/>
              <a:gd name="connsiteY5" fmla="*/ 1997107 h 2045588"/>
              <a:gd name="connsiteX6" fmla="*/ 631555 w 2332100"/>
              <a:gd name="connsiteY6" fmla="*/ 2045589 h 2045588"/>
              <a:gd name="connsiteX7" fmla="*/ 1700546 w 2332100"/>
              <a:gd name="connsiteY7" fmla="*/ 2045589 h 2045588"/>
              <a:gd name="connsiteX8" fmla="*/ 1784556 w 2332100"/>
              <a:gd name="connsiteY8" fmla="*/ 1997107 h 2045588"/>
              <a:gd name="connsiteX9" fmla="*/ 2319100 w 2332100"/>
              <a:gd name="connsiteY9" fmla="*/ 1071277 h 2045588"/>
              <a:gd name="connsiteX10" fmla="*/ 2319100 w 2332100"/>
              <a:gd name="connsiteY10" fmla="*/ 974312 h 2045588"/>
              <a:gd name="connsiteX11" fmla="*/ 1784556 w 2332100"/>
              <a:gd name="connsiteY11" fmla="*/ 48482 h 2045588"/>
              <a:gd name="connsiteX12" fmla="*/ 1700546 w 2332100"/>
              <a:gd name="connsiteY12" fmla="*/ 0 h 204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32100" h="2045588">
                <a:moveTo>
                  <a:pt x="1700546" y="0"/>
                </a:moveTo>
                <a:lnTo>
                  <a:pt x="631555" y="0"/>
                </a:lnTo>
                <a:cubicBezTo>
                  <a:pt x="596884" y="0"/>
                  <a:pt x="564880" y="18479"/>
                  <a:pt x="547545" y="48482"/>
                </a:cubicBezTo>
                <a:lnTo>
                  <a:pt x="13002" y="974312"/>
                </a:lnTo>
                <a:cubicBezTo>
                  <a:pt x="-4334" y="1004316"/>
                  <a:pt x="-4334" y="1041273"/>
                  <a:pt x="13002" y="1071277"/>
                </a:cubicBezTo>
                <a:lnTo>
                  <a:pt x="547545" y="1997107"/>
                </a:lnTo>
                <a:cubicBezTo>
                  <a:pt x="564880" y="2027111"/>
                  <a:pt x="596884" y="2045589"/>
                  <a:pt x="631555" y="2045589"/>
                </a:cubicBezTo>
                <a:lnTo>
                  <a:pt x="1700546" y="2045589"/>
                </a:lnTo>
                <a:cubicBezTo>
                  <a:pt x="1735217" y="2045589"/>
                  <a:pt x="1767221" y="2027111"/>
                  <a:pt x="1784556" y="1997107"/>
                </a:cubicBezTo>
                <a:lnTo>
                  <a:pt x="2319100" y="1071277"/>
                </a:lnTo>
                <a:cubicBezTo>
                  <a:pt x="2336435" y="1041273"/>
                  <a:pt x="2336435" y="1004316"/>
                  <a:pt x="2319100" y="974312"/>
                </a:cubicBezTo>
                <a:lnTo>
                  <a:pt x="1784556" y="48482"/>
                </a:lnTo>
                <a:cubicBezTo>
                  <a:pt x="1767221" y="18479"/>
                  <a:pt x="1735217" y="0"/>
                  <a:pt x="1700546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图形 13">
            <a:extLst>
              <a:ext uri="{FF2B5EF4-FFF2-40B4-BE49-F238E27FC236}">
                <a16:creationId xmlns:a16="http://schemas.microsoft.com/office/drawing/2014/main" xmlns="" id="{EEB3B210-556C-476F-2F26-E1A5AAC09BC6}"/>
              </a:ext>
            </a:extLst>
          </p:cNvPr>
          <p:cNvSpPr/>
          <p:nvPr/>
        </p:nvSpPr>
        <p:spPr>
          <a:xfrm>
            <a:off x="6352961" y="3267441"/>
            <a:ext cx="2332100" cy="2045588"/>
          </a:xfrm>
          <a:custGeom>
            <a:avLst/>
            <a:gdLst>
              <a:gd name="connsiteX0" fmla="*/ 1700546 w 2332100"/>
              <a:gd name="connsiteY0" fmla="*/ 0 h 2045588"/>
              <a:gd name="connsiteX1" fmla="*/ 631555 w 2332100"/>
              <a:gd name="connsiteY1" fmla="*/ 0 h 2045588"/>
              <a:gd name="connsiteX2" fmla="*/ 547545 w 2332100"/>
              <a:gd name="connsiteY2" fmla="*/ 48482 h 2045588"/>
              <a:gd name="connsiteX3" fmla="*/ 13002 w 2332100"/>
              <a:gd name="connsiteY3" fmla="*/ 974312 h 2045588"/>
              <a:gd name="connsiteX4" fmla="*/ 13002 w 2332100"/>
              <a:gd name="connsiteY4" fmla="*/ 1071277 h 2045588"/>
              <a:gd name="connsiteX5" fmla="*/ 547545 w 2332100"/>
              <a:gd name="connsiteY5" fmla="*/ 1997107 h 2045588"/>
              <a:gd name="connsiteX6" fmla="*/ 631555 w 2332100"/>
              <a:gd name="connsiteY6" fmla="*/ 2045589 h 2045588"/>
              <a:gd name="connsiteX7" fmla="*/ 1700546 w 2332100"/>
              <a:gd name="connsiteY7" fmla="*/ 2045589 h 2045588"/>
              <a:gd name="connsiteX8" fmla="*/ 1784556 w 2332100"/>
              <a:gd name="connsiteY8" fmla="*/ 1997107 h 2045588"/>
              <a:gd name="connsiteX9" fmla="*/ 2319100 w 2332100"/>
              <a:gd name="connsiteY9" fmla="*/ 1071277 h 2045588"/>
              <a:gd name="connsiteX10" fmla="*/ 2319100 w 2332100"/>
              <a:gd name="connsiteY10" fmla="*/ 974312 h 2045588"/>
              <a:gd name="connsiteX11" fmla="*/ 1784556 w 2332100"/>
              <a:gd name="connsiteY11" fmla="*/ 48482 h 2045588"/>
              <a:gd name="connsiteX12" fmla="*/ 1700546 w 2332100"/>
              <a:gd name="connsiteY12" fmla="*/ 0 h 204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32100" h="2045588">
                <a:moveTo>
                  <a:pt x="1700546" y="0"/>
                </a:moveTo>
                <a:lnTo>
                  <a:pt x="631555" y="0"/>
                </a:lnTo>
                <a:cubicBezTo>
                  <a:pt x="596884" y="0"/>
                  <a:pt x="564880" y="18479"/>
                  <a:pt x="547545" y="48482"/>
                </a:cubicBezTo>
                <a:lnTo>
                  <a:pt x="13002" y="974312"/>
                </a:lnTo>
                <a:cubicBezTo>
                  <a:pt x="-4334" y="1004316"/>
                  <a:pt x="-4334" y="1041273"/>
                  <a:pt x="13002" y="1071277"/>
                </a:cubicBezTo>
                <a:lnTo>
                  <a:pt x="547545" y="1997107"/>
                </a:lnTo>
                <a:cubicBezTo>
                  <a:pt x="564880" y="2027111"/>
                  <a:pt x="596884" y="2045589"/>
                  <a:pt x="631555" y="2045589"/>
                </a:cubicBezTo>
                <a:lnTo>
                  <a:pt x="1700546" y="2045589"/>
                </a:lnTo>
                <a:cubicBezTo>
                  <a:pt x="1735217" y="2045589"/>
                  <a:pt x="1767221" y="2027111"/>
                  <a:pt x="1784556" y="1997107"/>
                </a:cubicBezTo>
                <a:lnTo>
                  <a:pt x="2319100" y="1071277"/>
                </a:lnTo>
                <a:cubicBezTo>
                  <a:pt x="2336435" y="1041273"/>
                  <a:pt x="2336435" y="1004316"/>
                  <a:pt x="2319100" y="974312"/>
                </a:cubicBezTo>
                <a:lnTo>
                  <a:pt x="1784556" y="48482"/>
                </a:lnTo>
                <a:cubicBezTo>
                  <a:pt x="1767221" y="18479"/>
                  <a:pt x="1735217" y="0"/>
                  <a:pt x="1700546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图形 13">
            <a:extLst>
              <a:ext uri="{FF2B5EF4-FFF2-40B4-BE49-F238E27FC236}">
                <a16:creationId xmlns:a16="http://schemas.microsoft.com/office/drawing/2014/main" xmlns="" id="{EA384812-8605-1A95-4A92-CB01D69D4963}"/>
              </a:ext>
            </a:extLst>
          </p:cNvPr>
          <p:cNvSpPr/>
          <p:nvPr/>
        </p:nvSpPr>
        <p:spPr>
          <a:xfrm>
            <a:off x="8242721" y="2195561"/>
            <a:ext cx="2332100" cy="2045588"/>
          </a:xfrm>
          <a:custGeom>
            <a:avLst/>
            <a:gdLst>
              <a:gd name="connsiteX0" fmla="*/ 1700546 w 2332100"/>
              <a:gd name="connsiteY0" fmla="*/ 0 h 2045588"/>
              <a:gd name="connsiteX1" fmla="*/ 631555 w 2332100"/>
              <a:gd name="connsiteY1" fmla="*/ 0 h 2045588"/>
              <a:gd name="connsiteX2" fmla="*/ 547545 w 2332100"/>
              <a:gd name="connsiteY2" fmla="*/ 48482 h 2045588"/>
              <a:gd name="connsiteX3" fmla="*/ 13002 w 2332100"/>
              <a:gd name="connsiteY3" fmla="*/ 974312 h 2045588"/>
              <a:gd name="connsiteX4" fmla="*/ 13002 w 2332100"/>
              <a:gd name="connsiteY4" fmla="*/ 1071277 h 2045588"/>
              <a:gd name="connsiteX5" fmla="*/ 547545 w 2332100"/>
              <a:gd name="connsiteY5" fmla="*/ 1997107 h 2045588"/>
              <a:gd name="connsiteX6" fmla="*/ 631555 w 2332100"/>
              <a:gd name="connsiteY6" fmla="*/ 2045589 h 2045588"/>
              <a:gd name="connsiteX7" fmla="*/ 1700546 w 2332100"/>
              <a:gd name="connsiteY7" fmla="*/ 2045589 h 2045588"/>
              <a:gd name="connsiteX8" fmla="*/ 1784556 w 2332100"/>
              <a:gd name="connsiteY8" fmla="*/ 1997107 h 2045588"/>
              <a:gd name="connsiteX9" fmla="*/ 2319100 w 2332100"/>
              <a:gd name="connsiteY9" fmla="*/ 1071277 h 2045588"/>
              <a:gd name="connsiteX10" fmla="*/ 2319100 w 2332100"/>
              <a:gd name="connsiteY10" fmla="*/ 974312 h 2045588"/>
              <a:gd name="connsiteX11" fmla="*/ 1784556 w 2332100"/>
              <a:gd name="connsiteY11" fmla="*/ 48482 h 2045588"/>
              <a:gd name="connsiteX12" fmla="*/ 1700546 w 2332100"/>
              <a:gd name="connsiteY12" fmla="*/ 0 h 204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32100" h="2045588">
                <a:moveTo>
                  <a:pt x="1700546" y="0"/>
                </a:moveTo>
                <a:lnTo>
                  <a:pt x="631555" y="0"/>
                </a:lnTo>
                <a:cubicBezTo>
                  <a:pt x="596884" y="0"/>
                  <a:pt x="564880" y="18479"/>
                  <a:pt x="547545" y="48482"/>
                </a:cubicBezTo>
                <a:lnTo>
                  <a:pt x="13002" y="974312"/>
                </a:lnTo>
                <a:cubicBezTo>
                  <a:pt x="-4334" y="1004316"/>
                  <a:pt x="-4334" y="1041273"/>
                  <a:pt x="13002" y="1071277"/>
                </a:cubicBezTo>
                <a:lnTo>
                  <a:pt x="547545" y="1997107"/>
                </a:lnTo>
                <a:cubicBezTo>
                  <a:pt x="564880" y="2027111"/>
                  <a:pt x="596884" y="2045589"/>
                  <a:pt x="631555" y="2045589"/>
                </a:cubicBezTo>
                <a:lnTo>
                  <a:pt x="1700546" y="2045589"/>
                </a:lnTo>
                <a:cubicBezTo>
                  <a:pt x="1735217" y="2045589"/>
                  <a:pt x="1767221" y="2027111"/>
                  <a:pt x="1784556" y="1997107"/>
                </a:cubicBezTo>
                <a:lnTo>
                  <a:pt x="2319100" y="1071277"/>
                </a:lnTo>
                <a:cubicBezTo>
                  <a:pt x="2336435" y="1041273"/>
                  <a:pt x="2336435" y="1004316"/>
                  <a:pt x="2319100" y="974312"/>
                </a:cubicBezTo>
                <a:lnTo>
                  <a:pt x="1784556" y="48482"/>
                </a:lnTo>
                <a:cubicBezTo>
                  <a:pt x="1767221" y="18479"/>
                  <a:pt x="1735217" y="0"/>
                  <a:pt x="1700546" y="0"/>
                </a:cubicBezTo>
                <a:close/>
              </a:path>
            </a:pathLst>
          </a:cu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C7870A10-8E9E-12EB-50AA-E86DA8C6D8A3}"/>
              </a:ext>
            </a:extLst>
          </p:cNvPr>
          <p:cNvSpPr txBox="1"/>
          <p:nvPr/>
        </p:nvSpPr>
        <p:spPr>
          <a:xfrm>
            <a:off x="5915451" y="5660901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06871752-077B-E1A6-B3EA-6ABB752DC7DB}"/>
              </a:ext>
            </a:extLst>
          </p:cNvPr>
          <p:cNvSpPr txBox="1"/>
          <p:nvPr/>
        </p:nvSpPr>
        <p:spPr>
          <a:xfrm>
            <a:off x="5915451" y="5319941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74C0DDA-458C-7263-B468-12AC254E2443}"/>
              </a:ext>
            </a:extLst>
          </p:cNvPr>
          <p:cNvSpPr txBox="1"/>
          <p:nvPr/>
        </p:nvSpPr>
        <p:spPr>
          <a:xfrm>
            <a:off x="2173184" y="5660901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88D1D166-3A27-8354-3520-D8B9AC98FA39}"/>
              </a:ext>
            </a:extLst>
          </p:cNvPr>
          <p:cNvSpPr txBox="1"/>
          <p:nvPr/>
        </p:nvSpPr>
        <p:spPr>
          <a:xfrm>
            <a:off x="2173184" y="5319941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6188A28-867E-21F8-0723-175F0B467906}"/>
              </a:ext>
            </a:extLst>
          </p:cNvPr>
          <p:cNvSpPr txBox="1"/>
          <p:nvPr/>
        </p:nvSpPr>
        <p:spPr>
          <a:xfrm>
            <a:off x="268184" y="1670230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383DC75D-6343-CE49-2661-9D46835D9C74}"/>
              </a:ext>
            </a:extLst>
          </p:cNvPr>
          <p:cNvSpPr txBox="1"/>
          <p:nvPr/>
        </p:nvSpPr>
        <p:spPr>
          <a:xfrm>
            <a:off x="268184" y="132927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A4FA4463-8E9A-0165-7DE2-84638D5EA632}"/>
              </a:ext>
            </a:extLst>
          </p:cNvPr>
          <p:cNvSpPr txBox="1"/>
          <p:nvPr/>
        </p:nvSpPr>
        <p:spPr>
          <a:xfrm>
            <a:off x="4078291" y="1670230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1F3FD87F-7F60-C716-CFDD-19A1FA153E30}"/>
              </a:ext>
            </a:extLst>
          </p:cNvPr>
          <p:cNvSpPr txBox="1"/>
          <p:nvPr/>
        </p:nvSpPr>
        <p:spPr>
          <a:xfrm>
            <a:off x="4078291" y="132927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17FF1E2-4AC8-0D6E-E938-0C2C3BE29BBF}"/>
              </a:ext>
            </a:extLst>
          </p:cNvPr>
          <p:cNvSpPr txBox="1"/>
          <p:nvPr/>
        </p:nvSpPr>
        <p:spPr>
          <a:xfrm>
            <a:off x="7888398" y="1670230"/>
            <a:ext cx="3101919" cy="516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752DE98-E4C7-C3CB-3A22-31FF782F0AC5}"/>
              </a:ext>
            </a:extLst>
          </p:cNvPr>
          <p:cNvSpPr txBox="1"/>
          <p:nvPr/>
        </p:nvSpPr>
        <p:spPr>
          <a:xfrm>
            <a:off x="7888398" y="1329270"/>
            <a:ext cx="3101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7209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AFBEFA6-F3DC-E88B-4450-83CFFE495AC8}"/>
              </a:ext>
            </a:extLst>
          </p:cNvPr>
          <p:cNvSpPr/>
          <p:nvPr/>
        </p:nvSpPr>
        <p:spPr>
          <a:xfrm>
            <a:off x="660400" y="2364815"/>
            <a:ext cx="10858500" cy="1483360"/>
          </a:xfrm>
          <a:prstGeom prst="rect">
            <a:avLst/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3D2C2B5-2984-E60D-DBF7-052950073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D7239B6-9658-F8F7-A883-97A0F7BB240B}"/>
              </a:ext>
            </a:extLst>
          </p:cNvPr>
          <p:cNvSpPr txBox="1"/>
          <p:nvPr/>
        </p:nvSpPr>
        <p:spPr>
          <a:xfrm>
            <a:off x="2191322" y="1913255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B8B7215-CCA4-6527-46C0-E8F32A96A6DA}"/>
              </a:ext>
            </a:extLst>
          </p:cNvPr>
          <p:cNvSpPr txBox="1"/>
          <p:nvPr/>
        </p:nvSpPr>
        <p:spPr>
          <a:xfrm>
            <a:off x="2191322" y="2425154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F375FC6F-485D-3A16-9AED-5AAE3B4F63D0}"/>
              </a:ext>
            </a:extLst>
          </p:cNvPr>
          <p:cNvCxnSpPr>
            <a:cxnSpLocks/>
          </p:cNvCxnSpPr>
          <p:nvPr/>
        </p:nvCxnSpPr>
        <p:spPr>
          <a:xfrm>
            <a:off x="2191322" y="1825769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8D8429DA-8704-C50C-40C0-C7AC80095EE1}"/>
              </a:ext>
            </a:extLst>
          </p:cNvPr>
          <p:cNvCxnSpPr>
            <a:cxnSpLocks/>
          </p:cNvCxnSpPr>
          <p:nvPr/>
        </p:nvCxnSpPr>
        <p:spPr>
          <a:xfrm>
            <a:off x="2191322" y="2406684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652A2AA8-36E6-6B44-E6BD-E44C0C93EDDC}"/>
              </a:ext>
            </a:extLst>
          </p:cNvPr>
          <p:cNvSpPr txBox="1"/>
          <p:nvPr/>
        </p:nvSpPr>
        <p:spPr>
          <a:xfrm>
            <a:off x="5878776" y="1913255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82403B7-68D8-3C10-0CE1-2B913B0E6F19}"/>
              </a:ext>
            </a:extLst>
          </p:cNvPr>
          <p:cNvSpPr txBox="1"/>
          <p:nvPr/>
        </p:nvSpPr>
        <p:spPr>
          <a:xfrm>
            <a:off x="5878776" y="2425154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352D0A5B-5E96-079D-8B2F-F00355F8C7FF}"/>
              </a:ext>
            </a:extLst>
          </p:cNvPr>
          <p:cNvCxnSpPr>
            <a:cxnSpLocks/>
          </p:cNvCxnSpPr>
          <p:nvPr/>
        </p:nvCxnSpPr>
        <p:spPr>
          <a:xfrm>
            <a:off x="5878776" y="1825769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F7A26B44-C308-1CF7-C9D5-C81EDAF43512}"/>
              </a:ext>
            </a:extLst>
          </p:cNvPr>
          <p:cNvCxnSpPr>
            <a:cxnSpLocks/>
          </p:cNvCxnSpPr>
          <p:nvPr/>
        </p:nvCxnSpPr>
        <p:spPr>
          <a:xfrm>
            <a:off x="5878776" y="2406684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DA1BCEB9-5757-E1CC-7354-A17D8F64B51A}"/>
              </a:ext>
            </a:extLst>
          </p:cNvPr>
          <p:cNvSpPr txBox="1"/>
          <p:nvPr/>
        </p:nvSpPr>
        <p:spPr>
          <a:xfrm>
            <a:off x="9566230" y="1913255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F656075-8761-6256-2202-2EC12D961EA7}"/>
              </a:ext>
            </a:extLst>
          </p:cNvPr>
          <p:cNvSpPr txBox="1"/>
          <p:nvPr/>
        </p:nvSpPr>
        <p:spPr>
          <a:xfrm>
            <a:off x="9566230" y="2425154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23F54060-DFA8-0623-6A56-601533093200}"/>
              </a:ext>
            </a:extLst>
          </p:cNvPr>
          <p:cNvCxnSpPr>
            <a:cxnSpLocks/>
          </p:cNvCxnSpPr>
          <p:nvPr/>
        </p:nvCxnSpPr>
        <p:spPr>
          <a:xfrm>
            <a:off x="9566230" y="1825769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56A0AAE3-740C-E292-F462-1045FFF7124D}"/>
              </a:ext>
            </a:extLst>
          </p:cNvPr>
          <p:cNvCxnSpPr>
            <a:cxnSpLocks/>
          </p:cNvCxnSpPr>
          <p:nvPr/>
        </p:nvCxnSpPr>
        <p:spPr>
          <a:xfrm>
            <a:off x="9566230" y="2406684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CD50BD1-25CA-DF27-4E5A-FC311777D515}"/>
              </a:ext>
            </a:extLst>
          </p:cNvPr>
          <p:cNvSpPr/>
          <p:nvPr/>
        </p:nvSpPr>
        <p:spPr>
          <a:xfrm>
            <a:off x="660400" y="4650740"/>
            <a:ext cx="10858500" cy="1483360"/>
          </a:xfrm>
          <a:prstGeom prst="rect">
            <a:avLst/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5D33C5C-A6B0-3BD6-8160-AA636CE6E434}"/>
              </a:ext>
            </a:extLst>
          </p:cNvPr>
          <p:cNvSpPr txBox="1"/>
          <p:nvPr/>
        </p:nvSpPr>
        <p:spPr>
          <a:xfrm>
            <a:off x="2191322" y="4199180"/>
            <a:ext cx="202507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454A8627-52F7-7376-0B4D-C579FB3003E7}"/>
              </a:ext>
            </a:extLst>
          </p:cNvPr>
          <p:cNvSpPr txBox="1"/>
          <p:nvPr/>
        </p:nvSpPr>
        <p:spPr>
          <a:xfrm>
            <a:off x="2191322" y="4711079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066A02F6-3798-8FED-F260-F92FB34D5899}"/>
              </a:ext>
            </a:extLst>
          </p:cNvPr>
          <p:cNvCxnSpPr>
            <a:cxnSpLocks/>
          </p:cNvCxnSpPr>
          <p:nvPr/>
        </p:nvCxnSpPr>
        <p:spPr>
          <a:xfrm>
            <a:off x="2191322" y="4111694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DA62073D-33B2-E1E0-0F1D-3192A9A3EA82}"/>
              </a:ext>
            </a:extLst>
          </p:cNvPr>
          <p:cNvCxnSpPr>
            <a:cxnSpLocks/>
          </p:cNvCxnSpPr>
          <p:nvPr/>
        </p:nvCxnSpPr>
        <p:spPr>
          <a:xfrm>
            <a:off x="2191322" y="4692609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64ADCF34-416B-1DA2-3998-4DFCA5BC0C54}"/>
              </a:ext>
            </a:extLst>
          </p:cNvPr>
          <p:cNvSpPr txBox="1"/>
          <p:nvPr/>
        </p:nvSpPr>
        <p:spPr>
          <a:xfrm>
            <a:off x="5878776" y="4199180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43281B52-0BB1-7547-BC6A-8EB0BB97642F}"/>
              </a:ext>
            </a:extLst>
          </p:cNvPr>
          <p:cNvSpPr txBox="1"/>
          <p:nvPr/>
        </p:nvSpPr>
        <p:spPr>
          <a:xfrm>
            <a:off x="5878776" y="4711079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AB8CA14F-F4F1-DFAF-0B66-0279E4CE083A}"/>
              </a:ext>
            </a:extLst>
          </p:cNvPr>
          <p:cNvCxnSpPr>
            <a:cxnSpLocks/>
          </p:cNvCxnSpPr>
          <p:nvPr/>
        </p:nvCxnSpPr>
        <p:spPr>
          <a:xfrm>
            <a:off x="5878776" y="4111694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8BA71E59-F95F-72DA-1D6F-666459F3DBFF}"/>
              </a:ext>
            </a:extLst>
          </p:cNvPr>
          <p:cNvCxnSpPr>
            <a:cxnSpLocks/>
          </p:cNvCxnSpPr>
          <p:nvPr/>
        </p:nvCxnSpPr>
        <p:spPr>
          <a:xfrm>
            <a:off x="5878776" y="4692609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2D6E1B01-CE69-539A-817E-4157E6FF161D}"/>
              </a:ext>
            </a:extLst>
          </p:cNvPr>
          <p:cNvSpPr txBox="1"/>
          <p:nvPr/>
        </p:nvSpPr>
        <p:spPr>
          <a:xfrm>
            <a:off x="9566230" y="4199180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04CE1502-CEE7-AD04-3481-842A325E4075}"/>
              </a:ext>
            </a:extLst>
          </p:cNvPr>
          <p:cNvSpPr txBox="1"/>
          <p:nvPr/>
        </p:nvSpPr>
        <p:spPr>
          <a:xfrm>
            <a:off x="9566230" y="4711079"/>
            <a:ext cx="189357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</p:txBody>
      </p: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9EC2FA4C-0010-C039-8861-BFB766C5D79A}"/>
              </a:ext>
            </a:extLst>
          </p:cNvPr>
          <p:cNvCxnSpPr>
            <a:cxnSpLocks/>
          </p:cNvCxnSpPr>
          <p:nvPr/>
        </p:nvCxnSpPr>
        <p:spPr>
          <a:xfrm>
            <a:off x="9566230" y="4111694"/>
            <a:ext cx="0" cy="5029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31DAFF44-8B80-72A5-183B-F6E25A636028}"/>
              </a:ext>
            </a:extLst>
          </p:cNvPr>
          <p:cNvCxnSpPr>
            <a:cxnSpLocks/>
          </p:cNvCxnSpPr>
          <p:nvPr/>
        </p:nvCxnSpPr>
        <p:spPr>
          <a:xfrm>
            <a:off x="9566230" y="4692609"/>
            <a:ext cx="0" cy="1361481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F4308B98-4700-D5A7-7801-8F54E5FF1547}"/>
              </a:ext>
            </a:extLst>
          </p:cNvPr>
          <p:cNvSpPr/>
          <p:nvPr/>
        </p:nvSpPr>
        <p:spPr>
          <a:xfrm>
            <a:off x="660400" y="1348056"/>
            <a:ext cx="10858499" cy="362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charset="0"/>
              <a:buChar char="l"/>
            </a:pPr>
            <a:r>
              <a:rPr lang="en-US" altLang="zh-CN" sz="1600" b="1">
                <a:solidFill>
                  <a:srgbClr val="DB542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Gill Sans" charset="0"/>
              </a:rPr>
              <a:t>Text heredolor sit amet, consectetur adipiscing elit</a:t>
            </a:r>
            <a:r>
              <a:rPr lang="zh-CN" altLang="en-US" sz="1600" b="1">
                <a:solidFill>
                  <a:srgbClr val="DB542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Gill Sans" charset="0"/>
              </a:rPr>
              <a:t>： </a:t>
            </a:r>
            <a:endParaRPr lang="zh-CN" altLang="en-US" sz="1600" b="1" dirty="0">
              <a:solidFill>
                <a:srgbClr val="DB542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" panose="02010609060101010101" pitchFamily="49" charset="-122"/>
              <a:sym typeface="Gill Sans" charset="0"/>
            </a:endParaRPr>
          </a:p>
        </p:txBody>
      </p:sp>
      <p:sp>
        <p:nvSpPr>
          <p:cNvPr id="9" name="ïSľíḋe">
            <a:extLst>
              <a:ext uri="{FF2B5EF4-FFF2-40B4-BE49-F238E27FC236}">
                <a16:creationId xmlns:a16="http://schemas.microsoft.com/office/drawing/2014/main" xmlns="" id="{F5559237-48B3-D70E-006D-51DBE7E79DFD}"/>
              </a:ext>
            </a:extLst>
          </p:cNvPr>
          <p:cNvSpPr/>
          <p:nvPr/>
        </p:nvSpPr>
        <p:spPr>
          <a:xfrm>
            <a:off x="761706" y="1825769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1" name="ïSľíḋe">
            <a:extLst>
              <a:ext uri="{FF2B5EF4-FFF2-40B4-BE49-F238E27FC236}">
                <a16:creationId xmlns:a16="http://schemas.microsoft.com/office/drawing/2014/main" xmlns="" id="{C71796FC-80E1-D9E6-0815-CEE675AA23E4}"/>
              </a:ext>
            </a:extLst>
          </p:cNvPr>
          <p:cNvSpPr/>
          <p:nvPr/>
        </p:nvSpPr>
        <p:spPr>
          <a:xfrm>
            <a:off x="4449159" y="1825769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4" name="ïSľíḋe">
            <a:extLst>
              <a:ext uri="{FF2B5EF4-FFF2-40B4-BE49-F238E27FC236}">
                <a16:creationId xmlns:a16="http://schemas.microsoft.com/office/drawing/2014/main" xmlns="" id="{0C37DC07-5F6C-25D5-7037-460D68C26462}"/>
              </a:ext>
            </a:extLst>
          </p:cNvPr>
          <p:cNvSpPr/>
          <p:nvPr/>
        </p:nvSpPr>
        <p:spPr>
          <a:xfrm>
            <a:off x="8136612" y="1825769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6" name="ïSľíḋe">
            <a:extLst>
              <a:ext uri="{FF2B5EF4-FFF2-40B4-BE49-F238E27FC236}">
                <a16:creationId xmlns:a16="http://schemas.microsoft.com/office/drawing/2014/main" xmlns="" id="{63996538-CD59-D0D4-CD1E-CD15C9F30561}"/>
              </a:ext>
            </a:extLst>
          </p:cNvPr>
          <p:cNvSpPr/>
          <p:nvPr/>
        </p:nvSpPr>
        <p:spPr>
          <a:xfrm>
            <a:off x="761706" y="4111694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ïSľíḋe">
            <a:extLst>
              <a:ext uri="{FF2B5EF4-FFF2-40B4-BE49-F238E27FC236}">
                <a16:creationId xmlns:a16="http://schemas.microsoft.com/office/drawing/2014/main" xmlns="" id="{55FD348E-16F6-4AE8-B05F-0E28592FBEBA}"/>
              </a:ext>
            </a:extLst>
          </p:cNvPr>
          <p:cNvSpPr/>
          <p:nvPr/>
        </p:nvSpPr>
        <p:spPr>
          <a:xfrm>
            <a:off x="4449159" y="4111694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9" name="ïSľíḋe">
            <a:extLst>
              <a:ext uri="{FF2B5EF4-FFF2-40B4-BE49-F238E27FC236}">
                <a16:creationId xmlns:a16="http://schemas.microsoft.com/office/drawing/2014/main" xmlns="" id="{85DCA89B-7C30-276D-689A-A1B38BECF5A5}"/>
              </a:ext>
            </a:extLst>
          </p:cNvPr>
          <p:cNvSpPr/>
          <p:nvPr/>
        </p:nvSpPr>
        <p:spPr>
          <a:xfrm>
            <a:off x="8136612" y="4111694"/>
            <a:ext cx="1328311" cy="1869480"/>
          </a:xfrm>
          <a:prstGeom prst="roundRect">
            <a:avLst>
              <a:gd name="adj" fmla="val 2046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952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43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0478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层级信息类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23C4F2B4-4AF5-461D-A137-642F3666F614}"/>
              </a:ext>
            </a:extLst>
          </p:cNvPr>
          <p:cNvSpPr txBox="1"/>
          <p:nvPr/>
        </p:nvSpPr>
        <p:spPr>
          <a:xfrm>
            <a:off x="9369007" y="3429000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（总分、平级、阶梯等）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7482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47E3FBE-DA8F-45D0-B6AF-D37BF1C62D05}"/>
              </a:ext>
            </a:extLst>
          </p:cNvPr>
          <p:cNvGrpSpPr/>
          <p:nvPr/>
        </p:nvGrpSpPr>
        <p:grpSpPr>
          <a:xfrm>
            <a:off x="8610279" y="1619596"/>
            <a:ext cx="1983882" cy="1962912"/>
            <a:chOff x="8610279" y="1619596"/>
            <a:chExt cx="1983882" cy="1962912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xmlns="" id="{DD33D95C-3E02-4180-AF67-8C07699F59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E9B929ED-8F82-42DE-8E1A-15B93D6E75D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19FC6372-EB5C-434C-A7EC-77C6B4747ACE}"/>
              </a:ext>
            </a:extLst>
          </p:cNvPr>
          <p:cNvGrpSpPr/>
          <p:nvPr/>
        </p:nvGrpSpPr>
        <p:grpSpPr>
          <a:xfrm>
            <a:off x="5083893" y="1619596"/>
            <a:ext cx="1983881" cy="1962912"/>
            <a:chOff x="5083893" y="1619596"/>
            <a:chExt cx="1983881" cy="1962912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E3EA92B5-9B50-48A1-9FBF-4C82F48921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0ECC6678-AADE-451D-BBD0-8F3528E5557A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EE7F8C7B-224A-4FB4-9AED-7E5C6D8A9C91}"/>
              </a:ext>
            </a:extLst>
          </p:cNvPr>
          <p:cNvGrpSpPr/>
          <p:nvPr/>
        </p:nvGrpSpPr>
        <p:grpSpPr>
          <a:xfrm>
            <a:off x="1572081" y="1619596"/>
            <a:ext cx="1942951" cy="1962912"/>
            <a:chOff x="1572081" y="1619596"/>
            <a:chExt cx="1942951" cy="196291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2" name="椭圆 1">
              <a:extLst>
                <a:ext uri="{FF2B5EF4-FFF2-40B4-BE49-F238E27FC236}">
                  <a16:creationId xmlns:a16="http://schemas.microsoft.com/office/drawing/2014/main" xmlns="" id="{2485863A-9BB9-471E-80F2-4ADF51718BD0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173414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26876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80341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19100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05B8788-EEAE-4D1E-945B-8546DC423CE0}"/>
              </a:ext>
            </a:extLst>
          </p:cNvPr>
          <p:cNvSpPr txBox="1"/>
          <p:nvPr/>
        </p:nvSpPr>
        <p:spPr>
          <a:xfrm>
            <a:off x="4772561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13A4459-4C2B-497A-A11E-3A9422B150A0}"/>
              </a:ext>
            </a:extLst>
          </p:cNvPr>
          <p:cNvSpPr txBox="1"/>
          <p:nvPr/>
        </p:nvSpPr>
        <p:spPr>
          <a:xfrm>
            <a:off x="8371713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5956FE74-C136-4FD0-84C0-EF7E2662276D}"/>
              </a:ext>
            </a:extLst>
          </p:cNvPr>
          <p:cNvSpPr txBox="1"/>
          <p:nvPr/>
        </p:nvSpPr>
        <p:spPr>
          <a:xfrm>
            <a:off x="9294800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F157A66E-ECE3-422B-B4EF-D8AFA37C356E}"/>
              </a:ext>
            </a:extLst>
          </p:cNvPr>
          <p:cNvSpPr txBox="1"/>
          <p:nvPr/>
        </p:nvSpPr>
        <p:spPr>
          <a:xfrm>
            <a:off x="5734046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3FE1FFC-69A5-4CE9-8DEB-750C5E0794D4}"/>
              </a:ext>
            </a:extLst>
          </p:cNvPr>
          <p:cNvSpPr txBox="1"/>
          <p:nvPr/>
        </p:nvSpPr>
        <p:spPr>
          <a:xfrm>
            <a:off x="2192804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3416B13F-10F4-4A05-9976-5A4F2D253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3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374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910945" y="4873207"/>
            <a:ext cx="2171237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88847" y="2936602"/>
            <a:ext cx="217123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1362" y="4494220"/>
            <a:ext cx="2986694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34115" y="2644671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288695" y="4494220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66502" y="3985558"/>
            <a:ext cx="273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55838" y="2112862"/>
            <a:ext cx="2743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13635" y="3985558"/>
            <a:ext cx="2736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43" y="3686939"/>
            <a:ext cx="8979408" cy="12192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2039238" y="2482312"/>
            <a:ext cx="2171237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" name="组 2"/>
          <p:cNvGrpSpPr/>
          <p:nvPr/>
        </p:nvGrpSpPr>
        <p:grpSpPr>
          <a:xfrm>
            <a:off x="1979464" y="2631702"/>
            <a:ext cx="54000" cy="818540"/>
            <a:chOff x="1979464" y="2631702"/>
            <a:chExt cx="54000" cy="818540"/>
          </a:xfrm>
          <a:solidFill>
            <a:schemeClr val="accent2"/>
          </a:solidFill>
        </p:grpSpPr>
        <p:sp>
          <p:nvSpPr>
            <p:cNvPr id="24" name="矩形 23"/>
            <p:cNvSpPr/>
            <p:nvPr/>
          </p:nvSpPr>
          <p:spPr>
            <a:xfrm>
              <a:off x="1979464" y="2631702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979464" y="2870462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1979464" y="3130177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979464" y="3396242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5853206" y="5012356"/>
            <a:ext cx="54000" cy="5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5853206" y="5271436"/>
            <a:ext cx="54000" cy="5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5853206" y="5531151"/>
            <a:ext cx="54000" cy="5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853206" y="5776896"/>
            <a:ext cx="54000" cy="5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1" name="组 40"/>
          <p:cNvGrpSpPr/>
          <p:nvPr/>
        </p:nvGrpSpPr>
        <p:grpSpPr>
          <a:xfrm>
            <a:off x="9276378" y="3083162"/>
            <a:ext cx="54000" cy="313080"/>
            <a:chOff x="7579761" y="5164756"/>
            <a:chExt cx="54000" cy="313080"/>
          </a:xfrm>
          <a:solidFill>
            <a:schemeClr val="accent2"/>
          </a:solidFill>
        </p:grpSpPr>
        <p:sp>
          <p:nvSpPr>
            <p:cNvPr id="42" name="矩形 41"/>
            <p:cNvSpPr/>
            <p:nvPr/>
          </p:nvSpPr>
          <p:spPr>
            <a:xfrm>
              <a:off x="7579761" y="5164756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7579761" y="5423836"/>
              <a:ext cx="54000" cy="5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pic>
        <p:nvPicPr>
          <p:cNvPr id="32" name="图片 31">
            <a:extLst>
              <a:ext uri="{FF2B5EF4-FFF2-40B4-BE49-F238E27FC236}">
                <a16:creationId xmlns:a16="http://schemas.microsoft.com/office/drawing/2014/main" xmlns="" id="{6B506893-A7CB-41B7-AEFB-8D5FB807B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FB564A3-E847-4D9F-BEF4-105D29E33D7B}"/>
              </a:ext>
            </a:extLst>
          </p:cNvPr>
          <p:cNvGrpSpPr/>
          <p:nvPr/>
        </p:nvGrpSpPr>
        <p:grpSpPr>
          <a:xfrm>
            <a:off x="1979464" y="1583031"/>
            <a:ext cx="865632" cy="865632"/>
            <a:chOff x="6843778" y="3982908"/>
            <a:chExt cx="865632" cy="865632"/>
          </a:xfrm>
        </p:grpSpPr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44F499FE-0B0A-4AB2-BD57-060757D568BE}"/>
                </a:ext>
              </a:extLst>
            </p:cNvPr>
            <p:cNvSpPr/>
            <p:nvPr/>
          </p:nvSpPr>
          <p:spPr>
            <a:xfrm>
              <a:off x="6843778" y="3982908"/>
              <a:ext cx="865632" cy="865632"/>
            </a:xfrm>
            <a:prstGeom prst="ellipse">
              <a:avLst/>
            </a:prstGeom>
            <a:solidFill>
              <a:srgbClr val="DEE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0D1BC03B-0E0F-484B-93E6-78AD96526A8A}"/>
                </a:ext>
              </a:extLst>
            </p:cNvPr>
            <p:cNvSpPr/>
            <p:nvPr/>
          </p:nvSpPr>
          <p:spPr>
            <a:xfrm>
              <a:off x="6886692" y="4025822"/>
              <a:ext cx="779805" cy="7798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87BF54B2-54CE-4CAF-A73B-AAE464049CFE}"/>
                </a:ext>
              </a:extLst>
            </p:cNvPr>
            <p:cNvSpPr/>
            <p:nvPr/>
          </p:nvSpPr>
          <p:spPr>
            <a:xfrm>
              <a:off x="6974585" y="4123836"/>
              <a:ext cx="604017" cy="604017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3F88290C-8256-4F51-A56C-CBDDCA498424}"/>
              </a:ext>
            </a:extLst>
          </p:cNvPr>
          <p:cNvGrpSpPr/>
          <p:nvPr/>
        </p:nvGrpSpPr>
        <p:grpSpPr>
          <a:xfrm>
            <a:off x="1979464" y="1584308"/>
            <a:ext cx="874888" cy="883876"/>
            <a:chOff x="1572081" y="1619596"/>
            <a:chExt cx="1942951" cy="1962912"/>
          </a:xfrm>
        </p:grpSpPr>
        <p:pic>
          <p:nvPicPr>
            <p:cNvPr id="70" name="图片 69">
              <a:extLst>
                <a:ext uri="{FF2B5EF4-FFF2-40B4-BE49-F238E27FC236}">
                  <a16:creationId xmlns:a16="http://schemas.microsoft.com/office/drawing/2014/main" xmlns="" id="{F9C146EF-F0DC-4DD0-85AB-B411AED91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71" name="椭圆 70">
              <a:extLst>
                <a:ext uri="{FF2B5EF4-FFF2-40B4-BE49-F238E27FC236}">
                  <a16:creationId xmlns:a16="http://schemas.microsoft.com/office/drawing/2014/main" xmlns="" id="{01AAF8DC-76AE-4805-AD09-2A876F7DD198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xmlns="" id="{99484B21-1305-4E66-B2CC-A9C9BC819281}"/>
              </a:ext>
            </a:extLst>
          </p:cNvPr>
          <p:cNvGrpSpPr/>
          <p:nvPr/>
        </p:nvGrpSpPr>
        <p:grpSpPr>
          <a:xfrm>
            <a:off x="5863397" y="4000604"/>
            <a:ext cx="893318" cy="883876"/>
            <a:chOff x="5083893" y="1619596"/>
            <a:chExt cx="1983881" cy="1962912"/>
          </a:xfrm>
        </p:grpSpPr>
        <p:pic>
          <p:nvPicPr>
            <p:cNvPr id="73" name="图片 72">
              <a:extLst>
                <a:ext uri="{FF2B5EF4-FFF2-40B4-BE49-F238E27FC236}">
                  <a16:creationId xmlns:a16="http://schemas.microsoft.com/office/drawing/2014/main" xmlns="" id="{293EA061-AB4D-4984-B018-044B8CD52D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74" name="椭圆 73">
              <a:extLst>
                <a:ext uri="{FF2B5EF4-FFF2-40B4-BE49-F238E27FC236}">
                  <a16:creationId xmlns:a16="http://schemas.microsoft.com/office/drawing/2014/main" xmlns="" id="{ACF3D4D2-19D6-4900-B63C-A465F45751C6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9E7976B2-E7D8-4CDB-BF7B-7F23D6DB9D4D}"/>
              </a:ext>
            </a:extLst>
          </p:cNvPr>
          <p:cNvGrpSpPr/>
          <p:nvPr/>
        </p:nvGrpSpPr>
        <p:grpSpPr>
          <a:xfrm>
            <a:off x="9288847" y="2022086"/>
            <a:ext cx="893319" cy="883876"/>
            <a:chOff x="8610279" y="1619596"/>
            <a:chExt cx="1983882" cy="1962912"/>
          </a:xfrm>
        </p:grpSpPr>
        <p:pic>
          <p:nvPicPr>
            <p:cNvPr id="76" name="图片 75">
              <a:extLst>
                <a:ext uri="{FF2B5EF4-FFF2-40B4-BE49-F238E27FC236}">
                  <a16:creationId xmlns:a16="http://schemas.microsoft.com/office/drawing/2014/main" xmlns="" id="{25929E20-20E2-4EE6-A1E7-C5BD272920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88BBBAE-0F9E-486A-ABEF-70C967901FF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文本框 77">
            <a:extLst>
              <a:ext uri="{FF2B5EF4-FFF2-40B4-BE49-F238E27FC236}">
                <a16:creationId xmlns:a16="http://schemas.microsoft.com/office/drawing/2014/main" xmlns="" id="{845521F6-51F6-4E2F-BAF1-9897BAA41B53}"/>
              </a:ext>
            </a:extLst>
          </p:cNvPr>
          <p:cNvSpPr txBox="1"/>
          <p:nvPr/>
        </p:nvSpPr>
        <p:spPr>
          <a:xfrm>
            <a:off x="2078513" y="183178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D94BD0F3-4E88-4EEB-AC2A-32DA7450E796}"/>
              </a:ext>
            </a:extLst>
          </p:cNvPr>
          <p:cNvSpPr txBox="1"/>
          <p:nvPr/>
        </p:nvSpPr>
        <p:spPr>
          <a:xfrm>
            <a:off x="5975026" y="4267055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55F8965B-46F7-4E6F-B9A4-885E7E0459B2}"/>
              </a:ext>
            </a:extLst>
          </p:cNvPr>
          <p:cNvSpPr txBox="1"/>
          <p:nvPr/>
        </p:nvSpPr>
        <p:spPr>
          <a:xfrm>
            <a:off x="9417216" y="226652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5459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 rot="10800000">
            <a:off x="7924802" y="2738109"/>
            <a:ext cx="3365264" cy="497238"/>
            <a:chOff x="992692" y="1658391"/>
            <a:chExt cx="3365264" cy="497238"/>
          </a:xfrm>
        </p:grpSpPr>
        <p:sp>
          <p:nvSpPr>
            <p:cNvPr id="22" name="流程图: 离页连接符 21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992692" y="1658395"/>
              <a:ext cx="1985538" cy="4972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流程图: 离页连接符 23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630496" y="4294926"/>
            <a:ext cx="2727460" cy="497238"/>
            <a:chOff x="1630496" y="1658391"/>
            <a:chExt cx="2727460" cy="497238"/>
          </a:xfrm>
        </p:grpSpPr>
        <p:sp>
          <p:nvSpPr>
            <p:cNvPr id="17" name="流程图: 离页连接符 16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离页连接符 18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630496" y="1658391"/>
            <a:ext cx="2727460" cy="497238"/>
            <a:chOff x="1630496" y="1658391"/>
            <a:chExt cx="2727460" cy="497238"/>
          </a:xfrm>
        </p:grpSpPr>
        <p:sp>
          <p:nvSpPr>
            <p:cNvPr id="15" name="流程图: 离页连接符 14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流程图: 离页连接符 2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09846" y="2332161"/>
            <a:ext cx="275735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29380" y="1738405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29379" y="4374936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60912" y="2814751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50113" y="4933123"/>
            <a:ext cx="290867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57381" y="3414843"/>
            <a:ext cx="311571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 rot="16200000">
            <a:off x="3722701" y="1738065"/>
            <a:ext cx="3969353" cy="3421856"/>
          </a:xfrm>
          <a:prstGeom prst="triangle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97112DE-6078-44A5-9560-01F66BFC46B7}"/>
              </a:ext>
            </a:extLst>
          </p:cNvPr>
          <p:cNvSpPr txBox="1"/>
          <p:nvPr/>
        </p:nvSpPr>
        <p:spPr>
          <a:xfrm>
            <a:off x="4977279" y="3383225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rgbClr val="9FD9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rgbClr val="9FD9F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22544" y="31523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xmlns="" id="{310468DF-E50F-45EB-B952-5A45EE353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0224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7ADED90-3EA2-E64E-9D3B-95239575FB00}"/>
              </a:ext>
            </a:extLst>
          </p:cNvPr>
          <p:cNvSpPr/>
          <p:nvPr/>
        </p:nvSpPr>
        <p:spPr>
          <a:xfrm>
            <a:off x="731866" y="1394420"/>
            <a:ext cx="4865585" cy="4865585"/>
          </a:xfrm>
          <a:prstGeom prst="ellipse">
            <a:avLst/>
          </a:prstGeom>
          <a:solidFill>
            <a:schemeClr val="accent5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BC6F43F-624A-85E3-53BC-6FFE09FC9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956F83A-BFE2-7D78-B62D-6B02A570F882}"/>
              </a:ext>
            </a:extLst>
          </p:cNvPr>
          <p:cNvSpPr/>
          <p:nvPr/>
        </p:nvSpPr>
        <p:spPr>
          <a:xfrm>
            <a:off x="868145" y="2429224"/>
            <a:ext cx="3580598" cy="358059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654B030E-6C64-71EE-5DC0-84314C67018A}"/>
              </a:ext>
            </a:extLst>
          </p:cNvPr>
          <p:cNvSpPr/>
          <p:nvPr/>
        </p:nvSpPr>
        <p:spPr>
          <a:xfrm>
            <a:off x="1076158" y="3644234"/>
            <a:ext cx="2188678" cy="218867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3E65174E-8424-E67E-291F-B6CA80483438}"/>
              </a:ext>
            </a:extLst>
          </p:cNvPr>
          <p:cNvSpPr txBox="1"/>
          <p:nvPr/>
        </p:nvSpPr>
        <p:spPr>
          <a:xfrm>
            <a:off x="1006845" y="4323074"/>
            <a:ext cx="2082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C999E37C-4B66-223F-220C-ACFE7E873D43}"/>
              </a:ext>
            </a:extLst>
          </p:cNvPr>
          <p:cNvSpPr txBox="1"/>
          <p:nvPr/>
        </p:nvSpPr>
        <p:spPr>
          <a:xfrm>
            <a:off x="2170497" y="3051824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AC0FA5E-9401-1D94-0200-77E2547EB953}"/>
              </a:ext>
            </a:extLst>
          </p:cNvPr>
          <p:cNvSpPr txBox="1"/>
          <p:nvPr/>
        </p:nvSpPr>
        <p:spPr>
          <a:xfrm>
            <a:off x="2973629" y="1793868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BCD0393-9820-6497-6E14-C1DF117165A4}"/>
              </a:ext>
            </a:extLst>
          </p:cNvPr>
          <p:cNvCxnSpPr>
            <a:cxnSpLocks/>
          </p:cNvCxnSpPr>
          <p:nvPr/>
        </p:nvCxnSpPr>
        <p:spPr>
          <a:xfrm>
            <a:off x="2811127" y="4758267"/>
            <a:ext cx="3284873" cy="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89396AF7-FFD9-0988-1F2C-69F27C364BF0}"/>
              </a:ext>
            </a:extLst>
          </p:cNvPr>
          <p:cNvCxnSpPr>
            <a:cxnSpLocks/>
          </p:cNvCxnSpPr>
          <p:nvPr/>
        </p:nvCxnSpPr>
        <p:spPr>
          <a:xfrm>
            <a:off x="3657600" y="3429000"/>
            <a:ext cx="243840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7BA9A7CD-DBF6-8081-790A-BC953095548B}"/>
              </a:ext>
            </a:extLst>
          </p:cNvPr>
          <p:cNvCxnSpPr>
            <a:cxnSpLocks/>
          </p:cNvCxnSpPr>
          <p:nvPr/>
        </p:nvCxnSpPr>
        <p:spPr>
          <a:xfrm>
            <a:off x="4448743" y="2153167"/>
            <a:ext cx="1647257" cy="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3EF3C962-4E1B-DB30-DD8C-601F89DDE6A4}"/>
              </a:ext>
            </a:extLst>
          </p:cNvPr>
          <p:cNvSpPr txBox="1"/>
          <p:nvPr/>
        </p:nvSpPr>
        <p:spPr>
          <a:xfrm>
            <a:off x="6183712" y="1710911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B12A0020-9E78-0DF5-B73F-93B8A9619E6A}"/>
              </a:ext>
            </a:extLst>
          </p:cNvPr>
          <p:cNvSpPr txBox="1"/>
          <p:nvPr/>
        </p:nvSpPr>
        <p:spPr>
          <a:xfrm>
            <a:off x="6183713" y="2025820"/>
            <a:ext cx="2099732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633E680-BB74-F362-7FBE-7DC90F76FE42}"/>
              </a:ext>
            </a:extLst>
          </p:cNvPr>
          <p:cNvSpPr txBox="1"/>
          <p:nvPr/>
        </p:nvSpPr>
        <p:spPr>
          <a:xfrm>
            <a:off x="6183712" y="3100898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74CC71D-096B-C298-0343-82B3CCDF687A}"/>
              </a:ext>
            </a:extLst>
          </p:cNvPr>
          <p:cNvSpPr txBox="1"/>
          <p:nvPr/>
        </p:nvSpPr>
        <p:spPr>
          <a:xfrm>
            <a:off x="6183713" y="3415807"/>
            <a:ext cx="2099732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7084BE8-C2C9-4453-64FE-AE990BBDDE30}"/>
              </a:ext>
            </a:extLst>
          </p:cNvPr>
          <p:cNvSpPr txBox="1"/>
          <p:nvPr/>
        </p:nvSpPr>
        <p:spPr>
          <a:xfrm>
            <a:off x="6183712" y="4427199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F587901-7F36-9F1D-D6E4-76A0329D689C}"/>
              </a:ext>
            </a:extLst>
          </p:cNvPr>
          <p:cNvSpPr txBox="1"/>
          <p:nvPr/>
        </p:nvSpPr>
        <p:spPr>
          <a:xfrm>
            <a:off x="6183713" y="4742108"/>
            <a:ext cx="2099732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34" name="箭头: 右 33">
            <a:extLst>
              <a:ext uri="{FF2B5EF4-FFF2-40B4-BE49-F238E27FC236}">
                <a16:creationId xmlns:a16="http://schemas.microsoft.com/office/drawing/2014/main" xmlns="" id="{5CF2C858-8C20-D879-238F-DEBE31F1D2BF}"/>
              </a:ext>
            </a:extLst>
          </p:cNvPr>
          <p:cNvSpPr/>
          <p:nvPr/>
        </p:nvSpPr>
        <p:spPr>
          <a:xfrm>
            <a:off x="8283445" y="3302433"/>
            <a:ext cx="383117" cy="543336"/>
          </a:xfrm>
          <a:prstGeom prst="rightArrow">
            <a:avLst/>
          </a:prstGeom>
          <a:gradFill>
            <a:gsLst>
              <a:gs pos="100000">
                <a:schemeClr val="accent1"/>
              </a:gs>
              <a:gs pos="0">
                <a:schemeClr val="accent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xmlns="" id="{0A34BF59-90E6-8819-596B-369AC7AD0DF5}"/>
              </a:ext>
            </a:extLst>
          </p:cNvPr>
          <p:cNvSpPr/>
          <p:nvPr/>
        </p:nvSpPr>
        <p:spPr>
          <a:xfrm>
            <a:off x="8798687" y="2444899"/>
            <a:ext cx="2661447" cy="2336529"/>
          </a:xfrm>
          <a:prstGeom prst="roundRect">
            <a:avLst>
              <a:gd name="adj" fmla="val 7600"/>
            </a:avLst>
          </a:prstGeom>
          <a:solidFill>
            <a:schemeClr val="accent5"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: 圆角 35">
            <a:extLst>
              <a:ext uri="{FF2B5EF4-FFF2-40B4-BE49-F238E27FC236}">
                <a16:creationId xmlns:a16="http://schemas.microsoft.com/office/drawing/2014/main" xmlns="" id="{3669A39B-1FD5-F66C-D739-3B9931E97FB7}"/>
              </a:ext>
            </a:extLst>
          </p:cNvPr>
          <p:cNvSpPr/>
          <p:nvPr/>
        </p:nvSpPr>
        <p:spPr>
          <a:xfrm>
            <a:off x="8857452" y="2501754"/>
            <a:ext cx="1817515" cy="1396203"/>
          </a:xfrm>
          <a:prstGeom prst="roundRect">
            <a:avLst>
              <a:gd name="adj" fmla="val 5781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: 圆角 36">
            <a:extLst>
              <a:ext uri="{FF2B5EF4-FFF2-40B4-BE49-F238E27FC236}">
                <a16:creationId xmlns:a16="http://schemas.microsoft.com/office/drawing/2014/main" xmlns="" id="{4DF02C99-82D2-D8F4-6317-8B0DE7D8B8F3}"/>
              </a:ext>
            </a:extLst>
          </p:cNvPr>
          <p:cNvSpPr/>
          <p:nvPr/>
        </p:nvSpPr>
        <p:spPr>
          <a:xfrm>
            <a:off x="10766294" y="2501754"/>
            <a:ext cx="614067" cy="1396203"/>
          </a:xfrm>
          <a:prstGeom prst="roundRect">
            <a:avLst>
              <a:gd name="adj" fmla="val 76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: 圆角 37">
            <a:extLst>
              <a:ext uri="{FF2B5EF4-FFF2-40B4-BE49-F238E27FC236}">
                <a16:creationId xmlns:a16="http://schemas.microsoft.com/office/drawing/2014/main" xmlns="" id="{9E707D5D-D41E-2683-A9D1-B3BB82538117}"/>
              </a:ext>
            </a:extLst>
          </p:cNvPr>
          <p:cNvSpPr/>
          <p:nvPr/>
        </p:nvSpPr>
        <p:spPr>
          <a:xfrm>
            <a:off x="8857452" y="3976590"/>
            <a:ext cx="2522909" cy="726039"/>
          </a:xfrm>
          <a:prstGeom prst="roundRect">
            <a:avLst>
              <a:gd name="adj" fmla="val 76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5D8DB67C-E3ED-368F-FAB4-4FA98AC7D022}"/>
              </a:ext>
            </a:extLst>
          </p:cNvPr>
          <p:cNvSpPr txBox="1"/>
          <p:nvPr/>
        </p:nvSpPr>
        <p:spPr>
          <a:xfrm>
            <a:off x="8666562" y="2562289"/>
            <a:ext cx="2140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138B798D-D550-FD19-09AD-D6EFCDE87441}"/>
              </a:ext>
            </a:extLst>
          </p:cNvPr>
          <p:cNvSpPr txBox="1"/>
          <p:nvPr/>
        </p:nvSpPr>
        <p:spPr>
          <a:xfrm>
            <a:off x="8857452" y="4016443"/>
            <a:ext cx="1155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724900C1-132E-A523-85DC-2E0B576CC61B}"/>
              </a:ext>
            </a:extLst>
          </p:cNvPr>
          <p:cNvSpPr txBox="1"/>
          <p:nvPr/>
        </p:nvSpPr>
        <p:spPr>
          <a:xfrm>
            <a:off x="8945445" y="3017285"/>
            <a:ext cx="15829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60%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136CC10D-9A30-864F-8B6D-C2482E8EE021}"/>
              </a:ext>
            </a:extLst>
          </p:cNvPr>
          <p:cNvSpPr txBox="1"/>
          <p:nvPr/>
        </p:nvSpPr>
        <p:spPr>
          <a:xfrm>
            <a:off x="10144601" y="4130853"/>
            <a:ext cx="12433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25%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CEA4D71-A7B5-11D0-4B81-B5F0B5EF1EC0}"/>
              </a:ext>
            </a:extLst>
          </p:cNvPr>
          <p:cNvSpPr txBox="1"/>
          <p:nvPr/>
        </p:nvSpPr>
        <p:spPr>
          <a:xfrm>
            <a:off x="10691506" y="2847067"/>
            <a:ext cx="732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200" b="1">
              <a:solidFill>
                <a:schemeClr val="bg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86A2CDE7-63EF-55A2-9E88-C8B65E19E38E}"/>
              </a:ext>
            </a:extLst>
          </p:cNvPr>
          <p:cNvSpPr txBox="1"/>
          <p:nvPr/>
        </p:nvSpPr>
        <p:spPr>
          <a:xfrm>
            <a:off x="10733732" y="3257233"/>
            <a:ext cx="6791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15%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33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0117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092713" y="4128677"/>
            <a:ext cx="2408606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92713" y="2469276"/>
            <a:ext cx="2550218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481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3481" y="3667012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92315" y="2469276"/>
            <a:ext cx="277387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73083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92315" y="4671222"/>
            <a:ext cx="2656679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3083" y="4209557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41"/>
          <p:cNvSpPr/>
          <p:nvPr/>
        </p:nvSpPr>
        <p:spPr>
          <a:xfrm>
            <a:off x="1065205" y="2437007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42"/>
          <p:cNvSpPr/>
          <p:nvPr/>
        </p:nvSpPr>
        <p:spPr>
          <a:xfrm>
            <a:off x="8767764" y="2437007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43"/>
          <p:cNvSpPr/>
          <p:nvPr/>
        </p:nvSpPr>
        <p:spPr>
          <a:xfrm>
            <a:off x="8767764" y="4671222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44"/>
          <p:cNvSpPr/>
          <p:nvPr/>
        </p:nvSpPr>
        <p:spPr>
          <a:xfrm>
            <a:off x="1065205" y="4119248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8"/>
          <p:cNvSpPr/>
          <p:nvPr/>
        </p:nvSpPr>
        <p:spPr>
          <a:xfrm>
            <a:off x="1065200" y="4257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9"/>
          <p:cNvSpPr/>
          <p:nvPr/>
        </p:nvSpPr>
        <p:spPr>
          <a:xfrm>
            <a:off x="1065200" y="4511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30"/>
          <p:cNvSpPr/>
          <p:nvPr/>
        </p:nvSpPr>
        <p:spPr>
          <a:xfrm>
            <a:off x="1065200" y="4765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31"/>
          <p:cNvSpPr/>
          <p:nvPr/>
        </p:nvSpPr>
        <p:spPr>
          <a:xfrm>
            <a:off x="1065200" y="5019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32"/>
          <p:cNvSpPr/>
          <p:nvPr/>
        </p:nvSpPr>
        <p:spPr>
          <a:xfrm>
            <a:off x="1065200" y="5262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33"/>
          <p:cNvSpPr/>
          <p:nvPr/>
        </p:nvSpPr>
        <p:spPr>
          <a:xfrm>
            <a:off x="1065200" y="5516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6"/>
          <p:cNvSpPr/>
          <p:nvPr/>
        </p:nvSpPr>
        <p:spPr>
          <a:xfrm>
            <a:off x="1065301" y="2626190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7"/>
          <p:cNvSpPr/>
          <p:nvPr/>
        </p:nvSpPr>
        <p:spPr>
          <a:xfrm>
            <a:off x="1065301" y="2878882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34"/>
          <p:cNvSpPr/>
          <p:nvPr/>
        </p:nvSpPr>
        <p:spPr>
          <a:xfrm>
            <a:off x="8767762" y="2623013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5"/>
          <p:cNvSpPr/>
          <p:nvPr/>
        </p:nvSpPr>
        <p:spPr>
          <a:xfrm>
            <a:off x="8767762" y="2877991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6"/>
          <p:cNvSpPr/>
          <p:nvPr/>
        </p:nvSpPr>
        <p:spPr>
          <a:xfrm>
            <a:off x="8767762" y="313296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7"/>
          <p:cNvSpPr/>
          <p:nvPr/>
        </p:nvSpPr>
        <p:spPr>
          <a:xfrm>
            <a:off x="8767762" y="3387947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8"/>
          <p:cNvSpPr/>
          <p:nvPr/>
        </p:nvSpPr>
        <p:spPr>
          <a:xfrm>
            <a:off x="8767762" y="4829268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9"/>
          <p:cNvSpPr/>
          <p:nvPr/>
        </p:nvSpPr>
        <p:spPr>
          <a:xfrm>
            <a:off x="8767762" y="5084246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40"/>
          <p:cNvSpPr/>
          <p:nvPr/>
        </p:nvSpPr>
        <p:spPr>
          <a:xfrm>
            <a:off x="8767762" y="533922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object 9"/>
          <p:cNvGrpSpPr/>
          <p:nvPr/>
        </p:nvGrpSpPr>
        <p:grpSpPr>
          <a:xfrm>
            <a:off x="4168863" y="1968878"/>
            <a:ext cx="3854398" cy="3854397"/>
            <a:chOff x="4168863" y="1968878"/>
            <a:chExt cx="3854398" cy="3854397"/>
          </a:xfrm>
        </p:grpSpPr>
        <p:sp>
          <p:nvSpPr>
            <p:cNvPr id="37" name="object 10"/>
            <p:cNvSpPr/>
            <p:nvPr/>
          </p:nvSpPr>
          <p:spPr>
            <a:xfrm>
              <a:off x="4272074" y="2072090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1823986"/>
                  </a:moveTo>
                  <a:lnTo>
                    <a:pt x="634" y="1775394"/>
                  </a:lnTo>
                  <a:lnTo>
                    <a:pt x="2528" y="1727116"/>
                  </a:lnTo>
                  <a:lnTo>
                    <a:pt x="5664" y="1679167"/>
                  </a:lnTo>
                  <a:lnTo>
                    <a:pt x="10029" y="1631562"/>
                  </a:lnTo>
                  <a:lnTo>
                    <a:pt x="15604" y="1584319"/>
                  </a:lnTo>
                  <a:lnTo>
                    <a:pt x="22376" y="1537452"/>
                  </a:lnTo>
                  <a:lnTo>
                    <a:pt x="30328" y="1490977"/>
                  </a:lnTo>
                  <a:lnTo>
                    <a:pt x="39444" y="1444911"/>
                  </a:lnTo>
                  <a:lnTo>
                    <a:pt x="49708" y="1399268"/>
                  </a:lnTo>
                  <a:lnTo>
                    <a:pt x="61106" y="1354064"/>
                  </a:lnTo>
                  <a:lnTo>
                    <a:pt x="73620" y="1309316"/>
                  </a:lnTo>
                  <a:lnTo>
                    <a:pt x="87236" y="1265039"/>
                  </a:lnTo>
                  <a:lnTo>
                    <a:pt x="101937" y="1221249"/>
                  </a:lnTo>
                  <a:lnTo>
                    <a:pt x="117709" y="1177961"/>
                  </a:lnTo>
                  <a:lnTo>
                    <a:pt x="134534" y="1135192"/>
                  </a:lnTo>
                  <a:lnTo>
                    <a:pt x="152397" y="1092957"/>
                  </a:lnTo>
                  <a:lnTo>
                    <a:pt x="171284" y="1051271"/>
                  </a:lnTo>
                  <a:lnTo>
                    <a:pt x="191176" y="1010151"/>
                  </a:lnTo>
                  <a:lnTo>
                    <a:pt x="212060" y="969613"/>
                  </a:lnTo>
                  <a:lnTo>
                    <a:pt x="233919" y="929672"/>
                  </a:lnTo>
                  <a:lnTo>
                    <a:pt x="256738" y="890343"/>
                  </a:lnTo>
                  <a:lnTo>
                    <a:pt x="280501" y="851643"/>
                  </a:lnTo>
                  <a:lnTo>
                    <a:pt x="305191" y="813588"/>
                  </a:lnTo>
                  <a:lnTo>
                    <a:pt x="330794" y="776192"/>
                  </a:lnTo>
                  <a:lnTo>
                    <a:pt x="357293" y="739473"/>
                  </a:lnTo>
                  <a:lnTo>
                    <a:pt x="384673" y="703445"/>
                  </a:lnTo>
                  <a:lnTo>
                    <a:pt x="412917" y="668124"/>
                  </a:lnTo>
                  <a:lnTo>
                    <a:pt x="442012" y="633527"/>
                  </a:lnTo>
                  <a:lnTo>
                    <a:pt x="471939" y="599668"/>
                  </a:lnTo>
                  <a:lnTo>
                    <a:pt x="502684" y="566565"/>
                  </a:lnTo>
                  <a:lnTo>
                    <a:pt x="534231" y="534231"/>
                  </a:lnTo>
                  <a:lnTo>
                    <a:pt x="566565" y="502684"/>
                  </a:lnTo>
                  <a:lnTo>
                    <a:pt x="599668" y="471939"/>
                  </a:lnTo>
                  <a:lnTo>
                    <a:pt x="633527" y="442012"/>
                  </a:lnTo>
                  <a:lnTo>
                    <a:pt x="668124" y="412917"/>
                  </a:lnTo>
                  <a:lnTo>
                    <a:pt x="703445" y="384673"/>
                  </a:lnTo>
                  <a:lnTo>
                    <a:pt x="739473" y="357293"/>
                  </a:lnTo>
                  <a:lnTo>
                    <a:pt x="776192" y="330794"/>
                  </a:lnTo>
                  <a:lnTo>
                    <a:pt x="813588" y="305191"/>
                  </a:lnTo>
                  <a:lnTo>
                    <a:pt x="851643" y="280501"/>
                  </a:lnTo>
                  <a:lnTo>
                    <a:pt x="890343" y="256738"/>
                  </a:lnTo>
                  <a:lnTo>
                    <a:pt x="929672" y="233919"/>
                  </a:lnTo>
                  <a:lnTo>
                    <a:pt x="969613" y="212060"/>
                  </a:lnTo>
                  <a:lnTo>
                    <a:pt x="1010151" y="191176"/>
                  </a:lnTo>
                  <a:lnTo>
                    <a:pt x="1051271" y="171284"/>
                  </a:lnTo>
                  <a:lnTo>
                    <a:pt x="1092957" y="152397"/>
                  </a:lnTo>
                  <a:lnTo>
                    <a:pt x="1135192" y="134534"/>
                  </a:lnTo>
                  <a:lnTo>
                    <a:pt x="1177961" y="117709"/>
                  </a:lnTo>
                  <a:lnTo>
                    <a:pt x="1221249" y="101937"/>
                  </a:lnTo>
                  <a:lnTo>
                    <a:pt x="1265039" y="87236"/>
                  </a:lnTo>
                  <a:lnTo>
                    <a:pt x="1309316" y="73620"/>
                  </a:lnTo>
                  <a:lnTo>
                    <a:pt x="1354064" y="61106"/>
                  </a:lnTo>
                  <a:lnTo>
                    <a:pt x="1399268" y="49708"/>
                  </a:lnTo>
                  <a:lnTo>
                    <a:pt x="1444911" y="39444"/>
                  </a:lnTo>
                  <a:lnTo>
                    <a:pt x="1490977" y="30328"/>
                  </a:lnTo>
                  <a:lnTo>
                    <a:pt x="1537452" y="22376"/>
                  </a:lnTo>
                  <a:lnTo>
                    <a:pt x="1584319" y="15604"/>
                  </a:lnTo>
                  <a:lnTo>
                    <a:pt x="1631562" y="10029"/>
                  </a:lnTo>
                  <a:lnTo>
                    <a:pt x="1679167" y="5664"/>
                  </a:lnTo>
                  <a:lnTo>
                    <a:pt x="1727116" y="2528"/>
                  </a:lnTo>
                  <a:lnTo>
                    <a:pt x="1775394" y="634"/>
                  </a:lnTo>
                  <a:lnTo>
                    <a:pt x="1823986" y="0"/>
                  </a:lnTo>
                </a:path>
              </a:pathLst>
            </a:custGeom>
            <a:ln w="84645">
              <a:solidFill>
                <a:schemeClr val="accent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1"/>
            <p:cNvSpPr/>
            <p:nvPr/>
          </p:nvSpPr>
          <p:spPr>
            <a:xfrm>
              <a:off x="4272072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1823986"/>
                  </a:moveTo>
                  <a:lnTo>
                    <a:pt x="1775394" y="1823352"/>
                  </a:lnTo>
                  <a:lnTo>
                    <a:pt x="1727116" y="1821458"/>
                  </a:lnTo>
                  <a:lnTo>
                    <a:pt x="1679167" y="1818321"/>
                  </a:lnTo>
                  <a:lnTo>
                    <a:pt x="1631562" y="1813957"/>
                  </a:lnTo>
                  <a:lnTo>
                    <a:pt x="1584319" y="1808381"/>
                  </a:lnTo>
                  <a:lnTo>
                    <a:pt x="1537452" y="1801610"/>
                  </a:lnTo>
                  <a:lnTo>
                    <a:pt x="1490977" y="1793658"/>
                  </a:lnTo>
                  <a:lnTo>
                    <a:pt x="1444911" y="1784542"/>
                  </a:lnTo>
                  <a:lnTo>
                    <a:pt x="1399268" y="1774278"/>
                  </a:lnTo>
                  <a:lnTo>
                    <a:pt x="1354064" y="1762880"/>
                  </a:lnTo>
                  <a:lnTo>
                    <a:pt x="1309316" y="1750366"/>
                  </a:lnTo>
                  <a:lnTo>
                    <a:pt x="1265039" y="1736750"/>
                  </a:lnTo>
                  <a:lnTo>
                    <a:pt x="1221249" y="1722048"/>
                  </a:lnTo>
                  <a:lnTo>
                    <a:pt x="1177961" y="1706277"/>
                  </a:lnTo>
                  <a:lnTo>
                    <a:pt x="1135192" y="1689452"/>
                  </a:lnTo>
                  <a:lnTo>
                    <a:pt x="1092957" y="1671588"/>
                  </a:lnTo>
                  <a:lnTo>
                    <a:pt x="1051271" y="1652702"/>
                  </a:lnTo>
                  <a:lnTo>
                    <a:pt x="1010151" y="1632809"/>
                  </a:lnTo>
                  <a:lnTo>
                    <a:pt x="969613" y="1611925"/>
                  </a:lnTo>
                  <a:lnTo>
                    <a:pt x="929672" y="1590066"/>
                  </a:lnTo>
                  <a:lnTo>
                    <a:pt x="890343" y="1567248"/>
                  </a:lnTo>
                  <a:lnTo>
                    <a:pt x="851643" y="1543485"/>
                  </a:lnTo>
                  <a:lnTo>
                    <a:pt x="813588" y="1518795"/>
                  </a:lnTo>
                  <a:lnTo>
                    <a:pt x="776192" y="1493192"/>
                  </a:lnTo>
                  <a:lnTo>
                    <a:pt x="739473" y="1466693"/>
                  </a:lnTo>
                  <a:lnTo>
                    <a:pt x="703445" y="1439313"/>
                  </a:lnTo>
                  <a:lnTo>
                    <a:pt x="668124" y="1411068"/>
                  </a:lnTo>
                  <a:lnTo>
                    <a:pt x="633527" y="1381974"/>
                  </a:lnTo>
                  <a:lnTo>
                    <a:pt x="599668" y="1352047"/>
                  </a:lnTo>
                  <a:lnTo>
                    <a:pt x="566565" y="1321301"/>
                  </a:lnTo>
                  <a:lnTo>
                    <a:pt x="534231" y="1289754"/>
                  </a:lnTo>
                  <a:lnTo>
                    <a:pt x="502684" y="1257421"/>
                  </a:lnTo>
                  <a:lnTo>
                    <a:pt x="471939" y="1224317"/>
                  </a:lnTo>
                  <a:lnTo>
                    <a:pt x="442012" y="1190459"/>
                  </a:lnTo>
                  <a:lnTo>
                    <a:pt x="412917" y="1155862"/>
                  </a:lnTo>
                  <a:lnTo>
                    <a:pt x="384673" y="1120541"/>
                  </a:lnTo>
                  <a:lnTo>
                    <a:pt x="357293" y="1084513"/>
                  </a:lnTo>
                  <a:lnTo>
                    <a:pt x="330794" y="1047794"/>
                  </a:lnTo>
                  <a:lnTo>
                    <a:pt x="305191" y="1010398"/>
                  </a:lnTo>
                  <a:lnTo>
                    <a:pt x="280501" y="972343"/>
                  </a:lnTo>
                  <a:lnTo>
                    <a:pt x="256738" y="933643"/>
                  </a:lnTo>
                  <a:lnTo>
                    <a:pt x="233919" y="894314"/>
                  </a:lnTo>
                  <a:lnTo>
                    <a:pt x="212060" y="854373"/>
                  </a:lnTo>
                  <a:lnTo>
                    <a:pt x="191176" y="813834"/>
                  </a:lnTo>
                  <a:lnTo>
                    <a:pt x="171284" y="772714"/>
                  </a:lnTo>
                  <a:lnTo>
                    <a:pt x="152397" y="731029"/>
                  </a:lnTo>
                  <a:lnTo>
                    <a:pt x="134534" y="688794"/>
                  </a:lnTo>
                  <a:lnTo>
                    <a:pt x="117709" y="646024"/>
                  </a:lnTo>
                  <a:lnTo>
                    <a:pt x="101937" y="602737"/>
                  </a:lnTo>
                  <a:lnTo>
                    <a:pt x="87236" y="558947"/>
                  </a:lnTo>
                  <a:lnTo>
                    <a:pt x="73620" y="514669"/>
                  </a:lnTo>
                  <a:lnTo>
                    <a:pt x="61106" y="469921"/>
                  </a:lnTo>
                  <a:lnTo>
                    <a:pt x="49708" y="424718"/>
                  </a:lnTo>
                  <a:lnTo>
                    <a:pt x="39444" y="379075"/>
                  </a:lnTo>
                  <a:lnTo>
                    <a:pt x="30328" y="333008"/>
                  </a:lnTo>
                  <a:lnTo>
                    <a:pt x="22376" y="286534"/>
                  </a:lnTo>
                  <a:lnTo>
                    <a:pt x="15604" y="239667"/>
                  </a:lnTo>
                  <a:lnTo>
                    <a:pt x="10029" y="192423"/>
                  </a:lnTo>
                  <a:lnTo>
                    <a:pt x="5664" y="144819"/>
                  </a:lnTo>
                  <a:lnTo>
                    <a:pt x="2528" y="96870"/>
                  </a:lnTo>
                  <a:lnTo>
                    <a:pt x="634" y="48591"/>
                  </a:lnTo>
                  <a:lnTo>
                    <a:pt x="0" y="0"/>
                  </a:lnTo>
                </a:path>
              </a:pathLst>
            </a:custGeom>
            <a:ln w="84645">
              <a:solidFill>
                <a:schemeClr val="accent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12"/>
            <p:cNvSpPr/>
            <p:nvPr/>
          </p:nvSpPr>
          <p:spPr>
            <a:xfrm>
              <a:off x="6096059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0"/>
                  </a:moveTo>
                  <a:lnTo>
                    <a:pt x="1823352" y="48591"/>
                  </a:lnTo>
                  <a:lnTo>
                    <a:pt x="1821458" y="96870"/>
                  </a:lnTo>
                  <a:lnTo>
                    <a:pt x="1818321" y="144819"/>
                  </a:lnTo>
                  <a:lnTo>
                    <a:pt x="1813957" y="192423"/>
                  </a:lnTo>
                  <a:lnTo>
                    <a:pt x="1808381" y="239667"/>
                  </a:lnTo>
                  <a:lnTo>
                    <a:pt x="1801610" y="286534"/>
                  </a:lnTo>
                  <a:lnTo>
                    <a:pt x="1793658" y="333008"/>
                  </a:lnTo>
                  <a:lnTo>
                    <a:pt x="1784542" y="379075"/>
                  </a:lnTo>
                  <a:lnTo>
                    <a:pt x="1774278" y="424718"/>
                  </a:lnTo>
                  <a:lnTo>
                    <a:pt x="1762880" y="469921"/>
                  </a:lnTo>
                  <a:lnTo>
                    <a:pt x="1750366" y="514669"/>
                  </a:lnTo>
                  <a:lnTo>
                    <a:pt x="1736750" y="558947"/>
                  </a:lnTo>
                  <a:lnTo>
                    <a:pt x="1722048" y="602737"/>
                  </a:lnTo>
                  <a:lnTo>
                    <a:pt x="1706277" y="646024"/>
                  </a:lnTo>
                  <a:lnTo>
                    <a:pt x="1689452" y="688794"/>
                  </a:lnTo>
                  <a:lnTo>
                    <a:pt x="1671588" y="731029"/>
                  </a:lnTo>
                  <a:lnTo>
                    <a:pt x="1652702" y="772714"/>
                  </a:lnTo>
                  <a:lnTo>
                    <a:pt x="1632809" y="813834"/>
                  </a:lnTo>
                  <a:lnTo>
                    <a:pt x="1611925" y="854373"/>
                  </a:lnTo>
                  <a:lnTo>
                    <a:pt x="1590066" y="894314"/>
                  </a:lnTo>
                  <a:lnTo>
                    <a:pt x="1567248" y="933643"/>
                  </a:lnTo>
                  <a:lnTo>
                    <a:pt x="1543485" y="972343"/>
                  </a:lnTo>
                  <a:lnTo>
                    <a:pt x="1518795" y="1010398"/>
                  </a:lnTo>
                  <a:lnTo>
                    <a:pt x="1493192" y="1047794"/>
                  </a:lnTo>
                  <a:lnTo>
                    <a:pt x="1466693" y="1084513"/>
                  </a:lnTo>
                  <a:lnTo>
                    <a:pt x="1439313" y="1120541"/>
                  </a:lnTo>
                  <a:lnTo>
                    <a:pt x="1411068" y="1155862"/>
                  </a:lnTo>
                  <a:lnTo>
                    <a:pt x="1381974" y="1190459"/>
                  </a:lnTo>
                  <a:lnTo>
                    <a:pt x="1352047" y="1224317"/>
                  </a:lnTo>
                  <a:lnTo>
                    <a:pt x="1321301" y="1257421"/>
                  </a:lnTo>
                  <a:lnTo>
                    <a:pt x="1289754" y="1289754"/>
                  </a:lnTo>
                  <a:lnTo>
                    <a:pt x="1257421" y="1321301"/>
                  </a:lnTo>
                  <a:lnTo>
                    <a:pt x="1224317" y="1352047"/>
                  </a:lnTo>
                  <a:lnTo>
                    <a:pt x="1190459" y="1381974"/>
                  </a:lnTo>
                  <a:lnTo>
                    <a:pt x="1155862" y="1411068"/>
                  </a:lnTo>
                  <a:lnTo>
                    <a:pt x="1120541" y="1439313"/>
                  </a:lnTo>
                  <a:lnTo>
                    <a:pt x="1084513" y="1466693"/>
                  </a:lnTo>
                  <a:lnTo>
                    <a:pt x="1047794" y="1493192"/>
                  </a:lnTo>
                  <a:lnTo>
                    <a:pt x="1010398" y="1518795"/>
                  </a:lnTo>
                  <a:lnTo>
                    <a:pt x="972343" y="1543485"/>
                  </a:lnTo>
                  <a:lnTo>
                    <a:pt x="933643" y="1567248"/>
                  </a:lnTo>
                  <a:lnTo>
                    <a:pt x="894314" y="1590066"/>
                  </a:lnTo>
                  <a:lnTo>
                    <a:pt x="854373" y="1611925"/>
                  </a:lnTo>
                  <a:lnTo>
                    <a:pt x="813834" y="1632809"/>
                  </a:lnTo>
                  <a:lnTo>
                    <a:pt x="772714" y="1652702"/>
                  </a:lnTo>
                  <a:lnTo>
                    <a:pt x="731029" y="1671588"/>
                  </a:lnTo>
                  <a:lnTo>
                    <a:pt x="688794" y="1689452"/>
                  </a:lnTo>
                  <a:lnTo>
                    <a:pt x="646024" y="1706277"/>
                  </a:lnTo>
                  <a:lnTo>
                    <a:pt x="602737" y="1722048"/>
                  </a:lnTo>
                  <a:lnTo>
                    <a:pt x="558947" y="1736750"/>
                  </a:lnTo>
                  <a:lnTo>
                    <a:pt x="514669" y="1750366"/>
                  </a:lnTo>
                  <a:lnTo>
                    <a:pt x="469921" y="1762880"/>
                  </a:lnTo>
                  <a:lnTo>
                    <a:pt x="424718" y="1774278"/>
                  </a:lnTo>
                  <a:lnTo>
                    <a:pt x="379075" y="1784542"/>
                  </a:lnTo>
                  <a:lnTo>
                    <a:pt x="333008" y="1793658"/>
                  </a:lnTo>
                  <a:lnTo>
                    <a:pt x="286534" y="1801610"/>
                  </a:lnTo>
                  <a:lnTo>
                    <a:pt x="239667" y="1808381"/>
                  </a:lnTo>
                  <a:lnTo>
                    <a:pt x="192423" y="1813957"/>
                  </a:lnTo>
                  <a:lnTo>
                    <a:pt x="144819" y="1818321"/>
                  </a:lnTo>
                  <a:lnTo>
                    <a:pt x="96870" y="1821458"/>
                  </a:lnTo>
                  <a:lnTo>
                    <a:pt x="48591" y="1823352"/>
                  </a:lnTo>
                  <a:lnTo>
                    <a:pt x="0" y="1823986"/>
                  </a:lnTo>
                </a:path>
              </a:pathLst>
            </a:custGeom>
            <a:ln w="84645">
              <a:solidFill>
                <a:schemeClr val="accent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13"/>
            <p:cNvSpPr/>
            <p:nvPr/>
          </p:nvSpPr>
          <p:spPr>
            <a:xfrm>
              <a:off x="6096059" y="2072091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0"/>
                  </a:moveTo>
                  <a:lnTo>
                    <a:pt x="48591" y="634"/>
                  </a:lnTo>
                  <a:lnTo>
                    <a:pt x="96870" y="2528"/>
                  </a:lnTo>
                  <a:lnTo>
                    <a:pt x="144819" y="5664"/>
                  </a:lnTo>
                  <a:lnTo>
                    <a:pt x="192423" y="10029"/>
                  </a:lnTo>
                  <a:lnTo>
                    <a:pt x="239667" y="15604"/>
                  </a:lnTo>
                  <a:lnTo>
                    <a:pt x="286534" y="22376"/>
                  </a:lnTo>
                  <a:lnTo>
                    <a:pt x="333008" y="30328"/>
                  </a:lnTo>
                  <a:lnTo>
                    <a:pt x="379075" y="39444"/>
                  </a:lnTo>
                  <a:lnTo>
                    <a:pt x="424718" y="49708"/>
                  </a:lnTo>
                  <a:lnTo>
                    <a:pt x="469921" y="61106"/>
                  </a:lnTo>
                  <a:lnTo>
                    <a:pt x="514669" y="73620"/>
                  </a:lnTo>
                  <a:lnTo>
                    <a:pt x="558947" y="87236"/>
                  </a:lnTo>
                  <a:lnTo>
                    <a:pt x="602737" y="101937"/>
                  </a:lnTo>
                  <a:lnTo>
                    <a:pt x="646024" y="117709"/>
                  </a:lnTo>
                  <a:lnTo>
                    <a:pt x="688794" y="134534"/>
                  </a:lnTo>
                  <a:lnTo>
                    <a:pt x="731029" y="152397"/>
                  </a:lnTo>
                  <a:lnTo>
                    <a:pt x="772714" y="171284"/>
                  </a:lnTo>
                  <a:lnTo>
                    <a:pt x="813834" y="191176"/>
                  </a:lnTo>
                  <a:lnTo>
                    <a:pt x="854373" y="212060"/>
                  </a:lnTo>
                  <a:lnTo>
                    <a:pt x="894314" y="233919"/>
                  </a:lnTo>
                  <a:lnTo>
                    <a:pt x="933643" y="256738"/>
                  </a:lnTo>
                  <a:lnTo>
                    <a:pt x="972343" y="280501"/>
                  </a:lnTo>
                  <a:lnTo>
                    <a:pt x="1010398" y="305191"/>
                  </a:lnTo>
                  <a:lnTo>
                    <a:pt x="1047794" y="330794"/>
                  </a:lnTo>
                  <a:lnTo>
                    <a:pt x="1084513" y="357293"/>
                  </a:lnTo>
                  <a:lnTo>
                    <a:pt x="1120541" y="384673"/>
                  </a:lnTo>
                  <a:lnTo>
                    <a:pt x="1155862" y="412917"/>
                  </a:lnTo>
                  <a:lnTo>
                    <a:pt x="1190459" y="442012"/>
                  </a:lnTo>
                  <a:lnTo>
                    <a:pt x="1224317" y="471939"/>
                  </a:lnTo>
                  <a:lnTo>
                    <a:pt x="1257421" y="502684"/>
                  </a:lnTo>
                  <a:lnTo>
                    <a:pt x="1289754" y="534231"/>
                  </a:lnTo>
                  <a:lnTo>
                    <a:pt x="1321301" y="566565"/>
                  </a:lnTo>
                  <a:lnTo>
                    <a:pt x="1352047" y="599668"/>
                  </a:lnTo>
                  <a:lnTo>
                    <a:pt x="1381974" y="633527"/>
                  </a:lnTo>
                  <a:lnTo>
                    <a:pt x="1411068" y="668124"/>
                  </a:lnTo>
                  <a:lnTo>
                    <a:pt x="1439313" y="703445"/>
                  </a:lnTo>
                  <a:lnTo>
                    <a:pt x="1466693" y="739473"/>
                  </a:lnTo>
                  <a:lnTo>
                    <a:pt x="1493192" y="776192"/>
                  </a:lnTo>
                  <a:lnTo>
                    <a:pt x="1518795" y="813588"/>
                  </a:lnTo>
                  <a:lnTo>
                    <a:pt x="1543485" y="851643"/>
                  </a:lnTo>
                  <a:lnTo>
                    <a:pt x="1567248" y="890343"/>
                  </a:lnTo>
                  <a:lnTo>
                    <a:pt x="1590066" y="929672"/>
                  </a:lnTo>
                  <a:lnTo>
                    <a:pt x="1611925" y="969613"/>
                  </a:lnTo>
                  <a:lnTo>
                    <a:pt x="1632809" y="1010151"/>
                  </a:lnTo>
                  <a:lnTo>
                    <a:pt x="1652702" y="1051271"/>
                  </a:lnTo>
                  <a:lnTo>
                    <a:pt x="1671588" y="1092957"/>
                  </a:lnTo>
                  <a:lnTo>
                    <a:pt x="1689452" y="1135192"/>
                  </a:lnTo>
                  <a:lnTo>
                    <a:pt x="1706277" y="1177961"/>
                  </a:lnTo>
                  <a:lnTo>
                    <a:pt x="1722048" y="1221249"/>
                  </a:lnTo>
                  <a:lnTo>
                    <a:pt x="1736750" y="1265039"/>
                  </a:lnTo>
                  <a:lnTo>
                    <a:pt x="1750366" y="1309316"/>
                  </a:lnTo>
                  <a:lnTo>
                    <a:pt x="1762880" y="1354064"/>
                  </a:lnTo>
                  <a:lnTo>
                    <a:pt x="1774278" y="1399268"/>
                  </a:lnTo>
                  <a:lnTo>
                    <a:pt x="1784542" y="1444911"/>
                  </a:lnTo>
                  <a:lnTo>
                    <a:pt x="1793658" y="1490977"/>
                  </a:lnTo>
                  <a:lnTo>
                    <a:pt x="1801610" y="1537452"/>
                  </a:lnTo>
                  <a:lnTo>
                    <a:pt x="1808381" y="1584319"/>
                  </a:lnTo>
                  <a:lnTo>
                    <a:pt x="1813957" y="1631562"/>
                  </a:lnTo>
                  <a:lnTo>
                    <a:pt x="1818321" y="1679167"/>
                  </a:lnTo>
                  <a:lnTo>
                    <a:pt x="1821458" y="1727116"/>
                  </a:lnTo>
                  <a:lnTo>
                    <a:pt x="1823352" y="1775394"/>
                  </a:lnTo>
                  <a:lnTo>
                    <a:pt x="1823986" y="1823986"/>
                  </a:lnTo>
                </a:path>
              </a:pathLst>
            </a:custGeom>
            <a:ln w="84645">
              <a:solidFill>
                <a:schemeClr val="accent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68863" y="3792863"/>
              <a:ext cx="206425" cy="206425"/>
            </a:xfrm>
            <a:prstGeom prst="rect">
              <a:avLst/>
            </a:prstGeom>
          </p:spPr>
        </p:pic>
        <p:pic>
          <p:nvPicPr>
            <p:cNvPr id="42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16836" y="3792863"/>
              <a:ext cx="206425" cy="206425"/>
            </a:xfrm>
            <a:prstGeom prst="rect">
              <a:avLst/>
            </a:prstGeom>
          </p:spPr>
        </p:pic>
        <p:pic>
          <p:nvPicPr>
            <p:cNvPr id="43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5616850"/>
              <a:ext cx="206425" cy="206425"/>
            </a:xfrm>
            <a:prstGeom prst="rect">
              <a:avLst/>
            </a:prstGeom>
          </p:spPr>
        </p:pic>
        <p:pic>
          <p:nvPicPr>
            <p:cNvPr id="44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1968878"/>
              <a:ext cx="206425" cy="206425"/>
            </a:xfrm>
            <a:prstGeom prst="rect">
              <a:avLst/>
            </a:prstGeom>
          </p:spPr>
        </p:pic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759B923A-CA5B-48A7-8ABD-908370573014}"/>
              </a:ext>
            </a:extLst>
          </p:cNvPr>
          <p:cNvSpPr txBox="1"/>
          <p:nvPr/>
        </p:nvSpPr>
        <p:spPr>
          <a:xfrm>
            <a:off x="4940587" y="3943421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4E3753C0-4708-46F9-97D6-B9C4E6DCD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9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8330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4">
            <a:extLst>
              <a:ext uri="{FF2B5EF4-FFF2-40B4-BE49-F238E27FC236}">
                <a16:creationId xmlns:a16="http://schemas.microsoft.com/office/drawing/2014/main" xmlns="" id="{3307B757-7C17-4D3B-66C6-5053A14BA1D9}"/>
              </a:ext>
            </a:extLst>
          </p:cNvPr>
          <p:cNvSpPr>
            <a:spLocks/>
          </p:cNvSpPr>
          <p:nvPr/>
        </p:nvSpPr>
        <p:spPr bwMode="auto">
          <a:xfrm>
            <a:off x="2633133" y="4679732"/>
            <a:ext cx="1983437" cy="700604"/>
          </a:xfrm>
          <a:custGeom>
            <a:avLst/>
            <a:gdLst>
              <a:gd name="T0" fmla="*/ 411 w 411"/>
              <a:gd name="T1" fmla="*/ 145 h 145"/>
              <a:gd name="T2" fmla="*/ 68 w 411"/>
              <a:gd name="T3" fmla="*/ 145 h 145"/>
              <a:gd name="T4" fmla="*/ 0 w 411"/>
              <a:gd name="T5" fmla="*/ 77 h 145"/>
              <a:gd name="T6" fmla="*/ 0 w 411"/>
              <a:gd name="T7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1" h="145">
                <a:moveTo>
                  <a:pt x="411" y="145"/>
                </a:moveTo>
                <a:cubicBezTo>
                  <a:pt x="68" y="145"/>
                  <a:pt x="68" y="145"/>
                  <a:pt x="68" y="145"/>
                </a:cubicBezTo>
                <a:cubicBezTo>
                  <a:pt x="31" y="145"/>
                  <a:pt x="0" y="115"/>
                  <a:pt x="0" y="77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45720" cap="rnd">
            <a:solidFill>
              <a:schemeClr val="tx2">
                <a:alpha val="4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4" name="3">
            <a:extLst>
              <a:ext uri="{FF2B5EF4-FFF2-40B4-BE49-F238E27FC236}">
                <a16:creationId xmlns:a16="http://schemas.microsoft.com/office/drawing/2014/main" xmlns="" id="{3E01CB96-626D-BB3A-D18F-0FEC5F407B86}"/>
              </a:ext>
            </a:extLst>
          </p:cNvPr>
          <p:cNvSpPr>
            <a:spLocks/>
          </p:cNvSpPr>
          <p:nvPr/>
        </p:nvSpPr>
        <p:spPr bwMode="auto">
          <a:xfrm>
            <a:off x="7573014" y="4679732"/>
            <a:ext cx="1985853" cy="700604"/>
          </a:xfrm>
          <a:custGeom>
            <a:avLst/>
            <a:gdLst>
              <a:gd name="T0" fmla="*/ 411 w 411"/>
              <a:gd name="T1" fmla="*/ 0 h 145"/>
              <a:gd name="T2" fmla="*/ 411 w 411"/>
              <a:gd name="T3" fmla="*/ 77 h 145"/>
              <a:gd name="T4" fmla="*/ 343 w 411"/>
              <a:gd name="T5" fmla="*/ 145 h 145"/>
              <a:gd name="T6" fmla="*/ 0 w 411"/>
              <a:gd name="T7" fmla="*/ 14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1" h="145">
                <a:moveTo>
                  <a:pt x="411" y="0"/>
                </a:moveTo>
                <a:cubicBezTo>
                  <a:pt x="411" y="77"/>
                  <a:pt x="411" y="77"/>
                  <a:pt x="411" y="77"/>
                </a:cubicBezTo>
                <a:cubicBezTo>
                  <a:pt x="411" y="115"/>
                  <a:pt x="380" y="145"/>
                  <a:pt x="343" y="145"/>
                </a:cubicBezTo>
                <a:cubicBezTo>
                  <a:pt x="0" y="145"/>
                  <a:pt x="0" y="145"/>
                  <a:pt x="0" y="145"/>
                </a:cubicBezTo>
              </a:path>
            </a:pathLst>
          </a:custGeom>
          <a:noFill/>
          <a:ln w="45720" cap="rnd">
            <a:solidFill>
              <a:schemeClr val="tx2">
                <a:alpha val="4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5" name="2">
            <a:extLst>
              <a:ext uri="{FF2B5EF4-FFF2-40B4-BE49-F238E27FC236}">
                <a16:creationId xmlns:a16="http://schemas.microsoft.com/office/drawing/2014/main" xmlns="" id="{384802D7-FCB2-644A-DFD3-9CE173225461}"/>
              </a:ext>
            </a:extLst>
          </p:cNvPr>
          <p:cNvSpPr>
            <a:spLocks/>
          </p:cNvSpPr>
          <p:nvPr/>
        </p:nvSpPr>
        <p:spPr bwMode="auto">
          <a:xfrm>
            <a:off x="2633133" y="2225198"/>
            <a:ext cx="1983437" cy="700604"/>
          </a:xfrm>
          <a:custGeom>
            <a:avLst/>
            <a:gdLst>
              <a:gd name="T0" fmla="*/ 0 w 411"/>
              <a:gd name="T1" fmla="*/ 145 h 145"/>
              <a:gd name="T2" fmla="*/ 0 w 411"/>
              <a:gd name="T3" fmla="*/ 68 h 145"/>
              <a:gd name="T4" fmla="*/ 68 w 411"/>
              <a:gd name="T5" fmla="*/ 0 h 145"/>
              <a:gd name="T6" fmla="*/ 411 w 411"/>
              <a:gd name="T7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1" h="145">
                <a:moveTo>
                  <a:pt x="0" y="145"/>
                </a:moveTo>
                <a:cubicBezTo>
                  <a:pt x="0" y="68"/>
                  <a:pt x="0" y="68"/>
                  <a:pt x="0" y="68"/>
                </a:cubicBezTo>
                <a:cubicBezTo>
                  <a:pt x="0" y="30"/>
                  <a:pt x="31" y="0"/>
                  <a:pt x="68" y="0"/>
                </a:cubicBezTo>
                <a:cubicBezTo>
                  <a:pt x="411" y="0"/>
                  <a:pt x="411" y="0"/>
                  <a:pt x="411" y="0"/>
                </a:cubicBezTo>
              </a:path>
            </a:pathLst>
          </a:custGeom>
          <a:noFill/>
          <a:ln w="45720" cap="rnd">
            <a:solidFill>
              <a:schemeClr val="tx2">
                <a:alpha val="4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6" name="1">
            <a:extLst>
              <a:ext uri="{FF2B5EF4-FFF2-40B4-BE49-F238E27FC236}">
                <a16:creationId xmlns:a16="http://schemas.microsoft.com/office/drawing/2014/main" xmlns="" id="{D24C1822-B08F-2AC3-EF81-679C8A9BA700}"/>
              </a:ext>
            </a:extLst>
          </p:cNvPr>
          <p:cNvSpPr>
            <a:spLocks/>
          </p:cNvSpPr>
          <p:nvPr/>
        </p:nvSpPr>
        <p:spPr bwMode="auto">
          <a:xfrm>
            <a:off x="7573014" y="2225198"/>
            <a:ext cx="1985853" cy="700604"/>
          </a:xfrm>
          <a:custGeom>
            <a:avLst/>
            <a:gdLst>
              <a:gd name="T0" fmla="*/ 0 w 411"/>
              <a:gd name="T1" fmla="*/ 0 h 145"/>
              <a:gd name="T2" fmla="*/ 343 w 411"/>
              <a:gd name="T3" fmla="*/ 0 h 145"/>
              <a:gd name="T4" fmla="*/ 411 w 411"/>
              <a:gd name="T5" fmla="*/ 68 h 145"/>
              <a:gd name="T6" fmla="*/ 411 w 411"/>
              <a:gd name="T7" fmla="*/ 14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1" h="145">
                <a:moveTo>
                  <a:pt x="0" y="0"/>
                </a:moveTo>
                <a:cubicBezTo>
                  <a:pt x="343" y="0"/>
                  <a:pt x="343" y="0"/>
                  <a:pt x="343" y="0"/>
                </a:cubicBezTo>
                <a:cubicBezTo>
                  <a:pt x="380" y="0"/>
                  <a:pt x="411" y="30"/>
                  <a:pt x="411" y="68"/>
                </a:cubicBezTo>
                <a:cubicBezTo>
                  <a:pt x="411" y="145"/>
                  <a:pt x="411" y="145"/>
                  <a:pt x="411" y="145"/>
                </a:cubicBezTo>
              </a:path>
            </a:pathLst>
          </a:custGeom>
          <a:noFill/>
          <a:ln w="45720" cap="rnd">
            <a:solidFill>
              <a:schemeClr val="tx2">
                <a:alpha val="4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7" name="Shape1">
            <a:extLst>
              <a:ext uri="{FF2B5EF4-FFF2-40B4-BE49-F238E27FC236}">
                <a16:creationId xmlns:a16="http://schemas.microsoft.com/office/drawing/2014/main" xmlns="" id="{F35E56EE-96ED-00DB-7F40-1842998149BA}"/>
              </a:ext>
            </a:extLst>
          </p:cNvPr>
          <p:cNvSpPr>
            <a:spLocks/>
          </p:cNvSpPr>
          <p:nvPr/>
        </p:nvSpPr>
        <p:spPr bwMode="auto">
          <a:xfrm>
            <a:off x="2014426" y="1505939"/>
            <a:ext cx="3457872" cy="2289350"/>
          </a:xfrm>
          <a:custGeom>
            <a:avLst/>
            <a:gdLst>
              <a:gd name="T0" fmla="*/ 864 w 943"/>
              <a:gd name="T1" fmla="*/ 125 h 624"/>
              <a:gd name="T2" fmla="*/ 864 w 943"/>
              <a:gd name="T3" fmla="*/ 86 h 624"/>
              <a:gd name="T4" fmla="*/ 161 w 943"/>
              <a:gd name="T5" fmla="*/ 86 h 624"/>
              <a:gd name="T6" fmla="*/ 48 w 943"/>
              <a:gd name="T7" fmla="*/ 198 h 624"/>
              <a:gd name="T8" fmla="*/ 48 w 943"/>
              <a:gd name="T9" fmla="*/ 624 h 624"/>
              <a:gd name="T10" fmla="*/ 0 w 943"/>
              <a:gd name="T11" fmla="*/ 624 h 624"/>
              <a:gd name="T12" fmla="*/ 0 w 943"/>
              <a:gd name="T13" fmla="*/ 198 h 624"/>
              <a:gd name="T14" fmla="*/ 161 w 943"/>
              <a:gd name="T15" fmla="*/ 38 h 624"/>
              <a:gd name="T16" fmla="*/ 864 w 943"/>
              <a:gd name="T17" fmla="*/ 38 h 624"/>
              <a:gd name="T18" fmla="*/ 864 w 943"/>
              <a:gd name="T19" fmla="*/ 0 h 624"/>
              <a:gd name="T20" fmla="*/ 943 w 943"/>
              <a:gd name="T21" fmla="*/ 62 h 624"/>
              <a:gd name="T22" fmla="*/ 864 w 943"/>
              <a:gd name="T23" fmla="*/ 125 h 6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3" h="624">
                <a:moveTo>
                  <a:pt x="864" y="125"/>
                </a:moveTo>
                <a:cubicBezTo>
                  <a:pt x="864" y="86"/>
                  <a:pt x="864" y="86"/>
                  <a:pt x="864" y="86"/>
                </a:cubicBezTo>
                <a:cubicBezTo>
                  <a:pt x="161" y="86"/>
                  <a:pt x="161" y="86"/>
                  <a:pt x="161" y="86"/>
                </a:cubicBezTo>
                <a:cubicBezTo>
                  <a:pt x="99" y="86"/>
                  <a:pt x="48" y="137"/>
                  <a:pt x="48" y="198"/>
                </a:cubicBezTo>
                <a:cubicBezTo>
                  <a:pt x="48" y="624"/>
                  <a:pt x="48" y="624"/>
                  <a:pt x="48" y="624"/>
                </a:cubicBezTo>
                <a:cubicBezTo>
                  <a:pt x="0" y="624"/>
                  <a:pt x="0" y="624"/>
                  <a:pt x="0" y="624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110"/>
                  <a:pt x="72" y="38"/>
                  <a:pt x="161" y="38"/>
                </a:cubicBezTo>
                <a:cubicBezTo>
                  <a:pt x="864" y="38"/>
                  <a:pt x="864" y="38"/>
                  <a:pt x="864" y="38"/>
                </a:cubicBezTo>
                <a:cubicBezTo>
                  <a:pt x="864" y="0"/>
                  <a:pt x="864" y="0"/>
                  <a:pt x="864" y="0"/>
                </a:cubicBezTo>
                <a:cubicBezTo>
                  <a:pt x="943" y="62"/>
                  <a:pt x="943" y="62"/>
                  <a:pt x="943" y="62"/>
                </a:cubicBezTo>
                <a:lnTo>
                  <a:pt x="864" y="1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8" name="Shape2">
            <a:extLst>
              <a:ext uri="{FF2B5EF4-FFF2-40B4-BE49-F238E27FC236}">
                <a16:creationId xmlns:a16="http://schemas.microsoft.com/office/drawing/2014/main" xmlns="" id="{117EB6F7-BFF0-EDC0-A23B-1CD6002B311F}"/>
              </a:ext>
            </a:extLst>
          </p:cNvPr>
          <p:cNvSpPr>
            <a:spLocks/>
          </p:cNvSpPr>
          <p:nvPr/>
        </p:nvSpPr>
        <p:spPr bwMode="auto">
          <a:xfrm>
            <a:off x="6096001" y="1645354"/>
            <a:ext cx="4220988" cy="1522564"/>
          </a:xfrm>
          <a:custGeom>
            <a:avLst/>
            <a:gdLst>
              <a:gd name="T0" fmla="*/ 1151 w 1151"/>
              <a:gd name="T1" fmla="*/ 336 h 415"/>
              <a:gd name="T2" fmla="*/ 1089 w 1151"/>
              <a:gd name="T3" fmla="*/ 415 h 415"/>
              <a:gd name="T4" fmla="*/ 1026 w 1151"/>
              <a:gd name="T5" fmla="*/ 336 h 415"/>
              <a:gd name="T6" fmla="*/ 1065 w 1151"/>
              <a:gd name="T7" fmla="*/ 336 h 415"/>
              <a:gd name="T8" fmla="*/ 1065 w 1151"/>
              <a:gd name="T9" fmla="*/ 160 h 415"/>
              <a:gd name="T10" fmla="*/ 952 w 1151"/>
              <a:gd name="T11" fmla="*/ 48 h 415"/>
              <a:gd name="T12" fmla="*/ 0 w 1151"/>
              <a:gd name="T13" fmla="*/ 48 h 415"/>
              <a:gd name="T14" fmla="*/ 0 w 1151"/>
              <a:gd name="T15" fmla="*/ 0 h 415"/>
              <a:gd name="T16" fmla="*/ 952 w 1151"/>
              <a:gd name="T17" fmla="*/ 0 h 415"/>
              <a:gd name="T18" fmla="*/ 1113 w 1151"/>
              <a:gd name="T19" fmla="*/ 160 h 415"/>
              <a:gd name="T20" fmla="*/ 1113 w 1151"/>
              <a:gd name="T21" fmla="*/ 336 h 415"/>
              <a:gd name="T22" fmla="*/ 1151 w 1151"/>
              <a:gd name="T23" fmla="*/ 336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1" h="415">
                <a:moveTo>
                  <a:pt x="1151" y="336"/>
                </a:moveTo>
                <a:cubicBezTo>
                  <a:pt x="1089" y="415"/>
                  <a:pt x="1089" y="415"/>
                  <a:pt x="1089" y="415"/>
                </a:cubicBezTo>
                <a:cubicBezTo>
                  <a:pt x="1026" y="336"/>
                  <a:pt x="1026" y="336"/>
                  <a:pt x="1026" y="336"/>
                </a:cubicBezTo>
                <a:cubicBezTo>
                  <a:pt x="1065" y="336"/>
                  <a:pt x="1065" y="336"/>
                  <a:pt x="1065" y="336"/>
                </a:cubicBezTo>
                <a:cubicBezTo>
                  <a:pt x="1065" y="160"/>
                  <a:pt x="1065" y="160"/>
                  <a:pt x="1065" y="160"/>
                </a:cubicBezTo>
                <a:cubicBezTo>
                  <a:pt x="1065" y="99"/>
                  <a:pt x="1014" y="48"/>
                  <a:pt x="952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0"/>
                  <a:pt x="0" y="0"/>
                  <a:pt x="0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41" y="0"/>
                  <a:pt x="1113" y="72"/>
                  <a:pt x="1113" y="160"/>
                </a:cubicBezTo>
                <a:cubicBezTo>
                  <a:pt x="1113" y="336"/>
                  <a:pt x="1113" y="336"/>
                  <a:pt x="1113" y="336"/>
                </a:cubicBezTo>
                <a:lnTo>
                  <a:pt x="1151" y="3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9" name="Shape3">
            <a:extLst>
              <a:ext uri="{FF2B5EF4-FFF2-40B4-BE49-F238E27FC236}">
                <a16:creationId xmlns:a16="http://schemas.microsoft.com/office/drawing/2014/main" xmlns="" id="{669B5872-F8C6-EFF1-A638-E9F34283B02D}"/>
              </a:ext>
            </a:extLst>
          </p:cNvPr>
          <p:cNvSpPr>
            <a:spLocks/>
          </p:cNvSpPr>
          <p:nvPr/>
        </p:nvSpPr>
        <p:spPr bwMode="auto">
          <a:xfrm>
            <a:off x="6719701" y="3795289"/>
            <a:ext cx="3457872" cy="2285680"/>
          </a:xfrm>
          <a:custGeom>
            <a:avLst/>
            <a:gdLst>
              <a:gd name="T0" fmla="*/ 943 w 943"/>
              <a:gd name="T1" fmla="*/ 0 h 623"/>
              <a:gd name="T2" fmla="*/ 943 w 943"/>
              <a:gd name="T3" fmla="*/ 425 h 623"/>
              <a:gd name="T4" fmla="*/ 782 w 943"/>
              <a:gd name="T5" fmla="*/ 585 h 623"/>
              <a:gd name="T6" fmla="*/ 79 w 943"/>
              <a:gd name="T7" fmla="*/ 585 h 623"/>
              <a:gd name="T8" fmla="*/ 79 w 943"/>
              <a:gd name="T9" fmla="*/ 623 h 623"/>
              <a:gd name="T10" fmla="*/ 0 w 943"/>
              <a:gd name="T11" fmla="*/ 561 h 623"/>
              <a:gd name="T12" fmla="*/ 79 w 943"/>
              <a:gd name="T13" fmla="*/ 498 h 623"/>
              <a:gd name="T14" fmla="*/ 79 w 943"/>
              <a:gd name="T15" fmla="*/ 537 h 623"/>
              <a:gd name="T16" fmla="*/ 782 w 943"/>
              <a:gd name="T17" fmla="*/ 537 h 623"/>
              <a:gd name="T18" fmla="*/ 895 w 943"/>
              <a:gd name="T19" fmla="*/ 425 h 623"/>
              <a:gd name="T20" fmla="*/ 895 w 943"/>
              <a:gd name="T21" fmla="*/ 0 h 623"/>
              <a:gd name="T22" fmla="*/ 943 w 943"/>
              <a:gd name="T23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3" h="623">
                <a:moveTo>
                  <a:pt x="943" y="0"/>
                </a:moveTo>
                <a:cubicBezTo>
                  <a:pt x="943" y="425"/>
                  <a:pt x="943" y="425"/>
                  <a:pt x="943" y="425"/>
                </a:cubicBezTo>
                <a:cubicBezTo>
                  <a:pt x="943" y="513"/>
                  <a:pt x="871" y="585"/>
                  <a:pt x="782" y="585"/>
                </a:cubicBezTo>
                <a:cubicBezTo>
                  <a:pt x="79" y="585"/>
                  <a:pt x="79" y="585"/>
                  <a:pt x="79" y="585"/>
                </a:cubicBezTo>
                <a:cubicBezTo>
                  <a:pt x="79" y="623"/>
                  <a:pt x="79" y="623"/>
                  <a:pt x="79" y="623"/>
                </a:cubicBezTo>
                <a:cubicBezTo>
                  <a:pt x="0" y="561"/>
                  <a:pt x="0" y="561"/>
                  <a:pt x="0" y="561"/>
                </a:cubicBezTo>
                <a:cubicBezTo>
                  <a:pt x="79" y="498"/>
                  <a:pt x="79" y="498"/>
                  <a:pt x="79" y="498"/>
                </a:cubicBezTo>
                <a:cubicBezTo>
                  <a:pt x="79" y="537"/>
                  <a:pt x="79" y="537"/>
                  <a:pt x="79" y="537"/>
                </a:cubicBezTo>
                <a:cubicBezTo>
                  <a:pt x="782" y="537"/>
                  <a:pt x="782" y="537"/>
                  <a:pt x="782" y="537"/>
                </a:cubicBezTo>
                <a:cubicBezTo>
                  <a:pt x="844" y="537"/>
                  <a:pt x="895" y="487"/>
                  <a:pt x="895" y="425"/>
                </a:cubicBezTo>
                <a:cubicBezTo>
                  <a:pt x="895" y="0"/>
                  <a:pt x="895" y="0"/>
                  <a:pt x="895" y="0"/>
                </a:cubicBezTo>
                <a:lnTo>
                  <a:pt x="94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sp>
        <p:nvSpPr>
          <p:cNvPr id="10" name="Shape4">
            <a:extLst>
              <a:ext uri="{FF2B5EF4-FFF2-40B4-BE49-F238E27FC236}">
                <a16:creationId xmlns:a16="http://schemas.microsoft.com/office/drawing/2014/main" xmlns="" id="{626962DF-F1FC-AA43-2138-9929A442B9C2}"/>
              </a:ext>
            </a:extLst>
          </p:cNvPr>
          <p:cNvSpPr>
            <a:spLocks/>
          </p:cNvSpPr>
          <p:nvPr/>
        </p:nvSpPr>
        <p:spPr bwMode="auto">
          <a:xfrm>
            <a:off x="1875011" y="4418990"/>
            <a:ext cx="4220988" cy="1522564"/>
          </a:xfrm>
          <a:custGeom>
            <a:avLst/>
            <a:gdLst>
              <a:gd name="T0" fmla="*/ 1151 w 1151"/>
              <a:gd name="T1" fmla="*/ 367 h 415"/>
              <a:gd name="T2" fmla="*/ 1151 w 1151"/>
              <a:gd name="T3" fmla="*/ 415 h 415"/>
              <a:gd name="T4" fmla="*/ 199 w 1151"/>
              <a:gd name="T5" fmla="*/ 415 h 415"/>
              <a:gd name="T6" fmla="*/ 38 w 1151"/>
              <a:gd name="T7" fmla="*/ 255 h 415"/>
              <a:gd name="T8" fmla="*/ 38 w 1151"/>
              <a:gd name="T9" fmla="*/ 79 h 415"/>
              <a:gd name="T10" fmla="*/ 0 w 1151"/>
              <a:gd name="T11" fmla="*/ 79 h 415"/>
              <a:gd name="T12" fmla="*/ 62 w 1151"/>
              <a:gd name="T13" fmla="*/ 0 h 415"/>
              <a:gd name="T14" fmla="*/ 125 w 1151"/>
              <a:gd name="T15" fmla="*/ 79 h 415"/>
              <a:gd name="T16" fmla="*/ 86 w 1151"/>
              <a:gd name="T17" fmla="*/ 79 h 415"/>
              <a:gd name="T18" fmla="*/ 86 w 1151"/>
              <a:gd name="T19" fmla="*/ 255 h 415"/>
              <a:gd name="T20" fmla="*/ 199 w 1151"/>
              <a:gd name="T21" fmla="*/ 367 h 415"/>
              <a:gd name="T22" fmla="*/ 1151 w 1151"/>
              <a:gd name="T23" fmla="*/ 367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1" h="415">
                <a:moveTo>
                  <a:pt x="1151" y="367"/>
                </a:moveTo>
                <a:cubicBezTo>
                  <a:pt x="1151" y="415"/>
                  <a:pt x="1151" y="415"/>
                  <a:pt x="1151" y="415"/>
                </a:cubicBezTo>
                <a:cubicBezTo>
                  <a:pt x="199" y="415"/>
                  <a:pt x="199" y="415"/>
                  <a:pt x="199" y="415"/>
                </a:cubicBezTo>
                <a:cubicBezTo>
                  <a:pt x="110" y="415"/>
                  <a:pt x="38" y="343"/>
                  <a:pt x="38" y="255"/>
                </a:cubicBezTo>
                <a:cubicBezTo>
                  <a:pt x="38" y="79"/>
                  <a:pt x="38" y="79"/>
                  <a:pt x="38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62" y="0"/>
                  <a:pt x="62" y="0"/>
                  <a:pt x="62" y="0"/>
                </a:cubicBezTo>
                <a:cubicBezTo>
                  <a:pt x="125" y="79"/>
                  <a:pt x="125" y="79"/>
                  <a:pt x="125" y="79"/>
                </a:cubicBezTo>
                <a:cubicBezTo>
                  <a:pt x="86" y="79"/>
                  <a:pt x="86" y="79"/>
                  <a:pt x="86" y="79"/>
                </a:cubicBezTo>
                <a:cubicBezTo>
                  <a:pt x="86" y="255"/>
                  <a:pt x="86" y="255"/>
                  <a:pt x="86" y="255"/>
                </a:cubicBezTo>
                <a:cubicBezTo>
                  <a:pt x="86" y="317"/>
                  <a:pt x="137" y="367"/>
                  <a:pt x="199" y="367"/>
                </a:cubicBezTo>
                <a:lnTo>
                  <a:pt x="1151" y="3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160" dirty="0">
              <a:cs typeface="+mn-ea"/>
              <a:sym typeface="+mn-lt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9BD75025-5FBD-4288-1474-BACB4F3AC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11CC19F-4405-071B-680C-E8DD49CD5144}"/>
              </a:ext>
            </a:extLst>
          </p:cNvPr>
          <p:cNvGrpSpPr/>
          <p:nvPr/>
        </p:nvGrpSpPr>
        <p:grpSpPr>
          <a:xfrm>
            <a:off x="4763688" y="2087948"/>
            <a:ext cx="2664624" cy="831654"/>
            <a:chOff x="4596539" y="2227363"/>
            <a:chExt cx="2664624" cy="831654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E03F8F46-D150-01ED-748A-B6A73C411893}"/>
                </a:ext>
              </a:extLst>
            </p:cNvPr>
            <p:cNvSpPr txBox="1"/>
            <p:nvPr/>
          </p:nvSpPr>
          <p:spPr>
            <a:xfrm>
              <a:off x="4596539" y="2227363"/>
              <a:ext cx="266462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0" lang="da-DK" altLang="zh-CN" sz="16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Text here</a:t>
              </a:r>
              <a:endParaRPr lang="zh-CN" altLang="en-US" sz="1600"/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129DD64A-A8B2-41C6-3DFF-545D66A80A99}"/>
                </a:ext>
              </a:extLst>
            </p:cNvPr>
            <p:cNvSpPr txBox="1"/>
            <p:nvPr/>
          </p:nvSpPr>
          <p:spPr>
            <a:xfrm>
              <a:off x="4596539" y="2542272"/>
              <a:ext cx="2664624" cy="5167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87376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Theme color makes PPT more convenient to change.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6DFED19-1C33-8D57-E01E-36F42DF465D6}"/>
              </a:ext>
            </a:extLst>
          </p:cNvPr>
          <p:cNvGrpSpPr/>
          <p:nvPr/>
        </p:nvGrpSpPr>
        <p:grpSpPr>
          <a:xfrm>
            <a:off x="4763688" y="4646012"/>
            <a:ext cx="2664624" cy="831654"/>
            <a:chOff x="4596539" y="2227363"/>
            <a:chExt cx="2664624" cy="831654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6A850D70-5F51-9372-B683-27A9F2B61915}"/>
                </a:ext>
              </a:extLst>
            </p:cNvPr>
            <p:cNvSpPr txBox="1"/>
            <p:nvPr/>
          </p:nvSpPr>
          <p:spPr>
            <a:xfrm>
              <a:off x="4596539" y="2227363"/>
              <a:ext cx="266462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0" lang="da-DK" altLang="zh-CN" sz="16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Text here</a:t>
              </a:r>
              <a:endParaRPr lang="zh-CN" altLang="en-US" sz="160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2C45D348-DBB6-5232-6F14-78A39089040A}"/>
                </a:ext>
              </a:extLst>
            </p:cNvPr>
            <p:cNvSpPr txBox="1"/>
            <p:nvPr/>
          </p:nvSpPr>
          <p:spPr>
            <a:xfrm>
              <a:off x="4596539" y="2542272"/>
              <a:ext cx="2664624" cy="5167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87376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Theme color makes PPT more convenient to change.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005E939A-AB70-53F8-44DA-053D917AE89E}"/>
              </a:ext>
            </a:extLst>
          </p:cNvPr>
          <p:cNvGrpSpPr/>
          <p:nvPr/>
        </p:nvGrpSpPr>
        <p:grpSpPr>
          <a:xfrm>
            <a:off x="2524453" y="3377627"/>
            <a:ext cx="2664624" cy="831654"/>
            <a:chOff x="4596539" y="2227363"/>
            <a:chExt cx="2664624" cy="831654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854D3A8-4F52-91C4-1063-2A6EE6D773F3}"/>
                </a:ext>
              </a:extLst>
            </p:cNvPr>
            <p:cNvSpPr txBox="1"/>
            <p:nvPr/>
          </p:nvSpPr>
          <p:spPr>
            <a:xfrm>
              <a:off x="4596539" y="2227363"/>
              <a:ext cx="266462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da-DK" altLang="zh-CN" sz="16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Text here</a:t>
              </a:r>
              <a:endParaRPr lang="zh-CN" altLang="en-US" sz="1600"/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91AA15B0-8361-5A50-4475-DF86B67EB443}"/>
                </a:ext>
              </a:extLst>
            </p:cNvPr>
            <p:cNvSpPr txBox="1"/>
            <p:nvPr/>
          </p:nvSpPr>
          <p:spPr>
            <a:xfrm>
              <a:off x="4596539" y="2542272"/>
              <a:ext cx="2664624" cy="5167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defTabSz="87376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Theme color makes PPT more convenient to change.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8C52D1A6-35BD-4770-9C2A-C947A540E960}"/>
              </a:ext>
            </a:extLst>
          </p:cNvPr>
          <p:cNvGrpSpPr/>
          <p:nvPr/>
        </p:nvGrpSpPr>
        <p:grpSpPr>
          <a:xfrm>
            <a:off x="7002922" y="3377627"/>
            <a:ext cx="2664624" cy="831654"/>
            <a:chOff x="4596539" y="2227363"/>
            <a:chExt cx="2664624" cy="831654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B8FE94C-3391-B52B-FD90-FC48821DFA7A}"/>
                </a:ext>
              </a:extLst>
            </p:cNvPr>
            <p:cNvSpPr txBox="1"/>
            <p:nvPr/>
          </p:nvSpPr>
          <p:spPr>
            <a:xfrm>
              <a:off x="4596539" y="2227363"/>
              <a:ext cx="266462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kumimoji="0" lang="da-DK" altLang="zh-CN" sz="1600" b="1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Text here</a:t>
              </a:r>
              <a:endParaRPr lang="zh-CN" altLang="en-US" sz="1600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E6041479-FA68-0F57-F4CC-4786325B0FE6}"/>
                </a:ext>
              </a:extLst>
            </p:cNvPr>
            <p:cNvSpPr txBox="1"/>
            <p:nvPr/>
          </p:nvSpPr>
          <p:spPr>
            <a:xfrm>
              <a:off x="4596539" y="2542272"/>
              <a:ext cx="2664624" cy="5167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r" defTabSz="87376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1200" cap="none" spc="0" normalizeH="0" baseline="0" noProof="0">
                  <a:ln>
                    <a:noFill/>
                  </a:ln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Calibri" panose="020F0502020204030204" charset="0"/>
                </a:rPr>
                <a:t>Theme color makes PPT more convenient to change.</a:t>
              </a:r>
            </a:p>
          </p:txBody>
        </p:sp>
      </p:grp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A9C05E2F-5A4D-63D9-084B-F299B8810CF0}"/>
              </a:ext>
            </a:extLst>
          </p:cNvPr>
          <p:cNvSpPr/>
          <p:nvPr/>
        </p:nvSpPr>
        <p:spPr>
          <a:xfrm>
            <a:off x="5743910" y="1364810"/>
            <a:ext cx="704180" cy="7041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616DB614-AA1C-C8A6-8E8E-4B56165D7226}"/>
              </a:ext>
            </a:extLst>
          </p:cNvPr>
          <p:cNvSpPr/>
          <p:nvPr/>
        </p:nvSpPr>
        <p:spPr>
          <a:xfrm>
            <a:off x="5743910" y="5501721"/>
            <a:ext cx="704180" cy="70418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4A1BCA7E-DD92-0CDC-C495-D4D76F140F10}"/>
              </a:ext>
            </a:extLst>
          </p:cNvPr>
          <p:cNvSpPr/>
          <p:nvPr/>
        </p:nvSpPr>
        <p:spPr>
          <a:xfrm>
            <a:off x="9736537" y="3365707"/>
            <a:ext cx="704180" cy="7041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AE82DAD1-FF86-0593-E3D3-24D1B1C2352B}"/>
              </a:ext>
            </a:extLst>
          </p:cNvPr>
          <p:cNvSpPr/>
          <p:nvPr/>
        </p:nvSpPr>
        <p:spPr>
          <a:xfrm>
            <a:off x="1759141" y="3365707"/>
            <a:ext cx="704180" cy="7041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Oval 29">
            <a:extLst>
              <a:ext uri="{FF2B5EF4-FFF2-40B4-BE49-F238E27FC236}">
                <a16:creationId xmlns:a16="http://schemas.microsoft.com/office/drawing/2014/main" xmlns="" id="{2FD573B1-4738-D024-8531-99FB24D27CBC}"/>
              </a:ext>
            </a:extLst>
          </p:cNvPr>
          <p:cNvSpPr/>
          <p:nvPr/>
        </p:nvSpPr>
        <p:spPr>
          <a:xfrm>
            <a:off x="5943598" y="1617546"/>
            <a:ext cx="304802" cy="213400"/>
          </a:xfrm>
          <a:custGeom>
            <a:avLst/>
            <a:gdLst>
              <a:gd name="T0" fmla="*/ 4800 w 16000"/>
              <a:gd name="T1" fmla="*/ 5600 h 11200"/>
              <a:gd name="T2" fmla="*/ 7600 w 16000"/>
              <a:gd name="T3" fmla="*/ 2800 h 11200"/>
              <a:gd name="T4" fmla="*/ 4800 w 16000"/>
              <a:gd name="T5" fmla="*/ 0 h 11200"/>
              <a:gd name="T6" fmla="*/ 2000 w 16000"/>
              <a:gd name="T7" fmla="*/ 2800 h 11200"/>
              <a:gd name="T8" fmla="*/ 4800 w 16000"/>
              <a:gd name="T9" fmla="*/ 5600 h 11200"/>
              <a:gd name="T10" fmla="*/ 6720 w 16000"/>
              <a:gd name="T11" fmla="*/ 6400 h 11200"/>
              <a:gd name="T12" fmla="*/ 6513 w 16000"/>
              <a:gd name="T13" fmla="*/ 6400 h 11200"/>
              <a:gd name="T14" fmla="*/ 4800 w 16000"/>
              <a:gd name="T15" fmla="*/ 6800 h 11200"/>
              <a:gd name="T16" fmla="*/ 3088 w 16000"/>
              <a:gd name="T17" fmla="*/ 6400 h 11200"/>
              <a:gd name="T18" fmla="*/ 2880 w 16000"/>
              <a:gd name="T19" fmla="*/ 6400 h 11200"/>
              <a:gd name="T20" fmla="*/ 0 w 16000"/>
              <a:gd name="T21" fmla="*/ 9280 h 11200"/>
              <a:gd name="T22" fmla="*/ 0 w 16000"/>
              <a:gd name="T23" fmla="*/ 10000 h 11200"/>
              <a:gd name="T24" fmla="*/ 1200 w 16000"/>
              <a:gd name="T25" fmla="*/ 11200 h 11200"/>
              <a:gd name="T26" fmla="*/ 8400 w 16000"/>
              <a:gd name="T27" fmla="*/ 11200 h 11200"/>
              <a:gd name="T28" fmla="*/ 9600 w 16000"/>
              <a:gd name="T29" fmla="*/ 10000 h 11200"/>
              <a:gd name="T30" fmla="*/ 9600 w 16000"/>
              <a:gd name="T31" fmla="*/ 9280 h 11200"/>
              <a:gd name="T32" fmla="*/ 6720 w 16000"/>
              <a:gd name="T33" fmla="*/ 6400 h 11200"/>
              <a:gd name="T34" fmla="*/ 12000 w 16000"/>
              <a:gd name="T35" fmla="*/ 5600 h 11200"/>
              <a:gd name="T36" fmla="*/ 14400 w 16000"/>
              <a:gd name="T37" fmla="*/ 3200 h 11200"/>
              <a:gd name="T38" fmla="*/ 12000 w 16000"/>
              <a:gd name="T39" fmla="*/ 800 h 11200"/>
              <a:gd name="T40" fmla="*/ 9600 w 16000"/>
              <a:gd name="T41" fmla="*/ 3200 h 11200"/>
              <a:gd name="T42" fmla="*/ 12000 w 16000"/>
              <a:gd name="T43" fmla="*/ 5600 h 11200"/>
              <a:gd name="T44" fmla="*/ 13200 w 16000"/>
              <a:gd name="T45" fmla="*/ 6400 h 11200"/>
              <a:gd name="T46" fmla="*/ 13105 w 16000"/>
              <a:gd name="T47" fmla="*/ 6400 h 11200"/>
              <a:gd name="T48" fmla="*/ 12000 w 16000"/>
              <a:gd name="T49" fmla="*/ 6600 h 11200"/>
              <a:gd name="T50" fmla="*/ 10895 w 16000"/>
              <a:gd name="T51" fmla="*/ 6400 h 11200"/>
              <a:gd name="T52" fmla="*/ 10800 w 16000"/>
              <a:gd name="T53" fmla="*/ 6400 h 11200"/>
              <a:gd name="T54" fmla="*/ 9408 w 16000"/>
              <a:gd name="T55" fmla="*/ 6785 h 11200"/>
              <a:gd name="T56" fmla="*/ 10400 w 16000"/>
              <a:gd name="T57" fmla="*/ 9280 h 11200"/>
              <a:gd name="T58" fmla="*/ 10400 w 16000"/>
              <a:gd name="T59" fmla="*/ 10240 h 11200"/>
              <a:gd name="T60" fmla="*/ 10385 w 16000"/>
              <a:gd name="T61" fmla="*/ 10400 h 11200"/>
              <a:gd name="T62" fmla="*/ 14800 w 16000"/>
              <a:gd name="T63" fmla="*/ 10400 h 11200"/>
              <a:gd name="T64" fmla="*/ 16000 w 16000"/>
              <a:gd name="T65" fmla="*/ 9200 h 11200"/>
              <a:gd name="T66" fmla="*/ 13200 w 16000"/>
              <a:gd name="T67" fmla="*/ 64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000" h="11200">
                <a:moveTo>
                  <a:pt x="4800" y="5600"/>
                </a:moveTo>
                <a:cubicBezTo>
                  <a:pt x="6348" y="5600"/>
                  <a:pt x="7600" y="4348"/>
                  <a:pt x="7600" y="2800"/>
                </a:cubicBezTo>
                <a:cubicBezTo>
                  <a:pt x="7600" y="1253"/>
                  <a:pt x="6348" y="0"/>
                  <a:pt x="4800" y="0"/>
                </a:cubicBezTo>
                <a:cubicBezTo>
                  <a:pt x="3253" y="0"/>
                  <a:pt x="2000" y="1253"/>
                  <a:pt x="2000" y="2800"/>
                </a:cubicBezTo>
                <a:cubicBezTo>
                  <a:pt x="2000" y="4348"/>
                  <a:pt x="3253" y="5600"/>
                  <a:pt x="4800" y="5600"/>
                </a:cubicBezTo>
                <a:close/>
                <a:moveTo>
                  <a:pt x="6720" y="6400"/>
                </a:moveTo>
                <a:lnTo>
                  <a:pt x="6513" y="6400"/>
                </a:lnTo>
                <a:cubicBezTo>
                  <a:pt x="5993" y="6650"/>
                  <a:pt x="5415" y="6800"/>
                  <a:pt x="4800" y="6800"/>
                </a:cubicBezTo>
                <a:cubicBezTo>
                  <a:pt x="4185" y="6800"/>
                  <a:pt x="3610" y="6650"/>
                  <a:pt x="3088" y="6400"/>
                </a:cubicBezTo>
                <a:lnTo>
                  <a:pt x="2880" y="6400"/>
                </a:lnTo>
                <a:cubicBezTo>
                  <a:pt x="1290" y="6400"/>
                  <a:pt x="0" y="7690"/>
                  <a:pt x="0" y="9280"/>
                </a:cubicBezTo>
                <a:lnTo>
                  <a:pt x="0" y="10000"/>
                </a:lnTo>
                <a:cubicBezTo>
                  <a:pt x="0" y="10663"/>
                  <a:pt x="538" y="11200"/>
                  <a:pt x="1200" y="11200"/>
                </a:cubicBezTo>
                <a:lnTo>
                  <a:pt x="8400" y="11200"/>
                </a:lnTo>
                <a:cubicBezTo>
                  <a:pt x="9063" y="11200"/>
                  <a:pt x="9600" y="10663"/>
                  <a:pt x="9600" y="10000"/>
                </a:cubicBezTo>
                <a:lnTo>
                  <a:pt x="9600" y="9280"/>
                </a:lnTo>
                <a:cubicBezTo>
                  <a:pt x="9600" y="7690"/>
                  <a:pt x="8310" y="6400"/>
                  <a:pt x="6720" y="6400"/>
                </a:cubicBezTo>
                <a:close/>
                <a:moveTo>
                  <a:pt x="12000" y="5600"/>
                </a:moveTo>
                <a:cubicBezTo>
                  <a:pt x="13325" y="5600"/>
                  <a:pt x="14400" y="4525"/>
                  <a:pt x="14400" y="3200"/>
                </a:cubicBezTo>
                <a:cubicBezTo>
                  <a:pt x="14400" y="1875"/>
                  <a:pt x="13325" y="800"/>
                  <a:pt x="12000" y="800"/>
                </a:cubicBezTo>
                <a:cubicBezTo>
                  <a:pt x="10675" y="800"/>
                  <a:pt x="9600" y="1875"/>
                  <a:pt x="9600" y="3200"/>
                </a:cubicBezTo>
                <a:cubicBezTo>
                  <a:pt x="9600" y="4525"/>
                  <a:pt x="10675" y="5600"/>
                  <a:pt x="12000" y="5600"/>
                </a:cubicBezTo>
                <a:close/>
                <a:moveTo>
                  <a:pt x="13200" y="6400"/>
                </a:moveTo>
                <a:lnTo>
                  <a:pt x="13105" y="6400"/>
                </a:lnTo>
                <a:cubicBezTo>
                  <a:pt x="12758" y="6520"/>
                  <a:pt x="12390" y="6600"/>
                  <a:pt x="12000" y="6600"/>
                </a:cubicBezTo>
                <a:cubicBezTo>
                  <a:pt x="11610" y="6600"/>
                  <a:pt x="11243" y="6520"/>
                  <a:pt x="10895" y="6400"/>
                </a:cubicBezTo>
                <a:lnTo>
                  <a:pt x="10800" y="6400"/>
                </a:lnTo>
                <a:cubicBezTo>
                  <a:pt x="10290" y="6400"/>
                  <a:pt x="9820" y="6547"/>
                  <a:pt x="9408" y="6785"/>
                </a:cubicBezTo>
                <a:cubicBezTo>
                  <a:pt x="10018" y="7443"/>
                  <a:pt x="10400" y="8315"/>
                  <a:pt x="10400" y="9280"/>
                </a:cubicBezTo>
                <a:lnTo>
                  <a:pt x="10400" y="10240"/>
                </a:lnTo>
                <a:cubicBezTo>
                  <a:pt x="10400" y="10295"/>
                  <a:pt x="10388" y="10348"/>
                  <a:pt x="10385" y="10400"/>
                </a:cubicBezTo>
                <a:lnTo>
                  <a:pt x="14800" y="10400"/>
                </a:lnTo>
                <a:cubicBezTo>
                  <a:pt x="15463" y="10400"/>
                  <a:pt x="16000" y="9862"/>
                  <a:pt x="16000" y="9200"/>
                </a:cubicBezTo>
                <a:cubicBezTo>
                  <a:pt x="16000" y="7653"/>
                  <a:pt x="14748" y="6400"/>
                  <a:pt x="13200" y="64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Oval 29">
            <a:extLst>
              <a:ext uri="{FF2B5EF4-FFF2-40B4-BE49-F238E27FC236}">
                <a16:creationId xmlns:a16="http://schemas.microsoft.com/office/drawing/2014/main" xmlns="" id="{5ACDB17C-BF05-64A3-8694-6DD4AD8186C5}"/>
              </a:ext>
            </a:extLst>
          </p:cNvPr>
          <p:cNvSpPr/>
          <p:nvPr/>
        </p:nvSpPr>
        <p:spPr>
          <a:xfrm>
            <a:off x="9945361" y="3563781"/>
            <a:ext cx="266708" cy="304800"/>
          </a:xfrm>
          <a:custGeom>
            <a:avLst/>
            <a:gdLst>
              <a:gd name="T0" fmla="*/ 2700 w 11200"/>
              <a:gd name="T1" fmla="*/ 7200 h 12800"/>
              <a:gd name="T2" fmla="*/ 2400 w 11200"/>
              <a:gd name="T3" fmla="*/ 5900 h 12800"/>
              <a:gd name="T4" fmla="*/ 3700 w 11200"/>
              <a:gd name="T5" fmla="*/ 5600 h 12800"/>
              <a:gd name="T6" fmla="*/ 4000 w 11200"/>
              <a:gd name="T7" fmla="*/ 6900 h 12800"/>
              <a:gd name="T8" fmla="*/ 6400 w 11200"/>
              <a:gd name="T9" fmla="*/ 6900 h 12800"/>
              <a:gd name="T10" fmla="*/ 6100 w 11200"/>
              <a:gd name="T11" fmla="*/ 5600 h 12800"/>
              <a:gd name="T12" fmla="*/ 4800 w 11200"/>
              <a:gd name="T13" fmla="*/ 5900 h 12800"/>
              <a:gd name="T14" fmla="*/ 5100 w 11200"/>
              <a:gd name="T15" fmla="*/ 7200 h 12800"/>
              <a:gd name="T16" fmla="*/ 6400 w 11200"/>
              <a:gd name="T17" fmla="*/ 6900 h 12800"/>
              <a:gd name="T18" fmla="*/ 8800 w 11200"/>
              <a:gd name="T19" fmla="*/ 5900 h 12800"/>
              <a:gd name="T20" fmla="*/ 7500 w 11200"/>
              <a:gd name="T21" fmla="*/ 5600 h 12800"/>
              <a:gd name="T22" fmla="*/ 7200 w 11200"/>
              <a:gd name="T23" fmla="*/ 6900 h 12800"/>
              <a:gd name="T24" fmla="*/ 8500 w 11200"/>
              <a:gd name="T25" fmla="*/ 7200 h 12800"/>
              <a:gd name="T26" fmla="*/ 6400 w 11200"/>
              <a:gd name="T27" fmla="*/ 9300 h 12800"/>
              <a:gd name="T28" fmla="*/ 6100 w 11200"/>
              <a:gd name="T29" fmla="*/ 8000 h 12800"/>
              <a:gd name="T30" fmla="*/ 4800 w 11200"/>
              <a:gd name="T31" fmla="*/ 8300 h 12800"/>
              <a:gd name="T32" fmla="*/ 5100 w 11200"/>
              <a:gd name="T33" fmla="*/ 9600 h 12800"/>
              <a:gd name="T34" fmla="*/ 6400 w 11200"/>
              <a:gd name="T35" fmla="*/ 9300 h 12800"/>
              <a:gd name="T36" fmla="*/ 4000 w 11200"/>
              <a:gd name="T37" fmla="*/ 8300 h 12800"/>
              <a:gd name="T38" fmla="*/ 2700 w 11200"/>
              <a:gd name="T39" fmla="*/ 8000 h 12800"/>
              <a:gd name="T40" fmla="*/ 2400 w 11200"/>
              <a:gd name="T41" fmla="*/ 9300 h 12800"/>
              <a:gd name="T42" fmla="*/ 3700 w 11200"/>
              <a:gd name="T43" fmla="*/ 9600 h 12800"/>
              <a:gd name="T44" fmla="*/ 8800 w 11200"/>
              <a:gd name="T45" fmla="*/ 9300 h 12800"/>
              <a:gd name="T46" fmla="*/ 8500 w 11200"/>
              <a:gd name="T47" fmla="*/ 8000 h 12800"/>
              <a:gd name="T48" fmla="*/ 7200 w 11200"/>
              <a:gd name="T49" fmla="*/ 8300 h 12800"/>
              <a:gd name="T50" fmla="*/ 7500 w 11200"/>
              <a:gd name="T51" fmla="*/ 9600 h 12800"/>
              <a:gd name="T52" fmla="*/ 8800 w 11200"/>
              <a:gd name="T53" fmla="*/ 9300 h 12800"/>
              <a:gd name="T54" fmla="*/ 11200 w 11200"/>
              <a:gd name="T55" fmla="*/ 11600 h 12800"/>
              <a:gd name="T56" fmla="*/ 1200 w 11200"/>
              <a:gd name="T57" fmla="*/ 12800 h 12800"/>
              <a:gd name="T58" fmla="*/ 0 w 11200"/>
              <a:gd name="T59" fmla="*/ 2800 h 12800"/>
              <a:gd name="T60" fmla="*/ 2400 w 11200"/>
              <a:gd name="T61" fmla="*/ 1600 h 12800"/>
              <a:gd name="T62" fmla="*/ 2700 w 11200"/>
              <a:gd name="T63" fmla="*/ 0 h 12800"/>
              <a:gd name="T64" fmla="*/ 4000 w 11200"/>
              <a:gd name="T65" fmla="*/ 300 h 12800"/>
              <a:gd name="T66" fmla="*/ 7200 w 11200"/>
              <a:gd name="T67" fmla="*/ 1600 h 12800"/>
              <a:gd name="T68" fmla="*/ 7500 w 11200"/>
              <a:gd name="T69" fmla="*/ 0 h 12800"/>
              <a:gd name="T70" fmla="*/ 8800 w 11200"/>
              <a:gd name="T71" fmla="*/ 300 h 12800"/>
              <a:gd name="T72" fmla="*/ 10000 w 11200"/>
              <a:gd name="T73" fmla="*/ 1600 h 12800"/>
              <a:gd name="T74" fmla="*/ 10000 w 11200"/>
              <a:gd name="T75" fmla="*/ 11450 h 12800"/>
              <a:gd name="T76" fmla="*/ 1200 w 11200"/>
              <a:gd name="T77" fmla="*/ 4000 h 12800"/>
              <a:gd name="T78" fmla="*/ 1350 w 11200"/>
              <a:gd name="T79" fmla="*/ 11600 h 12800"/>
              <a:gd name="T80" fmla="*/ 10000 w 11200"/>
              <a:gd name="T81" fmla="*/ 1145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1200" h="12800">
                <a:moveTo>
                  <a:pt x="3700" y="7200"/>
                </a:moveTo>
                <a:lnTo>
                  <a:pt x="2700" y="7200"/>
                </a:lnTo>
                <a:cubicBezTo>
                  <a:pt x="2535" y="7200"/>
                  <a:pt x="2400" y="7065"/>
                  <a:pt x="2400" y="6900"/>
                </a:cubicBezTo>
                <a:lnTo>
                  <a:pt x="2400" y="5900"/>
                </a:lnTo>
                <a:cubicBezTo>
                  <a:pt x="2400" y="5735"/>
                  <a:pt x="2535" y="5600"/>
                  <a:pt x="2700" y="5600"/>
                </a:cubicBezTo>
                <a:lnTo>
                  <a:pt x="3700" y="5600"/>
                </a:lnTo>
                <a:cubicBezTo>
                  <a:pt x="3865" y="5600"/>
                  <a:pt x="4000" y="5735"/>
                  <a:pt x="4000" y="5900"/>
                </a:cubicBezTo>
                <a:lnTo>
                  <a:pt x="4000" y="6900"/>
                </a:lnTo>
                <a:cubicBezTo>
                  <a:pt x="4000" y="7065"/>
                  <a:pt x="3865" y="7200"/>
                  <a:pt x="3700" y="7200"/>
                </a:cubicBezTo>
                <a:close/>
                <a:moveTo>
                  <a:pt x="6400" y="6900"/>
                </a:moveTo>
                <a:lnTo>
                  <a:pt x="6400" y="5900"/>
                </a:lnTo>
                <a:cubicBezTo>
                  <a:pt x="6400" y="5735"/>
                  <a:pt x="6265" y="5600"/>
                  <a:pt x="6100" y="5600"/>
                </a:cubicBezTo>
                <a:lnTo>
                  <a:pt x="5100" y="5600"/>
                </a:lnTo>
                <a:cubicBezTo>
                  <a:pt x="4935" y="5600"/>
                  <a:pt x="4800" y="5735"/>
                  <a:pt x="4800" y="5900"/>
                </a:cubicBezTo>
                <a:lnTo>
                  <a:pt x="4800" y="6900"/>
                </a:lnTo>
                <a:cubicBezTo>
                  <a:pt x="4800" y="7065"/>
                  <a:pt x="4935" y="7200"/>
                  <a:pt x="5100" y="7200"/>
                </a:cubicBezTo>
                <a:lnTo>
                  <a:pt x="6100" y="7200"/>
                </a:lnTo>
                <a:cubicBezTo>
                  <a:pt x="6265" y="7200"/>
                  <a:pt x="6400" y="7065"/>
                  <a:pt x="6400" y="6900"/>
                </a:cubicBezTo>
                <a:close/>
                <a:moveTo>
                  <a:pt x="8800" y="6900"/>
                </a:moveTo>
                <a:lnTo>
                  <a:pt x="8800" y="5900"/>
                </a:lnTo>
                <a:cubicBezTo>
                  <a:pt x="8800" y="5735"/>
                  <a:pt x="8665" y="5600"/>
                  <a:pt x="8500" y="5600"/>
                </a:cubicBezTo>
                <a:lnTo>
                  <a:pt x="7500" y="5600"/>
                </a:lnTo>
                <a:cubicBezTo>
                  <a:pt x="7335" y="5600"/>
                  <a:pt x="7200" y="5735"/>
                  <a:pt x="7200" y="5900"/>
                </a:cubicBezTo>
                <a:lnTo>
                  <a:pt x="7200" y="6900"/>
                </a:lnTo>
                <a:cubicBezTo>
                  <a:pt x="7200" y="7065"/>
                  <a:pt x="7335" y="7200"/>
                  <a:pt x="7500" y="7200"/>
                </a:cubicBezTo>
                <a:lnTo>
                  <a:pt x="8500" y="7200"/>
                </a:lnTo>
                <a:cubicBezTo>
                  <a:pt x="8665" y="7200"/>
                  <a:pt x="8800" y="7065"/>
                  <a:pt x="8800" y="6900"/>
                </a:cubicBezTo>
                <a:close/>
                <a:moveTo>
                  <a:pt x="6400" y="9300"/>
                </a:moveTo>
                <a:lnTo>
                  <a:pt x="6400" y="8300"/>
                </a:lnTo>
                <a:cubicBezTo>
                  <a:pt x="6400" y="8135"/>
                  <a:pt x="6265" y="8000"/>
                  <a:pt x="6100" y="8000"/>
                </a:cubicBezTo>
                <a:lnTo>
                  <a:pt x="5100" y="8000"/>
                </a:lnTo>
                <a:cubicBezTo>
                  <a:pt x="4935" y="8000"/>
                  <a:pt x="4800" y="8135"/>
                  <a:pt x="4800" y="8300"/>
                </a:cubicBezTo>
                <a:lnTo>
                  <a:pt x="4800" y="9300"/>
                </a:lnTo>
                <a:cubicBezTo>
                  <a:pt x="4800" y="9465"/>
                  <a:pt x="4935" y="9600"/>
                  <a:pt x="5100" y="9600"/>
                </a:cubicBezTo>
                <a:lnTo>
                  <a:pt x="6100" y="9600"/>
                </a:lnTo>
                <a:cubicBezTo>
                  <a:pt x="6265" y="9600"/>
                  <a:pt x="6400" y="9465"/>
                  <a:pt x="6400" y="9300"/>
                </a:cubicBezTo>
                <a:close/>
                <a:moveTo>
                  <a:pt x="4000" y="9300"/>
                </a:moveTo>
                <a:lnTo>
                  <a:pt x="4000" y="8300"/>
                </a:lnTo>
                <a:cubicBezTo>
                  <a:pt x="4000" y="8135"/>
                  <a:pt x="3865" y="8000"/>
                  <a:pt x="3700" y="8000"/>
                </a:cubicBezTo>
                <a:lnTo>
                  <a:pt x="2700" y="8000"/>
                </a:lnTo>
                <a:cubicBezTo>
                  <a:pt x="2535" y="8000"/>
                  <a:pt x="2400" y="8135"/>
                  <a:pt x="2400" y="8300"/>
                </a:cubicBezTo>
                <a:lnTo>
                  <a:pt x="2400" y="9300"/>
                </a:lnTo>
                <a:cubicBezTo>
                  <a:pt x="2400" y="9465"/>
                  <a:pt x="2535" y="9600"/>
                  <a:pt x="2700" y="9600"/>
                </a:cubicBezTo>
                <a:lnTo>
                  <a:pt x="3700" y="9600"/>
                </a:lnTo>
                <a:cubicBezTo>
                  <a:pt x="3865" y="9600"/>
                  <a:pt x="4000" y="9465"/>
                  <a:pt x="4000" y="9300"/>
                </a:cubicBezTo>
                <a:close/>
                <a:moveTo>
                  <a:pt x="8800" y="9300"/>
                </a:moveTo>
                <a:lnTo>
                  <a:pt x="8800" y="8300"/>
                </a:lnTo>
                <a:cubicBezTo>
                  <a:pt x="8800" y="8135"/>
                  <a:pt x="8665" y="8000"/>
                  <a:pt x="8500" y="8000"/>
                </a:cubicBezTo>
                <a:lnTo>
                  <a:pt x="7500" y="8000"/>
                </a:lnTo>
                <a:cubicBezTo>
                  <a:pt x="7335" y="8000"/>
                  <a:pt x="7200" y="8135"/>
                  <a:pt x="7200" y="8300"/>
                </a:cubicBezTo>
                <a:lnTo>
                  <a:pt x="7200" y="9300"/>
                </a:lnTo>
                <a:cubicBezTo>
                  <a:pt x="7200" y="9465"/>
                  <a:pt x="7335" y="9600"/>
                  <a:pt x="7500" y="9600"/>
                </a:cubicBezTo>
                <a:lnTo>
                  <a:pt x="8500" y="9600"/>
                </a:lnTo>
                <a:cubicBezTo>
                  <a:pt x="8665" y="9600"/>
                  <a:pt x="8800" y="9465"/>
                  <a:pt x="8800" y="9300"/>
                </a:cubicBezTo>
                <a:close/>
                <a:moveTo>
                  <a:pt x="11200" y="2800"/>
                </a:moveTo>
                <a:lnTo>
                  <a:pt x="11200" y="11600"/>
                </a:lnTo>
                <a:cubicBezTo>
                  <a:pt x="11200" y="12263"/>
                  <a:pt x="10663" y="12800"/>
                  <a:pt x="10000" y="12800"/>
                </a:cubicBezTo>
                <a:lnTo>
                  <a:pt x="1200" y="12800"/>
                </a:lnTo>
                <a:cubicBezTo>
                  <a:pt x="538" y="12800"/>
                  <a:pt x="0" y="12263"/>
                  <a:pt x="0" y="11600"/>
                </a:cubicBezTo>
                <a:lnTo>
                  <a:pt x="0" y="2800"/>
                </a:lnTo>
                <a:cubicBezTo>
                  <a:pt x="0" y="2138"/>
                  <a:pt x="538" y="1600"/>
                  <a:pt x="1200" y="1600"/>
                </a:cubicBezTo>
                <a:lnTo>
                  <a:pt x="2400" y="1600"/>
                </a:lnTo>
                <a:lnTo>
                  <a:pt x="2400" y="300"/>
                </a:lnTo>
                <a:cubicBezTo>
                  <a:pt x="2400" y="135"/>
                  <a:pt x="2535" y="0"/>
                  <a:pt x="2700" y="0"/>
                </a:cubicBezTo>
                <a:lnTo>
                  <a:pt x="3700" y="0"/>
                </a:lnTo>
                <a:cubicBezTo>
                  <a:pt x="3865" y="0"/>
                  <a:pt x="4000" y="135"/>
                  <a:pt x="4000" y="300"/>
                </a:cubicBezTo>
                <a:lnTo>
                  <a:pt x="4000" y="1600"/>
                </a:lnTo>
                <a:lnTo>
                  <a:pt x="7200" y="1600"/>
                </a:lnTo>
                <a:lnTo>
                  <a:pt x="7200" y="300"/>
                </a:lnTo>
                <a:cubicBezTo>
                  <a:pt x="7200" y="135"/>
                  <a:pt x="7335" y="0"/>
                  <a:pt x="7500" y="0"/>
                </a:cubicBezTo>
                <a:lnTo>
                  <a:pt x="8500" y="0"/>
                </a:lnTo>
                <a:cubicBezTo>
                  <a:pt x="8665" y="0"/>
                  <a:pt x="8800" y="135"/>
                  <a:pt x="8800" y="300"/>
                </a:cubicBezTo>
                <a:lnTo>
                  <a:pt x="8800" y="1600"/>
                </a:lnTo>
                <a:lnTo>
                  <a:pt x="10000" y="1600"/>
                </a:lnTo>
                <a:cubicBezTo>
                  <a:pt x="10663" y="1600"/>
                  <a:pt x="11200" y="2138"/>
                  <a:pt x="11200" y="2800"/>
                </a:cubicBezTo>
                <a:close/>
                <a:moveTo>
                  <a:pt x="10000" y="11450"/>
                </a:moveTo>
                <a:lnTo>
                  <a:pt x="10000" y="4000"/>
                </a:lnTo>
                <a:lnTo>
                  <a:pt x="1200" y="4000"/>
                </a:lnTo>
                <a:lnTo>
                  <a:pt x="1200" y="11450"/>
                </a:lnTo>
                <a:cubicBezTo>
                  <a:pt x="1200" y="11533"/>
                  <a:pt x="1268" y="11600"/>
                  <a:pt x="1350" y="11600"/>
                </a:cubicBezTo>
                <a:lnTo>
                  <a:pt x="9850" y="11600"/>
                </a:lnTo>
                <a:cubicBezTo>
                  <a:pt x="9933" y="11600"/>
                  <a:pt x="10000" y="11533"/>
                  <a:pt x="10000" y="114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Oval 29">
            <a:extLst>
              <a:ext uri="{FF2B5EF4-FFF2-40B4-BE49-F238E27FC236}">
                <a16:creationId xmlns:a16="http://schemas.microsoft.com/office/drawing/2014/main" xmlns="" id="{4F3D85FC-E3FD-7B31-0908-707E5202172F}"/>
              </a:ext>
            </a:extLst>
          </p:cNvPr>
          <p:cNvSpPr/>
          <p:nvPr/>
        </p:nvSpPr>
        <p:spPr>
          <a:xfrm>
            <a:off x="5943598" y="5692994"/>
            <a:ext cx="304802" cy="284590"/>
          </a:xfrm>
          <a:custGeom>
            <a:avLst/>
            <a:gdLst>
              <a:gd name="T0" fmla="*/ 12000 w 12000"/>
              <a:gd name="T1" fmla="*/ 2405 h 11205"/>
              <a:gd name="T2" fmla="*/ 12000 w 12000"/>
              <a:gd name="T3" fmla="*/ 2805 h 11205"/>
              <a:gd name="T4" fmla="*/ 11800 w 12000"/>
              <a:gd name="T5" fmla="*/ 3005 h 11205"/>
              <a:gd name="T6" fmla="*/ 11200 w 12000"/>
              <a:gd name="T7" fmla="*/ 3005 h 11205"/>
              <a:gd name="T8" fmla="*/ 11200 w 12000"/>
              <a:gd name="T9" fmla="*/ 3305 h 11205"/>
              <a:gd name="T10" fmla="*/ 10900 w 12000"/>
              <a:gd name="T11" fmla="*/ 3605 h 11205"/>
              <a:gd name="T12" fmla="*/ 1100 w 12000"/>
              <a:gd name="T13" fmla="*/ 3605 h 11205"/>
              <a:gd name="T14" fmla="*/ 800 w 12000"/>
              <a:gd name="T15" fmla="*/ 3305 h 11205"/>
              <a:gd name="T16" fmla="*/ 800 w 12000"/>
              <a:gd name="T17" fmla="*/ 3005 h 11205"/>
              <a:gd name="T18" fmla="*/ 200 w 12000"/>
              <a:gd name="T19" fmla="*/ 3005 h 11205"/>
              <a:gd name="T20" fmla="*/ 0 w 12000"/>
              <a:gd name="T21" fmla="*/ 2805 h 11205"/>
              <a:gd name="T22" fmla="*/ 0 w 12000"/>
              <a:gd name="T23" fmla="*/ 2405 h 11205"/>
              <a:gd name="T24" fmla="*/ 124 w 12000"/>
              <a:gd name="T25" fmla="*/ 2220 h 11205"/>
              <a:gd name="T26" fmla="*/ 5924 w 12000"/>
              <a:gd name="T27" fmla="*/ 20 h 11205"/>
              <a:gd name="T28" fmla="*/ 6076 w 12000"/>
              <a:gd name="T29" fmla="*/ 20 h 11205"/>
              <a:gd name="T30" fmla="*/ 11876 w 12000"/>
              <a:gd name="T31" fmla="*/ 2220 h 11205"/>
              <a:gd name="T32" fmla="*/ 12000 w 12000"/>
              <a:gd name="T33" fmla="*/ 2405 h 11205"/>
              <a:gd name="T34" fmla="*/ 11400 w 12000"/>
              <a:gd name="T35" fmla="*/ 10005 h 11205"/>
              <a:gd name="T36" fmla="*/ 600 w 12000"/>
              <a:gd name="T37" fmla="*/ 10005 h 11205"/>
              <a:gd name="T38" fmla="*/ 0 w 12000"/>
              <a:gd name="T39" fmla="*/ 10605 h 11205"/>
              <a:gd name="T40" fmla="*/ 0 w 12000"/>
              <a:gd name="T41" fmla="*/ 11005 h 11205"/>
              <a:gd name="T42" fmla="*/ 200 w 12000"/>
              <a:gd name="T43" fmla="*/ 11205 h 11205"/>
              <a:gd name="T44" fmla="*/ 11800 w 12000"/>
              <a:gd name="T45" fmla="*/ 11205 h 11205"/>
              <a:gd name="T46" fmla="*/ 12000 w 12000"/>
              <a:gd name="T47" fmla="*/ 11005 h 11205"/>
              <a:gd name="T48" fmla="*/ 12000 w 12000"/>
              <a:gd name="T49" fmla="*/ 10605 h 11205"/>
              <a:gd name="T50" fmla="*/ 11400 w 12000"/>
              <a:gd name="T51" fmla="*/ 10005 h 11205"/>
              <a:gd name="T52" fmla="*/ 2000 w 12000"/>
              <a:gd name="T53" fmla="*/ 4005 h 11205"/>
              <a:gd name="T54" fmla="*/ 2000 w 12000"/>
              <a:gd name="T55" fmla="*/ 8805 h 11205"/>
              <a:gd name="T56" fmla="*/ 1100 w 12000"/>
              <a:gd name="T57" fmla="*/ 8805 h 11205"/>
              <a:gd name="T58" fmla="*/ 800 w 12000"/>
              <a:gd name="T59" fmla="*/ 9105 h 11205"/>
              <a:gd name="T60" fmla="*/ 800 w 12000"/>
              <a:gd name="T61" fmla="*/ 9605 h 11205"/>
              <a:gd name="T62" fmla="*/ 11200 w 12000"/>
              <a:gd name="T63" fmla="*/ 9605 h 11205"/>
              <a:gd name="T64" fmla="*/ 11200 w 12000"/>
              <a:gd name="T65" fmla="*/ 9105 h 11205"/>
              <a:gd name="T66" fmla="*/ 10900 w 12000"/>
              <a:gd name="T67" fmla="*/ 8805 h 11205"/>
              <a:gd name="T68" fmla="*/ 10000 w 12000"/>
              <a:gd name="T69" fmla="*/ 8805 h 11205"/>
              <a:gd name="T70" fmla="*/ 10000 w 12000"/>
              <a:gd name="T71" fmla="*/ 4005 h 11205"/>
              <a:gd name="T72" fmla="*/ 8400 w 12000"/>
              <a:gd name="T73" fmla="*/ 4005 h 11205"/>
              <a:gd name="T74" fmla="*/ 8400 w 12000"/>
              <a:gd name="T75" fmla="*/ 8805 h 11205"/>
              <a:gd name="T76" fmla="*/ 6800 w 12000"/>
              <a:gd name="T77" fmla="*/ 8805 h 11205"/>
              <a:gd name="T78" fmla="*/ 6800 w 12000"/>
              <a:gd name="T79" fmla="*/ 4005 h 11205"/>
              <a:gd name="T80" fmla="*/ 5200 w 12000"/>
              <a:gd name="T81" fmla="*/ 4005 h 11205"/>
              <a:gd name="T82" fmla="*/ 5200 w 12000"/>
              <a:gd name="T83" fmla="*/ 8805 h 11205"/>
              <a:gd name="T84" fmla="*/ 3600 w 12000"/>
              <a:gd name="T85" fmla="*/ 8805 h 11205"/>
              <a:gd name="T86" fmla="*/ 3600 w 12000"/>
              <a:gd name="T87" fmla="*/ 4005 h 11205"/>
              <a:gd name="T88" fmla="*/ 2000 w 12000"/>
              <a:gd name="T89" fmla="*/ 4005 h 11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000" h="11205">
                <a:moveTo>
                  <a:pt x="12000" y="2405"/>
                </a:moveTo>
                <a:lnTo>
                  <a:pt x="12000" y="2805"/>
                </a:lnTo>
                <a:cubicBezTo>
                  <a:pt x="12000" y="2915"/>
                  <a:pt x="11910" y="3005"/>
                  <a:pt x="11800" y="3005"/>
                </a:cubicBezTo>
                <a:lnTo>
                  <a:pt x="11200" y="3005"/>
                </a:lnTo>
                <a:lnTo>
                  <a:pt x="11200" y="3305"/>
                </a:lnTo>
                <a:cubicBezTo>
                  <a:pt x="11200" y="3471"/>
                  <a:pt x="11066" y="3605"/>
                  <a:pt x="10900" y="3605"/>
                </a:cubicBezTo>
                <a:lnTo>
                  <a:pt x="1100" y="3605"/>
                </a:lnTo>
                <a:cubicBezTo>
                  <a:pt x="934" y="3605"/>
                  <a:pt x="800" y="3471"/>
                  <a:pt x="800" y="3305"/>
                </a:cubicBezTo>
                <a:lnTo>
                  <a:pt x="800" y="3005"/>
                </a:lnTo>
                <a:lnTo>
                  <a:pt x="200" y="3005"/>
                </a:lnTo>
                <a:cubicBezTo>
                  <a:pt x="90" y="3005"/>
                  <a:pt x="0" y="2915"/>
                  <a:pt x="0" y="2805"/>
                </a:cubicBezTo>
                <a:lnTo>
                  <a:pt x="0" y="2405"/>
                </a:lnTo>
                <a:cubicBezTo>
                  <a:pt x="0" y="2324"/>
                  <a:pt x="49" y="2251"/>
                  <a:pt x="124" y="2220"/>
                </a:cubicBezTo>
                <a:lnTo>
                  <a:pt x="5924" y="20"/>
                </a:lnTo>
                <a:cubicBezTo>
                  <a:pt x="5972" y="0"/>
                  <a:pt x="6028" y="0"/>
                  <a:pt x="6076" y="20"/>
                </a:cubicBezTo>
                <a:lnTo>
                  <a:pt x="11876" y="2220"/>
                </a:lnTo>
                <a:cubicBezTo>
                  <a:pt x="11951" y="2251"/>
                  <a:pt x="12000" y="2324"/>
                  <a:pt x="12000" y="2405"/>
                </a:cubicBezTo>
                <a:close/>
                <a:moveTo>
                  <a:pt x="11400" y="10005"/>
                </a:moveTo>
                <a:lnTo>
                  <a:pt x="600" y="10005"/>
                </a:lnTo>
                <a:cubicBezTo>
                  <a:pt x="269" y="10005"/>
                  <a:pt x="0" y="10274"/>
                  <a:pt x="0" y="10605"/>
                </a:cubicBezTo>
                <a:lnTo>
                  <a:pt x="0" y="11005"/>
                </a:lnTo>
                <a:cubicBezTo>
                  <a:pt x="0" y="11115"/>
                  <a:pt x="90" y="11205"/>
                  <a:pt x="200" y="11205"/>
                </a:cubicBezTo>
                <a:lnTo>
                  <a:pt x="11800" y="11205"/>
                </a:lnTo>
                <a:cubicBezTo>
                  <a:pt x="11910" y="11205"/>
                  <a:pt x="12000" y="11115"/>
                  <a:pt x="12000" y="11005"/>
                </a:cubicBezTo>
                <a:lnTo>
                  <a:pt x="12000" y="10605"/>
                </a:lnTo>
                <a:cubicBezTo>
                  <a:pt x="12000" y="10274"/>
                  <a:pt x="11731" y="10005"/>
                  <a:pt x="11400" y="10005"/>
                </a:cubicBezTo>
                <a:close/>
                <a:moveTo>
                  <a:pt x="2000" y="4005"/>
                </a:moveTo>
                <a:lnTo>
                  <a:pt x="2000" y="8805"/>
                </a:lnTo>
                <a:lnTo>
                  <a:pt x="1100" y="8805"/>
                </a:lnTo>
                <a:cubicBezTo>
                  <a:pt x="934" y="8805"/>
                  <a:pt x="800" y="8939"/>
                  <a:pt x="800" y="9105"/>
                </a:cubicBezTo>
                <a:lnTo>
                  <a:pt x="800" y="9605"/>
                </a:lnTo>
                <a:lnTo>
                  <a:pt x="11200" y="9605"/>
                </a:lnTo>
                <a:lnTo>
                  <a:pt x="11200" y="9105"/>
                </a:lnTo>
                <a:cubicBezTo>
                  <a:pt x="11200" y="8939"/>
                  <a:pt x="11066" y="8805"/>
                  <a:pt x="10900" y="8805"/>
                </a:cubicBezTo>
                <a:lnTo>
                  <a:pt x="10000" y="8805"/>
                </a:lnTo>
                <a:lnTo>
                  <a:pt x="10000" y="4005"/>
                </a:lnTo>
                <a:lnTo>
                  <a:pt x="8400" y="4005"/>
                </a:lnTo>
                <a:lnTo>
                  <a:pt x="8400" y="8805"/>
                </a:lnTo>
                <a:lnTo>
                  <a:pt x="6800" y="8805"/>
                </a:lnTo>
                <a:lnTo>
                  <a:pt x="6800" y="4005"/>
                </a:lnTo>
                <a:lnTo>
                  <a:pt x="5200" y="4005"/>
                </a:lnTo>
                <a:lnTo>
                  <a:pt x="5200" y="8805"/>
                </a:lnTo>
                <a:lnTo>
                  <a:pt x="3600" y="8805"/>
                </a:lnTo>
                <a:lnTo>
                  <a:pt x="3600" y="4005"/>
                </a:lnTo>
                <a:lnTo>
                  <a:pt x="2000" y="40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6" name="Oval 29">
            <a:extLst>
              <a:ext uri="{FF2B5EF4-FFF2-40B4-BE49-F238E27FC236}">
                <a16:creationId xmlns:a16="http://schemas.microsoft.com/office/drawing/2014/main" xmlns="" id="{2A3570AC-4005-7E8F-9AF5-1620329D6AD5}"/>
              </a:ext>
            </a:extLst>
          </p:cNvPr>
          <p:cNvSpPr/>
          <p:nvPr/>
        </p:nvSpPr>
        <p:spPr>
          <a:xfrm>
            <a:off x="1948039" y="3585233"/>
            <a:ext cx="304802" cy="270940"/>
          </a:xfrm>
          <a:custGeom>
            <a:avLst/>
            <a:gdLst>
              <a:gd name="T0" fmla="*/ 13800 w 14400"/>
              <a:gd name="T1" fmla="*/ 1600 h 12800"/>
              <a:gd name="T2" fmla="*/ 11200 w 14400"/>
              <a:gd name="T3" fmla="*/ 1600 h 12800"/>
              <a:gd name="T4" fmla="*/ 11200 w 14400"/>
              <a:gd name="T5" fmla="*/ 600 h 12800"/>
              <a:gd name="T6" fmla="*/ 10600 w 14400"/>
              <a:gd name="T7" fmla="*/ 0 h 12800"/>
              <a:gd name="T8" fmla="*/ 3800 w 14400"/>
              <a:gd name="T9" fmla="*/ 0 h 12800"/>
              <a:gd name="T10" fmla="*/ 3200 w 14400"/>
              <a:gd name="T11" fmla="*/ 600 h 12800"/>
              <a:gd name="T12" fmla="*/ 3200 w 14400"/>
              <a:gd name="T13" fmla="*/ 1600 h 12800"/>
              <a:gd name="T14" fmla="*/ 600 w 14400"/>
              <a:gd name="T15" fmla="*/ 1600 h 12800"/>
              <a:gd name="T16" fmla="*/ 0 w 14400"/>
              <a:gd name="T17" fmla="*/ 2200 h 12800"/>
              <a:gd name="T18" fmla="*/ 0 w 14400"/>
              <a:gd name="T19" fmla="*/ 3600 h 12800"/>
              <a:gd name="T20" fmla="*/ 1548 w 14400"/>
              <a:gd name="T21" fmla="*/ 6118 h 12800"/>
              <a:gd name="T22" fmla="*/ 4298 w 14400"/>
              <a:gd name="T23" fmla="*/ 7160 h 12800"/>
              <a:gd name="T24" fmla="*/ 6000 w 14400"/>
              <a:gd name="T25" fmla="*/ 9000 h 12800"/>
              <a:gd name="T26" fmla="*/ 6000 w 14400"/>
              <a:gd name="T27" fmla="*/ 10800 h 12800"/>
              <a:gd name="T28" fmla="*/ 4800 w 14400"/>
              <a:gd name="T29" fmla="*/ 10800 h 12800"/>
              <a:gd name="T30" fmla="*/ 3200 w 14400"/>
              <a:gd name="T31" fmla="*/ 12200 h 12800"/>
              <a:gd name="T32" fmla="*/ 3200 w 14400"/>
              <a:gd name="T33" fmla="*/ 12500 h 12800"/>
              <a:gd name="T34" fmla="*/ 3500 w 14400"/>
              <a:gd name="T35" fmla="*/ 12800 h 12800"/>
              <a:gd name="T36" fmla="*/ 10900 w 14400"/>
              <a:gd name="T37" fmla="*/ 12800 h 12800"/>
              <a:gd name="T38" fmla="*/ 11200 w 14400"/>
              <a:gd name="T39" fmla="*/ 12500 h 12800"/>
              <a:gd name="T40" fmla="*/ 11200 w 14400"/>
              <a:gd name="T41" fmla="*/ 12200 h 12800"/>
              <a:gd name="T42" fmla="*/ 9600 w 14400"/>
              <a:gd name="T43" fmla="*/ 10800 h 12800"/>
              <a:gd name="T44" fmla="*/ 8400 w 14400"/>
              <a:gd name="T45" fmla="*/ 10800 h 12800"/>
              <a:gd name="T46" fmla="*/ 8400 w 14400"/>
              <a:gd name="T47" fmla="*/ 9000 h 12800"/>
              <a:gd name="T48" fmla="*/ 10103 w 14400"/>
              <a:gd name="T49" fmla="*/ 7160 h 12800"/>
              <a:gd name="T50" fmla="*/ 12853 w 14400"/>
              <a:gd name="T51" fmla="*/ 6118 h 12800"/>
              <a:gd name="T52" fmla="*/ 14400 w 14400"/>
              <a:gd name="T53" fmla="*/ 3600 h 12800"/>
              <a:gd name="T54" fmla="*/ 14400 w 14400"/>
              <a:gd name="T55" fmla="*/ 2200 h 12800"/>
              <a:gd name="T56" fmla="*/ 13800 w 14400"/>
              <a:gd name="T57" fmla="*/ 1600 h 12800"/>
              <a:gd name="T58" fmla="*/ 2483 w 14400"/>
              <a:gd name="T59" fmla="*/ 4820 h 12800"/>
              <a:gd name="T60" fmla="*/ 1600 w 14400"/>
              <a:gd name="T61" fmla="*/ 3600 h 12800"/>
              <a:gd name="T62" fmla="*/ 1600 w 14400"/>
              <a:gd name="T63" fmla="*/ 3200 h 12800"/>
              <a:gd name="T64" fmla="*/ 3205 w 14400"/>
              <a:gd name="T65" fmla="*/ 3200 h 12800"/>
              <a:gd name="T66" fmla="*/ 3525 w 14400"/>
              <a:gd name="T67" fmla="*/ 5355 h 12800"/>
              <a:gd name="T68" fmla="*/ 2483 w 14400"/>
              <a:gd name="T69" fmla="*/ 4820 h 12800"/>
              <a:gd name="T70" fmla="*/ 12800 w 14400"/>
              <a:gd name="T71" fmla="*/ 3600 h 12800"/>
              <a:gd name="T72" fmla="*/ 11918 w 14400"/>
              <a:gd name="T73" fmla="*/ 4820 h 12800"/>
              <a:gd name="T74" fmla="*/ 10873 w 14400"/>
              <a:gd name="T75" fmla="*/ 5355 h 12800"/>
              <a:gd name="T76" fmla="*/ 11193 w 14400"/>
              <a:gd name="T77" fmla="*/ 3200 h 12800"/>
              <a:gd name="T78" fmla="*/ 12800 w 14400"/>
              <a:gd name="T79" fmla="*/ 3200 h 12800"/>
              <a:gd name="T80" fmla="*/ 12800 w 14400"/>
              <a:gd name="T81" fmla="*/ 360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400" h="12800">
                <a:moveTo>
                  <a:pt x="13800" y="1600"/>
                </a:moveTo>
                <a:lnTo>
                  <a:pt x="11200" y="1600"/>
                </a:lnTo>
                <a:lnTo>
                  <a:pt x="11200" y="600"/>
                </a:lnTo>
                <a:cubicBezTo>
                  <a:pt x="11200" y="268"/>
                  <a:pt x="10933" y="0"/>
                  <a:pt x="10600" y="0"/>
                </a:cubicBezTo>
                <a:lnTo>
                  <a:pt x="3800" y="0"/>
                </a:lnTo>
                <a:cubicBezTo>
                  <a:pt x="3467" y="0"/>
                  <a:pt x="3200" y="268"/>
                  <a:pt x="3200" y="600"/>
                </a:cubicBezTo>
                <a:lnTo>
                  <a:pt x="3200" y="1600"/>
                </a:lnTo>
                <a:lnTo>
                  <a:pt x="600" y="1600"/>
                </a:lnTo>
                <a:cubicBezTo>
                  <a:pt x="268" y="1600"/>
                  <a:pt x="0" y="1868"/>
                  <a:pt x="0" y="2200"/>
                </a:cubicBezTo>
                <a:lnTo>
                  <a:pt x="0" y="3600"/>
                </a:lnTo>
                <a:cubicBezTo>
                  <a:pt x="0" y="4493"/>
                  <a:pt x="563" y="5410"/>
                  <a:pt x="1548" y="6118"/>
                </a:cubicBezTo>
                <a:cubicBezTo>
                  <a:pt x="2335" y="6685"/>
                  <a:pt x="3292" y="7045"/>
                  <a:pt x="4298" y="7160"/>
                </a:cubicBezTo>
                <a:cubicBezTo>
                  <a:pt x="5083" y="8463"/>
                  <a:pt x="6000" y="9000"/>
                  <a:pt x="6000" y="9000"/>
                </a:cubicBezTo>
                <a:lnTo>
                  <a:pt x="6000" y="10800"/>
                </a:lnTo>
                <a:lnTo>
                  <a:pt x="4800" y="10800"/>
                </a:lnTo>
                <a:cubicBezTo>
                  <a:pt x="3917" y="10800"/>
                  <a:pt x="3200" y="11318"/>
                  <a:pt x="3200" y="12200"/>
                </a:cubicBezTo>
                <a:lnTo>
                  <a:pt x="3200" y="12500"/>
                </a:lnTo>
                <a:cubicBezTo>
                  <a:pt x="3200" y="12665"/>
                  <a:pt x="3335" y="12800"/>
                  <a:pt x="3500" y="12800"/>
                </a:cubicBezTo>
                <a:lnTo>
                  <a:pt x="10900" y="12800"/>
                </a:lnTo>
                <a:cubicBezTo>
                  <a:pt x="11065" y="12800"/>
                  <a:pt x="11200" y="12665"/>
                  <a:pt x="11200" y="12500"/>
                </a:cubicBezTo>
                <a:lnTo>
                  <a:pt x="11200" y="12200"/>
                </a:lnTo>
                <a:cubicBezTo>
                  <a:pt x="11200" y="11318"/>
                  <a:pt x="10483" y="10800"/>
                  <a:pt x="9600" y="10800"/>
                </a:cubicBezTo>
                <a:lnTo>
                  <a:pt x="8400" y="10800"/>
                </a:lnTo>
                <a:lnTo>
                  <a:pt x="8400" y="9000"/>
                </a:lnTo>
                <a:cubicBezTo>
                  <a:pt x="8400" y="9000"/>
                  <a:pt x="9318" y="8463"/>
                  <a:pt x="10103" y="7160"/>
                </a:cubicBezTo>
                <a:cubicBezTo>
                  <a:pt x="11110" y="7045"/>
                  <a:pt x="12068" y="6685"/>
                  <a:pt x="12853" y="6118"/>
                </a:cubicBezTo>
                <a:cubicBezTo>
                  <a:pt x="13835" y="5410"/>
                  <a:pt x="14400" y="4493"/>
                  <a:pt x="14400" y="3600"/>
                </a:cubicBezTo>
                <a:lnTo>
                  <a:pt x="14400" y="2200"/>
                </a:lnTo>
                <a:cubicBezTo>
                  <a:pt x="14400" y="1868"/>
                  <a:pt x="14132" y="1600"/>
                  <a:pt x="13800" y="1600"/>
                </a:cubicBezTo>
                <a:close/>
                <a:moveTo>
                  <a:pt x="2483" y="4820"/>
                </a:moveTo>
                <a:cubicBezTo>
                  <a:pt x="1873" y="4380"/>
                  <a:pt x="1600" y="3890"/>
                  <a:pt x="1600" y="3600"/>
                </a:cubicBezTo>
                <a:lnTo>
                  <a:pt x="1600" y="3200"/>
                </a:lnTo>
                <a:lnTo>
                  <a:pt x="3205" y="3200"/>
                </a:lnTo>
                <a:cubicBezTo>
                  <a:pt x="3230" y="4015"/>
                  <a:pt x="3350" y="4730"/>
                  <a:pt x="3525" y="5355"/>
                </a:cubicBezTo>
                <a:cubicBezTo>
                  <a:pt x="3148" y="5225"/>
                  <a:pt x="2795" y="5045"/>
                  <a:pt x="2483" y="4820"/>
                </a:cubicBezTo>
                <a:close/>
                <a:moveTo>
                  <a:pt x="12800" y="3600"/>
                </a:moveTo>
                <a:cubicBezTo>
                  <a:pt x="12800" y="4003"/>
                  <a:pt x="12358" y="4503"/>
                  <a:pt x="11918" y="4820"/>
                </a:cubicBezTo>
                <a:cubicBezTo>
                  <a:pt x="11605" y="5045"/>
                  <a:pt x="11250" y="5225"/>
                  <a:pt x="10873" y="5355"/>
                </a:cubicBezTo>
                <a:cubicBezTo>
                  <a:pt x="11048" y="4730"/>
                  <a:pt x="11168" y="4015"/>
                  <a:pt x="11193" y="3200"/>
                </a:cubicBezTo>
                <a:lnTo>
                  <a:pt x="12800" y="3200"/>
                </a:lnTo>
                <a:lnTo>
                  <a:pt x="12800" y="3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xmlns="" id="{C490221C-F4DC-9281-D709-B33FC6824FE3}"/>
              </a:ext>
            </a:extLst>
          </p:cNvPr>
          <p:cNvSpPr/>
          <p:nvPr/>
        </p:nvSpPr>
        <p:spPr>
          <a:xfrm>
            <a:off x="4928839" y="3132888"/>
            <a:ext cx="2334322" cy="1231194"/>
          </a:xfrm>
          <a:prstGeom prst="roundRect">
            <a:avLst/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4F3E202E-563D-2DC7-483A-A8A4F8214A58}"/>
              </a:ext>
            </a:extLst>
          </p:cNvPr>
          <p:cNvSpPr txBox="1"/>
          <p:nvPr/>
        </p:nvSpPr>
        <p:spPr>
          <a:xfrm>
            <a:off x="5149215" y="3570894"/>
            <a:ext cx="18935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rgbClr val="004097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Click to add text</a:t>
            </a:r>
          </a:p>
        </p:txBody>
      </p:sp>
      <p:sp>
        <p:nvSpPr>
          <p:cNvPr id="3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8592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usinessman_57134">
            <a:extLst>
              <a:ext uri="{FF2B5EF4-FFF2-40B4-BE49-F238E27FC236}">
                <a16:creationId xmlns:a16="http://schemas.microsoft.com/office/drawing/2014/main" xmlns="" id="{5278C84D-F30A-664B-07CC-C629EBD9E5D6}"/>
              </a:ext>
            </a:extLst>
          </p:cNvPr>
          <p:cNvSpPr/>
          <p:nvPr/>
        </p:nvSpPr>
        <p:spPr>
          <a:xfrm>
            <a:off x="2647508" y="1460838"/>
            <a:ext cx="1974181" cy="2154708"/>
          </a:xfrm>
          <a:custGeom>
            <a:avLst/>
            <a:gdLst>
              <a:gd name="connsiteX0" fmla="*/ 243589 w 557114"/>
              <a:gd name="connsiteY0" fmla="*/ 355438 h 608062"/>
              <a:gd name="connsiteX1" fmla="*/ 277656 w 557114"/>
              <a:gd name="connsiteY1" fmla="*/ 355438 h 608062"/>
              <a:gd name="connsiteX2" fmla="*/ 277940 w 557114"/>
              <a:gd name="connsiteY2" fmla="*/ 355438 h 608062"/>
              <a:gd name="connsiteX3" fmla="*/ 278604 w 557114"/>
              <a:gd name="connsiteY3" fmla="*/ 355438 h 608062"/>
              <a:gd name="connsiteX4" fmla="*/ 279174 w 557114"/>
              <a:gd name="connsiteY4" fmla="*/ 355438 h 608062"/>
              <a:gd name="connsiteX5" fmla="*/ 279458 w 557114"/>
              <a:gd name="connsiteY5" fmla="*/ 355438 h 608062"/>
              <a:gd name="connsiteX6" fmla="*/ 279553 w 557114"/>
              <a:gd name="connsiteY6" fmla="*/ 355438 h 608062"/>
              <a:gd name="connsiteX7" fmla="*/ 313620 w 557114"/>
              <a:gd name="connsiteY7" fmla="*/ 355438 h 608062"/>
              <a:gd name="connsiteX8" fmla="*/ 324438 w 557114"/>
              <a:gd name="connsiteY8" fmla="*/ 375432 h 608062"/>
              <a:gd name="connsiteX9" fmla="*/ 298152 w 557114"/>
              <a:gd name="connsiteY9" fmla="*/ 430202 h 608062"/>
              <a:gd name="connsiteX10" fmla="*/ 301948 w 557114"/>
              <a:gd name="connsiteY10" fmla="*/ 510272 h 608062"/>
              <a:gd name="connsiteX11" fmla="*/ 356891 w 557114"/>
              <a:gd name="connsiteY11" fmla="*/ 389172 h 608062"/>
              <a:gd name="connsiteX12" fmla="*/ 356986 w 557114"/>
              <a:gd name="connsiteY12" fmla="*/ 389172 h 608062"/>
              <a:gd name="connsiteX13" fmla="*/ 376628 w 557114"/>
              <a:gd name="connsiteY13" fmla="*/ 375337 h 608062"/>
              <a:gd name="connsiteX14" fmla="*/ 383556 w 557114"/>
              <a:gd name="connsiteY14" fmla="*/ 376474 h 608062"/>
              <a:gd name="connsiteX15" fmla="*/ 383745 w 557114"/>
              <a:gd name="connsiteY15" fmla="*/ 376569 h 608062"/>
              <a:gd name="connsiteX16" fmla="*/ 518588 w 557114"/>
              <a:gd name="connsiteY16" fmla="*/ 438920 h 608062"/>
              <a:gd name="connsiteX17" fmla="*/ 557114 w 557114"/>
              <a:gd name="connsiteY17" fmla="*/ 482224 h 608062"/>
              <a:gd name="connsiteX18" fmla="*/ 557114 w 557114"/>
              <a:gd name="connsiteY18" fmla="*/ 608062 h 608062"/>
              <a:gd name="connsiteX19" fmla="*/ 279743 w 557114"/>
              <a:gd name="connsiteY19" fmla="*/ 608062 h 608062"/>
              <a:gd name="connsiteX20" fmla="*/ 279458 w 557114"/>
              <a:gd name="connsiteY20" fmla="*/ 608062 h 608062"/>
              <a:gd name="connsiteX21" fmla="*/ 279364 w 557114"/>
              <a:gd name="connsiteY21" fmla="*/ 608062 h 608062"/>
              <a:gd name="connsiteX22" fmla="*/ 279174 w 557114"/>
              <a:gd name="connsiteY22" fmla="*/ 608062 h 608062"/>
              <a:gd name="connsiteX23" fmla="*/ 278984 w 557114"/>
              <a:gd name="connsiteY23" fmla="*/ 608062 h 608062"/>
              <a:gd name="connsiteX24" fmla="*/ 278604 w 557114"/>
              <a:gd name="connsiteY24" fmla="*/ 608062 h 608062"/>
              <a:gd name="connsiteX25" fmla="*/ 278130 w 557114"/>
              <a:gd name="connsiteY25" fmla="*/ 608062 h 608062"/>
              <a:gd name="connsiteX26" fmla="*/ 277940 w 557114"/>
              <a:gd name="connsiteY26" fmla="*/ 608062 h 608062"/>
              <a:gd name="connsiteX27" fmla="*/ 277845 w 557114"/>
              <a:gd name="connsiteY27" fmla="*/ 608062 h 608062"/>
              <a:gd name="connsiteX28" fmla="*/ 277750 w 557114"/>
              <a:gd name="connsiteY28" fmla="*/ 608062 h 608062"/>
              <a:gd name="connsiteX29" fmla="*/ 277656 w 557114"/>
              <a:gd name="connsiteY29" fmla="*/ 608062 h 608062"/>
              <a:gd name="connsiteX30" fmla="*/ 277371 w 557114"/>
              <a:gd name="connsiteY30" fmla="*/ 608062 h 608062"/>
              <a:gd name="connsiteX31" fmla="*/ 0 w 557114"/>
              <a:gd name="connsiteY31" fmla="*/ 608062 h 608062"/>
              <a:gd name="connsiteX32" fmla="*/ 0 w 557114"/>
              <a:gd name="connsiteY32" fmla="*/ 482224 h 608062"/>
              <a:gd name="connsiteX33" fmla="*/ 38621 w 557114"/>
              <a:gd name="connsiteY33" fmla="*/ 438920 h 608062"/>
              <a:gd name="connsiteX34" fmla="*/ 173464 w 557114"/>
              <a:gd name="connsiteY34" fmla="*/ 376569 h 608062"/>
              <a:gd name="connsiteX35" fmla="*/ 173558 w 557114"/>
              <a:gd name="connsiteY35" fmla="*/ 376474 h 608062"/>
              <a:gd name="connsiteX36" fmla="*/ 180486 w 557114"/>
              <a:gd name="connsiteY36" fmla="*/ 375337 h 608062"/>
              <a:gd name="connsiteX37" fmla="*/ 200223 w 557114"/>
              <a:gd name="connsiteY37" fmla="*/ 389172 h 608062"/>
              <a:gd name="connsiteX38" fmla="*/ 255166 w 557114"/>
              <a:gd name="connsiteY38" fmla="*/ 510272 h 608062"/>
              <a:gd name="connsiteX39" fmla="*/ 258962 w 557114"/>
              <a:gd name="connsiteY39" fmla="*/ 430202 h 608062"/>
              <a:gd name="connsiteX40" fmla="*/ 232676 w 557114"/>
              <a:gd name="connsiteY40" fmla="*/ 375432 h 608062"/>
              <a:gd name="connsiteX41" fmla="*/ 243589 w 557114"/>
              <a:gd name="connsiteY41" fmla="*/ 355438 h 608062"/>
              <a:gd name="connsiteX42" fmla="*/ 276250 w 557114"/>
              <a:gd name="connsiteY42" fmla="*/ 0 h 608062"/>
              <a:gd name="connsiteX43" fmla="*/ 277674 w 557114"/>
              <a:gd name="connsiteY43" fmla="*/ 0 h 608062"/>
              <a:gd name="connsiteX44" fmla="*/ 277863 w 557114"/>
              <a:gd name="connsiteY44" fmla="*/ 0 h 608062"/>
              <a:gd name="connsiteX45" fmla="*/ 277958 w 557114"/>
              <a:gd name="connsiteY45" fmla="*/ 0 h 608062"/>
              <a:gd name="connsiteX46" fmla="*/ 279382 w 557114"/>
              <a:gd name="connsiteY46" fmla="*/ 0 h 608062"/>
              <a:gd name="connsiteX47" fmla="*/ 402570 w 557114"/>
              <a:gd name="connsiteY47" fmla="*/ 104895 h 608062"/>
              <a:gd name="connsiteX48" fmla="*/ 394693 w 557114"/>
              <a:gd name="connsiteY48" fmla="*/ 159001 h 608062"/>
              <a:gd name="connsiteX49" fmla="*/ 405892 w 557114"/>
              <a:gd name="connsiteY49" fmla="*/ 184774 h 608062"/>
              <a:gd name="connsiteX50" fmla="*/ 377040 w 557114"/>
              <a:gd name="connsiteY50" fmla="*/ 236890 h 608062"/>
              <a:gd name="connsiteX51" fmla="*/ 315731 w 557114"/>
              <a:gd name="connsiteY51" fmla="*/ 311274 h 608062"/>
              <a:gd name="connsiteX52" fmla="*/ 277958 w 557114"/>
              <a:gd name="connsiteY52" fmla="*/ 319707 h 608062"/>
              <a:gd name="connsiteX53" fmla="*/ 277958 w 557114"/>
              <a:gd name="connsiteY53" fmla="*/ 319802 h 608062"/>
              <a:gd name="connsiteX54" fmla="*/ 277863 w 557114"/>
              <a:gd name="connsiteY54" fmla="*/ 319802 h 608062"/>
              <a:gd name="connsiteX55" fmla="*/ 277674 w 557114"/>
              <a:gd name="connsiteY55" fmla="*/ 319802 h 608062"/>
              <a:gd name="connsiteX56" fmla="*/ 277674 w 557114"/>
              <a:gd name="connsiteY56" fmla="*/ 319707 h 608062"/>
              <a:gd name="connsiteX57" fmla="*/ 239901 w 557114"/>
              <a:gd name="connsiteY57" fmla="*/ 311274 h 608062"/>
              <a:gd name="connsiteX58" fmla="*/ 178592 w 557114"/>
              <a:gd name="connsiteY58" fmla="*/ 236890 h 608062"/>
              <a:gd name="connsiteX59" fmla="*/ 149740 w 557114"/>
              <a:gd name="connsiteY59" fmla="*/ 184774 h 608062"/>
              <a:gd name="connsiteX60" fmla="*/ 161034 w 557114"/>
              <a:gd name="connsiteY60" fmla="*/ 159001 h 608062"/>
              <a:gd name="connsiteX61" fmla="*/ 153062 w 557114"/>
              <a:gd name="connsiteY61" fmla="*/ 104895 h 608062"/>
              <a:gd name="connsiteX62" fmla="*/ 276250 w 557114"/>
              <a:gd name="connsiteY62" fmla="*/ 0 h 608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557114" h="608062">
                <a:moveTo>
                  <a:pt x="243589" y="355438"/>
                </a:moveTo>
                <a:lnTo>
                  <a:pt x="277656" y="355438"/>
                </a:lnTo>
                <a:lnTo>
                  <a:pt x="277940" y="355438"/>
                </a:lnTo>
                <a:lnTo>
                  <a:pt x="278604" y="355438"/>
                </a:lnTo>
                <a:lnTo>
                  <a:pt x="279174" y="355438"/>
                </a:lnTo>
                <a:lnTo>
                  <a:pt x="279458" y="355438"/>
                </a:lnTo>
                <a:lnTo>
                  <a:pt x="279553" y="355438"/>
                </a:lnTo>
                <a:lnTo>
                  <a:pt x="313620" y="355438"/>
                </a:lnTo>
                <a:cubicBezTo>
                  <a:pt x="325007" y="355438"/>
                  <a:pt x="330511" y="364630"/>
                  <a:pt x="324438" y="375432"/>
                </a:cubicBezTo>
                <a:cubicBezTo>
                  <a:pt x="321781" y="379980"/>
                  <a:pt x="298152" y="430202"/>
                  <a:pt x="298152" y="430202"/>
                </a:cubicBezTo>
                <a:lnTo>
                  <a:pt x="301948" y="510272"/>
                </a:lnTo>
                <a:cubicBezTo>
                  <a:pt x="317700" y="481655"/>
                  <a:pt x="343131" y="422432"/>
                  <a:pt x="356891" y="389172"/>
                </a:cubicBezTo>
                <a:cubicBezTo>
                  <a:pt x="356891" y="389172"/>
                  <a:pt x="356891" y="389172"/>
                  <a:pt x="356986" y="389172"/>
                </a:cubicBezTo>
                <a:cubicBezTo>
                  <a:pt x="359832" y="381117"/>
                  <a:pt x="367519" y="375337"/>
                  <a:pt x="376628" y="375337"/>
                </a:cubicBezTo>
                <a:cubicBezTo>
                  <a:pt x="379096" y="375337"/>
                  <a:pt x="381373" y="375716"/>
                  <a:pt x="383556" y="376474"/>
                </a:cubicBezTo>
                <a:cubicBezTo>
                  <a:pt x="383650" y="376474"/>
                  <a:pt x="383650" y="376474"/>
                  <a:pt x="383745" y="376569"/>
                </a:cubicBezTo>
                <a:cubicBezTo>
                  <a:pt x="387446" y="377706"/>
                  <a:pt x="464973" y="411724"/>
                  <a:pt x="518588" y="438920"/>
                </a:cubicBezTo>
                <a:cubicBezTo>
                  <a:pt x="542595" y="451049"/>
                  <a:pt x="557114" y="466305"/>
                  <a:pt x="557114" y="482224"/>
                </a:cubicBezTo>
                <a:lnTo>
                  <a:pt x="557114" y="608062"/>
                </a:lnTo>
                <a:lnTo>
                  <a:pt x="279743" y="608062"/>
                </a:lnTo>
                <a:lnTo>
                  <a:pt x="279458" y="608062"/>
                </a:lnTo>
                <a:lnTo>
                  <a:pt x="279364" y="608062"/>
                </a:lnTo>
                <a:lnTo>
                  <a:pt x="279174" y="608062"/>
                </a:lnTo>
                <a:lnTo>
                  <a:pt x="278984" y="608062"/>
                </a:lnTo>
                <a:lnTo>
                  <a:pt x="278604" y="608062"/>
                </a:lnTo>
                <a:lnTo>
                  <a:pt x="278130" y="608062"/>
                </a:lnTo>
                <a:lnTo>
                  <a:pt x="277940" y="608062"/>
                </a:lnTo>
                <a:lnTo>
                  <a:pt x="277845" y="608062"/>
                </a:lnTo>
                <a:lnTo>
                  <a:pt x="277750" y="608062"/>
                </a:lnTo>
                <a:lnTo>
                  <a:pt x="277656" y="608062"/>
                </a:lnTo>
                <a:lnTo>
                  <a:pt x="277371" y="608062"/>
                </a:lnTo>
                <a:lnTo>
                  <a:pt x="0" y="608062"/>
                </a:lnTo>
                <a:lnTo>
                  <a:pt x="0" y="482224"/>
                </a:lnTo>
                <a:cubicBezTo>
                  <a:pt x="0" y="466305"/>
                  <a:pt x="14519" y="451049"/>
                  <a:pt x="38621" y="438920"/>
                </a:cubicBezTo>
                <a:cubicBezTo>
                  <a:pt x="92141" y="411724"/>
                  <a:pt x="169668" y="377706"/>
                  <a:pt x="173464" y="376569"/>
                </a:cubicBezTo>
                <a:cubicBezTo>
                  <a:pt x="173464" y="376474"/>
                  <a:pt x="173464" y="376474"/>
                  <a:pt x="173558" y="376474"/>
                </a:cubicBezTo>
                <a:cubicBezTo>
                  <a:pt x="175741" y="375716"/>
                  <a:pt x="178018" y="375337"/>
                  <a:pt x="180486" y="375337"/>
                </a:cubicBezTo>
                <a:cubicBezTo>
                  <a:pt x="189595" y="375337"/>
                  <a:pt x="197282" y="381117"/>
                  <a:pt x="200223" y="389172"/>
                </a:cubicBezTo>
                <a:cubicBezTo>
                  <a:pt x="214078" y="422432"/>
                  <a:pt x="239414" y="481655"/>
                  <a:pt x="255166" y="510272"/>
                </a:cubicBezTo>
                <a:lnTo>
                  <a:pt x="258962" y="430202"/>
                </a:lnTo>
                <a:cubicBezTo>
                  <a:pt x="258962" y="430202"/>
                  <a:pt x="235333" y="379980"/>
                  <a:pt x="232676" y="375432"/>
                </a:cubicBezTo>
                <a:cubicBezTo>
                  <a:pt x="226603" y="364630"/>
                  <a:pt x="232107" y="355438"/>
                  <a:pt x="243589" y="355438"/>
                </a:cubicBezTo>
                <a:close/>
                <a:moveTo>
                  <a:pt x="276250" y="0"/>
                </a:moveTo>
                <a:cubicBezTo>
                  <a:pt x="276725" y="0"/>
                  <a:pt x="277199" y="0"/>
                  <a:pt x="277674" y="0"/>
                </a:cubicBezTo>
                <a:cubicBezTo>
                  <a:pt x="277769" y="0"/>
                  <a:pt x="277769" y="0"/>
                  <a:pt x="277863" y="0"/>
                </a:cubicBezTo>
                <a:cubicBezTo>
                  <a:pt x="277863" y="0"/>
                  <a:pt x="277863" y="0"/>
                  <a:pt x="277958" y="0"/>
                </a:cubicBezTo>
                <a:cubicBezTo>
                  <a:pt x="278433" y="0"/>
                  <a:pt x="278907" y="0"/>
                  <a:pt x="279382" y="0"/>
                </a:cubicBezTo>
                <a:cubicBezTo>
                  <a:pt x="385487" y="0"/>
                  <a:pt x="405417" y="75615"/>
                  <a:pt x="402570" y="104895"/>
                </a:cubicBezTo>
                <a:cubicBezTo>
                  <a:pt x="400387" y="128395"/>
                  <a:pt x="394693" y="159001"/>
                  <a:pt x="394693" y="159001"/>
                </a:cubicBezTo>
                <a:cubicBezTo>
                  <a:pt x="394693" y="159001"/>
                  <a:pt x="405892" y="164118"/>
                  <a:pt x="405892" y="184774"/>
                </a:cubicBezTo>
                <a:cubicBezTo>
                  <a:pt x="402001" y="236511"/>
                  <a:pt x="381311" y="214149"/>
                  <a:pt x="377040" y="236890"/>
                </a:cubicBezTo>
                <a:cubicBezTo>
                  <a:pt x="370017" y="274603"/>
                  <a:pt x="336610" y="301893"/>
                  <a:pt x="315731" y="311274"/>
                </a:cubicBezTo>
                <a:cubicBezTo>
                  <a:pt x="303583" y="316770"/>
                  <a:pt x="291055" y="319518"/>
                  <a:pt x="277958" y="319707"/>
                </a:cubicBezTo>
                <a:lnTo>
                  <a:pt x="277958" y="319802"/>
                </a:lnTo>
                <a:cubicBezTo>
                  <a:pt x="277863" y="319802"/>
                  <a:pt x="277863" y="319802"/>
                  <a:pt x="277863" y="319802"/>
                </a:cubicBezTo>
                <a:cubicBezTo>
                  <a:pt x="277769" y="319802"/>
                  <a:pt x="277769" y="319802"/>
                  <a:pt x="277674" y="319802"/>
                </a:cubicBezTo>
                <a:lnTo>
                  <a:pt x="277674" y="319707"/>
                </a:lnTo>
                <a:cubicBezTo>
                  <a:pt x="264577" y="319518"/>
                  <a:pt x="252049" y="316770"/>
                  <a:pt x="239901" y="311274"/>
                </a:cubicBezTo>
                <a:cubicBezTo>
                  <a:pt x="219022" y="301893"/>
                  <a:pt x="185615" y="274603"/>
                  <a:pt x="178592" y="236890"/>
                </a:cubicBezTo>
                <a:cubicBezTo>
                  <a:pt x="174321" y="214149"/>
                  <a:pt x="153631" y="236511"/>
                  <a:pt x="149740" y="184774"/>
                </a:cubicBezTo>
                <a:cubicBezTo>
                  <a:pt x="149740" y="164118"/>
                  <a:pt x="161034" y="159001"/>
                  <a:pt x="161034" y="159001"/>
                </a:cubicBezTo>
                <a:cubicBezTo>
                  <a:pt x="161034" y="159001"/>
                  <a:pt x="155245" y="128395"/>
                  <a:pt x="153062" y="104895"/>
                </a:cubicBezTo>
                <a:cubicBezTo>
                  <a:pt x="150215" y="75615"/>
                  <a:pt x="170145" y="0"/>
                  <a:pt x="276250" y="0"/>
                </a:cubicBezTo>
                <a:close/>
              </a:path>
            </a:pathLst>
          </a:cu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businessman_57134">
            <a:extLst>
              <a:ext uri="{FF2B5EF4-FFF2-40B4-BE49-F238E27FC236}">
                <a16:creationId xmlns:a16="http://schemas.microsoft.com/office/drawing/2014/main" xmlns="" id="{897368AC-8499-6519-6EBA-C62D8A7170C0}"/>
              </a:ext>
            </a:extLst>
          </p:cNvPr>
          <p:cNvSpPr/>
          <p:nvPr/>
        </p:nvSpPr>
        <p:spPr>
          <a:xfrm>
            <a:off x="2682650" y="4241473"/>
            <a:ext cx="2005692" cy="1622464"/>
          </a:xfrm>
          <a:custGeom>
            <a:avLst/>
            <a:gdLst>
              <a:gd name="T0" fmla="*/ 6591 w 6740"/>
              <a:gd name="T1" fmla="*/ 1804 h 5461"/>
              <a:gd name="T2" fmla="*/ 6149 w 6740"/>
              <a:gd name="T3" fmla="*/ 1593 h 5461"/>
              <a:gd name="T4" fmla="*/ 6144 w 6740"/>
              <a:gd name="T5" fmla="*/ 1593 h 5461"/>
              <a:gd name="T6" fmla="*/ 5689 w 6740"/>
              <a:gd name="T7" fmla="*/ 1138 h 5461"/>
              <a:gd name="T8" fmla="*/ 5454 w 6740"/>
              <a:gd name="T9" fmla="*/ 1138 h 5461"/>
              <a:gd name="T10" fmla="*/ 4896 w 6740"/>
              <a:gd name="T11" fmla="*/ 682 h 5461"/>
              <a:gd name="T12" fmla="*/ 3584 w 6740"/>
              <a:gd name="T13" fmla="*/ 682 h 5461"/>
              <a:gd name="T14" fmla="*/ 3050 w 6740"/>
              <a:gd name="T15" fmla="*/ 41 h 5461"/>
              <a:gd name="T16" fmla="*/ 2962 w 6740"/>
              <a:gd name="T17" fmla="*/ 0 h 5461"/>
              <a:gd name="T18" fmla="*/ 914 w 6740"/>
              <a:gd name="T19" fmla="*/ 0 h 5461"/>
              <a:gd name="T20" fmla="*/ 459 w 6740"/>
              <a:gd name="T21" fmla="*/ 455 h 5461"/>
              <a:gd name="T22" fmla="*/ 459 w 6740"/>
              <a:gd name="T23" fmla="*/ 1138 h 5461"/>
              <a:gd name="T24" fmla="*/ 455 w 6740"/>
              <a:gd name="T25" fmla="*/ 1138 h 5461"/>
              <a:gd name="T26" fmla="*/ 0 w 6740"/>
              <a:gd name="T27" fmla="*/ 1593 h 5461"/>
              <a:gd name="T28" fmla="*/ 0 w 6740"/>
              <a:gd name="T29" fmla="*/ 5006 h 5461"/>
              <a:gd name="T30" fmla="*/ 455 w 6740"/>
              <a:gd name="T31" fmla="*/ 5461 h 5461"/>
              <a:gd name="T32" fmla="*/ 5689 w 6740"/>
              <a:gd name="T33" fmla="*/ 5461 h 5461"/>
              <a:gd name="T34" fmla="*/ 6144 w 6740"/>
              <a:gd name="T35" fmla="*/ 5006 h 5461"/>
              <a:gd name="T36" fmla="*/ 6144 w 6740"/>
              <a:gd name="T37" fmla="*/ 4904 h 5461"/>
              <a:gd name="T38" fmla="*/ 6704 w 6740"/>
              <a:gd name="T39" fmla="*/ 2282 h 5461"/>
              <a:gd name="T40" fmla="*/ 6591 w 6740"/>
              <a:gd name="T41" fmla="*/ 1804 h 5461"/>
              <a:gd name="T42" fmla="*/ 2166 w 6740"/>
              <a:gd name="T43" fmla="*/ 2503 h 5461"/>
              <a:gd name="T44" fmla="*/ 800 w 6740"/>
              <a:gd name="T45" fmla="*/ 2503 h 5461"/>
              <a:gd name="T46" fmla="*/ 687 w 6740"/>
              <a:gd name="T47" fmla="*/ 2389 h 5461"/>
              <a:gd name="T48" fmla="*/ 800 w 6740"/>
              <a:gd name="T49" fmla="*/ 2275 h 5461"/>
              <a:gd name="T50" fmla="*/ 2166 w 6740"/>
              <a:gd name="T51" fmla="*/ 2275 h 5461"/>
              <a:gd name="T52" fmla="*/ 2280 w 6740"/>
              <a:gd name="T53" fmla="*/ 2389 h 5461"/>
              <a:gd name="T54" fmla="*/ 2166 w 6740"/>
              <a:gd name="T55" fmla="*/ 2503 h 5461"/>
              <a:gd name="T56" fmla="*/ 2166 w 6740"/>
              <a:gd name="T57" fmla="*/ 2048 h 5461"/>
              <a:gd name="T58" fmla="*/ 800 w 6740"/>
              <a:gd name="T59" fmla="*/ 2048 h 5461"/>
              <a:gd name="T60" fmla="*/ 687 w 6740"/>
              <a:gd name="T61" fmla="*/ 1934 h 5461"/>
              <a:gd name="T62" fmla="*/ 800 w 6740"/>
              <a:gd name="T63" fmla="*/ 1820 h 5461"/>
              <a:gd name="T64" fmla="*/ 2166 w 6740"/>
              <a:gd name="T65" fmla="*/ 1820 h 5461"/>
              <a:gd name="T66" fmla="*/ 2280 w 6740"/>
              <a:gd name="T67" fmla="*/ 1934 h 5461"/>
              <a:gd name="T68" fmla="*/ 2166 w 6740"/>
              <a:gd name="T69" fmla="*/ 2048 h 5461"/>
              <a:gd name="T70" fmla="*/ 687 w 6740"/>
              <a:gd name="T71" fmla="*/ 1138 h 5461"/>
              <a:gd name="T72" fmla="*/ 687 w 6740"/>
              <a:gd name="T73" fmla="*/ 455 h 5461"/>
              <a:gd name="T74" fmla="*/ 914 w 6740"/>
              <a:gd name="T75" fmla="*/ 227 h 5461"/>
              <a:gd name="T76" fmla="*/ 2909 w 6740"/>
              <a:gd name="T77" fmla="*/ 227 h 5461"/>
              <a:gd name="T78" fmla="*/ 3444 w 6740"/>
              <a:gd name="T79" fmla="*/ 869 h 5461"/>
              <a:gd name="T80" fmla="*/ 3531 w 6740"/>
              <a:gd name="T81" fmla="*/ 910 h 5461"/>
              <a:gd name="T82" fmla="*/ 4896 w 6740"/>
              <a:gd name="T83" fmla="*/ 910 h 5461"/>
              <a:gd name="T84" fmla="*/ 5218 w 6740"/>
              <a:gd name="T85" fmla="*/ 1138 h 5461"/>
              <a:gd name="T86" fmla="*/ 687 w 6740"/>
              <a:gd name="T87" fmla="*/ 1138 h 5461"/>
              <a:gd name="T88" fmla="*/ 6481 w 6740"/>
              <a:gd name="T89" fmla="*/ 2233 h 5461"/>
              <a:gd name="T90" fmla="*/ 6144 w 6740"/>
              <a:gd name="T91" fmla="*/ 3814 h 5461"/>
              <a:gd name="T92" fmla="*/ 6144 w 6740"/>
              <a:gd name="T93" fmla="*/ 1820 h 5461"/>
              <a:gd name="T94" fmla="*/ 6149 w 6740"/>
              <a:gd name="T95" fmla="*/ 1820 h 5461"/>
              <a:gd name="T96" fmla="*/ 6414 w 6740"/>
              <a:gd name="T97" fmla="*/ 1947 h 5461"/>
              <a:gd name="T98" fmla="*/ 6481 w 6740"/>
              <a:gd name="T99" fmla="*/ 2233 h 5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740" h="5461">
                <a:moveTo>
                  <a:pt x="6591" y="1804"/>
                </a:moveTo>
                <a:cubicBezTo>
                  <a:pt x="6483" y="1670"/>
                  <a:pt x="6322" y="1593"/>
                  <a:pt x="6149" y="1593"/>
                </a:cubicBezTo>
                <a:lnTo>
                  <a:pt x="6144" y="1593"/>
                </a:lnTo>
                <a:cubicBezTo>
                  <a:pt x="6144" y="1342"/>
                  <a:pt x="5940" y="1138"/>
                  <a:pt x="5689" y="1138"/>
                </a:cubicBezTo>
                <a:lnTo>
                  <a:pt x="5454" y="1138"/>
                </a:lnTo>
                <a:cubicBezTo>
                  <a:pt x="5401" y="878"/>
                  <a:pt x="5171" y="682"/>
                  <a:pt x="4896" y="682"/>
                </a:cubicBezTo>
                <a:lnTo>
                  <a:pt x="3584" y="682"/>
                </a:lnTo>
                <a:lnTo>
                  <a:pt x="3050" y="41"/>
                </a:lnTo>
                <a:cubicBezTo>
                  <a:pt x="3028" y="15"/>
                  <a:pt x="2996" y="0"/>
                  <a:pt x="2962" y="0"/>
                </a:cubicBezTo>
                <a:lnTo>
                  <a:pt x="914" y="0"/>
                </a:lnTo>
                <a:cubicBezTo>
                  <a:pt x="663" y="0"/>
                  <a:pt x="459" y="204"/>
                  <a:pt x="459" y="455"/>
                </a:cubicBezTo>
                <a:lnTo>
                  <a:pt x="459" y="1138"/>
                </a:lnTo>
                <a:lnTo>
                  <a:pt x="455" y="1138"/>
                </a:lnTo>
                <a:cubicBezTo>
                  <a:pt x="204" y="1138"/>
                  <a:pt x="0" y="1342"/>
                  <a:pt x="0" y="1593"/>
                </a:cubicBezTo>
                <a:lnTo>
                  <a:pt x="0" y="5006"/>
                </a:lnTo>
                <a:cubicBezTo>
                  <a:pt x="0" y="5257"/>
                  <a:pt x="204" y="5461"/>
                  <a:pt x="455" y="5461"/>
                </a:cubicBezTo>
                <a:lnTo>
                  <a:pt x="5689" y="5461"/>
                </a:lnTo>
                <a:cubicBezTo>
                  <a:pt x="5940" y="5461"/>
                  <a:pt x="6144" y="5257"/>
                  <a:pt x="6144" y="5006"/>
                </a:cubicBezTo>
                <a:lnTo>
                  <a:pt x="6144" y="4904"/>
                </a:lnTo>
                <a:lnTo>
                  <a:pt x="6704" y="2282"/>
                </a:lnTo>
                <a:cubicBezTo>
                  <a:pt x="6740" y="2113"/>
                  <a:pt x="6699" y="1939"/>
                  <a:pt x="6591" y="1804"/>
                </a:cubicBezTo>
                <a:close/>
                <a:moveTo>
                  <a:pt x="2166" y="2503"/>
                </a:moveTo>
                <a:lnTo>
                  <a:pt x="800" y="2503"/>
                </a:lnTo>
                <a:cubicBezTo>
                  <a:pt x="738" y="2503"/>
                  <a:pt x="687" y="2452"/>
                  <a:pt x="687" y="2389"/>
                </a:cubicBezTo>
                <a:cubicBezTo>
                  <a:pt x="687" y="2326"/>
                  <a:pt x="738" y="2275"/>
                  <a:pt x="800" y="2275"/>
                </a:cubicBezTo>
                <a:lnTo>
                  <a:pt x="2166" y="2275"/>
                </a:lnTo>
                <a:cubicBezTo>
                  <a:pt x="2229" y="2275"/>
                  <a:pt x="2280" y="2326"/>
                  <a:pt x="2280" y="2389"/>
                </a:cubicBezTo>
                <a:cubicBezTo>
                  <a:pt x="2280" y="2452"/>
                  <a:pt x="2229" y="2503"/>
                  <a:pt x="2166" y="2503"/>
                </a:cubicBezTo>
                <a:close/>
                <a:moveTo>
                  <a:pt x="2166" y="2048"/>
                </a:moveTo>
                <a:lnTo>
                  <a:pt x="800" y="2048"/>
                </a:lnTo>
                <a:cubicBezTo>
                  <a:pt x="738" y="2048"/>
                  <a:pt x="687" y="1997"/>
                  <a:pt x="687" y="1934"/>
                </a:cubicBezTo>
                <a:cubicBezTo>
                  <a:pt x="687" y="1871"/>
                  <a:pt x="738" y="1820"/>
                  <a:pt x="800" y="1820"/>
                </a:cubicBezTo>
                <a:lnTo>
                  <a:pt x="2166" y="1820"/>
                </a:lnTo>
                <a:cubicBezTo>
                  <a:pt x="2229" y="1820"/>
                  <a:pt x="2280" y="1871"/>
                  <a:pt x="2280" y="1934"/>
                </a:cubicBezTo>
                <a:cubicBezTo>
                  <a:pt x="2280" y="1997"/>
                  <a:pt x="2229" y="2048"/>
                  <a:pt x="2166" y="2048"/>
                </a:cubicBezTo>
                <a:close/>
                <a:moveTo>
                  <a:pt x="687" y="1138"/>
                </a:moveTo>
                <a:lnTo>
                  <a:pt x="687" y="455"/>
                </a:lnTo>
                <a:cubicBezTo>
                  <a:pt x="687" y="329"/>
                  <a:pt x="789" y="227"/>
                  <a:pt x="914" y="227"/>
                </a:cubicBezTo>
                <a:lnTo>
                  <a:pt x="2909" y="227"/>
                </a:lnTo>
                <a:lnTo>
                  <a:pt x="3444" y="869"/>
                </a:lnTo>
                <a:cubicBezTo>
                  <a:pt x="3465" y="895"/>
                  <a:pt x="3497" y="910"/>
                  <a:pt x="3531" y="910"/>
                </a:cubicBezTo>
                <a:lnTo>
                  <a:pt x="4896" y="910"/>
                </a:lnTo>
                <a:cubicBezTo>
                  <a:pt x="5045" y="910"/>
                  <a:pt x="5171" y="1005"/>
                  <a:pt x="5218" y="1138"/>
                </a:cubicBezTo>
                <a:lnTo>
                  <a:pt x="687" y="1138"/>
                </a:lnTo>
                <a:close/>
                <a:moveTo>
                  <a:pt x="6481" y="2233"/>
                </a:moveTo>
                <a:lnTo>
                  <a:pt x="6144" y="3814"/>
                </a:lnTo>
                <a:lnTo>
                  <a:pt x="6144" y="1820"/>
                </a:lnTo>
                <a:lnTo>
                  <a:pt x="6149" y="1820"/>
                </a:lnTo>
                <a:cubicBezTo>
                  <a:pt x="6253" y="1820"/>
                  <a:pt x="6349" y="1866"/>
                  <a:pt x="6414" y="1947"/>
                </a:cubicBezTo>
                <a:cubicBezTo>
                  <a:pt x="6479" y="2028"/>
                  <a:pt x="6503" y="2132"/>
                  <a:pt x="6481" y="2233"/>
                </a:cubicBezTo>
                <a:close/>
              </a:path>
            </a:pathLst>
          </a:cu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3" name="businessman_57134">
            <a:extLst>
              <a:ext uri="{FF2B5EF4-FFF2-40B4-BE49-F238E27FC236}">
                <a16:creationId xmlns:a16="http://schemas.microsoft.com/office/drawing/2014/main" xmlns="" id="{73F2A82F-0FBA-E6F8-90E4-FBFE6272F99D}"/>
              </a:ext>
            </a:extLst>
          </p:cNvPr>
          <p:cNvSpPr/>
          <p:nvPr/>
        </p:nvSpPr>
        <p:spPr>
          <a:xfrm>
            <a:off x="7713000" y="4160070"/>
            <a:ext cx="2036748" cy="1717186"/>
          </a:xfrm>
          <a:custGeom>
            <a:avLst/>
            <a:gdLst>
              <a:gd name="connsiteX0" fmla="*/ 33720 w 607639"/>
              <a:gd name="connsiteY0" fmla="*/ 338432 h 512305"/>
              <a:gd name="connsiteX1" fmla="*/ 186446 w 607639"/>
              <a:gd name="connsiteY1" fmla="*/ 338432 h 512305"/>
              <a:gd name="connsiteX2" fmla="*/ 192587 w 607639"/>
              <a:gd name="connsiteY2" fmla="*/ 342252 h 512305"/>
              <a:gd name="connsiteX3" fmla="*/ 247055 w 607639"/>
              <a:gd name="connsiteY3" fmla="*/ 376103 h 512305"/>
              <a:gd name="connsiteX4" fmla="*/ 360443 w 607639"/>
              <a:gd name="connsiteY4" fmla="*/ 376103 h 512305"/>
              <a:gd name="connsiteX5" fmla="*/ 415000 w 607639"/>
              <a:gd name="connsiteY5" fmla="*/ 342252 h 512305"/>
              <a:gd name="connsiteX6" fmla="*/ 421052 w 607639"/>
              <a:gd name="connsiteY6" fmla="*/ 338432 h 512305"/>
              <a:gd name="connsiteX7" fmla="*/ 573778 w 607639"/>
              <a:gd name="connsiteY7" fmla="*/ 338432 h 512305"/>
              <a:gd name="connsiteX8" fmla="*/ 580542 w 607639"/>
              <a:gd name="connsiteY8" fmla="*/ 345184 h 512305"/>
              <a:gd name="connsiteX9" fmla="*/ 580542 w 607639"/>
              <a:gd name="connsiteY9" fmla="*/ 465127 h 512305"/>
              <a:gd name="connsiteX10" fmla="*/ 533282 w 607639"/>
              <a:gd name="connsiteY10" fmla="*/ 512305 h 512305"/>
              <a:gd name="connsiteX11" fmla="*/ 74216 w 607639"/>
              <a:gd name="connsiteY11" fmla="*/ 512305 h 512305"/>
              <a:gd name="connsiteX12" fmla="*/ 26956 w 607639"/>
              <a:gd name="connsiteY12" fmla="*/ 465127 h 512305"/>
              <a:gd name="connsiteX13" fmla="*/ 26956 w 607639"/>
              <a:gd name="connsiteY13" fmla="*/ 345184 h 512305"/>
              <a:gd name="connsiteX14" fmla="*/ 33720 w 607639"/>
              <a:gd name="connsiteY14" fmla="*/ 338432 h 512305"/>
              <a:gd name="connsiteX15" fmla="*/ 247074 w 607639"/>
              <a:gd name="connsiteY15" fmla="*/ 218400 h 512305"/>
              <a:gd name="connsiteX16" fmla="*/ 360476 w 607639"/>
              <a:gd name="connsiteY16" fmla="*/ 218400 h 512305"/>
              <a:gd name="connsiteX17" fmla="*/ 380771 w 607639"/>
              <a:gd name="connsiteY17" fmla="*/ 238584 h 512305"/>
              <a:gd name="connsiteX18" fmla="*/ 380771 w 607639"/>
              <a:gd name="connsiteY18" fmla="*/ 315496 h 512305"/>
              <a:gd name="connsiteX19" fmla="*/ 360476 w 607639"/>
              <a:gd name="connsiteY19" fmla="*/ 335680 h 512305"/>
              <a:gd name="connsiteX20" fmla="*/ 247074 w 607639"/>
              <a:gd name="connsiteY20" fmla="*/ 335680 h 512305"/>
              <a:gd name="connsiteX21" fmla="*/ 226868 w 607639"/>
              <a:gd name="connsiteY21" fmla="*/ 315496 h 512305"/>
              <a:gd name="connsiteX22" fmla="*/ 226868 w 607639"/>
              <a:gd name="connsiteY22" fmla="*/ 238584 h 512305"/>
              <a:gd name="connsiteX23" fmla="*/ 247074 w 607639"/>
              <a:gd name="connsiteY23" fmla="*/ 218400 h 512305"/>
              <a:gd name="connsiteX24" fmla="*/ 243251 w 607639"/>
              <a:gd name="connsiteY24" fmla="*/ 40438 h 512305"/>
              <a:gd name="connsiteX25" fmla="*/ 232482 w 607639"/>
              <a:gd name="connsiteY25" fmla="*/ 67367 h 512305"/>
              <a:gd name="connsiteX26" fmla="*/ 375157 w 607639"/>
              <a:gd name="connsiteY26" fmla="*/ 67367 h 512305"/>
              <a:gd name="connsiteX27" fmla="*/ 364388 w 607639"/>
              <a:gd name="connsiteY27" fmla="*/ 40438 h 512305"/>
              <a:gd name="connsiteX28" fmla="*/ 229545 w 607639"/>
              <a:gd name="connsiteY28" fmla="*/ 0 h 512305"/>
              <a:gd name="connsiteX29" fmla="*/ 378094 w 607639"/>
              <a:gd name="connsiteY29" fmla="*/ 0 h 512305"/>
              <a:gd name="connsiteX30" fmla="*/ 396874 w 607639"/>
              <a:gd name="connsiteY30" fmla="*/ 12709 h 512305"/>
              <a:gd name="connsiteX31" fmla="*/ 418770 w 607639"/>
              <a:gd name="connsiteY31" fmla="*/ 67367 h 512305"/>
              <a:gd name="connsiteX32" fmla="*/ 560377 w 607639"/>
              <a:gd name="connsiteY32" fmla="*/ 67367 h 512305"/>
              <a:gd name="connsiteX33" fmla="*/ 607639 w 607639"/>
              <a:gd name="connsiteY33" fmla="*/ 114560 h 512305"/>
              <a:gd name="connsiteX34" fmla="*/ 607639 w 607639"/>
              <a:gd name="connsiteY34" fmla="*/ 277734 h 512305"/>
              <a:gd name="connsiteX35" fmla="*/ 587346 w 607639"/>
              <a:gd name="connsiteY35" fmla="*/ 297998 h 512305"/>
              <a:gd name="connsiteX36" fmla="*/ 421262 w 607639"/>
              <a:gd name="connsiteY36" fmla="*/ 297998 h 512305"/>
              <a:gd name="connsiteX37" fmla="*/ 421262 w 607639"/>
              <a:gd name="connsiteY37" fmla="*/ 238629 h 512305"/>
              <a:gd name="connsiteX38" fmla="*/ 360471 w 607639"/>
              <a:gd name="connsiteY38" fmla="*/ 177928 h 512305"/>
              <a:gd name="connsiteX39" fmla="*/ 247079 w 607639"/>
              <a:gd name="connsiteY39" fmla="*/ 177928 h 512305"/>
              <a:gd name="connsiteX40" fmla="*/ 186377 w 607639"/>
              <a:gd name="connsiteY40" fmla="*/ 238629 h 512305"/>
              <a:gd name="connsiteX41" fmla="*/ 186377 w 607639"/>
              <a:gd name="connsiteY41" fmla="*/ 297998 h 512305"/>
              <a:gd name="connsiteX42" fmla="*/ 20293 w 607639"/>
              <a:gd name="connsiteY42" fmla="*/ 297998 h 512305"/>
              <a:gd name="connsiteX43" fmla="*/ 0 w 607639"/>
              <a:gd name="connsiteY43" fmla="*/ 277734 h 512305"/>
              <a:gd name="connsiteX44" fmla="*/ 0 w 607639"/>
              <a:gd name="connsiteY44" fmla="*/ 114560 h 512305"/>
              <a:gd name="connsiteX45" fmla="*/ 47262 w 607639"/>
              <a:gd name="connsiteY45" fmla="*/ 67367 h 512305"/>
              <a:gd name="connsiteX46" fmla="*/ 188780 w 607639"/>
              <a:gd name="connsiteY46" fmla="*/ 67367 h 512305"/>
              <a:gd name="connsiteX47" fmla="*/ 210764 w 607639"/>
              <a:gd name="connsiteY47" fmla="*/ 12709 h 512305"/>
              <a:gd name="connsiteX48" fmla="*/ 229545 w 607639"/>
              <a:gd name="connsiteY48" fmla="*/ 0 h 51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607639" h="512305">
                <a:moveTo>
                  <a:pt x="33720" y="338432"/>
                </a:moveTo>
                <a:lnTo>
                  <a:pt x="186446" y="338432"/>
                </a:lnTo>
                <a:cubicBezTo>
                  <a:pt x="189116" y="338432"/>
                  <a:pt x="191430" y="339942"/>
                  <a:pt x="192587" y="342252"/>
                </a:cubicBezTo>
                <a:cubicBezTo>
                  <a:pt x="202466" y="362332"/>
                  <a:pt x="223203" y="376103"/>
                  <a:pt x="247055" y="376103"/>
                </a:cubicBezTo>
                <a:lnTo>
                  <a:pt x="360443" y="376103"/>
                </a:lnTo>
                <a:cubicBezTo>
                  <a:pt x="384384" y="376103"/>
                  <a:pt x="405032" y="362332"/>
                  <a:pt x="415000" y="342252"/>
                </a:cubicBezTo>
                <a:cubicBezTo>
                  <a:pt x="416157" y="339942"/>
                  <a:pt x="418471" y="338432"/>
                  <a:pt x="421052" y="338432"/>
                </a:cubicBezTo>
                <a:lnTo>
                  <a:pt x="573778" y="338432"/>
                </a:lnTo>
                <a:cubicBezTo>
                  <a:pt x="577516" y="338432"/>
                  <a:pt x="580542" y="341453"/>
                  <a:pt x="580542" y="345184"/>
                </a:cubicBezTo>
                <a:lnTo>
                  <a:pt x="580542" y="465127"/>
                </a:lnTo>
                <a:cubicBezTo>
                  <a:pt x="580542" y="491159"/>
                  <a:pt x="559449" y="512305"/>
                  <a:pt x="533282" y="512305"/>
                </a:cubicBezTo>
                <a:lnTo>
                  <a:pt x="74216" y="512305"/>
                </a:lnTo>
                <a:cubicBezTo>
                  <a:pt x="48138" y="512305"/>
                  <a:pt x="26956" y="491159"/>
                  <a:pt x="26956" y="465127"/>
                </a:cubicBezTo>
                <a:lnTo>
                  <a:pt x="26956" y="345184"/>
                </a:lnTo>
                <a:cubicBezTo>
                  <a:pt x="26956" y="341453"/>
                  <a:pt x="29982" y="338432"/>
                  <a:pt x="33720" y="338432"/>
                </a:cubicBezTo>
                <a:close/>
                <a:moveTo>
                  <a:pt x="247074" y="218400"/>
                </a:moveTo>
                <a:lnTo>
                  <a:pt x="360476" y="218400"/>
                </a:lnTo>
                <a:cubicBezTo>
                  <a:pt x="371692" y="218400"/>
                  <a:pt x="380771" y="227380"/>
                  <a:pt x="380771" y="238584"/>
                </a:cubicBezTo>
                <a:lnTo>
                  <a:pt x="380771" y="315496"/>
                </a:lnTo>
                <a:cubicBezTo>
                  <a:pt x="380771" y="326700"/>
                  <a:pt x="371692" y="335680"/>
                  <a:pt x="360476" y="335680"/>
                </a:cubicBezTo>
                <a:lnTo>
                  <a:pt x="247074" y="335680"/>
                </a:lnTo>
                <a:cubicBezTo>
                  <a:pt x="235947" y="335680"/>
                  <a:pt x="226868" y="326611"/>
                  <a:pt x="226868" y="315496"/>
                </a:cubicBezTo>
                <a:lnTo>
                  <a:pt x="226868" y="238584"/>
                </a:lnTo>
                <a:cubicBezTo>
                  <a:pt x="226868" y="227380"/>
                  <a:pt x="235947" y="218400"/>
                  <a:pt x="247074" y="218400"/>
                </a:cubicBezTo>
                <a:close/>
                <a:moveTo>
                  <a:pt x="243251" y="40438"/>
                </a:moveTo>
                <a:lnTo>
                  <a:pt x="232482" y="67367"/>
                </a:lnTo>
                <a:lnTo>
                  <a:pt x="375157" y="67367"/>
                </a:lnTo>
                <a:lnTo>
                  <a:pt x="364388" y="40438"/>
                </a:lnTo>
                <a:close/>
                <a:moveTo>
                  <a:pt x="229545" y="0"/>
                </a:moveTo>
                <a:lnTo>
                  <a:pt x="378094" y="0"/>
                </a:lnTo>
                <a:cubicBezTo>
                  <a:pt x="386372" y="0"/>
                  <a:pt x="393759" y="5066"/>
                  <a:pt x="396874" y="12709"/>
                </a:cubicBezTo>
                <a:lnTo>
                  <a:pt x="418770" y="67367"/>
                </a:lnTo>
                <a:lnTo>
                  <a:pt x="560377" y="67367"/>
                </a:lnTo>
                <a:cubicBezTo>
                  <a:pt x="586367" y="67367"/>
                  <a:pt x="607639" y="88608"/>
                  <a:pt x="607639" y="114560"/>
                </a:cubicBezTo>
                <a:lnTo>
                  <a:pt x="607639" y="277734"/>
                </a:lnTo>
                <a:cubicBezTo>
                  <a:pt x="607639" y="288933"/>
                  <a:pt x="598560" y="297998"/>
                  <a:pt x="587346" y="297998"/>
                </a:cubicBezTo>
                <a:lnTo>
                  <a:pt x="421262" y="297998"/>
                </a:lnTo>
                <a:lnTo>
                  <a:pt x="421262" y="238629"/>
                </a:lnTo>
                <a:cubicBezTo>
                  <a:pt x="421262" y="205212"/>
                  <a:pt x="394026" y="177928"/>
                  <a:pt x="360471" y="177928"/>
                </a:cubicBezTo>
                <a:lnTo>
                  <a:pt x="247079" y="177928"/>
                </a:lnTo>
                <a:cubicBezTo>
                  <a:pt x="213613" y="177928"/>
                  <a:pt x="186377" y="205212"/>
                  <a:pt x="186377" y="238629"/>
                </a:cubicBezTo>
                <a:lnTo>
                  <a:pt x="186377" y="297998"/>
                </a:lnTo>
                <a:lnTo>
                  <a:pt x="20293" y="297998"/>
                </a:lnTo>
                <a:cubicBezTo>
                  <a:pt x="9079" y="297998"/>
                  <a:pt x="0" y="288933"/>
                  <a:pt x="0" y="277734"/>
                </a:cubicBezTo>
                <a:lnTo>
                  <a:pt x="0" y="114560"/>
                </a:lnTo>
                <a:cubicBezTo>
                  <a:pt x="0" y="88608"/>
                  <a:pt x="21183" y="67367"/>
                  <a:pt x="47262" y="67367"/>
                </a:cubicBezTo>
                <a:lnTo>
                  <a:pt x="188780" y="67367"/>
                </a:lnTo>
                <a:lnTo>
                  <a:pt x="210764" y="12709"/>
                </a:lnTo>
                <a:cubicBezTo>
                  <a:pt x="213791" y="5066"/>
                  <a:pt x="221267" y="0"/>
                  <a:pt x="229545" y="0"/>
                </a:cubicBezTo>
                <a:close/>
              </a:path>
            </a:pathLst>
          </a:cu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5" name="businessman_57134">
            <a:extLst>
              <a:ext uri="{FF2B5EF4-FFF2-40B4-BE49-F238E27FC236}">
                <a16:creationId xmlns:a16="http://schemas.microsoft.com/office/drawing/2014/main" xmlns="" id="{1EE1D77D-B10F-1BDA-F844-A29453AB0A04}"/>
              </a:ext>
            </a:extLst>
          </p:cNvPr>
          <p:cNvSpPr/>
          <p:nvPr/>
        </p:nvSpPr>
        <p:spPr>
          <a:xfrm>
            <a:off x="7639023" y="1779572"/>
            <a:ext cx="2284254" cy="1782554"/>
          </a:xfrm>
          <a:custGeom>
            <a:avLst/>
            <a:gdLst>
              <a:gd name="connsiteX0" fmla="*/ 263690 w 606580"/>
              <a:gd name="connsiteY0" fmla="*/ 420237 h 473353"/>
              <a:gd name="connsiteX1" fmla="*/ 251341 w 606580"/>
              <a:gd name="connsiteY1" fmla="*/ 432566 h 473353"/>
              <a:gd name="connsiteX2" fmla="*/ 263690 w 606580"/>
              <a:gd name="connsiteY2" fmla="*/ 444895 h 473353"/>
              <a:gd name="connsiteX3" fmla="*/ 342890 w 606580"/>
              <a:gd name="connsiteY3" fmla="*/ 444895 h 473353"/>
              <a:gd name="connsiteX4" fmla="*/ 355332 w 606580"/>
              <a:gd name="connsiteY4" fmla="*/ 432566 h 473353"/>
              <a:gd name="connsiteX5" fmla="*/ 342890 w 606580"/>
              <a:gd name="connsiteY5" fmla="*/ 420237 h 473353"/>
              <a:gd name="connsiteX6" fmla="*/ 562663 w 606580"/>
              <a:gd name="connsiteY6" fmla="*/ 408465 h 473353"/>
              <a:gd name="connsiteX7" fmla="*/ 538522 w 606580"/>
              <a:gd name="connsiteY7" fmla="*/ 432566 h 473353"/>
              <a:gd name="connsiteX8" fmla="*/ 562663 w 606580"/>
              <a:gd name="connsiteY8" fmla="*/ 456667 h 473353"/>
              <a:gd name="connsiteX9" fmla="*/ 586803 w 606580"/>
              <a:gd name="connsiteY9" fmla="*/ 432566 h 473353"/>
              <a:gd name="connsiteX10" fmla="*/ 562663 w 606580"/>
              <a:gd name="connsiteY10" fmla="*/ 408465 h 473353"/>
              <a:gd name="connsiteX11" fmla="*/ 495812 w 606580"/>
              <a:gd name="connsiteY11" fmla="*/ 408465 h 473353"/>
              <a:gd name="connsiteX12" fmla="*/ 471671 w 606580"/>
              <a:gd name="connsiteY12" fmla="*/ 432566 h 473353"/>
              <a:gd name="connsiteX13" fmla="*/ 495812 w 606580"/>
              <a:gd name="connsiteY13" fmla="*/ 456667 h 473353"/>
              <a:gd name="connsiteX14" fmla="*/ 519952 w 606580"/>
              <a:gd name="connsiteY14" fmla="*/ 432566 h 473353"/>
              <a:gd name="connsiteX15" fmla="*/ 495812 w 606580"/>
              <a:gd name="connsiteY15" fmla="*/ 408465 h 473353"/>
              <a:gd name="connsiteX16" fmla="*/ 0 w 606580"/>
              <a:gd name="connsiteY16" fmla="*/ 391779 h 473353"/>
              <a:gd name="connsiteX17" fmla="*/ 606580 w 606580"/>
              <a:gd name="connsiteY17" fmla="*/ 391779 h 473353"/>
              <a:gd name="connsiteX18" fmla="*/ 606580 w 606580"/>
              <a:gd name="connsiteY18" fmla="*/ 452403 h 473353"/>
              <a:gd name="connsiteX19" fmla="*/ 585782 w 606580"/>
              <a:gd name="connsiteY19" fmla="*/ 473353 h 473353"/>
              <a:gd name="connsiteX20" fmla="*/ 20798 w 606580"/>
              <a:gd name="connsiteY20" fmla="*/ 473353 h 473353"/>
              <a:gd name="connsiteX21" fmla="*/ 0 w 606580"/>
              <a:gd name="connsiteY21" fmla="*/ 452403 h 473353"/>
              <a:gd name="connsiteX22" fmla="*/ 150233 w 606580"/>
              <a:gd name="connsiteY22" fmla="*/ 49466 h 473353"/>
              <a:gd name="connsiteX23" fmla="*/ 456347 w 606580"/>
              <a:gd name="connsiteY23" fmla="*/ 49466 h 473353"/>
              <a:gd name="connsiteX24" fmla="*/ 479280 w 606580"/>
              <a:gd name="connsiteY24" fmla="*/ 72273 h 473353"/>
              <a:gd name="connsiteX25" fmla="*/ 479280 w 606580"/>
              <a:gd name="connsiteY25" fmla="*/ 183529 h 473353"/>
              <a:gd name="connsiteX26" fmla="*/ 479280 w 606580"/>
              <a:gd name="connsiteY26" fmla="*/ 294878 h 473353"/>
              <a:gd name="connsiteX27" fmla="*/ 456347 w 606580"/>
              <a:gd name="connsiteY27" fmla="*/ 317685 h 473353"/>
              <a:gd name="connsiteX28" fmla="*/ 150233 w 606580"/>
              <a:gd name="connsiteY28" fmla="*/ 317685 h 473353"/>
              <a:gd name="connsiteX29" fmla="*/ 127300 w 606580"/>
              <a:gd name="connsiteY29" fmla="*/ 294878 h 473353"/>
              <a:gd name="connsiteX30" fmla="*/ 127300 w 606580"/>
              <a:gd name="connsiteY30" fmla="*/ 183529 h 473353"/>
              <a:gd name="connsiteX31" fmla="*/ 127300 w 606580"/>
              <a:gd name="connsiteY31" fmla="*/ 72273 h 473353"/>
              <a:gd name="connsiteX32" fmla="*/ 150233 w 606580"/>
              <a:gd name="connsiteY32" fmla="*/ 49466 h 473353"/>
              <a:gd name="connsiteX33" fmla="*/ 150248 w 606580"/>
              <a:gd name="connsiteY33" fmla="*/ 24750 h 473353"/>
              <a:gd name="connsiteX34" fmla="*/ 102622 w 606580"/>
              <a:gd name="connsiteY34" fmla="*/ 72304 h 473353"/>
              <a:gd name="connsiteX35" fmla="*/ 102622 w 606580"/>
              <a:gd name="connsiteY35" fmla="*/ 183541 h 473353"/>
              <a:gd name="connsiteX36" fmla="*/ 102622 w 606580"/>
              <a:gd name="connsiteY36" fmla="*/ 294870 h 473353"/>
              <a:gd name="connsiteX37" fmla="*/ 150248 w 606580"/>
              <a:gd name="connsiteY37" fmla="*/ 342424 h 473353"/>
              <a:gd name="connsiteX38" fmla="*/ 456334 w 606580"/>
              <a:gd name="connsiteY38" fmla="*/ 342424 h 473353"/>
              <a:gd name="connsiteX39" fmla="*/ 504052 w 606580"/>
              <a:gd name="connsiteY39" fmla="*/ 294870 h 473353"/>
              <a:gd name="connsiteX40" fmla="*/ 504052 w 606580"/>
              <a:gd name="connsiteY40" fmla="*/ 183541 h 473353"/>
              <a:gd name="connsiteX41" fmla="*/ 504052 w 606580"/>
              <a:gd name="connsiteY41" fmla="*/ 72304 h 473353"/>
              <a:gd name="connsiteX42" fmla="*/ 456334 w 606580"/>
              <a:gd name="connsiteY42" fmla="*/ 24750 h 473353"/>
              <a:gd name="connsiteX43" fmla="*/ 150248 w 606580"/>
              <a:gd name="connsiteY43" fmla="*/ 0 h 473353"/>
              <a:gd name="connsiteX44" fmla="*/ 456334 w 606580"/>
              <a:gd name="connsiteY44" fmla="*/ 0 h 473353"/>
              <a:gd name="connsiteX45" fmla="*/ 528747 w 606580"/>
              <a:gd name="connsiteY45" fmla="*/ 72304 h 473353"/>
              <a:gd name="connsiteX46" fmla="*/ 528747 w 606580"/>
              <a:gd name="connsiteY46" fmla="*/ 183541 h 473353"/>
              <a:gd name="connsiteX47" fmla="*/ 528747 w 606580"/>
              <a:gd name="connsiteY47" fmla="*/ 294870 h 473353"/>
              <a:gd name="connsiteX48" fmla="*/ 456334 w 606580"/>
              <a:gd name="connsiteY48" fmla="*/ 367081 h 473353"/>
              <a:gd name="connsiteX49" fmla="*/ 150248 w 606580"/>
              <a:gd name="connsiteY49" fmla="*/ 367081 h 473353"/>
              <a:gd name="connsiteX50" fmla="*/ 77834 w 606580"/>
              <a:gd name="connsiteY50" fmla="*/ 294870 h 473353"/>
              <a:gd name="connsiteX51" fmla="*/ 77834 w 606580"/>
              <a:gd name="connsiteY51" fmla="*/ 183541 h 473353"/>
              <a:gd name="connsiteX52" fmla="*/ 77834 w 606580"/>
              <a:gd name="connsiteY52" fmla="*/ 72304 h 473353"/>
              <a:gd name="connsiteX53" fmla="*/ 150248 w 606580"/>
              <a:gd name="connsiteY53" fmla="*/ 0 h 473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06580" h="473353">
                <a:moveTo>
                  <a:pt x="263690" y="420237"/>
                </a:moveTo>
                <a:cubicBezTo>
                  <a:pt x="256820" y="420237"/>
                  <a:pt x="251341" y="425706"/>
                  <a:pt x="251341" y="432566"/>
                </a:cubicBezTo>
                <a:cubicBezTo>
                  <a:pt x="251341" y="439426"/>
                  <a:pt x="256820" y="444895"/>
                  <a:pt x="263690" y="444895"/>
                </a:cubicBezTo>
                <a:lnTo>
                  <a:pt x="342890" y="444895"/>
                </a:lnTo>
                <a:cubicBezTo>
                  <a:pt x="349761" y="444895"/>
                  <a:pt x="355332" y="439426"/>
                  <a:pt x="355332" y="432566"/>
                </a:cubicBezTo>
                <a:cubicBezTo>
                  <a:pt x="355332" y="425706"/>
                  <a:pt x="349761" y="420237"/>
                  <a:pt x="342890" y="420237"/>
                </a:cubicBezTo>
                <a:close/>
                <a:moveTo>
                  <a:pt x="562663" y="408465"/>
                </a:moveTo>
                <a:cubicBezTo>
                  <a:pt x="549293" y="408465"/>
                  <a:pt x="538522" y="419218"/>
                  <a:pt x="538522" y="432566"/>
                </a:cubicBezTo>
                <a:cubicBezTo>
                  <a:pt x="538522" y="445914"/>
                  <a:pt x="549293" y="456667"/>
                  <a:pt x="562663" y="456667"/>
                </a:cubicBezTo>
                <a:cubicBezTo>
                  <a:pt x="576033" y="456667"/>
                  <a:pt x="586803" y="445914"/>
                  <a:pt x="586803" y="432566"/>
                </a:cubicBezTo>
                <a:cubicBezTo>
                  <a:pt x="586803" y="419218"/>
                  <a:pt x="576033" y="408465"/>
                  <a:pt x="562663" y="408465"/>
                </a:cubicBezTo>
                <a:close/>
                <a:moveTo>
                  <a:pt x="495812" y="408465"/>
                </a:moveTo>
                <a:cubicBezTo>
                  <a:pt x="482442" y="408465"/>
                  <a:pt x="471671" y="419218"/>
                  <a:pt x="471671" y="432566"/>
                </a:cubicBezTo>
                <a:cubicBezTo>
                  <a:pt x="471671" y="445914"/>
                  <a:pt x="482442" y="456667"/>
                  <a:pt x="495812" y="456667"/>
                </a:cubicBezTo>
                <a:cubicBezTo>
                  <a:pt x="509182" y="456667"/>
                  <a:pt x="519952" y="445914"/>
                  <a:pt x="519952" y="432566"/>
                </a:cubicBezTo>
                <a:cubicBezTo>
                  <a:pt x="519952" y="419218"/>
                  <a:pt x="509182" y="408465"/>
                  <a:pt x="495812" y="408465"/>
                </a:cubicBezTo>
                <a:close/>
                <a:moveTo>
                  <a:pt x="0" y="391779"/>
                </a:moveTo>
                <a:lnTo>
                  <a:pt x="606580" y="391779"/>
                </a:lnTo>
                <a:lnTo>
                  <a:pt x="606580" y="452403"/>
                </a:lnTo>
                <a:cubicBezTo>
                  <a:pt x="606580" y="463991"/>
                  <a:pt x="597295" y="473353"/>
                  <a:pt x="585782" y="473353"/>
                </a:cubicBezTo>
                <a:lnTo>
                  <a:pt x="20798" y="473353"/>
                </a:lnTo>
                <a:cubicBezTo>
                  <a:pt x="9285" y="473353"/>
                  <a:pt x="0" y="463991"/>
                  <a:pt x="0" y="452403"/>
                </a:cubicBezTo>
                <a:close/>
                <a:moveTo>
                  <a:pt x="150233" y="49466"/>
                </a:moveTo>
                <a:lnTo>
                  <a:pt x="456347" y="49466"/>
                </a:lnTo>
                <a:cubicBezTo>
                  <a:pt x="468974" y="49466"/>
                  <a:pt x="479280" y="59664"/>
                  <a:pt x="479280" y="72273"/>
                </a:cubicBezTo>
                <a:lnTo>
                  <a:pt x="479280" y="183529"/>
                </a:lnTo>
                <a:lnTo>
                  <a:pt x="479280" y="294878"/>
                </a:lnTo>
                <a:cubicBezTo>
                  <a:pt x="479280" y="307394"/>
                  <a:pt x="468974" y="317685"/>
                  <a:pt x="456347" y="317685"/>
                </a:cubicBezTo>
                <a:lnTo>
                  <a:pt x="150233" y="317685"/>
                </a:lnTo>
                <a:cubicBezTo>
                  <a:pt x="137606" y="317685"/>
                  <a:pt x="127300" y="307394"/>
                  <a:pt x="127300" y="294878"/>
                </a:cubicBezTo>
                <a:lnTo>
                  <a:pt x="127300" y="183529"/>
                </a:lnTo>
                <a:lnTo>
                  <a:pt x="127300" y="72273"/>
                </a:lnTo>
                <a:cubicBezTo>
                  <a:pt x="127300" y="59664"/>
                  <a:pt x="137606" y="49466"/>
                  <a:pt x="150233" y="49466"/>
                </a:cubicBezTo>
                <a:close/>
                <a:moveTo>
                  <a:pt x="150248" y="24750"/>
                </a:moveTo>
                <a:cubicBezTo>
                  <a:pt x="123882" y="24750"/>
                  <a:pt x="102622" y="46071"/>
                  <a:pt x="102622" y="72304"/>
                </a:cubicBezTo>
                <a:lnTo>
                  <a:pt x="102622" y="183541"/>
                </a:lnTo>
                <a:lnTo>
                  <a:pt x="102622" y="294870"/>
                </a:lnTo>
                <a:cubicBezTo>
                  <a:pt x="102622" y="321103"/>
                  <a:pt x="123975" y="342424"/>
                  <a:pt x="150248" y="342424"/>
                </a:cubicBezTo>
                <a:lnTo>
                  <a:pt x="456334" y="342424"/>
                </a:lnTo>
                <a:cubicBezTo>
                  <a:pt x="482700" y="342424"/>
                  <a:pt x="504052" y="321103"/>
                  <a:pt x="504052" y="294870"/>
                </a:cubicBezTo>
                <a:lnTo>
                  <a:pt x="504052" y="183541"/>
                </a:lnTo>
                <a:lnTo>
                  <a:pt x="504052" y="72304"/>
                </a:lnTo>
                <a:cubicBezTo>
                  <a:pt x="504052" y="46071"/>
                  <a:pt x="482700" y="24750"/>
                  <a:pt x="456334" y="24750"/>
                </a:cubicBezTo>
                <a:close/>
                <a:moveTo>
                  <a:pt x="150248" y="0"/>
                </a:moveTo>
                <a:lnTo>
                  <a:pt x="456334" y="0"/>
                </a:lnTo>
                <a:cubicBezTo>
                  <a:pt x="496254" y="0"/>
                  <a:pt x="528747" y="32444"/>
                  <a:pt x="528747" y="72304"/>
                </a:cubicBezTo>
                <a:lnTo>
                  <a:pt x="528747" y="183541"/>
                </a:lnTo>
                <a:lnTo>
                  <a:pt x="528747" y="294870"/>
                </a:lnTo>
                <a:cubicBezTo>
                  <a:pt x="528747" y="334730"/>
                  <a:pt x="496254" y="367081"/>
                  <a:pt x="456334" y="367081"/>
                </a:cubicBezTo>
                <a:lnTo>
                  <a:pt x="150248" y="367081"/>
                </a:lnTo>
                <a:cubicBezTo>
                  <a:pt x="110327" y="367081"/>
                  <a:pt x="77834" y="334730"/>
                  <a:pt x="77834" y="294870"/>
                </a:cubicBezTo>
                <a:lnTo>
                  <a:pt x="77834" y="183541"/>
                </a:lnTo>
                <a:lnTo>
                  <a:pt x="77834" y="72304"/>
                </a:lnTo>
                <a:cubicBezTo>
                  <a:pt x="77834" y="32444"/>
                  <a:pt x="110327" y="0"/>
                  <a:pt x="150248" y="0"/>
                </a:cubicBezTo>
                <a:close/>
              </a:path>
            </a:pathLst>
          </a:cu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4E4C4D7-13DB-BED4-3AFE-FB388E492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8" name="箭头: 十字 7">
            <a:extLst>
              <a:ext uri="{FF2B5EF4-FFF2-40B4-BE49-F238E27FC236}">
                <a16:creationId xmlns:a16="http://schemas.microsoft.com/office/drawing/2014/main" xmlns="" id="{36BB2B72-218B-0D86-8EDD-C2C558A1DE6D}"/>
              </a:ext>
            </a:extLst>
          </p:cNvPr>
          <p:cNvSpPr/>
          <p:nvPr/>
        </p:nvSpPr>
        <p:spPr>
          <a:xfrm>
            <a:off x="780014" y="1382106"/>
            <a:ext cx="10631971" cy="5058449"/>
          </a:xfrm>
          <a:prstGeom prst="quadArrow">
            <a:avLst>
              <a:gd name="adj1" fmla="val 2072"/>
              <a:gd name="adj2" fmla="val 2153"/>
              <a:gd name="adj3" fmla="val 22500"/>
            </a:avLst>
          </a:prstGeom>
          <a:solidFill>
            <a:schemeClr val="accent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C70438B-5B41-94CF-C06E-A6533A1AB5B7}"/>
              </a:ext>
            </a:extLst>
          </p:cNvPr>
          <p:cNvSpPr txBox="1"/>
          <p:nvPr/>
        </p:nvSpPr>
        <p:spPr>
          <a:xfrm>
            <a:off x="1534867" y="162057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1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8F0D153-A903-7F19-FED5-14B4798DDDD1}"/>
              </a:ext>
            </a:extLst>
          </p:cNvPr>
          <p:cNvSpPr txBox="1"/>
          <p:nvPr/>
        </p:nvSpPr>
        <p:spPr>
          <a:xfrm>
            <a:off x="1534867" y="1935483"/>
            <a:ext cx="4409669" cy="51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50A8B5D-D9F5-CC69-72A9-5E76BD0A495B}"/>
              </a:ext>
            </a:extLst>
          </p:cNvPr>
          <p:cNvSpPr txBox="1"/>
          <p:nvPr/>
        </p:nvSpPr>
        <p:spPr>
          <a:xfrm>
            <a:off x="1534867" y="2584353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1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C83F95F-B97F-ACC8-FC2D-340C1B0D7BDE}"/>
              </a:ext>
            </a:extLst>
          </p:cNvPr>
          <p:cNvSpPr txBox="1"/>
          <p:nvPr/>
        </p:nvSpPr>
        <p:spPr>
          <a:xfrm>
            <a:off x="1534867" y="2899262"/>
            <a:ext cx="4409669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B701D2B4-8297-CEF3-154F-B34BF55B03CD}"/>
              </a:ext>
            </a:extLst>
          </p:cNvPr>
          <p:cNvSpPr/>
          <p:nvPr/>
        </p:nvSpPr>
        <p:spPr>
          <a:xfrm>
            <a:off x="1060166" y="1713233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Oval 29">
            <a:extLst>
              <a:ext uri="{FF2B5EF4-FFF2-40B4-BE49-F238E27FC236}">
                <a16:creationId xmlns:a16="http://schemas.microsoft.com/office/drawing/2014/main" xmlns="" id="{90343613-EDD8-7EF4-F96E-89118678DE26}"/>
              </a:ext>
            </a:extLst>
          </p:cNvPr>
          <p:cNvSpPr/>
          <p:nvPr/>
        </p:nvSpPr>
        <p:spPr>
          <a:xfrm>
            <a:off x="1155416" y="1808483"/>
            <a:ext cx="254000" cy="254000"/>
          </a:xfrm>
          <a:custGeom>
            <a:avLst/>
            <a:gdLst>
              <a:gd name="T0" fmla="*/ 9068 w 12400"/>
              <a:gd name="T1" fmla="*/ 3132 h 12400"/>
              <a:gd name="T2" fmla="*/ 6196 w 12400"/>
              <a:gd name="T3" fmla="*/ 2000 h 12400"/>
              <a:gd name="T4" fmla="*/ 2126 w 12400"/>
              <a:gd name="T5" fmla="*/ 5171 h 12400"/>
              <a:gd name="T6" fmla="*/ 1835 w 12400"/>
              <a:gd name="T7" fmla="*/ 5400 h 12400"/>
              <a:gd name="T8" fmla="*/ 403 w 12400"/>
              <a:gd name="T9" fmla="*/ 5400 h 12400"/>
              <a:gd name="T10" fmla="*/ 107 w 12400"/>
              <a:gd name="T11" fmla="*/ 5046 h 12400"/>
              <a:gd name="T12" fmla="*/ 6200 w 12400"/>
              <a:gd name="T13" fmla="*/ 0 h 12400"/>
              <a:gd name="T14" fmla="*/ 10483 w 12400"/>
              <a:gd name="T15" fmla="*/ 1717 h 12400"/>
              <a:gd name="T16" fmla="*/ 11376 w 12400"/>
              <a:gd name="T17" fmla="*/ 824 h 12400"/>
              <a:gd name="T18" fmla="*/ 12400 w 12400"/>
              <a:gd name="T19" fmla="*/ 1249 h 12400"/>
              <a:gd name="T20" fmla="*/ 12400 w 12400"/>
              <a:gd name="T21" fmla="*/ 4600 h 12400"/>
              <a:gd name="T22" fmla="*/ 11800 w 12400"/>
              <a:gd name="T23" fmla="*/ 5200 h 12400"/>
              <a:gd name="T24" fmla="*/ 8449 w 12400"/>
              <a:gd name="T25" fmla="*/ 5200 h 12400"/>
              <a:gd name="T26" fmla="*/ 8024 w 12400"/>
              <a:gd name="T27" fmla="*/ 4176 h 12400"/>
              <a:gd name="T28" fmla="*/ 9068 w 12400"/>
              <a:gd name="T29" fmla="*/ 3132 h 12400"/>
              <a:gd name="T30" fmla="*/ 600 w 12400"/>
              <a:gd name="T31" fmla="*/ 7200 h 12400"/>
              <a:gd name="T32" fmla="*/ 3951 w 12400"/>
              <a:gd name="T33" fmla="*/ 7200 h 12400"/>
              <a:gd name="T34" fmla="*/ 4376 w 12400"/>
              <a:gd name="T35" fmla="*/ 8224 h 12400"/>
              <a:gd name="T36" fmla="*/ 3332 w 12400"/>
              <a:gd name="T37" fmla="*/ 9268 h 12400"/>
              <a:gd name="T38" fmla="*/ 6204 w 12400"/>
              <a:gd name="T39" fmla="*/ 10400 h 12400"/>
              <a:gd name="T40" fmla="*/ 10274 w 12400"/>
              <a:gd name="T41" fmla="*/ 7229 h 12400"/>
              <a:gd name="T42" fmla="*/ 10565 w 12400"/>
              <a:gd name="T43" fmla="*/ 7000 h 12400"/>
              <a:gd name="T44" fmla="*/ 11997 w 12400"/>
              <a:gd name="T45" fmla="*/ 7000 h 12400"/>
              <a:gd name="T46" fmla="*/ 12293 w 12400"/>
              <a:gd name="T47" fmla="*/ 7354 h 12400"/>
              <a:gd name="T48" fmla="*/ 6200 w 12400"/>
              <a:gd name="T49" fmla="*/ 12400 h 12400"/>
              <a:gd name="T50" fmla="*/ 1917 w 12400"/>
              <a:gd name="T51" fmla="*/ 10683 h 12400"/>
              <a:gd name="T52" fmla="*/ 1024 w 12400"/>
              <a:gd name="T53" fmla="*/ 11576 h 12400"/>
              <a:gd name="T54" fmla="*/ 0 w 12400"/>
              <a:gd name="T55" fmla="*/ 11151 h 12400"/>
              <a:gd name="T56" fmla="*/ 0 w 12400"/>
              <a:gd name="T57" fmla="*/ 7800 h 12400"/>
              <a:gd name="T58" fmla="*/ 600 w 12400"/>
              <a:gd name="T59" fmla="*/ 7200 h 12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2400" h="12400">
                <a:moveTo>
                  <a:pt x="9068" y="3132"/>
                </a:moveTo>
                <a:cubicBezTo>
                  <a:pt x="8286" y="2400"/>
                  <a:pt x="7272" y="1999"/>
                  <a:pt x="6196" y="2000"/>
                </a:cubicBezTo>
                <a:cubicBezTo>
                  <a:pt x="4260" y="2002"/>
                  <a:pt x="2588" y="3329"/>
                  <a:pt x="2126" y="5171"/>
                </a:cubicBezTo>
                <a:cubicBezTo>
                  <a:pt x="2093" y="5305"/>
                  <a:pt x="1973" y="5400"/>
                  <a:pt x="1835" y="5400"/>
                </a:cubicBezTo>
                <a:lnTo>
                  <a:pt x="403" y="5400"/>
                </a:lnTo>
                <a:cubicBezTo>
                  <a:pt x="215" y="5400"/>
                  <a:pt x="73" y="5230"/>
                  <a:pt x="107" y="5046"/>
                </a:cubicBezTo>
                <a:cubicBezTo>
                  <a:pt x="648" y="2173"/>
                  <a:pt x="3170" y="0"/>
                  <a:pt x="6200" y="0"/>
                </a:cubicBezTo>
                <a:cubicBezTo>
                  <a:pt x="7861" y="0"/>
                  <a:pt x="9370" y="653"/>
                  <a:pt x="10483" y="1717"/>
                </a:cubicBezTo>
                <a:lnTo>
                  <a:pt x="11376" y="824"/>
                </a:lnTo>
                <a:cubicBezTo>
                  <a:pt x="11754" y="446"/>
                  <a:pt x="12400" y="714"/>
                  <a:pt x="12400" y="1249"/>
                </a:cubicBezTo>
                <a:lnTo>
                  <a:pt x="12400" y="4600"/>
                </a:lnTo>
                <a:cubicBezTo>
                  <a:pt x="12400" y="4931"/>
                  <a:pt x="12131" y="5200"/>
                  <a:pt x="11800" y="5200"/>
                </a:cubicBezTo>
                <a:lnTo>
                  <a:pt x="8449" y="5200"/>
                </a:lnTo>
                <a:cubicBezTo>
                  <a:pt x="7914" y="5200"/>
                  <a:pt x="7646" y="4554"/>
                  <a:pt x="8024" y="4176"/>
                </a:cubicBezTo>
                <a:lnTo>
                  <a:pt x="9068" y="3132"/>
                </a:lnTo>
                <a:close/>
                <a:moveTo>
                  <a:pt x="600" y="7200"/>
                </a:moveTo>
                <a:lnTo>
                  <a:pt x="3951" y="7200"/>
                </a:lnTo>
                <a:cubicBezTo>
                  <a:pt x="4486" y="7200"/>
                  <a:pt x="4754" y="7846"/>
                  <a:pt x="4376" y="8224"/>
                </a:cubicBezTo>
                <a:lnTo>
                  <a:pt x="3332" y="9268"/>
                </a:lnTo>
                <a:cubicBezTo>
                  <a:pt x="4114" y="10000"/>
                  <a:pt x="5128" y="10401"/>
                  <a:pt x="6204" y="10400"/>
                </a:cubicBezTo>
                <a:cubicBezTo>
                  <a:pt x="8139" y="10398"/>
                  <a:pt x="9812" y="9071"/>
                  <a:pt x="10274" y="7229"/>
                </a:cubicBezTo>
                <a:cubicBezTo>
                  <a:pt x="10307" y="7095"/>
                  <a:pt x="10427" y="7000"/>
                  <a:pt x="10565" y="7000"/>
                </a:cubicBezTo>
                <a:lnTo>
                  <a:pt x="11997" y="7000"/>
                </a:lnTo>
                <a:cubicBezTo>
                  <a:pt x="12185" y="7000"/>
                  <a:pt x="12327" y="7170"/>
                  <a:pt x="12293" y="7354"/>
                </a:cubicBezTo>
                <a:cubicBezTo>
                  <a:pt x="11752" y="10227"/>
                  <a:pt x="9230" y="12400"/>
                  <a:pt x="6200" y="12400"/>
                </a:cubicBezTo>
                <a:cubicBezTo>
                  <a:pt x="4539" y="12400"/>
                  <a:pt x="3030" y="11747"/>
                  <a:pt x="1917" y="10683"/>
                </a:cubicBezTo>
                <a:lnTo>
                  <a:pt x="1024" y="11576"/>
                </a:lnTo>
                <a:cubicBezTo>
                  <a:pt x="646" y="11954"/>
                  <a:pt x="0" y="11686"/>
                  <a:pt x="0" y="11151"/>
                </a:cubicBezTo>
                <a:lnTo>
                  <a:pt x="0" y="7800"/>
                </a:lnTo>
                <a:cubicBezTo>
                  <a:pt x="0" y="7469"/>
                  <a:pt x="269" y="7200"/>
                  <a:pt x="600" y="7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AC9DF9CD-3563-D2AE-8190-8B0E6178AA59}"/>
              </a:ext>
            </a:extLst>
          </p:cNvPr>
          <p:cNvSpPr/>
          <p:nvPr/>
        </p:nvSpPr>
        <p:spPr>
          <a:xfrm>
            <a:off x="1039471" y="2611740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Oval 29">
            <a:extLst>
              <a:ext uri="{FF2B5EF4-FFF2-40B4-BE49-F238E27FC236}">
                <a16:creationId xmlns:a16="http://schemas.microsoft.com/office/drawing/2014/main" xmlns="" id="{66A777F8-CE6D-3599-E544-E95F025EC1A8}"/>
              </a:ext>
            </a:extLst>
          </p:cNvPr>
          <p:cNvSpPr/>
          <p:nvPr/>
        </p:nvSpPr>
        <p:spPr>
          <a:xfrm>
            <a:off x="1134721" y="2745074"/>
            <a:ext cx="254000" cy="177833"/>
          </a:xfrm>
          <a:custGeom>
            <a:avLst/>
            <a:gdLst>
              <a:gd name="T0" fmla="*/ 4800 w 16000"/>
              <a:gd name="T1" fmla="*/ 5600 h 11200"/>
              <a:gd name="T2" fmla="*/ 7600 w 16000"/>
              <a:gd name="T3" fmla="*/ 2800 h 11200"/>
              <a:gd name="T4" fmla="*/ 4800 w 16000"/>
              <a:gd name="T5" fmla="*/ 0 h 11200"/>
              <a:gd name="T6" fmla="*/ 2000 w 16000"/>
              <a:gd name="T7" fmla="*/ 2800 h 11200"/>
              <a:gd name="T8" fmla="*/ 4800 w 16000"/>
              <a:gd name="T9" fmla="*/ 5600 h 11200"/>
              <a:gd name="T10" fmla="*/ 6720 w 16000"/>
              <a:gd name="T11" fmla="*/ 6400 h 11200"/>
              <a:gd name="T12" fmla="*/ 6513 w 16000"/>
              <a:gd name="T13" fmla="*/ 6400 h 11200"/>
              <a:gd name="T14" fmla="*/ 4800 w 16000"/>
              <a:gd name="T15" fmla="*/ 6800 h 11200"/>
              <a:gd name="T16" fmla="*/ 3088 w 16000"/>
              <a:gd name="T17" fmla="*/ 6400 h 11200"/>
              <a:gd name="T18" fmla="*/ 2880 w 16000"/>
              <a:gd name="T19" fmla="*/ 6400 h 11200"/>
              <a:gd name="T20" fmla="*/ 0 w 16000"/>
              <a:gd name="T21" fmla="*/ 9280 h 11200"/>
              <a:gd name="T22" fmla="*/ 0 w 16000"/>
              <a:gd name="T23" fmla="*/ 10000 h 11200"/>
              <a:gd name="T24" fmla="*/ 1200 w 16000"/>
              <a:gd name="T25" fmla="*/ 11200 h 11200"/>
              <a:gd name="T26" fmla="*/ 8400 w 16000"/>
              <a:gd name="T27" fmla="*/ 11200 h 11200"/>
              <a:gd name="T28" fmla="*/ 9600 w 16000"/>
              <a:gd name="T29" fmla="*/ 10000 h 11200"/>
              <a:gd name="T30" fmla="*/ 9600 w 16000"/>
              <a:gd name="T31" fmla="*/ 9280 h 11200"/>
              <a:gd name="T32" fmla="*/ 6720 w 16000"/>
              <a:gd name="T33" fmla="*/ 6400 h 11200"/>
              <a:gd name="T34" fmla="*/ 12000 w 16000"/>
              <a:gd name="T35" fmla="*/ 5600 h 11200"/>
              <a:gd name="T36" fmla="*/ 14400 w 16000"/>
              <a:gd name="T37" fmla="*/ 3200 h 11200"/>
              <a:gd name="T38" fmla="*/ 12000 w 16000"/>
              <a:gd name="T39" fmla="*/ 800 h 11200"/>
              <a:gd name="T40" fmla="*/ 9600 w 16000"/>
              <a:gd name="T41" fmla="*/ 3200 h 11200"/>
              <a:gd name="T42" fmla="*/ 12000 w 16000"/>
              <a:gd name="T43" fmla="*/ 5600 h 11200"/>
              <a:gd name="T44" fmla="*/ 13200 w 16000"/>
              <a:gd name="T45" fmla="*/ 6400 h 11200"/>
              <a:gd name="T46" fmla="*/ 13105 w 16000"/>
              <a:gd name="T47" fmla="*/ 6400 h 11200"/>
              <a:gd name="T48" fmla="*/ 12000 w 16000"/>
              <a:gd name="T49" fmla="*/ 6600 h 11200"/>
              <a:gd name="T50" fmla="*/ 10895 w 16000"/>
              <a:gd name="T51" fmla="*/ 6400 h 11200"/>
              <a:gd name="T52" fmla="*/ 10800 w 16000"/>
              <a:gd name="T53" fmla="*/ 6400 h 11200"/>
              <a:gd name="T54" fmla="*/ 9408 w 16000"/>
              <a:gd name="T55" fmla="*/ 6785 h 11200"/>
              <a:gd name="T56" fmla="*/ 10400 w 16000"/>
              <a:gd name="T57" fmla="*/ 9280 h 11200"/>
              <a:gd name="T58" fmla="*/ 10400 w 16000"/>
              <a:gd name="T59" fmla="*/ 10240 h 11200"/>
              <a:gd name="T60" fmla="*/ 10385 w 16000"/>
              <a:gd name="T61" fmla="*/ 10400 h 11200"/>
              <a:gd name="T62" fmla="*/ 14800 w 16000"/>
              <a:gd name="T63" fmla="*/ 10400 h 11200"/>
              <a:gd name="T64" fmla="*/ 16000 w 16000"/>
              <a:gd name="T65" fmla="*/ 9200 h 11200"/>
              <a:gd name="T66" fmla="*/ 13200 w 16000"/>
              <a:gd name="T67" fmla="*/ 64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000" h="11200">
                <a:moveTo>
                  <a:pt x="4800" y="5600"/>
                </a:moveTo>
                <a:cubicBezTo>
                  <a:pt x="6348" y="5600"/>
                  <a:pt x="7600" y="4348"/>
                  <a:pt x="7600" y="2800"/>
                </a:cubicBezTo>
                <a:cubicBezTo>
                  <a:pt x="7600" y="1253"/>
                  <a:pt x="6348" y="0"/>
                  <a:pt x="4800" y="0"/>
                </a:cubicBezTo>
                <a:cubicBezTo>
                  <a:pt x="3253" y="0"/>
                  <a:pt x="2000" y="1253"/>
                  <a:pt x="2000" y="2800"/>
                </a:cubicBezTo>
                <a:cubicBezTo>
                  <a:pt x="2000" y="4348"/>
                  <a:pt x="3253" y="5600"/>
                  <a:pt x="4800" y="5600"/>
                </a:cubicBezTo>
                <a:close/>
                <a:moveTo>
                  <a:pt x="6720" y="6400"/>
                </a:moveTo>
                <a:lnTo>
                  <a:pt x="6513" y="6400"/>
                </a:lnTo>
                <a:cubicBezTo>
                  <a:pt x="5993" y="6650"/>
                  <a:pt x="5415" y="6800"/>
                  <a:pt x="4800" y="6800"/>
                </a:cubicBezTo>
                <a:cubicBezTo>
                  <a:pt x="4185" y="6800"/>
                  <a:pt x="3610" y="6650"/>
                  <a:pt x="3088" y="6400"/>
                </a:cubicBezTo>
                <a:lnTo>
                  <a:pt x="2880" y="6400"/>
                </a:lnTo>
                <a:cubicBezTo>
                  <a:pt x="1290" y="6400"/>
                  <a:pt x="0" y="7690"/>
                  <a:pt x="0" y="9280"/>
                </a:cubicBezTo>
                <a:lnTo>
                  <a:pt x="0" y="10000"/>
                </a:lnTo>
                <a:cubicBezTo>
                  <a:pt x="0" y="10663"/>
                  <a:pt x="538" y="11200"/>
                  <a:pt x="1200" y="11200"/>
                </a:cubicBezTo>
                <a:lnTo>
                  <a:pt x="8400" y="11200"/>
                </a:lnTo>
                <a:cubicBezTo>
                  <a:pt x="9063" y="11200"/>
                  <a:pt x="9600" y="10663"/>
                  <a:pt x="9600" y="10000"/>
                </a:cubicBezTo>
                <a:lnTo>
                  <a:pt x="9600" y="9280"/>
                </a:lnTo>
                <a:cubicBezTo>
                  <a:pt x="9600" y="7690"/>
                  <a:pt x="8310" y="6400"/>
                  <a:pt x="6720" y="6400"/>
                </a:cubicBezTo>
                <a:close/>
                <a:moveTo>
                  <a:pt x="12000" y="5600"/>
                </a:moveTo>
                <a:cubicBezTo>
                  <a:pt x="13325" y="5600"/>
                  <a:pt x="14400" y="4525"/>
                  <a:pt x="14400" y="3200"/>
                </a:cubicBezTo>
                <a:cubicBezTo>
                  <a:pt x="14400" y="1875"/>
                  <a:pt x="13325" y="800"/>
                  <a:pt x="12000" y="800"/>
                </a:cubicBezTo>
                <a:cubicBezTo>
                  <a:pt x="10675" y="800"/>
                  <a:pt x="9600" y="1875"/>
                  <a:pt x="9600" y="3200"/>
                </a:cubicBezTo>
                <a:cubicBezTo>
                  <a:pt x="9600" y="4525"/>
                  <a:pt x="10675" y="5600"/>
                  <a:pt x="12000" y="5600"/>
                </a:cubicBezTo>
                <a:close/>
                <a:moveTo>
                  <a:pt x="13200" y="6400"/>
                </a:moveTo>
                <a:lnTo>
                  <a:pt x="13105" y="6400"/>
                </a:lnTo>
                <a:cubicBezTo>
                  <a:pt x="12758" y="6520"/>
                  <a:pt x="12390" y="6600"/>
                  <a:pt x="12000" y="6600"/>
                </a:cubicBezTo>
                <a:cubicBezTo>
                  <a:pt x="11610" y="6600"/>
                  <a:pt x="11243" y="6520"/>
                  <a:pt x="10895" y="6400"/>
                </a:cubicBezTo>
                <a:lnTo>
                  <a:pt x="10800" y="6400"/>
                </a:lnTo>
                <a:cubicBezTo>
                  <a:pt x="10290" y="6400"/>
                  <a:pt x="9820" y="6547"/>
                  <a:pt x="9408" y="6785"/>
                </a:cubicBezTo>
                <a:cubicBezTo>
                  <a:pt x="10018" y="7443"/>
                  <a:pt x="10400" y="8315"/>
                  <a:pt x="10400" y="9280"/>
                </a:cubicBezTo>
                <a:lnTo>
                  <a:pt x="10400" y="10240"/>
                </a:lnTo>
                <a:cubicBezTo>
                  <a:pt x="10400" y="10295"/>
                  <a:pt x="10388" y="10348"/>
                  <a:pt x="10385" y="10400"/>
                </a:cubicBezTo>
                <a:lnTo>
                  <a:pt x="14800" y="10400"/>
                </a:lnTo>
                <a:cubicBezTo>
                  <a:pt x="15463" y="10400"/>
                  <a:pt x="16000" y="9862"/>
                  <a:pt x="16000" y="9200"/>
                </a:cubicBezTo>
                <a:cubicBezTo>
                  <a:pt x="16000" y="7653"/>
                  <a:pt x="14748" y="6400"/>
                  <a:pt x="13200" y="64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9677FE2-A26C-8F0E-3071-3437F52935B6}"/>
              </a:ext>
            </a:extLst>
          </p:cNvPr>
          <p:cNvSpPr txBox="1"/>
          <p:nvPr/>
        </p:nvSpPr>
        <p:spPr>
          <a:xfrm>
            <a:off x="6896139" y="162057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2"/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C469CFF3-CDA4-F651-D539-1F21C8F52A50}"/>
              </a:ext>
            </a:extLst>
          </p:cNvPr>
          <p:cNvSpPr txBox="1"/>
          <p:nvPr/>
        </p:nvSpPr>
        <p:spPr>
          <a:xfrm>
            <a:off x="6896139" y="1935483"/>
            <a:ext cx="4409669" cy="51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F786D66-E57E-8BB3-3C59-DF87BCA6FC9F}"/>
              </a:ext>
            </a:extLst>
          </p:cNvPr>
          <p:cNvSpPr txBox="1"/>
          <p:nvPr/>
        </p:nvSpPr>
        <p:spPr>
          <a:xfrm>
            <a:off x="6896139" y="2584353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2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B5285DB-45CB-B5A2-A73C-DB39191F670D}"/>
              </a:ext>
            </a:extLst>
          </p:cNvPr>
          <p:cNvSpPr txBox="1"/>
          <p:nvPr/>
        </p:nvSpPr>
        <p:spPr>
          <a:xfrm>
            <a:off x="6896139" y="2899262"/>
            <a:ext cx="4409669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058320D6-BC4A-A0D2-95E8-B9D685CF9B82}"/>
              </a:ext>
            </a:extLst>
          </p:cNvPr>
          <p:cNvSpPr/>
          <p:nvPr/>
        </p:nvSpPr>
        <p:spPr>
          <a:xfrm>
            <a:off x="6421438" y="1713233"/>
            <a:ext cx="444500" cy="444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Oval 29">
            <a:extLst>
              <a:ext uri="{FF2B5EF4-FFF2-40B4-BE49-F238E27FC236}">
                <a16:creationId xmlns:a16="http://schemas.microsoft.com/office/drawing/2014/main" xmlns="" id="{E7766FEA-CF0E-BBD2-5662-AE3A59A0534E}"/>
              </a:ext>
            </a:extLst>
          </p:cNvPr>
          <p:cNvSpPr/>
          <p:nvPr/>
        </p:nvSpPr>
        <p:spPr>
          <a:xfrm>
            <a:off x="6516688" y="1833867"/>
            <a:ext cx="254000" cy="203232"/>
          </a:xfrm>
          <a:custGeom>
            <a:avLst/>
            <a:gdLst>
              <a:gd name="T0" fmla="*/ 15600 w 16000"/>
              <a:gd name="T1" fmla="*/ 8800 h 12800"/>
              <a:gd name="T2" fmla="*/ 15200 w 16000"/>
              <a:gd name="T3" fmla="*/ 8800 h 12800"/>
              <a:gd name="T4" fmla="*/ 15200 w 16000"/>
              <a:gd name="T5" fmla="*/ 6098 h 12800"/>
              <a:gd name="T6" fmla="*/ 14848 w 16000"/>
              <a:gd name="T7" fmla="*/ 5250 h 12800"/>
              <a:gd name="T8" fmla="*/ 12350 w 16000"/>
              <a:gd name="T9" fmla="*/ 2753 h 12800"/>
              <a:gd name="T10" fmla="*/ 11503 w 16000"/>
              <a:gd name="T11" fmla="*/ 2400 h 12800"/>
              <a:gd name="T12" fmla="*/ 10400 w 16000"/>
              <a:gd name="T13" fmla="*/ 2400 h 12800"/>
              <a:gd name="T14" fmla="*/ 10400 w 16000"/>
              <a:gd name="T15" fmla="*/ 1200 h 12800"/>
              <a:gd name="T16" fmla="*/ 9200 w 16000"/>
              <a:gd name="T17" fmla="*/ 0 h 12800"/>
              <a:gd name="T18" fmla="*/ 2800 w 16000"/>
              <a:gd name="T19" fmla="*/ 0 h 12800"/>
              <a:gd name="T20" fmla="*/ 1600 w 16000"/>
              <a:gd name="T21" fmla="*/ 1200 h 12800"/>
              <a:gd name="T22" fmla="*/ 1600 w 16000"/>
              <a:gd name="T23" fmla="*/ 2400 h 12800"/>
              <a:gd name="T24" fmla="*/ 200 w 16000"/>
              <a:gd name="T25" fmla="*/ 2400 h 12800"/>
              <a:gd name="T26" fmla="*/ 0 w 16000"/>
              <a:gd name="T27" fmla="*/ 2600 h 12800"/>
              <a:gd name="T28" fmla="*/ 0 w 16000"/>
              <a:gd name="T29" fmla="*/ 3000 h 12800"/>
              <a:gd name="T30" fmla="*/ 200 w 16000"/>
              <a:gd name="T31" fmla="*/ 3200 h 12800"/>
              <a:gd name="T32" fmla="*/ 7000 w 16000"/>
              <a:gd name="T33" fmla="*/ 3200 h 12800"/>
              <a:gd name="T34" fmla="*/ 7200 w 16000"/>
              <a:gd name="T35" fmla="*/ 3400 h 12800"/>
              <a:gd name="T36" fmla="*/ 7200 w 16000"/>
              <a:gd name="T37" fmla="*/ 3800 h 12800"/>
              <a:gd name="T38" fmla="*/ 7000 w 16000"/>
              <a:gd name="T39" fmla="*/ 4000 h 12800"/>
              <a:gd name="T40" fmla="*/ 1000 w 16000"/>
              <a:gd name="T41" fmla="*/ 4000 h 12800"/>
              <a:gd name="T42" fmla="*/ 800 w 16000"/>
              <a:gd name="T43" fmla="*/ 4200 h 12800"/>
              <a:gd name="T44" fmla="*/ 800 w 16000"/>
              <a:gd name="T45" fmla="*/ 4600 h 12800"/>
              <a:gd name="T46" fmla="*/ 1000 w 16000"/>
              <a:gd name="T47" fmla="*/ 4800 h 12800"/>
              <a:gd name="T48" fmla="*/ 6200 w 16000"/>
              <a:gd name="T49" fmla="*/ 4800 h 12800"/>
              <a:gd name="T50" fmla="*/ 6400 w 16000"/>
              <a:gd name="T51" fmla="*/ 5000 h 12800"/>
              <a:gd name="T52" fmla="*/ 6400 w 16000"/>
              <a:gd name="T53" fmla="*/ 5400 h 12800"/>
              <a:gd name="T54" fmla="*/ 6200 w 16000"/>
              <a:gd name="T55" fmla="*/ 5600 h 12800"/>
              <a:gd name="T56" fmla="*/ 200 w 16000"/>
              <a:gd name="T57" fmla="*/ 5600 h 12800"/>
              <a:gd name="T58" fmla="*/ 0 w 16000"/>
              <a:gd name="T59" fmla="*/ 5800 h 12800"/>
              <a:gd name="T60" fmla="*/ 0 w 16000"/>
              <a:gd name="T61" fmla="*/ 6200 h 12800"/>
              <a:gd name="T62" fmla="*/ 200 w 16000"/>
              <a:gd name="T63" fmla="*/ 6400 h 12800"/>
              <a:gd name="T64" fmla="*/ 5400 w 16000"/>
              <a:gd name="T65" fmla="*/ 6400 h 12800"/>
              <a:gd name="T66" fmla="*/ 5600 w 16000"/>
              <a:gd name="T67" fmla="*/ 6600 h 12800"/>
              <a:gd name="T68" fmla="*/ 5600 w 16000"/>
              <a:gd name="T69" fmla="*/ 7000 h 12800"/>
              <a:gd name="T70" fmla="*/ 5400 w 16000"/>
              <a:gd name="T71" fmla="*/ 7200 h 12800"/>
              <a:gd name="T72" fmla="*/ 1600 w 16000"/>
              <a:gd name="T73" fmla="*/ 7200 h 12800"/>
              <a:gd name="T74" fmla="*/ 1600 w 16000"/>
              <a:gd name="T75" fmla="*/ 10400 h 12800"/>
              <a:gd name="T76" fmla="*/ 4000 w 16000"/>
              <a:gd name="T77" fmla="*/ 12800 h 12800"/>
              <a:gd name="T78" fmla="*/ 6400 w 16000"/>
              <a:gd name="T79" fmla="*/ 10400 h 12800"/>
              <a:gd name="T80" fmla="*/ 9600 w 16000"/>
              <a:gd name="T81" fmla="*/ 10400 h 12800"/>
              <a:gd name="T82" fmla="*/ 12000 w 16000"/>
              <a:gd name="T83" fmla="*/ 12800 h 12800"/>
              <a:gd name="T84" fmla="*/ 14400 w 16000"/>
              <a:gd name="T85" fmla="*/ 10400 h 12800"/>
              <a:gd name="T86" fmla="*/ 15600 w 16000"/>
              <a:gd name="T87" fmla="*/ 10400 h 12800"/>
              <a:gd name="T88" fmla="*/ 16000 w 16000"/>
              <a:gd name="T89" fmla="*/ 10000 h 12800"/>
              <a:gd name="T90" fmla="*/ 16000 w 16000"/>
              <a:gd name="T91" fmla="*/ 9200 h 12800"/>
              <a:gd name="T92" fmla="*/ 15600 w 16000"/>
              <a:gd name="T93" fmla="*/ 8800 h 12800"/>
              <a:gd name="T94" fmla="*/ 4000 w 16000"/>
              <a:gd name="T95" fmla="*/ 11600 h 12800"/>
              <a:gd name="T96" fmla="*/ 2800 w 16000"/>
              <a:gd name="T97" fmla="*/ 10400 h 12800"/>
              <a:gd name="T98" fmla="*/ 4000 w 16000"/>
              <a:gd name="T99" fmla="*/ 9200 h 12800"/>
              <a:gd name="T100" fmla="*/ 5200 w 16000"/>
              <a:gd name="T101" fmla="*/ 10400 h 12800"/>
              <a:gd name="T102" fmla="*/ 4000 w 16000"/>
              <a:gd name="T103" fmla="*/ 11600 h 12800"/>
              <a:gd name="T104" fmla="*/ 12000 w 16000"/>
              <a:gd name="T105" fmla="*/ 11600 h 12800"/>
              <a:gd name="T106" fmla="*/ 10800 w 16000"/>
              <a:gd name="T107" fmla="*/ 10400 h 12800"/>
              <a:gd name="T108" fmla="*/ 12000 w 16000"/>
              <a:gd name="T109" fmla="*/ 9200 h 12800"/>
              <a:gd name="T110" fmla="*/ 13200 w 16000"/>
              <a:gd name="T111" fmla="*/ 10400 h 12800"/>
              <a:gd name="T112" fmla="*/ 12000 w 16000"/>
              <a:gd name="T113" fmla="*/ 11600 h 12800"/>
              <a:gd name="T114" fmla="*/ 14000 w 16000"/>
              <a:gd name="T115" fmla="*/ 6400 h 12800"/>
              <a:gd name="T116" fmla="*/ 10400 w 16000"/>
              <a:gd name="T117" fmla="*/ 6400 h 12800"/>
              <a:gd name="T118" fmla="*/ 10400 w 16000"/>
              <a:gd name="T119" fmla="*/ 3600 h 12800"/>
              <a:gd name="T120" fmla="*/ 11503 w 16000"/>
              <a:gd name="T121" fmla="*/ 3600 h 12800"/>
              <a:gd name="T122" fmla="*/ 14000 w 16000"/>
              <a:gd name="T123" fmla="*/ 6098 h 12800"/>
              <a:gd name="T124" fmla="*/ 14000 w 16000"/>
              <a:gd name="T125" fmla="*/ 640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00" h="12800">
                <a:moveTo>
                  <a:pt x="15600" y="8800"/>
                </a:moveTo>
                <a:lnTo>
                  <a:pt x="15200" y="8800"/>
                </a:lnTo>
                <a:lnTo>
                  <a:pt x="15200" y="6098"/>
                </a:lnTo>
                <a:cubicBezTo>
                  <a:pt x="15200" y="5780"/>
                  <a:pt x="15073" y="5475"/>
                  <a:pt x="14848" y="5250"/>
                </a:cubicBezTo>
                <a:lnTo>
                  <a:pt x="12350" y="2753"/>
                </a:lnTo>
                <a:cubicBezTo>
                  <a:pt x="12125" y="2528"/>
                  <a:pt x="11820" y="2400"/>
                  <a:pt x="11503" y="2400"/>
                </a:cubicBezTo>
                <a:lnTo>
                  <a:pt x="10400" y="2400"/>
                </a:lnTo>
                <a:lnTo>
                  <a:pt x="10400" y="1200"/>
                </a:lnTo>
                <a:cubicBezTo>
                  <a:pt x="10400" y="538"/>
                  <a:pt x="9863" y="0"/>
                  <a:pt x="9200" y="0"/>
                </a:cubicBezTo>
                <a:lnTo>
                  <a:pt x="2800" y="0"/>
                </a:lnTo>
                <a:cubicBezTo>
                  <a:pt x="2138" y="0"/>
                  <a:pt x="1600" y="538"/>
                  <a:pt x="1600" y="1200"/>
                </a:cubicBezTo>
                <a:lnTo>
                  <a:pt x="1600" y="2400"/>
                </a:lnTo>
                <a:lnTo>
                  <a:pt x="200" y="2400"/>
                </a:lnTo>
                <a:cubicBezTo>
                  <a:pt x="90" y="2400"/>
                  <a:pt x="0" y="2490"/>
                  <a:pt x="0" y="2600"/>
                </a:cubicBezTo>
                <a:lnTo>
                  <a:pt x="0" y="3000"/>
                </a:lnTo>
                <a:cubicBezTo>
                  <a:pt x="0" y="3110"/>
                  <a:pt x="90" y="3200"/>
                  <a:pt x="200" y="3200"/>
                </a:cubicBezTo>
                <a:lnTo>
                  <a:pt x="7000" y="3200"/>
                </a:lnTo>
                <a:cubicBezTo>
                  <a:pt x="7110" y="3200"/>
                  <a:pt x="7200" y="3290"/>
                  <a:pt x="7200" y="3400"/>
                </a:cubicBezTo>
                <a:lnTo>
                  <a:pt x="7200" y="3800"/>
                </a:lnTo>
                <a:cubicBezTo>
                  <a:pt x="7200" y="3910"/>
                  <a:pt x="7110" y="4000"/>
                  <a:pt x="7000" y="4000"/>
                </a:cubicBezTo>
                <a:lnTo>
                  <a:pt x="1000" y="4000"/>
                </a:lnTo>
                <a:cubicBezTo>
                  <a:pt x="890" y="4000"/>
                  <a:pt x="800" y="4090"/>
                  <a:pt x="800" y="4200"/>
                </a:cubicBezTo>
                <a:lnTo>
                  <a:pt x="800" y="4600"/>
                </a:lnTo>
                <a:cubicBezTo>
                  <a:pt x="800" y="4710"/>
                  <a:pt x="890" y="4800"/>
                  <a:pt x="1000" y="4800"/>
                </a:cubicBezTo>
                <a:lnTo>
                  <a:pt x="6200" y="4800"/>
                </a:lnTo>
                <a:cubicBezTo>
                  <a:pt x="6310" y="4800"/>
                  <a:pt x="6400" y="4890"/>
                  <a:pt x="6400" y="5000"/>
                </a:cubicBezTo>
                <a:lnTo>
                  <a:pt x="6400" y="5400"/>
                </a:lnTo>
                <a:cubicBezTo>
                  <a:pt x="6400" y="5510"/>
                  <a:pt x="6310" y="5600"/>
                  <a:pt x="6200" y="5600"/>
                </a:cubicBezTo>
                <a:lnTo>
                  <a:pt x="200" y="5600"/>
                </a:lnTo>
                <a:cubicBezTo>
                  <a:pt x="90" y="5600"/>
                  <a:pt x="0" y="5690"/>
                  <a:pt x="0" y="5800"/>
                </a:cubicBezTo>
                <a:lnTo>
                  <a:pt x="0" y="6200"/>
                </a:lnTo>
                <a:cubicBezTo>
                  <a:pt x="0" y="6310"/>
                  <a:pt x="90" y="6400"/>
                  <a:pt x="200" y="6400"/>
                </a:cubicBezTo>
                <a:lnTo>
                  <a:pt x="5400" y="6400"/>
                </a:lnTo>
                <a:cubicBezTo>
                  <a:pt x="5510" y="6400"/>
                  <a:pt x="5600" y="6490"/>
                  <a:pt x="5600" y="6600"/>
                </a:cubicBezTo>
                <a:lnTo>
                  <a:pt x="5600" y="7000"/>
                </a:lnTo>
                <a:cubicBezTo>
                  <a:pt x="5600" y="7110"/>
                  <a:pt x="5510" y="7200"/>
                  <a:pt x="5400" y="7200"/>
                </a:cubicBezTo>
                <a:lnTo>
                  <a:pt x="1600" y="7200"/>
                </a:lnTo>
                <a:lnTo>
                  <a:pt x="1600" y="10400"/>
                </a:lnTo>
                <a:cubicBezTo>
                  <a:pt x="1600" y="11725"/>
                  <a:pt x="2675" y="12800"/>
                  <a:pt x="4000" y="12800"/>
                </a:cubicBezTo>
                <a:cubicBezTo>
                  <a:pt x="5325" y="12800"/>
                  <a:pt x="6400" y="11725"/>
                  <a:pt x="6400" y="10400"/>
                </a:cubicBezTo>
                <a:lnTo>
                  <a:pt x="9600" y="10400"/>
                </a:lnTo>
                <a:cubicBezTo>
                  <a:pt x="9600" y="11725"/>
                  <a:pt x="10675" y="12800"/>
                  <a:pt x="12000" y="12800"/>
                </a:cubicBezTo>
                <a:cubicBezTo>
                  <a:pt x="13325" y="12800"/>
                  <a:pt x="14400" y="11725"/>
                  <a:pt x="14400" y="10400"/>
                </a:cubicBezTo>
                <a:lnTo>
                  <a:pt x="15600" y="10400"/>
                </a:lnTo>
                <a:cubicBezTo>
                  <a:pt x="15820" y="10400"/>
                  <a:pt x="16000" y="10220"/>
                  <a:pt x="16000" y="10000"/>
                </a:cubicBezTo>
                <a:lnTo>
                  <a:pt x="16000" y="9200"/>
                </a:lnTo>
                <a:cubicBezTo>
                  <a:pt x="16000" y="8980"/>
                  <a:pt x="15820" y="8800"/>
                  <a:pt x="15600" y="8800"/>
                </a:cubicBezTo>
                <a:close/>
                <a:moveTo>
                  <a:pt x="4000" y="11600"/>
                </a:moveTo>
                <a:cubicBezTo>
                  <a:pt x="3338" y="11600"/>
                  <a:pt x="2800" y="11063"/>
                  <a:pt x="2800" y="10400"/>
                </a:cubicBezTo>
                <a:cubicBezTo>
                  <a:pt x="2800" y="9738"/>
                  <a:pt x="3338" y="9200"/>
                  <a:pt x="4000" y="9200"/>
                </a:cubicBezTo>
                <a:cubicBezTo>
                  <a:pt x="4663" y="9200"/>
                  <a:pt x="5200" y="9738"/>
                  <a:pt x="5200" y="10400"/>
                </a:cubicBezTo>
                <a:cubicBezTo>
                  <a:pt x="5200" y="11063"/>
                  <a:pt x="4663" y="11600"/>
                  <a:pt x="4000" y="11600"/>
                </a:cubicBezTo>
                <a:close/>
                <a:moveTo>
                  <a:pt x="12000" y="11600"/>
                </a:moveTo>
                <a:cubicBezTo>
                  <a:pt x="11338" y="11600"/>
                  <a:pt x="10800" y="11063"/>
                  <a:pt x="10800" y="10400"/>
                </a:cubicBezTo>
                <a:cubicBezTo>
                  <a:pt x="10800" y="9738"/>
                  <a:pt x="11338" y="9200"/>
                  <a:pt x="12000" y="9200"/>
                </a:cubicBezTo>
                <a:cubicBezTo>
                  <a:pt x="12663" y="9200"/>
                  <a:pt x="13200" y="9738"/>
                  <a:pt x="13200" y="10400"/>
                </a:cubicBezTo>
                <a:cubicBezTo>
                  <a:pt x="13200" y="11063"/>
                  <a:pt x="12663" y="11600"/>
                  <a:pt x="12000" y="11600"/>
                </a:cubicBezTo>
                <a:close/>
                <a:moveTo>
                  <a:pt x="14000" y="6400"/>
                </a:moveTo>
                <a:lnTo>
                  <a:pt x="10400" y="6400"/>
                </a:lnTo>
                <a:lnTo>
                  <a:pt x="10400" y="3600"/>
                </a:lnTo>
                <a:lnTo>
                  <a:pt x="11503" y="3600"/>
                </a:lnTo>
                <a:lnTo>
                  <a:pt x="14000" y="6098"/>
                </a:lnTo>
                <a:lnTo>
                  <a:pt x="14000" y="6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F061AD0D-DB45-F85F-E61C-E3AFF42E9AB4}"/>
              </a:ext>
            </a:extLst>
          </p:cNvPr>
          <p:cNvSpPr/>
          <p:nvPr/>
        </p:nvSpPr>
        <p:spPr>
          <a:xfrm>
            <a:off x="6400743" y="2611740"/>
            <a:ext cx="444500" cy="444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Oval 29">
            <a:extLst>
              <a:ext uri="{FF2B5EF4-FFF2-40B4-BE49-F238E27FC236}">
                <a16:creationId xmlns:a16="http://schemas.microsoft.com/office/drawing/2014/main" xmlns="" id="{91926606-D72E-6C4E-0BFB-1325B6A98760}"/>
              </a:ext>
            </a:extLst>
          </p:cNvPr>
          <p:cNvSpPr/>
          <p:nvPr/>
        </p:nvSpPr>
        <p:spPr>
          <a:xfrm>
            <a:off x="6495993" y="2707024"/>
            <a:ext cx="254000" cy="253932"/>
          </a:xfrm>
          <a:custGeom>
            <a:avLst/>
            <a:gdLst>
              <a:gd name="T0" fmla="*/ 1929 w 7768"/>
              <a:gd name="T1" fmla="*/ 3699 h 7766"/>
              <a:gd name="T2" fmla="*/ 3359 w 7768"/>
              <a:gd name="T3" fmla="*/ 3699 h 7766"/>
              <a:gd name="T4" fmla="*/ 3638 w 7768"/>
              <a:gd name="T5" fmla="*/ 3259 h 7766"/>
              <a:gd name="T6" fmla="*/ 3638 w 7768"/>
              <a:gd name="T7" fmla="*/ 1829 h 7766"/>
              <a:gd name="T8" fmla="*/ 1930 w 7768"/>
              <a:gd name="T9" fmla="*/ 17 h 7766"/>
              <a:gd name="T10" fmla="*/ 0 w 7768"/>
              <a:gd name="T11" fmla="*/ 1829 h 7766"/>
              <a:gd name="T12" fmla="*/ 1930 w 7768"/>
              <a:gd name="T13" fmla="*/ 3699 h 7766"/>
              <a:gd name="T14" fmla="*/ 1930 w 7768"/>
              <a:gd name="T15" fmla="*/ 3699 h 7766"/>
              <a:gd name="T16" fmla="*/ 1929 w 7768"/>
              <a:gd name="T17" fmla="*/ 3699 h 7766"/>
              <a:gd name="T18" fmla="*/ 4543 w 7768"/>
              <a:gd name="T19" fmla="*/ 3698 h 7766"/>
              <a:gd name="T20" fmla="*/ 5972 w 7768"/>
              <a:gd name="T21" fmla="*/ 3698 h 7766"/>
              <a:gd name="T22" fmla="*/ 7768 w 7768"/>
              <a:gd name="T23" fmla="*/ 1828 h 7766"/>
              <a:gd name="T24" fmla="*/ 5972 w 7768"/>
              <a:gd name="T25" fmla="*/ 0 h 7766"/>
              <a:gd name="T26" fmla="*/ 4165 w 7768"/>
              <a:gd name="T27" fmla="*/ 1829 h 7766"/>
              <a:gd name="T28" fmla="*/ 4165 w 7768"/>
              <a:gd name="T29" fmla="*/ 3258 h 7766"/>
              <a:gd name="T30" fmla="*/ 4543 w 7768"/>
              <a:gd name="T31" fmla="*/ 3698 h 7766"/>
              <a:gd name="T32" fmla="*/ 4543 w 7768"/>
              <a:gd name="T33" fmla="*/ 3698 h 7766"/>
              <a:gd name="T34" fmla="*/ 5972 w 7768"/>
              <a:gd name="T35" fmla="*/ 4233 h 7766"/>
              <a:gd name="T36" fmla="*/ 4543 w 7768"/>
              <a:gd name="T37" fmla="*/ 4233 h 7766"/>
              <a:gd name="T38" fmla="*/ 4165 w 7768"/>
              <a:gd name="T39" fmla="*/ 4649 h 7766"/>
              <a:gd name="T40" fmla="*/ 4165 w 7768"/>
              <a:gd name="T41" fmla="*/ 5871 h 7766"/>
              <a:gd name="T42" fmla="*/ 5972 w 7768"/>
              <a:gd name="T43" fmla="*/ 7766 h 7766"/>
              <a:gd name="T44" fmla="*/ 7768 w 7768"/>
              <a:gd name="T45" fmla="*/ 5871 h 7766"/>
              <a:gd name="T46" fmla="*/ 5972 w 7768"/>
              <a:gd name="T47" fmla="*/ 4233 h 7766"/>
              <a:gd name="T48" fmla="*/ 5972 w 7768"/>
              <a:gd name="T49" fmla="*/ 4233 h 7766"/>
              <a:gd name="T50" fmla="*/ 3359 w 7768"/>
              <a:gd name="T51" fmla="*/ 4233 h 7766"/>
              <a:gd name="T52" fmla="*/ 1929 w 7768"/>
              <a:gd name="T53" fmla="*/ 4233 h 7766"/>
              <a:gd name="T54" fmla="*/ 0 w 7768"/>
              <a:gd name="T55" fmla="*/ 5871 h 7766"/>
              <a:gd name="T56" fmla="*/ 1929 w 7768"/>
              <a:gd name="T57" fmla="*/ 7750 h 7766"/>
              <a:gd name="T58" fmla="*/ 3638 w 7768"/>
              <a:gd name="T59" fmla="*/ 5871 h 7766"/>
              <a:gd name="T60" fmla="*/ 3638 w 7768"/>
              <a:gd name="T61" fmla="*/ 4649 h 7766"/>
              <a:gd name="T62" fmla="*/ 3359 w 7768"/>
              <a:gd name="T63" fmla="*/ 4233 h 7766"/>
              <a:gd name="T64" fmla="*/ 3359 w 7768"/>
              <a:gd name="T65" fmla="*/ 4233 h 7766"/>
              <a:gd name="T66" fmla="*/ 3359 w 7768"/>
              <a:gd name="T67" fmla="*/ 4233 h 7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68" h="7766">
                <a:moveTo>
                  <a:pt x="1929" y="3699"/>
                </a:moveTo>
                <a:lnTo>
                  <a:pt x="3359" y="3699"/>
                </a:lnTo>
                <a:cubicBezTo>
                  <a:pt x="3589" y="3699"/>
                  <a:pt x="3638" y="3488"/>
                  <a:pt x="3638" y="3259"/>
                </a:cubicBezTo>
                <a:lnTo>
                  <a:pt x="3638" y="1829"/>
                </a:lnTo>
                <a:cubicBezTo>
                  <a:pt x="3638" y="809"/>
                  <a:pt x="2949" y="17"/>
                  <a:pt x="1930" y="17"/>
                </a:cubicBezTo>
                <a:cubicBezTo>
                  <a:pt x="911" y="17"/>
                  <a:pt x="0" y="809"/>
                  <a:pt x="0" y="1829"/>
                </a:cubicBezTo>
                <a:cubicBezTo>
                  <a:pt x="0" y="2848"/>
                  <a:pt x="911" y="3699"/>
                  <a:pt x="1930" y="3699"/>
                </a:cubicBezTo>
                <a:lnTo>
                  <a:pt x="1930" y="3699"/>
                </a:lnTo>
                <a:lnTo>
                  <a:pt x="1929" y="3699"/>
                </a:lnTo>
                <a:close/>
                <a:moveTo>
                  <a:pt x="4543" y="3698"/>
                </a:moveTo>
                <a:lnTo>
                  <a:pt x="5972" y="3698"/>
                </a:lnTo>
                <a:cubicBezTo>
                  <a:pt x="6991" y="3698"/>
                  <a:pt x="7768" y="2848"/>
                  <a:pt x="7768" y="1828"/>
                </a:cubicBezTo>
                <a:cubicBezTo>
                  <a:pt x="7768" y="809"/>
                  <a:pt x="6991" y="0"/>
                  <a:pt x="5972" y="0"/>
                </a:cubicBezTo>
                <a:cubicBezTo>
                  <a:pt x="4953" y="0"/>
                  <a:pt x="4165" y="809"/>
                  <a:pt x="4165" y="1829"/>
                </a:cubicBezTo>
                <a:lnTo>
                  <a:pt x="4165" y="3258"/>
                </a:lnTo>
                <a:cubicBezTo>
                  <a:pt x="4165" y="3488"/>
                  <a:pt x="4313" y="3698"/>
                  <a:pt x="4543" y="3698"/>
                </a:cubicBezTo>
                <a:lnTo>
                  <a:pt x="4543" y="3698"/>
                </a:lnTo>
                <a:close/>
                <a:moveTo>
                  <a:pt x="5972" y="4233"/>
                </a:moveTo>
                <a:lnTo>
                  <a:pt x="4543" y="4233"/>
                </a:lnTo>
                <a:cubicBezTo>
                  <a:pt x="4313" y="4233"/>
                  <a:pt x="4165" y="4419"/>
                  <a:pt x="4165" y="4649"/>
                </a:cubicBezTo>
                <a:lnTo>
                  <a:pt x="4165" y="5871"/>
                </a:lnTo>
                <a:cubicBezTo>
                  <a:pt x="4165" y="6890"/>
                  <a:pt x="4953" y="7766"/>
                  <a:pt x="5972" y="7766"/>
                </a:cubicBezTo>
                <a:cubicBezTo>
                  <a:pt x="6991" y="7766"/>
                  <a:pt x="7768" y="6891"/>
                  <a:pt x="7768" y="5871"/>
                </a:cubicBezTo>
                <a:cubicBezTo>
                  <a:pt x="7768" y="4852"/>
                  <a:pt x="6991" y="4233"/>
                  <a:pt x="5972" y="4233"/>
                </a:cubicBezTo>
                <a:lnTo>
                  <a:pt x="5972" y="4233"/>
                </a:lnTo>
                <a:close/>
                <a:moveTo>
                  <a:pt x="3359" y="4233"/>
                </a:moveTo>
                <a:lnTo>
                  <a:pt x="1929" y="4233"/>
                </a:lnTo>
                <a:cubicBezTo>
                  <a:pt x="911" y="4233"/>
                  <a:pt x="0" y="4852"/>
                  <a:pt x="0" y="5871"/>
                </a:cubicBezTo>
                <a:cubicBezTo>
                  <a:pt x="0" y="6890"/>
                  <a:pt x="911" y="7750"/>
                  <a:pt x="1929" y="7750"/>
                </a:cubicBezTo>
                <a:cubicBezTo>
                  <a:pt x="2949" y="7750"/>
                  <a:pt x="3638" y="6890"/>
                  <a:pt x="3638" y="5871"/>
                </a:cubicBezTo>
                <a:lnTo>
                  <a:pt x="3638" y="4649"/>
                </a:lnTo>
                <a:cubicBezTo>
                  <a:pt x="3638" y="4419"/>
                  <a:pt x="3589" y="4233"/>
                  <a:pt x="3359" y="4233"/>
                </a:cubicBezTo>
                <a:lnTo>
                  <a:pt x="3359" y="4233"/>
                </a:lnTo>
                <a:close/>
                <a:moveTo>
                  <a:pt x="3359" y="4233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64E5F8C-D583-ED89-28D1-912E79F518E9}"/>
              </a:ext>
            </a:extLst>
          </p:cNvPr>
          <p:cNvSpPr txBox="1"/>
          <p:nvPr/>
        </p:nvSpPr>
        <p:spPr>
          <a:xfrm>
            <a:off x="1534867" y="410683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2"/>
              </a:solidFill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EFEC4390-339B-7BFB-9A23-566098EB1BA6}"/>
              </a:ext>
            </a:extLst>
          </p:cNvPr>
          <p:cNvSpPr txBox="1"/>
          <p:nvPr/>
        </p:nvSpPr>
        <p:spPr>
          <a:xfrm>
            <a:off x="1534867" y="4421743"/>
            <a:ext cx="4409669" cy="51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94FC028-5DB6-68AA-6056-112163C00D97}"/>
              </a:ext>
            </a:extLst>
          </p:cNvPr>
          <p:cNvSpPr txBox="1"/>
          <p:nvPr/>
        </p:nvSpPr>
        <p:spPr>
          <a:xfrm>
            <a:off x="1534867" y="5070613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2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32D092D-AEAB-7FD2-A0F0-569965D621F1}"/>
              </a:ext>
            </a:extLst>
          </p:cNvPr>
          <p:cNvSpPr txBox="1"/>
          <p:nvPr/>
        </p:nvSpPr>
        <p:spPr>
          <a:xfrm>
            <a:off x="1534867" y="5385522"/>
            <a:ext cx="4409669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9356D54F-D74F-FDEB-88DB-2C34849ED79B}"/>
              </a:ext>
            </a:extLst>
          </p:cNvPr>
          <p:cNvSpPr/>
          <p:nvPr/>
        </p:nvSpPr>
        <p:spPr>
          <a:xfrm>
            <a:off x="1060166" y="4199493"/>
            <a:ext cx="444500" cy="444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Oval 29">
            <a:extLst>
              <a:ext uri="{FF2B5EF4-FFF2-40B4-BE49-F238E27FC236}">
                <a16:creationId xmlns:a16="http://schemas.microsoft.com/office/drawing/2014/main" xmlns="" id="{1B1AA44A-5F24-86D3-93F6-3F077A188DF7}"/>
              </a:ext>
            </a:extLst>
          </p:cNvPr>
          <p:cNvSpPr/>
          <p:nvPr/>
        </p:nvSpPr>
        <p:spPr>
          <a:xfrm>
            <a:off x="1171343" y="4294743"/>
            <a:ext cx="222146" cy="254000"/>
          </a:xfrm>
          <a:custGeom>
            <a:avLst/>
            <a:gdLst>
              <a:gd name="T0" fmla="*/ 10000 w 11200"/>
              <a:gd name="T1" fmla="*/ 6407 h 12807"/>
              <a:gd name="T2" fmla="*/ 3800 w 11200"/>
              <a:gd name="T3" fmla="*/ 6407 h 12807"/>
              <a:gd name="T4" fmla="*/ 3800 w 11200"/>
              <a:gd name="T5" fmla="*/ 3830 h 12807"/>
              <a:gd name="T6" fmla="*/ 5582 w 11200"/>
              <a:gd name="T7" fmla="*/ 2007 h 12807"/>
              <a:gd name="T8" fmla="*/ 7400 w 11200"/>
              <a:gd name="T9" fmla="*/ 3807 h 12807"/>
              <a:gd name="T10" fmla="*/ 7400 w 11200"/>
              <a:gd name="T11" fmla="*/ 4207 h 12807"/>
              <a:gd name="T12" fmla="*/ 8000 w 11200"/>
              <a:gd name="T13" fmla="*/ 4807 h 12807"/>
              <a:gd name="T14" fmla="*/ 8800 w 11200"/>
              <a:gd name="T15" fmla="*/ 4807 h 12807"/>
              <a:gd name="T16" fmla="*/ 9400 w 11200"/>
              <a:gd name="T17" fmla="*/ 4207 h 12807"/>
              <a:gd name="T18" fmla="*/ 9400 w 11200"/>
              <a:gd name="T19" fmla="*/ 3807 h 12807"/>
              <a:gd name="T20" fmla="*/ 5587 w 11200"/>
              <a:gd name="T21" fmla="*/ 7 h 12807"/>
              <a:gd name="T22" fmla="*/ 1800 w 11200"/>
              <a:gd name="T23" fmla="*/ 3845 h 12807"/>
              <a:gd name="T24" fmla="*/ 1800 w 11200"/>
              <a:gd name="T25" fmla="*/ 6407 h 12807"/>
              <a:gd name="T26" fmla="*/ 1200 w 11200"/>
              <a:gd name="T27" fmla="*/ 6407 h 12807"/>
              <a:gd name="T28" fmla="*/ 0 w 11200"/>
              <a:gd name="T29" fmla="*/ 7607 h 12807"/>
              <a:gd name="T30" fmla="*/ 0 w 11200"/>
              <a:gd name="T31" fmla="*/ 11607 h 12807"/>
              <a:gd name="T32" fmla="*/ 1200 w 11200"/>
              <a:gd name="T33" fmla="*/ 12807 h 12807"/>
              <a:gd name="T34" fmla="*/ 10000 w 11200"/>
              <a:gd name="T35" fmla="*/ 12807 h 12807"/>
              <a:gd name="T36" fmla="*/ 11200 w 11200"/>
              <a:gd name="T37" fmla="*/ 11607 h 12807"/>
              <a:gd name="T38" fmla="*/ 11200 w 11200"/>
              <a:gd name="T39" fmla="*/ 7607 h 12807"/>
              <a:gd name="T40" fmla="*/ 10000 w 11200"/>
              <a:gd name="T41" fmla="*/ 6407 h 12807"/>
              <a:gd name="T42" fmla="*/ 6600 w 11200"/>
              <a:gd name="T43" fmla="*/ 10207 h 12807"/>
              <a:gd name="T44" fmla="*/ 5600 w 11200"/>
              <a:gd name="T45" fmla="*/ 11207 h 12807"/>
              <a:gd name="T46" fmla="*/ 4600 w 11200"/>
              <a:gd name="T47" fmla="*/ 10207 h 12807"/>
              <a:gd name="T48" fmla="*/ 4600 w 11200"/>
              <a:gd name="T49" fmla="*/ 9007 h 12807"/>
              <a:gd name="T50" fmla="*/ 5600 w 11200"/>
              <a:gd name="T51" fmla="*/ 8007 h 12807"/>
              <a:gd name="T52" fmla="*/ 6600 w 11200"/>
              <a:gd name="T53" fmla="*/ 9007 h 12807"/>
              <a:gd name="T54" fmla="*/ 6600 w 11200"/>
              <a:gd name="T55" fmla="*/ 10207 h 12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1200" h="12807">
                <a:moveTo>
                  <a:pt x="10000" y="6407"/>
                </a:moveTo>
                <a:lnTo>
                  <a:pt x="3800" y="6407"/>
                </a:lnTo>
                <a:lnTo>
                  <a:pt x="3800" y="3830"/>
                </a:lnTo>
                <a:cubicBezTo>
                  <a:pt x="3800" y="2840"/>
                  <a:pt x="4592" y="2017"/>
                  <a:pt x="5582" y="2007"/>
                </a:cubicBezTo>
                <a:cubicBezTo>
                  <a:pt x="6582" y="1997"/>
                  <a:pt x="7400" y="2810"/>
                  <a:pt x="7400" y="3807"/>
                </a:cubicBezTo>
                <a:lnTo>
                  <a:pt x="7400" y="4207"/>
                </a:lnTo>
                <a:cubicBezTo>
                  <a:pt x="7400" y="4540"/>
                  <a:pt x="7667" y="4807"/>
                  <a:pt x="8000" y="4807"/>
                </a:cubicBezTo>
                <a:lnTo>
                  <a:pt x="8800" y="4807"/>
                </a:lnTo>
                <a:cubicBezTo>
                  <a:pt x="9132" y="4807"/>
                  <a:pt x="9400" y="4540"/>
                  <a:pt x="9400" y="4207"/>
                </a:cubicBezTo>
                <a:lnTo>
                  <a:pt x="9400" y="3807"/>
                </a:lnTo>
                <a:cubicBezTo>
                  <a:pt x="9400" y="1707"/>
                  <a:pt x="7687" y="0"/>
                  <a:pt x="5587" y="7"/>
                </a:cubicBezTo>
                <a:cubicBezTo>
                  <a:pt x="3487" y="15"/>
                  <a:pt x="1800" y="1745"/>
                  <a:pt x="1800" y="3845"/>
                </a:cubicBezTo>
                <a:lnTo>
                  <a:pt x="1800" y="6407"/>
                </a:lnTo>
                <a:lnTo>
                  <a:pt x="1200" y="6407"/>
                </a:lnTo>
                <a:cubicBezTo>
                  <a:pt x="537" y="6407"/>
                  <a:pt x="0" y="6945"/>
                  <a:pt x="0" y="7607"/>
                </a:cubicBezTo>
                <a:lnTo>
                  <a:pt x="0" y="11607"/>
                </a:lnTo>
                <a:cubicBezTo>
                  <a:pt x="0" y="12270"/>
                  <a:pt x="537" y="12807"/>
                  <a:pt x="1200" y="12807"/>
                </a:cubicBezTo>
                <a:lnTo>
                  <a:pt x="10000" y="12807"/>
                </a:lnTo>
                <a:cubicBezTo>
                  <a:pt x="10662" y="12807"/>
                  <a:pt x="11200" y="12270"/>
                  <a:pt x="11200" y="11607"/>
                </a:cubicBezTo>
                <a:lnTo>
                  <a:pt x="11200" y="7607"/>
                </a:lnTo>
                <a:cubicBezTo>
                  <a:pt x="11200" y="6945"/>
                  <a:pt x="10662" y="6407"/>
                  <a:pt x="10000" y="6407"/>
                </a:cubicBezTo>
                <a:close/>
                <a:moveTo>
                  <a:pt x="6600" y="10207"/>
                </a:moveTo>
                <a:cubicBezTo>
                  <a:pt x="6600" y="10760"/>
                  <a:pt x="6152" y="11207"/>
                  <a:pt x="5600" y="11207"/>
                </a:cubicBezTo>
                <a:cubicBezTo>
                  <a:pt x="5047" y="11207"/>
                  <a:pt x="4600" y="10760"/>
                  <a:pt x="4600" y="10207"/>
                </a:cubicBezTo>
                <a:lnTo>
                  <a:pt x="4600" y="9007"/>
                </a:lnTo>
                <a:cubicBezTo>
                  <a:pt x="4600" y="8455"/>
                  <a:pt x="5047" y="8007"/>
                  <a:pt x="5600" y="8007"/>
                </a:cubicBezTo>
                <a:cubicBezTo>
                  <a:pt x="6152" y="8007"/>
                  <a:pt x="6600" y="8455"/>
                  <a:pt x="6600" y="9007"/>
                </a:cubicBezTo>
                <a:lnTo>
                  <a:pt x="6600" y="10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AA751700-D5D4-B549-4901-38C493F4F30C}"/>
              </a:ext>
            </a:extLst>
          </p:cNvPr>
          <p:cNvSpPr/>
          <p:nvPr/>
        </p:nvSpPr>
        <p:spPr>
          <a:xfrm>
            <a:off x="1039471" y="5098000"/>
            <a:ext cx="444500" cy="444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Oval 29">
            <a:extLst>
              <a:ext uri="{FF2B5EF4-FFF2-40B4-BE49-F238E27FC236}">
                <a16:creationId xmlns:a16="http://schemas.microsoft.com/office/drawing/2014/main" xmlns="" id="{826B08A0-26E0-8C7D-61E7-8B391B7153D8}"/>
              </a:ext>
            </a:extLst>
          </p:cNvPr>
          <p:cNvSpPr/>
          <p:nvPr/>
        </p:nvSpPr>
        <p:spPr>
          <a:xfrm>
            <a:off x="1134721" y="5209901"/>
            <a:ext cx="254000" cy="220700"/>
          </a:xfrm>
          <a:custGeom>
            <a:avLst/>
            <a:gdLst>
              <a:gd name="T0" fmla="*/ 4816 w 12934"/>
              <a:gd name="T1" fmla="*/ 9083 h 11239"/>
              <a:gd name="T2" fmla="*/ 2817 w 12934"/>
              <a:gd name="T3" fmla="*/ 11083 h 11239"/>
              <a:gd name="T4" fmla="*/ 2251 w 12934"/>
              <a:gd name="T5" fmla="*/ 11083 h 11239"/>
              <a:gd name="T6" fmla="*/ 252 w 12934"/>
              <a:gd name="T7" fmla="*/ 9083 h 11239"/>
              <a:gd name="T8" fmla="*/ 534 w 12934"/>
              <a:gd name="T9" fmla="*/ 8400 h 11239"/>
              <a:gd name="T10" fmla="*/ 1734 w 12934"/>
              <a:gd name="T11" fmla="*/ 8400 h 11239"/>
              <a:gd name="T12" fmla="*/ 1734 w 12934"/>
              <a:gd name="T13" fmla="*/ 400 h 11239"/>
              <a:gd name="T14" fmla="*/ 2134 w 12934"/>
              <a:gd name="T15" fmla="*/ 0 h 11239"/>
              <a:gd name="T16" fmla="*/ 2934 w 12934"/>
              <a:gd name="T17" fmla="*/ 0 h 11239"/>
              <a:gd name="T18" fmla="*/ 3334 w 12934"/>
              <a:gd name="T19" fmla="*/ 400 h 11239"/>
              <a:gd name="T20" fmla="*/ 3334 w 12934"/>
              <a:gd name="T21" fmla="*/ 8400 h 11239"/>
              <a:gd name="T22" fmla="*/ 4534 w 12934"/>
              <a:gd name="T23" fmla="*/ 8400 h 11239"/>
              <a:gd name="T24" fmla="*/ 4816 w 12934"/>
              <a:gd name="T25" fmla="*/ 9083 h 11239"/>
              <a:gd name="T26" fmla="*/ 6134 w 12934"/>
              <a:gd name="T27" fmla="*/ 1600 h 11239"/>
              <a:gd name="T28" fmla="*/ 12534 w 12934"/>
              <a:gd name="T29" fmla="*/ 1600 h 11239"/>
              <a:gd name="T30" fmla="*/ 12934 w 12934"/>
              <a:gd name="T31" fmla="*/ 1200 h 11239"/>
              <a:gd name="T32" fmla="*/ 12934 w 12934"/>
              <a:gd name="T33" fmla="*/ 400 h 11239"/>
              <a:gd name="T34" fmla="*/ 12534 w 12934"/>
              <a:gd name="T35" fmla="*/ 0 h 11239"/>
              <a:gd name="T36" fmla="*/ 6134 w 12934"/>
              <a:gd name="T37" fmla="*/ 0 h 11239"/>
              <a:gd name="T38" fmla="*/ 5734 w 12934"/>
              <a:gd name="T39" fmla="*/ 400 h 11239"/>
              <a:gd name="T40" fmla="*/ 5734 w 12934"/>
              <a:gd name="T41" fmla="*/ 1200 h 11239"/>
              <a:gd name="T42" fmla="*/ 6134 w 12934"/>
              <a:gd name="T43" fmla="*/ 1600 h 11239"/>
              <a:gd name="T44" fmla="*/ 5734 w 12934"/>
              <a:gd name="T45" fmla="*/ 4400 h 11239"/>
              <a:gd name="T46" fmla="*/ 5734 w 12934"/>
              <a:gd name="T47" fmla="*/ 3600 h 11239"/>
              <a:gd name="T48" fmla="*/ 6134 w 12934"/>
              <a:gd name="T49" fmla="*/ 3200 h 11239"/>
              <a:gd name="T50" fmla="*/ 10934 w 12934"/>
              <a:gd name="T51" fmla="*/ 3200 h 11239"/>
              <a:gd name="T52" fmla="*/ 11334 w 12934"/>
              <a:gd name="T53" fmla="*/ 3600 h 11239"/>
              <a:gd name="T54" fmla="*/ 11334 w 12934"/>
              <a:gd name="T55" fmla="*/ 4400 h 11239"/>
              <a:gd name="T56" fmla="*/ 10934 w 12934"/>
              <a:gd name="T57" fmla="*/ 4800 h 11239"/>
              <a:gd name="T58" fmla="*/ 6134 w 12934"/>
              <a:gd name="T59" fmla="*/ 4800 h 11239"/>
              <a:gd name="T60" fmla="*/ 5734 w 12934"/>
              <a:gd name="T61" fmla="*/ 4400 h 11239"/>
              <a:gd name="T62" fmla="*/ 5734 w 12934"/>
              <a:gd name="T63" fmla="*/ 10800 h 11239"/>
              <a:gd name="T64" fmla="*/ 5734 w 12934"/>
              <a:gd name="T65" fmla="*/ 10000 h 11239"/>
              <a:gd name="T66" fmla="*/ 6134 w 12934"/>
              <a:gd name="T67" fmla="*/ 9600 h 11239"/>
              <a:gd name="T68" fmla="*/ 7734 w 12934"/>
              <a:gd name="T69" fmla="*/ 9600 h 11239"/>
              <a:gd name="T70" fmla="*/ 8134 w 12934"/>
              <a:gd name="T71" fmla="*/ 10000 h 11239"/>
              <a:gd name="T72" fmla="*/ 8134 w 12934"/>
              <a:gd name="T73" fmla="*/ 10800 h 11239"/>
              <a:gd name="T74" fmla="*/ 7734 w 12934"/>
              <a:gd name="T75" fmla="*/ 11200 h 11239"/>
              <a:gd name="T76" fmla="*/ 6134 w 12934"/>
              <a:gd name="T77" fmla="*/ 11200 h 11239"/>
              <a:gd name="T78" fmla="*/ 5734 w 12934"/>
              <a:gd name="T79" fmla="*/ 10800 h 11239"/>
              <a:gd name="T80" fmla="*/ 5734 w 12934"/>
              <a:gd name="T81" fmla="*/ 7600 h 11239"/>
              <a:gd name="T82" fmla="*/ 5734 w 12934"/>
              <a:gd name="T83" fmla="*/ 6800 h 11239"/>
              <a:gd name="T84" fmla="*/ 6134 w 12934"/>
              <a:gd name="T85" fmla="*/ 6400 h 11239"/>
              <a:gd name="T86" fmla="*/ 9334 w 12934"/>
              <a:gd name="T87" fmla="*/ 6400 h 11239"/>
              <a:gd name="T88" fmla="*/ 9734 w 12934"/>
              <a:gd name="T89" fmla="*/ 6800 h 11239"/>
              <a:gd name="T90" fmla="*/ 9734 w 12934"/>
              <a:gd name="T91" fmla="*/ 7600 h 11239"/>
              <a:gd name="T92" fmla="*/ 9334 w 12934"/>
              <a:gd name="T93" fmla="*/ 8000 h 11239"/>
              <a:gd name="T94" fmla="*/ 6134 w 12934"/>
              <a:gd name="T95" fmla="*/ 8000 h 11239"/>
              <a:gd name="T96" fmla="*/ 5734 w 12934"/>
              <a:gd name="T97" fmla="*/ 7600 h 11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34" h="11239">
                <a:moveTo>
                  <a:pt x="4816" y="9083"/>
                </a:moveTo>
                <a:lnTo>
                  <a:pt x="2817" y="11083"/>
                </a:lnTo>
                <a:cubicBezTo>
                  <a:pt x="2661" y="11239"/>
                  <a:pt x="2407" y="11239"/>
                  <a:pt x="2251" y="11083"/>
                </a:cubicBezTo>
                <a:lnTo>
                  <a:pt x="252" y="9083"/>
                </a:lnTo>
                <a:cubicBezTo>
                  <a:pt x="0" y="8831"/>
                  <a:pt x="179" y="8400"/>
                  <a:pt x="534" y="8400"/>
                </a:cubicBezTo>
                <a:lnTo>
                  <a:pt x="1734" y="8400"/>
                </a:lnTo>
                <a:lnTo>
                  <a:pt x="1734" y="400"/>
                </a:lnTo>
                <a:cubicBezTo>
                  <a:pt x="1734" y="179"/>
                  <a:pt x="1913" y="0"/>
                  <a:pt x="2134" y="0"/>
                </a:cubicBezTo>
                <a:lnTo>
                  <a:pt x="2934" y="0"/>
                </a:lnTo>
                <a:cubicBezTo>
                  <a:pt x="3155" y="0"/>
                  <a:pt x="3334" y="179"/>
                  <a:pt x="3334" y="400"/>
                </a:cubicBezTo>
                <a:lnTo>
                  <a:pt x="3334" y="8400"/>
                </a:lnTo>
                <a:lnTo>
                  <a:pt x="4534" y="8400"/>
                </a:lnTo>
                <a:cubicBezTo>
                  <a:pt x="4890" y="8400"/>
                  <a:pt x="5068" y="8832"/>
                  <a:pt x="4816" y="9083"/>
                </a:cubicBezTo>
                <a:close/>
                <a:moveTo>
                  <a:pt x="6134" y="1600"/>
                </a:moveTo>
                <a:lnTo>
                  <a:pt x="12534" y="1600"/>
                </a:lnTo>
                <a:cubicBezTo>
                  <a:pt x="12755" y="1600"/>
                  <a:pt x="12934" y="1421"/>
                  <a:pt x="12934" y="1200"/>
                </a:cubicBezTo>
                <a:lnTo>
                  <a:pt x="12934" y="400"/>
                </a:lnTo>
                <a:cubicBezTo>
                  <a:pt x="12934" y="179"/>
                  <a:pt x="12755" y="0"/>
                  <a:pt x="12534" y="0"/>
                </a:cubicBezTo>
                <a:lnTo>
                  <a:pt x="6134" y="0"/>
                </a:lnTo>
                <a:cubicBezTo>
                  <a:pt x="5913" y="0"/>
                  <a:pt x="5734" y="179"/>
                  <a:pt x="5734" y="400"/>
                </a:cubicBezTo>
                <a:lnTo>
                  <a:pt x="5734" y="1200"/>
                </a:lnTo>
                <a:cubicBezTo>
                  <a:pt x="5734" y="1421"/>
                  <a:pt x="5913" y="1600"/>
                  <a:pt x="6134" y="1600"/>
                </a:cubicBezTo>
                <a:close/>
                <a:moveTo>
                  <a:pt x="5734" y="4400"/>
                </a:moveTo>
                <a:lnTo>
                  <a:pt x="5734" y="3600"/>
                </a:lnTo>
                <a:cubicBezTo>
                  <a:pt x="5734" y="3379"/>
                  <a:pt x="5913" y="3200"/>
                  <a:pt x="6134" y="3200"/>
                </a:cubicBezTo>
                <a:lnTo>
                  <a:pt x="10934" y="3200"/>
                </a:lnTo>
                <a:cubicBezTo>
                  <a:pt x="11155" y="3200"/>
                  <a:pt x="11334" y="3379"/>
                  <a:pt x="11334" y="3600"/>
                </a:cubicBezTo>
                <a:lnTo>
                  <a:pt x="11334" y="4400"/>
                </a:lnTo>
                <a:cubicBezTo>
                  <a:pt x="11334" y="4621"/>
                  <a:pt x="11155" y="4800"/>
                  <a:pt x="10934" y="4800"/>
                </a:cubicBezTo>
                <a:lnTo>
                  <a:pt x="6134" y="4800"/>
                </a:lnTo>
                <a:cubicBezTo>
                  <a:pt x="5913" y="4800"/>
                  <a:pt x="5734" y="4621"/>
                  <a:pt x="5734" y="4400"/>
                </a:cubicBezTo>
                <a:close/>
                <a:moveTo>
                  <a:pt x="5734" y="10800"/>
                </a:moveTo>
                <a:lnTo>
                  <a:pt x="5734" y="10000"/>
                </a:lnTo>
                <a:cubicBezTo>
                  <a:pt x="5734" y="9779"/>
                  <a:pt x="5913" y="9600"/>
                  <a:pt x="6134" y="9600"/>
                </a:cubicBezTo>
                <a:lnTo>
                  <a:pt x="7734" y="9600"/>
                </a:lnTo>
                <a:cubicBezTo>
                  <a:pt x="7955" y="9600"/>
                  <a:pt x="8134" y="9779"/>
                  <a:pt x="8134" y="10000"/>
                </a:cubicBezTo>
                <a:lnTo>
                  <a:pt x="8134" y="10800"/>
                </a:lnTo>
                <a:cubicBezTo>
                  <a:pt x="8134" y="11021"/>
                  <a:pt x="7955" y="11200"/>
                  <a:pt x="7734" y="11200"/>
                </a:cubicBezTo>
                <a:lnTo>
                  <a:pt x="6134" y="11200"/>
                </a:lnTo>
                <a:cubicBezTo>
                  <a:pt x="5913" y="11200"/>
                  <a:pt x="5734" y="11021"/>
                  <a:pt x="5734" y="10800"/>
                </a:cubicBezTo>
                <a:close/>
                <a:moveTo>
                  <a:pt x="5734" y="7600"/>
                </a:moveTo>
                <a:lnTo>
                  <a:pt x="5734" y="6800"/>
                </a:lnTo>
                <a:cubicBezTo>
                  <a:pt x="5734" y="6579"/>
                  <a:pt x="5913" y="6400"/>
                  <a:pt x="6134" y="6400"/>
                </a:cubicBezTo>
                <a:lnTo>
                  <a:pt x="9334" y="6400"/>
                </a:lnTo>
                <a:cubicBezTo>
                  <a:pt x="9555" y="6400"/>
                  <a:pt x="9734" y="6579"/>
                  <a:pt x="9734" y="6800"/>
                </a:cubicBezTo>
                <a:lnTo>
                  <a:pt x="9734" y="7600"/>
                </a:lnTo>
                <a:cubicBezTo>
                  <a:pt x="9734" y="7821"/>
                  <a:pt x="9555" y="8000"/>
                  <a:pt x="9334" y="8000"/>
                </a:cubicBezTo>
                <a:lnTo>
                  <a:pt x="6134" y="8000"/>
                </a:lnTo>
                <a:cubicBezTo>
                  <a:pt x="5913" y="8000"/>
                  <a:pt x="5734" y="7821"/>
                  <a:pt x="5734" y="76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F9976401-AB75-0065-E089-D109BDF210CE}"/>
              </a:ext>
            </a:extLst>
          </p:cNvPr>
          <p:cNvSpPr txBox="1"/>
          <p:nvPr/>
        </p:nvSpPr>
        <p:spPr>
          <a:xfrm>
            <a:off x="6896139" y="410683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1"/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D70DF7E0-3EE6-80C3-9CE6-28048D0DF434}"/>
              </a:ext>
            </a:extLst>
          </p:cNvPr>
          <p:cNvSpPr txBox="1"/>
          <p:nvPr/>
        </p:nvSpPr>
        <p:spPr>
          <a:xfrm>
            <a:off x="6896139" y="4421743"/>
            <a:ext cx="4409669" cy="51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F0BAF9DE-41E4-5F43-BB3B-12FF69361FD4}"/>
              </a:ext>
            </a:extLst>
          </p:cNvPr>
          <p:cNvSpPr txBox="1"/>
          <p:nvPr/>
        </p:nvSpPr>
        <p:spPr>
          <a:xfrm>
            <a:off x="6896139" y="5070613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accent1"/>
              </a:solidFill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6CCA43F-E24B-BA76-3E4D-B511B6A1335C}"/>
              </a:ext>
            </a:extLst>
          </p:cNvPr>
          <p:cNvSpPr txBox="1"/>
          <p:nvPr/>
        </p:nvSpPr>
        <p:spPr>
          <a:xfrm>
            <a:off x="6896139" y="5385522"/>
            <a:ext cx="4409669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FC9BD68A-C3CF-42DB-E867-CE96EAFC2C3E}"/>
              </a:ext>
            </a:extLst>
          </p:cNvPr>
          <p:cNvSpPr/>
          <p:nvPr/>
        </p:nvSpPr>
        <p:spPr>
          <a:xfrm>
            <a:off x="6421438" y="4199493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Oval 29">
            <a:extLst>
              <a:ext uri="{FF2B5EF4-FFF2-40B4-BE49-F238E27FC236}">
                <a16:creationId xmlns:a16="http://schemas.microsoft.com/office/drawing/2014/main" xmlns="" id="{E779505D-875F-9159-E171-EC572E178FA8}"/>
              </a:ext>
            </a:extLst>
          </p:cNvPr>
          <p:cNvSpPr/>
          <p:nvPr/>
        </p:nvSpPr>
        <p:spPr>
          <a:xfrm>
            <a:off x="6516688" y="4332826"/>
            <a:ext cx="254000" cy="177833"/>
          </a:xfrm>
          <a:custGeom>
            <a:avLst/>
            <a:gdLst>
              <a:gd name="T0" fmla="*/ 14815 w 16000"/>
              <a:gd name="T1" fmla="*/ 4406 h 11200"/>
              <a:gd name="T2" fmla="*/ 11800 w 16000"/>
              <a:gd name="T3" fmla="*/ 3800 h 11200"/>
              <a:gd name="T4" fmla="*/ 4658 w 16000"/>
              <a:gd name="T5" fmla="*/ 3800 h 11200"/>
              <a:gd name="T6" fmla="*/ 4240 w 16000"/>
              <a:gd name="T7" fmla="*/ 3400 h 11200"/>
              <a:gd name="T8" fmla="*/ 9400 w 16000"/>
              <a:gd name="T9" fmla="*/ 3400 h 11200"/>
              <a:gd name="T10" fmla="*/ 2400 w 16000"/>
              <a:gd name="T11" fmla="*/ 0 h 11200"/>
              <a:gd name="T12" fmla="*/ 2400 w 16000"/>
              <a:gd name="T13" fmla="*/ 0 h 11200"/>
              <a:gd name="T14" fmla="*/ 2400 w 16000"/>
              <a:gd name="T15" fmla="*/ 3200 h 11200"/>
              <a:gd name="T16" fmla="*/ 2000 w 16000"/>
              <a:gd name="T17" fmla="*/ 3200 h 11200"/>
              <a:gd name="T18" fmla="*/ 2000 w 16000"/>
              <a:gd name="T19" fmla="*/ 0 h 11200"/>
              <a:gd name="T20" fmla="*/ 800 w 16000"/>
              <a:gd name="T21" fmla="*/ 1600 h 11200"/>
              <a:gd name="T22" fmla="*/ 800 w 16000"/>
              <a:gd name="T23" fmla="*/ 3200 h 11200"/>
              <a:gd name="T24" fmla="*/ 0 w 16000"/>
              <a:gd name="T25" fmla="*/ 3800 h 11200"/>
              <a:gd name="T26" fmla="*/ 0 w 16000"/>
              <a:gd name="T27" fmla="*/ 4800 h 11200"/>
              <a:gd name="T28" fmla="*/ 800 w 16000"/>
              <a:gd name="T29" fmla="*/ 5400 h 11200"/>
              <a:gd name="T30" fmla="*/ 800 w 16000"/>
              <a:gd name="T31" fmla="*/ 5800 h 11200"/>
              <a:gd name="T32" fmla="*/ 0 w 16000"/>
              <a:gd name="T33" fmla="*/ 6400 h 11200"/>
              <a:gd name="T34" fmla="*/ 0 w 16000"/>
              <a:gd name="T35" fmla="*/ 7400 h 11200"/>
              <a:gd name="T36" fmla="*/ 800 w 16000"/>
              <a:gd name="T37" fmla="*/ 8000 h 11200"/>
              <a:gd name="T38" fmla="*/ 800 w 16000"/>
              <a:gd name="T39" fmla="*/ 9600 h 11200"/>
              <a:gd name="T40" fmla="*/ 2000 w 16000"/>
              <a:gd name="T41" fmla="*/ 11200 h 11200"/>
              <a:gd name="T42" fmla="*/ 2000 w 16000"/>
              <a:gd name="T43" fmla="*/ 8000 h 11200"/>
              <a:gd name="T44" fmla="*/ 2400 w 16000"/>
              <a:gd name="T45" fmla="*/ 8000 h 11200"/>
              <a:gd name="T46" fmla="*/ 2400 w 16000"/>
              <a:gd name="T47" fmla="*/ 11200 h 11200"/>
              <a:gd name="T48" fmla="*/ 2400 w 16000"/>
              <a:gd name="T49" fmla="*/ 11200 h 11200"/>
              <a:gd name="T50" fmla="*/ 9400 w 16000"/>
              <a:gd name="T51" fmla="*/ 7800 h 11200"/>
              <a:gd name="T52" fmla="*/ 4240 w 16000"/>
              <a:gd name="T53" fmla="*/ 7800 h 11200"/>
              <a:gd name="T54" fmla="*/ 4658 w 16000"/>
              <a:gd name="T55" fmla="*/ 7400 h 11200"/>
              <a:gd name="T56" fmla="*/ 11800 w 16000"/>
              <a:gd name="T57" fmla="*/ 7400 h 11200"/>
              <a:gd name="T58" fmla="*/ 14815 w 16000"/>
              <a:gd name="T59" fmla="*/ 6794 h 11200"/>
              <a:gd name="T60" fmla="*/ 16000 w 16000"/>
              <a:gd name="T61" fmla="*/ 5600 h 11200"/>
              <a:gd name="T62" fmla="*/ 14815 w 16000"/>
              <a:gd name="T63" fmla="*/ 4406 h 11200"/>
              <a:gd name="T64" fmla="*/ 12200 w 16000"/>
              <a:gd name="T65" fmla="*/ 6600 h 11200"/>
              <a:gd name="T66" fmla="*/ 12000 w 16000"/>
              <a:gd name="T67" fmla="*/ 6400 h 11200"/>
              <a:gd name="T68" fmla="*/ 12000 w 16000"/>
              <a:gd name="T69" fmla="*/ 4800 h 11200"/>
              <a:gd name="T70" fmla="*/ 12200 w 16000"/>
              <a:gd name="T71" fmla="*/ 4600 h 11200"/>
              <a:gd name="T72" fmla="*/ 12200 w 16000"/>
              <a:gd name="T73" fmla="*/ 66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6000" h="11200">
                <a:moveTo>
                  <a:pt x="14815" y="4406"/>
                </a:moveTo>
                <a:cubicBezTo>
                  <a:pt x="13993" y="4021"/>
                  <a:pt x="12894" y="3800"/>
                  <a:pt x="11800" y="3800"/>
                </a:cubicBezTo>
                <a:lnTo>
                  <a:pt x="4658" y="3800"/>
                </a:lnTo>
                <a:cubicBezTo>
                  <a:pt x="4534" y="3636"/>
                  <a:pt x="4394" y="3501"/>
                  <a:pt x="4240" y="3400"/>
                </a:cubicBezTo>
                <a:lnTo>
                  <a:pt x="9400" y="3400"/>
                </a:lnTo>
                <a:cubicBezTo>
                  <a:pt x="5729" y="2644"/>
                  <a:pt x="5485" y="0"/>
                  <a:pt x="2400" y="0"/>
                </a:cubicBezTo>
                <a:lnTo>
                  <a:pt x="2400" y="0"/>
                </a:lnTo>
                <a:lnTo>
                  <a:pt x="2400" y="3200"/>
                </a:lnTo>
                <a:lnTo>
                  <a:pt x="2000" y="3200"/>
                </a:lnTo>
                <a:lnTo>
                  <a:pt x="2000" y="0"/>
                </a:lnTo>
                <a:cubicBezTo>
                  <a:pt x="1337" y="0"/>
                  <a:pt x="800" y="716"/>
                  <a:pt x="800" y="1600"/>
                </a:cubicBezTo>
                <a:lnTo>
                  <a:pt x="800" y="3200"/>
                </a:lnTo>
                <a:cubicBezTo>
                  <a:pt x="220" y="3200"/>
                  <a:pt x="0" y="3451"/>
                  <a:pt x="0" y="3800"/>
                </a:cubicBezTo>
                <a:lnTo>
                  <a:pt x="0" y="4800"/>
                </a:lnTo>
                <a:cubicBezTo>
                  <a:pt x="0" y="5150"/>
                  <a:pt x="220" y="5400"/>
                  <a:pt x="800" y="5400"/>
                </a:cubicBezTo>
                <a:lnTo>
                  <a:pt x="800" y="5800"/>
                </a:lnTo>
                <a:cubicBezTo>
                  <a:pt x="220" y="5800"/>
                  <a:pt x="0" y="6051"/>
                  <a:pt x="0" y="6400"/>
                </a:cubicBezTo>
                <a:lnTo>
                  <a:pt x="0" y="7400"/>
                </a:lnTo>
                <a:cubicBezTo>
                  <a:pt x="0" y="7750"/>
                  <a:pt x="220" y="8000"/>
                  <a:pt x="800" y="8000"/>
                </a:cubicBezTo>
                <a:lnTo>
                  <a:pt x="800" y="9600"/>
                </a:lnTo>
                <a:cubicBezTo>
                  <a:pt x="800" y="10484"/>
                  <a:pt x="1337" y="11200"/>
                  <a:pt x="2000" y="11200"/>
                </a:cubicBezTo>
                <a:lnTo>
                  <a:pt x="2000" y="8000"/>
                </a:lnTo>
                <a:lnTo>
                  <a:pt x="2400" y="8000"/>
                </a:lnTo>
                <a:lnTo>
                  <a:pt x="2400" y="11200"/>
                </a:lnTo>
                <a:lnTo>
                  <a:pt x="2400" y="11200"/>
                </a:lnTo>
                <a:cubicBezTo>
                  <a:pt x="5485" y="11200"/>
                  <a:pt x="5729" y="8556"/>
                  <a:pt x="9400" y="7800"/>
                </a:cubicBezTo>
                <a:lnTo>
                  <a:pt x="4240" y="7800"/>
                </a:lnTo>
                <a:cubicBezTo>
                  <a:pt x="4394" y="7699"/>
                  <a:pt x="4534" y="7564"/>
                  <a:pt x="4658" y="7400"/>
                </a:cubicBezTo>
                <a:lnTo>
                  <a:pt x="11800" y="7400"/>
                </a:lnTo>
                <a:cubicBezTo>
                  <a:pt x="12894" y="7400"/>
                  <a:pt x="13993" y="7179"/>
                  <a:pt x="14815" y="6794"/>
                </a:cubicBezTo>
                <a:cubicBezTo>
                  <a:pt x="15557" y="6446"/>
                  <a:pt x="16000" y="6000"/>
                  <a:pt x="16000" y="5600"/>
                </a:cubicBezTo>
                <a:cubicBezTo>
                  <a:pt x="16000" y="5200"/>
                  <a:pt x="15557" y="4754"/>
                  <a:pt x="14815" y="4406"/>
                </a:cubicBezTo>
                <a:close/>
                <a:moveTo>
                  <a:pt x="12200" y="6600"/>
                </a:moveTo>
                <a:cubicBezTo>
                  <a:pt x="12090" y="6600"/>
                  <a:pt x="12000" y="6510"/>
                  <a:pt x="12000" y="6400"/>
                </a:cubicBezTo>
                <a:lnTo>
                  <a:pt x="12000" y="4800"/>
                </a:lnTo>
                <a:cubicBezTo>
                  <a:pt x="12000" y="4690"/>
                  <a:pt x="12090" y="4600"/>
                  <a:pt x="12200" y="4600"/>
                </a:cubicBezTo>
                <a:cubicBezTo>
                  <a:pt x="12998" y="4600"/>
                  <a:pt x="12999" y="6600"/>
                  <a:pt x="12200" y="66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694D5496-ED13-8D5D-3136-81FEFFAA8352}"/>
              </a:ext>
            </a:extLst>
          </p:cNvPr>
          <p:cNvSpPr/>
          <p:nvPr/>
        </p:nvSpPr>
        <p:spPr>
          <a:xfrm>
            <a:off x="6400743" y="5098000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Oval 29">
            <a:extLst>
              <a:ext uri="{FF2B5EF4-FFF2-40B4-BE49-F238E27FC236}">
                <a16:creationId xmlns:a16="http://schemas.microsoft.com/office/drawing/2014/main" xmlns="" id="{E89F78C2-9110-0339-63C3-E9F8ED2FBF51}"/>
              </a:ext>
            </a:extLst>
          </p:cNvPr>
          <p:cNvSpPr/>
          <p:nvPr/>
        </p:nvSpPr>
        <p:spPr>
          <a:xfrm>
            <a:off x="6496446" y="5193251"/>
            <a:ext cx="253093" cy="254000"/>
          </a:xfrm>
          <a:custGeom>
            <a:avLst/>
            <a:gdLst>
              <a:gd name="T0" fmla="*/ 7400 w 12800"/>
              <a:gd name="T1" fmla="*/ 9645 h 12845"/>
              <a:gd name="T2" fmla="*/ 5400 w 12800"/>
              <a:gd name="T3" fmla="*/ 9645 h 12845"/>
              <a:gd name="T4" fmla="*/ 4800 w 12800"/>
              <a:gd name="T5" fmla="*/ 9045 h 12845"/>
              <a:gd name="T6" fmla="*/ 4800 w 12800"/>
              <a:gd name="T7" fmla="*/ 4845 h 12845"/>
              <a:gd name="T8" fmla="*/ 2608 w 12800"/>
              <a:gd name="T9" fmla="*/ 4845 h 12845"/>
              <a:gd name="T10" fmla="*/ 2255 w 12800"/>
              <a:gd name="T11" fmla="*/ 3993 h 12845"/>
              <a:gd name="T12" fmla="*/ 6058 w 12800"/>
              <a:gd name="T13" fmla="*/ 188 h 12845"/>
              <a:gd name="T14" fmla="*/ 6740 w 12800"/>
              <a:gd name="T15" fmla="*/ 188 h 12845"/>
              <a:gd name="T16" fmla="*/ 10545 w 12800"/>
              <a:gd name="T17" fmla="*/ 3992 h 12845"/>
              <a:gd name="T18" fmla="*/ 10193 w 12800"/>
              <a:gd name="T19" fmla="*/ 4845 h 12845"/>
              <a:gd name="T20" fmla="*/ 8000 w 12800"/>
              <a:gd name="T21" fmla="*/ 4845 h 12845"/>
              <a:gd name="T22" fmla="*/ 8000 w 12800"/>
              <a:gd name="T23" fmla="*/ 9045 h 12845"/>
              <a:gd name="T24" fmla="*/ 7400 w 12800"/>
              <a:gd name="T25" fmla="*/ 9645 h 12845"/>
              <a:gd name="T26" fmla="*/ 12800 w 12800"/>
              <a:gd name="T27" fmla="*/ 9445 h 12845"/>
              <a:gd name="T28" fmla="*/ 12800 w 12800"/>
              <a:gd name="T29" fmla="*/ 12245 h 12845"/>
              <a:gd name="T30" fmla="*/ 12200 w 12800"/>
              <a:gd name="T31" fmla="*/ 12845 h 12845"/>
              <a:gd name="T32" fmla="*/ 600 w 12800"/>
              <a:gd name="T33" fmla="*/ 12845 h 12845"/>
              <a:gd name="T34" fmla="*/ 0 w 12800"/>
              <a:gd name="T35" fmla="*/ 12245 h 12845"/>
              <a:gd name="T36" fmla="*/ 0 w 12800"/>
              <a:gd name="T37" fmla="*/ 9445 h 12845"/>
              <a:gd name="T38" fmla="*/ 600 w 12800"/>
              <a:gd name="T39" fmla="*/ 8845 h 12845"/>
              <a:gd name="T40" fmla="*/ 4000 w 12800"/>
              <a:gd name="T41" fmla="*/ 8845 h 12845"/>
              <a:gd name="T42" fmla="*/ 4000 w 12800"/>
              <a:gd name="T43" fmla="*/ 9045 h 12845"/>
              <a:gd name="T44" fmla="*/ 5400 w 12800"/>
              <a:gd name="T45" fmla="*/ 10445 h 12845"/>
              <a:gd name="T46" fmla="*/ 7400 w 12800"/>
              <a:gd name="T47" fmla="*/ 10445 h 12845"/>
              <a:gd name="T48" fmla="*/ 8800 w 12800"/>
              <a:gd name="T49" fmla="*/ 9045 h 12845"/>
              <a:gd name="T50" fmla="*/ 8800 w 12800"/>
              <a:gd name="T51" fmla="*/ 8845 h 12845"/>
              <a:gd name="T52" fmla="*/ 12200 w 12800"/>
              <a:gd name="T53" fmla="*/ 8845 h 12845"/>
              <a:gd name="T54" fmla="*/ 12800 w 12800"/>
              <a:gd name="T55" fmla="*/ 9445 h 12845"/>
              <a:gd name="T56" fmla="*/ 9700 w 12800"/>
              <a:gd name="T57" fmla="*/ 11645 h 12845"/>
              <a:gd name="T58" fmla="*/ 9200 w 12800"/>
              <a:gd name="T59" fmla="*/ 11145 h 12845"/>
              <a:gd name="T60" fmla="*/ 8700 w 12800"/>
              <a:gd name="T61" fmla="*/ 11645 h 12845"/>
              <a:gd name="T62" fmla="*/ 9200 w 12800"/>
              <a:gd name="T63" fmla="*/ 12145 h 12845"/>
              <a:gd name="T64" fmla="*/ 9700 w 12800"/>
              <a:gd name="T65" fmla="*/ 11645 h 12845"/>
              <a:gd name="T66" fmla="*/ 11300 w 12800"/>
              <a:gd name="T67" fmla="*/ 11645 h 12845"/>
              <a:gd name="T68" fmla="*/ 10800 w 12800"/>
              <a:gd name="T69" fmla="*/ 11145 h 12845"/>
              <a:gd name="T70" fmla="*/ 10300 w 12800"/>
              <a:gd name="T71" fmla="*/ 11645 h 12845"/>
              <a:gd name="T72" fmla="*/ 10800 w 12800"/>
              <a:gd name="T73" fmla="*/ 12145 h 12845"/>
              <a:gd name="T74" fmla="*/ 11300 w 12800"/>
              <a:gd name="T75" fmla="*/ 11645 h 12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00" h="12845">
                <a:moveTo>
                  <a:pt x="7400" y="9645"/>
                </a:moveTo>
                <a:lnTo>
                  <a:pt x="5400" y="9645"/>
                </a:lnTo>
                <a:cubicBezTo>
                  <a:pt x="5068" y="9645"/>
                  <a:pt x="4800" y="9378"/>
                  <a:pt x="4800" y="9045"/>
                </a:cubicBezTo>
                <a:lnTo>
                  <a:pt x="4800" y="4845"/>
                </a:lnTo>
                <a:lnTo>
                  <a:pt x="2608" y="4845"/>
                </a:lnTo>
                <a:cubicBezTo>
                  <a:pt x="2163" y="4845"/>
                  <a:pt x="1940" y="4308"/>
                  <a:pt x="2255" y="3993"/>
                </a:cubicBezTo>
                <a:lnTo>
                  <a:pt x="6058" y="188"/>
                </a:lnTo>
                <a:cubicBezTo>
                  <a:pt x="6245" y="0"/>
                  <a:pt x="6553" y="0"/>
                  <a:pt x="6740" y="188"/>
                </a:cubicBezTo>
                <a:lnTo>
                  <a:pt x="10545" y="3992"/>
                </a:lnTo>
                <a:cubicBezTo>
                  <a:pt x="10860" y="4307"/>
                  <a:pt x="10638" y="4845"/>
                  <a:pt x="10193" y="4845"/>
                </a:cubicBezTo>
                <a:lnTo>
                  <a:pt x="8000" y="4845"/>
                </a:lnTo>
                <a:lnTo>
                  <a:pt x="8000" y="9045"/>
                </a:lnTo>
                <a:cubicBezTo>
                  <a:pt x="8000" y="9378"/>
                  <a:pt x="7733" y="9645"/>
                  <a:pt x="7400" y="9645"/>
                </a:cubicBezTo>
                <a:close/>
                <a:moveTo>
                  <a:pt x="12800" y="9445"/>
                </a:moveTo>
                <a:lnTo>
                  <a:pt x="12800" y="12245"/>
                </a:lnTo>
                <a:cubicBezTo>
                  <a:pt x="12800" y="12578"/>
                  <a:pt x="12533" y="12845"/>
                  <a:pt x="12200" y="12845"/>
                </a:cubicBezTo>
                <a:lnTo>
                  <a:pt x="600" y="12845"/>
                </a:lnTo>
                <a:cubicBezTo>
                  <a:pt x="268" y="12845"/>
                  <a:pt x="0" y="12578"/>
                  <a:pt x="0" y="12245"/>
                </a:cubicBezTo>
                <a:lnTo>
                  <a:pt x="0" y="9445"/>
                </a:lnTo>
                <a:cubicBezTo>
                  <a:pt x="0" y="9113"/>
                  <a:pt x="268" y="8845"/>
                  <a:pt x="600" y="8845"/>
                </a:cubicBezTo>
                <a:lnTo>
                  <a:pt x="4000" y="8845"/>
                </a:lnTo>
                <a:lnTo>
                  <a:pt x="4000" y="9045"/>
                </a:lnTo>
                <a:cubicBezTo>
                  <a:pt x="4000" y="9818"/>
                  <a:pt x="4628" y="10445"/>
                  <a:pt x="5400" y="10445"/>
                </a:cubicBezTo>
                <a:lnTo>
                  <a:pt x="7400" y="10445"/>
                </a:lnTo>
                <a:cubicBezTo>
                  <a:pt x="8172" y="10445"/>
                  <a:pt x="8800" y="9818"/>
                  <a:pt x="8800" y="9045"/>
                </a:cubicBezTo>
                <a:lnTo>
                  <a:pt x="8800" y="8845"/>
                </a:lnTo>
                <a:lnTo>
                  <a:pt x="12200" y="8845"/>
                </a:lnTo>
                <a:cubicBezTo>
                  <a:pt x="12533" y="8845"/>
                  <a:pt x="12800" y="9113"/>
                  <a:pt x="12800" y="9445"/>
                </a:cubicBezTo>
                <a:close/>
                <a:moveTo>
                  <a:pt x="9700" y="11645"/>
                </a:moveTo>
                <a:cubicBezTo>
                  <a:pt x="9700" y="11370"/>
                  <a:pt x="9475" y="11145"/>
                  <a:pt x="9200" y="11145"/>
                </a:cubicBezTo>
                <a:cubicBezTo>
                  <a:pt x="8925" y="11145"/>
                  <a:pt x="8700" y="11370"/>
                  <a:pt x="8700" y="11645"/>
                </a:cubicBezTo>
                <a:cubicBezTo>
                  <a:pt x="8700" y="11920"/>
                  <a:pt x="8925" y="12145"/>
                  <a:pt x="9200" y="12145"/>
                </a:cubicBezTo>
                <a:cubicBezTo>
                  <a:pt x="9475" y="12145"/>
                  <a:pt x="9700" y="11920"/>
                  <a:pt x="9700" y="11645"/>
                </a:cubicBezTo>
                <a:close/>
                <a:moveTo>
                  <a:pt x="11300" y="11645"/>
                </a:moveTo>
                <a:cubicBezTo>
                  <a:pt x="11300" y="11370"/>
                  <a:pt x="11075" y="11145"/>
                  <a:pt x="10800" y="11145"/>
                </a:cubicBezTo>
                <a:cubicBezTo>
                  <a:pt x="10525" y="11145"/>
                  <a:pt x="10300" y="11370"/>
                  <a:pt x="10300" y="11645"/>
                </a:cubicBezTo>
                <a:cubicBezTo>
                  <a:pt x="10300" y="11920"/>
                  <a:pt x="10525" y="12145"/>
                  <a:pt x="10800" y="12145"/>
                </a:cubicBezTo>
                <a:cubicBezTo>
                  <a:pt x="11075" y="12145"/>
                  <a:pt x="11300" y="11920"/>
                  <a:pt x="11300" y="116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5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A2E74733-CAE4-E95D-C736-9866F9685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80" name="矩形 10">
            <a:extLst>
              <a:ext uri="{FF2B5EF4-FFF2-40B4-BE49-F238E27FC236}">
                <a16:creationId xmlns:a16="http://schemas.microsoft.com/office/drawing/2014/main" xmlns="" id="{CA4B05DC-2899-6F56-CEDE-FA9BC84729A0}"/>
              </a:ext>
            </a:extLst>
          </p:cNvPr>
          <p:cNvSpPr/>
          <p:nvPr/>
        </p:nvSpPr>
        <p:spPr>
          <a:xfrm rot="13639649" flipH="1">
            <a:off x="3780100" y="2861146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1" name="圆角右箭头 11">
            <a:extLst>
              <a:ext uri="{FF2B5EF4-FFF2-40B4-BE49-F238E27FC236}">
                <a16:creationId xmlns:a16="http://schemas.microsoft.com/office/drawing/2014/main" xmlns="" id="{A7DE9270-5E36-9AA7-066B-090D6748EA14}"/>
              </a:ext>
            </a:extLst>
          </p:cNvPr>
          <p:cNvSpPr/>
          <p:nvPr/>
        </p:nvSpPr>
        <p:spPr>
          <a:xfrm rot="13500000" flipH="1" flipV="1">
            <a:off x="2735661" y="2285362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2" name="下箭头 12">
            <a:extLst>
              <a:ext uri="{FF2B5EF4-FFF2-40B4-BE49-F238E27FC236}">
                <a16:creationId xmlns:a16="http://schemas.microsoft.com/office/drawing/2014/main" xmlns="" id="{ADED9E61-7F76-AE8A-511A-9CAA0061F1D4}"/>
              </a:ext>
            </a:extLst>
          </p:cNvPr>
          <p:cNvSpPr/>
          <p:nvPr/>
        </p:nvSpPr>
        <p:spPr>
          <a:xfrm rot="13500000" flipH="1">
            <a:off x="2339570" y="2310913"/>
            <a:ext cx="289789" cy="843276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3" name="矩形 13">
            <a:extLst>
              <a:ext uri="{FF2B5EF4-FFF2-40B4-BE49-F238E27FC236}">
                <a16:creationId xmlns:a16="http://schemas.microsoft.com/office/drawing/2014/main" xmlns="" id="{DDC29CFC-6120-605E-CED5-044391070320}"/>
              </a:ext>
            </a:extLst>
          </p:cNvPr>
          <p:cNvSpPr/>
          <p:nvPr/>
        </p:nvSpPr>
        <p:spPr>
          <a:xfrm rot="13639649" flipH="1">
            <a:off x="9799074" y="2855664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4" name="矩形 14">
            <a:extLst>
              <a:ext uri="{FF2B5EF4-FFF2-40B4-BE49-F238E27FC236}">
                <a16:creationId xmlns:a16="http://schemas.microsoft.com/office/drawing/2014/main" xmlns="" id="{52A7F95E-A7F6-B2C8-AB74-CF2CDC0E060D}"/>
              </a:ext>
            </a:extLst>
          </p:cNvPr>
          <p:cNvSpPr/>
          <p:nvPr/>
        </p:nvSpPr>
        <p:spPr>
          <a:xfrm rot="18760351">
            <a:off x="9799074" y="4224834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5" name="圆角右箭头 15">
            <a:extLst>
              <a:ext uri="{FF2B5EF4-FFF2-40B4-BE49-F238E27FC236}">
                <a16:creationId xmlns:a16="http://schemas.microsoft.com/office/drawing/2014/main" xmlns="" id="{4A23632F-8B16-F4D8-3AC9-2A3121B03771}"/>
              </a:ext>
            </a:extLst>
          </p:cNvPr>
          <p:cNvSpPr/>
          <p:nvPr/>
        </p:nvSpPr>
        <p:spPr>
          <a:xfrm rot="13500000" flipH="1" flipV="1">
            <a:off x="8746972" y="2285360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6" name="圆角右箭头 18">
            <a:extLst>
              <a:ext uri="{FF2B5EF4-FFF2-40B4-BE49-F238E27FC236}">
                <a16:creationId xmlns:a16="http://schemas.microsoft.com/office/drawing/2014/main" xmlns="" id="{36D3BBB1-A297-0D23-E0E5-E8626CE76DB6}"/>
              </a:ext>
            </a:extLst>
          </p:cNvPr>
          <p:cNvSpPr/>
          <p:nvPr/>
        </p:nvSpPr>
        <p:spPr>
          <a:xfrm rot="18900000" flipV="1">
            <a:off x="8746967" y="4311508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8" name="矩形 20">
            <a:extLst>
              <a:ext uri="{FF2B5EF4-FFF2-40B4-BE49-F238E27FC236}">
                <a16:creationId xmlns:a16="http://schemas.microsoft.com/office/drawing/2014/main" xmlns="" id="{19E80F74-3BE8-F352-26C7-3CC0056C016F}"/>
              </a:ext>
            </a:extLst>
          </p:cNvPr>
          <p:cNvSpPr/>
          <p:nvPr/>
        </p:nvSpPr>
        <p:spPr>
          <a:xfrm rot="18760351">
            <a:off x="3780100" y="4219347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9" name="矩形 21">
            <a:extLst>
              <a:ext uri="{FF2B5EF4-FFF2-40B4-BE49-F238E27FC236}">
                <a16:creationId xmlns:a16="http://schemas.microsoft.com/office/drawing/2014/main" xmlns="" id="{5C8C1F30-D8B5-C960-60F4-B2035D0B3515}"/>
              </a:ext>
            </a:extLst>
          </p:cNvPr>
          <p:cNvSpPr/>
          <p:nvPr/>
        </p:nvSpPr>
        <p:spPr>
          <a:xfrm rot="13639649" flipH="1">
            <a:off x="6804393" y="2855662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0" name="矩形 22">
            <a:extLst>
              <a:ext uri="{FF2B5EF4-FFF2-40B4-BE49-F238E27FC236}">
                <a16:creationId xmlns:a16="http://schemas.microsoft.com/office/drawing/2014/main" xmlns="" id="{C9C878DC-1CE3-22AF-E44F-7F3651493ACA}"/>
              </a:ext>
            </a:extLst>
          </p:cNvPr>
          <p:cNvSpPr/>
          <p:nvPr/>
        </p:nvSpPr>
        <p:spPr>
          <a:xfrm rot="18760351">
            <a:off x="6804393" y="4224832"/>
            <a:ext cx="262513" cy="16584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1" name="圆角右箭头 25">
            <a:extLst>
              <a:ext uri="{FF2B5EF4-FFF2-40B4-BE49-F238E27FC236}">
                <a16:creationId xmlns:a16="http://schemas.microsoft.com/office/drawing/2014/main" xmlns="" id="{88269E6C-801B-24A1-21C7-7D090598E532}"/>
              </a:ext>
            </a:extLst>
          </p:cNvPr>
          <p:cNvSpPr/>
          <p:nvPr/>
        </p:nvSpPr>
        <p:spPr>
          <a:xfrm rot="13500000" flipH="1" flipV="1">
            <a:off x="5741316" y="2285360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2" name="圆角右箭头 27">
            <a:extLst>
              <a:ext uri="{FF2B5EF4-FFF2-40B4-BE49-F238E27FC236}">
                <a16:creationId xmlns:a16="http://schemas.microsoft.com/office/drawing/2014/main" xmlns="" id="{01578B44-8492-492C-561F-7306A5FF83C0}"/>
              </a:ext>
            </a:extLst>
          </p:cNvPr>
          <p:cNvSpPr/>
          <p:nvPr/>
        </p:nvSpPr>
        <p:spPr>
          <a:xfrm rot="18900000" flipV="1">
            <a:off x="5741313" y="4311508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3" name="圆角右箭头 33">
            <a:extLst>
              <a:ext uri="{FF2B5EF4-FFF2-40B4-BE49-F238E27FC236}">
                <a16:creationId xmlns:a16="http://schemas.microsoft.com/office/drawing/2014/main" xmlns="" id="{20BE2321-EEB1-C4E8-CA92-3BEF09486168}"/>
              </a:ext>
            </a:extLst>
          </p:cNvPr>
          <p:cNvSpPr/>
          <p:nvPr/>
        </p:nvSpPr>
        <p:spPr>
          <a:xfrm rot="18900000" flipV="1">
            <a:off x="2735656" y="4311512"/>
            <a:ext cx="1216819" cy="649201"/>
          </a:xfrm>
          <a:prstGeom prst="bentArrow">
            <a:avLst>
              <a:gd name="adj1" fmla="val 24730"/>
              <a:gd name="adj2" fmla="val 22451"/>
              <a:gd name="adj3" fmla="val 25000"/>
              <a:gd name="adj4" fmla="val 89553"/>
            </a:avLst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5" name="下箭头 37">
            <a:extLst>
              <a:ext uri="{FF2B5EF4-FFF2-40B4-BE49-F238E27FC236}">
                <a16:creationId xmlns:a16="http://schemas.microsoft.com/office/drawing/2014/main" xmlns="" id="{19AC3D81-6E37-EE9B-796F-BE8A6683CACE}"/>
              </a:ext>
            </a:extLst>
          </p:cNvPr>
          <p:cNvSpPr/>
          <p:nvPr/>
        </p:nvSpPr>
        <p:spPr>
          <a:xfrm rot="18900000">
            <a:off x="5357002" y="4088508"/>
            <a:ext cx="289789" cy="868119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6" name="下箭头 38">
            <a:extLst>
              <a:ext uri="{FF2B5EF4-FFF2-40B4-BE49-F238E27FC236}">
                <a16:creationId xmlns:a16="http://schemas.microsoft.com/office/drawing/2014/main" xmlns="" id="{B9E10137-5D10-2850-47B2-84FAB6FBDE4A}"/>
              </a:ext>
            </a:extLst>
          </p:cNvPr>
          <p:cNvSpPr/>
          <p:nvPr/>
        </p:nvSpPr>
        <p:spPr>
          <a:xfrm rot="13500000" flipH="1">
            <a:off x="5353923" y="2272267"/>
            <a:ext cx="289789" cy="888560"/>
          </a:xfrm>
          <a:prstGeom prst="downArrow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7" name="下箭头 39">
            <a:extLst>
              <a:ext uri="{FF2B5EF4-FFF2-40B4-BE49-F238E27FC236}">
                <a16:creationId xmlns:a16="http://schemas.microsoft.com/office/drawing/2014/main" xmlns="" id="{2C705345-497D-67A0-1257-075CCDD10B27}"/>
              </a:ext>
            </a:extLst>
          </p:cNvPr>
          <p:cNvSpPr/>
          <p:nvPr/>
        </p:nvSpPr>
        <p:spPr>
          <a:xfrm rot="18900000">
            <a:off x="8341349" y="4063843"/>
            <a:ext cx="289789" cy="889451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8" name="下箭头 40">
            <a:extLst>
              <a:ext uri="{FF2B5EF4-FFF2-40B4-BE49-F238E27FC236}">
                <a16:creationId xmlns:a16="http://schemas.microsoft.com/office/drawing/2014/main" xmlns="" id="{8B11E114-52F1-4773-EBC4-C0EF74C3C769}"/>
              </a:ext>
            </a:extLst>
          </p:cNvPr>
          <p:cNvSpPr/>
          <p:nvPr/>
        </p:nvSpPr>
        <p:spPr>
          <a:xfrm rot="13500000" flipH="1">
            <a:off x="8340261" y="2276428"/>
            <a:ext cx="289789" cy="904233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9" name="椭圆 46">
            <a:extLst>
              <a:ext uri="{FF2B5EF4-FFF2-40B4-BE49-F238E27FC236}">
                <a16:creationId xmlns:a16="http://schemas.microsoft.com/office/drawing/2014/main" xmlns="" id="{461B2635-5192-07F9-F7BA-F8265306C648}"/>
              </a:ext>
            </a:extLst>
          </p:cNvPr>
          <p:cNvSpPr/>
          <p:nvPr/>
        </p:nvSpPr>
        <p:spPr>
          <a:xfrm rot="16200000">
            <a:off x="3755936" y="2773507"/>
            <a:ext cx="1699691" cy="169969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0" name="椭圆 47">
            <a:extLst>
              <a:ext uri="{FF2B5EF4-FFF2-40B4-BE49-F238E27FC236}">
                <a16:creationId xmlns:a16="http://schemas.microsoft.com/office/drawing/2014/main" xmlns="" id="{5F16675E-8D54-C9DB-8B42-F38B01426D91}"/>
              </a:ext>
            </a:extLst>
          </p:cNvPr>
          <p:cNvSpPr/>
          <p:nvPr/>
        </p:nvSpPr>
        <p:spPr>
          <a:xfrm rot="16200000">
            <a:off x="9759940" y="2773507"/>
            <a:ext cx="1699691" cy="169969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1" name="椭圆 48">
            <a:extLst>
              <a:ext uri="{FF2B5EF4-FFF2-40B4-BE49-F238E27FC236}">
                <a16:creationId xmlns:a16="http://schemas.microsoft.com/office/drawing/2014/main" xmlns="" id="{4D615D12-F8D9-627B-BCDF-CA6EB18D1AD5}"/>
              </a:ext>
            </a:extLst>
          </p:cNvPr>
          <p:cNvSpPr/>
          <p:nvPr/>
        </p:nvSpPr>
        <p:spPr>
          <a:xfrm rot="16200000">
            <a:off x="6739658" y="2773507"/>
            <a:ext cx="1699691" cy="16996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3" name="下箭头 71">
            <a:extLst>
              <a:ext uri="{FF2B5EF4-FFF2-40B4-BE49-F238E27FC236}">
                <a16:creationId xmlns:a16="http://schemas.microsoft.com/office/drawing/2014/main" xmlns="" id="{9EC21CDB-F7FF-69FC-FC5A-55945EC466F1}"/>
              </a:ext>
            </a:extLst>
          </p:cNvPr>
          <p:cNvSpPr/>
          <p:nvPr/>
        </p:nvSpPr>
        <p:spPr>
          <a:xfrm rot="18900000">
            <a:off x="2351562" y="4085388"/>
            <a:ext cx="289789" cy="889413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4" name="椭圆 72">
            <a:extLst>
              <a:ext uri="{FF2B5EF4-FFF2-40B4-BE49-F238E27FC236}">
                <a16:creationId xmlns:a16="http://schemas.microsoft.com/office/drawing/2014/main" xmlns="" id="{3B7B55FA-1B6F-C8F4-00E1-578AE64AE3B1}"/>
              </a:ext>
            </a:extLst>
          </p:cNvPr>
          <p:cNvSpPr/>
          <p:nvPr/>
        </p:nvSpPr>
        <p:spPr>
          <a:xfrm rot="16200000">
            <a:off x="739313" y="2773507"/>
            <a:ext cx="1699691" cy="16996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9676092F-7455-AD69-809D-2501E3231EAA}"/>
              </a:ext>
            </a:extLst>
          </p:cNvPr>
          <p:cNvSpPr txBox="1"/>
          <p:nvPr/>
        </p:nvSpPr>
        <p:spPr>
          <a:xfrm>
            <a:off x="822441" y="3670972"/>
            <a:ext cx="15345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xmlns="" id="{3368648C-7A5F-E88D-C7FE-1D2C72A92F63}"/>
              </a:ext>
            </a:extLst>
          </p:cNvPr>
          <p:cNvSpPr txBox="1"/>
          <p:nvPr/>
        </p:nvSpPr>
        <p:spPr>
          <a:xfrm>
            <a:off x="3827352" y="3670972"/>
            <a:ext cx="15345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E017CCD8-1742-FFB4-CE62-B1DAD67A5393}"/>
              </a:ext>
            </a:extLst>
          </p:cNvPr>
          <p:cNvSpPr txBox="1"/>
          <p:nvPr/>
        </p:nvSpPr>
        <p:spPr>
          <a:xfrm>
            <a:off x="6811818" y="3670972"/>
            <a:ext cx="15345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41202239-A6CC-382D-F431-B0FB02113215}"/>
              </a:ext>
            </a:extLst>
          </p:cNvPr>
          <p:cNvSpPr txBox="1"/>
          <p:nvPr/>
        </p:nvSpPr>
        <p:spPr>
          <a:xfrm>
            <a:off x="9854632" y="3670972"/>
            <a:ext cx="15345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99F611B2-92C6-E8D5-D840-09BDB728A3E3}"/>
              </a:ext>
            </a:extLst>
          </p:cNvPr>
          <p:cNvSpPr txBox="1"/>
          <p:nvPr/>
        </p:nvSpPr>
        <p:spPr>
          <a:xfrm>
            <a:off x="2534299" y="4989277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xmlns="" id="{F8B4205C-E983-315E-B818-F3E4C078D152}"/>
              </a:ext>
            </a:extLst>
          </p:cNvPr>
          <p:cNvSpPr txBox="1"/>
          <p:nvPr/>
        </p:nvSpPr>
        <p:spPr>
          <a:xfrm>
            <a:off x="2534299" y="1862667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A2A15F0C-823C-D983-E04B-3540B543BEA8}"/>
              </a:ext>
            </a:extLst>
          </p:cNvPr>
          <p:cNvSpPr txBox="1"/>
          <p:nvPr/>
        </p:nvSpPr>
        <p:spPr>
          <a:xfrm>
            <a:off x="5603673" y="1936039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E8C22283-C05F-2693-C2A8-4A2EA81E52AE}"/>
              </a:ext>
            </a:extLst>
          </p:cNvPr>
          <p:cNvSpPr txBox="1"/>
          <p:nvPr/>
        </p:nvSpPr>
        <p:spPr>
          <a:xfrm>
            <a:off x="5603673" y="4988495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xmlns="" id="{5552316C-49D5-4FA1-4AA2-B2731B8202B2}"/>
              </a:ext>
            </a:extLst>
          </p:cNvPr>
          <p:cNvSpPr txBox="1"/>
          <p:nvPr/>
        </p:nvSpPr>
        <p:spPr>
          <a:xfrm>
            <a:off x="8587701" y="1862667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xmlns="" id="{FCF59DD7-7FB4-8D17-F97E-E483EC8BF3F7}"/>
              </a:ext>
            </a:extLst>
          </p:cNvPr>
          <p:cNvSpPr txBox="1"/>
          <p:nvPr/>
        </p:nvSpPr>
        <p:spPr>
          <a:xfrm>
            <a:off x="8587701" y="5100198"/>
            <a:ext cx="1020827" cy="33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20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</a:p>
        </p:txBody>
      </p:sp>
      <p:sp>
        <p:nvSpPr>
          <p:cNvPr id="116" name="iconfont-11253-5327384">
            <a:extLst>
              <a:ext uri="{FF2B5EF4-FFF2-40B4-BE49-F238E27FC236}">
                <a16:creationId xmlns:a16="http://schemas.microsoft.com/office/drawing/2014/main" xmlns="" id="{FADCB4E8-031E-B571-38AC-C74E48B5DBDC}"/>
              </a:ext>
            </a:extLst>
          </p:cNvPr>
          <p:cNvSpPr/>
          <p:nvPr/>
        </p:nvSpPr>
        <p:spPr>
          <a:xfrm>
            <a:off x="1428081" y="3326905"/>
            <a:ext cx="405818" cy="270516"/>
          </a:xfrm>
          <a:custGeom>
            <a:avLst/>
            <a:gdLst>
              <a:gd name="T0" fmla="*/ 9997 w 9997"/>
              <a:gd name="T1" fmla="*/ 1668 h 6664"/>
              <a:gd name="T2" fmla="*/ 9902 w 9997"/>
              <a:gd name="T3" fmla="*/ 1803 h 6664"/>
              <a:gd name="T4" fmla="*/ 5041 w 9997"/>
              <a:gd name="T5" fmla="*/ 3331 h 6664"/>
              <a:gd name="T6" fmla="*/ 4997 w 9997"/>
              <a:gd name="T7" fmla="*/ 3336 h 6664"/>
              <a:gd name="T8" fmla="*/ 4953 w 9997"/>
              <a:gd name="T9" fmla="*/ 3331 h 6664"/>
              <a:gd name="T10" fmla="*/ 2123 w 9997"/>
              <a:gd name="T11" fmla="*/ 2436 h 6664"/>
              <a:gd name="T12" fmla="*/ 1816 w 9997"/>
              <a:gd name="T13" fmla="*/ 2919 h 6664"/>
              <a:gd name="T14" fmla="*/ 1668 w 9997"/>
              <a:gd name="T15" fmla="*/ 3694 h 6664"/>
              <a:gd name="T16" fmla="*/ 1941 w 9997"/>
              <a:gd name="T17" fmla="*/ 4167 h 6664"/>
              <a:gd name="T18" fmla="*/ 1690 w 9997"/>
              <a:gd name="T19" fmla="*/ 4631 h 6664"/>
              <a:gd name="T20" fmla="*/ 1941 w 9997"/>
              <a:gd name="T21" fmla="*/ 6509 h 6664"/>
              <a:gd name="T22" fmla="*/ 1906 w 9997"/>
              <a:gd name="T23" fmla="*/ 6617 h 6664"/>
              <a:gd name="T24" fmla="*/ 1802 w 9997"/>
              <a:gd name="T25" fmla="*/ 6664 h 6664"/>
              <a:gd name="T26" fmla="*/ 970 w 9997"/>
              <a:gd name="T27" fmla="*/ 6664 h 6664"/>
              <a:gd name="T28" fmla="*/ 866 w 9997"/>
              <a:gd name="T29" fmla="*/ 6617 h 6664"/>
              <a:gd name="T30" fmla="*/ 831 w 9997"/>
              <a:gd name="T31" fmla="*/ 6509 h 6664"/>
              <a:gd name="T32" fmla="*/ 1085 w 9997"/>
              <a:gd name="T33" fmla="*/ 4630 h 6664"/>
              <a:gd name="T34" fmla="*/ 833 w 9997"/>
              <a:gd name="T35" fmla="*/ 4167 h 6664"/>
              <a:gd name="T36" fmla="*/ 1116 w 9997"/>
              <a:gd name="T37" fmla="*/ 3685 h 6664"/>
              <a:gd name="T38" fmla="*/ 1542 w 9997"/>
              <a:gd name="T39" fmla="*/ 2253 h 6664"/>
              <a:gd name="T40" fmla="*/ 95 w 9997"/>
              <a:gd name="T41" fmla="*/ 1803 h 6664"/>
              <a:gd name="T42" fmla="*/ 0 w 9997"/>
              <a:gd name="T43" fmla="*/ 1668 h 6664"/>
              <a:gd name="T44" fmla="*/ 95 w 9997"/>
              <a:gd name="T45" fmla="*/ 1533 h 6664"/>
              <a:gd name="T46" fmla="*/ 4956 w 9997"/>
              <a:gd name="T47" fmla="*/ 5 h 6664"/>
              <a:gd name="T48" fmla="*/ 5000 w 9997"/>
              <a:gd name="T49" fmla="*/ 0 h 6664"/>
              <a:gd name="T50" fmla="*/ 5043 w 9997"/>
              <a:gd name="T51" fmla="*/ 5 h 6664"/>
              <a:gd name="T52" fmla="*/ 9902 w 9997"/>
              <a:gd name="T53" fmla="*/ 1533 h 6664"/>
              <a:gd name="T54" fmla="*/ 9997 w 9997"/>
              <a:gd name="T55" fmla="*/ 1668 h 6664"/>
              <a:gd name="T56" fmla="*/ 7697 w 9997"/>
              <a:gd name="T57" fmla="*/ 3074 h 6664"/>
              <a:gd name="T58" fmla="*/ 7776 w 9997"/>
              <a:gd name="T59" fmla="*/ 4446 h 6664"/>
              <a:gd name="T60" fmla="*/ 7420 w 9997"/>
              <a:gd name="T61" fmla="*/ 5002 h 6664"/>
              <a:gd name="T62" fmla="*/ 6399 w 9997"/>
              <a:gd name="T63" fmla="*/ 5408 h 6664"/>
              <a:gd name="T64" fmla="*/ 4998 w 9997"/>
              <a:gd name="T65" fmla="*/ 5558 h 6664"/>
              <a:gd name="T66" fmla="*/ 3597 w 9997"/>
              <a:gd name="T67" fmla="*/ 5408 h 6664"/>
              <a:gd name="T68" fmla="*/ 2577 w 9997"/>
              <a:gd name="T69" fmla="*/ 5002 h 6664"/>
              <a:gd name="T70" fmla="*/ 2221 w 9997"/>
              <a:gd name="T71" fmla="*/ 4446 h 6664"/>
              <a:gd name="T72" fmla="*/ 2299 w 9997"/>
              <a:gd name="T73" fmla="*/ 3074 h 6664"/>
              <a:gd name="T74" fmla="*/ 4791 w 9997"/>
              <a:gd name="T75" fmla="*/ 3861 h 6664"/>
              <a:gd name="T76" fmla="*/ 4999 w 9997"/>
              <a:gd name="T77" fmla="*/ 3891 h 6664"/>
              <a:gd name="T78" fmla="*/ 5208 w 9997"/>
              <a:gd name="T79" fmla="*/ 3861 h 6664"/>
              <a:gd name="T80" fmla="*/ 7697 w 9997"/>
              <a:gd name="T81" fmla="*/ 3074 h 66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997" h="6664">
                <a:moveTo>
                  <a:pt x="9997" y="1668"/>
                </a:moveTo>
                <a:cubicBezTo>
                  <a:pt x="9997" y="1734"/>
                  <a:pt x="9966" y="1779"/>
                  <a:pt x="9902" y="1803"/>
                </a:cubicBezTo>
                <a:lnTo>
                  <a:pt x="5041" y="3331"/>
                </a:lnTo>
                <a:cubicBezTo>
                  <a:pt x="5030" y="3334"/>
                  <a:pt x="5015" y="3336"/>
                  <a:pt x="4997" y="3336"/>
                </a:cubicBezTo>
                <a:cubicBezTo>
                  <a:pt x="4980" y="3336"/>
                  <a:pt x="4966" y="3334"/>
                  <a:pt x="4953" y="3331"/>
                </a:cubicBezTo>
                <a:lnTo>
                  <a:pt x="2123" y="2436"/>
                </a:lnTo>
                <a:cubicBezTo>
                  <a:pt x="2000" y="2534"/>
                  <a:pt x="1896" y="2696"/>
                  <a:pt x="1816" y="2919"/>
                </a:cubicBezTo>
                <a:cubicBezTo>
                  <a:pt x="1735" y="3143"/>
                  <a:pt x="1686" y="3402"/>
                  <a:pt x="1668" y="3694"/>
                </a:cubicBezTo>
                <a:cubicBezTo>
                  <a:pt x="1851" y="3798"/>
                  <a:pt x="1941" y="3957"/>
                  <a:pt x="1941" y="4167"/>
                </a:cubicBezTo>
                <a:cubicBezTo>
                  <a:pt x="1941" y="4367"/>
                  <a:pt x="1857" y="4522"/>
                  <a:pt x="1690" y="4631"/>
                </a:cubicBezTo>
                <a:lnTo>
                  <a:pt x="1941" y="6509"/>
                </a:lnTo>
                <a:cubicBezTo>
                  <a:pt x="1947" y="6549"/>
                  <a:pt x="1935" y="6586"/>
                  <a:pt x="1906" y="6617"/>
                </a:cubicBezTo>
                <a:cubicBezTo>
                  <a:pt x="1879" y="6648"/>
                  <a:pt x="1845" y="6664"/>
                  <a:pt x="1802" y="6664"/>
                </a:cubicBezTo>
                <a:lnTo>
                  <a:pt x="970" y="6664"/>
                </a:lnTo>
                <a:cubicBezTo>
                  <a:pt x="926" y="6664"/>
                  <a:pt x="891" y="6648"/>
                  <a:pt x="866" y="6617"/>
                </a:cubicBezTo>
                <a:cubicBezTo>
                  <a:pt x="837" y="6586"/>
                  <a:pt x="826" y="6549"/>
                  <a:pt x="831" y="6509"/>
                </a:cubicBezTo>
                <a:lnTo>
                  <a:pt x="1085" y="4630"/>
                </a:lnTo>
                <a:cubicBezTo>
                  <a:pt x="916" y="4521"/>
                  <a:pt x="833" y="4364"/>
                  <a:pt x="833" y="4167"/>
                </a:cubicBezTo>
                <a:cubicBezTo>
                  <a:pt x="833" y="3955"/>
                  <a:pt x="927" y="3794"/>
                  <a:pt x="1116" y="3685"/>
                </a:cubicBezTo>
                <a:cubicBezTo>
                  <a:pt x="1147" y="3085"/>
                  <a:pt x="1290" y="2609"/>
                  <a:pt x="1542" y="2253"/>
                </a:cubicBezTo>
                <a:lnTo>
                  <a:pt x="95" y="1803"/>
                </a:lnTo>
                <a:cubicBezTo>
                  <a:pt x="31" y="1779"/>
                  <a:pt x="0" y="1735"/>
                  <a:pt x="0" y="1668"/>
                </a:cubicBezTo>
                <a:cubicBezTo>
                  <a:pt x="0" y="1602"/>
                  <a:pt x="31" y="1557"/>
                  <a:pt x="95" y="1533"/>
                </a:cubicBezTo>
                <a:lnTo>
                  <a:pt x="4956" y="5"/>
                </a:lnTo>
                <a:cubicBezTo>
                  <a:pt x="4967" y="2"/>
                  <a:pt x="4982" y="0"/>
                  <a:pt x="5000" y="0"/>
                </a:cubicBezTo>
                <a:cubicBezTo>
                  <a:pt x="5017" y="0"/>
                  <a:pt x="5031" y="2"/>
                  <a:pt x="5043" y="5"/>
                </a:cubicBezTo>
                <a:lnTo>
                  <a:pt x="9902" y="1533"/>
                </a:lnTo>
                <a:cubicBezTo>
                  <a:pt x="9966" y="1557"/>
                  <a:pt x="9997" y="1602"/>
                  <a:pt x="9997" y="1668"/>
                </a:cubicBezTo>
                <a:close/>
                <a:moveTo>
                  <a:pt x="7697" y="3074"/>
                </a:moveTo>
                <a:lnTo>
                  <a:pt x="7776" y="4446"/>
                </a:lnTo>
                <a:cubicBezTo>
                  <a:pt x="7787" y="4646"/>
                  <a:pt x="7670" y="4830"/>
                  <a:pt x="7420" y="5002"/>
                </a:cubicBezTo>
                <a:cubicBezTo>
                  <a:pt x="7170" y="5172"/>
                  <a:pt x="6831" y="5307"/>
                  <a:pt x="6399" y="5408"/>
                </a:cubicBezTo>
                <a:cubicBezTo>
                  <a:pt x="5968" y="5508"/>
                  <a:pt x="5502" y="5558"/>
                  <a:pt x="4998" y="5558"/>
                </a:cubicBezTo>
                <a:cubicBezTo>
                  <a:pt x="4494" y="5558"/>
                  <a:pt x="4027" y="5508"/>
                  <a:pt x="3597" y="5408"/>
                </a:cubicBezTo>
                <a:cubicBezTo>
                  <a:pt x="3166" y="5308"/>
                  <a:pt x="2827" y="5174"/>
                  <a:pt x="2577" y="5002"/>
                </a:cubicBezTo>
                <a:cubicBezTo>
                  <a:pt x="2327" y="4832"/>
                  <a:pt x="2209" y="4646"/>
                  <a:pt x="2221" y="4446"/>
                </a:cubicBezTo>
                <a:lnTo>
                  <a:pt x="2299" y="3074"/>
                </a:lnTo>
                <a:lnTo>
                  <a:pt x="4791" y="3861"/>
                </a:lnTo>
                <a:cubicBezTo>
                  <a:pt x="4854" y="3882"/>
                  <a:pt x="4924" y="3891"/>
                  <a:pt x="4999" y="3891"/>
                </a:cubicBezTo>
                <a:cubicBezTo>
                  <a:pt x="5075" y="3891"/>
                  <a:pt x="5144" y="3882"/>
                  <a:pt x="5208" y="3861"/>
                </a:cubicBezTo>
                <a:lnTo>
                  <a:pt x="7697" y="30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7" name="microchip_22777">
            <a:extLst>
              <a:ext uri="{FF2B5EF4-FFF2-40B4-BE49-F238E27FC236}">
                <a16:creationId xmlns:a16="http://schemas.microsoft.com/office/drawing/2014/main" xmlns="" id="{D752A43B-FA41-8852-DF8E-ABA93BC72FEF}"/>
              </a:ext>
            </a:extLst>
          </p:cNvPr>
          <p:cNvSpPr/>
          <p:nvPr/>
        </p:nvSpPr>
        <p:spPr>
          <a:xfrm>
            <a:off x="4433371" y="3285036"/>
            <a:ext cx="330324" cy="329852"/>
          </a:xfrm>
          <a:custGeom>
            <a:avLst/>
            <a:gdLst>
              <a:gd name="connsiteX0" fmla="*/ 424875 w 592731"/>
              <a:gd name="connsiteY0" fmla="*/ 491666 h 591883"/>
              <a:gd name="connsiteX1" fmla="*/ 445419 w 592731"/>
              <a:gd name="connsiteY1" fmla="*/ 511592 h 591883"/>
              <a:gd name="connsiteX2" fmla="*/ 445419 w 592731"/>
              <a:gd name="connsiteY2" fmla="*/ 571371 h 591883"/>
              <a:gd name="connsiteX3" fmla="*/ 424875 w 592731"/>
              <a:gd name="connsiteY3" fmla="*/ 591883 h 591883"/>
              <a:gd name="connsiteX4" fmla="*/ 404918 w 592731"/>
              <a:gd name="connsiteY4" fmla="*/ 571371 h 591883"/>
              <a:gd name="connsiteX5" fmla="*/ 404918 w 592731"/>
              <a:gd name="connsiteY5" fmla="*/ 511592 h 591883"/>
              <a:gd name="connsiteX6" fmla="*/ 424875 w 592731"/>
              <a:gd name="connsiteY6" fmla="*/ 491666 h 591883"/>
              <a:gd name="connsiteX7" fmla="*/ 339174 w 592731"/>
              <a:gd name="connsiteY7" fmla="*/ 491666 h 591883"/>
              <a:gd name="connsiteX8" fmla="*/ 359142 w 592731"/>
              <a:gd name="connsiteY8" fmla="*/ 511592 h 591883"/>
              <a:gd name="connsiteX9" fmla="*/ 359142 w 592731"/>
              <a:gd name="connsiteY9" fmla="*/ 571371 h 591883"/>
              <a:gd name="connsiteX10" fmla="*/ 339174 w 592731"/>
              <a:gd name="connsiteY10" fmla="*/ 591883 h 591883"/>
              <a:gd name="connsiteX11" fmla="*/ 319206 w 592731"/>
              <a:gd name="connsiteY11" fmla="*/ 571371 h 591883"/>
              <a:gd name="connsiteX12" fmla="*/ 319206 w 592731"/>
              <a:gd name="connsiteY12" fmla="*/ 511592 h 591883"/>
              <a:gd name="connsiteX13" fmla="*/ 339174 w 592731"/>
              <a:gd name="connsiteY13" fmla="*/ 491666 h 591883"/>
              <a:gd name="connsiteX14" fmla="*/ 253473 w 592731"/>
              <a:gd name="connsiteY14" fmla="*/ 491666 h 591883"/>
              <a:gd name="connsiteX15" fmla="*/ 273430 w 592731"/>
              <a:gd name="connsiteY15" fmla="*/ 511592 h 591883"/>
              <a:gd name="connsiteX16" fmla="*/ 273430 w 592731"/>
              <a:gd name="connsiteY16" fmla="*/ 571371 h 591883"/>
              <a:gd name="connsiteX17" fmla="*/ 253473 w 592731"/>
              <a:gd name="connsiteY17" fmla="*/ 591883 h 591883"/>
              <a:gd name="connsiteX18" fmla="*/ 232929 w 592731"/>
              <a:gd name="connsiteY18" fmla="*/ 571371 h 591883"/>
              <a:gd name="connsiteX19" fmla="*/ 232929 w 592731"/>
              <a:gd name="connsiteY19" fmla="*/ 511592 h 591883"/>
              <a:gd name="connsiteX20" fmla="*/ 253473 w 592731"/>
              <a:gd name="connsiteY20" fmla="*/ 491666 h 591883"/>
              <a:gd name="connsiteX21" fmla="*/ 167280 w 592731"/>
              <a:gd name="connsiteY21" fmla="*/ 491666 h 591883"/>
              <a:gd name="connsiteX22" fmla="*/ 187248 w 592731"/>
              <a:gd name="connsiteY22" fmla="*/ 511592 h 591883"/>
              <a:gd name="connsiteX23" fmla="*/ 187248 w 592731"/>
              <a:gd name="connsiteY23" fmla="*/ 571371 h 591883"/>
              <a:gd name="connsiteX24" fmla="*/ 167280 w 592731"/>
              <a:gd name="connsiteY24" fmla="*/ 591883 h 591883"/>
              <a:gd name="connsiteX25" fmla="*/ 147312 w 592731"/>
              <a:gd name="connsiteY25" fmla="*/ 571371 h 591883"/>
              <a:gd name="connsiteX26" fmla="*/ 147312 w 592731"/>
              <a:gd name="connsiteY26" fmla="*/ 511592 h 591883"/>
              <a:gd name="connsiteX27" fmla="*/ 167280 w 592731"/>
              <a:gd name="connsiteY27" fmla="*/ 491666 h 591883"/>
              <a:gd name="connsiteX28" fmla="*/ 512290 w 592731"/>
              <a:gd name="connsiteY28" fmla="*/ 404353 h 591883"/>
              <a:gd name="connsiteX29" fmla="*/ 572180 w 592731"/>
              <a:gd name="connsiteY29" fmla="*/ 404353 h 591883"/>
              <a:gd name="connsiteX30" fmla="*/ 592731 w 592731"/>
              <a:gd name="connsiteY30" fmla="*/ 424274 h 591883"/>
              <a:gd name="connsiteX31" fmla="*/ 572180 w 592731"/>
              <a:gd name="connsiteY31" fmla="*/ 444195 h 591883"/>
              <a:gd name="connsiteX32" fmla="*/ 512290 w 592731"/>
              <a:gd name="connsiteY32" fmla="*/ 444195 h 591883"/>
              <a:gd name="connsiteX33" fmla="*/ 492326 w 592731"/>
              <a:gd name="connsiteY33" fmla="*/ 424274 h 591883"/>
              <a:gd name="connsiteX34" fmla="*/ 512290 w 592731"/>
              <a:gd name="connsiteY34" fmla="*/ 404353 h 591883"/>
              <a:gd name="connsiteX35" fmla="*/ 19945 w 592731"/>
              <a:gd name="connsiteY35" fmla="*/ 404353 h 591883"/>
              <a:gd name="connsiteX36" fmla="*/ 80366 w 592731"/>
              <a:gd name="connsiteY36" fmla="*/ 404353 h 591883"/>
              <a:gd name="connsiteX37" fmla="*/ 100311 w 592731"/>
              <a:gd name="connsiteY37" fmla="*/ 424274 h 591883"/>
              <a:gd name="connsiteX38" fmla="*/ 80366 w 592731"/>
              <a:gd name="connsiteY38" fmla="*/ 444195 h 591883"/>
              <a:gd name="connsiteX39" fmla="*/ 19945 w 592731"/>
              <a:gd name="connsiteY39" fmla="*/ 444195 h 591883"/>
              <a:gd name="connsiteX40" fmla="*/ 0 w 592731"/>
              <a:gd name="connsiteY40" fmla="*/ 424274 h 591883"/>
              <a:gd name="connsiteX41" fmla="*/ 19945 w 592731"/>
              <a:gd name="connsiteY41" fmla="*/ 404353 h 591883"/>
              <a:gd name="connsiteX42" fmla="*/ 512290 w 592731"/>
              <a:gd name="connsiteY42" fmla="*/ 318829 h 591883"/>
              <a:gd name="connsiteX43" fmla="*/ 572180 w 592731"/>
              <a:gd name="connsiteY43" fmla="*/ 318829 h 591883"/>
              <a:gd name="connsiteX44" fmla="*/ 592731 w 592731"/>
              <a:gd name="connsiteY44" fmla="*/ 338750 h 591883"/>
              <a:gd name="connsiteX45" fmla="*/ 572180 w 592731"/>
              <a:gd name="connsiteY45" fmla="*/ 358671 h 591883"/>
              <a:gd name="connsiteX46" fmla="*/ 512290 w 592731"/>
              <a:gd name="connsiteY46" fmla="*/ 358671 h 591883"/>
              <a:gd name="connsiteX47" fmla="*/ 492326 w 592731"/>
              <a:gd name="connsiteY47" fmla="*/ 338750 h 591883"/>
              <a:gd name="connsiteX48" fmla="*/ 512290 w 592731"/>
              <a:gd name="connsiteY48" fmla="*/ 318829 h 591883"/>
              <a:gd name="connsiteX49" fmla="*/ 19945 w 592731"/>
              <a:gd name="connsiteY49" fmla="*/ 318829 h 591883"/>
              <a:gd name="connsiteX50" fmla="*/ 80366 w 592731"/>
              <a:gd name="connsiteY50" fmla="*/ 318829 h 591883"/>
              <a:gd name="connsiteX51" fmla="*/ 100311 w 592731"/>
              <a:gd name="connsiteY51" fmla="*/ 338750 h 591883"/>
              <a:gd name="connsiteX52" fmla="*/ 80366 w 592731"/>
              <a:gd name="connsiteY52" fmla="*/ 358671 h 591883"/>
              <a:gd name="connsiteX53" fmla="*/ 19945 w 592731"/>
              <a:gd name="connsiteY53" fmla="*/ 358671 h 591883"/>
              <a:gd name="connsiteX54" fmla="*/ 0 w 592731"/>
              <a:gd name="connsiteY54" fmla="*/ 338750 h 591883"/>
              <a:gd name="connsiteX55" fmla="*/ 19945 w 592731"/>
              <a:gd name="connsiteY55" fmla="*/ 318829 h 591883"/>
              <a:gd name="connsiteX56" fmla="*/ 512290 w 592731"/>
              <a:gd name="connsiteY56" fmla="*/ 232647 h 591883"/>
              <a:gd name="connsiteX57" fmla="*/ 572180 w 592731"/>
              <a:gd name="connsiteY57" fmla="*/ 232647 h 591883"/>
              <a:gd name="connsiteX58" fmla="*/ 592731 w 592731"/>
              <a:gd name="connsiteY58" fmla="*/ 253143 h 591883"/>
              <a:gd name="connsiteX59" fmla="*/ 572180 w 592731"/>
              <a:gd name="connsiteY59" fmla="*/ 273054 h 591883"/>
              <a:gd name="connsiteX60" fmla="*/ 512290 w 592731"/>
              <a:gd name="connsiteY60" fmla="*/ 273054 h 591883"/>
              <a:gd name="connsiteX61" fmla="*/ 492326 w 592731"/>
              <a:gd name="connsiteY61" fmla="*/ 253143 h 591883"/>
              <a:gd name="connsiteX62" fmla="*/ 512290 w 592731"/>
              <a:gd name="connsiteY62" fmla="*/ 232647 h 591883"/>
              <a:gd name="connsiteX63" fmla="*/ 19945 w 592731"/>
              <a:gd name="connsiteY63" fmla="*/ 232647 h 591883"/>
              <a:gd name="connsiteX64" fmla="*/ 80366 w 592731"/>
              <a:gd name="connsiteY64" fmla="*/ 232647 h 591883"/>
              <a:gd name="connsiteX65" fmla="*/ 100311 w 592731"/>
              <a:gd name="connsiteY65" fmla="*/ 253143 h 591883"/>
              <a:gd name="connsiteX66" fmla="*/ 80366 w 592731"/>
              <a:gd name="connsiteY66" fmla="*/ 273054 h 591883"/>
              <a:gd name="connsiteX67" fmla="*/ 19945 w 592731"/>
              <a:gd name="connsiteY67" fmla="*/ 273054 h 591883"/>
              <a:gd name="connsiteX68" fmla="*/ 0 w 592731"/>
              <a:gd name="connsiteY68" fmla="*/ 253143 h 591883"/>
              <a:gd name="connsiteX69" fmla="*/ 19945 w 592731"/>
              <a:gd name="connsiteY69" fmla="*/ 232647 h 591883"/>
              <a:gd name="connsiteX70" fmla="*/ 512290 w 592731"/>
              <a:gd name="connsiteY70" fmla="*/ 147123 h 591883"/>
              <a:gd name="connsiteX71" fmla="*/ 572180 w 592731"/>
              <a:gd name="connsiteY71" fmla="*/ 147123 h 591883"/>
              <a:gd name="connsiteX72" fmla="*/ 592731 w 592731"/>
              <a:gd name="connsiteY72" fmla="*/ 167044 h 591883"/>
              <a:gd name="connsiteX73" fmla="*/ 572180 w 592731"/>
              <a:gd name="connsiteY73" fmla="*/ 186965 h 591883"/>
              <a:gd name="connsiteX74" fmla="*/ 512290 w 592731"/>
              <a:gd name="connsiteY74" fmla="*/ 186965 h 591883"/>
              <a:gd name="connsiteX75" fmla="*/ 492326 w 592731"/>
              <a:gd name="connsiteY75" fmla="*/ 167044 h 591883"/>
              <a:gd name="connsiteX76" fmla="*/ 512290 w 592731"/>
              <a:gd name="connsiteY76" fmla="*/ 147123 h 591883"/>
              <a:gd name="connsiteX77" fmla="*/ 19945 w 592731"/>
              <a:gd name="connsiteY77" fmla="*/ 147123 h 591883"/>
              <a:gd name="connsiteX78" fmla="*/ 80366 w 592731"/>
              <a:gd name="connsiteY78" fmla="*/ 147123 h 591883"/>
              <a:gd name="connsiteX79" fmla="*/ 100311 w 592731"/>
              <a:gd name="connsiteY79" fmla="*/ 167044 h 591883"/>
              <a:gd name="connsiteX80" fmla="*/ 80366 w 592731"/>
              <a:gd name="connsiteY80" fmla="*/ 186965 h 591883"/>
              <a:gd name="connsiteX81" fmla="*/ 19945 w 592731"/>
              <a:gd name="connsiteY81" fmla="*/ 186965 h 591883"/>
              <a:gd name="connsiteX82" fmla="*/ 0 w 592731"/>
              <a:gd name="connsiteY82" fmla="*/ 167044 h 591883"/>
              <a:gd name="connsiteX83" fmla="*/ 19945 w 592731"/>
              <a:gd name="connsiteY83" fmla="*/ 147123 h 591883"/>
              <a:gd name="connsiteX84" fmla="*/ 128568 w 592731"/>
              <a:gd name="connsiteY84" fmla="*/ 127720 h 591883"/>
              <a:gd name="connsiteX85" fmla="*/ 464163 w 592731"/>
              <a:gd name="connsiteY85" fmla="*/ 127720 h 591883"/>
              <a:gd name="connsiteX86" fmla="*/ 464163 w 592731"/>
              <a:gd name="connsiteY86" fmla="*/ 128306 h 591883"/>
              <a:gd name="connsiteX87" fmla="*/ 464163 w 592731"/>
              <a:gd name="connsiteY87" fmla="*/ 463598 h 591883"/>
              <a:gd name="connsiteX88" fmla="*/ 128568 w 592731"/>
              <a:gd name="connsiteY88" fmla="*/ 463598 h 591883"/>
              <a:gd name="connsiteX89" fmla="*/ 128568 w 592731"/>
              <a:gd name="connsiteY89" fmla="*/ 128306 h 591883"/>
              <a:gd name="connsiteX90" fmla="*/ 424875 w 592731"/>
              <a:gd name="connsiteY90" fmla="*/ 0 h 591883"/>
              <a:gd name="connsiteX91" fmla="*/ 445419 w 592731"/>
              <a:gd name="connsiteY91" fmla="*/ 19926 h 591883"/>
              <a:gd name="connsiteX92" fmla="*/ 445419 w 592731"/>
              <a:gd name="connsiteY92" fmla="*/ 80291 h 591883"/>
              <a:gd name="connsiteX93" fmla="*/ 424875 w 592731"/>
              <a:gd name="connsiteY93" fmla="*/ 100217 h 591883"/>
              <a:gd name="connsiteX94" fmla="*/ 404918 w 592731"/>
              <a:gd name="connsiteY94" fmla="*/ 80291 h 591883"/>
              <a:gd name="connsiteX95" fmla="*/ 404918 w 592731"/>
              <a:gd name="connsiteY95" fmla="*/ 19926 h 591883"/>
              <a:gd name="connsiteX96" fmla="*/ 424875 w 592731"/>
              <a:gd name="connsiteY96" fmla="*/ 0 h 591883"/>
              <a:gd name="connsiteX97" fmla="*/ 339174 w 592731"/>
              <a:gd name="connsiteY97" fmla="*/ 0 h 591883"/>
              <a:gd name="connsiteX98" fmla="*/ 359142 w 592731"/>
              <a:gd name="connsiteY98" fmla="*/ 19926 h 591883"/>
              <a:gd name="connsiteX99" fmla="*/ 359142 w 592731"/>
              <a:gd name="connsiteY99" fmla="*/ 80291 h 591883"/>
              <a:gd name="connsiteX100" fmla="*/ 339174 w 592731"/>
              <a:gd name="connsiteY100" fmla="*/ 100217 h 591883"/>
              <a:gd name="connsiteX101" fmla="*/ 319206 w 592731"/>
              <a:gd name="connsiteY101" fmla="*/ 80291 h 591883"/>
              <a:gd name="connsiteX102" fmla="*/ 319206 w 592731"/>
              <a:gd name="connsiteY102" fmla="*/ 19926 h 591883"/>
              <a:gd name="connsiteX103" fmla="*/ 339174 w 592731"/>
              <a:gd name="connsiteY103" fmla="*/ 0 h 591883"/>
              <a:gd name="connsiteX104" fmla="*/ 253473 w 592731"/>
              <a:gd name="connsiteY104" fmla="*/ 0 h 591883"/>
              <a:gd name="connsiteX105" fmla="*/ 273430 w 592731"/>
              <a:gd name="connsiteY105" fmla="*/ 19926 h 591883"/>
              <a:gd name="connsiteX106" fmla="*/ 273430 w 592731"/>
              <a:gd name="connsiteY106" fmla="*/ 80291 h 591883"/>
              <a:gd name="connsiteX107" fmla="*/ 253473 w 592731"/>
              <a:gd name="connsiteY107" fmla="*/ 100217 h 591883"/>
              <a:gd name="connsiteX108" fmla="*/ 232929 w 592731"/>
              <a:gd name="connsiteY108" fmla="*/ 80291 h 591883"/>
              <a:gd name="connsiteX109" fmla="*/ 232929 w 592731"/>
              <a:gd name="connsiteY109" fmla="*/ 19926 h 591883"/>
              <a:gd name="connsiteX110" fmla="*/ 253473 w 592731"/>
              <a:gd name="connsiteY110" fmla="*/ 0 h 591883"/>
              <a:gd name="connsiteX111" fmla="*/ 167280 w 592731"/>
              <a:gd name="connsiteY111" fmla="*/ 0 h 591883"/>
              <a:gd name="connsiteX112" fmla="*/ 187248 w 592731"/>
              <a:gd name="connsiteY112" fmla="*/ 19926 h 591883"/>
              <a:gd name="connsiteX113" fmla="*/ 187248 w 592731"/>
              <a:gd name="connsiteY113" fmla="*/ 80291 h 591883"/>
              <a:gd name="connsiteX114" fmla="*/ 167280 w 592731"/>
              <a:gd name="connsiteY114" fmla="*/ 100217 h 591883"/>
              <a:gd name="connsiteX115" fmla="*/ 147312 w 592731"/>
              <a:gd name="connsiteY115" fmla="*/ 80291 h 591883"/>
              <a:gd name="connsiteX116" fmla="*/ 147312 w 592731"/>
              <a:gd name="connsiteY116" fmla="*/ 19926 h 591883"/>
              <a:gd name="connsiteX117" fmla="*/ 167280 w 592731"/>
              <a:gd name="connsiteY117" fmla="*/ 0 h 591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592731" h="591883">
                <a:moveTo>
                  <a:pt x="424875" y="491666"/>
                </a:moveTo>
                <a:cubicBezTo>
                  <a:pt x="436027" y="491666"/>
                  <a:pt x="444832" y="500457"/>
                  <a:pt x="445419" y="511592"/>
                </a:cubicBezTo>
                <a:lnTo>
                  <a:pt x="445419" y="571371"/>
                </a:lnTo>
                <a:cubicBezTo>
                  <a:pt x="445419" y="582506"/>
                  <a:pt x="436027" y="591883"/>
                  <a:pt x="424875" y="591883"/>
                </a:cubicBezTo>
                <a:cubicBezTo>
                  <a:pt x="413723" y="591883"/>
                  <a:pt x="404918" y="582506"/>
                  <a:pt x="404918" y="571371"/>
                </a:cubicBezTo>
                <a:lnTo>
                  <a:pt x="404918" y="511592"/>
                </a:lnTo>
                <a:cubicBezTo>
                  <a:pt x="404918" y="500457"/>
                  <a:pt x="413723" y="491666"/>
                  <a:pt x="424875" y="491666"/>
                </a:cubicBezTo>
                <a:close/>
                <a:moveTo>
                  <a:pt x="339174" y="491666"/>
                </a:moveTo>
                <a:cubicBezTo>
                  <a:pt x="350333" y="491666"/>
                  <a:pt x="359142" y="500457"/>
                  <a:pt x="359142" y="511592"/>
                </a:cubicBezTo>
                <a:lnTo>
                  <a:pt x="359142" y="571371"/>
                </a:lnTo>
                <a:cubicBezTo>
                  <a:pt x="359142" y="582506"/>
                  <a:pt x="350333" y="591883"/>
                  <a:pt x="339174" y="591883"/>
                </a:cubicBezTo>
                <a:cubicBezTo>
                  <a:pt x="328015" y="591883"/>
                  <a:pt x="319206" y="582506"/>
                  <a:pt x="319206" y="571371"/>
                </a:cubicBezTo>
                <a:lnTo>
                  <a:pt x="319206" y="511592"/>
                </a:lnTo>
                <a:cubicBezTo>
                  <a:pt x="319206" y="500457"/>
                  <a:pt x="328015" y="491666"/>
                  <a:pt x="339174" y="491666"/>
                </a:cubicBezTo>
                <a:close/>
                <a:moveTo>
                  <a:pt x="253473" y="491666"/>
                </a:moveTo>
                <a:cubicBezTo>
                  <a:pt x="264625" y="491666"/>
                  <a:pt x="273430" y="500457"/>
                  <a:pt x="273430" y="511592"/>
                </a:cubicBezTo>
                <a:lnTo>
                  <a:pt x="273430" y="571371"/>
                </a:lnTo>
                <a:cubicBezTo>
                  <a:pt x="273430" y="582506"/>
                  <a:pt x="264038" y="591883"/>
                  <a:pt x="253473" y="591883"/>
                </a:cubicBezTo>
                <a:cubicBezTo>
                  <a:pt x="242321" y="591883"/>
                  <a:pt x="232929" y="582506"/>
                  <a:pt x="232929" y="571371"/>
                </a:cubicBezTo>
                <a:lnTo>
                  <a:pt x="232929" y="511592"/>
                </a:lnTo>
                <a:cubicBezTo>
                  <a:pt x="232929" y="500457"/>
                  <a:pt x="242321" y="491666"/>
                  <a:pt x="253473" y="491666"/>
                </a:cubicBezTo>
                <a:close/>
                <a:moveTo>
                  <a:pt x="167280" y="491666"/>
                </a:moveTo>
                <a:cubicBezTo>
                  <a:pt x="178439" y="491666"/>
                  <a:pt x="187248" y="500457"/>
                  <a:pt x="187248" y="511592"/>
                </a:cubicBezTo>
                <a:lnTo>
                  <a:pt x="187248" y="571371"/>
                </a:lnTo>
                <a:cubicBezTo>
                  <a:pt x="187248" y="582506"/>
                  <a:pt x="178439" y="591883"/>
                  <a:pt x="167280" y="591883"/>
                </a:cubicBezTo>
                <a:cubicBezTo>
                  <a:pt x="156121" y="591883"/>
                  <a:pt x="147312" y="582506"/>
                  <a:pt x="147312" y="571371"/>
                </a:cubicBezTo>
                <a:lnTo>
                  <a:pt x="147312" y="511592"/>
                </a:lnTo>
                <a:cubicBezTo>
                  <a:pt x="147312" y="500457"/>
                  <a:pt x="156121" y="491666"/>
                  <a:pt x="167280" y="491666"/>
                </a:cubicBezTo>
                <a:close/>
                <a:moveTo>
                  <a:pt x="512290" y="404353"/>
                </a:moveTo>
                <a:lnTo>
                  <a:pt x="572180" y="404353"/>
                </a:lnTo>
                <a:cubicBezTo>
                  <a:pt x="583336" y="404353"/>
                  <a:pt x="592731" y="413142"/>
                  <a:pt x="592731" y="424274"/>
                </a:cubicBezTo>
                <a:cubicBezTo>
                  <a:pt x="592731" y="435406"/>
                  <a:pt x="583336" y="444195"/>
                  <a:pt x="572180" y="444195"/>
                </a:cubicBezTo>
                <a:lnTo>
                  <a:pt x="512290" y="444195"/>
                </a:lnTo>
                <a:cubicBezTo>
                  <a:pt x="501133" y="444195"/>
                  <a:pt x="492326" y="435406"/>
                  <a:pt x="492326" y="424274"/>
                </a:cubicBezTo>
                <a:cubicBezTo>
                  <a:pt x="492326" y="413142"/>
                  <a:pt x="501133" y="404353"/>
                  <a:pt x="512290" y="404353"/>
                </a:cubicBezTo>
                <a:close/>
                <a:moveTo>
                  <a:pt x="19945" y="404353"/>
                </a:moveTo>
                <a:lnTo>
                  <a:pt x="80366" y="404353"/>
                </a:lnTo>
                <a:cubicBezTo>
                  <a:pt x="91512" y="404353"/>
                  <a:pt x="100311" y="413142"/>
                  <a:pt x="100311" y="424274"/>
                </a:cubicBezTo>
                <a:cubicBezTo>
                  <a:pt x="100311" y="435406"/>
                  <a:pt x="91512" y="444195"/>
                  <a:pt x="80366" y="444195"/>
                </a:cubicBezTo>
                <a:lnTo>
                  <a:pt x="19945" y="444195"/>
                </a:lnTo>
                <a:cubicBezTo>
                  <a:pt x="8799" y="444195"/>
                  <a:pt x="0" y="435406"/>
                  <a:pt x="0" y="424274"/>
                </a:cubicBezTo>
                <a:cubicBezTo>
                  <a:pt x="0" y="413142"/>
                  <a:pt x="8799" y="404353"/>
                  <a:pt x="19945" y="404353"/>
                </a:cubicBezTo>
                <a:close/>
                <a:moveTo>
                  <a:pt x="512290" y="318829"/>
                </a:moveTo>
                <a:lnTo>
                  <a:pt x="572180" y="318829"/>
                </a:lnTo>
                <a:cubicBezTo>
                  <a:pt x="583336" y="318829"/>
                  <a:pt x="592731" y="327618"/>
                  <a:pt x="592731" y="338750"/>
                </a:cubicBezTo>
                <a:cubicBezTo>
                  <a:pt x="592731" y="349882"/>
                  <a:pt x="583336" y="358671"/>
                  <a:pt x="572180" y="358671"/>
                </a:cubicBezTo>
                <a:lnTo>
                  <a:pt x="512290" y="358671"/>
                </a:lnTo>
                <a:cubicBezTo>
                  <a:pt x="501133" y="358671"/>
                  <a:pt x="492326" y="349882"/>
                  <a:pt x="492326" y="338750"/>
                </a:cubicBezTo>
                <a:cubicBezTo>
                  <a:pt x="492326" y="327618"/>
                  <a:pt x="501133" y="318829"/>
                  <a:pt x="512290" y="318829"/>
                </a:cubicBezTo>
                <a:close/>
                <a:moveTo>
                  <a:pt x="19945" y="318829"/>
                </a:moveTo>
                <a:lnTo>
                  <a:pt x="80366" y="318829"/>
                </a:lnTo>
                <a:cubicBezTo>
                  <a:pt x="91512" y="318829"/>
                  <a:pt x="100311" y="327618"/>
                  <a:pt x="100311" y="338750"/>
                </a:cubicBezTo>
                <a:cubicBezTo>
                  <a:pt x="100311" y="349882"/>
                  <a:pt x="91512" y="358671"/>
                  <a:pt x="80366" y="358671"/>
                </a:cubicBezTo>
                <a:lnTo>
                  <a:pt x="19945" y="358671"/>
                </a:lnTo>
                <a:cubicBezTo>
                  <a:pt x="8799" y="358671"/>
                  <a:pt x="0" y="349882"/>
                  <a:pt x="0" y="338750"/>
                </a:cubicBezTo>
                <a:cubicBezTo>
                  <a:pt x="0" y="327618"/>
                  <a:pt x="8799" y="318829"/>
                  <a:pt x="19945" y="318829"/>
                </a:cubicBezTo>
                <a:close/>
                <a:moveTo>
                  <a:pt x="512290" y="232647"/>
                </a:moveTo>
                <a:lnTo>
                  <a:pt x="572180" y="232647"/>
                </a:lnTo>
                <a:cubicBezTo>
                  <a:pt x="583336" y="232647"/>
                  <a:pt x="592731" y="242017"/>
                  <a:pt x="592731" y="253143"/>
                </a:cubicBezTo>
                <a:cubicBezTo>
                  <a:pt x="592731" y="263684"/>
                  <a:pt x="583336" y="273054"/>
                  <a:pt x="572180" y="273054"/>
                </a:cubicBezTo>
                <a:lnTo>
                  <a:pt x="512290" y="273054"/>
                </a:lnTo>
                <a:cubicBezTo>
                  <a:pt x="501133" y="273054"/>
                  <a:pt x="492326" y="263684"/>
                  <a:pt x="492326" y="253143"/>
                </a:cubicBezTo>
                <a:cubicBezTo>
                  <a:pt x="492326" y="242017"/>
                  <a:pt x="501133" y="232647"/>
                  <a:pt x="512290" y="232647"/>
                </a:cubicBezTo>
                <a:close/>
                <a:moveTo>
                  <a:pt x="19945" y="232647"/>
                </a:moveTo>
                <a:lnTo>
                  <a:pt x="80366" y="232647"/>
                </a:lnTo>
                <a:cubicBezTo>
                  <a:pt x="91512" y="232647"/>
                  <a:pt x="100311" y="242017"/>
                  <a:pt x="100311" y="253143"/>
                </a:cubicBezTo>
                <a:cubicBezTo>
                  <a:pt x="100311" y="263684"/>
                  <a:pt x="91512" y="273054"/>
                  <a:pt x="80366" y="273054"/>
                </a:cubicBezTo>
                <a:lnTo>
                  <a:pt x="19945" y="273054"/>
                </a:lnTo>
                <a:cubicBezTo>
                  <a:pt x="8799" y="273054"/>
                  <a:pt x="0" y="263684"/>
                  <a:pt x="0" y="253143"/>
                </a:cubicBezTo>
                <a:cubicBezTo>
                  <a:pt x="0" y="242017"/>
                  <a:pt x="8799" y="232647"/>
                  <a:pt x="19945" y="232647"/>
                </a:cubicBezTo>
                <a:close/>
                <a:moveTo>
                  <a:pt x="512290" y="147123"/>
                </a:moveTo>
                <a:lnTo>
                  <a:pt x="572180" y="147123"/>
                </a:lnTo>
                <a:cubicBezTo>
                  <a:pt x="583336" y="147123"/>
                  <a:pt x="592731" y="156498"/>
                  <a:pt x="592731" y="167044"/>
                </a:cubicBezTo>
                <a:cubicBezTo>
                  <a:pt x="592731" y="178176"/>
                  <a:pt x="583336" y="186965"/>
                  <a:pt x="572180" y="186965"/>
                </a:cubicBezTo>
                <a:lnTo>
                  <a:pt x="512290" y="186965"/>
                </a:lnTo>
                <a:cubicBezTo>
                  <a:pt x="501133" y="186965"/>
                  <a:pt x="492326" y="178176"/>
                  <a:pt x="492326" y="167044"/>
                </a:cubicBezTo>
                <a:cubicBezTo>
                  <a:pt x="492326" y="155912"/>
                  <a:pt x="501133" y="147123"/>
                  <a:pt x="512290" y="147123"/>
                </a:cubicBezTo>
                <a:close/>
                <a:moveTo>
                  <a:pt x="19945" y="147123"/>
                </a:moveTo>
                <a:lnTo>
                  <a:pt x="80366" y="147123"/>
                </a:lnTo>
                <a:cubicBezTo>
                  <a:pt x="91512" y="147123"/>
                  <a:pt x="100311" y="155912"/>
                  <a:pt x="100311" y="167044"/>
                </a:cubicBezTo>
                <a:cubicBezTo>
                  <a:pt x="100311" y="178176"/>
                  <a:pt x="91512" y="186965"/>
                  <a:pt x="80366" y="186965"/>
                </a:cubicBezTo>
                <a:lnTo>
                  <a:pt x="19945" y="186965"/>
                </a:lnTo>
                <a:cubicBezTo>
                  <a:pt x="8799" y="186965"/>
                  <a:pt x="0" y="178176"/>
                  <a:pt x="0" y="167044"/>
                </a:cubicBezTo>
                <a:cubicBezTo>
                  <a:pt x="0" y="155912"/>
                  <a:pt x="8799" y="147123"/>
                  <a:pt x="19945" y="147123"/>
                </a:cubicBezTo>
                <a:close/>
                <a:moveTo>
                  <a:pt x="128568" y="127720"/>
                </a:moveTo>
                <a:lnTo>
                  <a:pt x="464163" y="127720"/>
                </a:lnTo>
                <a:lnTo>
                  <a:pt x="464163" y="128306"/>
                </a:lnTo>
                <a:lnTo>
                  <a:pt x="464163" y="463598"/>
                </a:lnTo>
                <a:lnTo>
                  <a:pt x="128568" y="463598"/>
                </a:lnTo>
                <a:lnTo>
                  <a:pt x="128568" y="128306"/>
                </a:lnTo>
                <a:close/>
                <a:moveTo>
                  <a:pt x="424875" y="0"/>
                </a:moveTo>
                <a:cubicBezTo>
                  <a:pt x="436027" y="0"/>
                  <a:pt x="445419" y="8791"/>
                  <a:pt x="445419" y="19926"/>
                </a:cubicBezTo>
                <a:lnTo>
                  <a:pt x="445419" y="80291"/>
                </a:lnTo>
                <a:cubicBezTo>
                  <a:pt x="445419" y="90840"/>
                  <a:pt x="436027" y="100217"/>
                  <a:pt x="424875" y="100217"/>
                </a:cubicBezTo>
                <a:cubicBezTo>
                  <a:pt x="413723" y="100217"/>
                  <a:pt x="404918" y="90840"/>
                  <a:pt x="404918" y="80291"/>
                </a:cubicBezTo>
                <a:lnTo>
                  <a:pt x="404918" y="19926"/>
                </a:lnTo>
                <a:cubicBezTo>
                  <a:pt x="404918" y="8791"/>
                  <a:pt x="413723" y="0"/>
                  <a:pt x="424875" y="0"/>
                </a:cubicBezTo>
                <a:close/>
                <a:moveTo>
                  <a:pt x="339174" y="0"/>
                </a:moveTo>
                <a:cubicBezTo>
                  <a:pt x="350333" y="0"/>
                  <a:pt x="359142" y="8791"/>
                  <a:pt x="359142" y="19926"/>
                </a:cubicBezTo>
                <a:lnTo>
                  <a:pt x="359142" y="80291"/>
                </a:lnTo>
                <a:cubicBezTo>
                  <a:pt x="359142" y="90840"/>
                  <a:pt x="350333" y="100217"/>
                  <a:pt x="339174" y="100217"/>
                </a:cubicBezTo>
                <a:cubicBezTo>
                  <a:pt x="328015" y="100217"/>
                  <a:pt x="319206" y="90840"/>
                  <a:pt x="319206" y="80291"/>
                </a:cubicBezTo>
                <a:lnTo>
                  <a:pt x="319206" y="19926"/>
                </a:lnTo>
                <a:cubicBezTo>
                  <a:pt x="319206" y="8791"/>
                  <a:pt x="328015" y="0"/>
                  <a:pt x="339174" y="0"/>
                </a:cubicBezTo>
                <a:close/>
                <a:moveTo>
                  <a:pt x="253473" y="0"/>
                </a:moveTo>
                <a:cubicBezTo>
                  <a:pt x="264625" y="0"/>
                  <a:pt x="273430" y="8791"/>
                  <a:pt x="273430" y="19926"/>
                </a:cubicBezTo>
                <a:lnTo>
                  <a:pt x="273430" y="80291"/>
                </a:lnTo>
                <a:cubicBezTo>
                  <a:pt x="273430" y="90840"/>
                  <a:pt x="264038" y="100217"/>
                  <a:pt x="253473" y="100217"/>
                </a:cubicBezTo>
                <a:cubicBezTo>
                  <a:pt x="242321" y="100217"/>
                  <a:pt x="232929" y="90840"/>
                  <a:pt x="232929" y="80291"/>
                </a:cubicBezTo>
                <a:lnTo>
                  <a:pt x="232929" y="19926"/>
                </a:lnTo>
                <a:cubicBezTo>
                  <a:pt x="232929" y="8791"/>
                  <a:pt x="242321" y="0"/>
                  <a:pt x="253473" y="0"/>
                </a:cubicBezTo>
                <a:close/>
                <a:moveTo>
                  <a:pt x="167280" y="0"/>
                </a:moveTo>
                <a:cubicBezTo>
                  <a:pt x="178439" y="0"/>
                  <a:pt x="187248" y="8791"/>
                  <a:pt x="187248" y="19926"/>
                </a:cubicBezTo>
                <a:lnTo>
                  <a:pt x="187248" y="80291"/>
                </a:lnTo>
                <a:cubicBezTo>
                  <a:pt x="187248" y="90840"/>
                  <a:pt x="178439" y="100217"/>
                  <a:pt x="167280" y="100217"/>
                </a:cubicBezTo>
                <a:cubicBezTo>
                  <a:pt x="156121" y="100217"/>
                  <a:pt x="147312" y="91426"/>
                  <a:pt x="147312" y="80291"/>
                </a:cubicBezTo>
                <a:lnTo>
                  <a:pt x="147312" y="19926"/>
                </a:lnTo>
                <a:cubicBezTo>
                  <a:pt x="147312" y="8791"/>
                  <a:pt x="156121" y="0"/>
                  <a:pt x="1672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8" name="iconfont-11253-5327384">
            <a:extLst>
              <a:ext uri="{FF2B5EF4-FFF2-40B4-BE49-F238E27FC236}">
                <a16:creationId xmlns:a16="http://schemas.microsoft.com/office/drawing/2014/main" xmlns="" id="{9F084061-016A-F92F-E3AE-6C8E39E5892C}"/>
              </a:ext>
            </a:extLst>
          </p:cNvPr>
          <p:cNvSpPr/>
          <p:nvPr/>
        </p:nvSpPr>
        <p:spPr>
          <a:xfrm>
            <a:off x="7396676" y="3256964"/>
            <a:ext cx="325716" cy="289462"/>
          </a:xfrm>
          <a:custGeom>
            <a:avLst/>
            <a:gdLst>
              <a:gd name="T0" fmla="*/ 7727 w 8478"/>
              <a:gd name="T1" fmla="*/ 1215 h 7536"/>
              <a:gd name="T2" fmla="*/ 727 w 8478"/>
              <a:gd name="T3" fmla="*/ 1215 h 7536"/>
              <a:gd name="T4" fmla="*/ 0 w 8478"/>
              <a:gd name="T5" fmla="*/ 3124 h 7536"/>
              <a:gd name="T6" fmla="*/ 1054 w 8478"/>
              <a:gd name="T7" fmla="*/ 4169 h 7536"/>
              <a:gd name="T8" fmla="*/ 2119 w 8478"/>
              <a:gd name="T9" fmla="*/ 3124 h 7536"/>
              <a:gd name="T10" fmla="*/ 3173 w 8478"/>
              <a:gd name="T11" fmla="*/ 4169 h 7536"/>
              <a:gd name="T12" fmla="*/ 4239 w 8478"/>
              <a:gd name="T13" fmla="*/ 3124 h 7536"/>
              <a:gd name="T14" fmla="*/ 5293 w 8478"/>
              <a:gd name="T15" fmla="*/ 4169 h 7536"/>
              <a:gd name="T16" fmla="*/ 6346 w 8478"/>
              <a:gd name="T17" fmla="*/ 3124 h 7536"/>
              <a:gd name="T18" fmla="*/ 7412 w 8478"/>
              <a:gd name="T19" fmla="*/ 4169 h 7536"/>
              <a:gd name="T20" fmla="*/ 8478 w 8478"/>
              <a:gd name="T21" fmla="*/ 3124 h 7536"/>
              <a:gd name="T22" fmla="*/ 7727 w 8478"/>
              <a:gd name="T23" fmla="*/ 1215 h 7536"/>
              <a:gd name="T24" fmla="*/ 7146 w 8478"/>
              <a:gd name="T25" fmla="*/ 4497 h 7536"/>
              <a:gd name="T26" fmla="*/ 7146 w 8478"/>
              <a:gd name="T27" fmla="*/ 6928 h 7536"/>
              <a:gd name="T28" fmla="*/ 1332 w 8478"/>
              <a:gd name="T29" fmla="*/ 6928 h 7536"/>
              <a:gd name="T30" fmla="*/ 1332 w 8478"/>
              <a:gd name="T31" fmla="*/ 4497 h 7536"/>
              <a:gd name="T32" fmla="*/ 727 w 8478"/>
              <a:gd name="T33" fmla="*/ 4497 h 7536"/>
              <a:gd name="T34" fmla="*/ 727 w 8478"/>
              <a:gd name="T35" fmla="*/ 7050 h 7536"/>
              <a:gd name="T36" fmla="*/ 1187 w 8478"/>
              <a:gd name="T37" fmla="*/ 7536 h 7536"/>
              <a:gd name="T38" fmla="*/ 7279 w 8478"/>
              <a:gd name="T39" fmla="*/ 7536 h 7536"/>
              <a:gd name="T40" fmla="*/ 7739 w 8478"/>
              <a:gd name="T41" fmla="*/ 7050 h 7536"/>
              <a:gd name="T42" fmla="*/ 7739 w 8478"/>
              <a:gd name="T43" fmla="*/ 4497 h 7536"/>
              <a:gd name="T44" fmla="*/ 7146 w 8478"/>
              <a:gd name="T45" fmla="*/ 4497 h 7536"/>
              <a:gd name="T46" fmla="*/ 7727 w 8478"/>
              <a:gd name="T47" fmla="*/ 1203 h 7536"/>
              <a:gd name="T48" fmla="*/ 1211 w 8478"/>
              <a:gd name="T49" fmla="*/ 729 h 7536"/>
              <a:gd name="T50" fmla="*/ 7267 w 8478"/>
              <a:gd name="T51" fmla="*/ 729 h 7536"/>
              <a:gd name="T52" fmla="*/ 7630 w 8478"/>
              <a:gd name="T53" fmla="*/ 365 h 7536"/>
              <a:gd name="T54" fmla="*/ 7267 w 8478"/>
              <a:gd name="T55" fmla="*/ 0 h 7536"/>
              <a:gd name="T56" fmla="*/ 1211 w 8478"/>
              <a:gd name="T57" fmla="*/ 0 h 7536"/>
              <a:gd name="T58" fmla="*/ 848 w 8478"/>
              <a:gd name="T59" fmla="*/ 365 h 7536"/>
              <a:gd name="T60" fmla="*/ 1211 w 8478"/>
              <a:gd name="T61" fmla="*/ 729 h 7536"/>
              <a:gd name="T62" fmla="*/ 1211 w 8478"/>
              <a:gd name="T63" fmla="*/ 729 h 7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478" h="7536">
                <a:moveTo>
                  <a:pt x="7727" y="1215"/>
                </a:moveTo>
                <a:lnTo>
                  <a:pt x="727" y="1215"/>
                </a:lnTo>
                <a:lnTo>
                  <a:pt x="0" y="3124"/>
                </a:lnTo>
                <a:cubicBezTo>
                  <a:pt x="0" y="3695"/>
                  <a:pt x="472" y="4169"/>
                  <a:pt x="1054" y="4169"/>
                </a:cubicBezTo>
                <a:cubicBezTo>
                  <a:pt x="1635" y="4169"/>
                  <a:pt x="2119" y="3707"/>
                  <a:pt x="2119" y="3124"/>
                </a:cubicBezTo>
                <a:cubicBezTo>
                  <a:pt x="2119" y="3695"/>
                  <a:pt x="2592" y="4169"/>
                  <a:pt x="3173" y="4169"/>
                </a:cubicBezTo>
                <a:cubicBezTo>
                  <a:pt x="3755" y="4169"/>
                  <a:pt x="4239" y="3707"/>
                  <a:pt x="4239" y="3124"/>
                </a:cubicBezTo>
                <a:cubicBezTo>
                  <a:pt x="4239" y="3695"/>
                  <a:pt x="4711" y="4169"/>
                  <a:pt x="5293" y="4169"/>
                </a:cubicBezTo>
                <a:cubicBezTo>
                  <a:pt x="5874" y="4169"/>
                  <a:pt x="6346" y="3707"/>
                  <a:pt x="6346" y="3124"/>
                </a:cubicBezTo>
                <a:cubicBezTo>
                  <a:pt x="6346" y="3695"/>
                  <a:pt x="6819" y="4169"/>
                  <a:pt x="7412" y="4169"/>
                </a:cubicBezTo>
                <a:cubicBezTo>
                  <a:pt x="7994" y="4169"/>
                  <a:pt x="8478" y="3707"/>
                  <a:pt x="8478" y="3124"/>
                </a:cubicBezTo>
                <a:lnTo>
                  <a:pt x="7727" y="1215"/>
                </a:lnTo>
                <a:close/>
                <a:moveTo>
                  <a:pt x="7146" y="4497"/>
                </a:moveTo>
                <a:lnTo>
                  <a:pt x="7146" y="6928"/>
                </a:lnTo>
                <a:lnTo>
                  <a:pt x="1332" y="6928"/>
                </a:lnTo>
                <a:lnTo>
                  <a:pt x="1332" y="4497"/>
                </a:lnTo>
                <a:lnTo>
                  <a:pt x="727" y="4497"/>
                </a:lnTo>
                <a:lnTo>
                  <a:pt x="727" y="7050"/>
                </a:lnTo>
                <a:cubicBezTo>
                  <a:pt x="727" y="7269"/>
                  <a:pt x="969" y="7536"/>
                  <a:pt x="1187" y="7536"/>
                </a:cubicBezTo>
                <a:lnTo>
                  <a:pt x="7279" y="7536"/>
                </a:lnTo>
                <a:cubicBezTo>
                  <a:pt x="7497" y="7536"/>
                  <a:pt x="7739" y="7269"/>
                  <a:pt x="7739" y="7050"/>
                </a:cubicBezTo>
                <a:lnTo>
                  <a:pt x="7739" y="4497"/>
                </a:lnTo>
                <a:lnTo>
                  <a:pt x="7146" y="4497"/>
                </a:lnTo>
                <a:close/>
                <a:moveTo>
                  <a:pt x="7727" y="1203"/>
                </a:moveTo>
                <a:close/>
                <a:moveTo>
                  <a:pt x="1211" y="729"/>
                </a:moveTo>
                <a:lnTo>
                  <a:pt x="7267" y="729"/>
                </a:lnTo>
                <a:cubicBezTo>
                  <a:pt x="7473" y="729"/>
                  <a:pt x="7630" y="571"/>
                  <a:pt x="7630" y="365"/>
                </a:cubicBezTo>
                <a:cubicBezTo>
                  <a:pt x="7630" y="158"/>
                  <a:pt x="7473" y="0"/>
                  <a:pt x="7267" y="0"/>
                </a:cubicBezTo>
                <a:lnTo>
                  <a:pt x="1211" y="0"/>
                </a:lnTo>
                <a:cubicBezTo>
                  <a:pt x="1005" y="0"/>
                  <a:pt x="848" y="158"/>
                  <a:pt x="848" y="365"/>
                </a:cubicBezTo>
                <a:cubicBezTo>
                  <a:pt x="848" y="571"/>
                  <a:pt x="1005" y="729"/>
                  <a:pt x="1211" y="729"/>
                </a:cubicBezTo>
                <a:close/>
                <a:moveTo>
                  <a:pt x="1211" y="729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9" name="microchip_22777">
            <a:extLst>
              <a:ext uri="{FF2B5EF4-FFF2-40B4-BE49-F238E27FC236}">
                <a16:creationId xmlns:a16="http://schemas.microsoft.com/office/drawing/2014/main" xmlns="" id="{A33F8A36-E9E9-3B7D-AA12-CF016F7F38D3}"/>
              </a:ext>
            </a:extLst>
          </p:cNvPr>
          <p:cNvSpPr/>
          <p:nvPr/>
        </p:nvSpPr>
        <p:spPr>
          <a:xfrm>
            <a:off x="10451517" y="3224331"/>
            <a:ext cx="316535" cy="330324"/>
          </a:xfrm>
          <a:custGeom>
            <a:avLst/>
            <a:gdLst>
              <a:gd name="T0" fmla="*/ 6616 w 7940"/>
              <a:gd name="T1" fmla="*/ 8286 h 8286"/>
              <a:gd name="T2" fmla="*/ 6616 w 7940"/>
              <a:gd name="T3" fmla="*/ 4638 h 8286"/>
              <a:gd name="T4" fmla="*/ 5734 w 7940"/>
              <a:gd name="T5" fmla="*/ 3726 h 8286"/>
              <a:gd name="T6" fmla="*/ 2205 w 7940"/>
              <a:gd name="T7" fmla="*/ 3726 h 8286"/>
              <a:gd name="T8" fmla="*/ 1323 w 7940"/>
              <a:gd name="T9" fmla="*/ 4638 h 8286"/>
              <a:gd name="T10" fmla="*/ 1323 w 7940"/>
              <a:gd name="T11" fmla="*/ 8286 h 8286"/>
              <a:gd name="T12" fmla="*/ 0 w 7940"/>
              <a:gd name="T13" fmla="*/ 8286 h 8286"/>
              <a:gd name="T14" fmla="*/ 0 w 7940"/>
              <a:gd name="T15" fmla="*/ 2359 h 8286"/>
              <a:gd name="T16" fmla="*/ 3970 w 7940"/>
              <a:gd name="T17" fmla="*/ 0 h 8286"/>
              <a:gd name="T18" fmla="*/ 7940 w 7940"/>
              <a:gd name="T19" fmla="*/ 2359 h 8286"/>
              <a:gd name="T20" fmla="*/ 7940 w 7940"/>
              <a:gd name="T21" fmla="*/ 8286 h 8286"/>
              <a:gd name="T22" fmla="*/ 6616 w 7940"/>
              <a:gd name="T23" fmla="*/ 8286 h 8286"/>
              <a:gd name="T24" fmla="*/ 5734 w 7940"/>
              <a:gd name="T25" fmla="*/ 5550 h 8286"/>
              <a:gd name="T26" fmla="*/ 2205 w 7940"/>
              <a:gd name="T27" fmla="*/ 5550 h 8286"/>
              <a:gd name="T28" fmla="*/ 2205 w 7940"/>
              <a:gd name="T29" fmla="*/ 4638 h 8286"/>
              <a:gd name="T30" fmla="*/ 5734 w 7940"/>
              <a:gd name="T31" fmla="*/ 4638 h 8286"/>
              <a:gd name="T32" fmla="*/ 5734 w 7940"/>
              <a:gd name="T33" fmla="*/ 5550 h 8286"/>
              <a:gd name="T34" fmla="*/ 5734 w 7940"/>
              <a:gd name="T35" fmla="*/ 6918 h 8286"/>
              <a:gd name="T36" fmla="*/ 2205 w 7940"/>
              <a:gd name="T37" fmla="*/ 6918 h 8286"/>
              <a:gd name="T38" fmla="*/ 2205 w 7940"/>
              <a:gd name="T39" fmla="*/ 6006 h 8286"/>
              <a:gd name="T40" fmla="*/ 5734 w 7940"/>
              <a:gd name="T41" fmla="*/ 6006 h 8286"/>
              <a:gd name="T42" fmla="*/ 5734 w 7940"/>
              <a:gd name="T43" fmla="*/ 6918 h 8286"/>
              <a:gd name="T44" fmla="*/ 5734 w 7940"/>
              <a:gd name="T45" fmla="*/ 8286 h 8286"/>
              <a:gd name="T46" fmla="*/ 2205 w 7940"/>
              <a:gd name="T47" fmla="*/ 8286 h 8286"/>
              <a:gd name="T48" fmla="*/ 2205 w 7940"/>
              <a:gd name="T49" fmla="*/ 7374 h 8286"/>
              <a:gd name="T50" fmla="*/ 5734 w 7940"/>
              <a:gd name="T51" fmla="*/ 7374 h 8286"/>
              <a:gd name="T52" fmla="*/ 5734 w 7940"/>
              <a:gd name="T53" fmla="*/ 8286 h 8286"/>
              <a:gd name="T54" fmla="*/ 5734 w 7940"/>
              <a:gd name="T55" fmla="*/ 8286 h 8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940" h="8286">
                <a:moveTo>
                  <a:pt x="6616" y="8286"/>
                </a:moveTo>
                <a:lnTo>
                  <a:pt x="6616" y="4638"/>
                </a:lnTo>
                <a:cubicBezTo>
                  <a:pt x="6616" y="4135"/>
                  <a:pt x="6222" y="3726"/>
                  <a:pt x="5734" y="3726"/>
                </a:cubicBezTo>
                <a:lnTo>
                  <a:pt x="2205" y="3726"/>
                </a:lnTo>
                <a:cubicBezTo>
                  <a:pt x="1718" y="3726"/>
                  <a:pt x="1323" y="4135"/>
                  <a:pt x="1323" y="4638"/>
                </a:cubicBezTo>
                <a:lnTo>
                  <a:pt x="1323" y="8286"/>
                </a:lnTo>
                <a:lnTo>
                  <a:pt x="0" y="8286"/>
                </a:lnTo>
                <a:lnTo>
                  <a:pt x="0" y="2359"/>
                </a:lnTo>
                <a:lnTo>
                  <a:pt x="3970" y="0"/>
                </a:lnTo>
                <a:lnTo>
                  <a:pt x="7940" y="2359"/>
                </a:lnTo>
                <a:lnTo>
                  <a:pt x="7940" y="8286"/>
                </a:lnTo>
                <a:lnTo>
                  <a:pt x="6616" y="8286"/>
                </a:lnTo>
                <a:close/>
                <a:moveTo>
                  <a:pt x="5734" y="5550"/>
                </a:moveTo>
                <a:lnTo>
                  <a:pt x="2205" y="5550"/>
                </a:lnTo>
                <a:lnTo>
                  <a:pt x="2205" y="4638"/>
                </a:lnTo>
                <a:lnTo>
                  <a:pt x="5734" y="4638"/>
                </a:lnTo>
                <a:lnTo>
                  <a:pt x="5734" y="5550"/>
                </a:lnTo>
                <a:close/>
                <a:moveTo>
                  <a:pt x="5734" y="6918"/>
                </a:moveTo>
                <a:lnTo>
                  <a:pt x="2205" y="6918"/>
                </a:lnTo>
                <a:lnTo>
                  <a:pt x="2205" y="6006"/>
                </a:lnTo>
                <a:lnTo>
                  <a:pt x="5734" y="6006"/>
                </a:lnTo>
                <a:lnTo>
                  <a:pt x="5734" y="6918"/>
                </a:lnTo>
                <a:close/>
                <a:moveTo>
                  <a:pt x="5734" y="8286"/>
                </a:moveTo>
                <a:lnTo>
                  <a:pt x="2205" y="8286"/>
                </a:lnTo>
                <a:lnTo>
                  <a:pt x="2205" y="7374"/>
                </a:lnTo>
                <a:lnTo>
                  <a:pt x="5734" y="7374"/>
                </a:lnTo>
                <a:lnTo>
                  <a:pt x="5734" y="8286"/>
                </a:lnTo>
                <a:close/>
                <a:moveTo>
                  <a:pt x="5734" y="8286"/>
                </a:move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6861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1470892"/>
            <a:ext cx="2024047" cy="1255885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2340597"/>
            <a:ext cx="2024047" cy="125588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3210302"/>
            <a:ext cx="2024047" cy="1255885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4080006"/>
            <a:ext cx="2024047" cy="125588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1229264"/>
            <a:ext cx="3511600" cy="87180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139" y="4682152"/>
            <a:ext cx="4048095" cy="87180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55" y="2092486"/>
            <a:ext cx="3511600" cy="87180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2955708"/>
            <a:ext cx="3511600" cy="8718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423" y="3818930"/>
            <a:ext cx="3511600" cy="87180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81437" y="4150556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43122" y="1502944"/>
            <a:ext cx="282630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1437" y="2440045"/>
            <a:ext cx="282630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43122" y="3297827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3122" y="5000148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51016" y="143433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56414" y="229755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651016" y="316077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138950" y="4024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57813" y="488722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xmlns="" id="{06B12682-360A-4477-A1B8-31ED68DBE8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2CB4066-7DF0-4BF7-821F-566B9B287A3E}"/>
              </a:ext>
            </a:extLst>
          </p:cNvPr>
          <p:cNvSpPr txBox="1"/>
          <p:nvPr/>
        </p:nvSpPr>
        <p:spPr>
          <a:xfrm>
            <a:off x="3801780" y="226677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9121A014-5F96-4D9D-A7A3-E10252457D5D}"/>
              </a:ext>
            </a:extLst>
          </p:cNvPr>
          <p:cNvSpPr txBox="1"/>
          <p:nvPr/>
        </p:nvSpPr>
        <p:spPr>
          <a:xfrm>
            <a:off x="3814708" y="3958869"/>
            <a:ext cx="39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200AF0DA-ACE2-4949-AE55-696563EA96F3}"/>
              </a:ext>
            </a:extLst>
          </p:cNvPr>
          <p:cNvSpPr txBox="1"/>
          <p:nvPr/>
        </p:nvSpPr>
        <p:spPr>
          <a:xfrm>
            <a:off x="7954859" y="141948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D9B03FEE-6FE5-4006-A71B-860DCC74C94A}"/>
              </a:ext>
            </a:extLst>
          </p:cNvPr>
          <p:cNvSpPr txBox="1"/>
          <p:nvPr/>
        </p:nvSpPr>
        <p:spPr>
          <a:xfrm>
            <a:off x="7954859" y="3115026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2488502-DBA6-4B5C-A704-85B0359B7885}"/>
              </a:ext>
            </a:extLst>
          </p:cNvPr>
          <p:cNvSpPr txBox="1"/>
          <p:nvPr/>
        </p:nvSpPr>
        <p:spPr>
          <a:xfrm>
            <a:off x="7954859" y="484259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74684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object 20"/>
          <p:cNvGrpSpPr/>
          <p:nvPr/>
        </p:nvGrpSpPr>
        <p:grpSpPr>
          <a:xfrm>
            <a:off x="4418550" y="2865931"/>
            <a:ext cx="3352201" cy="3352192"/>
            <a:chOff x="4418550" y="2865931"/>
            <a:chExt cx="3352201" cy="3352192"/>
          </a:xfrm>
        </p:grpSpPr>
        <p:sp>
          <p:nvSpPr>
            <p:cNvPr id="28" name="object 21"/>
            <p:cNvSpPr/>
            <p:nvPr/>
          </p:nvSpPr>
          <p:spPr>
            <a:xfrm>
              <a:off x="5109493" y="2865931"/>
              <a:ext cx="1969770" cy="1676400"/>
            </a:xfrm>
            <a:custGeom>
              <a:avLst/>
              <a:gdLst/>
              <a:ahLst/>
              <a:cxnLst/>
              <a:rect l="l" t="t" r="r" b="b"/>
              <a:pathLst>
                <a:path w="1969770" h="1676400">
                  <a:moveTo>
                    <a:pt x="984859" y="0"/>
                  </a:moveTo>
                  <a:lnTo>
                    <a:pt x="932459" y="805"/>
                  </a:lnTo>
                  <a:lnTo>
                    <a:pt x="880462" y="3206"/>
                  </a:lnTo>
                  <a:lnTo>
                    <a:pt x="828892" y="7179"/>
                  </a:lnTo>
                  <a:lnTo>
                    <a:pt x="777773" y="12699"/>
                  </a:lnTo>
                  <a:lnTo>
                    <a:pt x="727126" y="19743"/>
                  </a:lnTo>
                  <a:lnTo>
                    <a:pt x="676975" y="28287"/>
                  </a:lnTo>
                  <a:lnTo>
                    <a:pt x="627344" y="38308"/>
                  </a:lnTo>
                  <a:lnTo>
                    <a:pt x="578255" y="49781"/>
                  </a:lnTo>
                  <a:lnTo>
                    <a:pt x="529732" y="62682"/>
                  </a:lnTo>
                  <a:lnTo>
                    <a:pt x="481797" y="76988"/>
                  </a:lnTo>
                  <a:lnTo>
                    <a:pt x="434475" y="92676"/>
                  </a:lnTo>
                  <a:lnTo>
                    <a:pt x="387788" y="109720"/>
                  </a:lnTo>
                  <a:lnTo>
                    <a:pt x="341759" y="128097"/>
                  </a:lnTo>
                  <a:lnTo>
                    <a:pt x="296411" y="147784"/>
                  </a:lnTo>
                  <a:lnTo>
                    <a:pt x="251768" y="168757"/>
                  </a:lnTo>
                  <a:lnTo>
                    <a:pt x="207852" y="190991"/>
                  </a:lnTo>
                  <a:lnTo>
                    <a:pt x="164687" y="214463"/>
                  </a:lnTo>
                  <a:lnTo>
                    <a:pt x="122297" y="239150"/>
                  </a:lnTo>
                  <a:lnTo>
                    <a:pt x="80703" y="265026"/>
                  </a:lnTo>
                  <a:lnTo>
                    <a:pt x="39930" y="292070"/>
                  </a:lnTo>
                  <a:lnTo>
                    <a:pt x="0" y="320255"/>
                  </a:lnTo>
                  <a:lnTo>
                    <a:pt x="984859" y="1675790"/>
                  </a:lnTo>
                  <a:lnTo>
                    <a:pt x="1969706" y="320255"/>
                  </a:lnTo>
                  <a:lnTo>
                    <a:pt x="1929776" y="292070"/>
                  </a:lnTo>
                  <a:lnTo>
                    <a:pt x="1889003" y="265026"/>
                  </a:lnTo>
                  <a:lnTo>
                    <a:pt x="1847409" y="239150"/>
                  </a:lnTo>
                  <a:lnTo>
                    <a:pt x="1805018" y="214463"/>
                  </a:lnTo>
                  <a:lnTo>
                    <a:pt x="1761854" y="190991"/>
                  </a:lnTo>
                  <a:lnTo>
                    <a:pt x="1717938" y="168757"/>
                  </a:lnTo>
                  <a:lnTo>
                    <a:pt x="1673295" y="147784"/>
                  </a:lnTo>
                  <a:lnTo>
                    <a:pt x="1627948" y="128097"/>
                  </a:lnTo>
                  <a:lnTo>
                    <a:pt x="1581919" y="109720"/>
                  </a:lnTo>
                  <a:lnTo>
                    <a:pt x="1535232" y="92676"/>
                  </a:lnTo>
                  <a:lnTo>
                    <a:pt x="1487910" y="76988"/>
                  </a:lnTo>
                  <a:lnTo>
                    <a:pt x="1439976" y="62682"/>
                  </a:lnTo>
                  <a:lnTo>
                    <a:pt x="1391454" y="49781"/>
                  </a:lnTo>
                  <a:lnTo>
                    <a:pt x="1342366" y="38308"/>
                  </a:lnTo>
                  <a:lnTo>
                    <a:pt x="1292735" y="28287"/>
                  </a:lnTo>
                  <a:lnTo>
                    <a:pt x="1242585" y="19743"/>
                  </a:lnTo>
                  <a:lnTo>
                    <a:pt x="1191940" y="12699"/>
                  </a:lnTo>
                  <a:lnTo>
                    <a:pt x="1140821" y="7179"/>
                  </a:lnTo>
                  <a:lnTo>
                    <a:pt x="1089253" y="3206"/>
                  </a:lnTo>
                  <a:lnTo>
                    <a:pt x="1037258" y="805"/>
                  </a:lnTo>
                  <a:lnTo>
                    <a:pt x="984859" y="0"/>
                  </a:lnTo>
                  <a:close/>
                </a:path>
              </a:pathLst>
            </a:custGeom>
            <a:solidFill>
              <a:schemeClr val="accent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2"/>
            <p:cNvSpPr/>
            <p:nvPr/>
          </p:nvSpPr>
          <p:spPr>
            <a:xfrm>
              <a:off x="6094351" y="3186188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984846" y="0"/>
                  </a:moveTo>
                  <a:lnTo>
                    <a:pt x="0" y="1355534"/>
                  </a:lnTo>
                  <a:lnTo>
                    <a:pt x="1593837" y="1873402"/>
                  </a:lnTo>
                  <a:lnTo>
                    <a:pt x="1609004" y="1824142"/>
                  </a:lnTo>
                  <a:lnTo>
                    <a:pt x="1622701" y="1774256"/>
                  </a:lnTo>
                  <a:lnTo>
                    <a:pt x="1634899" y="1723770"/>
                  </a:lnTo>
                  <a:lnTo>
                    <a:pt x="1645568" y="1672706"/>
                  </a:lnTo>
                  <a:lnTo>
                    <a:pt x="1654678" y="1621088"/>
                  </a:lnTo>
                  <a:lnTo>
                    <a:pt x="1662198" y="1568941"/>
                  </a:lnTo>
                  <a:lnTo>
                    <a:pt x="1668100" y="1516288"/>
                  </a:lnTo>
                  <a:lnTo>
                    <a:pt x="1672352" y="1463153"/>
                  </a:lnTo>
                  <a:lnTo>
                    <a:pt x="1674925" y="1409560"/>
                  </a:lnTo>
                  <a:lnTo>
                    <a:pt x="1675790" y="1355534"/>
                  </a:lnTo>
                  <a:lnTo>
                    <a:pt x="1674996" y="1303472"/>
                  </a:lnTo>
                  <a:lnTo>
                    <a:pt x="1672629" y="1251807"/>
                  </a:lnTo>
                  <a:lnTo>
                    <a:pt x="1668713" y="1200562"/>
                  </a:lnTo>
                  <a:lnTo>
                    <a:pt x="1663270" y="1149760"/>
                  </a:lnTo>
                  <a:lnTo>
                    <a:pt x="1656324" y="1099423"/>
                  </a:lnTo>
                  <a:lnTo>
                    <a:pt x="1647898" y="1049575"/>
                  </a:lnTo>
                  <a:lnTo>
                    <a:pt x="1638014" y="1000238"/>
                  </a:lnTo>
                  <a:lnTo>
                    <a:pt x="1626696" y="951436"/>
                  </a:lnTo>
                  <a:lnTo>
                    <a:pt x="1613967" y="903191"/>
                  </a:lnTo>
                  <a:lnTo>
                    <a:pt x="1599851" y="855527"/>
                  </a:lnTo>
                  <a:lnTo>
                    <a:pt x="1584369" y="808465"/>
                  </a:lnTo>
                  <a:lnTo>
                    <a:pt x="1567545" y="762029"/>
                  </a:lnTo>
                  <a:lnTo>
                    <a:pt x="1549403" y="716242"/>
                  </a:lnTo>
                  <a:lnTo>
                    <a:pt x="1529965" y="671127"/>
                  </a:lnTo>
                  <a:lnTo>
                    <a:pt x="1509255" y="626706"/>
                  </a:lnTo>
                  <a:lnTo>
                    <a:pt x="1487295" y="583003"/>
                  </a:lnTo>
                  <a:lnTo>
                    <a:pt x="1464109" y="540040"/>
                  </a:lnTo>
                  <a:lnTo>
                    <a:pt x="1439719" y="497840"/>
                  </a:lnTo>
                  <a:lnTo>
                    <a:pt x="1414149" y="456426"/>
                  </a:lnTo>
                  <a:lnTo>
                    <a:pt x="1387422" y="415822"/>
                  </a:lnTo>
                  <a:lnTo>
                    <a:pt x="1359561" y="376049"/>
                  </a:lnTo>
                  <a:lnTo>
                    <a:pt x="1330590" y="337131"/>
                  </a:lnTo>
                  <a:lnTo>
                    <a:pt x="1300530" y="299091"/>
                  </a:lnTo>
                  <a:lnTo>
                    <a:pt x="1269405" y="261951"/>
                  </a:lnTo>
                  <a:lnTo>
                    <a:pt x="1237239" y="225735"/>
                  </a:lnTo>
                  <a:lnTo>
                    <a:pt x="1204054" y="190465"/>
                  </a:lnTo>
                  <a:lnTo>
                    <a:pt x="1169874" y="156164"/>
                  </a:lnTo>
                  <a:lnTo>
                    <a:pt x="1134721" y="122855"/>
                  </a:lnTo>
                  <a:lnTo>
                    <a:pt x="1098618" y="90562"/>
                  </a:lnTo>
                  <a:lnTo>
                    <a:pt x="1061590" y="59306"/>
                  </a:lnTo>
                  <a:lnTo>
                    <a:pt x="1023658" y="29111"/>
                  </a:lnTo>
                  <a:lnTo>
                    <a:pt x="984846" y="0"/>
                  </a:lnTo>
                  <a:close/>
                </a:path>
              </a:pathLst>
            </a:custGeom>
            <a:solidFill>
              <a:schemeClr val="accent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3"/>
            <p:cNvSpPr/>
            <p:nvPr/>
          </p:nvSpPr>
          <p:spPr>
            <a:xfrm>
              <a:off x="4500505" y="4541723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1593837" y="0"/>
                  </a:moveTo>
                  <a:lnTo>
                    <a:pt x="0" y="517867"/>
                  </a:lnTo>
                  <a:lnTo>
                    <a:pt x="15514" y="563393"/>
                  </a:lnTo>
                  <a:lnTo>
                    <a:pt x="32286" y="608320"/>
                  </a:lnTo>
                  <a:lnTo>
                    <a:pt x="50295" y="652629"/>
                  </a:lnTo>
                  <a:lnTo>
                    <a:pt x="69519" y="696297"/>
                  </a:lnTo>
                  <a:lnTo>
                    <a:pt x="89939" y="739305"/>
                  </a:lnTo>
                  <a:lnTo>
                    <a:pt x="111532" y="781630"/>
                  </a:lnTo>
                  <a:lnTo>
                    <a:pt x="134278" y="823253"/>
                  </a:lnTo>
                  <a:lnTo>
                    <a:pt x="158156" y="864150"/>
                  </a:lnTo>
                  <a:lnTo>
                    <a:pt x="183145" y="904302"/>
                  </a:lnTo>
                  <a:lnTo>
                    <a:pt x="209223" y="943688"/>
                  </a:lnTo>
                  <a:lnTo>
                    <a:pt x="236369" y="982285"/>
                  </a:lnTo>
                  <a:lnTo>
                    <a:pt x="264563" y="1020074"/>
                  </a:lnTo>
                  <a:lnTo>
                    <a:pt x="293783" y="1057033"/>
                  </a:lnTo>
                  <a:lnTo>
                    <a:pt x="324009" y="1093140"/>
                  </a:lnTo>
                  <a:lnTo>
                    <a:pt x="355218" y="1128375"/>
                  </a:lnTo>
                  <a:lnTo>
                    <a:pt x="387392" y="1162717"/>
                  </a:lnTo>
                  <a:lnTo>
                    <a:pt x="420507" y="1196144"/>
                  </a:lnTo>
                  <a:lnTo>
                    <a:pt x="454543" y="1228635"/>
                  </a:lnTo>
                  <a:lnTo>
                    <a:pt x="489480" y="1260170"/>
                  </a:lnTo>
                  <a:lnTo>
                    <a:pt x="525295" y="1290727"/>
                  </a:lnTo>
                  <a:lnTo>
                    <a:pt x="561969" y="1320285"/>
                  </a:lnTo>
                  <a:lnTo>
                    <a:pt x="599479" y="1348822"/>
                  </a:lnTo>
                  <a:lnTo>
                    <a:pt x="637805" y="1376318"/>
                  </a:lnTo>
                  <a:lnTo>
                    <a:pt x="676927" y="1402752"/>
                  </a:lnTo>
                  <a:lnTo>
                    <a:pt x="716821" y="1428102"/>
                  </a:lnTo>
                  <a:lnTo>
                    <a:pt x="757469" y="1452348"/>
                  </a:lnTo>
                  <a:lnTo>
                    <a:pt x="798848" y="1475468"/>
                  </a:lnTo>
                  <a:lnTo>
                    <a:pt x="840938" y="1497441"/>
                  </a:lnTo>
                  <a:lnTo>
                    <a:pt x="883717" y="1518245"/>
                  </a:lnTo>
                  <a:lnTo>
                    <a:pt x="927165" y="1537861"/>
                  </a:lnTo>
                  <a:lnTo>
                    <a:pt x="971260" y="1556267"/>
                  </a:lnTo>
                  <a:lnTo>
                    <a:pt x="1015982" y="1573441"/>
                  </a:lnTo>
                  <a:lnTo>
                    <a:pt x="1061309" y="1589362"/>
                  </a:lnTo>
                  <a:lnTo>
                    <a:pt x="1107220" y="1604010"/>
                  </a:lnTo>
                  <a:lnTo>
                    <a:pt x="1153695" y="1617363"/>
                  </a:lnTo>
                  <a:lnTo>
                    <a:pt x="1200711" y="1629400"/>
                  </a:lnTo>
                  <a:lnTo>
                    <a:pt x="1248249" y="1640100"/>
                  </a:lnTo>
                  <a:lnTo>
                    <a:pt x="1296287" y="1649442"/>
                  </a:lnTo>
                  <a:lnTo>
                    <a:pt x="1344804" y="1657405"/>
                  </a:lnTo>
                  <a:lnTo>
                    <a:pt x="1393779" y="1663967"/>
                  </a:lnTo>
                  <a:lnTo>
                    <a:pt x="1443191" y="1669108"/>
                  </a:lnTo>
                  <a:lnTo>
                    <a:pt x="1493018" y="1672806"/>
                  </a:lnTo>
                  <a:lnTo>
                    <a:pt x="1543241" y="1675040"/>
                  </a:lnTo>
                  <a:lnTo>
                    <a:pt x="1593837" y="1675790"/>
                  </a:lnTo>
                  <a:lnTo>
                    <a:pt x="1593837" y="0"/>
                  </a:lnTo>
                  <a:close/>
                </a:path>
              </a:pathLst>
            </a:custGeom>
            <a:solidFill>
              <a:schemeClr val="accent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4"/>
            <p:cNvSpPr/>
            <p:nvPr/>
          </p:nvSpPr>
          <p:spPr>
            <a:xfrm>
              <a:off x="6094346" y="4541719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0" y="0"/>
                  </a:moveTo>
                  <a:lnTo>
                    <a:pt x="0" y="1675790"/>
                  </a:lnTo>
                  <a:lnTo>
                    <a:pt x="50597" y="1675040"/>
                  </a:lnTo>
                  <a:lnTo>
                    <a:pt x="100820" y="1672806"/>
                  </a:lnTo>
                  <a:lnTo>
                    <a:pt x="150648" y="1669108"/>
                  </a:lnTo>
                  <a:lnTo>
                    <a:pt x="200061" y="1663967"/>
                  </a:lnTo>
                  <a:lnTo>
                    <a:pt x="249036" y="1657405"/>
                  </a:lnTo>
                  <a:lnTo>
                    <a:pt x="297554" y="1649442"/>
                  </a:lnTo>
                  <a:lnTo>
                    <a:pt x="345592" y="1640100"/>
                  </a:lnTo>
                  <a:lnTo>
                    <a:pt x="393131" y="1629400"/>
                  </a:lnTo>
                  <a:lnTo>
                    <a:pt x="440148" y="1617363"/>
                  </a:lnTo>
                  <a:lnTo>
                    <a:pt x="486623" y="1604010"/>
                  </a:lnTo>
                  <a:lnTo>
                    <a:pt x="532535" y="1589362"/>
                  </a:lnTo>
                  <a:lnTo>
                    <a:pt x="577862" y="1573441"/>
                  </a:lnTo>
                  <a:lnTo>
                    <a:pt x="622584" y="1556267"/>
                  </a:lnTo>
                  <a:lnTo>
                    <a:pt x="666680" y="1537861"/>
                  </a:lnTo>
                  <a:lnTo>
                    <a:pt x="710128" y="1518245"/>
                  </a:lnTo>
                  <a:lnTo>
                    <a:pt x="752907" y="1497441"/>
                  </a:lnTo>
                  <a:lnTo>
                    <a:pt x="794997" y="1475468"/>
                  </a:lnTo>
                  <a:lnTo>
                    <a:pt x="836377" y="1452348"/>
                  </a:lnTo>
                  <a:lnTo>
                    <a:pt x="877024" y="1428102"/>
                  </a:lnTo>
                  <a:lnTo>
                    <a:pt x="916919" y="1402752"/>
                  </a:lnTo>
                  <a:lnTo>
                    <a:pt x="956040" y="1376318"/>
                  </a:lnTo>
                  <a:lnTo>
                    <a:pt x="994367" y="1348822"/>
                  </a:lnTo>
                  <a:lnTo>
                    <a:pt x="1031877" y="1320285"/>
                  </a:lnTo>
                  <a:lnTo>
                    <a:pt x="1068550" y="1290727"/>
                  </a:lnTo>
                  <a:lnTo>
                    <a:pt x="1104366" y="1260170"/>
                  </a:lnTo>
                  <a:lnTo>
                    <a:pt x="1139302" y="1228635"/>
                  </a:lnTo>
                  <a:lnTo>
                    <a:pt x="1173338" y="1196144"/>
                  </a:lnTo>
                  <a:lnTo>
                    <a:pt x="1206454" y="1162717"/>
                  </a:lnTo>
                  <a:lnTo>
                    <a:pt x="1238626" y="1128375"/>
                  </a:lnTo>
                  <a:lnTo>
                    <a:pt x="1269836" y="1093140"/>
                  </a:lnTo>
                  <a:lnTo>
                    <a:pt x="1300061" y="1057033"/>
                  </a:lnTo>
                  <a:lnTo>
                    <a:pt x="1329281" y="1020074"/>
                  </a:lnTo>
                  <a:lnTo>
                    <a:pt x="1357475" y="982285"/>
                  </a:lnTo>
                  <a:lnTo>
                    <a:pt x="1384620" y="943688"/>
                  </a:lnTo>
                  <a:lnTo>
                    <a:pt x="1410698" y="904302"/>
                  </a:lnTo>
                  <a:lnTo>
                    <a:pt x="1435686" y="864150"/>
                  </a:lnTo>
                  <a:lnTo>
                    <a:pt x="1459563" y="823253"/>
                  </a:lnTo>
                  <a:lnTo>
                    <a:pt x="1482308" y="781630"/>
                  </a:lnTo>
                  <a:lnTo>
                    <a:pt x="1503901" y="739305"/>
                  </a:lnTo>
                  <a:lnTo>
                    <a:pt x="1524320" y="696297"/>
                  </a:lnTo>
                  <a:lnTo>
                    <a:pt x="1543544" y="652629"/>
                  </a:lnTo>
                  <a:lnTo>
                    <a:pt x="1561552" y="608320"/>
                  </a:lnTo>
                  <a:lnTo>
                    <a:pt x="1578324" y="563393"/>
                  </a:lnTo>
                  <a:lnTo>
                    <a:pt x="1593837" y="5178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5"/>
            <p:cNvSpPr/>
            <p:nvPr/>
          </p:nvSpPr>
          <p:spPr>
            <a:xfrm>
              <a:off x="4418550" y="3186187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690943" y="0"/>
                  </a:moveTo>
                  <a:lnTo>
                    <a:pt x="652131" y="29112"/>
                  </a:lnTo>
                  <a:lnTo>
                    <a:pt x="614199" y="59308"/>
                  </a:lnTo>
                  <a:lnTo>
                    <a:pt x="577171" y="90565"/>
                  </a:lnTo>
                  <a:lnTo>
                    <a:pt x="541069" y="122859"/>
                  </a:lnTo>
                  <a:lnTo>
                    <a:pt x="505916" y="156168"/>
                  </a:lnTo>
                  <a:lnTo>
                    <a:pt x="471735" y="190469"/>
                  </a:lnTo>
                  <a:lnTo>
                    <a:pt x="438550" y="225740"/>
                  </a:lnTo>
                  <a:lnTo>
                    <a:pt x="406384" y="261956"/>
                  </a:lnTo>
                  <a:lnTo>
                    <a:pt x="375260" y="299096"/>
                  </a:lnTo>
                  <a:lnTo>
                    <a:pt x="345200" y="337137"/>
                  </a:lnTo>
                  <a:lnTo>
                    <a:pt x="316228" y="376054"/>
                  </a:lnTo>
                  <a:lnTo>
                    <a:pt x="288367" y="415827"/>
                  </a:lnTo>
                  <a:lnTo>
                    <a:pt x="261640" y="456432"/>
                  </a:lnTo>
                  <a:lnTo>
                    <a:pt x="236070" y="497845"/>
                  </a:lnTo>
                  <a:lnTo>
                    <a:pt x="211681" y="540045"/>
                  </a:lnTo>
                  <a:lnTo>
                    <a:pt x="188494" y="583007"/>
                  </a:lnTo>
                  <a:lnTo>
                    <a:pt x="166535" y="626710"/>
                  </a:lnTo>
                  <a:lnTo>
                    <a:pt x="145824" y="671131"/>
                  </a:lnTo>
                  <a:lnTo>
                    <a:pt x="126386" y="716246"/>
                  </a:lnTo>
                  <a:lnTo>
                    <a:pt x="108244" y="762032"/>
                  </a:lnTo>
                  <a:lnTo>
                    <a:pt x="91421" y="808468"/>
                  </a:lnTo>
                  <a:lnTo>
                    <a:pt x="75939" y="855529"/>
                  </a:lnTo>
                  <a:lnTo>
                    <a:pt x="61822" y="903194"/>
                  </a:lnTo>
                  <a:lnTo>
                    <a:pt x="49093" y="951438"/>
                  </a:lnTo>
                  <a:lnTo>
                    <a:pt x="37775" y="1000240"/>
                  </a:lnTo>
                  <a:lnTo>
                    <a:pt x="27892" y="1049576"/>
                  </a:lnTo>
                  <a:lnTo>
                    <a:pt x="19465" y="1099424"/>
                  </a:lnTo>
                  <a:lnTo>
                    <a:pt x="12519" y="1149760"/>
                  </a:lnTo>
                  <a:lnTo>
                    <a:pt x="7076" y="1200562"/>
                  </a:lnTo>
                  <a:lnTo>
                    <a:pt x="3160" y="1251807"/>
                  </a:lnTo>
                  <a:lnTo>
                    <a:pt x="794" y="1303472"/>
                  </a:lnTo>
                  <a:lnTo>
                    <a:pt x="0" y="1355534"/>
                  </a:lnTo>
                  <a:lnTo>
                    <a:pt x="864" y="1409560"/>
                  </a:lnTo>
                  <a:lnTo>
                    <a:pt x="3437" y="1463153"/>
                  </a:lnTo>
                  <a:lnTo>
                    <a:pt x="7690" y="1516288"/>
                  </a:lnTo>
                  <a:lnTo>
                    <a:pt x="13591" y="1568941"/>
                  </a:lnTo>
                  <a:lnTo>
                    <a:pt x="21112" y="1621088"/>
                  </a:lnTo>
                  <a:lnTo>
                    <a:pt x="30221" y="1672706"/>
                  </a:lnTo>
                  <a:lnTo>
                    <a:pt x="40890" y="1723770"/>
                  </a:lnTo>
                  <a:lnTo>
                    <a:pt x="53088" y="1774256"/>
                  </a:lnTo>
                  <a:lnTo>
                    <a:pt x="66786" y="1824142"/>
                  </a:lnTo>
                  <a:lnTo>
                    <a:pt x="81953" y="1873402"/>
                  </a:lnTo>
                  <a:lnTo>
                    <a:pt x="1675790" y="1355534"/>
                  </a:lnTo>
                  <a:lnTo>
                    <a:pt x="690943" y="0"/>
                  </a:lnTo>
                  <a:close/>
                </a:path>
              </a:pathLst>
            </a:custGeom>
            <a:solidFill>
              <a:srgbClr val="9FD9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6"/>
            <p:cNvSpPr/>
            <p:nvPr/>
          </p:nvSpPr>
          <p:spPr>
            <a:xfrm>
              <a:off x="4595303" y="3042676"/>
              <a:ext cx="2998470" cy="2998470"/>
            </a:xfrm>
            <a:custGeom>
              <a:avLst/>
              <a:gdLst/>
              <a:ahLst/>
              <a:cxnLst/>
              <a:rect l="l" t="t" r="r" b="b"/>
              <a:pathLst>
                <a:path w="2998470" h="2998470">
                  <a:moveTo>
                    <a:pt x="1499044" y="0"/>
                  </a:moveTo>
                  <a:lnTo>
                    <a:pt x="1450529" y="770"/>
                  </a:lnTo>
                  <a:lnTo>
                    <a:pt x="1402398" y="3065"/>
                  </a:lnTo>
                  <a:lnTo>
                    <a:pt x="1354676" y="6862"/>
                  </a:lnTo>
                  <a:lnTo>
                    <a:pt x="1307385" y="12137"/>
                  </a:lnTo>
                  <a:lnTo>
                    <a:pt x="1260549" y="18867"/>
                  </a:lnTo>
                  <a:lnTo>
                    <a:pt x="1214190" y="27029"/>
                  </a:lnTo>
                  <a:lnTo>
                    <a:pt x="1168333" y="36600"/>
                  </a:lnTo>
                  <a:lnTo>
                    <a:pt x="1123001" y="47556"/>
                  </a:lnTo>
                  <a:lnTo>
                    <a:pt x="1078216" y="59875"/>
                  </a:lnTo>
                  <a:lnTo>
                    <a:pt x="1034002" y="73532"/>
                  </a:lnTo>
                  <a:lnTo>
                    <a:pt x="990382" y="88504"/>
                  </a:lnTo>
                  <a:lnTo>
                    <a:pt x="947380" y="104769"/>
                  </a:lnTo>
                  <a:lnTo>
                    <a:pt x="905019" y="122303"/>
                  </a:lnTo>
                  <a:lnTo>
                    <a:pt x="863322" y="141082"/>
                  </a:lnTo>
                  <a:lnTo>
                    <a:pt x="822312" y="161084"/>
                  </a:lnTo>
                  <a:lnTo>
                    <a:pt x="782013" y="182286"/>
                  </a:lnTo>
                  <a:lnTo>
                    <a:pt x="742447" y="204663"/>
                  </a:lnTo>
                  <a:lnTo>
                    <a:pt x="703639" y="228193"/>
                  </a:lnTo>
                  <a:lnTo>
                    <a:pt x="665611" y="252852"/>
                  </a:lnTo>
                  <a:lnTo>
                    <a:pt x="628387" y="278617"/>
                  </a:lnTo>
                  <a:lnTo>
                    <a:pt x="591990" y="305465"/>
                  </a:lnTo>
                  <a:lnTo>
                    <a:pt x="556443" y="333373"/>
                  </a:lnTo>
                  <a:lnTo>
                    <a:pt x="521769" y="362317"/>
                  </a:lnTo>
                  <a:lnTo>
                    <a:pt x="487992" y="392275"/>
                  </a:lnTo>
                  <a:lnTo>
                    <a:pt x="455135" y="423222"/>
                  </a:lnTo>
                  <a:lnTo>
                    <a:pt x="423222" y="455135"/>
                  </a:lnTo>
                  <a:lnTo>
                    <a:pt x="392275" y="487992"/>
                  </a:lnTo>
                  <a:lnTo>
                    <a:pt x="362317" y="521769"/>
                  </a:lnTo>
                  <a:lnTo>
                    <a:pt x="333373" y="556443"/>
                  </a:lnTo>
                  <a:lnTo>
                    <a:pt x="305465" y="591990"/>
                  </a:lnTo>
                  <a:lnTo>
                    <a:pt x="278617" y="628387"/>
                  </a:lnTo>
                  <a:lnTo>
                    <a:pt x="252852" y="665611"/>
                  </a:lnTo>
                  <a:lnTo>
                    <a:pt x="228193" y="703639"/>
                  </a:lnTo>
                  <a:lnTo>
                    <a:pt x="204663" y="742447"/>
                  </a:lnTo>
                  <a:lnTo>
                    <a:pt x="182286" y="782013"/>
                  </a:lnTo>
                  <a:lnTo>
                    <a:pt x="161084" y="822312"/>
                  </a:lnTo>
                  <a:lnTo>
                    <a:pt x="141082" y="863322"/>
                  </a:lnTo>
                  <a:lnTo>
                    <a:pt x="122303" y="905019"/>
                  </a:lnTo>
                  <a:lnTo>
                    <a:pt x="104769" y="947380"/>
                  </a:lnTo>
                  <a:lnTo>
                    <a:pt x="88504" y="990382"/>
                  </a:lnTo>
                  <a:lnTo>
                    <a:pt x="73532" y="1034002"/>
                  </a:lnTo>
                  <a:lnTo>
                    <a:pt x="59875" y="1078216"/>
                  </a:lnTo>
                  <a:lnTo>
                    <a:pt x="47556" y="1123001"/>
                  </a:lnTo>
                  <a:lnTo>
                    <a:pt x="36600" y="1168333"/>
                  </a:lnTo>
                  <a:lnTo>
                    <a:pt x="27029" y="1214190"/>
                  </a:lnTo>
                  <a:lnTo>
                    <a:pt x="18867" y="1260549"/>
                  </a:lnTo>
                  <a:lnTo>
                    <a:pt x="12137" y="1307385"/>
                  </a:lnTo>
                  <a:lnTo>
                    <a:pt x="6862" y="1354676"/>
                  </a:lnTo>
                  <a:lnTo>
                    <a:pt x="3065" y="1402398"/>
                  </a:lnTo>
                  <a:lnTo>
                    <a:pt x="770" y="1450529"/>
                  </a:lnTo>
                  <a:lnTo>
                    <a:pt x="0" y="1499044"/>
                  </a:lnTo>
                  <a:lnTo>
                    <a:pt x="770" y="1547559"/>
                  </a:lnTo>
                  <a:lnTo>
                    <a:pt x="3065" y="1595690"/>
                  </a:lnTo>
                  <a:lnTo>
                    <a:pt x="6862" y="1643412"/>
                  </a:lnTo>
                  <a:lnTo>
                    <a:pt x="12137" y="1690703"/>
                  </a:lnTo>
                  <a:lnTo>
                    <a:pt x="18867" y="1737539"/>
                  </a:lnTo>
                  <a:lnTo>
                    <a:pt x="27029" y="1783898"/>
                  </a:lnTo>
                  <a:lnTo>
                    <a:pt x="36600" y="1829755"/>
                  </a:lnTo>
                  <a:lnTo>
                    <a:pt x="47556" y="1875087"/>
                  </a:lnTo>
                  <a:lnTo>
                    <a:pt x="59875" y="1919872"/>
                  </a:lnTo>
                  <a:lnTo>
                    <a:pt x="73532" y="1964086"/>
                  </a:lnTo>
                  <a:lnTo>
                    <a:pt x="88504" y="2007706"/>
                  </a:lnTo>
                  <a:lnTo>
                    <a:pt x="104769" y="2050708"/>
                  </a:lnTo>
                  <a:lnTo>
                    <a:pt x="122303" y="2093069"/>
                  </a:lnTo>
                  <a:lnTo>
                    <a:pt x="141082" y="2134766"/>
                  </a:lnTo>
                  <a:lnTo>
                    <a:pt x="161084" y="2175776"/>
                  </a:lnTo>
                  <a:lnTo>
                    <a:pt x="182286" y="2216075"/>
                  </a:lnTo>
                  <a:lnTo>
                    <a:pt x="204663" y="2255641"/>
                  </a:lnTo>
                  <a:lnTo>
                    <a:pt x="228193" y="2294449"/>
                  </a:lnTo>
                  <a:lnTo>
                    <a:pt x="252852" y="2332477"/>
                  </a:lnTo>
                  <a:lnTo>
                    <a:pt x="278617" y="2369701"/>
                  </a:lnTo>
                  <a:lnTo>
                    <a:pt x="305465" y="2406098"/>
                  </a:lnTo>
                  <a:lnTo>
                    <a:pt x="333373" y="2441645"/>
                  </a:lnTo>
                  <a:lnTo>
                    <a:pt x="362317" y="2476319"/>
                  </a:lnTo>
                  <a:lnTo>
                    <a:pt x="392275" y="2510096"/>
                  </a:lnTo>
                  <a:lnTo>
                    <a:pt x="423222" y="2542953"/>
                  </a:lnTo>
                  <a:lnTo>
                    <a:pt x="455135" y="2574866"/>
                  </a:lnTo>
                  <a:lnTo>
                    <a:pt x="487992" y="2605813"/>
                  </a:lnTo>
                  <a:lnTo>
                    <a:pt x="521769" y="2635771"/>
                  </a:lnTo>
                  <a:lnTo>
                    <a:pt x="556443" y="2664715"/>
                  </a:lnTo>
                  <a:lnTo>
                    <a:pt x="591990" y="2692623"/>
                  </a:lnTo>
                  <a:lnTo>
                    <a:pt x="628387" y="2719471"/>
                  </a:lnTo>
                  <a:lnTo>
                    <a:pt x="665611" y="2745236"/>
                  </a:lnTo>
                  <a:lnTo>
                    <a:pt x="703639" y="2769895"/>
                  </a:lnTo>
                  <a:lnTo>
                    <a:pt x="742447" y="2793425"/>
                  </a:lnTo>
                  <a:lnTo>
                    <a:pt x="782013" y="2815802"/>
                  </a:lnTo>
                  <a:lnTo>
                    <a:pt x="822312" y="2837004"/>
                  </a:lnTo>
                  <a:lnTo>
                    <a:pt x="863322" y="2857006"/>
                  </a:lnTo>
                  <a:lnTo>
                    <a:pt x="905019" y="2875785"/>
                  </a:lnTo>
                  <a:lnTo>
                    <a:pt x="947380" y="2893319"/>
                  </a:lnTo>
                  <a:lnTo>
                    <a:pt x="990382" y="2909584"/>
                  </a:lnTo>
                  <a:lnTo>
                    <a:pt x="1034002" y="2924556"/>
                  </a:lnTo>
                  <a:lnTo>
                    <a:pt x="1078216" y="2938213"/>
                  </a:lnTo>
                  <a:lnTo>
                    <a:pt x="1123001" y="2950532"/>
                  </a:lnTo>
                  <a:lnTo>
                    <a:pt x="1168333" y="2961488"/>
                  </a:lnTo>
                  <a:lnTo>
                    <a:pt x="1214190" y="2971059"/>
                  </a:lnTo>
                  <a:lnTo>
                    <a:pt x="1260549" y="2979221"/>
                  </a:lnTo>
                  <a:lnTo>
                    <a:pt x="1307385" y="2985951"/>
                  </a:lnTo>
                  <a:lnTo>
                    <a:pt x="1354676" y="2991226"/>
                  </a:lnTo>
                  <a:lnTo>
                    <a:pt x="1402398" y="2995023"/>
                  </a:lnTo>
                  <a:lnTo>
                    <a:pt x="1450529" y="2997318"/>
                  </a:lnTo>
                  <a:lnTo>
                    <a:pt x="1499044" y="2998089"/>
                  </a:lnTo>
                  <a:lnTo>
                    <a:pt x="1547559" y="2997318"/>
                  </a:lnTo>
                  <a:lnTo>
                    <a:pt x="1595690" y="2995023"/>
                  </a:lnTo>
                  <a:lnTo>
                    <a:pt x="1643412" y="2991226"/>
                  </a:lnTo>
                  <a:lnTo>
                    <a:pt x="1690703" y="2985951"/>
                  </a:lnTo>
                  <a:lnTo>
                    <a:pt x="1737539" y="2979221"/>
                  </a:lnTo>
                  <a:lnTo>
                    <a:pt x="1783898" y="2971059"/>
                  </a:lnTo>
                  <a:lnTo>
                    <a:pt x="1829755" y="2961488"/>
                  </a:lnTo>
                  <a:lnTo>
                    <a:pt x="1875087" y="2950532"/>
                  </a:lnTo>
                  <a:lnTo>
                    <a:pt x="1919872" y="2938213"/>
                  </a:lnTo>
                  <a:lnTo>
                    <a:pt x="1964086" y="2924556"/>
                  </a:lnTo>
                  <a:lnTo>
                    <a:pt x="2007706" y="2909584"/>
                  </a:lnTo>
                  <a:lnTo>
                    <a:pt x="2050708" y="2893319"/>
                  </a:lnTo>
                  <a:lnTo>
                    <a:pt x="2093069" y="2875785"/>
                  </a:lnTo>
                  <a:lnTo>
                    <a:pt x="2134766" y="2857006"/>
                  </a:lnTo>
                  <a:lnTo>
                    <a:pt x="2175776" y="2837004"/>
                  </a:lnTo>
                  <a:lnTo>
                    <a:pt x="2216075" y="2815802"/>
                  </a:lnTo>
                  <a:lnTo>
                    <a:pt x="2255641" y="2793425"/>
                  </a:lnTo>
                  <a:lnTo>
                    <a:pt x="2294449" y="2769895"/>
                  </a:lnTo>
                  <a:lnTo>
                    <a:pt x="2332477" y="2745236"/>
                  </a:lnTo>
                  <a:lnTo>
                    <a:pt x="2369701" y="2719471"/>
                  </a:lnTo>
                  <a:lnTo>
                    <a:pt x="2406098" y="2692623"/>
                  </a:lnTo>
                  <a:lnTo>
                    <a:pt x="2441645" y="2664715"/>
                  </a:lnTo>
                  <a:lnTo>
                    <a:pt x="2476319" y="2635771"/>
                  </a:lnTo>
                  <a:lnTo>
                    <a:pt x="2510096" y="2605813"/>
                  </a:lnTo>
                  <a:lnTo>
                    <a:pt x="2542953" y="2574866"/>
                  </a:lnTo>
                  <a:lnTo>
                    <a:pt x="2574866" y="2542953"/>
                  </a:lnTo>
                  <a:lnTo>
                    <a:pt x="2605813" y="2510096"/>
                  </a:lnTo>
                  <a:lnTo>
                    <a:pt x="2635771" y="2476319"/>
                  </a:lnTo>
                  <a:lnTo>
                    <a:pt x="2664715" y="2441645"/>
                  </a:lnTo>
                  <a:lnTo>
                    <a:pt x="2692623" y="2406098"/>
                  </a:lnTo>
                  <a:lnTo>
                    <a:pt x="2719471" y="2369701"/>
                  </a:lnTo>
                  <a:lnTo>
                    <a:pt x="2745236" y="2332477"/>
                  </a:lnTo>
                  <a:lnTo>
                    <a:pt x="2769895" y="2294449"/>
                  </a:lnTo>
                  <a:lnTo>
                    <a:pt x="2793425" y="2255641"/>
                  </a:lnTo>
                  <a:lnTo>
                    <a:pt x="2815802" y="2216075"/>
                  </a:lnTo>
                  <a:lnTo>
                    <a:pt x="2837004" y="2175776"/>
                  </a:lnTo>
                  <a:lnTo>
                    <a:pt x="2857006" y="2134766"/>
                  </a:lnTo>
                  <a:lnTo>
                    <a:pt x="2875785" y="2093069"/>
                  </a:lnTo>
                  <a:lnTo>
                    <a:pt x="2893319" y="2050708"/>
                  </a:lnTo>
                  <a:lnTo>
                    <a:pt x="2909584" y="2007706"/>
                  </a:lnTo>
                  <a:lnTo>
                    <a:pt x="2924556" y="1964086"/>
                  </a:lnTo>
                  <a:lnTo>
                    <a:pt x="2938213" y="1919872"/>
                  </a:lnTo>
                  <a:lnTo>
                    <a:pt x="2950532" y="1875087"/>
                  </a:lnTo>
                  <a:lnTo>
                    <a:pt x="2961488" y="1829755"/>
                  </a:lnTo>
                  <a:lnTo>
                    <a:pt x="2971059" y="1783898"/>
                  </a:lnTo>
                  <a:lnTo>
                    <a:pt x="2979221" y="1737539"/>
                  </a:lnTo>
                  <a:lnTo>
                    <a:pt x="2985951" y="1690703"/>
                  </a:lnTo>
                  <a:lnTo>
                    <a:pt x="2991226" y="1643412"/>
                  </a:lnTo>
                  <a:lnTo>
                    <a:pt x="2995023" y="1595690"/>
                  </a:lnTo>
                  <a:lnTo>
                    <a:pt x="2997318" y="1547559"/>
                  </a:lnTo>
                  <a:lnTo>
                    <a:pt x="2998089" y="1499044"/>
                  </a:lnTo>
                  <a:lnTo>
                    <a:pt x="2997318" y="1450529"/>
                  </a:lnTo>
                  <a:lnTo>
                    <a:pt x="2995023" y="1402398"/>
                  </a:lnTo>
                  <a:lnTo>
                    <a:pt x="2991226" y="1354676"/>
                  </a:lnTo>
                  <a:lnTo>
                    <a:pt x="2985951" y="1307385"/>
                  </a:lnTo>
                  <a:lnTo>
                    <a:pt x="2979221" y="1260549"/>
                  </a:lnTo>
                  <a:lnTo>
                    <a:pt x="2971059" y="1214190"/>
                  </a:lnTo>
                  <a:lnTo>
                    <a:pt x="2961488" y="1168333"/>
                  </a:lnTo>
                  <a:lnTo>
                    <a:pt x="2950532" y="1123001"/>
                  </a:lnTo>
                  <a:lnTo>
                    <a:pt x="2938213" y="1078216"/>
                  </a:lnTo>
                  <a:lnTo>
                    <a:pt x="2924556" y="1034002"/>
                  </a:lnTo>
                  <a:lnTo>
                    <a:pt x="2909584" y="990382"/>
                  </a:lnTo>
                  <a:lnTo>
                    <a:pt x="2893319" y="947380"/>
                  </a:lnTo>
                  <a:lnTo>
                    <a:pt x="2875785" y="905019"/>
                  </a:lnTo>
                  <a:lnTo>
                    <a:pt x="2857006" y="863322"/>
                  </a:lnTo>
                  <a:lnTo>
                    <a:pt x="2837004" y="822312"/>
                  </a:lnTo>
                  <a:lnTo>
                    <a:pt x="2815802" y="782013"/>
                  </a:lnTo>
                  <a:lnTo>
                    <a:pt x="2793425" y="742447"/>
                  </a:lnTo>
                  <a:lnTo>
                    <a:pt x="2769895" y="703639"/>
                  </a:lnTo>
                  <a:lnTo>
                    <a:pt x="2745236" y="665611"/>
                  </a:lnTo>
                  <a:lnTo>
                    <a:pt x="2719471" y="628387"/>
                  </a:lnTo>
                  <a:lnTo>
                    <a:pt x="2692623" y="591990"/>
                  </a:lnTo>
                  <a:lnTo>
                    <a:pt x="2664715" y="556443"/>
                  </a:lnTo>
                  <a:lnTo>
                    <a:pt x="2635771" y="521769"/>
                  </a:lnTo>
                  <a:lnTo>
                    <a:pt x="2605813" y="487992"/>
                  </a:lnTo>
                  <a:lnTo>
                    <a:pt x="2574866" y="455135"/>
                  </a:lnTo>
                  <a:lnTo>
                    <a:pt x="2542953" y="423222"/>
                  </a:lnTo>
                  <a:lnTo>
                    <a:pt x="2510096" y="392275"/>
                  </a:lnTo>
                  <a:lnTo>
                    <a:pt x="2476319" y="362317"/>
                  </a:lnTo>
                  <a:lnTo>
                    <a:pt x="2441645" y="333373"/>
                  </a:lnTo>
                  <a:lnTo>
                    <a:pt x="2406098" y="305465"/>
                  </a:lnTo>
                  <a:lnTo>
                    <a:pt x="2369701" y="278617"/>
                  </a:lnTo>
                  <a:lnTo>
                    <a:pt x="2332477" y="252852"/>
                  </a:lnTo>
                  <a:lnTo>
                    <a:pt x="2294449" y="228193"/>
                  </a:lnTo>
                  <a:lnTo>
                    <a:pt x="2255641" y="204663"/>
                  </a:lnTo>
                  <a:lnTo>
                    <a:pt x="2216075" y="182286"/>
                  </a:lnTo>
                  <a:lnTo>
                    <a:pt x="2175776" y="161084"/>
                  </a:lnTo>
                  <a:lnTo>
                    <a:pt x="2134766" y="141082"/>
                  </a:lnTo>
                  <a:lnTo>
                    <a:pt x="2093069" y="122303"/>
                  </a:lnTo>
                  <a:lnTo>
                    <a:pt x="2050708" y="104769"/>
                  </a:lnTo>
                  <a:lnTo>
                    <a:pt x="2007706" y="88504"/>
                  </a:lnTo>
                  <a:lnTo>
                    <a:pt x="1964086" y="73532"/>
                  </a:lnTo>
                  <a:lnTo>
                    <a:pt x="1919872" y="59875"/>
                  </a:lnTo>
                  <a:lnTo>
                    <a:pt x="1875087" y="47556"/>
                  </a:lnTo>
                  <a:lnTo>
                    <a:pt x="1829755" y="36600"/>
                  </a:lnTo>
                  <a:lnTo>
                    <a:pt x="1783898" y="27029"/>
                  </a:lnTo>
                  <a:lnTo>
                    <a:pt x="1737539" y="18867"/>
                  </a:lnTo>
                  <a:lnTo>
                    <a:pt x="1690703" y="12137"/>
                  </a:lnTo>
                  <a:lnTo>
                    <a:pt x="1643412" y="6862"/>
                  </a:lnTo>
                  <a:lnTo>
                    <a:pt x="1595690" y="3065"/>
                  </a:lnTo>
                  <a:lnTo>
                    <a:pt x="1547559" y="770"/>
                  </a:lnTo>
                  <a:lnTo>
                    <a:pt x="14990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6A7F07A2-D926-4095-B448-27991A7504B8}"/>
              </a:ext>
            </a:extLst>
          </p:cNvPr>
          <p:cNvSpPr/>
          <p:nvPr/>
        </p:nvSpPr>
        <p:spPr>
          <a:xfrm>
            <a:off x="4659981" y="3106077"/>
            <a:ext cx="2868728" cy="28687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22246" y="4373294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72273" y="2790185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77037" y="2117340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06799" y="3733529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406799" y="5521380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2246" y="3058811"/>
            <a:ext cx="2750946" cy="1446550"/>
            <a:chOff x="1022246" y="3058811"/>
            <a:chExt cx="2750946" cy="1446550"/>
          </a:xfrm>
        </p:grpSpPr>
        <p:sp>
          <p:nvSpPr>
            <p:cNvPr id="18" name="文本框 17"/>
            <p:cNvSpPr txBox="1"/>
            <p:nvPr/>
          </p:nvSpPr>
          <p:spPr>
            <a:xfrm>
              <a:off x="1022246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22246" y="3733529"/>
              <a:ext cx="275094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979726" y="1567928"/>
            <a:ext cx="2761553" cy="1446550"/>
            <a:chOff x="304838" y="3058811"/>
            <a:chExt cx="2761553" cy="1446550"/>
          </a:xfrm>
        </p:grpSpPr>
        <p:sp>
          <p:nvSpPr>
            <p:cNvPr id="22" name="文本框 21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8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277037" y="871200"/>
            <a:ext cx="2738250" cy="1446550"/>
            <a:chOff x="304838" y="3058811"/>
            <a:chExt cx="2738250" cy="1446550"/>
          </a:xfrm>
        </p:grpSpPr>
        <p:sp>
          <p:nvSpPr>
            <p:cNvPr id="34" name="文本框 33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04838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85588" y="2501684"/>
            <a:ext cx="2738250" cy="1446550"/>
            <a:chOff x="-93141" y="3058811"/>
            <a:chExt cx="2738250" cy="1446550"/>
          </a:xfrm>
        </p:grpSpPr>
        <p:sp>
          <p:nvSpPr>
            <p:cNvPr id="37" name="文本框 36"/>
            <p:cNvSpPr txBox="1"/>
            <p:nvPr/>
          </p:nvSpPr>
          <p:spPr>
            <a:xfrm>
              <a:off x="-71930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-93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406799" y="4285593"/>
            <a:ext cx="2739363" cy="1446550"/>
            <a:chOff x="-225815" y="3058811"/>
            <a:chExt cx="2739363" cy="1446550"/>
          </a:xfrm>
        </p:grpSpPr>
        <p:sp>
          <p:nvSpPr>
            <p:cNvPr id="41" name="文本框 40"/>
            <p:cNvSpPr txBox="1"/>
            <p:nvPr/>
          </p:nvSpPr>
          <p:spPr>
            <a:xfrm>
              <a:off x="-225815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-224702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4726875" y="43094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A1D03DD1-095D-4E69-AA06-2C56681E4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4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1559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"/>
          <p:cNvSpPr/>
          <p:nvPr/>
        </p:nvSpPr>
        <p:spPr>
          <a:xfrm>
            <a:off x="69426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3"/>
          <p:cNvSpPr/>
          <p:nvPr/>
        </p:nvSpPr>
        <p:spPr>
          <a:xfrm>
            <a:off x="105260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4"/>
          <p:cNvSpPr/>
          <p:nvPr/>
        </p:nvSpPr>
        <p:spPr>
          <a:xfrm>
            <a:off x="141094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"/>
          <p:cNvSpPr/>
          <p:nvPr/>
        </p:nvSpPr>
        <p:spPr>
          <a:xfrm>
            <a:off x="176927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6"/>
          <p:cNvSpPr/>
          <p:nvPr/>
        </p:nvSpPr>
        <p:spPr>
          <a:xfrm>
            <a:off x="212761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7"/>
          <p:cNvSpPr/>
          <p:nvPr/>
        </p:nvSpPr>
        <p:spPr>
          <a:xfrm>
            <a:off x="248595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8"/>
          <p:cNvSpPr/>
          <p:nvPr/>
        </p:nvSpPr>
        <p:spPr>
          <a:xfrm>
            <a:off x="2844290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9"/>
          <p:cNvSpPr/>
          <p:nvPr/>
        </p:nvSpPr>
        <p:spPr>
          <a:xfrm>
            <a:off x="320262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0"/>
          <p:cNvSpPr/>
          <p:nvPr/>
        </p:nvSpPr>
        <p:spPr>
          <a:xfrm>
            <a:off x="356096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1"/>
          <p:cNvSpPr/>
          <p:nvPr/>
        </p:nvSpPr>
        <p:spPr>
          <a:xfrm>
            <a:off x="391930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2"/>
          <p:cNvSpPr/>
          <p:nvPr/>
        </p:nvSpPr>
        <p:spPr>
          <a:xfrm>
            <a:off x="427763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3"/>
          <p:cNvSpPr/>
          <p:nvPr/>
        </p:nvSpPr>
        <p:spPr>
          <a:xfrm>
            <a:off x="463597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/>
          <p:cNvSpPr/>
          <p:nvPr/>
        </p:nvSpPr>
        <p:spPr>
          <a:xfrm>
            <a:off x="499431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5"/>
          <p:cNvSpPr/>
          <p:nvPr/>
        </p:nvSpPr>
        <p:spPr>
          <a:xfrm>
            <a:off x="535265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6"/>
          <p:cNvSpPr/>
          <p:nvPr/>
        </p:nvSpPr>
        <p:spPr>
          <a:xfrm>
            <a:off x="571098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7"/>
          <p:cNvSpPr/>
          <p:nvPr/>
        </p:nvSpPr>
        <p:spPr>
          <a:xfrm>
            <a:off x="606932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8"/>
          <p:cNvSpPr/>
          <p:nvPr/>
        </p:nvSpPr>
        <p:spPr>
          <a:xfrm>
            <a:off x="642766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9"/>
          <p:cNvSpPr/>
          <p:nvPr/>
        </p:nvSpPr>
        <p:spPr>
          <a:xfrm>
            <a:off x="678600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0"/>
          <p:cNvSpPr/>
          <p:nvPr/>
        </p:nvSpPr>
        <p:spPr>
          <a:xfrm>
            <a:off x="714433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21"/>
          <p:cNvSpPr/>
          <p:nvPr/>
        </p:nvSpPr>
        <p:spPr>
          <a:xfrm>
            <a:off x="750267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2"/>
          <p:cNvSpPr/>
          <p:nvPr/>
        </p:nvSpPr>
        <p:spPr>
          <a:xfrm>
            <a:off x="786101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821934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24"/>
          <p:cNvSpPr/>
          <p:nvPr/>
        </p:nvSpPr>
        <p:spPr>
          <a:xfrm>
            <a:off x="857768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25"/>
          <p:cNvSpPr/>
          <p:nvPr/>
        </p:nvSpPr>
        <p:spPr>
          <a:xfrm>
            <a:off x="893602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26"/>
          <p:cNvSpPr/>
          <p:nvPr/>
        </p:nvSpPr>
        <p:spPr>
          <a:xfrm>
            <a:off x="929436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7"/>
          <p:cNvSpPr/>
          <p:nvPr/>
        </p:nvSpPr>
        <p:spPr>
          <a:xfrm>
            <a:off x="965269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28"/>
          <p:cNvSpPr/>
          <p:nvPr/>
        </p:nvSpPr>
        <p:spPr>
          <a:xfrm>
            <a:off x="1001103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9"/>
          <p:cNvSpPr/>
          <p:nvPr/>
        </p:nvSpPr>
        <p:spPr>
          <a:xfrm>
            <a:off x="1036937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30"/>
          <p:cNvSpPr/>
          <p:nvPr/>
        </p:nvSpPr>
        <p:spPr>
          <a:xfrm>
            <a:off x="1072771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1"/>
          <p:cNvSpPr/>
          <p:nvPr/>
        </p:nvSpPr>
        <p:spPr>
          <a:xfrm>
            <a:off x="1108604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2"/>
          <p:cNvSpPr/>
          <p:nvPr/>
        </p:nvSpPr>
        <p:spPr>
          <a:xfrm>
            <a:off x="1144438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3"/>
          <p:cNvSpPr/>
          <p:nvPr/>
        </p:nvSpPr>
        <p:spPr>
          <a:xfrm>
            <a:off x="1772443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34"/>
          <p:cNvSpPr/>
          <p:nvPr/>
        </p:nvSpPr>
        <p:spPr>
          <a:xfrm>
            <a:off x="3889777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35"/>
          <p:cNvSpPr/>
          <p:nvPr/>
        </p:nvSpPr>
        <p:spPr>
          <a:xfrm>
            <a:off x="6039195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6"/>
          <p:cNvSpPr/>
          <p:nvPr/>
        </p:nvSpPr>
        <p:spPr>
          <a:xfrm>
            <a:off x="8188613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7"/>
          <p:cNvSpPr/>
          <p:nvPr/>
        </p:nvSpPr>
        <p:spPr>
          <a:xfrm>
            <a:off x="10338030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49"/>
          <p:cNvSpPr/>
          <p:nvPr/>
        </p:nvSpPr>
        <p:spPr>
          <a:xfrm>
            <a:off x="7668211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49"/>
          <p:cNvSpPr/>
          <p:nvPr/>
        </p:nvSpPr>
        <p:spPr>
          <a:xfrm>
            <a:off x="5521695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49"/>
          <p:cNvSpPr/>
          <p:nvPr/>
        </p:nvSpPr>
        <p:spPr>
          <a:xfrm>
            <a:off x="3375180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49"/>
          <p:cNvSpPr/>
          <p:nvPr/>
        </p:nvSpPr>
        <p:spPr>
          <a:xfrm>
            <a:off x="1228664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49"/>
          <p:cNvSpPr/>
          <p:nvPr/>
        </p:nvSpPr>
        <p:spPr>
          <a:xfrm>
            <a:off x="9814726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B55FD27-9F9A-4D30-873B-CCDB40EFC9F6}"/>
              </a:ext>
            </a:extLst>
          </p:cNvPr>
          <p:cNvGrpSpPr/>
          <p:nvPr/>
        </p:nvGrpSpPr>
        <p:grpSpPr>
          <a:xfrm>
            <a:off x="1041720" y="3916409"/>
            <a:ext cx="1762965" cy="1622952"/>
            <a:chOff x="1041720" y="3916409"/>
            <a:chExt cx="1762965" cy="1622952"/>
          </a:xfrm>
        </p:grpSpPr>
        <p:sp>
          <p:nvSpPr>
            <p:cNvPr id="8" name="文本框 7"/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038A6184-0DF1-4FAF-873D-8B7B6382BCB8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118255"/>
              <a:chOff x="1398007" y="4421106"/>
              <a:chExt cx="1636139" cy="1118255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419348" y="4421106"/>
                <a:ext cx="1614798" cy="1118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" name="组合 1">
                <a:extLst>
                  <a:ext uri="{FF2B5EF4-FFF2-40B4-BE49-F238E27FC236}">
                    <a16:creationId xmlns:a16="http://schemas.microsoft.com/office/drawing/2014/main" xmlns="" id="{831EBF7C-36D4-499B-8638-251429BC93E3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77" name="object 56"/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78" name="object 57"/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79" name="object 58"/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xmlns="" id="{EF457A0A-273C-4E5D-AAEB-93154B0D20F5}"/>
              </a:ext>
            </a:extLst>
          </p:cNvPr>
          <p:cNvGrpSpPr/>
          <p:nvPr/>
        </p:nvGrpSpPr>
        <p:grpSpPr>
          <a:xfrm>
            <a:off x="3258336" y="3916409"/>
            <a:ext cx="1762965" cy="1622952"/>
            <a:chOff x="1041720" y="3916409"/>
            <a:chExt cx="1762965" cy="1622952"/>
          </a:xfrm>
        </p:grpSpPr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12B740FE-2047-4E44-821E-0FC6543E0C10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2" name="组合 81">
              <a:extLst>
                <a:ext uri="{FF2B5EF4-FFF2-40B4-BE49-F238E27FC236}">
                  <a16:creationId xmlns:a16="http://schemas.microsoft.com/office/drawing/2014/main" xmlns="" id="{8D67D0D1-CE46-4AAD-9BF0-F1120CDB93EA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118255"/>
              <a:chOff x="1398007" y="4421106"/>
              <a:chExt cx="1636139" cy="1118255"/>
            </a:xfrm>
          </p:grpSpPr>
          <p:sp>
            <p:nvSpPr>
              <p:cNvPr id="95" name="文本框 94">
                <a:extLst>
                  <a:ext uri="{FF2B5EF4-FFF2-40B4-BE49-F238E27FC236}">
                    <a16:creationId xmlns:a16="http://schemas.microsoft.com/office/drawing/2014/main" xmlns="" id="{02996A71-221F-43D1-AAB9-B1CA592C8080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118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7" name="组合 96">
                <a:extLst>
                  <a:ext uri="{FF2B5EF4-FFF2-40B4-BE49-F238E27FC236}">
                    <a16:creationId xmlns:a16="http://schemas.microsoft.com/office/drawing/2014/main" xmlns="" id="{5AE28EDD-341B-4BCA-BC5F-DF54458166EF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98" name="object 56">
                  <a:extLst>
                    <a:ext uri="{FF2B5EF4-FFF2-40B4-BE49-F238E27FC236}">
                      <a16:creationId xmlns:a16="http://schemas.microsoft.com/office/drawing/2014/main" xmlns="" id="{1B33273C-F905-487E-B950-9DB213F714B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99" name="object 57">
                  <a:extLst>
                    <a:ext uri="{FF2B5EF4-FFF2-40B4-BE49-F238E27FC236}">
                      <a16:creationId xmlns:a16="http://schemas.microsoft.com/office/drawing/2014/main" xmlns="" id="{B5CAB042-DB6E-41F4-94E0-7A0CE732AF0C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0" name="object 58">
                  <a:extLst>
                    <a:ext uri="{FF2B5EF4-FFF2-40B4-BE49-F238E27FC236}">
                      <a16:creationId xmlns:a16="http://schemas.microsoft.com/office/drawing/2014/main" xmlns="" id="{2B64F2E5-1562-435B-A774-9365ED6794E0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BE9CBF37-11B4-4118-872B-393566498411}"/>
              </a:ext>
            </a:extLst>
          </p:cNvPr>
          <p:cNvGrpSpPr/>
          <p:nvPr/>
        </p:nvGrpSpPr>
        <p:grpSpPr>
          <a:xfrm>
            <a:off x="5406626" y="3916409"/>
            <a:ext cx="1762965" cy="1622952"/>
            <a:chOff x="1041720" y="3916409"/>
            <a:chExt cx="1762965" cy="1622952"/>
          </a:xfrm>
        </p:grpSpPr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12E3716D-92CF-45FE-9EB2-454E1DA0CF6A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3" name="组合 102">
              <a:extLst>
                <a:ext uri="{FF2B5EF4-FFF2-40B4-BE49-F238E27FC236}">
                  <a16:creationId xmlns:a16="http://schemas.microsoft.com/office/drawing/2014/main" xmlns="" id="{5F7FDB42-1AC5-4C33-BAAB-BFF9C91B335C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118255"/>
              <a:chOff x="1398007" y="4421106"/>
              <a:chExt cx="1636139" cy="1118255"/>
            </a:xfrm>
          </p:grpSpPr>
          <p:sp>
            <p:nvSpPr>
              <p:cNvPr id="104" name="文本框 103">
                <a:extLst>
                  <a:ext uri="{FF2B5EF4-FFF2-40B4-BE49-F238E27FC236}">
                    <a16:creationId xmlns:a16="http://schemas.microsoft.com/office/drawing/2014/main" xmlns="" id="{4F13F490-5FED-422D-B177-040FAFBD7F48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118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5" name="组合 104">
                <a:extLst>
                  <a:ext uri="{FF2B5EF4-FFF2-40B4-BE49-F238E27FC236}">
                    <a16:creationId xmlns:a16="http://schemas.microsoft.com/office/drawing/2014/main" xmlns="" id="{EFE94CC9-4CDD-4620-B72D-6FBC94EDDA6A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06" name="object 56">
                  <a:extLst>
                    <a:ext uri="{FF2B5EF4-FFF2-40B4-BE49-F238E27FC236}">
                      <a16:creationId xmlns:a16="http://schemas.microsoft.com/office/drawing/2014/main" xmlns="" id="{846E6A74-9D0A-4F4F-B845-C99F0A7FC783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7" name="object 57">
                  <a:extLst>
                    <a:ext uri="{FF2B5EF4-FFF2-40B4-BE49-F238E27FC236}">
                      <a16:creationId xmlns:a16="http://schemas.microsoft.com/office/drawing/2014/main" xmlns="" id="{37432FAF-339E-4F18-96F5-D1DFAAD8C25A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8" name="object 58">
                  <a:extLst>
                    <a:ext uri="{FF2B5EF4-FFF2-40B4-BE49-F238E27FC236}">
                      <a16:creationId xmlns:a16="http://schemas.microsoft.com/office/drawing/2014/main" xmlns="" id="{E35EB7CE-2962-4076-9DA0-E01A76815341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grpSp>
        <p:nvGrpSpPr>
          <p:cNvPr id="109" name="组合 108">
            <a:extLst>
              <a:ext uri="{FF2B5EF4-FFF2-40B4-BE49-F238E27FC236}">
                <a16:creationId xmlns:a16="http://schemas.microsoft.com/office/drawing/2014/main" xmlns="" id="{B118DA78-B1BD-47BB-942E-6E901EC638DB}"/>
              </a:ext>
            </a:extLst>
          </p:cNvPr>
          <p:cNvGrpSpPr/>
          <p:nvPr/>
        </p:nvGrpSpPr>
        <p:grpSpPr>
          <a:xfrm>
            <a:off x="7558384" y="3916409"/>
            <a:ext cx="1762965" cy="1622952"/>
            <a:chOff x="1041720" y="3916409"/>
            <a:chExt cx="1762965" cy="1622952"/>
          </a:xfrm>
        </p:grpSpPr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xmlns="" id="{DB1BC9A4-9854-491F-A070-AE0975E4687C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1" name="组合 110">
              <a:extLst>
                <a:ext uri="{FF2B5EF4-FFF2-40B4-BE49-F238E27FC236}">
                  <a16:creationId xmlns:a16="http://schemas.microsoft.com/office/drawing/2014/main" xmlns="" id="{C54D6510-F26F-4B00-8C0B-33544D2EA90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118255"/>
              <a:chOff x="1398007" y="4421106"/>
              <a:chExt cx="1636139" cy="1118255"/>
            </a:xfrm>
          </p:grpSpPr>
          <p:sp>
            <p:nvSpPr>
              <p:cNvPr id="112" name="文本框 111">
                <a:extLst>
                  <a:ext uri="{FF2B5EF4-FFF2-40B4-BE49-F238E27FC236}">
                    <a16:creationId xmlns:a16="http://schemas.microsoft.com/office/drawing/2014/main" xmlns="" id="{5FC54520-C32E-4672-8F9A-E028A8AEE127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118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13" name="组合 112">
                <a:extLst>
                  <a:ext uri="{FF2B5EF4-FFF2-40B4-BE49-F238E27FC236}">
                    <a16:creationId xmlns:a16="http://schemas.microsoft.com/office/drawing/2014/main" xmlns="" id="{0CC24001-C990-492D-A384-FC807EE14DF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14" name="object 56">
                  <a:extLst>
                    <a:ext uri="{FF2B5EF4-FFF2-40B4-BE49-F238E27FC236}">
                      <a16:creationId xmlns:a16="http://schemas.microsoft.com/office/drawing/2014/main" xmlns="" id="{04B9203B-667C-4B34-AB77-910C99162D4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15" name="object 57">
                  <a:extLst>
                    <a:ext uri="{FF2B5EF4-FFF2-40B4-BE49-F238E27FC236}">
                      <a16:creationId xmlns:a16="http://schemas.microsoft.com/office/drawing/2014/main" xmlns="" id="{5D793279-9524-4C8D-B171-AE8F28C549C6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16" name="object 58">
                  <a:extLst>
                    <a:ext uri="{FF2B5EF4-FFF2-40B4-BE49-F238E27FC236}">
                      <a16:creationId xmlns:a16="http://schemas.microsoft.com/office/drawing/2014/main" xmlns="" id="{219AEE95-3C69-4DCC-9745-14964B441647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grpSp>
        <p:nvGrpSpPr>
          <p:cNvPr id="117" name="组合 116">
            <a:extLst>
              <a:ext uri="{FF2B5EF4-FFF2-40B4-BE49-F238E27FC236}">
                <a16:creationId xmlns:a16="http://schemas.microsoft.com/office/drawing/2014/main" xmlns="" id="{325FEEB3-7688-4480-8B1B-E7D3C639777E}"/>
              </a:ext>
            </a:extLst>
          </p:cNvPr>
          <p:cNvGrpSpPr/>
          <p:nvPr/>
        </p:nvGrpSpPr>
        <p:grpSpPr>
          <a:xfrm>
            <a:off x="9736889" y="3916409"/>
            <a:ext cx="1762965" cy="1622952"/>
            <a:chOff x="1041720" y="3916409"/>
            <a:chExt cx="1762965" cy="1622952"/>
          </a:xfrm>
        </p:grpSpPr>
        <p:sp>
          <p:nvSpPr>
            <p:cNvPr id="118" name="文本框 117">
              <a:extLst>
                <a:ext uri="{FF2B5EF4-FFF2-40B4-BE49-F238E27FC236}">
                  <a16:creationId xmlns:a16="http://schemas.microsoft.com/office/drawing/2014/main" xmlns="" id="{1884E61E-F18D-44C0-AA07-D756D49A7ED3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9" name="组合 118">
              <a:extLst>
                <a:ext uri="{FF2B5EF4-FFF2-40B4-BE49-F238E27FC236}">
                  <a16:creationId xmlns:a16="http://schemas.microsoft.com/office/drawing/2014/main" xmlns="" id="{803FEF42-CAFF-480F-9FD5-7E7375C3D72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118255"/>
              <a:chOff x="1398007" y="4421106"/>
              <a:chExt cx="1636139" cy="1118255"/>
            </a:xfrm>
          </p:grpSpPr>
          <p:sp>
            <p:nvSpPr>
              <p:cNvPr id="120" name="文本框 119">
                <a:extLst>
                  <a:ext uri="{FF2B5EF4-FFF2-40B4-BE49-F238E27FC236}">
                    <a16:creationId xmlns:a16="http://schemas.microsoft.com/office/drawing/2014/main" xmlns="" id="{4D4BACD0-54BA-4631-AA0A-80D24C265D0B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118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</a:t>
                </a:r>
                <a:r>
                  <a:rPr lang="zh-CN" altLang="en-US" sz="1400" smtClean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信息</a:t>
                </a:r>
                <a:endParaRPr lang="en-US" altLang="zh-CN" sz="140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21" name="组合 120">
                <a:extLst>
                  <a:ext uri="{FF2B5EF4-FFF2-40B4-BE49-F238E27FC236}">
                    <a16:creationId xmlns:a16="http://schemas.microsoft.com/office/drawing/2014/main" xmlns="" id="{B09A1105-FB9C-450E-AA45-7FEA0D45F19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22" name="object 56">
                  <a:extLst>
                    <a:ext uri="{FF2B5EF4-FFF2-40B4-BE49-F238E27FC236}">
                      <a16:creationId xmlns:a16="http://schemas.microsoft.com/office/drawing/2014/main" xmlns="" id="{765073D6-45A6-471F-BAAC-FC8A1F9CAA88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23" name="object 57">
                  <a:extLst>
                    <a:ext uri="{FF2B5EF4-FFF2-40B4-BE49-F238E27FC236}">
                      <a16:creationId xmlns:a16="http://schemas.microsoft.com/office/drawing/2014/main" xmlns="" id="{37D93EB1-13E8-483B-9790-E70BE1B716F2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24" name="object 58">
                  <a:extLst>
                    <a:ext uri="{FF2B5EF4-FFF2-40B4-BE49-F238E27FC236}">
                      <a16:creationId xmlns:a16="http://schemas.microsoft.com/office/drawing/2014/main" xmlns="" id="{E75D1D5B-37EE-4CBB-A015-822171C96F44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solidFill>
                      <a:schemeClr val="accent1"/>
                    </a:solidFill>
                  </a:endParaRPr>
                </a:p>
              </p:txBody>
            </p:sp>
          </p:grpSp>
        </p:grpSp>
      </p:grpSp>
      <p:sp>
        <p:nvSpPr>
          <p:cNvPr id="125" name="文本框 124">
            <a:extLst>
              <a:ext uri="{FF2B5EF4-FFF2-40B4-BE49-F238E27FC236}">
                <a16:creationId xmlns:a16="http://schemas.microsoft.com/office/drawing/2014/main" xmlns="" id="{16A6E3DB-59CF-4203-92D2-92F017E8F35C}"/>
              </a:ext>
            </a:extLst>
          </p:cNvPr>
          <p:cNvSpPr txBox="1"/>
          <p:nvPr/>
        </p:nvSpPr>
        <p:spPr>
          <a:xfrm>
            <a:off x="1471028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xmlns="" id="{97BE134B-3185-48CD-A731-E9C947FD5385}"/>
              </a:ext>
            </a:extLst>
          </p:cNvPr>
          <p:cNvSpPr txBox="1"/>
          <p:nvPr/>
        </p:nvSpPr>
        <p:spPr>
          <a:xfrm>
            <a:off x="3628305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xmlns="" id="{67721A37-0B02-46EF-BE7E-E8D40F0B16F7}"/>
              </a:ext>
            </a:extLst>
          </p:cNvPr>
          <p:cNvSpPr txBox="1"/>
          <p:nvPr/>
        </p:nvSpPr>
        <p:spPr>
          <a:xfrm>
            <a:off x="5754213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xmlns="" id="{4EE8B78B-D283-4570-856A-D19942FC06D7}"/>
              </a:ext>
            </a:extLst>
          </p:cNvPr>
          <p:cNvSpPr txBox="1"/>
          <p:nvPr/>
        </p:nvSpPr>
        <p:spPr>
          <a:xfrm>
            <a:off x="790427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xmlns="" id="{A6976EA5-F021-4FC6-9694-90D898A506DD}"/>
              </a:ext>
            </a:extLst>
          </p:cNvPr>
          <p:cNvSpPr txBox="1"/>
          <p:nvPr/>
        </p:nvSpPr>
        <p:spPr>
          <a:xfrm>
            <a:off x="1007112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2" name="图片 131">
            <a:extLst>
              <a:ext uri="{FF2B5EF4-FFF2-40B4-BE49-F238E27FC236}">
                <a16:creationId xmlns:a16="http://schemas.microsoft.com/office/drawing/2014/main" xmlns="" id="{BF450649-FE15-4459-BAA1-106CA09CA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9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2460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D92413C-5E98-9A40-2107-8286A1AB4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D75CB4E-13D9-E644-ADEF-0D5AF35E6660}"/>
              </a:ext>
            </a:extLst>
          </p:cNvPr>
          <p:cNvSpPr/>
          <p:nvPr/>
        </p:nvSpPr>
        <p:spPr>
          <a:xfrm>
            <a:off x="660400" y="1280049"/>
            <a:ext cx="10858499" cy="846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charset="0"/>
              <a:buChar char="l"/>
            </a:pPr>
            <a:r>
              <a:rPr lang="en-US" altLang="zh-CN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Gill Sans" charset="0"/>
              </a:rPr>
              <a:t>Adjust the spacing to adapt to Chinese typesetting, use the reference line in PPT.</a:t>
            </a:r>
          </a:p>
          <a:p>
            <a:pPr marL="285750" indent="-285750">
              <a:lnSpc>
                <a:spcPct val="120000"/>
              </a:lnSpc>
              <a:buFont typeface="Wingdings" panose="05000000000000000000" charset="0"/>
              <a:buChar char="l"/>
            </a:pPr>
            <a:r>
              <a:rPr lang="en-US" altLang="zh-CN" sz="1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Gill Sans" charset="0"/>
              </a:rPr>
              <a:t>Unified fonts make reading more fluent.</a:t>
            </a:r>
          </a:p>
          <a:p>
            <a:pPr marL="285750" indent="-285750">
              <a:lnSpc>
                <a:spcPct val="120000"/>
              </a:lnSpc>
              <a:buFont typeface="Wingdings" panose="05000000000000000000" charset="0"/>
              <a:buChar char="l"/>
            </a:pPr>
            <a:r>
              <a:rPr lang="en-US" altLang="zh-CN" sz="14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pitchFamily="49" charset="-122"/>
                <a:sym typeface="Gill Sans" charset="0"/>
              </a:rPr>
              <a:t>Copy paste fonts. Choose the only optio to retain text.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1F729965-4EE2-03C2-4831-7151F7C8529F}"/>
              </a:ext>
            </a:extLst>
          </p:cNvPr>
          <p:cNvSpPr/>
          <p:nvPr/>
        </p:nvSpPr>
        <p:spPr>
          <a:xfrm>
            <a:off x="660400" y="2240300"/>
            <a:ext cx="2025461" cy="3893800"/>
          </a:xfrm>
          <a:prstGeom prst="roundRect">
            <a:avLst>
              <a:gd name="adj" fmla="val 3650"/>
            </a:avLst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AAE453D9-B0B5-6A4E-89E2-AF680A0E70A6}"/>
              </a:ext>
            </a:extLst>
          </p:cNvPr>
          <p:cNvSpPr/>
          <p:nvPr/>
        </p:nvSpPr>
        <p:spPr>
          <a:xfrm>
            <a:off x="2868660" y="2240300"/>
            <a:ext cx="2025461" cy="3893800"/>
          </a:xfrm>
          <a:prstGeom prst="roundRect">
            <a:avLst>
              <a:gd name="adj" fmla="val 3650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DB9FA89B-D35C-D1AF-EEDA-E97F391BC29F}"/>
              </a:ext>
            </a:extLst>
          </p:cNvPr>
          <p:cNvSpPr/>
          <p:nvPr/>
        </p:nvSpPr>
        <p:spPr>
          <a:xfrm>
            <a:off x="5076919" y="2240300"/>
            <a:ext cx="2025461" cy="3893800"/>
          </a:xfrm>
          <a:prstGeom prst="roundRect">
            <a:avLst>
              <a:gd name="adj" fmla="val 3650"/>
            </a:avLst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6995ED4D-D6C8-C4B5-DD69-BA3C14F11D67}"/>
              </a:ext>
            </a:extLst>
          </p:cNvPr>
          <p:cNvSpPr/>
          <p:nvPr/>
        </p:nvSpPr>
        <p:spPr>
          <a:xfrm>
            <a:off x="7285179" y="2240300"/>
            <a:ext cx="2025461" cy="3893800"/>
          </a:xfrm>
          <a:prstGeom prst="roundRect">
            <a:avLst>
              <a:gd name="adj" fmla="val 3650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7EFD4903-2676-65DA-482C-D67432E05CDF}"/>
              </a:ext>
            </a:extLst>
          </p:cNvPr>
          <p:cNvSpPr/>
          <p:nvPr/>
        </p:nvSpPr>
        <p:spPr>
          <a:xfrm>
            <a:off x="9493439" y="2240300"/>
            <a:ext cx="2025461" cy="3893800"/>
          </a:xfrm>
          <a:prstGeom prst="roundRect">
            <a:avLst>
              <a:gd name="adj" fmla="val 3650"/>
            </a:avLst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B2D87B8-E341-68A3-D070-88C6EFC99AAF}"/>
              </a:ext>
            </a:extLst>
          </p:cNvPr>
          <p:cNvGrpSpPr/>
          <p:nvPr/>
        </p:nvGrpSpPr>
        <p:grpSpPr>
          <a:xfrm>
            <a:off x="1094127" y="2525238"/>
            <a:ext cx="1158006" cy="1158006"/>
            <a:chOff x="1094127" y="2618222"/>
            <a:chExt cx="1158006" cy="1158006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B7A9EB0C-7672-8B83-D74D-736D8D6E8BA1}"/>
                </a:ext>
              </a:extLst>
            </p:cNvPr>
            <p:cNvSpPr/>
            <p:nvPr/>
          </p:nvSpPr>
          <p:spPr>
            <a:xfrm>
              <a:off x="1094127" y="2618222"/>
              <a:ext cx="1158006" cy="11580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D15BA335-39B1-C35C-8716-546777AE8C0C}"/>
                </a:ext>
              </a:extLst>
            </p:cNvPr>
            <p:cNvSpPr/>
            <p:nvPr/>
          </p:nvSpPr>
          <p:spPr>
            <a:xfrm>
              <a:off x="1149255" y="2673350"/>
              <a:ext cx="1047750" cy="1047750"/>
            </a:xfrm>
            <a:prstGeom prst="ellipse">
              <a:avLst/>
            </a:prstGeom>
            <a:noFill/>
            <a:ln w="9525">
              <a:solidFill>
                <a:schemeClr val="accent1">
                  <a:alpha val="26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6D2A0E3D-A48A-F873-3648-DE2276AED5E3}"/>
              </a:ext>
            </a:extLst>
          </p:cNvPr>
          <p:cNvSpPr txBox="1"/>
          <p:nvPr/>
        </p:nvSpPr>
        <p:spPr>
          <a:xfrm>
            <a:off x="673099" y="3955087"/>
            <a:ext cx="2012761" cy="400110"/>
          </a:xfrm>
          <a:prstGeom prst="rect">
            <a:avLst/>
          </a:prstGeom>
          <a:solidFill>
            <a:schemeClr val="accent4">
              <a:alpha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E8ADCB7-24E6-973E-5799-7640DD868B67}"/>
              </a:ext>
            </a:extLst>
          </p:cNvPr>
          <p:cNvSpPr txBox="1"/>
          <p:nvPr/>
        </p:nvSpPr>
        <p:spPr>
          <a:xfrm>
            <a:off x="939800" y="4601337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63358849-EF28-99F6-C7DD-3DDBDDE2E3BF}"/>
              </a:ext>
            </a:extLst>
          </p:cNvPr>
          <p:cNvSpPr txBox="1"/>
          <p:nvPr/>
        </p:nvSpPr>
        <p:spPr>
          <a:xfrm>
            <a:off x="939800" y="5040739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4C82CEBC-777C-6D78-BB5C-4602A60701E6}"/>
              </a:ext>
            </a:extLst>
          </p:cNvPr>
          <p:cNvSpPr txBox="1"/>
          <p:nvPr/>
        </p:nvSpPr>
        <p:spPr>
          <a:xfrm>
            <a:off x="939800" y="5480141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20" name="businessman_57134">
            <a:extLst>
              <a:ext uri="{FF2B5EF4-FFF2-40B4-BE49-F238E27FC236}">
                <a16:creationId xmlns:a16="http://schemas.microsoft.com/office/drawing/2014/main" xmlns="" id="{57AC9F05-A610-6E39-7D6F-A892AB80AD4F}"/>
              </a:ext>
            </a:extLst>
          </p:cNvPr>
          <p:cNvSpPr/>
          <p:nvPr/>
        </p:nvSpPr>
        <p:spPr>
          <a:xfrm>
            <a:off x="1479357" y="2879272"/>
            <a:ext cx="400244" cy="436844"/>
          </a:xfrm>
          <a:custGeom>
            <a:avLst/>
            <a:gdLst>
              <a:gd name="connsiteX0" fmla="*/ 243589 w 557114"/>
              <a:gd name="connsiteY0" fmla="*/ 355438 h 608062"/>
              <a:gd name="connsiteX1" fmla="*/ 277656 w 557114"/>
              <a:gd name="connsiteY1" fmla="*/ 355438 h 608062"/>
              <a:gd name="connsiteX2" fmla="*/ 277940 w 557114"/>
              <a:gd name="connsiteY2" fmla="*/ 355438 h 608062"/>
              <a:gd name="connsiteX3" fmla="*/ 278604 w 557114"/>
              <a:gd name="connsiteY3" fmla="*/ 355438 h 608062"/>
              <a:gd name="connsiteX4" fmla="*/ 279174 w 557114"/>
              <a:gd name="connsiteY4" fmla="*/ 355438 h 608062"/>
              <a:gd name="connsiteX5" fmla="*/ 279458 w 557114"/>
              <a:gd name="connsiteY5" fmla="*/ 355438 h 608062"/>
              <a:gd name="connsiteX6" fmla="*/ 279553 w 557114"/>
              <a:gd name="connsiteY6" fmla="*/ 355438 h 608062"/>
              <a:gd name="connsiteX7" fmla="*/ 313620 w 557114"/>
              <a:gd name="connsiteY7" fmla="*/ 355438 h 608062"/>
              <a:gd name="connsiteX8" fmla="*/ 324438 w 557114"/>
              <a:gd name="connsiteY8" fmla="*/ 375432 h 608062"/>
              <a:gd name="connsiteX9" fmla="*/ 298152 w 557114"/>
              <a:gd name="connsiteY9" fmla="*/ 430202 h 608062"/>
              <a:gd name="connsiteX10" fmla="*/ 301948 w 557114"/>
              <a:gd name="connsiteY10" fmla="*/ 510272 h 608062"/>
              <a:gd name="connsiteX11" fmla="*/ 356891 w 557114"/>
              <a:gd name="connsiteY11" fmla="*/ 389172 h 608062"/>
              <a:gd name="connsiteX12" fmla="*/ 356986 w 557114"/>
              <a:gd name="connsiteY12" fmla="*/ 389172 h 608062"/>
              <a:gd name="connsiteX13" fmla="*/ 376628 w 557114"/>
              <a:gd name="connsiteY13" fmla="*/ 375337 h 608062"/>
              <a:gd name="connsiteX14" fmla="*/ 383556 w 557114"/>
              <a:gd name="connsiteY14" fmla="*/ 376474 h 608062"/>
              <a:gd name="connsiteX15" fmla="*/ 383745 w 557114"/>
              <a:gd name="connsiteY15" fmla="*/ 376569 h 608062"/>
              <a:gd name="connsiteX16" fmla="*/ 518588 w 557114"/>
              <a:gd name="connsiteY16" fmla="*/ 438920 h 608062"/>
              <a:gd name="connsiteX17" fmla="*/ 557114 w 557114"/>
              <a:gd name="connsiteY17" fmla="*/ 482224 h 608062"/>
              <a:gd name="connsiteX18" fmla="*/ 557114 w 557114"/>
              <a:gd name="connsiteY18" fmla="*/ 608062 h 608062"/>
              <a:gd name="connsiteX19" fmla="*/ 279743 w 557114"/>
              <a:gd name="connsiteY19" fmla="*/ 608062 h 608062"/>
              <a:gd name="connsiteX20" fmla="*/ 279458 w 557114"/>
              <a:gd name="connsiteY20" fmla="*/ 608062 h 608062"/>
              <a:gd name="connsiteX21" fmla="*/ 279364 w 557114"/>
              <a:gd name="connsiteY21" fmla="*/ 608062 h 608062"/>
              <a:gd name="connsiteX22" fmla="*/ 279174 w 557114"/>
              <a:gd name="connsiteY22" fmla="*/ 608062 h 608062"/>
              <a:gd name="connsiteX23" fmla="*/ 278984 w 557114"/>
              <a:gd name="connsiteY23" fmla="*/ 608062 h 608062"/>
              <a:gd name="connsiteX24" fmla="*/ 278604 w 557114"/>
              <a:gd name="connsiteY24" fmla="*/ 608062 h 608062"/>
              <a:gd name="connsiteX25" fmla="*/ 278130 w 557114"/>
              <a:gd name="connsiteY25" fmla="*/ 608062 h 608062"/>
              <a:gd name="connsiteX26" fmla="*/ 277940 w 557114"/>
              <a:gd name="connsiteY26" fmla="*/ 608062 h 608062"/>
              <a:gd name="connsiteX27" fmla="*/ 277845 w 557114"/>
              <a:gd name="connsiteY27" fmla="*/ 608062 h 608062"/>
              <a:gd name="connsiteX28" fmla="*/ 277750 w 557114"/>
              <a:gd name="connsiteY28" fmla="*/ 608062 h 608062"/>
              <a:gd name="connsiteX29" fmla="*/ 277656 w 557114"/>
              <a:gd name="connsiteY29" fmla="*/ 608062 h 608062"/>
              <a:gd name="connsiteX30" fmla="*/ 277371 w 557114"/>
              <a:gd name="connsiteY30" fmla="*/ 608062 h 608062"/>
              <a:gd name="connsiteX31" fmla="*/ 0 w 557114"/>
              <a:gd name="connsiteY31" fmla="*/ 608062 h 608062"/>
              <a:gd name="connsiteX32" fmla="*/ 0 w 557114"/>
              <a:gd name="connsiteY32" fmla="*/ 482224 h 608062"/>
              <a:gd name="connsiteX33" fmla="*/ 38621 w 557114"/>
              <a:gd name="connsiteY33" fmla="*/ 438920 h 608062"/>
              <a:gd name="connsiteX34" fmla="*/ 173464 w 557114"/>
              <a:gd name="connsiteY34" fmla="*/ 376569 h 608062"/>
              <a:gd name="connsiteX35" fmla="*/ 173558 w 557114"/>
              <a:gd name="connsiteY35" fmla="*/ 376474 h 608062"/>
              <a:gd name="connsiteX36" fmla="*/ 180486 w 557114"/>
              <a:gd name="connsiteY36" fmla="*/ 375337 h 608062"/>
              <a:gd name="connsiteX37" fmla="*/ 200223 w 557114"/>
              <a:gd name="connsiteY37" fmla="*/ 389172 h 608062"/>
              <a:gd name="connsiteX38" fmla="*/ 255166 w 557114"/>
              <a:gd name="connsiteY38" fmla="*/ 510272 h 608062"/>
              <a:gd name="connsiteX39" fmla="*/ 258962 w 557114"/>
              <a:gd name="connsiteY39" fmla="*/ 430202 h 608062"/>
              <a:gd name="connsiteX40" fmla="*/ 232676 w 557114"/>
              <a:gd name="connsiteY40" fmla="*/ 375432 h 608062"/>
              <a:gd name="connsiteX41" fmla="*/ 243589 w 557114"/>
              <a:gd name="connsiteY41" fmla="*/ 355438 h 608062"/>
              <a:gd name="connsiteX42" fmla="*/ 276250 w 557114"/>
              <a:gd name="connsiteY42" fmla="*/ 0 h 608062"/>
              <a:gd name="connsiteX43" fmla="*/ 277674 w 557114"/>
              <a:gd name="connsiteY43" fmla="*/ 0 h 608062"/>
              <a:gd name="connsiteX44" fmla="*/ 277863 w 557114"/>
              <a:gd name="connsiteY44" fmla="*/ 0 h 608062"/>
              <a:gd name="connsiteX45" fmla="*/ 277958 w 557114"/>
              <a:gd name="connsiteY45" fmla="*/ 0 h 608062"/>
              <a:gd name="connsiteX46" fmla="*/ 279382 w 557114"/>
              <a:gd name="connsiteY46" fmla="*/ 0 h 608062"/>
              <a:gd name="connsiteX47" fmla="*/ 402570 w 557114"/>
              <a:gd name="connsiteY47" fmla="*/ 104895 h 608062"/>
              <a:gd name="connsiteX48" fmla="*/ 394693 w 557114"/>
              <a:gd name="connsiteY48" fmla="*/ 159001 h 608062"/>
              <a:gd name="connsiteX49" fmla="*/ 405892 w 557114"/>
              <a:gd name="connsiteY49" fmla="*/ 184774 h 608062"/>
              <a:gd name="connsiteX50" fmla="*/ 377040 w 557114"/>
              <a:gd name="connsiteY50" fmla="*/ 236890 h 608062"/>
              <a:gd name="connsiteX51" fmla="*/ 315731 w 557114"/>
              <a:gd name="connsiteY51" fmla="*/ 311274 h 608062"/>
              <a:gd name="connsiteX52" fmla="*/ 277958 w 557114"/>
              <a:gd name="connsiteY52" fmla="*/ 319707 h 608062"/>
              <a:gd name="connsiteX53" fmla="*/ 277958 w 557114"/>
              <a:gd name="connsiteY53" fmla="*/ 319802 h 608062"/>
              <a:gd name="connsiteX54" fmla="*/ 277863 w 557114"/>
              <a:gd name="connsiteY54" fmla="*/ 319802 h 608062"/>
              <a:gd name="connsiteX55" fmla="*/ 277674 w 557114"/>
              <a:gd name="connsiteY55" fmla="*/ 319802 h 608062"/>
              <a:gd name="connsiteX56" fmla="*/ 277674 w 557114"/>
              <a:gd name="connsiteY56" fmla="*/ 319707 h 608062"/>
              <a:gd name="connsiteX57" fmla="*/ 239901 w 557114"/>
              <a:gd name="connsiteY57" fmla="*/ 311274 h 608062"/>
              <a:gd name="connsiteX58" fmla="*/ 178592 w 557114"/>
              <a:gd name="connsiteY58" fmla="*/ 236890 h 608062"/>
              <a:gd name="connsiteX59" fmla="*/ 149740 w 557114"/>
              <a:gd name="connsiteY59" fmla="*/ 184774 h 608062"/>
              <a:gd name="connsiteX60" fmla="*/ 161034 w 557114"/>
              <a:gd name="connsiteY60" fmla="*/ 159001 h 608062"/>
              <a:gd name="connsiteX61" fmla="*/ 153062 w 557114"/>
              <a:gd name="connsiteY61" fmla="*/ 104895 h 608062"/>
              <a:gd name="connsiteX62" fmla="*/ 276250 w 557114"/>
              <a:gd name="connsiteY62" fmla="*/ 0 h 608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557114" h="608062">
                <a:moveTo>
                  <a:pt x="243589" y="355438"/>
                </a:moveTo>
                <a:lnTo>
                  <a:pt x="277656" y="355438"/>
                </a:lnTo>
                <a:lnTo>
                  <a:pt x="277940" y="355438"/>
                </a:lnTo>
                <a:lnTo>
                  <a:pt x="278604" y="355438"/>
                </a:lnTo>
                <a:lnTo>
                  <a:pt x="279174" y="355438"/>
                </a:lnTo>
                <a:lnTo>
                  <a:pt x="279458" y="355438"/>
                </a:lnTo>
                <a:lnTo>
                  <a:pt x="279553" y="355438"/>
                </a:lnTo>
                <a:lnTo>
                  <a:pt x="313620" y="355438"/>
                </a:lnTo>
                <a:cubicBezTo>
                  <a:pt x="325007" y="355438"/>
                  <a:pt x="330511" y="364630"/>
                  <a:pt x="324438" y="375432"/>
                </a:cubicBezTo>
                <a:cubicBezTo>
                  <a:pt x="321781" y="379980"/>
                  <a:pt x="298152" y="430202"/>
                  <a:pt x="298152" y="430202"/>
                </a:cubicBezTo>
                <a:lnTo>
                  <a:pt x="301948" y="510272"/>
                </a:lnTo>
                <a:cubicBezTo>
                  <a:pt x="317700" y="481655"/>
                  <a:pt x="343131" y="422432"/>
                  <a:pt x="356891" y="389172"/>
                </a:cubicBezTo>
                <a:cubicBezTo>
                  <a:pt x="356891" y="389172"/>
                  <a:pt x="356891" y="389172"/>
                  <a:pt x="356986" y="389172"/>
                </a:cubicBezTo>
                <a:cubicBezTo>
                  <a:pt x="359832" y="381117"/>
                  <a:pt x="367519" y="375337"/>
                  <a:pt x="376628" y="375337"/>
                </a:cubicBezTo>
                <a:cubicBezTo>
                  <a:pt x="379096" y="375337"/>
                  <a:pt x="381373" y="375716"/>
                  <a:pt x="383556" y="376474"/>
                </a:cubicBezTo>
                <a:cubicBezTo>
                  <a:pt x="383650" y="376474"/>
                  <a:pt x="383650" y="376474"/>
                  <a:pt x="383745" y="376569"/>
                </a:cubicBezTo>
                <a:cubicBezTo>
                  <a:pt x="387446" y="377706"/>
                  <a:pt x="464973" y="411724"/>
                  <a:pt x="518588" y="438920"/>
                </a:cubicBezTo>
                <a:cubicBezTo>
                  <a:pt x="542595" y="451049"/>
                  <a:pt x="557114" y="466305"/>
                  <a:pt x="557114" y="482224"/>
                </a:cubicBezTo>
                <a:lnTo>
                  <a:pt x="557114" y="608062"/>
                </a:lnTo>
                <a:lnTo>
                  <a:pt x="279743" y="608062"/>
                </a:lnTo>
                <a:lnTo>
                  <a:pt x="279458" y="608062"/>
                </a:lnTo>
                <a:lnTo>
                  <a:pt x="279364" y="608062"/>
                </a:lnTo>
                <a:lnTo>
                  <a:pt x="279174" y="608062"/>
                </a:lnTo>
                <a:lnTo>
                  <a:pt x="278984" y="608062"/>
                </a:lnTo>
                <a:lnTo>
                  <a:pt x="278604" y="608062"/>
                </a:lnTo>
                <a:lnTo>
                  <a:pt x="278130" y="608062"/>
                </a:lnTo>
                <a:lnTo>
                  <a:pt x="277940" y="608062"/>
                </a:lnTo>
                <a:lnTo>
                  <a:pt x="277845" y="608062"/>
                </a:lnTo>
                <a:lnTo>
                  <a:pt x="277750" y="608062"/>
                </a:lnTo>
                <a:lnTo>
                  <a:pt x="277656" y="608062"/>
                </a:lnTo>
                <a:lnTo>
                  <a:pt x="277371" y="608062"/>
                </a:lnTo>
                <a:lnTo>
                  <a:pt x="0" y="608062"/>
                </a:lnTo>
                <a:lnTo>
                  <a:pt x="0" y="482224"/>
                </a:lnTo>
                <a:cubicBezTo>
                  <a:pt x="0" y="466305"/>
                  <a:pt x="14519" y="451049"/>
                  <a:pt x="38621" y="438920"/>
                </a:cubicBezTo>
                <a:cubicBezTo>
                  <a:pt x="92141" y="411724"/>
                  <a:pt x="169668" y="377706"/>
                  <a:pt x="173464" y="376569"/>
                </a:cubicBezTo>
                <a:cubicBezTo>
                  <a:pt x="173464" y="376474"/>
                  <a:pt x="173464" y="376474"/>
                  <a:pt x="173558" y="376474"/>
                </a:cubicBezTo>
                <a:cubicBezTo>
                  <a:pt x="175741" y="375716"/>
                  <a:pt x="178018" y="375337"/>
                  <a:pt x="180486" y="375337"/>
                </a:cubicBezTo>
                <a:cubicBezTo>
                  <a:pt x="189595" y="375337"/>
                  <a:pt x="197282" y="381117"/>
                  <a:pt x="200223" y="389172"/>
                </a:cubicBezTo>
                <a:cubicBezTo>
                  <a:pt x="214078" y="422432"/>
                  <a:pt x="239414" y="481655"/>
                  <a:pt x="255166" y="510272"/>
                </a:cubicBezTo>
                <a:lnTo>
                  <a:pt x="258962" y="430202"/>
                </a:lnTo>
                <a:cubicBezTo>
                  <a:pt x="258962" y="430202"/>
                  <a:pt x="235333" y="379980"/>
                  <a:pt x="232676" y="375432"/>
                </a:cubicBezTo>
                <a:cubicBezTo>
                  <a:pt x="226603" y="364630"/>
                  <a:pt x="232107" y="355438"/>
                  <a:pt x="243589" y="355438"/>
                </a:cubicBezTo>
                <a:close/>
                <a:moveTo>
                  <a:pt x="276250" y="0"/>
                </a:moveTo>
                <a:cubicBezTo>
                  <a:pt x="276725" y="0"/>
                  <a:pt x="277199" y="0"/>
                  <a:pt x="277674" y="0"/>
                </a:cubicBezTo>
                <a:cubicBezTo>
                  <a:pt x="277769" y="0"/>
                  <a:pt x="277769" y="0"/>
                  <a:pt x="277863" y="0"/>
                </a:cubicBezTo>
                <a:cubicBezTo>
                  <a:pt x="277863" y="0"/>
                  <a:pt x="277863" y="0"/>
                  <a:pt x="277958" y="0"/>
                </a:cubicBezTo>
                <a:cubicBezTo>
                  <a:pt x="278433" y="0"/>
                  <a:pt x="278907" y="0"/>
                  <a:pt x="279382" y="0"/>
                </a:cubicBezTo>
                <a:cubicBezTo>
                  <a:pt x="385487" y="0"/>
                  <a:pt x="405417" y="75615"/>
                  <a:pt x="402570" y="104895"/>
                </a:cubicBezTo>
                <a:cubicBezTo>
                  <a:pt x="400387" y="128395"/>
                  <a:pt x="394693" y="159001"/>
                  <a:pt x="394693" y="159001"/>
                </a:cubicBezTo>
                <a:cubicBezTo>
                  <a:pt x="394693" y="159001"/>
                  <a:pt x="405892" y="164118"/>
                  <a:pt x="405892" y="184774"/>
                </a:cubicBezTo>
                <a:cubicBezTo>
                  <a:pt x="402001" y="236511"/>
                  <a:pt x="381311" y="214149"/>
                  <a:pt x="377040" y="236890"/>
                </a:cubicBezTo>
                <a:cubicBezTo>
                  <a:pt x="370017" y="274603"/>
                  <a:pt x="336610" y="301893"/>
                  <a:pt x="315731" y="311274"/>
                </a:cubicBezTo>
                <a:cubicBezTo>
                  <a:pt x="303583" y="316770"/>
                  <a:pt x="291055" y="319518"/>
                  <a:pt x="277958" y="319707"/>
                </a:cubicBezTo>
                <a:lnTo>
                  <a:pt x="277958" y="319802"/>
                </a:lnTo>
                <a:cubicBezTo>
                  <a:pt x="277863" y="319802"/>
                  <a:pt x="277863" y="319802"/>
                  <a:pt x="277863" y="319802"/>
                </a:cubicBezTo>
                <a:cubicBezTo>
                  <a:pt x="277769" y="319802"/>
                  <a:pt x="277769" y="319802"/>
                  <a:pt x="277674" y="319802"/>
                </a:cubicBezTo>
                <a:lnTo>
                  <a:pt x="277674" y="319707"/>
                </a:lnTo>
                <a:cubicBezTo>
                  <a:pt x="264577" y="319518"/>
                  <a:pt x="252049" y="316770"/>
                  <a:pt x="239901" y="311274"/>
                </a:cubicBezTo>
                <a:cubicBezTo>
                  <a:pt x="219022" y="301893"/>
                  <a:pt x="185615" y="274603"/>
                  <a:pt x="178592" y="236890"/>
                </a:cubicBezTo>
                <a:cubicBezTo>
                  <a:pt x="174321" y="214149"/>
                  <a:pt x="153631" y="236511"/>
                  <a:pt x="149740" y="184774"/>
                </a:cubicBezTo>
                <a:cubicBezTo>
                  <a:pt x="149740" y="164118"/>
                  <a:pt x="161034" y="159001"/>
                  <a:pt x="161034" y="159001"/>
                </a:cubicBezTo>
                <a:cubicBezTo>
                  <a:pt x="161034" y="159001"/>
                  <a:pt x="155245" y="128395"/>
                  <a:pt x="153062" y="104895"/>
                </a:cubicBezTo>
                <a:cubicBezTo>
                  <a:pt x="150215" y="75615"/>
                  <a:pt x="170145" y="0"/>
                  <a:pt x="276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99CF871C-9E15-DD3E-981F-7EB57317C5E3}"/>
              </a:ext>
            </a:extLst>
          </p:cNvPr>
          <p:cNvSpPr/>
          <p:nvPr/>
        </p:nvSpPr>
        <p:spPr>
          <a:xfrm>
            <a:off x="3293919" y="2525238"/>
            <a:ext cx="1158006" cy="115800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91EA311F-AA21-EE10-322E-22D77EBE3DD9}"/>
              </a:ext>
            </a:extLst>
          </p:cNvPr>
          <p:cNvSpPr/>
          <p:nvPr/>
        </p:nvSpPr>
        <p:spPr>
          <a:xfrm>
            <a:off x="3349047" y="2580366"/>
            <a:ext cx="1047750" cy="1047750"/>
          </a:xfrm>
          <a:prstGeom prst="ellipse">
            <a:avLst/>
          </a:prstGeom>
          <a:noFill/>
          <a:ln w="9525">
            <a:solidFill>
              <a:schemeClr val="accent2">
                <a:alpha val="26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3BA5A46-4106-AC0F-6D52-2409D68ADEEE}"/>
              </a:ext>
            </a:extLst>
          </p:cNvPr>
          <p:cNvSpPr txBox="1"/>
          <p:nvPr/>
        </p:nvSpPr>
        <p:spPr>
          <a:xfrm>
            <a:off x="2872891" y="3955087"/>
            <a:ext cx="2012761" cy="400110"/>
          </a:xfrm>
          <a:prstGeom prst="rect">
            <a:avLst/>
          </a:prstGeom>
          <a:solidFill>
            <a:schemeClr val="accent2">
              <a:alpha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4242855-7287-27C1-CCC1-F8AC0DFC3C49}"/>
              </a:ext>
            </a:extLst>
          </p:cNvPr>
          <p:cNvSpPr txBox="1"/>
          <p:nvPr/>
        </p:nvSpPr>
        <p:spPr>
          <a:xfrm>
            <a:off x="3139592" y="4601337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BA50DCD-D1D0-4371-67A0-3885B567BBD9}"/>
              </a:ext>
            </a:extLst>
          </p:cNvPr>
          <p:cNvSpPr txBox="1"/>
          <p:nvPr/>
        </p:nvSpPr>
        <p:spPr>
          <a:xfrm>
            <a:off x="3139592" y="5040739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4D6B5EB7-3EED-F7D2-D2C6-B318DDE922FE}"/>
              </a:ext>
            </a:extLst>
          </p:cNvPr>
          <p:cNvSpPr txBox="1"/>
          <p:nvPr/>
        </p:nvSpPr>
        <p:spPr>
          <a:xfrm>
            <a:off x="3139592" y="5480141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27" name="businessman_57134">
            <a:extLst>
              <a:ext uri="{FF2B5EF4-FFF2-40B4-BE49-F238E27FC236}">
                <a16:creationId xmlns:a16="http://schemas.microsoft.com/office/drawing/2014/main" xmlns="" id="{054B5B0B-135E-EAEE-0BAF-A88FF5C887C8}"/>
              </a:ext>
            </a:extLst>
          </p:cNvPr>
          <p:cNvSpPr/>
          <p:nvPr/>
        </p:nvSpPr>
        <p:spPr>
          <a:xfrm>
            <a:off x="3660849" y="2921006"/>
            <a:ext cx="436843" cy="353376"/>
          </a:xfrm>
          <a:custGeom>
            <a:avLst/>
            <a:gdLst>
              <a:gd name="T0" fmla="*/ 6591 w 6740"/>
              <a:gd name="T1" fmla="*/ 1804 h 5461"/>
              <a:gd name="T2" fmla="*/ 6149 w 6740"/>
              <a:gd name="T3" fmla="*/ 1593 h 5461"/>
              <a:gd name="T4" fmla="*/ 6144 w 6740"/>
              <a:gd name="T5" fmla="*/ 1593 h 5461"/>
              <a:gd name="T6" fmla="*/ 5689 w 6740"/>
              <a:gd name="T7" fmla="*/ 1138 h 5461"/>
              <a:gd name="T8" fmla="*/ 5454 w 6740"/>
              <a:gd name="T9" fmla="*/ 1138 h 5461"/>
              <a:gd name="T10" fmla="*/ 4896 w 6740"/>
              <a:gd name="T11" fmla="*/ 682 h 5461"/>
              <a:gd name="T12" fmla="*/ 3584 w 6740"/>
              <a:gd name="T13" fmla="*/ 682 h 5461"/>
              <a:gd name="T14" fmla="*/ 3050 w 6740"/>
              <a:gd name="T15" fmla="*/ 41 h 5461"/>
              <a:gd name="T16" fmla="*/ 2962 w 6740"/>
              <a:gd name="T17" fmla="*/ 0 h 5461"/>
              <a:gd name="T18" fmla="*/ 914 w 6740"/>
              <a:gd name="T19" fmla="*/ 0 h 5461"/>
              <a:gd name="T20" fmla="*/ 459 w 6740"/>
              <a:gd name="T21" fmla="*/ 455 h 5461"/>
              <a:gd name="T22" fmla="*/ 459 w 6740"/>
              <a:gd name="T23" fmla="*/ 1138 h 5461"/>
              <a:gd name="T24" fmla="*/ 455 w 6740"/>
              <a:gd name="T25" fmla="*/ 1138 h 5461"/>
              <a:gd name="T26" fmla="*/ 0 w 6740"/>
              <a:gd name="T27" fmla="*/ 1593 h 5461"/>
              <a:gd name="T28" fmla="*/ 0 w 6740"/>
              <a:gd name="T29" fmla="*/ 5006 h 5461"/>
              <a:gd name="T30" fmla="*/ 455 w 6740"/>
              <a:gd name="T31" fmla="*/ 5461 h 5461"/>
              <a:gd name="T32" fmla="*/ 5689 w 6740"/>
              <a:gd name="T33" fmla="*/ 5461 h 5461"/>
              <a:gd name="T34" fmla="*/ 6144 w 6740"/>
              <a:gd name="T35" fmla="*/ 5006 h 5461"/>
              <a:gd name="T36" fmla="*/ 6144 w 6740"/>
              <a:gd name="T37" fmla="*/ 4904 h 5461"/>
              <a:gd name="T38" fmla="*/ 6704 w 6740"/>
              <a:gd name="T39" fmla="*/ 2282 h 5461"/>
              <a:gd name="T40" fmla="*/ 6591 w 6740"/>
              <a:gd name="T41" fmla="*/ 1804 h 5461"/>
              <a:gd name="T42" fmla="*/ 2166 w 6740"/>
              <a:gd name="T43" fmla="*/ 2503 h 5461"/>
              <a:gd name="T44" fmla="*/ 800 w 6740"/>
              <a:gd name="T45" fmla="*/ 2503 h 5461"/>
              <a:gd name="T46" fmla="*/ 687 w 6740"/>
              <a:gd name="T47" fmla="*/ 2389 h 5461"/>
              <a:gd name="T48" fmla="*/ 800 w 6740"/>
              <a:gd name="T49" fmla="*/ 2275 h 5461"/>
              <a:gd name="T50" fmla="*/ 2166 w 6740"/>
              <a:gd name="T51" fmla="*/ 2275 h 5461"/>
              <a:gd name="T52" fmla="*/ 2280 w 6740"/>
              <a:gd name="T53" fmla="*/ 2389 h 5461"/>
              <a:gd name="T54" fmla="*/ 2166 w 6740"/>
              <a:gd name="T55" fmla="*/ 2503 h 5461"/>
              <a:gd name="T56" fmla="*/ 2166 w 6740"/>
              <a:gd name="T57" fmla="*/ 2048 h 5461"/>
              <a:gd name="T58" fmla="*/ 800 w 6740"/>
              <a:gd name="T59" fmla="*/ 2048 h 5461"/>
              <a:gd name="T60" fmla="*/ 687 w 6740"/>
              <a:gd name="T61" fmla="*/ 1934 h 5461"/>
              <a:gd name="T62" fmla="*/ 800 w 6740"/>
              <a:gd name="T63" fmla="*/ 1820 h 5461"/>
              <a:gd name="T64" fmla="*/ 2166 w 6740"/>
              <a:gd name="T65" fmla="*/ 1820 h 5461"/>
              <a:gd name="T66" fmla="*/ 2280 w 6740"/>
              <a:gd name="T67" fmla="*/ 1934 h 5461"/>
              <a:gd name="T68" fmla="*/ 2166 w 6740"/>
              <a:gd name="T69" fmla="*/ 2048 h 5461"/>
              <a:gd name="T70" fmla="*/ 687 w 6740"/>
              <a:gd name="T71" fmla="*/ 1138 h 5461"/>
              <a:gd name="T72" fmla="*/ 687 w 6740"/>
              <a:gd name="T73" fmla="*/ 455 h 5461"/>
              <a:gd name="T74" fmla="*/ 914 w 6740"/>
              <a:gd name="T75" fmla="*/ 227 h 5461"/>
              <a:gd name="T76" fmla="*/ 2909 w 6740"/>
              <a:gd name="T77" fmla="*/ 227 h 5461"/>
              <a:gd name="T78" fmla="*/ 3444 w 6740"/>
              <a:gd name="T79" fmla="*/ 869 h 5461"/>
              <a:gd name="T80" fmla="*/ 3531 w 6740"/>
              <a:gd name="T81" fmla="*/ 910 h 5461"/>
              <a:gd name="T82" fmla="*/ 4896 w 6740"/>
              <a:gd name="T83" fmla="*/ 910 h 5461"/>
              <a:gd name="T84" fmla="*/ 5218 w 6740"/>
              <a:gd name="T85" fmla="*/ 1138 h 5461"/>
              <a:gd name="T86" fmla="*/ 687 w 6740"/>
              <a:gd name="T87" fmla="*/ 1138 h 5461"/>
              <a:gd name="T88" fmla="*/ 6481 w 6740"/>
              <a:gd name="T89" fmla="*/ 2233 h 5461"/>
              <a:gd name="T90" fmla="*/ 6144 w 6740"/>
              <a:gd name="T91" fmla="*/ 3814 h 5461"/>
              <a:gd name="T92" fmla="*/ 6144 w 6740"/>
              <a:gd name="T93" fmla="*/ 1820 h 5461"/>
              <a:gd name="T94" fmla="*/ 6149 w 6740"/>
              <a:gd name="T95" fmla="*/ 1820 h 5461"/>
              <a:gd name="T96" fmla="*/ 6414 w 6740"/>
              <a:gd name="T97" fmla="*/ 1947 h 5461"/>
              <a:gd name="T98" fmla="*/ 6481 w 6740"/>
              <a:gd name="T99" fmla="*/ 2233 h 5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740" h="5461">
                <a:moveTo>
                  <a:pt x="6591" y="1804"/>
                </a:moveTo>
                <a:cubicBezTo>
                  <a:pt x="6483" y="1670"/>
                  <a:pt x="6322" y="1593"/>
                  <a:pt x="6149" y="1593"/>
                </a:cubicBezTo>
                <a:lnTo>
                  <a:pt x="6144" y="1593"/>
                </a:lnTo>
                <a:cubicBezTo>
                  <a:pt x="6144" y="1342"/>
                  <a:pt x="5940" y="1138"/>
                  <a:pt x="5689" y="1138"/>
                </a:cubicBezTo>
                <a:lnTo>
                  <a:pt x="5454" y="1138"/>
                </a:lnTo>
                <a:cubicBezTo>
                  <a:pt x="5401" y="878"/>
                  <a:pt x="5171" y="682"/>
                  <a:pt x="4896" y="682"/>
                </a:cubicBezTo>
                <a:lnTo>
                  <a:pt x="3584" y="682"/>
                </a:lnTo>
                <a:lnTo>
                  <a:pt x="3050" y="41"/>
                </a:lnTo>
                <a:cubicBezTo>
                  <a:pt x="3028" y="15"/>
                  <a:pt x="2996" y="0"/>
                  <a:pt x="2962" y="0"/>
                </a:cubicBezTo>
                <a:lnTo>
                  <a:pt x="914" y="0"/>
                </a:lnTo>
                <a:cubicBezTo>
                  <a:pt x="663" y="0"/>
                  <a:pt x="459" y="204"/>
                  <a:pt x="459" y="455"/>
                </a:cubicBezTo>
                <a:lnTo>
                  <a:pt x="459" y="1138"/>
                </a:lnTo>
                <a:lnTo>
                  <a:pt x="455" y="1138"/>
                </a:lnTo>
                <a:cubicBezTo>
                  <a:pt x="204" y="1138"/>
                  <a:pt x="0" y="1342"/>
                  <a:pt x="0" y="1593"/>
                </a:cubicBezTo>
                <a:lnTo>
                  <a:pt x="0" y="5006"/>
                </a:lnTo>
                <a:cubicBezTo>
                  <a:pt x="0" y="5257"/>
                  <a:pt x="204" y="5461"/>
                  <a:pt x="455" y="5461"/>
                </a:cubicBezTo>
                <a:lnTo>
                  <a:pt x="5689" y="5461"/>
                </a:lnTo>
                <a:cubicBezTo>
                  <a:pt x="5940" y="5461"/>
                  <a:pt x="6144" y="5257"/>
                  <a:pt x="6144" y="5006"/>
                </a:cubicBezTo>
                <a:lnTo>
                  <a:pt x="6144" y="4904"/>
                </a:lnTo>
                <a:lnTo>
                  <a:pt x="6704" y="2282"/>
                </a:lnTo>
                <a:cubicBezTo>
                  <a:pt x="6740" y="2113"/>
                  <a:pt x="6699" y="1939"/>
                  <a:pt x="6591" y="1804"/>
                </a:cubicBezTo>
                <a:close/>
                <a:moveTo>
                  <a:pt x="2166" y="2503"/>
                </a:moveTo>
                <a:lnTo>
                  <a:pt x="800" y="2503"/>
                </a:lnTo>
                <a:cubicBezTo>
                  <a:pt x="738" y="2503"/>
                  <a:pt x="687" y="2452"/>
                  <a:pt x="687" y="2389"/>
                </a:cubicBezTo>
                <a:cubicBezTo>
                  <a:pt x="687" y="2326"/>
                  <a:pt x="738" y="2275"/>
                  <a:pt x="800" y="2275"/>
                </a:cubicBezTo>
                <a:lnTo>
                  <a:pt x="2166" y="2275"/>
                </a:lnTo>
                <a:cubicBezTo>
                  <a:pt x="2229" y="2275"/>
                  <a:pt x="2280" y="2326"/>
                  <a:pt x="2280" y="2389"/>
                </a:cubicBezTo>
                <a:cubicBezTo>
                  <a:pt x="2280" y="2452"/>
                  <a:pt x="2229" y="2503"/>
                  <a:pt x="2166" y="2503"/>
                </a:cubicBezTo>
                <a:close/>
                <a:moveTo>
                  <a:pt x="2166" y="2048"/>
                </a:moveTo>
                <a:lnTo>
                  <a:pt x="800" y="2048"/>
                </a:lnTo>
                <a:cubicBezTo>
                  <a:pt x="738" y="2048"/>
                  <a:pt x="687" y="1997"/>
                  <a:pt x="687" y="1934"/>
                </a:cubicBezTo>
                <a:cubicBezTo>
                  <a:pt x="687" y="1871"/>
                  <a:pt x="738" y="1820"/>
                  <a:pt x="800" y="1820"/>
                </a:cubicBezTo>
                <a:lnTo>
                  <a:pt x="2166" y="1820"/>
                </a:lnTo>
                <a:cubicBezTo>
                  <a:pt x="2229" y="1820"/>
                  <a:pt x="2280" y="1871"/>
                  <a:pt x="2280" y="1934"/>
                </a:cubicBezTo>
                <a:cubicBezTo>
                  <a:pt x="2280" y="1997"/>
                  <a:pt x="2229" y="2048"/>
                  <a:pt x="2166" y="2048"/>
                </a:cubicBezTo>
                <a:close/>
                <a:moveTo>
                  <a:pt x="687" y="1138"/>
                </a:moveTo>
                <a:lnTo>
                  <a:pt x="687" y="455"/>
                </a:lnTo>
                <a:cubicBezTo>
                  <a:pt x="687" y="329"/>
                  <a:pt x="789" y="227"/>
                  <a:pt x="914" y="227"/>
                </a:cubicBezTo>
                <a:lnTo>
                  <a:pt x="2909" y="227"/>
                </a:lnTo>
                <a:lnTo>
                  <a:pt x="3444" y="869"/>
                </a:lnTo>
                <a:cubicBezTo>
                  <a:pt x="3465" y="895"/>
                  <a:pt x="3497" y="910"/>
                  <a:pt x="3531" y="910"/>
                </a:cubicBezTo>
                <a:lnTo>
                  <a:pt x="4896" y="910"/>
                </a:lnTo>
                <a:cubicBezTo>
                  <a:pt x="5045" y="910"/>
                  <a:pt x="5171" y="1005"/>
                  <a:pt x="5218" y="1138"/>
                </a:cubicBezTo>
                <a:lnTo>
                  <a:pt x="687" y="1138"/>
                </a:lnTo>
                <a:close/>
                <a:moveTo>
                  <a:pt x="6481" y="2233"/>
                </a:moveTo>
                <a:lnTo>
                  <a:pt x="6144" y="3814"/>
                </a:lnTo>
                <a:lnTo>
                  <a:pt x="6144" y="1820"/>
                </a:lnTo>
                <a:lnTo>
                  <a:pt x="6149" y="1820"/>
                </a:lnTo>
                <a:cubicBezTo>
                  <a:pt x="6253" y="1820"/>
                  <a:pt x="6349" y="1866"/>
                  <a:pt x="6414" y="1947"/>
                </a:cubicBezTo>
                <a:cubicBezTo>
                  <a:pt x="6479" y="2028"/>
                  <a:pt x="6503" y="2132"/>
                  <a:pt x="6481" y="22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CD1BCEF-B9E4-390D-0075-02838CA71F86}"/>
              </a:ext>
            </a:extLst>
          </p:cNvPr>
          <p:cNvGrpSpPr/>
          <p:nvPr/>
        </p:nvGrpSpPr>
        <p:grpSpPr>
          <a:xfrm>
            <a:off x="5497944" y="2525238"/>
            <a:ext cx="1158006" cy="1158006"/>
            <a:chOff x="1094127" y="2618222"/>
            <a:chExt cx="1158006" cy="1158006"/>
          </a:xfrm>
        </p:grpSpPr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8306AB24-3BCF-C245-9ED1-C91FF029764A}"/>
                </a:ext>
              </a:extLst>
            </p:cNvPr>
            <p:cNvSpPr/>
            <p:nvPr/>
          </p:nvSpPr>
          <p:spPr>
            <a:xfrm>
              <a:off x="1094127" y="2618222"/>
              <a:ext cx="1158006" cy="11580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716697D0-9C01-DDB6-AB79-5388FCE1540C}"/>
                </a:ext>
              </a:extLst>
            </p:cNvPr>
            <p:cNvSpPr/>
            <p:nvPr/>
          </p:nvSpPr>
          <p:spPr>
            <a:xfrm>
              <a:off x="1149255" y="2673350"/>
              <a:ext cx="1047750" cy="1047750"/>
            </a:xfrm>
            <a:prstGeom prst="ellipse">
              <a:avLst/>
            </a:prstGeom>
            <a:noFill/>
            <a:ln w="9525">
              <a:solidFill>
                <a:schemeClr val="accent1">
                  <a:alpha val="26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404AD694-AFC8-47BD-1BD0-B3701C31E487}"/>
              </a:ext>
            </a:extLst>
          </p:cNvPr>
          <p:cNvSpPr txBox="1"/>
          <p:nvPr/>
        </p:nvSpPr>
        <p:spPr>
          <a:xfrm>
            <a:off x="5076916" y="3955087"/>
            <a:ext cx="2012761" cy="400110"/>
          </a:xfrm>
          <a:prstGeom prst="rect">
            <a:avLst/>
          </a:prstGeom>
          <a:solidFill>
            <a:schemeClr val="accent4">
              <a:alpha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A773DB5-3237-5FA0-FDD0-FCF95663388E}"/>
              </a:ext>
            </a:extLst>
          </p:cNvPr>
          <p:cNvSpPr txBox="1"/>
          <p:nvPr/>
        </p:nvSpPr>
        <p:spPr>
          <a:xfrm>
            <a:off x="5343617" y="4601337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2135417-800F-25AC-973C-37334124EE58}"/>
              </a:ext>
            </a:extLst>
          </p:cNvPr>
          <p:cNvSpPr txBox="1"/>
          <p:nvPr/>
        </p:nvSpPr>
        <p:spPr>
          <a:xfrm>
            <a:off x="5343617" y="5040739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516DD94-0D59-46FB-A620-A418CA48672C}"/>
              </a:ext>
            </a:extLst>
          </p:cNvPr>
          <p:cNvSpPr txBox="1"/>
          <p:nvPr/>
        </p:nvSpPr>
        <p:spPr>
          <a:xfrm>
            <a:off x="5343617" y="5480141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35" name="businessman_57134">
            <a:extLst>
              <a:ext uri="{FF2B5EF4-FFF2-40B4-BE49-F238E27FC236}">
                <a16:creationId xmlns:a16="http://schemas.microsoft.com/office/drawing/2014/main" xmlns="" id="{F7624A15-90B1-D42B-E94F-579CA2B68754}"/>
              </a:ext>
            </a:extLst>
          </p:cNvPr>
          <p:cNvSpPr/>
          <p:nvPr/>
        </p:nvSpPr>
        <p:spPr>
          <a:xfrm>
            <a:off x="5864874" y="2913542"/>
            <a:ext cx="436843" cy="368304"/>
          </a:xfrm>
          <a:custGeom>
            <a:avLst/>
            <a:gdLst>
              <a:gd name="connsiteX0" fmla="*/ 33720 w 607639"/>
              <a:gd name="connsiteY0" fmla="*/ 338432 h 512305"/>
              <a:gd name="connsiteX1" fmla="*/ 186446 w 607639"/>
              <a:gd name="connsiteY1" fmla="*/ 338432 h 512305"/>
              <a:gd name="connsiteX2" fmla="*/ 192587 w 607639"/>
              <a:gd name="connsiteY2" fmla="*/ 342252 h 512305"/>
              <a:gd name="connsiteX3" fmla="*/ 247055 w 607639"/>
              <a:gd name="connsiteY3" fmla="*/ 376103 h 512305"/>
              <a:gd name="connsiteX4" fmla="*/ 360443 w 607639"/>
              <a:gd name="connsiteY4" fmla="*/ 376103 h 512305"/>
              <a:gd name="connsiteX5" fmla="*/ 415000 w 607639"/>
              <a:gd name="connsiteY5" fmla="*/ 342252 h 512305"/>
              <a:gd name="connsiteX6" fmla="*/ 421052 w 607639"/>
              <a:gd name="connsiteY6" fmla="*/ 338432 h 512305"/>
              <a:gd name="connsiteX7" fmla="*/ 573778 w 607639"/>
              <a:gd name="connsiteY7" fmla="*/ 338432 h 512305"/>
              <a:gd name="connsiteX8" fmla="*/ 580542 w 607639"/>
              <a:gd name="connsiteY8" fmla="*/ 345184 h 512305"/>
              <a:gd name="connsiteX9" fmla="*/ 580542 w 607639"/>
              <a:gd name="connsiteY9" fmla="*/ 465127 h 512305"/>
              <a:gd name="connsiteX10" fmla="*/ 533282 w 607639"/>
              <a:gd name="connsiteY10" fmla="*/ 512305 h 512305"/>
              <a:gd name="connsiteX11" fmla="*/ 74216 w 607639"/>
              <a:gd name="connsiteY11" fmla="*/ 512305 h 512305"/>
              <a:gd name="connsiteX12" fmla="*/ 26956 w 607639"/>
              <a:gd name="connsiteY12" fmla="*/ 465127 h 512305"/>
              <a:gd name="connsiteX13" fmla="*/ 26956 w 607639"/>
              <a:gd name="connsiteY13" fmla="*/ 345184 h 512305"/>
              <a:gd name="connsiteX14" fmla="*/ 33720 w 607639"/>
              <a:gd name="connsiteY14" fmla="*/ 338432 h 512305"/>
              <a:gd name="connsiteX15" fmla="*/ 247074 w 607639"/>
              <a:gd name="connsiteY15" fmla="*/ 218400 h 512305"/>
              <a:gd name="connsiteX16" fmla="*/ 360476 w 607639"/>
              <a:gd name="connsiteY16" fmla="*/ 218400 h 512305"/>
              <a:gd name="connsiteX17" fmla="*/ 380771 w 607639"/>
              <a:gd name="connsiteY17" fmla="*/ 238584 h 512305"/>
              <a:gd name="connsiteX18" fmla="*/ 380771 w 607639"/>
              <a:gd name="connsiteY18" fmla="*/ 315496 h 512305"/>
              <a:gd name="connsiteX19" fmla="*/ 360476 w 607639"/>
              <a:gd name="connsiteY19" fmla="*/ 335680 h 512305"/>
              <a:gd name="connsiteX20" fmla="*/ 247074 w 607639"/>
              <a:gd name="connsiteY20" fmla="*/ 335680 h 512305"/>
              <a:gd name="connsiteX21" fmla="*/ 226868 w 607639"/>
              <a:gd name="connsiteY21" fmla="*/ 315496 h 512305"/>
              <a:gd name="connsiteX22" fmla="*/ 226868 w 607639"/>
              <a:gd name="connsiteY22" fmla="*/ 238584 h 512305"/>
              <a:gd name="connsiteX23" fmla="*/ 247074 w 607639"/>
              <a:gd name="connsiteY23" fmla="*/ 218400 h 512305"/>
              <a:gd name="connsiteX24" fmla="*/ 243251 w 607639"/>
              <a:gd name="connsiteY24" fmla="*/ 40438 h 512305"/>
              <a:gd name="connsiteX25" fmla="*/ 232482 w 607639"/>
              <a:gd name="connsiteY25" fmla="*/ 67367 h 512305"/>
              <a:gd name="connsiteX26" fmla="*/ 375157 w 607639"/>
              <a:gd name="connsiteY26" fmla="*/ 67367 h 512305"/>
              <a:gd name="connsiteX27" fmla="*/ 364388 w 607639"/>
              <a:gd name="connsiteY27" fmla="*/ 40438 h 512305"/>
              <a:gd name="connsiteX28" fmla="*/ 229545 w 607639"/>
              <a:gd name="connsiteY28" fmla="*/ 0 h 512305"/>
              <a:gd name="connsiteX29" fmla="*/ 378094 w 607639"/>
              <a:gd name="connsiteY29" fmla="*/ 0 h 512305"/>
              <a:gd name="connsiteX30" fmla="*/ 396874 w 607639"/>
              <a:gd name="connsiteY30" fmla="*/ 12709 h 512305"/>
              <a:gd name="connsiteX31" fmla="*/ 418770 w 607639"/>
              <a:gd name="connsiteY31" fmla="*/ 67367 h 512305"/>
              <a:gd name="connsiteX32" fmla="*/ 560377 w 607639"/>
              <a:gd name="connsiteY32" fmla="*/ 67367 h 512305"/>
              <a:gd name="connsiteX33" fmla="*/ 607639 w 607639"/>
              <a:gd name="connsiteY33" fmla="*/ 114560 h 512305"/>
              <a:gd name="connsiteX34" fmla="*/ 607639 w 607639"/>
              <a:gd name="connsiteY34" fmla="*/ 277734 h 512305"/>
              <a:gd name="connsiteX35" fmla="*/ 587346 w 607639"/>
              <a:gd name="connsiteY35" fmla="*/ 297998 h 512305"/>
              <a:gd name="connsiteX36" fmla="*/ 421262 w 607639"/>
              <a:gd name="connsiteY36" fmla="*/ 297998 h 512305"/>
              <a:gd name="connsiteX37" fmla="*/ 421262 w 607639"/>
              <a:gd name="connsiteY37" fmla="*/ 238629 h 512305"/>
              <a:gd name="connsiteX38" fmla="*/ 360471 w 607639"/>
              <a:gd name="connsiteY38" fmla="*/ 177928 h 512305"/>
              <a:gd name="connsiteX39" fmla="*/ 247079 w 607639"/>
              <a:gd name="connsiteY39" fmla="*/ 177928 h 512305"/>
              <a:gd name="connsiteX40" fmla="*/ 186377 w 607639"/>
              <a:gd name="connsiteY40" fmla="*/ 238629 h 512305"/>
              <a:gd name="connsiteX41" fmla="*/ 186377 w 607639"/>
              <a:gd name="connsiteY41" fmla="*/ 297998 h 512305"/>
              <a:gd name="connsiteX42" fmla="*/ 20293 w 607639"/>
              <a:gd name="connsiteY42" fmla="*/ 297998 h 512305"/>
              <a:gd name="connsiteX43" fmla="*/ 0 w 607639"/>
              <a:gd name="connsiteY43" fmla="*/ 277734 h 512305"/>
              <a:gd name="connsiteX44" fmla="*/ 0 w 607639"/>
              <a:gd name="connsiteY44" fmla="*/ 114560 h 512305"/>
              <a:gd name="connsiteX45" fmla="*/ 47262 w 607639"/>
              <a:gd name="connsiteY45" fmla="*/ 67367 h 512305"/>
              <a:gd name="connsiteX46" fmla="*/ 188780 w 607639"/>
              <a:gd name="connsiteY46" fmla="*/ 67367 h 512305"/>
              <a:gd name="connsiteX47" fmla="*/ 210764 w 607639"/>
              <a:gd name="connsiteY47" fmla="*/ 12709 h 512305"/>
              <a:gd name="connsiteX48" fmla="*/ 229545 w 607639"/>
              <a:gd name="connsiteY48" fmla="*/ 0 h 51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607639" h="512305">
                <a:moveTo>
                  <a:pt x="33720" y="338432"/>
                </a:moveTo>
                <a:lnTo>
                  <a:pt x="186446" y="338432"/>
                </a:lnTo>
                <a:cubicBezTo>
                  <a:pt x="189116" y="338432"/>
                  <a:pt x="191430" y="339942"/>
                  <a:pt x="192587" y="342252"/>
                </a:cubicBezTo>
                <a:cubicBezTo>
                  <a:pt x="202466" y="362332"/>
                  <a:pt x="223203" y="376103"/>
                  <a:pt x="247055" y="376103"/>
                </a:cubicBezTo>
                <a:lnTo>
                  <a:pt x="360443" y="376103"/>
                </a:lnTo>
                <a:cubicBezTo>
                  <a:pt x="384384" y="376103"/>
                  <a:pt x="405032" y="362332"/>
                  <a:pt x="415000" y="342252"/>
                </a:cubicBezTo>
                <a:cubicBezTo>
                  <a:pt x="416157" y="339942"/>
                  <a:pt x="418471" y="338432"/>
                  <a:pt x="421052" y="338432"/>
                </a:cubicBezTo>
                <a:lnTo>
                  <a:pt x="573778" y="338432"/>
                </a:lnTo>
                <a:cubicBezTo>
                  <a:pt x="577516" y="338432"/>
                  <a:pt x="580542" y="341453"/>
                  <a:pt x="580542" y="345184"/>
                </a:cubicBezTo>
                <a:lnTo>
                  <a:pt x="580542" y="465127"/>
                </a:lnTo>
                <a:cubicBezTo>
                  <a:pt x="580542" y="491159"/>
                  <a:pt x="559449" y="512305"/>
                  <a:pt x="533282" y="512305"/>
                </a:cubicBezTo>
                <a:lnTo>
                  <a:pt x="74216" y="512305"/>
                </a:lnTo>
                <a:cubicBezTo>
                  <a:pt x="48138" y="512305"/>
                  <a:pt x="26956" y="491159"/>
                  <a:pt x="26956" y="465127"/>
                </a:cubicBezTo>
                <a:lnTo>
                  <a:pt x="26956" y="345184"/>
                </a:lnTo>
                <a:cubicBezTo>
                  <a:pt x="26956" y="341453"/>
                  <a:pt x="29982" y="338432"/>
                  <a:pt x="33720" y="338432"/>
                </a:cubicBezTo>
                <a:close/>
                <a:moveTo>
                  <a:pt x="247074" y="218400"/>
                </a:moveTo>
                <a:lnTo>
                  <a:pt x="360476" y="218400"/>
                </a:lnTo>
                <a:cubicBezTo>
                  <a:pt x="371692" y="218400"/>
                  <a:pt x="380771" y="227380"/>
                  <a:pt x="380771" y="238584"/>
                </a:cubicBezTo>
                <a:lnTo>
                  <a:pt x="380771" y="315496"/>
                </a:lnTo>
                <a:cubicBezTo>
                  <a:pt x="380771" y="326700"/>
                  <a:pt x="371692" y="335680"/>
                  <a:pt x="360476" y="335680"/>
                </a:cubicBezTo>
                <a:lnTo>
                  <a:pt x="247074" y="335680"/>
                </a:lnTo>
                <a:cubicBezTo>
                  <a:pt x="235947" y="335680"/>
                  <a:pt x="226868" y="326611"/>
                  <a:pt x="226868" y="315496"/>
                </a:cubicBezTo>
                <a:lnTo>
                  <a:pt x="226868" y="238584"/>
                </a:lnTo>
                <a:cubicBezTo>
                  <a:pt x="226868" y="227380"/>
                  <a:pt x="235947" y="218400"/>
                  <a:pt x="247074" y="218400"/>
                </a:cubicBezTo>
                <a:close/>
                <a:moveTo>
                  <a:pt x="243251" y="40438"/>
                </a:moveTo>
                <a:lnTo>
                  <a:pt x="232482" y="67367"/>
                </a:lnTo>
                <a:lnTo>
                  <a:pt x="375157" y="67367"/>
                </a:lnTo>
                <a:lnTo>
                  <a:pt x="364388" y="40438"/>
                </a:lnTo>
                <a:close/>
                <a:moveTo>
                  <a:pt x="229545" y="0"/>
                </a:moveTo>
                <a:lnTo>
                  <a:pt x="378094" y="0"/>
                </a:lnTo>
                <a:cubicBezTo>
                  <a:pt x="386372" y="0"/>
                  <a:pt x="393759" y="5066"/>
                  <a:pt x="396874" y="12709"/>
                </a:cubicBezTo>
                <a:lnTo>
                  <a:pt x="418770" y="67367"/>
                </a:lnTo>
                <a:lnTo>
                  <a:pt x="560377" y="67367"/>
                </a:lnTo>
                <a:cubicBezTo>
                  <a:pt x="586367" y="67367"/>
                  <a:pt x="607639" y="88608"/>
                  <a:pt x="607639" y="114560"/>
                </a:cubicBezTo>
                <a:lnTo>
                  <a:pt x="607639" y="277734"/>
                </a:lnTo>
                <a:cubicBezTo>
                  <a:pt x="607639" y="288933"/>
                  <a:pt x="598560" y="297998"/>
                  <a:pt x="587346" y="297998"/>
                </a:cubicBezTo>
                <a:lnTo>
                  <a:pt x="421262" y="297998"/>
                </a:lnTo>
                <a:lnTo>
                  <a:pt x="421262" y="238629"/>
                </a:lnTo>
                <a:cubicBezTo>
                  <a:pt x="421262" y="205212"/>
                  <a:pt x="394026" y="177928"/>
                  <a:pt x="360471" y="177928"/>
                </a:cubicBezTo>
                <a:lnTo>
                  <a:pt x="247079" y="177928"/>
                </a:lnTo>
                <a:cubicBezTo>
                  <a:pt x="213613" y="177928"/>
                  <a:pt x="186377" y="205212"/>
                  <a:pt x="186377" y="238629"/>
                </a:cubicBezTo>
                <a:lnTo>
                  <a:pt x="186377" y="297998"/>
                </a:lnTo>
                <a:lnTo>
                  <a:pt x="20293" y="297998"/>
                </a:lnTo>
                <a:cubicBezTo>
                  <a:pt x="9079" y="297998"/>
                  <a:pt x="0" y="288933"/>
                  <a:pt x="0" y="277734"/>
                </a:cubicBezTo>
                <a:lnTo>
                  <a:pt x="0" y="114560"/>
                </a:lnTo>
                <a:cubicBezTo>
                  <a:pt x="0" y="88608"/>
                  <a:pt x="21183" y="67367"/>
                  <a:pt x="47262" y="67367"/>
                </a:cubicBezTo>
                <a:lnTo>
                  <a:pt x="188780" y="67367"/>
                </a:lnTo>
                <a:lnTo>
                  <a:pt x="210764" y="12709"/>
                </a:lnTo>
                <a:cubicBezTo>
                  <a:pt x="213791" y="5066"/>
                  <a:pt x="221267" y="0"/>
                  <a:pt x="2295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EA2F0125-8905-ED4D-5F36-4C9515E94283}"/>
              </a:ext>
            </a:extLst>
          </p:cNvPr>
          <p:cNvSpPr/>
          <p:nvPr/>
        </p:nvSpPr>
        <p:spPr>
          <a:xfrm>
            <a:off x="7706206" y="2525238"/>
            <a:ext cx="1158006" cy="115800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38D82229-12F5-2BA9-BB50-094CE4842CCC}"/>
              </a:ext>
            </a:extLst>
          </p:cNvPr>
          <p:cNvSpPr/>
          <p:nvPr/>
        </p:nvSpPr>
        <p:spPr>
          <a:xfrm>
            <a:off x="7761334" y="2580366"/>
            <a:ext cx="1047750" cy="1047750"/>
          </a:xfrm>
          <a:prstGeom prst="ellipse">
            <a:avLst/>
          </a:prstGeom>
          <a:noFill/>
          <a:ln w="9525">
            <a:solidFill>
              <a:schemeClr val="accent2">
                <a:alpha val="26000"/>
              </a:schemeClr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992A9D6D-0492-C038-1FA5-3E1C6FA6B454}"/>
              </a:ext>
            </a:extLst>
          </p:cNvPr>
          <p:cNvSpPr txBox="1"/>
          <p:nvPr/>
        </p:nvSpPr>
        <p:spPr>
          <a:xfrm>
            <a:off x="7285178" y="3955087"/>
            <a:ext cx="2012761" cy="400110"/>
          </a:xfrm>
          <a:prstGeom prst="rect">
            <a:avLst/>
          </a:prstGeom>
          <a:solidFill>
            <a:schemeClr val="accent2">
              <a:alpha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58043038-1DAF-0937-866F-00381B62E21E}"/>
              </a:ext>
            </a:extLst>
          </p:cNvPr>
          <p:cNvSpPr txBox="1"/>
          <p:nvPr/>
        </p:nvSpPr>
        <p:spPr>
          <a:xfrm>
            <a:off x="7551879" y="4601337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8798D8FD-D65F-D0A2-62EB-91ED3B661A73}"/>
              </a:ext>
            </a:extLst>
          </p:cNvPr>
          <p:cNvSpPr txBox="1"/>
          <p:nvPr/>
        </p:nvSpPr>
        <p:spPr>
          <a:xfrm>
            <a:off x="7551879" y="5040739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44B0A517-2079-879B-D566-681298296037}"/>
              </a:ext>
            </a:extLst>
          </p:cNvPr>
          <p:cNvSpPr txBox="1"/>
          <p:nvPr/>
        </p:nvSpPr>
        <p:spPr>
          <a:xfrm>
            <a:off x="7551879" y="5480141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2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2"/>
                </a:solidFill>
              </a:rPr>
              <a:t>Text here</a:t>
            </a:r>
            <a:endParaRPr lang="zh-CN" altLang="en-US" sz="1200">
              <a:solidFill>
                <a:schemeClr val="accent2"/>
              </a:solidFill>
            </a:endParaRPr>
          </a:p>
        </p:txBody>
      </p:sp>
      <p:sp>
        <p:nvSpPr>
          <p:cNvPr id="42" name="businessman_57134">
            <a:extLst>
              <a:ext uri="{FF2B5EF4-FFF2-40B4-BE49-F238E27FC236}">
                <a16:creationId xmlns:a16="http://schemas.microsoft.com/office/drawing/2014/main" xmlns="" id="{9E045CB2-A94E-506C-31FF-59AA9ED27912}"/>
              </a:ext>
            </a:extLst>
          </p:cNvPr>
          <p:cNvSpPr/>
          <p:nvPr/>
        </p:nvSpPr>
        <p:spPr>
          <a:xfrm>
            <a:off x="8080332" y="2879272"/>
            <a:ext cx="422453" cy="436843"/>
          </a:xfrm>
          <a:custGeom>
            <a:avLst/>
            <a:gdLst>
              <a:gd name="T0" fmla="*/ 860 w 6291"/>
              <a:gd name="T1" fmla="*/ 5579 h 6515"/>
              <a:gd name="T2" fmla="*/ 3145 w 6291"/>
              <a:gd name="T3" fmla="*/ 6515 h 6515"/>
              <a:gd name="T4" fmla="*/ 860 w 6291"/>
              <a:gd name="T5" fmla="*/ 936 h 6515"/>
              <a:gd name="T6" fmla="*/ 3145 w 6291"/>
              <a:gd name="T7" fmla="*/ 0 h 6515"/>
              <a:gd name="T8" fmla="*/ 4552 w 6291"/>
              <a:gd name="T9" fmla="*/ 3257 h 6515"/>
              <a:gd name="T10" fmla="*/ 5213 w 6291"/>
              <a:gd name="T11" fmla="*/ 3257 h 6515"/>
              <a:gd name="T12" fmla="*/ 1408 w 6291"/>
              <a:gd name="T13" fmla="*/ 2927 h 6515"/>
              <a:gd name="T14" fmla="*/ 1408 w 6291"/>
              <a:gd name="T15" fmla="*/ 3588 h 6515"/>
              <a:gd name="T16" fmla="*/ 1408 w 6291"/>
              <a:gd name="T17" fmla="*/ 2927 h 6515"/>
              <a:gd name="T18" fmla="*/ 6291 w 6291"/>
              <a:gd name="T19" fmla="*/ 4660 h 6515"/>
              <a:gd name="T20" fmla="*/ 545 w 6291"/>
              <a:gd name="T21" fmla="*/ 5205 h 6515"/>
              <a:gd name="T22" fmla="*/ 0 w 6291"/>
              <a:gd name="T23" fmla="*/ 1855 h 6515"/>
              <a:gd name="T24" fmla="*/ 5745 w 6291"/>
              <a:gd name="T25" fmla="*/ 1309 h 6515"/>
              <a:gd name="T26" fmla="*/ 5825 w 6291"/>
              <a:gd name="T27" fmla="*/ 2444 h 6515"/>
              <a:gd name="T28" fmla="*/ 5137 w 6291"/>
              <a:gd name="T29" fmla="*/ 1909 h 6515"/>
              <a:gd name="T30" fmla="*/ 1104 w 6291"/>
              <a:gd name="T31" fmla="*/ 1775 h 6515"/>
              <a:gd name="T32" fmla="*/ 561 w 6291"/>
              <a:gd name="T33" fmla="*/ 2428 h 6515"/>
              <a:gd name="T34" fmla="*/ 464 w 6291"/>
              <a:gd name="T35" fmla="*/ 4095 h 6515"/>
              <a:gd name="T36" fmla="*/ 1113 w 6291"/>
              <a:gd name="T37" fmla="*/ 4637 h 6515"/>
              <a:gd name="T38" fmla="*/ 5141 w 6291"/>
              <a:gd name="T39" fmla="*/ 4739 h 6515"/>
              <a:gd name="T40" fmla="*/ 5689 w 6291"/>
              <a:gd name="T41" fmla="*/ 4119 h 6515"/>
              <a:gd name="T42" fmla="*/ 5825 w 6291"/>
              <a:gd name="T43" fmla="*/ 2444 h 6515"/>
              <a:gd name="T44" fmla="*/ 3145 w 6291"/>
              <a:gd name="T45" fmla="*/ 4452 h 6515"/>
              <a:gd name="T46" fmla="*/ 3145 w 6291"/>
              <a:gd name="T47" fmla="*/ 2063 h 6515"/>
              <a:gd name="T48" fmla="*/ 2367 w 6291"/>
              <a:gd name="T49" fmla="*/ 2827 h 6515"/>
              <a:gd name="T50" fmla="*/ 2792 w 6291"/>
              <a:gd name="T51" fmla="*/ 2441 h 6515"/>
              <a:gd name="T52" fmla="*/ 2560 w 6291"/>
              <a:gd name="T53" fmla="*/ 3509 h 6515"/>
              <a:gd name="T54" fmla="*/ 2560 w 6291"/>
              <a:gd name="T55" fmla="*/ 3005 h 6515"/>
              <a:gd name="T56" fmla="*/ 2255 w 6291"/>
              <a:gd name="T57" fmla="*/ 3257 h 6515"/>
              <a:gd name="T58" fmla="*/ 2560 w 6291"/>
              <a:gd name="T59" fmla="*/ 3509 h 6515"/>
              <a:gd name="T60" fmla="*/ 2603 w 6291"/>
              <a:gd name="T61" fmla="*/ 3689 h 6515"/>
              <a:gd name="T62" fmla="*/ 2793 w 6291"/>
              <a:gd name="T63" fmla="*/ 4075 h 6515"/>
              <a:gd name="T64" fmla="*/ 2791 w 6291"/>
              <a:gd name="T65" fmla="*/ 3688 h 6515"/>
              <a:gd name="T66" fmla="*/ 3056 w 6291"/>
              <a:gd name="T67" fmla="*/ 3688 h 6515"/>
              <a:gd name="T68" fmla="*/ 2741 w 6291"/>
              <a:gd name="T69" fmla="*/ 3005 h 6515"/>
              <a:gd name="T70" fmla="*/ 2741 w 6291"/>
              <a:gd name="T71" fmla="*/ 3509 h 6515"/>
              <a:gd name="T72" fmla="*/ 3055 w 6291"/>
              <a:gd name="T73" fmla="*/ 3005 h 6515"/>
              <a:gd name="T74" fmla="*/ 3056 w 6291"/>
              <a:gd name="T75" fmla="*/ 2405 h 6515"/>
              <a:gd name="T76" fmla="*/ 3056 w 6291"/>
              <a:gd name="T77" fmla="*/ 2827 h 6515"/>
              <a:gd name="T78" fmla="*/ 3497 w 6291"/>
              <a:gd name="T79" fmla="*/ 2440 h 6515"/>
              <a:gd name="T80" fmla="*/ 3923 w 6291"/>
              <a:gd name="T81" fmla="*/ 2825 h 6515"/>
              <a:gd name="T82" fmla="*/ 3235 w 6291"/>
              <a:gd name="T83" fmla="*/ 2827 h 6515"/>
              <a:gd name="T84" fmla="*/ 3235 w 6291"/>
              <a:gd name="T85" fmla="*/ 2407 h 6515"/>
              <a:gd name="T86" fmla="*/ 3235 w 6291"/>
              <a:gd name="T87" fmla="*/ 3509 h 6515"/>
              <a:gd name="T88" fmla="*/ 3573 w 6291"/>
              <a:gd name="T89" fmla="*/ 3257 h 6515"/>
              <a:gd name="T90" fmla="*/ 3236 w 6291"/>
              <a:gd name="T91" fmla="*/ 3005 h 6515"/>
              <a:gd name="T92" fmla="*/ 3235 w 6291"/>
              <a:gd name="T93" fmla="*/ 3509 h 6515"/>
              <a:gd name="T94" fmla="*/ 3500 w 6291"/>
              <a:gd name="T95" fmla="*/ 3688 h 6515"/>
              <a:gd name="T96" fmla="*/ 3235 w 6291"/>
              <a:gd name="T97" fmla="*/ 4109 h 6515"/>
              <a:gd name="T98" fmla="*/ 3689 w 6291"/>
              <a:gd name="T99" fmla="*/ 3688 h 6515"/>
              <a:gd name="T100" fmla="*/ 3924 w 6291"/>
              <a:gd name="T101" fmla="*/ 3688 h 6515"/>
              <a:gd name="T102" fmla="*/ 3731 w 6291"/>
              <a:gd name="T103" fmla="*/ 3005 h 6515"/>
              <a:gd name="T104" fmla="*/ 3731 w 6291"/>
              <a:gd name="T105" fmla="*/ 3509 h 6515"/>
              <a:gd name="T106" fmla="*/ 4036 w 6291"/>
              <a:gd name="T107" fmla="*/ 3257 h 6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291" h="6515">
                <a:moveTo>
                  <a:pt x="3145" y="6515"/>
                </a:moveTo>
                <a:cubicBezTo>
                  <a:pt x="2255" y="6515"/>
                  <a:pt x="1448" y="6157"/>
                  <a:pt x="860" y="5579"/>
                </a:cubicBezTo>
                <a:lnTo>
                  <a:pt x="5429" y="5579"/>
                </a:lnTo>
                <a:cubicBezTo>
                  <a:pt x="4843" y="6157"/>
                  <a:pt x="4036" y="6515"/>
                  <a:pt x="3145" y="6515"/>
                </a:cubicBezTo>
                <a:close/>
                <a:moveTo>
                  <a:pt x="3145" y="0"/>
                </a:moveTo>
                <a:cubicBezTo>
                  <a:pt x="2255" y="0"/>
                  <a:pt x="1448" y="357"/>
                  <a:pt x="860" y="936"/>
                </a:cubicBezTo>
                <a:lnTo>
                  <a:pt x="5429" y="936"/>
                </a:lnTo>
                <a:cubicBezTo>
                  <a:pt x="4843" y="357"/>
                  <a:pt x="4036" y="0"/>
                  <a:pt x="3145" y="0"/>
                </a:cubicBezTo>
                <a:close/>
                <a:moveTo>
                  <a:pt x="4883" y="2927"/>
                </a:moveTo>
                <a:cubicBezTo>
                  <a:pt x="4700" y="2927"/>
                  <a:pt x="4552" y="3075"/>
                  <a:pt x="4552" y="3257"/>
                </a:cubicBezTo>
                <a:cubicBezTo>
                  <a:pt x="4552" y="3440"/>
                  <a:pt x="4700" y="3588"/>
                  <a:pt x="4883" y="3588"/>
                </a:cubicBezTo>
                <a:cubicBezTo>
                  <a:pt x="5065" y="3588"/>
                  <a:pt x="5213" y="3440"/>
                  <a:pt x="5213" y="3257"/>
                </a:cubicBezTo>
                <a:cubicBezTo>
                  <a:pt x="5213" y="3075"/>
                  <a:pt x="5065" y="2927"/>
                  <a:pt x="4883" y="2927"/>
                </a:cubicBezTo>
                <a:close/>
                <a:moveTo>
                  <a:pt x="1408" y="2927"/>
                </a:moveTo>
                <a:cubicBezTo>
                  <a:pt x="1225" y="2927"/>
                  <a:pt x="1077" y="3075"/>
                  <a:pt x="1077" y="3257"/>
                </a:cubicBezTo>
                <a:cubicBezTo>
                  <a:pt x="1077" y="3440"/>
                  <a:pt x="1225" y="3588"/>
                  <a:pt x="1408" y="3588"/>
                </a:cubicBezTo>
                <a:cubicBezTo>
                  <a:pt x="1591" y="3588"/>
                  <a:pt x="1739" y="3440"/>
                  <a:pt x="1739" y="3257"/>
                </a:cubicBezTo>
                <a:cubicBezTo>
                  <a:pt x="1739" y="3075"/>
                  <a:pt x="1591" y="2927"/>
                  <a:pt x="1408" y="2927"/>
                </a:cubicBezTo>
                <a:close/>
                <a:moveTo>
                  <a:pt x="6291" y="1855"/>
                </a:moveTo>
                <a:lnTo>
                  <a:pt x="6291" y="4660"/>
                </a:lnTo>
                <a:cubicBezTo>
                  <a:pt x="6291" y="4960"/>
                  <a:pt x="6047" y="5205"/>
                  <a:pt x="5745" y="5205"/>
                </a:cubicBezTo>
                <a:lnTo>
                  <a:pt x="545" y="5205"/>
                </a:lnTo>
                <a:cubicBezTo>
                  <a:pt x="245" y="5205"/>
                  <a:pt x="0" y="4961"/>
                  <a:pt x="0" y="4660"/>
                </a:cubicBezTo>
                <a:lnTo>
                  <a:pt x="0" y="1855"/>
                </a:lnTo>
                <a:cubicBezTo>
                  <a:pt x="0" y="1555"/>
                  <a:pt x="244" y="1309"/>
                  <a:pt x="545" y="1309"/>
                </a:cubicBezTo>
                <a:lnTo>
                  <a:pt x="5745" y="1309"/>
                </a:lnTo>
                <a:cubicBezTo>
                  <a:pt x="6047" y="1309"/>
                  <a:pt x="6291" y="1555"/>
                  <a:pt x="6291" y="1855"/>
                </a:cubicBezTo>
                <a:close/>
                <a:moveTo>
                  <a:pt x="5825" y="2444"/>
                </a:moveTo>
                <a:cubicBezTo>
                  <a:pt x="5781" y="2455"/>
                  <a:pt x="5736" y="2461"/>
                  <a:pt x="5689" y="2461"/>
                </a:cubicBezTo>
                <a:cubicBezTo>
                  <a:pt x="5384" y="2461"/>
                  <a:pt x="5137" y="2215"/>
                  <a:pt x="5137" y="1909"/>
                </a:cubicBezTo>
                <a:cubicBezTo>
                  <a:pt x="5137" y="1863"/>
                  <a:pt x="5143" y="1817"/>
                  <a:pt x="5155" y="1775"/>
                </a:cubicBezTo>
                <a:lnTo>
                  <a:pt x="1104" y="1775"/>
                </a:lnTo>
                <a:cubicBezTo>
                  <a:pt x="1111" y="1808"/>
                  <a:pt x="1113" y="1841"/>
                  <a:pt x="1113" y="1876"/>
                </a:cubicBezTo>
                <a:cubicBezTo>
                  <a:pt x="1113" y="2181"/>
                  <a:pt x="867" y="2428"/>
                  <a:pt x="561" y="2428"/>
                </a:cubicBezTo>
                <a:cubicBezTo>
                  <a:pt x="528" y="2428"/>
                  <a:pt x="496" y="2425"/>
                  <a:pt x="464" y="2419"/>
                </a:cubicBezTo>
                <a:lnTo>
                  <a:pt x="464" y="4095"/>
                </a:lnTo>
                <a:cubicBezTo>
                  <a:pt x="496" y="4089"/>
                  <a:pt x="528" y="4085"/>
                  <a:pt x="561" y="4085"/>
                </a:cubicBezTo>
                <a:cubicBezTo>
                  <a:pt x="867" y="4085"/>
                  <a:pt x="1113" y="4332"/>
                  <a:pt x="1113" y="4637"/>
                </a:cubicBezTo>
                <a:cubicBezTo>
                  <a:pt x="1113" y="4672"/>
                  <a:pt x="1109" y="4705"/>
                  <a:pt x="1104" y="4739"/>
                </a:cubicBezTo>
                <a:lnTo>
                  <a:pt x="5141" y="4739"/>
                </a:lnTo>
                <a:cubicBezTo>
                  <a:pt x="5139" y="4716"/>
                  <a:pt x="5137" y="4693"/>
                  <a:pt x="5137" y="4671"/>
                </a:cubicBezTo>
                <a:cubicBezTo>
                  <a:pt x="5137" y="4365"/>
                  <a:pt x="5384" y="4119"/>
                  <a:pt x="5689" y="4119"/>
                </a:cubicBezTo>
                <a:cubicBezTo>
                  <a:pt x="5736" y="4119"/>
                  <a:pt x="5783" y="4125"/>
                  <a:pt x="5825" y="4136"/>
                </a:cubicBezTo>
                <a:lnTo>
                  <a:pt x="5825" y="2444"/>
                </a:lnTo>
                <a:close/>
                <a:moveTo>
                  <a:pt x="4340" y="3257"/>
                </a:moveTo>
                <a:cubicBezTo>
                  <a:pt x="4340" y="3916"/>
                  <a:pt x="3804" y="4452"/>
                  <a:pt x="3145" y="4452"/>
                </a:cubicBezTo>
                <a:cubicBezTo>
                  <a:pt x="2487" y="4452"/>
                  <a:pt x="1951" y="3916"/>
                  <a:pt x="1951" y="3257"/>
                </a:cubicBezTo>
                <a:cubicBezTo>
                  <a:pt x="1951" y="2599"/>
                  <a:pt x="2487" y="2063"/>
                  <a:pt x="3145" y="2063"/>
                </a:cubicBezTo>
                <a:cubicBezTo>
                  <a:pt x="3804" y="2063"/>
                  <a:pt x="4340" y="2599"/>
                  <a:pt x="4340" y="3257"/>
                </a:cubicBezTo>
                <a:close/>
                <a:moveTo>
                  <a:pt x="2367" y="2827"/>
                </a:moveTo>
                <a:lnTo>
                  <a:pt x="2601" y="2827"/>
                </a:lnTo>
                <a:cubicBezTo>
                  <a:pt x="2649" y="2669"/>
                  <a:pt x="2720" y="2541"/>
                  <a:pt x="2792" y="2441"/>
                </a:cubicBezTo>
                <a:cubicBezTo>
                  <a:pt x="2612" y="2519"/>
                  <a:pt x="2463" y="2655"/>
                  <a:pt x="2367" y="2827"/>
                </a:cubicBezTo>
                <a:close/>
                <a:moveTo>
                  <a:pt x="2560" y="3509"/>
                </a:moveTo>
                <a:cubicBezTo>
                  <a:pt x="2547" y="3431"/>
                  <a:pt x="2539" y="3347"/>
                  <a:pt x="2539" y="3257"/>
                </a:cubicBezTo>
                <a:cubicBezTo>
                  <a:pt x="2539" y="3168"/>
                  <a:pt x="2547" y="3084"/>
                  <a:pt x="2560" y="3005"/>
                </a:cubicBezTo>
                <a:lnTo>
                  <a:pt x="2292" y="3005"/>
                </a:lnTo>
                <a:cubicBezTo>
                  <a:pt x="2268" y="3085"/>
                  <a:pt x="2255" y="3171"/>
                  <a:pt x="2255" y="3257"/>
                </a:cubicBezTo>
                <a:cubicBezTo>
                  <a:pt x="2255" y="3345"/>
                  <a:pt x="2268" y="3429"/>
                  <a:pt x="2292" y="3509"/>
                </a:cubicBezTo>
                <a:lnTo>
                  <a:pt x="2560" y="3509"/>
                </a:lnTo>
                <a:close/>
                <a:moveTo>
                  <a:pt x="2793" y="4075"/>
                </a:moveTo>
                <a:cubicBezTo>
                  <a:pt x="2720" y="3973"/>
                  <a:pt x="2651" y="3845"/>
                  <a:pt x="2603" y="3689"/>
                </a:cubicBezTo>
                <a:lnTo>
                  <a:pt x="2368" y="3689"/>
                </a:lnTo>
                <a:cubicBezTo>
                  <a:pt x="2463" y="3860"/>
                  <a:pt x="2612" y="3996"/>
                  <a:pt x="2793" y="4075"/>
                </a:cubicBezTo>
                <a:close/>
                <a:moveTo>
                  <a:pt x="3056" y="3688"/>
                </a:moveTo>
                <a:lnTo>
                  <a:pt x="2791" y="3688"/>
                </a:lnTo>
                <a:cubicBezTo>
                  <a:pt x="2861" y="3883"/>
                  <a:pt x="2969" y="4020"/>
                  <a:pt x="3056" y="4108"/>
                </a:cubicBezTo>
                <a:lnTo>
                  <a:pt x="3056" y="3688"/>
                </a:lnTo>
                <a:close/>
                <a:moveTo>
                  <a:pt x="3056" y="3005"/>
                </a:moveTo>
                <a:lnTo>
                  <a:pt x="2741" y="3005"/>
                </a:lnTo>
                <a:cubicBezTo>
                  <a:pt x="2727" y="3083"/>
                  <a:pt x="2717" y="3167"/>
                  <a:pt x="2717" y="3257"/>
                </a:cubicBezTo>
                <a:cubicBezTo>
                  <a:pt x="2717" y="3348"/>
                  <a:pt x="2727" y="3432"/>
                  <a:pt x="2741" y="3509"/>
                </a:cubicBezTo>
                <a:lnTo>
                  <a:pt x="3055" y="3509"/>
                </a:lnTo>
                <a:lnTo>
                  <a:pt x="3055" y="3005"/>
                </a:lnTo>
                <a:lnTo>
                  <a:pt x="3056" y="3005"/>
                </a:lnTo>
                <a:close/>
                <a:moveTo>
                  <a:pt x="3056" y="2405"/>
                </a:moveTo>
                <a:cubicBezTo>
                  <a:pt x="2969" y="2492"/>
                  <a:pt x="2861" y="2631"/>
                  <a:pt x="2791" y="2827"/>
                </a:cubicBezTo>
                <a:lnTo>
                  <a:pt x="3056" y="2827"/>
                </a:lnTo>
                <a:lnTo>
                  <a:pt x="3056" y="2405"/>
                </a:lnTo>
                <a:close/>
                <a:moveTo>
                  <a:pt x="3497" y="2440"/>
                </a:moveTo>
                <a:cubicBezTo>
                  <a:pt x="3571" y="2541"/>
                  <a:pt x="3640" y="2669"/>
                  <a:pt x="3688" y="2825"/>
                </a:cubicBezTo>
                <a:lnTo>
                  <a:pt x="3923" y="2825"/>
                </a:lnTo>
                <a:cubicBezTo>
                  <a:pt x="3828" y="2655"/>
                  <a:pt x="3679" y="2519"/>
                  <a:pt x="3497" y="2440"/>
                </a:cubicBezTo>
                <a:close/>
                <a:moveTo>
                  <a:pt x="3235" y="2827"/>
                </a:moveTo>
                <a:lnTo>
                  <a:pt x="3500" y="2827"/>
                </a:lnTo>
                <a:cubicBezTo>
                  <a:pt x="3429" y="2632"/>
                  <a:pt x="3321" y="2495"/>
                  <a:pt x="3235" y="2407"/>
                </a:cubicBezTo>
                <a:lnTo>
                  <a:pt x="3235" y="2827"/>
                </a:lnTo>
                <a:close/>
                <a:moveTo>
                  <a:pt x="3235" y="3509"/>
                </a:moveTo>
                <a:lnTo>
                  <a:pt x="3549" y="3509"/>
                </a:lnTo>
                <a:cubicBezTo>
                  <a:pt x="3564" y="3432"/>
                  <a:pt x="3573" y="3348"/>
                  <a:pt x="3573" y="3257"/>
                </a:cubicBezTo>
                <a:cubicBezTo>
                  <a:pt x="3573" y="3167"/>
                  <a:pt x="3564" y="3083"/>
                  <a:pt x="3549" y="3005"/>
                </a:cubicBezTo>
                <a:lnTo>
                  <a:pt x="3236" y="3005"/>
                </a:lnTo>
                <a:lnTo>
                  <a:pt x="3236" y="3509"/>
                </a:lnTo>
                <a:lnTo>
                  <a:pt x="3235" y="3509"/>
                </a:lnTo>
                <a:close/>
                <a:moveTo>
                  <a:pt x="3235" y="4109"/>
                </a:moveTo>
                <a:cubicBezTo>
                  <a:pt x="3321" y="4023"/>
                  <a:pt x="3429" y="3884"/>
                  <a:pt x="3500" y="3688"/>
                </a:cubicBezTo>
                <a:lnTo>
                  <a:pt x="3235" y="3688"/>
                </a:lnTo>
                <a:lnTo>
                  <a:pt x="3235" y="4109"/>
                </a:lnTo>
                <a:close/>
                <a:moveTo>
                  <a:pt x="3924" y="3688"/>
                </a:moveTo>
                <a:lnTo>
                  <a:pt x="3689" y="3688"/>
                </a:lnTo>
                <a:cubicBezTo>
                  <a:pt x="3641" y="3845"/>
                  <a:pt x="3571" y="3973"/>
                  <a:pt x="3499" y="4073"/>
                </a:cubicBezTo>
                <a:cubicBezTo>
                  <a:pt x="3679" y="3996"/>
                  <a:pt x="3828" y="3860"/>
                  <a:pt x="3924" y="3688"/>
                </a:cubicBezTo>
                <a:close/>
                <a:moveTo>
                  <a:pt x="3999" y="3005"/>
                </a:moveTo>
                <a:lnTo>
                  <a:pt x="3731" y="3005"/>
                </a:lnTo>
                <a:cubicBezTo>
                  <a:pt x="3744" y="3084"/>
                  <a:pt x="3752" y="3168"/>
                  <a:pt x="3752" y="3257"/>
                </a:cubicBezTo>
                <a:cubicBezTo>
                  <a:pt x="3752" y="3347"/>
                  <a:pt x="3744" y="3431"/>
                  <a:pt x="3731" y="3509"/>
                </a:cubicBezTo>
                <a:lnTo>
                  <a:pt x="3999" y="3509"/>
                </a:lnTo>
                <a:cubicBezTo>
                  <a:pt x="4023" y="3429"/>
                  <a:pt x="4036" y="3344"/>
                  <a:pt x="4036" y="3257"/>
                </a:cubicBezTo>
                <a:cubicBezTo>
                  <a:pt x="4036" y="3169"/>
                  <a:pt x="4023" y="3085"/>
                  <a:pt x="3999" y="300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F5240A4E-F173-1E09-1D6B-CE787AA54683}"/>
              </a:ext>
            </a:extLst>
          </p:cNvPr>
          <p:cNvGrpSpPr/>
          <p:nvPr/>
        </p:nvGrpSpPr>
        <p:grpSpPr>
          <a:xfrm>
            <a:off x="9927166" y="2525238"/>
            <a:ext cx="1158006" cy="1158006"/>
            <a:chOff x="1094127" y="2618222"/>
            <a:chExt cx="1158006" cy="1158006"/>
          </a:xfrm>
        </p:grpSpPr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9F57845E-2898-5FA4-C45B-97026C50C995}"/>
                </a:ext>
              </a:extLst>
            </p:cNvPr>
            <p:cNvSpPr/>
            <p:nvPr/>
          </p:nvSpPr>
          <p:spPr>
            <a:xfrm>
              <a:off x="1094127" y="2618222"/>
              <a:ext cx="1158006" cy="11580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02B98B19-6631-34AF-B996-2F2E38A76118}"/>
                </a:ext>
              </a:extLst>
            </p:cNvPr>
            <p:cNvSpPr/>
            <p:nvPr/>
          </p:nvSpPr>
          <p:spPr>
            <a:xfrm>
              <a:off x="1149255" y="2673350"/>
              <a:ext cx="1047750" cy="1047750"/>
            </a:xfrm>
            <a:prstGeom prst="ellipse">
              <a:avLst/>
            </a:prstGeom>
            <a:noFill/>
            <a:ln w="9525">
              <a:solidFill>
                <a:schemeClr val="accent1">
                  <a:alpha val="26000"/>
                </a:schemeClr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D41E4754-5DAA-FC4C-32E7-3E34FFC4AC4C}"/>
              </a:ext>
            </a:extLst>
          </p:cNvPr>
          <p:cNvSpPr txBox="1"/>
          <p:nvPr/>
        </p:nvSpPr>
        <p:spPr>
          <a:xfrm>
            <a:off x="9506138" y="3955087"/>
            <a:ext cx="2012761" cy="400110"/>
          </a:xfrm>
          <a:prstGeom prst="rect">
            <a:avLst/>
          </a:prstGeom>
          <a:solidFill>
            <a:schemeClr val="accent4">
              <a:alpha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1AB5BAA4-A4EB-6B7C-C852-D1D739F07030}"/>
              </a:ext>
            </a:extLst>
          </p:cNvPr>
          <p:cNvSpPr txBox="1"/>
          <p:nvPr/>
        </p:nvSpPr>
        <p:spPr>
          <a:xfrm>
            <a:off x="9772839" y="4601337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44CFB7A-B50D-D9DC-068E-25935CD70BED}"/>
              </a:ext>
            </a:extLst>
          </p:cNvPr>
          <p:cNvSpPr txBox="1"/>
          <p:nvPr/>
        </p:nvSpPr>
        <p:spPr>
          <a:xfrm>
            <a:off x="9772839" y="5040739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CAE4081C-81FD-30F7-2590-94E9B2E94136}"/>
              </a:ext>
            </a:extLst>
          </p:cNvPr>
          <p:cNvSpPr txBox="1"/>
          <p:nvPr/>
        </p:nvSpPr>
        <p:spPr>
          <a:xfrm>
            <a:off x="9772839" y="5480141"/>
            <a:ext cx="1464734" cy="284749"/>
          </a:xfrm>
          <a:prstGeom prst="roundRect">
            <a:avLst/>
          </a:prstGeom>
          <a:solidFill>
            <a:schemeClr val="bg1"/>
          </a:solidFill>
          <a:effectLst>
            <a:outerShdw dist="38100" dir="2700000" algn="tl" rotWithShape="0">
              <a:schemeClr val="accent1">
                <a:alpha val="28000"/>
              </a:schemeClr>
            </a:outerShdw>
          </a:effectLst>
        </p:spPr>
        <p:txBody>
          <a:bodyPr wrap="square" lIns="0" tIns="36000" rIns="0" bIns="36000">
            <a:spAutoFit/>
          </a:bodyPr>
          <a:lstStyle/>
          <a:p>
            <a:pPr algn="ctr"/>
            <a:r>
              <a:rPr lang="en-US" altLang="zh-CN" sz="1200">
                <a:solidFill>
                  <a:schemeClr val="accent1"/>
                </a:solidFill>
              </a:rPr>
              <a:t>Text here</a:t>
            </a:r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50" name="businessman_57134">
            <a:extLst>
              <a:ext uri="{FF2B5EF4-FFF2-40B4-BE49-F238E27FC236}">
                <a16:creationId xmlns:a16="http://schemas.microsoft.com/office/drawing/2014/main" xmlns="" id="{8CB7A0E5-744B-4ABA-0FC0-742527D782FD}"/>
              </a:ext>
            </a:extLst>
          </p:cNvPr>
          <p:cNvSpPr/>
          <p:nvPr/>
        </p:nvSpPr>
        <p:spPr>
          <a:xfrm>
            <a:off x="10294096" y="2927245"/>
            <a:ext cx="436843" cy="340897"/>
          </a:xfrm>
          <a:custGeom>
            <a:avLst/>
            <a:gdLst>
              <a:gd name="connsiteX0" fmla="*/ 263690 w 606580"/>
              <a:gd name="connsiteY0" fmla="*/ 420237 h 473353"/>
              <a:gd name="connsiteX1" fmla="*/ 251341 w 606580"/>
              <a:gd name="connsiteY1" fmla="*/ 432566 h 473353"/>
              <a:gd name="connsiteX2" fmla="*/ 263690 w 606580"/>
              <a:gd name="connsiteY2" fmla="*/ 444895 h 473353"/>
              <a:gd name="connsiteX3" fmla="*/ 342890 w 606580"/>
              <a:gd name="connsiteY3" fmla="*/ 444895 h 473353"/>
              <a:gd name="connsiteX4" fmla="*/ 355332 w 606580"/>
              <a:gd name="connsiteY4" fmla="*/ 432566 h 473353"/>
              <a:gd name="connsiteX5" fmla="*/ 342890 w 606580"/>
              <a:gd name="connsiteY5" fmla="*/ 420237 h 473353"/>
              <a:gd name="connsiteX6" fmla="*/ 562663 w 606580"/>
              <a:gd name="connsiteY6" fmla="*/ 408465 h 473353"/>
              <a:gd name="connsiteX7" fmla="*/ 538522 w 606580"/>
              <a:gd name="connsiteY7" fmla="*/ 432566 h 473353"/>
              <a:gd name="connsiteX8" fmla="*/ 562663 w 606580"/>
              <a:gd name="connsiteY8" fmla="*/ 456667 h 473353"/>
              <a:gd name="connsiteX9" fmla="*/ 586803 w 606580"/>
              <a:gd name="connsiteY9" fmla="*/ 432566 h 473353"/>
              <a:gd name="connsiteX10" fmla="*/ 562663 w 606580"/>
              <a:gd name="connsiteY10" fmla="*/ 408465 h 473353"/>
              <a:gd name="connsiteX11" fmla="*/ 495812 w 606580"/>
              <a:gd name="connsiteY11" fmla="*/ 408465 h 473353"/>
              <a:gd name="connsiteX12" fmla="*/ 471671 w 606580"/>
              <a:gd name="connsiteY12" fmla="*/ 432566 h 473353"/>
              <a:gd name="connsiteX13" fmla="*/ 495812 w 606580"/>
              <a:gd name="connsiteY13" fmla="*/ 456667 h 473353"/>
              <a:gd name="connsiteX14" fmla="*/ 519952 w 606580"/>
              <a:gd name="connsiteY14" fmla="*/ 432566 h 473353"/>
              <a:gd name="connsiteX15" fmla="*/ 495812 w 606580"/>
              <a:gd name="connsiteY15" fmla="*/ 408465 h 473353"/>
              <a:gd name="connsiteX16" fmla="*/ 0 w 606580"/>
              <a:gd name="connsiteY16" fmla="*/ 391779 h 473353"/>
              <a:gd name="connsiteX17" fmla="*/ 606580 w 606580"/>
              <a:gd name="connsiteY17" fmla="*/ 391779 h 473353"/>
              <a:gd name="connsiteX18" fmla="*/ 606580 w 606580"/>
              <a:gd name="connsiteY18" fmla="*/ 452403 h 473353"/>
              <a:gd name="connsiteX19" fmla="*/ 585782 w 606580"/>
              <a:gd name="connsiteY19" fmla="*/ 473353 h 473353"/>
              <a:gd name="connsiteX20" fmla="*/ 20798 w 606580"/>
              <a:gd name="connsiteY20" fmla="*/ 473353 h 473353"/>
              <a:gd name="connsiteX21" fmla="*/ 0 w 606580"/>
              <a:gd name="connsiteY21" fmla="*/ 452403 h 473353"/>
              <a:gd name="connsiteX22" fmla="*/ 150233 w 606580"/>
              <a:gd name="connsiteY22" fmla="*/ 49466 h 473353"/>
              <a:gd name="connsiteX23" fmla="*/ 456347 w 606580"/>
              <a:gd name="connsiteY23" fmla="*/ 49466 h 473353"/>
              <a:gd name="connsiteX24" fmla="*/ 479280 w 606580"/>
              <a:gd name="connsiteY24" fmla="*/ 72273 h 473353"/>
              <a:gd name="connsiteX25" fmla="*/ 479280 w 606580"/>
              <a:gd name="connsiteY25" fmla="*/ 183529 h 473353"/>
              <a:gd name="connsiteX26" fmla="*/ 479280 w 606580"/>
              <a:gd name="connsiteY26" fmla="*/ 294878 h 473353"/>
              <a:gd name="connsiteX27" fmla="*/ 456347 w 606580"/>
              <a:gd name="connsiteY27" fmla="*/ 317685 h 473353"/>
              <a:gd name="connsiteX28" fmla="*/ 150233 w 606580"/>
              <a:gd name="connsiteY28" fmla="*/ 317685 h 473353"/>
              <a:gd name="connsiteX29" fmla="*/ 127300 w 606580"/>
              <a:gd name="connsiteY29" fmla="*/ 294878 h 473353"/>
              <a:gd name="connsiteX30" fmla="*/ 127300 w 606580"/>
              <a:gd name="connsiteY30" fmla="*/ 183529 h 473353"/>
              <a:gd name="connsiteX31" fmla="*/ 127300 w 606580"/>
              <a:gd name="connsiteY31" fmla="*/ 72273 h 473353"/>
              <a:gd name="connsiteX32" fmla="*/ 150233 w 606580"/>
              <a:gd name="connsiteY32" fmla="*/ 49466 h 473353"/>
              <a:gd name="connsiteX33" fmla="*/ 150248 w 606580"/>
              <a:gd name="connsiteY33" fmla="*/ 24750 h 473353"/>
              <a:gd name="connsiteX34" fmla="*/ 102622 w 606580"/>
              <a:gd name="connsiteY34" fmla="*/ 72304 h 473353"/>
              <a:gd name="connsiteX35" fmla="*/ 102622 w 606580"/>
              <a:gd name="connsiteY35" fmla="*/ 183541 h 473353"/>
              <a:gd name="connsiteX36" fmla="*/ 102622 w 606580"/>
              <a:gd name="connsiteY36" fmla="*/ 294870 h 473353"/>
              <a:gd name="connsiteX37" fmla="*/ 150248 w 606580"/>
              <a:gd name="connsiteY37" fmla="*/ 342424 h 473353"/>
              <a:gd name="connsiteX38" fmla="*/ 456334 w 606580"/>
              <a:gd name="connsiteY38" fmla="*/ 342424 h 473353"/>
              <a:gd name="connsiteX39" fmla="*/ 504052 w 606580"/>
              <a:gd name="connsiteY39" fmla="*/ 294870 h 473353"/>
              <a:gd name="connsiteX40" fmla="*/ 504052 w 606580"/>
              <a:gd name="connsiteY40" fmla="*/ 183541 h 473353"/>
              <a:gd name="connsiteX41" fmla="*/ 504052 w 606580"/>
              <a:gd name="connsiteY41" fmla="*/ 72304 h 473353"/>
              <a:gd name="connsiteX42" fmla="*/ 456334 w 606580"/>
              <a:gd name="connsiteY42" fmla="*/ 24750 h 473353"/>
              <a:gd name="connsiteX43" fmla="*/ 150248 w 606580"/>
              <a:gd name="connsiteY43" fmla="*/ 0 h 473353"/>
              <a:gd name="connsiteX44" fmla="*/ 456334 w 606580"/>
              <a:gd name="connsiteY44" fmla="*/ 0 h 473353"/>
              <a:gd name="connsiteX45" fmla="*/ 528747 w 606580"/>
              <a:gd name="connsiteY45" fmla="*/ 72304 h 473353"/>
              <a:gd name="connsiteX46" fmla="*/ 528747 w 606580"/>
              <a:gd name="connsiteY46" fmla="*/ 183541 h 473353"/>
              <a:gd name="connsiteX47" fmla="*/ 528747 w 606580"/>
              <a:gd name="connsiteY47" fmla="*/ 294870 h 473353"/>
              <a:gd name="connsiteX48" fmla="*/ 456334 w 606580"/>
              <a:gd name="connsiteY48" fmla="*/ 367081 h 473353"/>
              <a:gd name="connsiteX49" fmla="*/ 150248 w 606580"/>
              <a:gd name="connsiteY49" fmla="*/ 367081 h 473353"/>
              <a:gd name="connsiteX50" fmla="*/ 77834 w 606580"/>
              <a:gd name="connsiteY50" fmla="*/ 294870 h 473353"/>
              <a:gd name="connsiteX51" fmla="*/ 77834 w 606580"/>
              <a:gd name="connsiteY51" fmla="*/ 183541 h 473353"/>
              <a:gd name="connsiteX52" fmla="*/ 77834 w 606580"/>
              <a:gd name="connsiteY52" fmla="*/ 72304 h 473353"/>
              <a:gd name="connsiteX53" fmla="*/ 150248 w 606580"/>
              <a:gd name="connsiteY53" fmla="*/ 0 h 473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06580" h="473353">
                <a:moveTo>
                  <a:pt x="263690" y="420237"/>
                </a:moveTo>
                <a:cubicBezTo>
                  <a:pt x="256820" y="420237"/>
                  <a:pt x="251341" y="425706"/>
                  <a:pt x="251341" y="432566"/>
                </a:cubicBezTo>
                <a:cubicBezTo>
                  <a:pt x="251341" y="439426"/>
                  <a:pt x="256820" y="444895"/>
                  <a:pt x="263690" y="444895"/>
                </a:cubicBezTo>
                <a:lnTo>
                  <a:pt x="342890" y="444895"/>
                </a:lnTo>
                <a:cubicBezTo>
                  <a:pt x="349761" y="444895"/>
                  <a:pt x="355332" y="439426"/>
                  <a:pt x="355332" y="432566"/>
                </a:cubicBezTo>
                <a:cubicBezTo>
                  <a:pt x="355332" y="425706"/>
                  <a:pt x="349761" y="420237"/>
                  <a:pt x="342890" y="420237"/>
                </a:cubicBezTo>
                <a:close/>
                <a:moveTo>
                  <a:pt x="562663" y="408465"/>
                </a:moveTo>
                <a:cubicBezTo>
                  <a:pt x="549293" y="408465"/>
                  <a:pt x="538522" y="419218"/>
                  <a:pt x="538522" y="432566"/>
                </a:cubicBezTo>
                <a:cubicBezTo>
                  <a:pt x="538522" y="445914"/>
                  <a:pt x="549293" y="456667"/>
                  <a:pt x="562663" y="456667"/>
                </a:cubicBezTo>
                <a:cubicBezTo>
                  <a:pt x="576033" y="456667"/>
                  <a:pt x="586803" y="445914"/>
                  <a:pt x="586803" y="432566"/>
                </a:cubicBezTo>
                <a:cubicBezTo>
                  <a:pt x="586803" y="419218"/>
                  <a:pt x="576033" y="408465"/>
                  <a:pt x="562663" y="408465"/>
                </a:cubicBezTo>
                <a:close/>
                <a:moveTo>
                  <a:pt x="495812" y="408465"/>
                </a:moveTo>
                <a:cubicBezTo>
                  <a:pt x="482442" y="408465"/>
                  <a:pt x="471671" y="419218"/>
                  <a:pt x="471671" y="432566"/>
                </a:cubicBezTo>
                <a:cubicBezTo>
                  <a:pt x="471671" y="445914"/>
                  <a:pt x="482442" y="456667"/>
                  <a:pt x="495812" y="456667"/>
                </a:cubicBezTo>
                <a:cubicBezTo>
                  <a:pt x="509182" y="456667"/>
                  <a:pt x="519952" y="445914"/>
                  <a:pt x="519952" y="432566"/>
                </a:cubicBezTo>
                <a:cubicBezTo>
                  <a:pt x="519952" y="419218"/>
                  <a:pt x="509182" y="408465"/>
                  <a:pt x="495812" y="408465"/>
                </a:cubicBezTo>
                <a:close/>
                <a:moveTo>
                  <a:pt x="0" y="391779"/>
                </a:moveTo>
                <a:lnTo>
                  <a:pt x="606580" y="391779"/>
                </a:lnTo>
                <a:lnTo>
                  <a:pt x="606580" y="452403"/>
                </a:lnTo>
                <a:cubicBezTo>
                  <a:pt x="606580" y="463991"/>
                  <a:pt x="597295" y="473353"/>
                  <a:pt x="585782" y="473353"/>
                </a:cubicBezTo>
                <a:lnTo>
                  <a:pt x="20798" y="473353"/>
                </a:lnTo>
                <a:cubicBezTo>
                  <a:pt x="9285" y="473353"/>
                  <a:pt x="0" y="463991"/>
                  <a:pt x="0" y="452403"/>
                </a:cubicBezTo>
                <a:close/>
                <a:moveTo>
                  <a:pt x="150233" y="49466"/>
                </a:moveTo>
                <a:lnTo>
                  <a:pt x="456347" y="49466"/>
                </a:lnTo>
                <a:cubicBezTo>
                  <a:pt x="468974" y="49466"/>
                  <a:pt x="479280" y="59664"/>
                  <a:pt x="479280" y="72273"/>
                </a:cubicBezTo>
                <a:lnTo>
                  <a:pt x="479280" y="183529"/>
                </a:lnTo>
                <a:lnTo>
                  <a:pt x="479280" y="294878"/>
                </a:lnTo>
                <a:cubicBezTo>
                  <a:pt x="479280" y="307394"/>
                  <a:pt x="468974" y="317685"/>
                  <a:pt x="456347" y="317685"/>
                </a:cubicBezTo>
                <a:lnTo>
                  <a:pt x="150233" y="317685"/>
                </a:lnTo>
                <a:cubicBezTo>
                  <a:pt x="137606" y="317685"/>
                  <a:pt x="127300" y="307394"/>
                  <a:pt x="127300" y="294878"/>
                </a:cubicBezTo>
                <a:lnTo>
                  <a:pt x="127300" y="183529"/>
                </a:lnTo>
                <a:lnTo>
                  <a:pt x="127300" y="72273"/>
                </a:lnTo>
                <a:cubicBezTo>
                  <a:pt x="127300" y="59664"/>
                  <a:pt x="137606" y="49466"/>
                  <a:pt x="150233" y="49466"/>
                </a:cubicBezTo>
                <a:close/>
                <a:moveTo>
                  <a:pt x="150248" y="24750"/>
                </a:moveTo>
                <a:cubicBezTo>
                  <a:pt x="123882" y="24750"/>
                  <a:pt x="102622" y="46071"/>
                  <a:pt x="102622" y="72304"/>
                </a:cubicBezTo>
                <a:lnTo>
                  <a:pt x="102622" y="183541"/>
                </a:lnTo>
                <a:lnTo>
                  <a:pt x="102622" y="294870"/>
                </a:lnTo>
                <a:cubicBezTo>
                  <a:pt x="102622" y="321103"/>
                  <a:pt x="123975" y="342424"/>
                  <a:pt x="150248" y="342424"/>
                </a:cubicBezTo>
                <a:lnTo>
                  <a:pt x="456334" y="342424"/>
                </a:lnTo>
                <a:cubicBezTo>
                  <a:pt x="482700" y="342424"/>
                  <a:pt x="504052" y="321103"/>
                  <a:pt x="504052" y="294870"/>
                </a:cubicBezTo>
                <a:lnTo>
                  <a:pt x="504052" y="183541"/>
                </a:lnTo>
                <a:lnTo>
                  <a:pt x="504052" y="72304"/>
                </a:lnTo>
                <a:cubicBezTo>
                  <a:pt x="504052" y="46071"/>
                  <a:pt x="482700" y="24750"/>
                  <a:pt x="456334" y="24750"/>
                </a:cubicBezTo>
                <a:close/>
                <a:moveTo>
                  <a:pt x="150248" y="0"/>
                </a:moveTo>
                <a:lnTo>
                  <a:pt x="456334" y="0"/>
                </a:lnTo>
                <a:cubicBezTo>
                  <a:pt x="496254" y="0"/>
                  <a:pt x="528747" y="32444"/>
                  <a:pt x="528747" y="72304"/>
                </a:cubicBezTo>
                <a:lnTo>
                  <a:pt x="528747" y="183541"/>
                </a:lnTo>
                <a:lnTo>
                  <a:pt x="528747" y="294870"/>
                </a:lnTo>
                <a:cubicBezTo>
                  <a:pt x="528747" y="334730"/>
                  <a:pt x="496254" y="367081"/>
                  <a:pt x="456334" y="367081"/>
                </a:cubicBezTo>
                <a:lnTo>
                  <a:pt x="150248" y="367081"/>
                </a:lnTo>
                <a:cubicBezTo>
                  <a:pt x="110327" y="367081"/>
                  <a:pt x="77834" y="334730"/>
                  <a:pt x="77834" y="294870"/>
                </a:cubicBezTo>
                <a:lnTo>
                  <a:pt x="77834" y="183541"/>
                </a:lnTo>
                <a:lnTo>
                  <a:pt x="77834" y="72304"/>
                </a:lnTo>
                <a:cubicBezTo>
                  <a:pt x="77834" y="32444"/>
                  <a:pt x="110327" y="0"/>
                  <a:pt x="1502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3389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A3CB3CE-F75B-4D53-84B3-9A4D4A89C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AutoShape 4">
            <a:extLst>
              <a:ext uri="{FF2B5EF4-FFF2-40B4-BE49-F238E27FC236}">
                <a16:creationId xmlns:a16="http://schemas.microsoft.com/office/drawing/2014/main" xmlns="" id="{132D4871-27C2-335C-872E-90F26F38123C}"/>
              </a:ext>
            </a:extLst>
          </p:cNvPr>
          <p:cNvSpPr>
            <a:spLocks/>
          </p:cNvSpPr>
          <p:nvPr/>
        </p:nvSpPr>
        <p:spPr bwMode="auto">
          <a:xfrm>
            <a:off x="3853458" y="2028032"/>
            <a:ext cx="4504532" cy="3928269"/>
          </a:xfrm>
          <a:custGeom>
            <a:avLst/>
            <a:gdLst>
              <a:gd name="T0" fmla="*/ 4504532 w 21410"/>
              <a:gd name="T1" fmla="*/ 3928635 h 21460"/>
              <a:gd name="T2" fmla="*/ 4504532 w 21410"/>
              <a:gd name="T3" fmla="*/ 3928635 h 21460"/>
              <a:gd name="T4" fmla="*/ 4504532 w 21410"/>
              <a:gd name="T5" fmla="*/ 3928635 h 21460"/>
              <a:gd name="T6" fmla="*/ 4504532 w 21410"/>
              <a:gd name="T7" fmla="*/ 3928635 h 214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0" h="21460">
                <a:moveTo>
                  <a:pt x="10087" y="1"/>
                </a:moveTo>
                <a:cubicBezTo>
                  <a:pt x="10004" y="-1"/>
                  <a:pt x="9920" y="0"/>
                  <a:pt x="9836" y="6"/>
                </a:cubicBezTo>
                <a:cubicBezTo>
                  <a:pt x="8489" y="98"/>
                  <a:pt x="7334" y="1235"/>
                  <a:pt x="7100" y="2753"/>
                </a:cubicBezTo>
                <a:cubicBezTo>
                  <a:pt x="6862" y="4295"/>
                  <a:pt x="7371" y="5484"/>
                  <a:pt x="8475" y="6368"/>
                </a:cubicBezTo>
                <a:cubicBezTo>
                  <a:pt x="9015" y="6801"/>
                  <a:pt x="9217" y="7418"/>
                  <a:pt x="9104" y="8148"/>
                </a:cubicBezTo>
                <a:cubicBezTo>
                  <a:pt x="8997" y="8863"/>
                  <a:pt x="8639" y="9355"/>
                  <a:pt x="8019" y="9582"/>
                </a:cubicBezTo>
                <a:cubicBezTo>
                  <a:pt x="7593" y="9738"/>
                  <a:pt x="7177" y="9921"/>
                  <a:pt x="6789" y="10183"/>
                </a:cubicBezTo>
                <a:cubicBezTo>
                  <a:pt x="6216" y="10568"/>
                  <a:pt x="5627" y="10604"/>
                  <a:pt x="5059" y="10185"/>
                </a:cubicBezTo>
                <a:cubicBezTo>
                  <a:pt x="4495" y="9770"/>
                  <a:pt x="4253" y="9160"/>
                  <a:pt x="4331" y="8392"/>
                </a:cubicBezTo>
                <a:cubicBezTo>
                  <a:pt x="4375" y="7950"/>
                  <a:pt x="4324" y="7528"/>
                  <a:pt x="4162" y="7122"/>
                </a:cubicBezTo>
                <a:cubicBezTo>
                  <a:pt x="3814" y="6252"/>
                  <a:pt x="3220" y="5773"/>
                  <a:pt x="2397" y="5725"/>
                </a:cubicBezTo>
                <a:cubicBezTo>
                  <a:pt x="1542" y="5676"/>
                  <a:pt x="877" y="6108"/>
                  <a:pt x="473" y="6978"/>
                </a:cubicBezTo>
                <a:cubicBezTo>
                  <a:pt x="84" y="7815"/>
                  <a:pt x="139" y="8668"/>
                  <a:pt x="615" y="9438"/>
                </a:cubicBezTo>
                <a:cubicBezTo>
                  <a:pt x="1175" y="10345"/>
                  <a:pt x="1970" y="10582"/>
                  <a:pt x="2890" y="10364"/>
                </a:cubicBezTo>
                <a:cubicBezTo>
                  <a:pt x="3411" y="10239"/>
                  <a:pt x="3861" y="10412"/>
                  <a:pt x="4243" y="10814"/>
                </a:cubicBezTo>
                <a:cubicBezTo>
                  <a:pt x="4798" y="11395"/>
                  <a:pt x="4894" y="12143"/>
                  <a:pt x="4553" y="13089"/>
                </a:cubicBezTo>
                <a:cubicBezTo>
                  <a:pt x="4293" y="13810"/>
                  <a:pt x="4158" y="14530"/>
                  <a:pt x="4139" y="15252"/>
                </a:cubicBezTo>
                <a:lnTo>
                  <a:pt x="4137" y="15237"/>
                </a:lnTo>
                <a:cubicBezTo>
                  <a:pt x="4088" y="15740"/>
                  <a:pt x="3871" y="16114"/>
                  <a:pt x="3452" y="16295"/>
                </a:cubicBezTo>
                <a:cubicBezTo>
                  <a:pt x="3035" y="16473"/>
                  <a:pt x="2657" y="16379"/>
                  <a:pt x="2331" y="16026"/>
                </a:cubicBezTo>
                <a:cubicBezTo>
                  <a:pt x="2145" y="15823"/>
                  <a:pt x="1929" y="15688"/>
                  <a:pt x="1677" y="15625"/>
                </a:cubicBezTo>
                <a:cubicBezTo>
                  <a:pt x="1136" y="15491"/>
                  <a:pt x="676" y="15662"/>
                  <a:pt x="328" y="16148"/>
                </a:cubicBezTo>
                <a:cubicBezTo>
                  <a:pt x="-34" y="16650"/>
                  <a:pt x="-98" y="17229"/>
                  <a:pt x="143" y="17823"/>
                </a:cubicBezTo>
                <a:cubicBezTo>
                  <a:pt x="377" y="18393"/>
                  <a:pt x="792" y="18697"/>
                  <a:pt x="1337" y="18713"/>
                </a:cubicBezTo>
                <a:cubicBezTo>
                  <a:pt x="1980" y="18731"/>
                  <a:pt x="2406" y="18341"/>
                  <a:pt x="2671" y="17690"/>
                </a:cubicBezTo>
                <a:cubicBezTo>
                  <a:pt x="2820" y="17323"/>
                  <a:pt x="3079" y="17117"/>
                  <a:pt x="3416" y="17042"/>
                </a:cubicBezTo>
                <a:cubicBezTo>
                  <a:pt x="3854" y="16946"/>
                  <a:pt x="4210" y="17077"/>
                  <a:pt x="4519" y="17667"/>
                </a:cubicBezTo>
                <a:cubicBezTo>
                  <a:pt x="4534" y="17712"/>
                  <a:pt x="4844" y="18471"/>
                  <a:pt x="5042" y="18820"/>
                </a:cubicBezTo>
                <a:cubicBezTo>
                  <a:pt x="5340" y="19343"/>
                  <a:pt x="5710" y="19797"/>
                  <a:pt x="6126" y="20175"/>
                </a:cubicBezTo>
                <a:cubicBezTo>
                  <a:pt x="6126" y="20175"/>
                  <a:pt x="6162" y="20211"/>
                  <a:pt x="6244" y="20282"/>
                </a:cubicBezTo>
                <a:lnTo>
                  <a:pt x="6237" y="20279"/>
                </a:lnTo>
                <a:cubicBezTo>
                  <a:pt x="6241" y="20283"/>
                  <a:pt x="6246" y="20287"/>
                  <a:pt x="6250" y="20291"/>
                </a:cubicBezTo>
                <a:cubicBezTo>
                  <a:pt x="7100" y="21006"/>
                  <a:pt x="8135" y="21438"/>
                  <a:pt x="9250" y="21457"/>
                </a:cubicBezTo>
                <a:cubicBezTo>
                  <a:pt x="10097" y="21487"/>
                  <a:pt x="10913" y="21286"/>
                  <a:pt x="11638" y="20903"/>
                </a:cubicBezTo>
                <a:cubicBezTo>
                  <a:pt x="12539" y="20410"/>
                  <a:pt x="13259" y="19679"/>
                  <a:pt x="13837" y="18730"/>
                </a:cubicBezTo>
                <a:cubicBezTo>
                  <a:pt x="14194" y="18144"/>
                  <a:pt x="14708" y="17915"/>
                  <a:pt x="15319" y="18009"/>
                </a:cubicBezTo>
                <a:cubicBezTo>
                  <a:pt x="15928" y="18105"/>
                  <a:pt x="16359" y="18483"/>
                  <a:pt x="16591" y="19150"/>
                </a:cubicBezTo>
                <a:cubicBezTo>
                  <a:pt x="16680" y="19406"/>
                  <a:pt x="16737" y="19673"/>
                  <a:pt x="16849" y="19921"/>
                </a:cubicBezTo>
                <a:cubicBezTo>
                  <a:pt x="17336" y="21003"/>
                  <a:pt x="18386" y="21598"/>
                  <a:pt x="19439" y="21373"/>
                </a:cubicBezTo>
                <a:cubicBezTo>
                  <a:pt x="20487" y="21148"/>
                  <a:pt x="21296" y="20132"/>
                  <a:pt x="21399" y="18907"/>
                </a:cubicBezTo>
                <a:cubicBezTo>
                  <a:pt x="21501" y="17691"/>
                  <a:pt x="20870" y="16487"/>
                  <a:pt x="19887" y="16060"/>
                </a:cubicBezTo>
                <a:cubicBezTo>
                  <a:pt x="18905" y="15631"/>
                  <a:pt x="18039" y="15899"/>
                  <a:pt x="17261" y="16670"/>
                </a:cubicBezTo>
                <a:cubicBezTo>
                  <a:pt x="16774" y="17152"/>
                  <a:pt x="16217" y="17206"/>
                  <a:pt x="15646" y="16928"/>
                </a:cubicBezTo>
                <a:cubicBezTo>
                  <a:pt x="15087" y="16656"/>
                  <a:pt x="14734" y="16170"/>
                  <a:pt x="14692" y="15444"/>
                </a:cubicBezTo>
                <a:cubicBezTo>
                  <a:pt x="14658" y="14883"/>
                  <a:pt x="14601" y="14326"/>
                  <a:pt x="14488" y="13780"/>
                </a:cubicBezTo>
                <a:lnTo>
                  <a:pt x="14479" y="13765"/>
                </a:lnTo>
                <a:cubicBezTo>
                  <a:pt x="14327" y="13035"/>
                  <a:pt x="14462" y="12374"/>
                  <a:pt x="14958" y="11839"/>
                </a:cubicBezTo>
                <a:cubicBezTo>
                  <a:pt x="15480" y="11275"/>
                  <a:pt x="16094" y="11145"/>
                  <a:pt x="16767" y="11438"/>
                </a:cubicBezTo>
                <a:cubicBezTo>
                  <a:pt x="17155" y="11607"/>
                  <a:pt x="17549" y="11654"/>
                  <a:pt x="17957" y="11568"/>
                </a:cubicBezTo>
                <a:cubicBezTo>
                  <a:pt x="18833" y="11381"/>
                  <a:pt x="19424" y="10797"/>
                  <a:pt x="19681" y="9827"/>
                </a:cubicBezTo>
                <a:cubicBezTo>
                  <a:pt x="19948" y="8820"/>
                  <a:pt x="19730" y="7915"/>
                  <a:pt x="19050" y="7206"/>
                </a:cubicBezTo>
                <a:cubicBezTo>
                  <a:pt x="18397" y="6524"/>
                  <a:pt x="17614" y="6367"/>
                  <a:pt x="16794" y="6733"/>
                </a:cubicBezTo>
                <a:cubicBezTo>
                  <a:pt x="15828" y="7164"/>
                  <a:pt x="15406" y="8050"/>
                  <a:pt x="15364" y="9206"/>
                </a:cubicBezTo>
                <a:cubicBezTo>
                  <a:pt x="15340" y="9859"/>
                  <a:pt x="15067" y="10350"/>
                  <a:pt x="14604" y="10700"/>
                </a:cubicBezTo>
                <a:cubicBezTo>
                  <a:pt x="13935" y="11210"/>
                  <a:pt x="13235" y="11130"/>
                  <a:pt x="12469" y="10476"/>
                </a:cubicBezTo>
                <a:cubicBezTo>
                  <a:pt x="12469" y="10476"/>
                  <a:pt x="11702" y="9992"/>
                  <a:pt x="11302" y="9766"/>
                </a:cubicBezTo>
                <a:cubicBezTo>
                  <a:pt x="10245" y="9174"/>
                  <a:pt x="10121" y="7465"/>
                  <a:pt x="11070" y="6668"/>
                </a:cubicBezTo>
                <a:cubicBezTo>
                  <a:pt x="11236" y="6529"/>
                  <a:pt x="11428" y="6435"/>
                  <a:pt x="11604" y="6312"/>
                </a:cubicBezTo>
                <a:cubicBezTo>
                  <a:pt x="12745" y="5503"/>
                  <a:pt x="13256" y="3864"/>
                  <a:pt x="12841" y="2360"/>
                </a:cubicBezTo>
                <a:cubicBezTo>
                  <a:pt x="12462" y="984"/>
                  <a:pt x="11338" y="38"/>
                  <a:pt x="10087" y="1"/>
                </a:cubicBezTo>
                <a:close/>
                <a:moveTo>
                  <a:pt x="9231" y="10126"/>
                </a:moveTo>
                <a:cubicBezTo>
                  <a:pt x="9387" y="10117"/>
                  <a:pt x="9544" y="10116"/>
                  <a:pt x="9704" y="10126"/>
                </a:cubicBezTo>
                <a:cubicBezTo>
                  <a:pt x="12172" y="10277"/>
                  <a:pt x="14141" y="12744"/>
                  <a:pt x="14021" y="15643"/>
                </a:cubicBezTo>
                <a:cubicBezTo>
                  <a:pt x="13906" y="18437"/>
                  <a:pt x="11810" y="20694"/>
                  <a:pt x="9330" y="20606"/>
                </a:cubicBezTo>
                <a:cubicBezTo>
                  <a:pt x="6814" y="20563"/>
                  <a:pt x="4772" y="18048"/>
                  <a:pt x="4897" y="15109"/>
                </a:cubicBezTo>
                <a:cubicBezTo>
                  <a:pt x="5010" y="12454"/>
                  <a:pt x="6895" y="10263"/>
                  <a:pt x="9231" y="10126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1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20000"/>
                  <a:lumOff val="80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AutoShape 5">
            <a:extLst>
              <a:ext uri="{FF2B5EF4-FFF2-40B4-BE49-F238E27FC236}">
                <a16:creationId xmlns:a16="http://schemas.microsoft.com/office/drawing/2014/main" xmlns="" id="{E84250E9-F4BB-BC0D-7D3A-9CEB6008900E}"/>
              </a:ext>
            </a:extLst>
          </p:cNvPr>
          <p:cNvSpPr>
            <a:spLocks/>
          </p:cNvSpPr>
          <p:nvPr/>
        </p:nvSpPr>
        <p:spPr bwMode="auto">
          <a:xfrm>
            <a:off x="5460802" y="2151063"/>
            <a:ext cx="992188" cy="991394"/>
          </a:xfrm>
          <a:custGeom>
            <a:avLst/>
            <a:gdLst>
              <a:gd name="T0" fmla="*/ 992188 w 21600"/>
              <a:gd name="T1" fmla="*/ 991394 h 21600"/>
              <a:gd name="T2" fmla="*/ 992188 w 21600"/>
              <a:gd name="T3" fmla="*/ 991394 h 21600"/>
              <a:gd name="T4" fmla="*/ 992188 w 21600"/>
              <a:gd name="T5" fmla="*/ 991394 h 21600"/>
              <a:gd name="T6" fmla="*/ 992188 w 21600"/>
              <a:gd name="T7" fmla="*/ 991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7"/>
                  <a:pt x="16767" y="21599"/>
                  <a:pt x="10799" y="21599"/>
                </a:cubicBezTo>
                <a:cubicBezTo>
                  <a:pt x="4836" y="21599"/>
                  <a:pt x="0" y="16767"/>
                  <a:pt x="0" y="10800"/>
                </a:cubicBezTo>
                <a:cubicBezTo>
                  <a:pt x="0" y="4836"/>
                  <a:pt x="4836" y="0"/>
                  <a:pt x="10799" y="0"/>
                </a:cubicBezTo>
                <a:cubicBezTo>
                  <a:pt x="16767" y="0"/>
                  <a:pt x="21599" y="4836"/>
                  <a:pt x="21599" y="10800"/>
                </a:cubicBezTo>
                <a:close/>
              </a:path>
            </a:pathLst>
          </a:custGeom>
          <a:solidFill>
            <a:schemeClr val="accent3"/>
          </a:solidFill>
          <a:ln w="28575">
            <a:solidFill>
              <a:schemeClr val="bg1"/>
            </a:solidFill>
          </a:ln>
          <a:effectLst/>
        </p:spPr>
        <p:txBody>
          <a:bodyPr lIns="25400" tIns="25400" rIns="25400" bIns="254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03</a:t>
            </a:r>
            <a:endParaRPr kumimoji="0" lang="id-ID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9" name="AutoShape 6">
            <a:extLst>
              <a:ext uri="{FF2B5EF4-FFF2-40B4-BE49-F238E27FC236}">
                <a16:creationId xmlns:a16="http://schemas.microsoft.com/office/drawing/2014/main" xmlns="" id="{A0518657-13CF-8D5F-8B92-65A968BCB54C}"/>
              </a:ext>
            </a:extLst>
          </p:cNvPr>
          <p:cNvSpPr>
            <a:spLocks/>
          </p:cNvSpPr>
          <p:nvPr/>
        </p:nvSpPr>
        <p:spPr bwMode="auto">
          <a:xfrm>
            <a:off x="7219752" y="3361531"/>
            <a:ext cx="672306" cy="671513"/>
          </a:xfrm>
          <a:custGeom>
            <a:avLst/>
            <a:gdLst>
              <a:gd name="T0" fmla="*/ 672306 w 21600"/>
              <a:gd name="T1" fmla="*/ 671513 h 21600"/>
              <a:gd name="T2" fmla="*/ 672306 w 21600"/>
              <a:gd name="T3" fmla="*/ 671513 h 21600"/>
              <a:gd name="T4" fmla="*/ 672306 w 21600"/>
              <a:gd name="T5" fmla="*/ 671513 h 21600"/>
              <a:gd name="T6" fmla="*/ 672306 w 21600"/>
              <a:gd name="T7" fmla="*/ 6715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797"/>
                </a:moveTo>
                <a:cubicBezTo>
                  <a:pt x="21599" y="16766"/>
                  <a:pt x="16760" y="21600"/>
                  <a:pt x="10798" y="21600"/>
                </a:cubicBezTo>
                <a:cubicBezTo>
                  <a:pt x="4839" y="21600"/>
                  <a:pt x="0" y="16766"/>
                  <a:pt x="0" y="10797"/>
                </a:cubicBezTo>
                <a:cubicBezTo>
                  <a:pt x="0" y="4833"/>
                  <a:pt x="4839" y="0"/>
                  <a:pt x="10798" y="0"/>
                </a:cubicBezTo>
                <a:cubicBezTo>
                  <a:pt x="16760" y="0"/>
                  <a:pt x="21599" y="4833"/>
                  <a:pt x="21599" y="10797"/>
                </a:cubicBezTo>
                <a:close/>
              </a:path>
            </a:pathLst>
          </a:custGeom>
          <a:solidFill>
            <a:schemeClr val="accent4"/>
          </a:solidFill>
          <a:ln w="28575">
            <a:solidFill>
              <a:schemeClr val="bg1"/>
            </a:solidFill>
          </a:ln>
          <a:effectLst/>
        </p:spPr>
        <p:txBody>
          <a:bodyPr lIns="25400" tIns="25400" rIns="25400" bIns="254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04</a:t>
            </a:r>
            <a:endParaRPr kumimoji="0" lang="id-ID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0" name="AutoShape 7">
            <a:extLst>
              <a:ext uri="{FF2B5EF4-FFF2-40B4-BE49-F238E27FC236}">
                <a16:creationId xmlns:a16="http://schemas.microsoft.com/office/drawing/2014/main" xmlns="" id="{EF3CC196-AF27-201A-84FF-23DD3D8ADC14}"/>
              </a:ext>
            </a:extLst>
          </p:cNvPr>
          <p:cNvSpPr>
            <a:spLocks/>
          </p:cNvSpPr>
          <p:nvPr/>
        </p:nvSpPr>
        <p:spPr bwMode="auto">
          <a:xfrm>
            <a:off x="7479309" y="5071269"/>
            <a:ext cx="754857" cy="754856"/>
          </a:xfrm>
          <a:custGeom>
            <a:avLst/>
            <a:gdLst>
              <a:gd name="T0" fmla="*/ 754857 w 21600"/>
              <a:gd name="T1" fmla="*/ 754856 h 21600"/>
              <a:gd name="T2" fmla="*/ 754857 w 21600"/>
              <a:gd name="T3" fmla="*/ 754856 h 21600"/>
              <a:gd name="T4" fmla="*/ 754857 w 21600"/>
              <a:gd name="T5" fmla="*/ 754856 h 21600"/>
              <a:gd name="T6" fmla="*/ 754857 w 21600"/>
              <a:gd name="T7" fmla="*/ 75485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799"/>
                </a:moveTo>
                <a:cubicBezTo>
                  <a:pt x="21600" y="16762"/>
                  <a:pt x="16762" y="21599"/>
                  <a:pt x="10798" y="21599"/>
                </a:cubicBezTo>
                <a:cubicBezTo>
                  <a:pt x="4837" y="21599"/>
                  <a:pt x="0" y="16762"/>
                  <a:pt x="0" y="10799"/>
                </a:cubicBezTo>
                <a:cubicBezTo>
                  <a:pt x="0" y="4831"/>
                  <a:pt x="4837" y="0"/>
                  <a:pt x="10798" y="0"/>
                </a:cubicBezTo>
                <a:cubicBezTo>
                  <a:pt x="16762" y="0"/>
                  <a:pt x="21600" y="4831"/>
                  <a:pt x="21600" y="10799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bg1"/>
            </a:solidFill>
          </a:ln>
          <a:effectLst/>
        </p:spPr>
        <p:txBody>
          <a:bodyPr lIns="25400" tIns="25400" rIns="25400" bIns="254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05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xmlns="" id="{5B02F6D6-26A7-A394-934B-D82D1A3BD532}"/>
              </a:ext>
            </a:extLst>
          </p:cNvPr>
          <p:cNvSpPr>
            <a:spLocks/>
          </p:cNvSpPr>
          <p:nvPr/>
        </p:nvSpPr>
        <p:spPr bwMode="auto">
          <a:xfrm>
            <a:off x="4010723" y="3184524"/>
            <a:ext cx="638969" cy="638969"/>
          </a:xfrm>
          <a:custGeom>
            <a:avLst/>
            <a:gdLst>
              <a:gd name="T0" fmla="*/ 638969 w 21600"/>
              <a:gd name="T1" fmla="*/ 638969 h 21600"/>
              <a:gd name="T2" fmla="*/ 638969 w 21600"/>
              <a:gd name="T3" fmla="*/ 638969 h 21600"/>
              <a:gd name="T4" fmla="*/ 638969 w 21600"/>
              <a:gd name="T5" fmla="*/ 638969 h 21600"/>
              <a:gd name="T6" fmla="*/ 638969 w 21600"/>
              <a:gd name="T7" fmla="*/ 63896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2"/>
                  <a:pt x="16769" y="21599"/>
                  <a:pt x="10800" y="21599"/>
                </a:cubicBezTo>
                <a:cubicBezTo>
                  <a:pt x="4837" y="21599"/>
                  <a:pt x="0" y="16762"/>
                  <a:pt x="0" y="10800"/>
                </a:cubicBezTo>
                <a:cubicBezTo>
                  <a:pt x="0" y="4830"/>
                  <a:pt x="4837" y="0"/>
                  <a:pt x="10800" y="0"/>
                </a:cubicBezTo>
                <a:cubicBezTo>
                  <a:pt x="16769" y="0"/>
                  <a:pt x="21599" y="4830"/>
                  <a:pt x="21599" y="10800"/>
                </a:cubicBezTo>
                <a:close/>
              </a:path>
            </a:pathLst>
          </a:custGeom>
          <a:solidFill>
            <a:schemeClr val="accent2"/>
          </a:solidFill>
          <a:ln w="28575">
            <a:solidFill>
              <a:schemeClr val="bg1"/>
            </a:solidFill>
          </a:ln>
          <a:effectLst/>
        </p:spPr>
        <p:txBody>
          <a:bodyPr lIns="25400" tIns="25400" rIns="25400" bIns="254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02</a:t>
            </a:r>
            <a:endParaRPr kumimoji="0" lang="id-ID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2" name="AutoShape 9">
            <a:extLst>
              <a:ext uri="{FF2B5EF4-FFF2-40B4-BE49-F238E27FC236}">
                <a16:creationId xmlns:a16="http://schemas.microsoft.com/office/drawing/2014/main" xmlns="" id="{07F5109D-52B3-CA66-E5D7-262A6920221D}"/>
              </a:ext>
            </a:extLst>
          </p:cNvPr>
          <p:cNvSpPr>
            <a:spLocks/>
          </p:cNvSpPr>
          <p:nvPr/>
        </p:nvSpPr>
        <p:spPr bwMode="auto">
          <a:xfrm>
            <a:off x="3938889" y="4966554"/>
            <a:ext cx="396082" cy="396082"/>
          </a:xfrm>
          <a:custGeom>
            <a:avLst/>
            <a:gdLst>
              <a:gd name="T0" fmla="*/ 396082 w 21600"/>
              <a:gd name="T1" fmla="*/ 396082 h 21600"/>
              <a:gd name="T2" fmla="*/ 396082 w 21600"/>
              <a:gd name="T3" fmla="*/ 396082 h 21600"/>
              <a:gd name="T4" fmla="*/ 396082 w 21600"/>
              <a:gd name="T5" fmla="*/ 396082 h 21600"/>
              <a:gd name="T6" fmla="*/ 396082 w 21600"/>
              <a:gd name="T7" fmla="*/ 39608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794"/>
                </a:moveTo>
                <a:cubicBezTo>
                  <a:pt x="21600" y="16767"/>
                  <a:pt x="16763" y="21599"/>
                  <a:pt x="10792" y="21599"/>
                </a:cubicBezTo>
                <a:cubicBezTo>
                  <a:pt x="4836" y="21599"/>
                  <a:pt x="0" y="16767"/>
                  <a:pt x="0" y="10794"/>
                </a:cubicBezTo>
                <a:cubicBezTo>
                  <a:pt x="0" y="4833"/>
                  <a:pt x="4836" y="0"/>
                  <a:pt x="10792" y="0"/>
                </a:cubicBezTo>
                <a:cubicBezTo>
                  <a:pt x="16763" y="0"/>
                  <a:pt x="21600" y="4833"/>
                  <a:pt x="21600" y="10794"/>
                </a:cubicBezTo>
                <a:close/>
              </a:path>
            </a:pathLst>
          </a:custGeom>
          <a:solidFill>
            <a:schemeClr val="accent1"/>
          </a:solidFill>
          <a:ln w="28575">
            <a:solidFill>
              <a:schemeClr val="bg1"/>
            </a:solidFill>
          </a:ln>
          <a:effectLst/>
        </p:spPr>
        <p:txBody>
          <a:bodyPr lIns="25400" tIns="25400" rIns="25400" bIns="254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01</a:t>
            </a:r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BCB3A318-17A5-1F16-2FD0-5870B1307DFA}"/>
              </a:ext>
            </a:extLst>
          </p:cNvPr>
          <p:cNvSpPr txBox="1"/>
          <p:nvPr/>
        </p:nvSpPr>
        <p:spPr>
          <a:xfrm>
            <a:off x="4865740" y="4545419"/>
            <a:ext cx="2082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400" b="1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2134F6A-D5F1-16D3-FC1A-B2796360272B}"/>
              </a:ext>
            </a:extLst>
          </p:cNvPr>
          <p:cNvSpPr txBox="1"/>
          <p:nvPr/>
        </p:nvSpPr>
        <p:spPr>
          <a:xfrm>
            <a:off x="671268" y="481917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43D3464-20DA-0D54-ED51-66C7F630DA86}"/>
              </a:ext>
            </a:extLst>
          </p:cNvPr>
          <p:cNvSpPr txBox="1"/>
          <p:nvPr/>
        </p:nvSpPr>
        <p:spPr>
          <a:xfrm>
            <a:off x="671268" y="5134083"/>
            <a:ext cx="3154665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4193A13-1128-5CF1-0561-DA1FA9379B1C}"/>
              </a:ext>
            </a:extLst>
          </p:cNvPr>
          <p:cNvSpPr txBox="1"/>
          <p:nvPr/>
        </p:nvSpPr>
        <p:spPr>
          <a:xfrm>
            <a:off x="671268" y="3088048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55E4AA9-6EF4-DE8D-6A51-0EFFCBFE8194}"/>
              </a:ext>
            </a:extLst>
          </p:cNvPr>
          <p:cNvSpPr txBox="1"/>
          <p:nvPr/>
        </p:nvSpPr>
        <p:spPr>
          <a:xfrm>
            <a:off x="671268" y="3402957"/>
            <a:ext cx="3154665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69F8AB4A-B44D-8959-A159-BB6ADE61DCB0}"/>
              </a:ext>
            </a:extLst>
          </p:cNvPr>
          <p:cNvSpPr txBox="1"/>
          <p:nvPr/>
        </p:nvSpPr>
        <p:spPr>
          <a:xfrm>
            <a:off x="671268" y="1740566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D2A6FCDC-0103-F920-2414-ACE128B1A22D}"/>
              </a:ext>
            </a:extLst>
          </p:cNvPr>
          <p:cNvSpPr txBox="1"/>
          <p:nvPr/>
        </p:nvSpPr>
        <p:spPr>
          <a:xfrm>
            <a:off x="671268" y="2055475"/>
            <a:ext cx="4409669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A7564A80-8665-1F20-CEB4-D723658D38CC}"/>
              </a:ext>
            </a:extLst>
          </p:cNvPr>
          <p:cNvSpPr txBox="1"/>
          <p:nvPr/>
        </p:nvSpPr>
        <p:spPr>
          <a:xfrm>
            <a:off x="8135740" y="3146534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5ACAB82-D49D-5107-2D35-19B221A7976B}"/>
              </a:ext>
            </a:extLst>
          </p:cNvPr>
          <p:cNvSpPr txBox="1"/>
          <p:nvPr/>
        </p:nvSpPr>
        <p:spPr>
          <a:xfrm>
            <a:off x="8135741" y="3461443"/>
            <a:ext cx="3404440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F6AFCA9-7013-F6B1-8C57-4E9802D64347}"/>
              </a:ext>
            </a:extLst>
          </p:cNvPr>
          <p:cNvSpPr txBox="1"/>
          <p:nvPr/>
        </p:nvSpPr>
        <p:spPr>
          <a:xfrm>
            <a:off x="8413061" y="4776252"/>
            <a:ext cx="20997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9569FD4-EA2C-3071-3CBE-1C092801595F}"/>
              </a:ext>
            </a:extLst>
          </p:cNvPr>
          <p:cNvSpPr txBox="1"/>
          <p:nvPr/>
        </p:nvSpPr>
        <p:spPr>
          <a:xfrm>
            <a:off x="8413062" y="5091161"/>
            <a:ext cx="3127118" cy="1181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</a:t>
            </a:r>
          </a:p>
        </p:txBody>
      </p:sp>
      <p:sp>
        <p:nvSpPr>
          <p:cNvPr id="26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535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1E96EC86-5E96-CC3D-32F3-276B79F6A1C0}"/>
              </a:ext>
            </a:extLst>
          </p:cNvPr>
          <p:cNvSpPr/>
          <p:nvPr/>
        </p:nvSpPr>
        <p:spPr>
          <a:xfrm>
            <a:off x="0" y="2925602"/>
            <a:ext cx="4377267" cy="1105619"/>
          </a:xfrm>
          <a:prstGeom prst="rect">
            <a:avLst/>
          </a:prstGeom>
          <a:solidFill>
            <a:schemeClr val="accent6">
              <a:lumMod val="90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C1CEA413-186F-F47E-141F-3BCAE041DA92}"/>
              </a:ext>
            </a:extLst>
          </p:cNvPr>
          <p:cNvSpPr/>
          <p:nvPr/>
        </p:nvSpPr>
        <p:spPr>
          <a:xfrm>
            <a:off x="1" y="4479370"/>
            <a:ext cx="4876800" cy="1105619"/>
          </a:xfrm>
          <a:prstGeom prst="rect">
            <a:avLst/>
          </a:prstGeom>
          <a:solidFill>
            <a:schemeClr val="accent5">
              <a:lumMod val="90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C9497D72-C2E9-3900-5DF4-88A59D31F739}"/>
              </a:ext>
            </a:extLst>
          </p:cNvPr>
          <p:cNvSpPr/>
          <p:nvPr/>
        </p:nvSpPr>
        <p:spPr>
          <a:xfrm>
            <a:off x="7467600" y="3581254"/>
            <a:ext cx="4724400" cy="1105619"/>
          </a:xfrm>
          <a:prstGeom prst="rect">
            <a:avLst/>
          </a:prstGeom>
          <a:solidFill>
            <a:schemeClr val="accent3">
              <a:lumMod val="20000"/>
              <a:lumOff val="8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D25279F-5482-6778-C3D1-E776A7D63DD8}"/>
              </a:ext>
            </a:extLst>
          </p:cNvPr>
          <p:cNvSpPr/>
          <p:nvPr/>
        </p:nvSpPr>
        <p:spPr>
          <a:xfrm>
            <a:off x="6815667" y="2030388"/>
            <a:ext cx="5376333" cy="1105619"/>
          </a:xfrm>
          <a:prstGeom prst="rect">
            <a:avLst/>
          </a:prstGeom>
          <a:solidFill>
            <a:schemeClr val="accent2">
              <a:lumMod val="20000"/>
              <a:lumOff val="80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5C6B12C6-A64F-EC9C-A650-51E60EC3C58A}"/>
              </a:ext>
            </a:extLst>
          </p:cNvPr>
          <p:cNvSpPr/>
          <p:nvPr/>
        </p:nvSpPr>
        <p:spPr>
          <a:xfrm>
            <a:off x="6477000" y="4809636"/>
            <a:ext cx="5715000" cy="1105619"/>
          </a:xfrm>
          <a:prstGeom prst="rect">
            <a:avLst/>
          </a:prstGeom>
          <a:solidFill>
            <a:schemeClr val="accent4">
              <a:lumMod val="20000"/>
              <a:lumOff val="8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D17DD099-F88A-4501-7E6A-032B666AB2C8}"/>
              </a:ext>
            </a:extLst>
          </p:cNvPr>
          <p:cNvSpPr/>
          <p:nvPr/>
        </p:nvSpPr>
        <p:spPr>
          <a:xfrm>
            <a:off x="0" y="1699617"/>
            <a:ext cx="5376333" cy="1105619"/>
          </a:xfrm>
          <a:prstGeom prst="rect">
            <a:avLst/>
          </a:prstGeom>
          <a:solidFill>
            <a:schemeClr val="accent1">
              <a:lumMod val="20000"/>
              <a:lumOff val="8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D3E1D92-A395-DD49-34B0-465B62A30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Shape 727">
            <a:extLst>
              <a:ext uri="{FF2B5EF4-FFF2-40B4-BE49-F238E27FC236}">
                <a16:creationId xmlns:a16="http://schemas.microsoft.com/office/drawing/2014/main" xmlns="" id="{4272E6C9-0AFF-20F0-0B6A-C774198B4292}"/>
              </a:ext>
            </a:extLst>
          </p:cNvPr>
          <p:cNvSpPr/>
          <p:nvPr/>
        </p:nvSpPr>
        <p:spPr>
          <a:xfrm>
            <a:off x="4777259" y="1699617"/>
            <a:ext cx="1443159" cy="16989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3" h="21600" extrusionOk="0">
                <a:moveTo>
                  <a:pt x="18505" y="14572"/>
                </a:moveTo>
                <a:cubicBezTo>
                  <a:pt x="18974" y="14572"/>
                  <a:pt x="19549" y="14855"/>
                  <a:pt x="19783" y="15202"/>
                </a:cubicBezTo>
                <a:lnTo>
                  <a:pt x="21307" y="17456"/>
                </a:lnTo>
                <a:cubicBezTo>
                  <a:pt x="21541" y="17802"/>
                  <a:pt x="21541" y="18369"/>
                  <a:pt x="21307" y="18716"/>
                </a:cubicBezTo>
                <a:lnTo>
                  <a:pt x="19783" y="20970"/>
                </a:lnTo>
                <a:cubicBezTo>
                  <a:pt x="19549" y="21317"/>
                  <a:pt x="18974" y="21600"/>
                  <a:pt x="18505" y="21600"/>
                </a:cubicBezTo>
                <a:lnTo>
                  <a:pt x="15458" y="21600"/>
                </a:lnTo>
                <a:cubicBezTo>
                  <a:pt x="14989" y="21600"/>
                  <a:pt x="14414" y="21317"/>
                  <a:pt x="14180" y="20970"/>
                </a:cubicBezTo>
                <a:lnTo>
                  <a:pt x="12656" y="18716"/>
                </a:lnTo>
                <a:cubicBezTo>
                  <a:pt x="12422" y="18369"/>
                  <a:pt x="12422" y="17802"/>
                  <a:pt x="12656" y="17456"/>
                </a:cubicBezTo>
                <a:lnTo>
                  <a:pt x="13507" y="16198"/>
                </a:lnTo>
                <a:cubicBezTo>
                  <a:pt x="13741" y="15852"/>
                  <a:pt x="13741" y="15285"/>
                  <a:pt x="13506" y="14939"/>
                </a:cubicBezTo>
                <a:lnTo>
                  <a:pt x="13336" y="14686"/>
                </a:lnTo>
                <a:cubicBezTo>
                  <a:pt x="13102" y="14340"/>
                  <a:pt x="12527" y="14056"/>
                  <a:pt x="12059" y="14056"/>
                </a:cubicBezTo>
                <a:lnTo>
                  <a:pt x="5352" y="14056"/>
                </a:lnTo>
                <a:cubicBezTo>
                  <a:pt x="4884" y="14056"/>
                  <a:pt x="4309" y="13773"/>
                  <a:pt x="4075" y="13426"/>
                </a:cubicBezTo>
                <a:lnTo>
                  <a:pt x="175" y="7658"/>
                </a:lnTo>
                <a:cubicBezTo>
                  <a:pt x="-59" y="7312"/>
                  <a:pt x="-59" y="6745"/>
                  <a:pt x="175" y="6398"/>
                </a:cubicBezTo>
                <a:lnTo>
                  <a:pt x="4075" y="630"/>
                </a:lnTo>
                <a:cubicBezTo>
                  <a:pt x="4309" y="283"/>
                  <a:pt x="4884" y="0"/>
                  <a:pt x="5352" y="0"/>
                </a:cubicBezTo>
                <a:lnTo>
                  <a:pt x="13151" y="0"/>
                </a:lnTo>
                <a:cubicBezTo>
                  <a:pt x="13619" y="0"/>
                  <a:pt x="14194" y="283"/>
                  <a:pt x="14429" y="630"/>
                </a:cubicBezTo>
                <a:lnTo>
                  <a:pt x="18328" y="6398"/>
                </a:lnTo>
                <a:cubicBezTo>
                  <a:pt x="18562" y="6745"/>
                  <a:pt x="18562" y="7312"/>
                  <a:pt x="18328" y="7658"/>
                </a:cubicBezTo>
                <a:lnTo>
                  <a:pt x="14975" y="12618"/>
                </a:lnTo>
                <a:cubicBezTo>
                  <a:pt x="14741" y="12965"/>
                  <a:pt x="14741" y="13532"/>
                  <a:pt x="14975" y="13878"/>
                </a:cubicBezTo>
                <a:lnTo>
                  <a:pt x="15018" y="13942"/>
                </a:lnTo>
                <a:cubicBezTo>
                  <a:pt x="15252" y="14288"/>
                  <a:pt x="15827" y="14572"/>
                  <a:pt x="16295" y="14572"/>
                </a:cubicBezTo>
                <a:cubicBezTo>
                  <a:pt x="16295" y="14572"/>
                  <a:pt x="18505" y="14572"/>
                  <a:pt x="18505" y="14572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8" name="Shape 728">
            <a:extLst>
              <a:ext uri="{FF2B5EF4-FFF2-40B4-BE49-F238E27FC236}">
                <a16:creationId xmlns:a16="http://schemas.microsoft.com/office/drawing/2014/main" xmlns="" id="{04378CD4-90BC-2102-5A20-8F6CC3B2236D}"/>
              </a:ext>
            </a:extLst>
          </p:cNvPr>
          <p:cNvSpPr/>
          <p:nvPr/>
        </p:nvSpPr>
        <p:spPr>
          <a:xfrm>
            <a:off x="3691467" y="2929222"/>
            <a:ext cx="1936732" cy="11056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3" h="21600" extrusionOk="0">
                <a:moveTo>
                  <a:pt x="16064" y="6078"/>
                </a:moveTo>
                <a:cubicBezTo>
                  <a:pt x="16238" y="5546"/>
                  <a:pt x="16667" y="5110"/>
                  <a:pt x="17017" y="5110"/>
                </a:cubicBezTo>
                <a:lnTo>
                  <a:pt x="19291" y="5110"/>
                </a:lnTo>
                <a:cubicBezTo>
                  <a:pt x="19640" y="5110"/>
                  <a:pt x="20069" y="5546"/>
                  <a:pt x="20244" y="6078"/>
                </a:cubicBezTo>
                <a:lnTo>
                  <a:pt x="21381" y="9542"/>
                </a:lnTo>
                <a:cubicBezTo>
                  <a:pt x="21556" y="10075"/>
                  <a:pt x="21556" y="10946"/>
                  <a:pt x="21381" y="11478"/>
                </a:cubicBezTo>
                <a:lnTo>
                  <a:pt x="20244" y="14942"/>
                </a:lnTo>
                <a:cubicBezTo>
                  <a:pt x="20069" y="15474"/>
                  <a:pt x="19640" y="15910"/>
                  <a:pt x="19291" y="15910"/>
                </a:cubicBezTo>
                <a:lnTo>
                  <a:pt x="17017" y="15910"/>
                </a:lnTo>
                <a:cubicBezTo>
                  <a:pt x="16667" y="15910"/>
                  <a:pt x="16238" y="15474"/>
                  <a:pt x="16064" y="14942"/>
                </a:cubicBezTo>
                <a:lnTo>
                  <a:pt x="15429" y="13010"/>
                </a:lnTo>
                <a:cubicBezTo>
                  <a:pt x="15254" y="12477"/>
                  <a:pt x="14825" y="12042"/>
                  <a:pt x="14476" y="12042"/>
                </a:cubicBezTo>
                <a:lnTo>
                  <a:pt x="14221" y="12042"/>
                </a:lnTo>
                <a:cubicBezTo>
                  <a:pt x="13872" y="12042"/>
                  <a:pt x="13443" y="12477"/>
                  <a:pt x="13268" y="13010"/>
                </a:cubicBezTo>
                <a:lnTo>
                  <a:pt x="10766" y="20632"/>
                </a:lnTo>
                <a:cubicBezTo>
                  <a:pt x="10591" y="21164"/>
                  <a:pt x="10162" y="21600"/>
                  <a:pt x="9813" y="21600"/>
                </a:cubicBezTo>
                <a:lnTo>
                  <a:pt x="3994" y="21600"/>
                </a:lnTo>
                <a:cubicBezTo>
                  <a:pt x="3644" y="21600"/>
                  <a:pt x="3215" y="21164"/>
                  <a:pt x="3040" y="20632"/>
                </a:cubicBezTo>
                <a:lnTo>
                  <a:pt x="131" y="11768"/>
                </a:lnTo>
                <a:cubicBezTo>
                  <a:pt x="-44" y="11235"/>
                  <a:pt x="-44" y="10364"/>
                  <a:pt x="131" y="9832"/>
                </a:cubicBezTo>
                <a:lnTo>
                  <a:pt x="3040" y="968"/>
                </a:lnTo>
                <a:cubicBezTo>
                  <a:pt x="3215" y="436"/>
                  <a:pt x="3644" y="0"/>
                  <a:pt x="3994" y="0"/>
                </a:cubicBezTo>
                <a:lnTo>
                  <a:pt x="9813" y="0"/>
                </a:lnTo>
                <a:cubicBezTo>
                  <a:pt x="10162" y="0"/>
                  <a:pt x="10591" y="436"/>
                  <a:pt x="10766" y="968"/>
                </a:cubicBezTo>
                <a:lnTo>
                  <a:pt x="13268" y="8590"/>
                </a:lnTo>
                <a:cubicBezTo>
                  <a:pt x="13443" y="9123"/>
                  <a:pt x="13872" y="9558"/>
                  <a:pt x="14221" y="9558"/>
                </a:cubicBezTo>
                <a:lnTo>
                  <a:pt x="14286" y="9558"/>
                </a:lnTo>
                <a:cubicBezTo>
                  <a:pt x="14635" y="9558"/>
                  <a:pt x="15064" y="9123"/>
                  <a:pt x="15239" y="8590"/>
                </a:cubicBezTo>
                <a:cubicBezTo>
                  <a:pt x="15239" y="8590"/>
                  <a:pt x="16064" y="6078"/>
                  <a:pt x="16064" y="6078"/>
                </a:cubicBezTo>
                <a:close/>
              </a:path>
            </a:pathLst>
          </a:custGeom>
          <a:solidFill>
            <a:schemeClr val="accent6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9" name="Shape 729">
            <a:extLst>
              <a:ext uri="{FF2B5EF4-FFF2-40B4-BE49-F238E27FC236}">
                <a16:creationId xmlns:a16="http://schemas.microsoft.com/office/drawing/2014/main" xmlns="" id="{EEF65ACC-F9FF-0016-8198-4E8FA6D8C04B}"/>
              </a:ext>
            </a:extLst>
          </p:cNvPr>
          <p:cNvSpPr/>
          <p:nvPr/>
        </p:nvSpPr>
        <p:spPr>
          <a:xfrm>
            <a:off x="4216386" y="3871200"/>
            <a:ext cx="1417464" cy="17137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1" h="21600" extrusionOk="0">
                <a:moveTo>
                  <a:pt x="12495" y="4108"/>
                </a:moveTo>
                <a:cubicBezTo>
                  <a:pt x="12257" y="3765"/>
                  <a:pt x="12257" y="3203"/>
                  <a:pt x="12495" y="2859"/>
                </a:cubicBezTo>
                <a:lnTo>
                  <a:pt x="14046" y="624"/>
                </a:lnTo>
                <a:cubicBezTo>
                  <a:pt x="14285" y="281"/>
                  <a:pt x="14870" y="0"/>
                  <a:pt x="15347" y="0"/>
                </a:cubicBezTo>
                <a:lnTo>
                  <a:pt x="18450" y="0"/>
                </a:lnTo>
                <a:cubicBezTo>
                  <a:pt x="18927" y="0"/>
                  <a:pt x="19512" y="281"/>
                  <a:pt x="19750" y="624"/>
                </a:cubicBezTo>
                <a:lnTo>
                  <a:pt x="21302" y="2859"/>
                </a:lnTo>
                <a:cubicBezTo>
                  <a:pt x="21540" y="3203"/>
                  <a:pt x="21540" y="3765"/>
                  <a:pt x="21302" y="4108"/>
                </a:cubicBezTo>
                <a:lnTo>
                  <a:pt x="19750" y="6343"/>
                </a:lnTo>
                <a:cubicBezTo>
                  <a:pt x="19512" y="6686"/>
                  <a:pt x="18927" y="6967"/>
                  <a:pt x="18450" y="6967"/>
                </a:cubicBezTo>
                <a:lnTo>
                  <a:pt x="16719" y="6967"/>
                </a:lnTo>
                <a:cubicBezTo>
                  <a:pt x="16242" y="6967"/>
                  <a:pt x="15657" y="7248"/>
                  <a:pt x="15418" y="7592"/>
                </a:cubicBezTo>
                <a:lnTo>
                  <a:pt x="15245" y="7842"/>
                </a:lnTo>
                <a:cubicBezTo>
                  <a:pt x="15006" y="8185"/>
                  <a:pt x="15006" y="8747"/>
                  <a:pt x="15245" y="9091"/>
                </a:cubicBezTo>
                <a:lnTo>
                  <a:pt x="18658" y="14008"/>
                </a:lnTo>
                <a:cubicBezTo>
                  <a:pt x="18897" y="14352"/>
                  <a:pt x="18897" y="14914"/>
                  <a:pt x="18658" y="15257"/>
                </a:cubicBezTo>
                <a:lnTo>
                  <a:pt x="14689" y="20976"/>
                </a:lnTo>
                <a:cubicBezTo>
                  <a:pt x="14450" y="21319"/>
                  <a:pt x="13865" y="21600"/>
                  <a:pt x="13388" y="21600"/>
                </a:cubicBezTo>
                <a:lnTo>
                  <a:pt x="5449" y="21600"/>
                </a:lnTo>
                <a:cubicBezTo>
                  <a:pt x="4972" y="21600"/>
                  <a:pt x="4387" y="21319"/>
                  <a:pt x="4148" y="20975"/>
                </a:cubicBezTo>
                <a:lnTo>
                  <a:pt x="178" y="15257"/>
                </a:lnTo>
                <a:cubicBezTo>
                  <a:pt x="-60" y="14914"/>
                  <a:pt x="-60" y="14352"/>
                  <a:pt x="178" y="14008"/>
                </a:cubicBezTo>
                <a:lnTo>
                  <a:pt x="4148" y="8290"/>
                </a:lnTo>
                <a:cubicBezTo>
                  <a:pt x="4387" y="7946"/>
                  <a:pt x="4972" y="7665"/>
                  <a:pt x="5449" y="7665"/>
                </a:cubicBezTo>
                <a:lnTo>
                  <a:pt x="12276" y="7665"/>
                </a:lnTo>
                <a:cubicBezTo>
                  <a:pt x="12753" y="7665"/>
                  <a:pt x="13338" y="7384"/>
                  <a:pt x="13576" y="7041"/>
                </a:cubicBezTo>
                <a:lnTo>
                  <a:pt x="13620" y="6978"/>
                </a:lnTo>
                <a:cubicBezTo>
                  <a:pt x="13859" y="6634"/>
                  <a:pt x="13859" y="6072"/>
                  <a:pt x="13620" y="5729"/>
                </a:cubicBezTo>
                <a:cubicBezTo>
                  <a:pt x="13620" y="5729"/>
                  <a:pt x="12495" y="4108"/>
                  <a:pt x="12495" y="4108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10" name="Shape 730">
            <a:extLst>
              <a:ext uri="{FF2B5EF4-FFF2-40B4-BE49-F238E27FC236}">
                <a16:creationId xmlns:a16="http://schemas.microsoft.com/office/drawing/2014/main" xmlns="" id="{6D47CB35-2E4C-DF6E-7D05-15D9A569C4D8}"/>
              </a:ext>
            </a:extLst>
          </p:cNvPr>
          <p:cNvSpPr/>
          <p:nvPr/>
        </p:nvSpPr>
        <p:spPr>
          <a:xfrm>
            <a:off x="5618567" y="4216352"/>
            <a:ext cx="1443138" cy="16989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3" h="21600" extrusionOk="0">
                <a:moveTo>
                  <a:pt x="2976" y="7028"/>
                </a:moveTo>
                <a:cubicBezTo>
                  <a:pt x="2508" y="7028"/>
                  <a:pt x="1933" y="6745"/>
                  <a:pt x="1699" y="6398"/>
                </a:cubicBezTo>
                <a:lnTo>
                  <a:pt x="175" y="4144"/>
                </a:lnTo>
                <a:cubicBezTo>
                  <a:pt x="-59" y="3797"/>
                  <a:pt x="-59" y="3231"/>
                  <a:pt x="175" y="2884"/>
                </a:cubicBezTo>
                <a:lnTo>
                  <a:pt x="1699" y="630"/>
                </a:lnTo>
                <a:cubicBezTo>
                  <a:pt x="1933" y="283"/>
                  <a:pt x="2508" y="0"/>
                  <a:pt x="2977" y="0"/>
                </a:cubicBezTo>
                <a:lnTo>
                  <a:pt x="6024" y="0"/>
                </a:lnTo>
                <a:cubicBezTo>
                  <a:pt x="6493" y="0"/>
                  <a:pt x="7068" y="283"/>
                  <a:pt x="7302" y="630"/>
                </a:cubicBezTo>
                <a:lnTo>
                  <a:pt x="8826" y="2884"/>
                </a:lnTo>
                <a:cubicBezTo>
                  <a:pt x="9060" y="3230"/>
                  <a:pt x="9060" y="3797"/>
                  <a:pt x="8826" y="4144"/>
                </a:cubicBezTo>
                <a:lnTo>
                  <a:pt x="7975" y="5402"/>
                </a:lnTo>
                <a:cubicBezTo>
                  <a:pt x="7741" y="5748"/>
                  <a:pt x="7741" y="6315"/>
                  <a:pt x="7976" y="6661"/>
                </a:cubicBezTo>
                <a:lnTo>
                  <a:pt x="8146" y="6914"/>
                </a:lnTo>
                <a:cubicBezTo>
                  <a:pt x="8380" y="7260"/>
                  <a:pt x="8955" y="7544"/>
                  <a:pt x="9424" y="7544"/>
                </a:cubicBezTo>
                <a:lnTo>
                  <a:pt x="16130" y="7544"/>
                </a:lnTo>
                <a:cubicBezTo>
                  <a:pt x="16598" y="7544"/>
                  <a:pt x="17173" y="7827"/>
                  <a:pt x="17407" y="8174"/>
                </a:cubicBezTo>
                <a:lnTo>
                  <a:pt x="21307" y="13942"/>
                </a:lnTo>
                <a:cubicBezTo>
                  <a:pt x="21541" y="14288"/>
                  <a:pt x="21541" y="14855"/>
                  <a:pt x="21307" y="15202"/>
                </a:cubicBezTo>
                <a:lnTo>
                  <a:pt x="17407" y="20970"/>
                </a:lnTo>
                <a:cubicBezTo>
                  <a:pt x="17173" y="21317"/>
                  <a:pt x="16598" y="21600"/>
                  <a:pt x="16130" y="21600"/>
                </a:cubicBezTo>
                <a:lnTo>
                  <a:pt x="8331" y="21600"/>
                </a:lnTo>
                <a:cubicBezTo>
                  <a:pt x="7863" y="21600"/>
                  <a:pt x="7288" y="21317"/>
                  <a:pt x="7054" y="20970"/>
                </a:cubicBezTo>
                <a:lnTo>
                  <a:pt x="3154" y="15202"/>
                </a:lnTo>
                <a:cubicBezTo>
                  <a:pt x="2920" y="14855"/>
                  <a:pt x="2920" y="14288"/>
                  <a:pt x="3154" y="13942"/>
                </a:cubicBezTo>
                <a:lnTo>
                  <a:pt x="6507" y="8982"/>
                </a:lnTo>
                <a:cubicBezTo>
                  <a:pt x="6742" y="8635"/>
                  <a:pt x="6742" y="8068"/>
                  <a:pt x="6507" y="7722"/>
                </a:cubicBezTo>
                <a:lnTo>
                  <a:pt x="6464" y="7658"/>
                </a:lnTo>
                <a:cubicBezTo>
                  <a:pt x="6230" y="7312"/>
                  <a:pt x="5655" y="7028"/>
                  <a:pt x="5187" y="7028"/>
                </a:cubicBezTo>
                <a:cubicBezTo>
                  <a:pt x="5187" y="7028"/>
                  <a:pt x="2976" y="7028"/>
                  <a:pt x="2976" y="7028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11" name="Shape 731">
            <a:extLst>
              <a:ext uri="{FF2B5EF4-FFF2-40B4-BE49-F238E27FC236}">
                <a16:creationId xmlns:a16="http://schemas.microsoft.com/office/drawing/2014/main" xmlns="" id="{3537980B-F848-B9AC-5FC9-89C434897036}"/>
              </a:ext>
            </a:extLst>
          </p:cNvPr>
          <p:cNvSpPr/>
          <p:nvPr/>
        </p:nvSpPr>
        <p:spPr>
          <a:xfrm>
            <a:off x="6208203" y="3583573"/>
            <a:ext cx="1936730" cy="110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3" h="21600" extrusionOk="0">
                <a:moveTo>
                  <a:pt x="5448" y="15522"/>
                </a:moveTo>
                <a:cubicBezTo>
                  <a:pt x="5274" y="16055"/>
                  <a:pt x="4845" y="16490"/>
                  <a:pt x="4495" y="16490"/>
                </a:cubicBezTo>
                <a:lnTo>
                  <a:pt x="2221" y="16490"/>
                </a:lnTo>
                <a:cubicBezTo>
                  <a:pt x="1871" y="16490"/>
                  <a:pt x="1443" y="16054"/>
                  <a:pt x="1268" y="15522"/>
                </a:cubicBezTo>
                <a:lnTo>
                  <a:pt x="131" y="12058"/>
                </a:lnTo>
                <a:cubicBezTo>
                  <a:pt x="-44" y="11526"/>
                  <a:pt x="-44" y="10655"/>
                  <a:pt x="131" y="10122"/>
                </a:cubicBezTo>
                <a:lnTo>
                  <a:pt x="1268" y="6658"/>
                </a:lnTo>
                <a:cubicBezTo>
                  <a:pt x="1443" y="6126"/>
                  <a:pt x="1872" y="5690"/>
                  <a:pt x="2221" y="5690"/>
                </a:cubicBezTo>
                <a:lnTo>
                  <a:pt x="4495" y="5690"/>
                </a:lnTo>
                <a:cubicBezTo>
                  <a:pt x="4845" y="5690"/>
                  <a:pt x="5273" y="6126"/>
                  <a:pt x="5448" y="6658"/>
                </a:cubicBezTo>
                <a:lnTo>
                  <a:pt x="6083" y="8591"/>
                </a:lnTo>
                <a:cubicBezTo>
                  <a:pt x="6258" y="9123"/>
                  <a:pt x="6686" y="9559"/>
                  <a:pt x="7036" y="9558"/>
                </a:cubicBezTo>
                <a:lnTo>
                  <a:pt x="7291" y="9558"/>
                </a:lnTo>
                <a:cubicBezTo>
                  <a:pt x="7640" y="9558"/>
                  <a:pt x="8069" y="9123"/>
                  <a:pt x="8244" y="8590"/>
                </a:cubicBezTo>
                <a:lnTo>
                  <a:pt x="10746" y="968"/>
                </a:lnTo>
                <a:cubicBezTo>
                  <a:pt x="10921" y="436"/>
                  <a:pt x="11350" y="0"/>
                  <a:pt x="11699" y="0"/>
                </a:cubicBezTo>
                <a:lnTo>
                  <a:pt x="17518" y="0"/>
                </a:lnTo>
                <a:cubicBezTo>
                  <a:pt x="17868" y="0"/>
                  <a:pt x="18297" y="436"/>
                  <a:pt x="18472" y="968"/>
                </a:cubicBezTo>
                <a:lnTo>
                  <a:pt x="21381" y="9832"/>
                </a:lnTo>
                <a:cubicBezTo>
                  <a:pt x="21556" y="10365"/>
                  <a:pt x="21556" y="11236"/>
                  <a:pt x="21381" y="11768"/>
                </a:cubicBezTo>
                <a:lnTo>
                  <a:pt x="18472" y="20632"/>
                </a:lnTo>
                <a:cubicBezTo>
                  <a:pt x="18297" y="21164"/>
                  <a:pt x="17868" y="21600"/>
                  <a:pt x="17518" y="21600"/>
                </a:cubicBezTo>
                <a:lnTo>
                  <a:pt x="11699" y="21600"/>
                </a:lnTo>
                <a:cubicBezTo>
                  <a:pt x="11350" y="21600"/>
                  <a:pt x="10921" y="21164"/>
                  <a:pt x="10746" y="20632"/>
                </a:cubicBezTo>
                <a:lnTo>
                  <a:pt x="8244" y="13010"/>
                </a:lnTo>
                <a:cubicBezTo>
                  <a:pt x="8069" y="12477"/>
                  <a:pt x="7640" y="12042"/>
                  <a:pt x="7290" y="12042"/>
                </a:cubicBezTo>
                <a:lnTo>
                  <a:pt x="7226" y="12042"/>
                </a:lnTo>
                <a:cubicBezTo>
                  <a:pt x="6877" y="12042"/>
                  <a:pt x="6448" y="12477"/>
                  <a:pt x="6273" y="13010"/>
                </a:cubicBezTo>
                <a:cubicBezTo>
                  <a:pt x="6273" y="13010"/>
                  <a:pt x="5448" y="15522"/>
                  <a:pt x="5448" y="15522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12" name="Shape 732">
            <a:extLst>
              <a:ext uri="{FF2B5EF4-FFF2-40B4-BE49-F238E27FC236}">
                <a16:creationId xmlns:a16="http://schemas.microsoft.com/office/drawing/2014/main" xmlns="" id="{A983233D-844D-B6B0-8154-F01B6A1BFF20}"/>
              </a:ext>
            </a:extLst>
          </p:cNvPr>
          <p:cNvSpPr/>
          <p:nvPr/>
        </p:nvSpPr>
        <p:spPr>
          <a:xfrm>
            <a:off x="6208203" y="2030388"/>
            <a:ext cx="1417451" cy="17137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1" h="21600" extrusionOk="0">
                <a:moveTo>
                  <a:pt x="8985" y="17492"/>
                </a:moveTo>
                <a:cubicBezTo>
                  <a:pt x="9223" y="17835"/>
                  <a:pt x="9223" y="18397"/>
                  <a:pt x="8985" y="18741"/>
                </a:cubicBezTo>
                <a:lnTo>
                  <a:pt x="7433" y="20976"/>
                </a:lnTo>
                <a:cubicBezTo>
                  <a:pt x="7195" y="21319"/>
                  <a:pt x="6610" y="21600"/>
                  <a:pt x="6133" y="21600"/>
                </a:cubicBezTo>
                <a:lnTo>
                  <a:pt x="3030" y="21600"/>
                </a:lnTo>
                <a:cubicBezTo>
                  <a:pt x="2553" y="21600"/>
                  <a:pt x="1968" y="21319"/>
                  <a:pt x="1730" y="20976"/>
                </a:cubicBezTo>
                <a:lnTo>
                  <a:pt x="178" y="18741"/>
                </a:lnTo>
                <a:cubicBezTo>
                  <a:pt x="-60" y="18397"/>
                  <a:pt x="-60" y="17835"/>
                  <a:pt x="178" y="17492"/>
                </a:cubicBezTo>
                <a:lnTo>
                  <a:pt x="1730" y="15257"/>
                </a:lnTo>
                <a:cubicBezTo>
                  <a:pt x="1968" y="14914"/>
                  <a:pt x="2553" y="14633"/>
                  <a:pt x="3030" y="14633"/>
                </a:cubicBezTo>
                <a:lnTo>
                  <a:pt x="4761" y="14633"/>
                </a:lnTo>
                <a:cubicBezTo>
                  <a:pt x="5238" y="14633"/>
                  <a:pt x="5823" y="14352"/>
                  <a:pt x="6062" y="14008"/>
                </a:cubicBezTo>
                <a:lnTo>
                  <a:pt x="6235" y="13758"/>
                </a:lnTo>
                <a:cubicBezTo>
                  <a:pt x="6474" y="13415"/>
                  <a:pt x="6474" y="12853"/>
                  <a:pt x="6235" y="12509"/>
                </a:cubicBezTo>
                <a:lnTo>
                  <a:pt x="2822" y="7592"/>
                </a:lnTo>
                <a:cubicBezTo>
                  <a:pt x="2583" y="7248"/>
                  <a:pt x="2583" y="6686"/>
                  <a:pt x="2822" y="6343"/>
                </a:cubicBezTo>
                <a:lnTo>
                  <a:pt x="6791" y="624"/>
                </a:lnTo>
                <a:cubicBezTo>
                  <a:pt x="7030" y="281"/>
                  <a:pt x="7615" y="0"/>
                  <a:pt x="8092" y="0"/>
                </a:cubicBezTo>
                <a:lnTo>
                  <a:pt x="16032" y="0"/>
                </a:lnTo>
                <a:cubicBezTo>
                  <a:pt x="16508" y="0"/>
                  <a:pt x="17094" y="281"/>
                  <a:pt x="17332" y="625"/>
                </a:cubicBezTo>
                <a:lnTo>
                  <a:pt x="21302" y="6343"/>
                </a:lnTo>
                <a:cubicBezTo>
                  <a:pt x="21540" y="6686"/>
                  <a:pt x="21540" y="7248"/>
                  <a:pt x="21302" y="7592"/>
                </a:cubicBezTo>
                <a:lnTo>
                  <a:pt x="17332" y="13310"/>
                </a:lnTo>
                <a:cubicBezTo>
                  <a:pt x="17093" y="13654"/>
                  <a:pt x="16508" y="13935"/>
                  <a:pt x="16031" y="13935"/>
                </a:cubicBezTo>
                <a:lnTo>
                  <a:pt x="9204" y="13935"/>
                </a:lnTo>
                <a:cubicBezTo>
                  <a:pt x="8727" y="13935"/>
                  <a:pt x="8142" y="14216"/>
                  <a:pt x="7904" y="14559"/>
                </a:cubicBezTo>
                <a:lnTo>
                  <a:pt x="7860" y="14622"/>
                </a:lnTo>
                <a:cubicBezTo>
                  <a:pt x="7621" y="14966"/>
                  <a:pt x="7621" y="15528"/>
                  <a:pt x="7860" y="15871"/>
                </a:cubicBezTo>
                <a:cubicBezTo>
                  <a:pt x="7860" y="15871"/>
                  <a:pt x="8985" y="17492"/>
                  <a:pt x="8985" y="17492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sym typeface="Gill San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B14BF07-1E46-0472-508B-8E0644F59F8B}"/>
              </a:ext>
            </a:extLst>
          </p:cNvPr>
          <p:cNvSpPr txBox="1"/>
          <p:nvPr/>
        </p:nvSpPr>
        <p:spPr>
          <a:xfrm>
            <a:off x="5638331" y="2951341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0FAC55A-2F15-C634-1AC6-29D4872D6635}"/>
              </a:ext>
            </a:extLst>
          </p:cNvPr>
          <p:cNvSpPr txBox="1"/>
          <p:nvPr/>
        </p:nvSpPr>
        <p:spPr>
          <a:xfrm>
            <a:off x="6233620" y="3291786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3B46F7C8-463B-490D-72E9-D6F9D0842914}"/>
              </a:ext>
            </a:extLst>
          </p:cNvPr>
          <p:cNvSpPr txBox="1"/>
          <p:nvPr/>
        </p:nvSpPr>
        <p:spPr>
          <a:xfrm>
            <a:off x="6239230" y="3977507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7D724DF-B565-7466-C516-9687EAB188E7}"/>
              </a:ext>
            </a:extLst>
          </p:cNvPr>
          <p:cNvSpPr txBox="1"/>
          <p:nvPr/>
        </p:nvSpPr>
        <p:spPr>
          <a:xfrm>
            <a:off x="5633850" y="4280964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E90A169-9428-DC1A-7E66-84742E794A07}"/>
              </a:ext>
            </a:extLst>
          </p:cNvPr>
          <p:cNvSpPr txBox="1"/>
          <p:nvPr/>
        </p:nvSpPr>
        <p:spPr>
          <a:xfrm>
            <a:off x="5044214" y="3949397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/>
              <a:t>05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F7F97ACA-5F1F-E1A8-9DF7-5337058E67F8}"/>
              </a:ext>
            </a:extLst>
          </p:cNvPr>
          <p:cNvSpPr txBox="1"/>
          <p:nvPr/>
        </p:nvSpPr>
        <p:spPr>
          <a:xfrm>
            <a:off x="5044214" y="3292103"/>
            <a:ext cx="561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b="1"/>
              <a:t>06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79A9D4B-042B-AF89-7695-C36C7EA8CE12}"/>
              </a:ext>
            </a:extLst>
          </p:cNvPr>
          <p:cNvSpPr txBox="1"/>
          <p:nvPr/>
        </p:nvSpPr>
        <p:spPr>
          <a:xfrm>
            <a:off x="6356908" y="2370479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BC3B698-C493-165D-F218-AB2DAB776146}"/>
              </a:ext>
            </a:extLst>
          </p:cNvPr>
          <p:cNvSpPr txBox="1"/>
          <p:nvPr/>
        </p:nvSpPr>
        <p:spPr>
          <a:xfrm>
            <a:off x="7821776" y="2150765"/>
            <a:ext cx="3697124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4B60D517-3E65-CBE7-EEA0-42981EB09CD3}"/>
              </a:ext>
            </a:extLst>
          </p:cNvPr>
          <p:cNvSpPr txBox="1"/>
          <p:nvPr/>
        </p:nvSpPr>
        <p:spPr>
          <a:xfrm>
            <a:off x="6855976" y="3925871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E8A99F70-A264-0D00-F336-5A28052E35D6}"/>
              </a:ext>
            </a:extLst>
          </p:cNvPr>
          <p:cNvSpPr txBox="1"/>
          <p:nvPr/>
        </p:nvSpPr>
        <p:spPr>
          <a:xfrm>
            <a:off x="4730740" y="2044247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1F5A1A9C-7410-8D0E-5482-D0F771AF995C}"/>
              </a:ext>
            </a:extLst>
          </p:cNvPr>
          <p:cNvSpPr txBox="1"/>
          <p:nvPr/>
        </p:nvSpPr>
        <p:spPr>
          <a:xfrm>
            <a:off x="5838266" y="5181667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6FA5968-7977-EAFF-D296-5B91D1F89129}"/>
              </a:ext>
            </a:extLst>
          </p:cNvPr>
          <p:cNvSpPr txBox="1"/>
          <p:nvPr/>
        </p:nvSpPr>
        <p:spPr>
          <a:xfrm>
            <a:off x="4186140" y="4843253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652C84DB-7281-A464-F7F6-A75767226B47}"/>
              </a:ext>
            </a:extLst>
          </p:cNvPr>
          <p:cNvSpPr txBox="1"/>
          <p:nvPr/>
        </p:nvSpPr>
        <p:spPr>
          <a:xfrm>
            <a:off x="3638978" y="3307347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130D01DD-6FA5-A52F-EB83-D85629BD6738}"/>
              </a:ext>
            </a:extLst>
          </p:cNvPr>
          <p:cNvSpPr txBox="1"/>
          <p:nvPr/>
        </p:nvSpPr>
        <p:spPr>
          <a:xfrm>
            <a:off x="8153654" y="3733973"/>
            <a:ext cx="3365245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C94C6C58-8FE4-CD7F-B69B-25C9A05321DB}"/>
              </a:ext>
            </a:extLst>
          </p:cNvPr>
          <p:cNvSpPr txBox="1"/>
          <p:nvPr/>
        </p:nvSpPr>
        <p:spPr>
          <a:xfrm>
            <a:off x="7281404" y="5019126"/>
            <a:ext cx="423749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2F1B5B96-9B15-5A2C-9F33-AA86CC60777B}"/>
              </a:ext>
            </a:extLst>
          </p:cNvPr>
          <p:cNvSpPr txBox="1"/>
          <p:nvPr/>
        </p:nvSpPr>
        <p:spPr>
          <a:xfrm>
            <a:off x="639306" y="1867828"/>
            <a:ext cx="4001464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AC077F9E-11A6-D9BF-914B-63598FF16D2F}"/>
              </a:ext>
            </a:extLst>
          </p:cNvPr>
          <p:cNvSpPr txBox="1"/>
          <p:nvPr/>
        </p:nvSpPr>
        <p:spPr>
          <a:xfrm>
            <a:off x="639306" y="3100041"/>
            <a:ext cx="3177088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3918C4FD-F483-6E02-296D-38E886A23F57}"/>
              </a:ext>
            </a:extLst>
          </p:cNvPr>
          <p:cNvSpPr txBox="1"/>
          <p:nvPr/>
        </p:nvSpPr>
        <p:spPr>
          <a:xfrm>
            <a:off x="639306" y="4624503"/>
            <a:ext cx="3621544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Adjust the spacing to adapt to Chinese typesetting, use the reference line in PPT.</a:t>
            </a:r>
          </a:p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Unified fonts make reading more fluent.</a:t>
            </a:r>
          </a:p>
        </p:txBody>
      </p:sp>
      <p:sp>
        <p:nvSpPr>
          <p:cNvPr id="4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739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任意多边形: 形状 52">
            <a:extLst>
              <a:ext uri="{FF2B5EF4-FFF2-40B4-BE49-F238E27FC236}">
                <a16:creationId xmlns:a16="http://schemas.microsoft.com/office/drawing/2014/main" xmlns="" id="{E534D815-EA13-9C55-CE9B-52C0279A4C04}"/>
              </a:ext>
            </a:extLst>
          </p:cNvPr>
          <p:cNvSpPr/>
          <p:nvPr/>
        </p:nvSpPr>
        <p:spPr>
          <a:xfrm>
            <a:off x="1667532" y="0"/>
            <a:ext cx="8856936" cy="6858000"/>
          </a:xfrm>
          <a:custGeom>
            <a:avLst/>
            <a:gdLst>
              <a:gd name="connsiteX0" fmla="*/ 2172247 w 8856936"/>
              <a:gd name="connsiteY0" fmla="*/ 0 h 6858000"/>
              <a:gd name="connsiteX1" fmla="*/ 6684690 w 8856936"/>
              <a:gd name="connsiteY1" fmla="*/ 0 h 6858000"/>
              <a:gd name="connsiteX2" fmla="*/ 6724790 w 8856936"/>
              <a:gd name="connsiteY2" fmla="*/ 23057 h 6858000"/>
              <a:gd name="connsiteX3" fmla="*/ 8856936 w 8856936"/>
              <a:gd name="connsiteY3" fmla="*/ 3810401 h 6858000"/>
              <a:gd name="connsiteX4" fmla="*/ 7845689 w 8856936"/>
              <a:gd name="connsiteY4" fmla="*/ 6627318 h 6858000"/>
              <a:gd name="connsiteX5" fmla="*/ 7636031 w 8856936"/>
              <a:gd name="connsiteY5" fmla="*/ 6858000 h 6858000"/>
              <a:gd name="connsiteX6" fmla="*/ 1220905 w 8856936"/>
              <a:gd name="connsiteY6" fmla="*/ 6858000 h 6858000"/>
              <a:gd name="connsiteX7" fmla="*/ 1011247 w 8856936"/>
              <a:gd name="connsiteY7" fmla="*/ 6627318 h 6858000"/>
              <a:gd name="connsiteX8" fmla="*/ 0 w 8856936"/>
              <a:gd name="connsiteY8" fmla="*/ 3810401 h 6858000"/>
              <a:gd name="connsiteX9" fmla="*/ 2132147 w 8856936"/>
              <a:gd name="connsiteY9" fmla="*/ 2305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856936" h="6858000">
                <a:moveTo>
                  <a:pt x="2172247" y="0"/>
                </a:moveTo>
                <a:lnTo>
                  <a:pt x="6684690" y="0"/>
                </a:lnTo>
                <a:lnTo>
                  <a:pt x="6724790" y="23057"/>
                </a:lnTo>
                <a:cubicBezTo>
                  <a:pt x="8003061" y="799754"/>
                  <a:pt x="8856936" y="2205361"/>
                  <a:pt x="8856936" y="3810401"/>
                </a:cubicBezTo>
                <a:cubicBezTo>
                  <a:pt x="8856936" y="4880428"/>
                  <a:pt x="8477436" y="5861818"/>
                  <a:pt x="7845689" y="6627318"/>
                </a:cubicBezTo>
                <a:lnTo>
                  <a:pt x="7636031" y="6858000"/>
                </a:lnTo>
                <a:lnTo>
                  <a:pt x="1220905" y="6858000"/>
                </a:lnTo>
                <a:lnTo>
                  <a:pt x="1011247" y="6627318"/>
                </a:lnTo>
                <a:cubicBezTo>
                  <a:pt x="379500" y="5861818"/>
                  <a:pt x="0" y="4880428"/>
                  <a:pt x="0" y="3810401"/>
                </a:cubicBezTo>
                <a:cubicBezTo>
                  <a:pt x="0" y="2205361"/>
                  <a:pt x="853875" y="799754"/>
                  <a:pt x="2132147" y="23057"/>
                </a:cubicBezTo>
                <a:close/>
              </a:path>
            </a:pathLst>
          </a:custGeom>
          <a:solidFill>
            <a:schemeClr val="accent5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6D1D891F-88A3-CCFC-A2C8-BF1B71C3B51C}"/>
              </a:ext>
            </a:extLst>
          </p:cNvPr>
          <p:cNvGrpSpPr/>
          <p:nvPr/>
        </p:nvGrpSpPr>
        <p:grpSpPr>
          <a:xfrm>
            <a:off x="3946619" y="1661029"/>
            <a:ext cx="4298761" cy="4298756"/>
            <a:chOff x="3389357" y="1209754"/>
            <a:chExt cx="4298761" cy="4298756"/>
          </a:xfrm>
          <a:solidFill>
            <a:schemeClr val="accent6">
              <a:lumMod val="75000"/>
              <a:alpha val="13000"/>
            </a:schemeClr>
          </a:solidFill>
        </p:grpSpPr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0986FB90-D081-12C3-5A72-1316B41D28C7}"/>
                </a:ext>
              </a:extLst>
            </p:cNvPr>
            <p:cNvSpPr/>
            <p:nvPr/>
          </p:nvSpPr>
          <p:spPr>
            <a:xfrm>
              <a:off x="5538738" y="1209754"/>
              <a:ext cx="1861423" cy="2149373"/>
            </a:xfrm>
            <a:custGeom>
              <a:avLst/>
              <a:gdLst>
                <a:gd name="connsiteX0" fmla="*/ -213 w 1861423"/>
                <a:gd name="connsiteY0" fmla="*/ -75 h 2149373"/>
                <a:gd name="connsiteX1" fmla="*/ 1861210 w 1861423"/>
                <a:gd name="connsiteY1" fmla="*/ 1074612 h 2149373"/>
                <a:gd name="connsiteX2" fmla="*/ -213 w 1861423"/>
                <a:gd name="connsiteY2" fmla="*/ 2149298 h 214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61423" h="2149373">
                  <a:moveTo>
                    <a:pt x="-213" y="-75"/>
                  </a:moveTo>
                  <a:cubicBezTo>
                    <a:pt x="767683" y="-75"/>
                    <a:pt x="1477257" y="409586"/>
                    <a:pt x="1861210" y="1074612"/>
                  </a:cubicBezTo>
                  <a:lnTo>
                    <a:pt x="-213" y="2149298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4B796CE2-0E46-9006-2F2F-9D12612E1887}"/>
                </a:ext>
              </a:extLst>
            </p:cNvPr>
            <p:cNvSpPr/>
            <p:nvPr/>
          </p:nvSpPr>
          <p:spPr>
            <a:xfrm>
              <a:off x="5538738" y="2284441"/>
              <a:ext cx="2149380" cy="2149382"/>
            </a:xfrm>
            <a:custGeom>
              <a:avLst/>
              <a:gdLst>
                <a:gd name="connsiteX0" fmla="*/ 1861210 w 2149380"/>
                <a:gd name="connsiteY0" fmla="*/ -75 h 2149382"/>
                <a:gd name="connsiteX1" fmla="*/ 1861210 w 2149380"/>
                <a:gd name="connsiteY1" fmla="*/ 2149308 h 2149382"/>
                <a:gd name="connsiteX2" fmla="*/ -213 w 2149380"/>
                <a:gd name="connsiteY2" fmla="*/ 1074611 h 21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49380" h="2149382">
                  <a:moveTo>
                    <a:pt x="1861210" y="-75"/>
                  </a:moveTo>
                  <a:cubicBezTo>
                    <a:pt x="2245154" y="664941"/>
                    <a:pt x="2245154" y="1484282"/>
                    <a:pt x="1861210" y="2149308"/>
                  </a:cubicBezTo>
                  <a:lnTo>
                    <a:pt x="-213" y="1074611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74C24B14-236E-EE74-DED1-589741C1883B}"/>
                </a:ext>
              </a:extLst>
            </p:cNvPr>
            <p:cNvSpPr/>
            <p:nvPr/>
          </p:nvSpPr>
          <p:spPr>
            <a:xfrm>
              <a:off x="5538738" y="3359127"/>
              <a:ext cx="1861423" cy="2149383"/>
            </a:xfrm>
            <a:custGeom>
              <a:avLst/>
              <a:gdLst>
                <a:gd name="connsiteX0" fmla="*/ 1861210 w 1861423"/>
                <a:gd name="connsiteY0" fmla="*/ 1074621 h 2149383"/>
                <a:gd name="connsiteX1" fmla="*/ -213 w 1861423"/>
                <a:gd name="connsiteY1" fmla="*/ 2149308 h 2149383"/>
                <a:gd name="connsiteX2" fmla="*/ -213 w 1861423"/>
                <a:gd name="connsiteY2" fmla="*/ -75 h 2149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61423" h="2149383">
                  <a:moveTo>
                    <a:pt x="1861210" y="1074621"/>
                  </a:moveTo>
                  <a:cubicBezTo>
                    <a:pt x="1477257" y="1739638"/>
                    <a:pt x="767692" y="2149308"/>
                    <a:pt x="-213" y="2149308"/>
                  </a:cubicBezTo>
                  <a:lnTo>
                    <a:pt x="-213" y="-75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="" id="{0C559B2A-76F2-83DD-E879-819D7963AECC}"/>
                </a:ext>
              </a:extLst>
            </p:cNvPr>
            <p:cNvSpPr/>
            <p:nvPr/>
          </p:nvSpPr>
          <p:spPr>
            <a:xfrm>
              <a:off x="3677314" y="3359127"/>
              <a:ext cx="1861423" cy="2149383"/>
            </a:xfrm>
            <a:custGeom>
              <a:avLst/>
              <a:gdLst>
                <a:gd name="connsiteX0" fmla="*/ 1861210 w 1861423"/>
                <a:gd name="connsiteY0" fmla="*/ 2149308 h 2149383"/>
                <a:gd name="connsiteX1" fmla="*/ -213 w 1861423"/>
                <a:gd name="connsiteY1" fmla="*/ 1074621 h 2149383"/>
                <a:gd name="connsiteX2" fmla="*/ 1861210 w 1861423"/>
                <a:gd name="connsiteY2" fmla="*/ -75 h 2149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61423" h="2149383">
                  <a:moveTo>
                    <a:pt x="1861210" y="2149308"/>
                  </a:moveTo>
                  <a:cubicBezTo>
                    <a:pt x="1093314" y="2149308"/>
                    <a:pt x="383740" y="1739638"/>
                    <a:pt x="-213" y="1074621"/>
                  </a:cubicBezTo>
                  <a:lnTo>
                    <a:pt x="1861210" y="-75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xmlns="" id="{9D7216B5-7C38-CBF7-A42E-6C3B7CD00013}"/>
                </a:ext>
              </a:extLst>
            </p:cNvPr>
            <p:cNvSpPr/>
            <p:nvPr/>
          </p:nvSpPr>
          <p:spPr>
            <a:xfrm>
              <a:off x="3389357" y="2284441"/>
              <a:ext cx="2149380" cy="2149382"/>
            </a:xfrm>
            <a:custGeom>
              <a:avLst/>
              <a:gdLst>
                <a:gd name="connsiteX0" fmla="*/ 287745 w 2149380"/>
                <a:gd name="connsiteY0" fmla="*/ 2149308 h 2149382"/>
                <a:gd name="connsiteX1" fmla="*/ 287745 w 2149380"/>
                <a:gd name="connsiteY1" fmla="*/ -75 h 2149382"/>
                <a:gd name="connsiteX2" fmla="*/ 2149168 w 2149380"/>
                <a:gd name="connsiteY2" fmla="*/ 1074611 h 2149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49380" h="2149382">
                  <a:moveTo>
                    <a:pt x="287745" y="2149308"/>
                  </a:moveTo>
                  <a:cubicBezTo>
                    <a:pt x="-96199" y="1484282"/>
                    <a:pt x="-96199" y="664941"/>
                    <a:pt x="287745" y="-75"/>
                  </a:cubicBezTo>
                  <a:lnTo>
                    <a:pt x="2149168" y="1074611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04F8823B-4536-778E-7B9E-9EB34895901E}"/>
                </a:ext>
              </a:extLst>
            </p:cNvPr>
            <p:cNvSpPr/>
            <p:nvPr/>
          </p:nvSpPr>
          <p:spPr>
            <a:xfrm>
              <a:off x="3677314" y="1209754"/>
              <a:ext cx="1861423" cy="2149373"/>
            </a:xfrm>
            <a:custGeom>
              <a:avLst/>
              <a:gdLst>
                <a:gd name="connsiteX0" fmla="*/ -213 w 1861423"/>
                <a:gd name="connsiteY0" fmla="*/ 1074612 h 2149373"/>
                <a:gd name="connsiteX1" fmla="*/ 1861210 w 1861423"/>
                <a:gd name="connsiteY1" fmla="*/ -75 h 2149373"/>
                <a:gd name="connsiteX2" fmla="*/ 1861210 w 1861423"/>
                <a:gd name="connsiteY2" fmla="*/ 2149298 h 214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61423" h="2149373">
                  <a:moveTo>
                    <a:pt x="-213" y="1074612"/>
                  </a:moveTo>
                  <a:cubicBezTo>
                    <a:pt x="383740" y="409586"/>
                    <a:pt x="1093305" y="-75"/>
                    <a:pt x="1861210" y="-75"/>
                  </a:cubicBezTo>
                  <a:lnTo>
                    <a:pt x="1861210" y="2149298"/>
                  </a:lnTo>
                  <a:close/>
                </a:path>
              </a:pathLst>
            </a:custGeom>
            <a:grpFill/>
            <a:ln w="92075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412E9F1-2D2F-8E93-572C-A78903797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19A2440-B271-A0C2-B3C1-E3AB98449E20}"/>
              </a:ext>
            </a:extLst>
          </p:cNvPr>
          <p:cNvSpPr/>
          <p:nvPr/>
        </p:nvSpPr>
        <p:spPr>
          <a:xfrm>
            <a:off x="5138285" y="2852693"/>
            <a:ext cx="1915428" cy="19154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弧形 30">
            <a:extLst>
              <a:ext uri="{FF2B5EF4-FFF2-40B4-BE49-F238E27FC236}">
                <a16:creationId xmlns:a16="http://schemas.microsoft.com/office/drawing/2014/main" xmlns="" id="{829954B3-3011-7AED-9D96-2D470BE4C975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16273875"/>
              <a:gd name="adj2" fmla="val 19704406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弧形 38">
            <a:extLst>
              <a:ext uri="{FF2B5EF4-FFF2-40B4-BE49-F238E27FC236}">
                <a16:creationId xmlns:a16="http://schemas.microsoft.com/office/drawing/2014/main" xmlns="" id="{46E1C7CF-EC74-596E-BE6D-5F308BA9EEB9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19889563"/>
              <a:gd name="adj2" fmla="val 1693615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弧形 39">
            <a:extLst>
              <a:ext uri="{FF2B5EF4-FFF2-40B4-BE49-F238E27FC236}">
                <a16:creationId xmlns:a16="http://schemas.microsoft.com/office/drawing/2014/main" xmlns="" id="{5D5E2EC7-D583-3A5C-BB12-75948BA8C797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1867682"/>
              <a:gd name="adj2" fmla="val 5351895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弧形 40">
            <a:extLst>
              <a:ext uri="{FF2B5EF4-FFF2-40B4-BE49-F238E27FC236}">
                <a16:creationId xmlns:a16="http://schemas.microsoft.com/office/drawing/2014/main" xmlns="" id="{AB5CC896-53F0-66B8-1F0E-6F4CA83AE2CA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5475300"/>
              <a:gd name="adj2" fmla="val 8907182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弧形 41">
            <a:extLst>
              <a:ext uri="{FF2B5EF4-FFF2-40B4-BE49-F238E27FC236}">
                <a16:creationId xmlns:a16="http://schemas.microsoft.com/office/drawing/2014/main" xmlns="" id="{C5F48947-0795-DD97-B9BD-1617F831C6F8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9108154"/>
              <a:gd name="adj2" fmla="val 12523140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弧形 42">
            <a:extLst>
              <a:ext uri="{FF2B5EF4-FFF2-40B4-BE49-F238E27FC236}">
                <a16:creationId xmlns:a16="http://schemas.microsoft.com/office/drawing/2014/main" xmlns="" id="{8D2EE45C-BB07-6A29-F517-5EBF364A97E2}"/>
              </a:ext>
            </a:extLst>
          </p:cNvPr>
          <p:cNvSpPr/>
          <p:nvPr/>
        </p:nvSpPr>
        <p:spPr>
          <a:xfrm>
            <a:off x="4005856" y="1726210"/>
            <a:ext cx="4174344" cy="4174342"/>
          </a:xfrm>
          <a:prstGeom prst="arc">
            <a:avLst>
              <a:gd name="adj1" fmla="val 12679873"/>
              <a:gd name="adj2" fmla="val 16125220"/>
            </a:avLst>
          </a:prstGeom>
          <a:noFill/>
          <a:ln>
            <a:solidFill>
              <a:schemeClr val="accent1"/>
            </a:solidFill>
            <a:tailEnd type="arrow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F6DBF71F-6932-9A06-F764-A6BB46CBA293}"/>
              </a:ext>
            </a:extLst>
          </p:cNvPr>
          <p:cNvSpPr txBox="1"/>
          <p:nvPr/>
        </p:nvSpPr>
        <p:spPr>
          <a:xfrm>
            <a:off x="5279563" y="3394903"/>
            <a:ext cx="16486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</a:t>
            </a:r>
          </a:p>
          <a:p>
            <a:pPr algn="ctr"/>
            <a:r>
              <a:rPr kumimoji="0" lang="da-DK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here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8421E377-D383-E23A-24ED-3485FCFC5088}"/>
              </a:ext>
            </a:extLst>
          </p:cNvPr>
          <p:cNvSpPr txBox="1"/>
          <p:nvPr/>
        </p:nvSpPr>
        <p:spPr>
          <a:xfrm>
            <a:off x="6292664" y="2199934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B1DCD07-C9AA-74A9-3FF6-A87A430EE90E}"/>
              </a:ext>
            </a:extLst>
          </p:cNvPr>
          <p:cNvSpPr txBox="1"/>
          <p:nvPr/>
        </p:nvSpPr>
        <p:spPr>
          <a:xfrm>
            <a:off x="7061318" y="3512162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91CEFE5F-C103-4875-A986-340C706F4485}"/>
              </a:ext>
            </a:extLst>
          </p:cNvPr>
          <p:cNvSpPr txBox="1"/>
          <p:nvPr/>
        </p:nvSpPr>
        <p:spPr>
          <a:xfrm>
            <a:off x="4084046" y="3512162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9359BDC3-B64B-6961-5316-4C35A80EEC8F}"/>
              </a:ext>
            </a:extLst>
          </p:cNvPr>
          <p:cNvSpPr txBox="1"/>
          <p:nvPr/>
        </p:nvSpPr>
        <p:spPr>
          <a:xfrm>
            <a:off x="6292664" y="4787405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502F1506-0A2F-BC5B-0F9F-1D0209C3E9A9}"/>
              </a:ext>
            </a:extLst>
          </p:cNvPr>
          <p:cNvSpPr txBox="1"/>
          <p:nvPr/>
        </p:nvSpPr>
        <p:spPr>
          <a:xfrm>
            <a:off x="4826336" y="2199934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826E88EA-B056-F807-99F4-344C4D5BC7F5}"/>
              </a:ext>
            </a:extLst>
          </p:cNvPr>
          <p:cNvSpPr txBox="1"/>
          <p:nvPr/>
        </p:nvSpPr>
        <p:spPr>
          <a:xfrm>
            <a:off x="4826336" y="4787405"/>
            <a:ext cx="1058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b="1"/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xmlns="" id="{A94F938D-043D-A136-5DE4-E253489ADA54}"/>
              </a:ext>
            </a:extLst>
          </p:cNvPr>
          <p:cNvSpPr/>
          <p:nvPr/>
        </p:nvSpPr>
        <p:spPr>
          <a:xfrm>
            <a:off x="2743200" y="1490133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xmlns="" id="{F12258F8-5667-A103-74FB-64AA13FEFEAF}"/>
              </a:ext>
            </a:extLst>
          </p:cNvPr>
          <p:cNvSpPr/>
          <p:nvPr/>
        </p:nvSpPr>
        <p:spPr>
          <a:xfrm>
            <a:off x="2334786" y="3065936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>
            <a:extLst>
              <a:ext uri="{FF2B5EF4-FFF2-40B4-BE49-F238E27FC236}">
                <a16:creationId xmlns:a16="http://schemas.microsoft.com/office/drawing/2014/main" xmlns="" id="{1E41C685-4D49-9C8A-AF26-CAA954E9536C}"/>
              </a:ext>
            </a:extLst>
          </p:cNvPr>
          <p:cNvSpPr/>
          <p:nvPr/>
        </p:nvSpPr>
        <p:spPr>
          <a:xfrm>
            <a:off x="2743200" y="4614404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>
            <a:extLst>
              <a:ext uri="{FF2B5EF4-FFF2-40B4-BE49-F238E27FC236}">
                <a16:creationId xmlns:a16="http://schemas.microsoft.com/office/drawing/2014/main" xmlns="" id="{D6F909FF-AF50-9B26-C142-CE147F82F2FF}"/>
              </a:ext>
            </a:extLst>
          </p:cNvPr>
          <p:cNvSpPr/>
          <p:nvPr/>
        </p:nvSpPr>
        <p:spPr>
          <a:xfrm flipH="1" flipV="1">
            <a:off x="8244645" y="4614404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>
            <a:extLst>
              <a:ext uri="{FF2B5EF4-FFF2-40B4-BE49-F238E27FC236}">
                <a16:creationId xmlns:a16="http://schemas.microsoft.com/office/drawing/2014/main" xmlns="" id="{3FEA06FE-209A-2EC5-5625-6CF5213A9D5A}"/>
              </a:ext>
            </a:extLst>
          </p:cNvPr>
          <p:cNvSpPr/>
          <p:nvPr/>
        </p:nvSpPr>
        <p:spPr>
          <a:xfrm flipH="1" flipV="1">
            <a:off x="8653059" y="3038601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>
            <a:extLst>
              <a:ext uri="{FF2B5EF4-FFF2-40B4-BE49-F238E27FC236}">
                <a16:creationId xmlns:a16="http://schemas.microsoft.com/office/drawing/2014/main" xmlns="" id="{17C70B18-9B8A-9F67-544E-AE565D46A9E1}"/>
              </a:ext>
            </a:extLst>
          </p:cNvPr>
          <p:cNvSpPr/>
          <p:nvPr/>
        </p:nvSpPr>
        <p:spPr>
          <a:xfrm flipH="1" flipV="1">
            <a:off x="8244645" y="1490133"/>
            <a:ext cx="1295424" cy="12954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185F4A9F-57A5-5865-D82A-D05297655B67}"/>
              </a:ext>
            </a:extLst>
          </p:cNvPr>
          <p:cNvSpPr txBox="1"/>
          <p:nvPr/>
        </p:nvSpPr>
        <p:spPr>
          <a:xfrm>
            <a:off x="2719280" y="1942664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C28A7886-7681-AB1D-3080-EDC974FFB934}"/>
              </a:ext>
            </a:extLst>
          </p:cNvPr>
          <p:cNvSpPr txBox="1"/>
          <p:nvPr/>
        </p:nvSpPr>
        <p:spPr>
          <a:xfrm>
            <a:off x="8235533" y="1942664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74C10AA3-F815-8748-5BA3-5288AF8B1289}"/>
              </a:ext>
            </a:extLst>
          </p:cNvPr>
          <p:cNvSpPr txBox="1"/>
          <p:nvPr/>
        </p:nvSpPr>
        <p:spPr>
          <a:xfrm>
            <a:off x="2719280" y="5072270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71AE5336-F144-44A1-CBAF-7FE178639757}"/>
              </a:ext>
            </a:extLst>
          </p:cNvPr>
          <p:cNvSpPr txBox="1"/>
          <p:nvPr/>
        </p:nvSpPr>
        <p:spPr>
          <a:xfrm>
            <a:off x="8235533" y="5072270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49B9DEC3-179B-BA16-E69A-6B131E4B64C6}"/>
              </a:ext>
            </a:extLst>
          </p:cNvPr>
          <p:cNvSpPr txBox="1"/>
          <p:nvPr/>
        </p:nvSpPr>
        <p:spPr>
          <a:xfrm>
            <a:off x="2326319" y="3531295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91C00B0D-B14F-E847-5680-42D21D733723}"/>
              </a:ext>
            </a:extLst>
          </p:cNvPr>
          <p:cNvSpPr txBox="1"/>
          <p:nvPr/>
        </p:nvSpPr>
        <p:spPr>
          <a:xfrm>
            <a:off x="8629534" y="3531295"/>
            <a:ext cx="13329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B6D3CDCD-2A5D-81ED-94A0-C33DB2181B58}"/>
              </a:ext>
            </a:extLst>
          </p:cNvPr>
          <p:cNvSpPr txBox="1"/>
          <p:nvPr/>
        </p:nvSpPr>
        <p:spPr>
          <a:xfrm>
            <a:off x="9632923" y="1667786"/>
            <a:ext cx="1885977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67867A34-B8DD-906D-1258-2ABDC2C454BD}"/>
              </a:ext>
            </a:extLst>
          </p:cNvPr>
          <p:cNvSpPr txBox="1"/>
          <p:nvPr/>
        </p:nvSpPr>
        <p:spPr>
          <a:xfrm>
            <a:off x="9986004" y="3127899"/>
            <a:ext cx="1532896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277D08AD-863E-8E2A-43D0-8CFCB6202265}"/>
              </a:ext>
            </a:extLst>
          </p:cNvPr>
          <p:cNvSpPr txBox="1"/>
          <p:nvPr/>
        </p:nvSpPr>
        <p:spPr>
          <a:xfrm>
            <a:off x="9632923" y="4892477"/>
            <a:ext cx="1885977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xmlns="" id="{6A294832-B33E-79E4-FDE1-BE98C0A0057B}"/>
              </a:ext>
            </a:extLst>
          </p:cNvPr>
          <p:cNvSpPr txBox="1"/>
          <p:nvPr/>
        </p:nvSpPr>
        <p:spPr>
          <a:xfrm>
            <a:off x="661271" y="1667786"/>
            <a:ext cx="1885977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6EAF79BC-D55C-6599-D224-DE34969944F8}"/>
              </a:ext>
            </a:extLst>
          </p:cNvPr>
          <p:cNvSpPr txBox="1"/>
          <p:nvPr/>
        </p:nvSpPr>
        <p:spPr>
          <a:xfrm>
            <a:off x="661271" y="3127899"/>
            <a:ext cx="1532896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xmlns="" id="{7E436EA8-9EE9-2BB0-E48E-1B6ACE1FE4BD}"/>
              </a:ext>
            </a:extLst>
          </p:cNvPr>
          <p:cNvSpPr txBox="1"/>
          <p:nvPr/>
        </p:nvSpPr>
        <p:spPr>
          <a:xfrm>
            <a:off x="661271" y="4892477"/>
            <a:ext cx="1885977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5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9797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703857" y="1489664"/>
            <a:ext cx="27382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03857" y="2146887"/>
            <a:ext cx="3623945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35680" y="5945518"/>
            <a:ext cx="5048922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2" name="椭圆 1"/>
          <p:cNvSpPr/>
          <p:nvPr/>
        </p:nvSpPr>
        <p:spPr>
          <a:xfrm>
            <a:off x="2087957" y="1735246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975120" y="147801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2283" y="172229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529183" y="237613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71230" y="3273734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529183" y="415490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3862283" y="481658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75120" y="5070721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087957" y="4816580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432122" y="4168347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190075" y="3273209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421057" y="2381652"/>
            <a:ext cx="720000" cy="720000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446794" y="2715941"/>
            <a:ext cx="1800000" cy="1800000"/>
          </a:xfrm>
          <a:prstGeom prst="ellipse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963077" y="162709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64031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501158" y="254372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963076" y="526421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55408" y="342814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552531" y="432899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64030" y="5001858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075569" y="499983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90075" y="346393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417677" y="434408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17676" y="2525465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075569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kumimoji="1" lang="en-US" altLang="zh-CN" sz="11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kumimoji="1" lang="zh-CN" altLang="en-US" sz="11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81122" y="342814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</p:txBody>
      </p:sp>
      <p:pic>
        <p:nvPicPr>
          <p:cNvPr id="45" name="图片 44">
            <a:extLst>
              <a:ext uri="{FF2B5EF4-FFF2-40B4-BE49-F238E27FC236}">
                <a16:creationId xmlns:a16="http://schemas.microsoft.com/office/drawing/2014/main" xmlns="" id="{3B9021DF-BFEB-48C6-9F81-A1344695D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1FA6A7F9-50CF-42FB-B68C-0E3F4CF43AB2}"/>
              </a:ext>
            </a:extLst>
          </p:cNvPr>
          <p:cNvSpPr txBox="1"/>
          <p:nvPr/>
        </p:nvSpPr>
        <p:spPr>
          <a:xfrm>
            <a:off x="7703857" y="3310629"/>
            <a:ext cx="3623945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BB3E4765-BD81-4136-848A-EA5D915F69FA}"/>
              </a:ext>
            </a:extLst>
          </p:cNvPr>
          <p:cNvSpPr txBox="1"/>
          <p:nvPr/>
        </p:nvSpPr>
        <p:spPr>
          <a:xfrm>
            <a:off x="7703857" y="4510646"/>
            <a:ext cx="3623945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4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5857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29940" y="3112770"/>
            <a:ext cx="1083310" cy="10833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485900" y="4004310"/>
            <a:ext cx="2392680" cy="23926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458835" y="3845560"/>
            <a:ext cx="1758950" cy="1758950"/>
          </a:xfrm>
          <a:prstGeom prst="ellipse">
            <a:avLst/>
          </a:prstGeom>
          <a:solidFill>
            <a:srgbClr val="9FD9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4" name="椭圆 3"/>
          <p:cNvSpPr/>
          <p:nvPr/>
        </p:nvSpPr>
        <p:spPr>
          <a:xfrm>
            <a:off x="7947025" y="1360170"/>
            <a:ext cx="2278380" cy="227838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3" name="椭圆 2"/>
          <p:cNvSpPr/>
          <p:nvPr/>
        </p:nvSpPr>
        <p:spPr>
          <a:xfrm>
            <a:off x="4625340" y="1906270"/>
            <a:ext cx="2941320" cy="2941320"/>
          </a:xfrm>
          <a:prstGeom prst="ellipse">
            <a:avLst/>
          </a:prstGeom>
          <a:solidFill>
            <a:schemeClr val="accent1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4872681" y="2749377"/>
            <a:ext cx="24466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19993" y="1906023"/>
            <a:ext cx="2446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大型国企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超过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879732" y="2092346"/>
            <a:ext cx="2446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1018" y="4860400"/>
            <a:ext cx="2446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36907" y="4461014"/>
            <a:ext cx="2446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755140" y="1531620"/>
            <a:ext cx="1661160" cy="1661160"/>
          </a:xfrm>
          <a:prstGeom prst="ellipse">
            <a:avLst/>
          </a:prstGeom>
          <a:solidFill>
            <a:srgbClr val="9FD9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872230" y="2174240"/>
            <a:ext cx="541020" cy="54102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963285" y="1113155"/>
            <a:ext cx="418465" cy="41846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739890" y="867410"/>
            <a:ext cx="1038860" cy="103886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381750" y="5168900"/>
            <a:ext cx="850265" cy="85026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7296150" y="4296410"/>
            <a:ext cx="713740" cy="7137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133975" y="5375910"/>
            <a:ext cx="387350" cy="387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109980" y="3105150"/>
            <a:ext cx="391160" cy="3911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413250" y="1565275"/>
            <a:ext cx="288290" cy="288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374630" y="3878580"/>
            <a:ext cx="417830" cy="41783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865630" y="199699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lang="en-US" altLang="zh-CN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xmlns="" id="{63DA6D60-9D76-4812-873B-529D60D41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8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5177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9050" y="-17780"/>
            <a:ext cx="9104630" cy="6899275"/>
          </a:xfrm>
          <a:custGeom>
            <a:avLst/>
            <a:gdLst>
              <a:gd name="connsiteX0" fmla="*/ 0 w 14338"/>
              <a:gd name="connsiteY0" fmla="*/ 10857 h 10865"/>
              <a:gd name="connsiteX1" fmla="*/ 29 w 14338"/>
              <a:gd name="connsiteY1" fmla="*/ 21 h 10865"/>
              <a:gd name="connsiteX2" fmla="*/ 14338 w 14338"/>
              <a:gd name="connsiteY2" fmla="*/ 0 h 10865"/>
              <a:gd name="connsiteX3" fmla="*/ 6877 w 14338"/>
              <a:gd name="connsiteY3" fmla="*/ 10865 h 10865"/>
              <a:gd name="connsiteX4" fmla="*/ 0 w 14338"/>
              <a:gd name="connsiteY4" fmla="*/ 10857 h 1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38" h="10865">
                <a:moveTo>
                  <a:pt x="0" y="10857"/>
                </a:moveTo>
                <a:lnTo>
                  <a:pt x="29" y="21"/>
                </a:lnTo>
                <a:lnTo>
                  <a:pt x="14338" y="0"/>
                </a:lnTo>
                <a:lnTo>
                  <a:pt x="6877" y="10865"/>
                </a:lnTo>
                <a:lnTo>
                  <a:pt x="0" y="10857"/>
                </a:lnTo>
                <a:close/>
              </a:path>
            </a:pathLst>
          </a:custGeom>
          <a:solidFill>
            <a:srgbClr val="D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48223" y="208221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76061" y="3949275"/>
            <a:ext cx="2826307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22143" y="208475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36832" y="3949275"/>
            <a:ext cx="2171237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77630" y="3949275"/>
            <a:ext cx="2493010" cy="186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68752" y="1312771"/>
            <a:ext cx="217123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5604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1607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2731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24302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0850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30" y="2630805"/>
            <a:ext cx="2018030" cy="688975"/>
            <a:chOff x="1162" y="4901"/>
            <a:chExt cx="3178" cy="1085"/>
          </a:xfrm>
        </p:grpSpPr>
        <p:sp>
          <p:nvSpPr>
            <p:cNvPr id="4" name="平行四边形 3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FE2E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2475865" y="3079750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A8D9F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4745990" y="2639060"/>
            <a:ext cx="2018030" cy="688975"/>
            <a:chOff x="1162" y="4901"/>
            <a:chExt cx="3178" cy="1085"/>
          </a:xfrm>
        </p:grpSpPr>
        <p:sp>
          <p:nvSpPr>
            <p:cNvPr id="20" name="平行四边形 1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0DFE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6511925" y="3079115"/>
            <a:ext cx="2270125" cy="641985"/>
            <a:chOff x="765" y="5574"/>
            <a:chExt cx="3575" cy="1011"/>
          </a:xfrm>
        </p:grpSpPr>
        <p:sp>
          <p:nvSpPr>
            <p:cNvPr id="27" name="平行四边形 26"/>
            <p:cNvSpPr/>
            <p:nvPr/>
          </p:nvSpPr>
          <p:spPr>
            <a:xfrm>
              <a:off x="1162" y="5574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8" name="直接连接符 27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1967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8782050" y="2659380"/>
            <a:ext cx="2018030" cy="688975"/>
            <a:chOff x="1162" y="4901"/>
            <a:chExt cx="3178" cy="1085"/>
          </a:xfrm>
        </p:grpSpPr>
        <p:sp>
          <p:nvSpPr>
            <p:cNvPr id="30" name="平行四边形 2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1" name="直接连接符 30"/>
            <p:cNvCxnSpPr/>
            <p:nvPr/>
          </p:nvCxnSpPr>
          <p:spPr>
            <a:xfrm flipV="1">
              <a:off x="1423" y="4901"/>
              <a:ext cx="480" cy="72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object 23"/>
          <p:cNvSpPr/>
          <p:nvPr/>
        </p:nvSpPr>
        <p:spPr>
          <a:xfrm>
            <a:off x="114808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3"/>
          <p:cNvSpPr/>
          <p:nvPr/>
        </p:nvSpPr>
        <p:spPr>
          <a:xfrm>
            <a:off x="524129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3"/>
          <p:cNvSpPr/>
          <p:nvPr/>
        </p:nvSpPr>
        <p:spPr>
          <a:xfrm>
            <a:off x="650303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3"/>
          <p:cNvSpPr/>
          <p:nvPr/>
        </p:nvSpPr>
        <p:spPr>
          <a:xfrm>
            <a:off x="9246870" y="148336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3"/>
          <p:cNvSpPr/>
          <p:nvPr/>
        </p:nvSpPr>
        <p:spPr>
          <a:xfrm>
            <a:off x="893635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23"/>
          <p:cNvSpPr/>
          <p:nvPr/>
        </p:nvSpPr>
        <p:spPr>
          <a:xfrm>
            <a:off x="2434590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866775" y="2639060"/>
            <a:ext cx="304800" cy="4572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图片 70">
            <a:extLst>
              <a:ext uri="{FF2B5EF4-FFF2-40B4-BE49-F238E27FC236}">
                <a16:creationId xmlns:a16="http://schemas.microsoft.com/office/drawing/2014/main" xmlns="" id="{11752DDB-8E96-423A-BF45-DA17B75F3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39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7797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511675" y="0"/>
            <a:ext cx="7754620" cy="6867525"/>
          </a:xfrm>
          <a:custGeom>
            <a:avLst/>
            <a:gdLst>
              <a:gd name="connsiteX0" fmla="*/ 0 w 12212"/>
              <a:gd name="connsiteY0" fmla="*/ 10815 h 10815"/>
              <a:gd name="connsiteX1" fmla="*/ 7386 w 12212"/>
              <a:gd name="connsiteY1" fmla="*/ 0 h 10815"/>
              <a:gd name="connsiteX2" fmla="*/ 12153 w 12212"/>
              <a:gd name="connsiteY2" fmla="*/ 0 h 10815"/>
              <a:gd name="connsiteX3" fmla="*/ 12212 w 12212"/>
              <a:gd name="connsiteY3" fmla="*/ 10798 h 10815"/>
              <a:gd name="connsiteX4" fmla="*/ 0 w 12212"/>
              <a:gd name="connsiteY4" fmla="*/ 10815 h 10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2" h="10815">
                <a:moveTo>
                  <a:pt x="0" y="10815"/>
                </a:moveTo>
                <a:lnTo>
                  <a:pt x="7386" y="0"/>
                </a:lnTo>
                <a:lnTo>
                  <a:pt x="12153" y="0"/>
                </a:lnTo>
                <a:lnTo>
                  <a:pt x="12212" y="10798"/>
                </a:lnTo>
                <a:lnTo>
                  <a:pt x="0" y="10815"/>
                </a:lnTo>
                <a:close/>
              </a:path>
            </a:pathLst>
          </a:cu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57748" y="1591650"/>
            <a:ext cx="2334410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11514" y="2104611"/>
            <a:ext cx="233441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40820" y="2338649"/>
            <a:ext cx="2097740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98388" y="4404372"/>
            <a:ext cx="2991863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43711" y="4404372"/>
            <a:ext cx="21807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57819" y="4404372"/>
            <a:ext cx="2180741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51068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21537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8195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29766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38752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7870" y="3112135"/>
            <a:ext cx="2018030" cy="688975"/>
            <a:chOff x="1162" y="4901"/>
            <a:chExt cx="3178" cy="1085"/>
          </a:xfrm>
        </p:grpSpPr>
        <p:sp>
          <p:nvSpPr>
            <p:cNvPr id="10" name="平行四边形 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2503805" y="3528695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4773930" y="3063875"/>
            <a:ext cx="2018030" cy="715010"/>
            <a:chOff x="1162" y="4860"/>
            <a:chExt cx="3178" cy="1126"/>
          </a:xfrm>
        </p:grpSpPr>
        <p:sp>
          <p:nvSpPr>
            <p:cNvPr id="26" name="平行四边形 25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6532245" y="3529330"/>
            <a:ext cx="2179798" cy="633095"/>
            <a:chOff x="753" y="5588"/>
            <a:chExt cx="3567" cy="997"/>
          </a:xfrm>
        </p:grpSpPr>
        <p:sp>
          <p:nvSpPr>
            <p:cNvPr id="29" name="平行四边形 28"/>
            <p:cNvSpPr/>
            <p:nvPr/>
          </p:nvSpPr>
          <p:spPr>
            <a:xfrm>
              <a:off x="114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 flipV="1">
              <a:off x="753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8787765" y="3078480"/>
            <a:ext cx="2018030" cy="715010"/>
            <a:chOff x="1162" y="4860"/>
            <a:chExt cx="3178" cy="1126"/>
          </a:xfrm>
        </p:grpSpPr>
        <p:sp>
          <p:nvSpPr>
            <p:cNvPr id="32" name="平行四边形 31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" name="直接连接符 32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object 23"/>
          <p:cNvSpPr/>
          <p:nvPr/>
        </p:nvSpPr>
        <p:spPr>
          <a:xfrm>
            <a:off x="1216660" y="17640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3"/>
          <p:cNvSpPr/>
          <p:nvPr/>
        </p:nvSpPr>
        <p:spPr>
          <a:xfrm>
            <a:off x="2440940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0"/>
          <p:cNvSpPr/>
          <p:nvPr/>
        </p:nvSpPr>
        <p:spPr>
          <a:xfrm>
            <a:off x="9188450" y="250444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FD9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0"/>
          <p:cNvSpPr/>
          <p:nvPr/>
        </p:nvSpPr>
        <p:spPr>
          <a:xfrm>
            <a:off x="653224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FD9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30"/>
          <p:cNvSpPr/>
          <p:nvPr/>
        </p:nvSpPr>
        <p:spPr>
          <a:xfrm>
            <a:off x="910145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FD9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5270500" y="22974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608C3E2-A363-4389-89DD-831642FBE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9146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7027" y="2107611"/>
            <a:ext cx="7683500" cy="5041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212" y="932501"/>
            <a:ext cx="9271000" cy="45593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922323" y="5325561"/>
            <a:ext cx="1763241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85564" y="4411161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76812" y="3449102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40053" y="2606853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38522" y="1640932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38522" y="1189943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6037" y="4102461"/>
            <a:ext cx="400110" cy="1922207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r>
              <a:rPr lang="zh-CN" altLang="en-US" sz="1400" spc="3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1400" spc="3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653" y="1752483"/>
            <a:ext cx="1295400" cy="20574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311A5BE-4081-4575-913C-2BC4486FD7E7}"/>
              </a:ext>
            </a:extLst>
          </p:cNvPr>
          <p:cNvSpPr txBox="1"/>
          <p:nvPr/>
        </p:nvSpPr>
        <p:spPr>
          <a:xfrm>
            <a:off x="7340053" y="2175966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CAA7CB8-8D15-4B12-AA5D-22CF2E69A789}"/>
              </a:ext>
            </a:extLst>
          </p:cNvPr>
          <p:cNvSpPr txBox="1"/>
          <p:nvPr/>
        </p:nvSpPr>
        <p:spPr>
          <a:xfrm>
            <a:off x="5611142" y="3018215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C7D06177-FA5E-417B-8027-24904BA0B5C3}"/>
              </a:ext>
            </a:extLst>
          </p:cNvPr>
          <p:cNvSpPr txBox="1"/>
          <p:nvPr/>
        </p:nvSpPr>
        <p:spPr>
          <a:xfrm>
            <a:off x="3728296" y="39802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CAF23B8-0A02-49B6-9BA2-BD7CDA32794F}"/>
              </a:ext>
            </a:extLst>
          </p:cNvPr>
          <p:cNvSpPr txBox="1"/>
          <p:nvPr/>
        </p:nvSpPr>
        <p:spPr>
          <a:xfrm>
            <a:off x="1907532" y="48946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xmlns="" id="{B80A3B7E-E115-4099-A4D7-EB3069E33D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0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454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B84FD32-B467-4C5C-1E7F-90B6879A4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94609C09-E311-8510-8E36-E8F3544E32ED}"/>
              </a:ext>
            </a:extLst>
          </p:cNvPr>
          <p:cNvSpPr>
            <a:spLocks/>
          </p:cNvSpPr>
          <p:nvPr/>
        </p:nvSpPr>
        <p:spPr bwMode="auto">
          <a:xfrm>
            <a:off x="660399" y="5012591"/>
            <a:ext cx="2621461" cy="1106661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" name="Freeform 2">
            <a:extLst>
              <a:ext uri="{FF2B5EF4-FFF2-40B4-BE49-F238E27FC236}">
                <a16:creationId xmlns:a16="http://schemas.microsoft.com/office/drawing/2014/main" xmlns="" id="{00976411-E4D4-A055-4A37-BDE94AAFB4BF}"/>
              </a:ext>
            </a:extLst>
          </p:cNvPr>
          <p:cNvSpPr>
            <a:spLocks/>
          </p:cNvSpPr>
          <p:nvPr/>
        </p:nvSpPr>
        <p:spPr bwMode="auto">
          <a:xfrm>
            <a:off x="2568668" y="5610908"/>
            <a:ext cx="719617" cy="508344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1F2E41">
              <a:alpha val="21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xmlns="" id="{48C309A8-0616-1539-97CF-8A97C1A0345E}"/>
              </a:ext>
            </a:extLst>
          </p:cNvPr>
          <p:cNvSpPr>
            <a:spLocks/>
          </p:cNvSpPr>
          <p:nvPr/>
        </p:nvSpPr>
        <p:spPr bwMode="auto">
          <a:xfrm>
            <a:off x="2568668" y="4504246"/>
            <a:ext cx="2621461" cy="1106661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C2C10BF1-8703-8BB7-478A-1F4D33CE3C00}"/>
              </a:ext>
            </a:extLst>
          </p:cNvPr>
          <p:cNvSpPr>
            <a:spLocks/>
          </p:cNvSpPr>
          <p:nvPr/>
        </p:nvSpPr>
        <p:spPr bwMode="auto">
          <a:xfrm>
            <a:off x="4476937" y="5102563"/>
            <a:ext cx="719617" cy="508344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1F2E41">
              <a:alpha val="21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B701AA43-774D-0013-5652-C6A019914F4F}"/>
              </a:ext>
            </a:extLst>
          </p:cNvPr>
          <p:cNvSpPr>
            <a:spLocks/>
          </p:cNvSpPr>
          <p:nvPr/>
        </p:nvSpPr>
        <p:spPr bwMode="auto">
          <a:xfrm>
            <a:off x="4483362" y="3995902"/>
            <a:ext cx="2621461" cy="1106661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xmlns="" id="{C17EF6BB-CC36-8A23-AF06-8D401A2DEA70}"/>
              </a:ext>
            </a:extLst>
          </p:cNvPr>
          <p:cNvSpPr>
            <a:spLocks/>
          </p:cNvSpPr>
          <p:nvPr/>
        </p:nvSpPr>
        <p:spPr bwMode="auto">
          <a:xfrm>
            <a:off x="6378781" y="4594219"/>
            <a:ext cx="719617" cy="508344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1F2E41">
              <a:alpha val="21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xmlns="" id="{183BCF8C-D414-4249-92B7-769AA91BE241}"/>
              </a:ext>
            </a:extLst>
          </p:cNvPr>
          <p:cNvSpPr>
            <a:spLocks/>
          </p:cNvSpPr>
          <p:nvPr/>
        </p:nvSpPr>
        <p:spPr bwMode="auto">
          <a:xfrm>
            <a:off x="6378781" y="3492056"/>
            <a:ext cx="2621461" cy="1106661"/>
          </a:xfrm>
          <a:prstGeom prst="rect">
            <a:avLst/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xmlns="" id="{DDB3D98E-7DEB-4B25-2E65-09BD4BEAC228}"/>
              </a:ext>
            </a:extLst>
          </p:cNvPr>
          <p:cNvSpPr>
            <a:spLocks/>
          </p:cNvSpPr>
          <p:nvPr/>
        </p:nvSpPr>
        <p:spPr bwMode="auto">
          <a:xfrm>
            <a:off x="8280625" y="4081376"/>
            <a:ext cx="719617" cy="508344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142541">
              <a:alpha val="21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5" name="AutoShape 13">
            <a:extLst>
              <a:ext uri="{FF2B5EF4-FFF2-40B4-BE49-F238E27FC236}">
                <a16:creationId xmlns:a16="http://schemas.microsoft.com/office/drawing/2014/main" xmlns="" id="{475EB591-7BC6-5B10-96AF-CF314A417243}"/>
              </a:ext>
            </a:extLst>
          </p:cNvPr>
          <p:cNvSpPr>
            <a:spLocks/>
          </p:cNvSpPr>
          <p:nvPr/>
        </p:nvSpPr>
        <p:spPr bwMode="auto">
          <a:xfrm>
            <a:off x="8280625" y="2745285"/>
            <a:ext cx="3238275" cy="1579017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5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D61D05FE-26E0-349B-1926-46FB3B1213AF}"/>
              </a:ext>
            </a:extLst>
          </p:cNvPr>
          <p:cNvSpPr txBox="1"/>
          <p:nvPr/>
        </p:nvSpPr>
        <p:spPr>
          <a:xfrm>
            <a:off x="666824" y="5358256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64E530D-0C67-3DAA-B355-B5DEC4C46C43}"/>
              </a:ext>
            </a:extLst>
          </p:cNvPr>
          <p:cNvSpPr txBox="1"/>
          <p:nvPr/>
        </p:nvSpPr>
        <p:spPr>
          <a:xfrm>
            <a:off x="8193777" y="3297382"/>
            <a:ext cx="29426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6E7FFD3-59FF-A3AA-1B18-644F0ED4A516}"/>
              </a:ext>
            </a:extLst>
          </p:cNvPr>
          <p:cNvSpPr txBox="1"/>
          <p:nvPr/>
        </p:nvSpPr>
        <p:spPr>
          <a:xfrm>
            <a:off x="2568668" y="4849911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5952D6DB-09BD-9262-9583-AFF2122A872C}"/>
              </a:ext>
            </a:extLst>
          </p:cNvPr>
          <p:cNvSpPr txBox="1"/>
          <p:nvPr/>
        </p:nvSpPr>
        <p:spPr>
          <a:xfrm>
            <a:off x="4483362" y="4320800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E3E34BC-28F0-C2BB-772C-EE59BA167A77}"/>
              </a:ext>
            </a:extLst>
          </p:cNvPr>
          <p:cNvSpPr txBox="1"/>
          <p:nvPr/>
        </p:nvSpPr>
        <p:spPr>
          <a:xfrm>
            <a:off x="6391706" y="3804376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8F5153E2-DCB9-ECB5-7744-0C6B4EC572B0}"/>
              </a:ext>
            </a:extLst>
          </p:cNvPr>
          <p:cNvSpPr txBox="1"/>
          <p:nvPr/>
        </p:nvSpPr>
        <p:spPr>
          <a:xfrm>
            <a:off x="746381" y="3824293"/>
            <a:ext cx="1521048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4F949952-11EA-1BCE-7E76-CB1185BDD373}"/>
              </a:ext>
            </a:extLst>
          </p:cNvPr>
          <p:cNvSpPr txBox="1"/>
          <p:nvPr/>
        </p:nvSpPr>
        <p:spPr>
          <a:xfrm>
            <a:off x="2685540" y="3334836"/>
            <a:ext cx="1521048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D7A2488-6713-7F18-1922-7B9F55F0E6B0}"/>
              </a:ext>
            </a:extLst>
          </p:cNvPr>
          <p:cNvSpPr txBox="1"/>
          <p:nvPr/>
        </p:nvSpPr>
        <p:spPr>
          <a:xfrm>
            <a:off x="4670548" y="2826983"/>
            <a:ext cx="1521048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531D89E3-D209-D6B5-51D6-66EB1FDF54BC}"/>
              </a:ext>
            </a:extLst>
          </p:cNvPr>
          <p:cNvSpPr txBox="1"/>
          <p:nvPr/>
        </p:nvSpPr>
        <p:spPr>
          <a:xfrm>
            <a:off x="6475586" y="2334819"/>
            <a:ext cx="1521048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24B8FA39-2A45-C888-83D6-54D7DC243A30}"/>
              </a:ext>
            </a:extLst>
          </p:cNvPr>
          <p:cNvSpPr txBox="1"/>
          <p:nvPr/>
        </p:nvSpPr>
        <p:spPr>
          <a:xfrm>
            <a:off x="8482185" y="2046058"/>
            <a:ext cx="2942651" cy="516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6036CA6C-BCEA-7A46-31ED-9A39BB24DC02}"/>
              </a:ext>
            </a:extLst>
          </p:cNvPr>
          <p:cNvSpPr/>
          <p:nvPr/>
        </p:nvSpPr>
        <p:spPr>
          <a:xfrm>
            <a:off x="869950" y="3297382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Oval 29">
            <a:extLst>
              <a:ext uri="{FF2B5EF4-FFF2-40B4-BE49-F238E27FC236}">
                <a16:creationId xmlns:a16="http://schemas.microsoft.com/office/drawing/2014/main" xmlns="" id="{0115A32D-B643-5A01-A0D0-6BB5A2E170E9}"/>
              </a:ext>
            </a:extLst>
          </p:cNvPr>
          <p:cNvSpPr/>
          <p:nvPr/>
        </p:nvSpPr>
        <p:spPr>
          <a:xfrm>
            <a:off x="965200" y="3392632"/>
            <a:ext cx="254000" cy="254000"/>
          </a:xfrm>
          <a:custGeom>
            <a:avLst/>
            <a:gdLst>
              <a:gd name="T0" fmla="*/ 9068 w 12400"/>
              <a:gd name="T1" fmla="*/ 3132 h 12400"/>
              <a:gd name="T2" fmla="*/ 6196 w 12400"/>
              <a:gd name="T3" fmla="*/ 2000 h 12400"/>
              <a:gd name="T4" fmla="*/ 2126 w 12400"/>
              <a:gd name="T5" fmla="*/ 5171 h 12400"/>
              <a:gd name="T6" fmla="*/ 1835 w 12400"/>
              <a:gd name="T7" fmla="*/ 5400 h 12400"/>
              <a:gd name="T8" fmla="*/ 403 w 12400"/>
              <a:gd name="T9" fmla="*/ 5400 h 12400"/>
              <a:gd name="T10" fmla="*/ 107 w 12400"/>
              <a:gd name="T11" fmla="*/ 5046 h 12400"/>
              <a:gd name="T12" fmla="*/ 6200 w 12400"/>
              <a:gd name="T13" fmla="*/ 0 h 12400"/>
              <a:gd name="T14" fmla="*/ 10483 w 12400"/>
              <a:gd name="T15" fmla="*/ 1717 h 12400"/>
              <a:gd name="T16" fmla="*/ 11376 w 12400"/>
              <a:gd name="T17" fmla="*/ 824 h 12400"/>
              <a:gd name="T18" fmla="*/ 12400 w 12400"/>
              <a:gd name="T19" fmla="*/ 1249 h 12400"/>
              <a:gd name="T20" fmla="*/ 12400 w 12400"/>
              <a:gd name="T21" fmla="*/ 4600 h 12400"/>
              <a:gd name="T22" fmla="*/ 11800 w 12400"/>
              <a:gd name="T23" fmla="*/ 5200 h 12400"/>
              <a:gd name="T24" fmla="*/ 8449 w 12400"/>
              <a:gd name="T25" fmla="*/ 5200 h 12400"/>
              <a:gd name="T26" fmla="*/ 8024 w 12400"/>
              <a:gd name="T27" fmla="*/ 4176 h 12400"/>
              <a:gd name="T28" fmla="*/ 9068 w 12400"/>
              <a:gd name="T29" fmla="*/ 3132 h 12400"/>
              <a:gd name="T30" fmla="*/ 600 w 12400"/>
              <a:gd name="T31" fmla="*/ 7200 h 12400"/>
              <a:gd name="T32" fmla="*/ 3951 w 12400"/>
              <a:gd name="T33" fmla="*/ 7200 h 12400"/>
              <a:gd name="T34" fmla="*/ 4376 w 12400"/>
              <a:gd name="T35" fmla="*/ 8224 h 12400"/>
              <a:gd name="T36" fmla="*/ 3332 w 12400"/>
              <a:gd name="T37" fmla="*/ 9268 h 12400"/>
              <a:gd name="T38" fmla="*/ 6204 w 12400"/>
              <a:gd name="T39" fmla="*/ 10400 h 12400"/>
              <a:gd name="T40" fmla="*/ 10274 w 12400"/>
              <a:gd name="T41" fmla="*/ 7229 h 12400"/>
              <a:gd name="T42" fmla="*/ 10565 w 12400"/>
              <a:gd name="T43" fmla="*/ 7000 h 12400"/>
              <a:gd name="T44" fmla="*/ 11997 w 12400"/>
              <a:gd name="T45" fmla="*/ 7000 h 12400"/>
              <a:gd name="T46" fmla="*/ 12293 w 12400"/>
              <a:gd name="T47" fmla="*/ 7354 h 12400"/>
              <a:gd name="T48" fmla="*/ 6200 w 12400"/>
              <a:gd name="T49" fmla="*/ 12400 h 12400"/>
              <a:gd name="T50" fmla="*/ 1917 w 12400"/>
              <a:gd name="T51" fmla="*/ 10683 h 12400"/>
              <a:gd name="T52" fmla="*/ 1024 w 12400"/>
              <a:gd name="T53" fmla="*/ 11576 h 12400"/>
              <a:gd name="T54" fmla="*/ 0 w 12400"/>
              <a:gd name="T55" fmla="*/ 11151 h 12400"/>
              <a:gd name="T56" fmla="*/ 0 w 12400"/>
              <a:gd name="T57" fmla="*/ 7800 h 12400"/>
              <a:gd name="T58" fmla="*/ 600 w 12400"/>
              <a:gd name="T59" fmla="*/ 7200 h 12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2400" h="12400">
                <a:moveTo>
                  <a:pt x="9068" y="3132"/>
                </a:moveTo>
                <a:cubicBezTo>
                  <a:pt x="8286" y="2400"/>
                  <a:pt x="7272" y="1999"/>
                  <a:pt x="6196" y="2000"/>
                </a:cubicBezTo>
                <a:cubicBezTo>
                  <a:pt x="4260" y="2002"/>
                  <a:pt x="2588" y="3329"/>
                  <a:pt x="2126" y="5171"/>
                </a:cubicBezTo>
                <a:cubicBezTo>
                  <a:pt x="2093" y="5305"/>
                  <a:pt x="1973" y="5400"/>
                  <a:pt x="1835" y="5400"/>
                </a:cubicBezTo>
                <a:lnTo>
                  <a:pt x="403" y="5400"/>
                </a:lnTo>
                <a:cubicBezTo>
                  <a:pt x="215" y="5400"/>
                  <a:pt x="73" y="5230"/>
                  <a:pt x="107" y="5046"/>
                </a:cubicBezTo>
                <a:cubicBezTo>
                  <a:pt x="648" y="2173"/>
                  <a:pt x="3170" y="0"/>
                  <a:pt x="6200" y="0"/>
                </a:cubicBezTo>
                <a:cubicBezTo>
                  <a:pt x="7861" y="0"/>
                  <a:pt x="9370" y="653"/>
                  <a:pt x="10483" y="1717"/>
                </a:cubicBezTo>
                <a:lnTo>
                  <a:pt x="11376" y="824"/>
                </a:lnTo>
                <a:cubicBezTo>
                  <a:pt x="11754" y="446"/>
                  <a:pt x="12400" y="714"/>
                  <a:pt x="12400" y="1249"/>
                </a:cubicBezTo>
                <a:lnTo>
                  <a:pt x="12400" y="4600"/>
                </a:lnTo>
                <a:cubicBezTo>
                  <a:pt x="12400" y="4931"/>
                  <a:pt x="12131" y="5200"/>
                  <a:pt x="11800" y="5200"/>
                </a:cubicBezTo>
                <a:lnTo>
                  <a:pt x="8449" y="5200"/>
                </a:lnTo>
                <a:cubicBezTo>
                  <a:pt x="7914" y="5200"/>
                  <a:pt x="7646" y="4554"/>
                  <a:pt x="8024" y="4176"/>
                </a:cubicBezTo>
                <a:lnTo>
                  <a:pt x="9068" y="3132"/>
                </a:lnTo>
                <a:close/>
                <a:moveTo>
                  <a:pt x="600" y="7200"/>
                </a:moveTo>
                <a:lnTo>
                  <a:pt x="3951" y="7200"/>
                </a:lnTo>
                <a:cubicBezTo>
                  <a:pt x="4486" y="7200"/>
                  <a:pt x="4754" y="7846"/>
                  <a:pt x="4376" y="8224"/>
                </a:cubicBezTo>
                <a:lnTo>
                  <a:pt x="3332" y="9268"/>
                </a:lnTo>
                <a:cubicBezTo>
                  <a:pt x="4114" y="10000"/>
                  <a:pt x="5128" y="10401"/>
                  <a:pt x="6204" y="10400"/>
                </a:cubicBezTo>
                <a:cubicBezTo>
                  <a:pt x="8139" y="10398"/>
                  <a:pt x="9812" y="9071"/>
                  <a:pt x="10274" y="7229"/>
                </a:cubicBezTo>
                <a:cubicBezTo>
                  <a:pt x="10307" y="7095"/>
                  <a:pt x="10427" y="7000"/>
                  <a:pt x="10565" y="7000"/>
                </a:cubicBezTo>
                <a:lnTo>
                  <a:pt x="11997" y="7000"/>
                </a:lnTo>
                <a:cubicBezTo>
                  <a:pt x="12185" y="7000"/>
                  <a:pt x="12327" y="7170"/>
                  <a:pt x="12293" y="7354"/>
                </a:cubicBezTo>
                <a:cubicBezTo>
                  <a:pt x="11752" y="10227"/>
                  <a:pt x="9230" y="12400"/>
                  <a:pt x="6200" y="12400"/>
                </a:cubicBezTo>
                <a:cubicBezTo>
                  <a:pt x="4539" y="12400"/>
                  <a:pt x="3030" y="11747"/>
                  <a:pt x="1917" y="10683"/>
                </a:cubicBezTo>
                <a:lnTo>
                  <a:pt x="1024" y="11576"/>
                </a:lnTo>
                <a:cubicBezTo>
                  <a:pt x="646" y="11954"/>
                  <a:pt x="0" y="11686"/>
                  <a:pt x="0" y="11151"/>
                </a:cubicBezTo>
                <a:lnTo>
                  <a:pt x="0" y="7800"/>
                </a:lnTo>
                <a:cubicBezTo>
                  <a:pt x="0" y="7469"/>
                  <a:pt x="269" y="7200"/>
                  <a:pt x="600" y="7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B228325B-949E-AD9A-1030-C30E45C47651}"/>
              </a:ext>
            </a:extLst>
          </p:cNvPr>
          <p:cNvSpPr/>
          <p:nvPr/>
        </p:nvSpPr>
        <p:spPr>
          <a:xfrm>
            <a:off x="2770249" y="2805640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Oval 29">
            <a:extLst>
              <a:ext uri="{FF2B5EF4-FFF2-40B4-BE49-F238E27FC236}">
                <a16:creationId xmlns:a16="http://schemas.microsoft.com/office/drawing/2014/main" xmlns="" id="{64F42141-EE1D-0A58-E605-9F2EACC5AA43}"/>
              </a:ext>
            </a:extLst>
          </p:cNvPr>
          <p:cNvSpPr/>
          <p:nvPr/>
        </p:nvSpPr>
        <p:spPr>
          <a:xfrm>
            <a:off x="2865499" y="2938974"/>
            <a:ext cx="254000" cy="177833"/>
          </a:xfrm>
          <a:custGeom>
            <a:avLst/>
            <a:gdLst>
              <a:gd name="T0" fmla="*/ 4800 w 16000"/>
              <a:gd name="T1" fmla="*/ 5600 h 11200"/>
              <a:gd name="T2" fmla="*/ 7600 w 16000"/>
              <a:gd name="T3" fmla="*/ 2800 h 11200"/>
              <a:gd name="T4" fmla="*/ 4800 w 16000"/>
              <a:gd name="T5" fmla="*/ 0 h 11200"/>
              <a:gd name="T6" fmla="*/ 2000 w 16000"/>
              <a:gd name="T7" fmla="*/ 2800 h 11200"/>
              <a:gd name="T8" fmla="*/ 4800 w 16000"/>
              <a:gd name="T9" fmla="*/ 5600 h 11200"/>
              <a:gd name="T10" fmla="*/ 6720 w 16000"/>
              <a:gd name="T11" fmla="*/ 6400 h 11200"/>
              <a:gd name="T12" fmla="*/ 6513 w 16000"/>
              <a:gd name="T13" fmla="*/ 6400 h 11200"/>
              <a:gd name="T14" fmla="*/ 4800 w 16000"/>
              <a:gd name="T15" fmla="*/ 6800 h 11200"/>
              <a:gd name="T16" fmla="*/ 3088 w 16000"/>
              <a:gd name="T17" fmla="*/ 6400 h 11200"/>
              <a:gd name="T18" fmla="*/ 2880 w 16000"/>
              <a:gd name="T19" fmla="*/ 6400 h 11200"/>
              <a:gd name="T20" fmla="*/ 0 w 16000"/>
              <a:gd name="T21" fmla="*/ 9280 h 11200"/>
              <a:gd name="T22" fmla="*/ 0 w 16000"/>
              <a:gd name="T23" fmla="*/ 10000 h 11200"/>
              <a:gd name="T24" fmla="*/ 1200 w 16000"/>
              <a:gd name="T25" fmla="*/ 11200 h 11200"/>
              <a:gd name="T26" fmla="*/ 8400 w 16000"/>
              <a:gd name="T27" fmla="*/ 11200 h 11200"/>
              <a:gd name="T28" fmla="*/ 9600 w 16000"/>
              <a:gd name="T29" fmla="*/ 10000 h 11200"/>
              <a:gd name="T30" fmla="*/ 9600 w 16000"/>
              <a:gd name="T31" fmla="*/ 9280 h 11200"/>
              <a:gd name="T32" fmla="*/ 6720 w 16000"/>
              <a:gd name="T33" fmla="*/ 6400 h 11200"/>
              <a:gd name="T34" fmla="*/ 12000 w 16000"/>
              <a:gd name="T35" fmla="*/ 5600 h 11200"/>
              <a:gd name="T36" fmla="*/ 14400 w 16000"/>
              <a:gd name="T37" fmla="*/ 3200 h 11200"/>
              <a:gd name="T38" fmla="*/ 12000 w 16000"/>
              <a:gd name="T39" fmla="*/ 800 h 11200"/>
              <a:gd name="T40" fmla="*/ 9600 w 16000"/>
              <a:gd name="T41" fmla="*/ 3200 h 11200"/>
              <a:gd name="T42" fmla="*/ 12000 w 16000"/>
              <a:gd name="T43" fmla="*/ 5600 h 11200"/>
              <a:gd name="T44" fmla="*/ 13200 w 16000"/>
              <a:gd name="T45" fmla="*/ 6400 h 11200"/>
              <a:gd name="T46" fmla="*/ 13105 w 16000"/>
              <a:gd name="T47" fmla="*/ 6400 h 11200"/>
              <a:gd name="T48" fmla="*/ 12000 w 16000"/>
              <a:gd name="T49" fmla="*/ 6600 h 11200"/>
              <a:gd name="T50" fmla="*/ 10895 w 16000"/>
              <a:gd name="T51" fmla="*/ 6400 h 11200"/>
              <a:gd name="T52" fmla="*/ 10800 w 16000"/>
              <a:gd name="T53" fmla="*/ 6400 h 11200"/>
              <a:gd name="T54" fmla="*/ 9408 w 16000"/>
              <a:gd name="T55" fmla="*/ 6785 h 11200"/>
              <a:gd name="T56" fmla="*/ 10400 w 16000"/>
              <a:gd name="T57" fmla="*/ 9280 h 11200"/>
              <a:gd name="T58" fmla="*/ 10400 w 16000"/>
              <a:gd name="T59" fmla="*/ 10240 h 11200"/>
              <a:gd name="T60" fmla="*/ 10385 w 16000"/>
              <a:gd name="T61" fmla="*/ 10400 h 11200"/>
              <a:gd name="T62" fmla="*/ 14800 w 16000"/>
              <a:gd name="T63" fmla="*/ 10400 h 11200"/>
              <a:gd name="T64" fmla="*/ 16000 w 16000"/>
              <a:gd name="T65" fmla="*/ 9200 h 11200"/>
              <a:gd name="T66" fmla="*/ 13200 w 16000"/>
              <a:gd name="T67" fmla="*/ 64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000" h="11200">
                <a:moveTo>
                  <a:pt x="4800" y="5600"/>
                </a:moveTo>
                <a:cubicBezTo>
                  <a:pt x="6348" y="5600"/>
                  <a:pt x="7600" y="4348"/>
                  <a:pt x="7600" y="2800"/>
                </a:cubicBezTo>
                <a:cubicBezTo>
                  <a:pt x="7600" y="1253"/>
                  <a:pt x="6348" y="0"/>
                  <a:pt x="4800" y="0"/>
                </a:cubicBezTo>
                <a:cubicBezTo>
                  <a:pt x="3253" y="0"/>
                  <a:pt x="2000" y="1253"/>
                  <a:pt x="2000" y="2800"/>
                </a:cubicBezTo>
                <a:cubicBezTo>
                  <a:pt x="2000" y="4348"/>
                  <a:pt x="3253" y="5600"/>
                  <a:pt x="4800" y="5600"/>
                </a:cubicBezTo>
                <a:close/>
                <a:moveTo>
                  <a:pt x="6720" y="6400"/>
                </a:moveTo>
                <a:lnTo>
                  <a:pt x="6513" y="6400"/>
                </a:lnTo>
                <a:cubicBezTo>
                  <a:pt x="5993" y="6650"/>
                  <a:pt x="5415" y="6800"/>
                  <a:pt x="4800" y="6800"/>
                </a:cubicBezTo>
                <a:cubicBezTo>
                  <a:pt x="4185" y="6800"/>
                  <a:pt x="3610" y="6650"/>
                  <a:pt x="3088" y="6400"/>
                </a:cubicBezTo>
                <a:lnTo>
                  <a:pt x="2880" y="6400"/>
                </a:lnTo>
                <a:cubicBezTo>
                  <a:pt x="1290" y="6400"/>
                  <a:pt x="0" y="7690"/>
                  <a:pt x="0" y="9280"/>
                </a:cubicBezTo>
                <a:lnTo>
                  <a:pt x="0" y="10000"/>
                </a:lnTo>
                <a:cubicBezTo>
                  <a:pt x="0" y="10663"/>
                  <a:pt x="538" y="11200"/>
                  <a:pt x="1200" y="11200"/>
                </a:cubicBezTo>
                <a:lnTo>
                  <a:pt x="8400" y="11200"/>
                </a:lnTo>
                <a:cubicBezTo>
                  <a:pt x="9063" y="11200"/>
                  <a:pt x="9600" y="10663"/>
                  <a:pt x="9600" y="10000"/>
                </a:cubicBezTo>
                <a:lnTo>
                  <a:pt x="9600" y="9280"/>
                </a:lnTo>
                <a:cubicBezTo>
                  <a:pt x="9600" y="7690"/>
                  <a:pt x="8310" y="6400"/>
                  <a:pt x="6720" y="6400"/>
                </a:cubicBezTo>
                <a:close/>
                <a:moveTo>
                  <a:pt x="12000" y="5600"/>
                </a:moveTo>
                <a:cubicBezTo>
                  <a:pt x="13325" y="5600"/>
                  <a:pt x="14400" y="4525"/>
                  <a:pt x="14400" y="3200"/>
                </a:cubicBezTo>
                <a:cubicBezTo>
                  <a:pt x="14400" y="1875"/>
                  <a:pt x="13325" y="800"/>
                  <a:pt x="12000" y="800"/>
                </a:cubicBezTo>
                <a:cubicBezTo>
                  <a:pt x="10675" y="800"/>
                  <a:pt x="9600" y="1875"/>
                  <a:pt x="9600" y="3200"/>
                </a:cubicBezTo>
                <a:cubicBezTo>
                  <a:pt x="9600" y="4525"/>
                  <a:pt x="10675" y="5600"/>
                  <a:pt x="12000" y="5600"/>
                </a:cubicBezTo>
                <a:close/>
                <a:moveTo>
                  <a:pt x="13200" y="6400"/>
                </a:moveTo>
                <a:lnTo>
                  <a:pt x="13105" y="6400"/>
                </a:lnTo>
                <a:cubicBezTo>
                  <a:pt x="12758" y="6520"/>
                  <a:pt x="12390" y="6600"/>
                  <a:pt x="12000" y="6600"/>
                </a:cubicBezTo>
                <a:cubicBezTo>
                  <a:pt x="11610" y="6600"/>
                  <a:pt x="11243" y="6520"/>
                  <a:pt x="10895" y="6400"/>
                </a:cubicBezTo>
                <a:lnTo>
                  <a:pt x="10800" y="6400"/>
                </a:lnTo>
                <a:cubicBezTo>
                  <a:pt x="10290" y="6400"/>
                  <a:pt x="9820" y="6547"/>
                  <a:pt x="9408" y="6785"/>
                </a:cubicBezTo>
                <a:cubicBezTo>
                  <a:pt x="10018" y="7443"/>
                  <a:pt x="10400" y="8315"/>
                  <a:pt x="10400" y="9280"/>
                </a:cubicBezTo>
                <a:lnTo>
                  <a:pt x="10400" y="10240"/>
                </a:lnTo>
                <a:cubicBezTo>
                  <a:pt x="10400" y="10295"/>
                  <a:pt x="10388" y="10348"/>
                  <a:pt x="10385" y="10400"/>
                </a:cubicBezTo>
                <a:lnTo>
                  <a:pt x="14800" y="10400"/>
                </a:lnTo>
                <a:cubicBezTo>
                  <a:pt x="15463" y="10400"/>
                  <a:pt x="16000" y="9862"/>
                  <a:pt x="16000" y="9200"/>
                </a:cubicBezTo>
                <a:cubicBezTo>
                  <a:pt x="16000" y="7653"/>
                  <a:pt x="14748" y="6400"/>
                  <a:pt x="13200" y="64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AB8EF7F0-BE75-BE6F-C2AA-6D2FC79D6B89}"/>
              </a:ext>
            </a:extLst>
          </p:cNvPr>
          <p:cNvSpPr/>
          <p:nvPr/>
        </p:nvSpPr>
        <p:spPr>
          <a:xfrm>
            <a:off x="4745629" y="2318639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Oval 29">
            <a:extLst>
              <a:ext uri="{FF2B5EF4-FFF2-40B4-BE49-F238E27FC236}">
                <a16:creationId xmlns:a16="http://schemas.microsoft.com/office/drawing/2014/main" xmlns="" id="{9D3812B7-D558-A980-8887-71DBE1107555}"/>
              </a:ext>
            </a:extLst>
          </p:cNvPr>
          <p:cNvSpPr/>
          <p:nvPr/>
        </p:nvSpPr>
        <p:spPr>
          <a:xfrm>
            <a:off x="4856752" y="2413889"/>
            <a:ext cx="222255" cy="254000"/>
          </a:xfrm>
          <a:custGeom>
            <a:avLst/>
            <a:gdLst>
              <a:gd name="T0" fmla="*/ 2700 w 11200"/>
              <a:gd name="T1" fmla="*/ 7200 h 12800"/>
              <a:gd name="T2" fmla="*/ 2400 w 11200"/>
              <a:gd name="T3" fmla="*/ 5900 h 12800"/>
              <a:gd name="T4" fmla="*/ 3700 w 11200"/>
              <a:gd name="T5" fmla="*/ 5600 h 12800"/>
              <a:gd name="T6" fmla="*/ 4000 w 11200"/>
              <a:gd name="T7" fmla="*/ 6900 h 12800"/>
              <a:gd name="T8" fmla="*/ 6400 w 11200"/>
              <a:gd name="T9" fmla="*/ 6900 h 12800"/>
              <a:gd name="T10" fmla="*/ 6100 w 11200"/>
              <a:gd name="T11" fmla="*/ 5600 h 12800"/>
              <a:gd name="T12" fmla="*/ 4800 w 11200"/>
              <a:gd name="T13" fmla="*/ 5900 h 12800"/>
              <a:gd name="T14" fmla="*/ 5100 w 11200"/>
              <a:gd name="T15" fmla="*/ 7200 h 12800"/>
              <a:gd name="T16" fmla="*/ 6400 w 11200"/>
              <a:gd name="T17" fmla="*/ 6900 h 12800"/>
              <a:gd name="T18" fmla="*/ 8800 w 11200"/>
              <a:gd name="T19" fmla="*/ 5900 h 12800"/>
              <a:gd name="T20" fmla="*/ 7500 w 11200"/>
              <a:gd name="T21" fmla="*/ 5600 h 12800"/>
              <a:gd name="T22" fmla="*/ 7200 w 11200"/>
              <a:gd name="T23" fmla="*/ 6900 h 12800"/>
              <a:gd name="T24" fmla="*/ 8500 w 11200"/>
              <a:gd name="T25" fmla="*/ 7200 h 12800"/>
              <a:gd name="T26" fmla="*/ 6400 w 11200"/>
              <a:gd name="T27" fmla="*/ 9300 h 12800"/>
              <a:gd name="T28" fmla="*/ 6100 w 11200"/>
              <a:gd name="T29" fmla="*/ 8000 h 12800"/>
              <a:gd name="T30" fmla="*/ 4800 w 11200"/>
              <a:gd name="T31" fmla="*/ 8300 h 12800"/>
              <a:gd name="T32" fmla="*/ 5100 w 11200"/>
              <a:gd name="T33" fmla="*/ 9600 h 12800"/>
              <a:gd name="T34" fmla="*/ 6400 w 11200"/>
              <a:gd name="T35" fmla="*/ 9300 h 12800"/>
              <a:gd name="T36" fmla="*/ 4000 w 11200"/>
              <a:gd name="T37" fmla="*/ 8300 h 12800"/>
              <a:gd name="T38" fmla="*/ 2700 w 11200"/>
              <a:gd name="T39" fmla="*/ 8000 h 12800"/>
              <a:gd name="T40" fmla="*/ 2400 w 11200"/>
              <a:gd name="T41" fmla="*/ 9300 h 12800"/>
              <a:gd name="T42" fmla="*/ 3700 w 11200"/>
              <a:gd name="T43" fmla="*/ 9600 h 12800"/>
              <a:gd name="T44" fmla="*/ 8800 w 11200"/>
              <a:gd name="T45" fmla="*/ 9300 h 12800"/>
              <a:gd name="T46" fmla="*/ 8500 w 11200"/>
              <a:gd name="T47" fmla="*/ 8000 h 12800"/>
              <a:gd name="T48" fmla="*/ 7200 w 11200"/>
              <a:gd name="T49" fmla="*/ 8300 h 12800"/>
              <a:gd name="T50" fmla="*/ 7500 w 11200"/>
              <a:gd name="T51" fmla="*/ 9600 h 12800"/>
              <a:gd name="T52" fmla="*/ 8800 w 11200"/>
              <a:gd name="T53" fmla="*/ 9300 h 12800"/>
              <a:gd name="T54" fmla="*/ 11200 w 11200"/>
              <a:gd name="T55" fmla="*/ 11600 h 12800"/>
              <a:gd name="T56" fmla="*/ 1200 w 11200"/>
              <a:gd name="T57" fmla="*/ 12800 h 12800"/>
              <a:gd name="T58" fmla="*/ 0 w 11200"/>
              <a:gd name="T59" fmla="*/ 2800 h 12800"/>
              <a:gd name="T60" fmla="*/ 2400 w 11200"/>
              <a:gd name="T61" fmla="*/ 1600 h 12800"/>
              <a:gd name="T62" fmla="*/ 2700 w 11200"/>
              <a:gd name="T63" fmla="*/ 0 h 12800"/>
              <a:gd name="T64" fmla="*/ 4000 w 11200"/>
              <a:gd name="T65" fmla="*/ 300 h 12800"/>
              <a:gd name="T66" fmla="*/ 7200 w 11200"/>
              <a:gd name="T67" fmla="*/ 1600 h 12800"/>
              <a:gd name="T68" fmla="*/ 7500 w 11200"/>
              <a:gd name="T69" fmla="*/ 0 h 12800"/>
              <a:gd name="T70" fmla="*/ 8800 w 11200"/>
              <a:gd name="T71" fmla="*/ 300 h 12800"/>
              <a:gd name="T72" fmla="*/ 10000 w 11200"/>
              <a:gd name="T73" fmla="*/ 1600 h 12800"/>
              <a:gd name="T74" fmla="*/ 10000 w 11200"/>
              <a:gd name="T75" fmla="*/ 11450 h 12800"/>
              <a:gd name="T76" fmla="*/ 1200 w 11200"/>
              <a:gd name="T77" fmla="*/ 4000 h 12800"/>
              <a:gd name="T78" fmla="*/ 1350 w 11200"/>
              <a:gd name="T79" fmla="*/ 11600 h 12800"/>
              <a:gd name="T80" fmla="*/ 10000 w 11200"/>
              <a:gd name="T81" fmla="*/ 1145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1200" h="12800">
                <a:moveTo>
                  <a:pt x="3700" y="7200"/>
                </a:moveTo>
                <a:lnTo>
                  <a:pt x="2700" y="7200"/>
                </a:lnTo>
                <a:cubicBezTo>
                  <a:pt x="2535" y="7200"/>
                  <a:pt x="2400" y="7065"/>
                  <a:pt x="2400" y="6900"/>
                </a:cubicBezTo>
                <a:lnTo>
                  <a:pt x="2400" y="5900"/>
                </a:lnTo>
                <a:cubicBezTo>
                  <a:pt x="2400" y="5735"/>
                  <a:pt x="2535" y="5600"/>
                  <a:pt x="2700" y="5600"/>
                </a:cubicBezTo>
                <a:lnTo>
                  <a:pt x="3700" y="5600"/>
                </a:lnTo>
                <a:cubicBezTo>
                  <a:pt x="3865" y="5600"/>
                  <a:pt x="4000" y="5735"/>
                  <a:pt x="4000" y="5900"/>
                </a:cubicBezTo>
                <a:lnTo>
                  <a:pt x="4000" y="6900"/>
                </a:lnTo>
                <a:cubicBezTo>
                  <a:pt x="4000" y="7065"/>
                  <a:pt x="3865" y="7200"/>
                  <a:pt x="3700" y="7200"/>
                </a:cubicBezTo>
                <a:close/>
                <a:moveTo>
                  <a:pt x="6400" y="6900"/>
                </a:moveTo>
                <a:lnTo>
                  <a:pt x="6400" y="5900"/>
                </a:lnTo>
                <a:cubicBezTo>
                  <a:pt x="6400" y="5735"/>
                  <a:pt x="6265" y="5600"/>
                  <a:pt x="6100" y="5600"/>
                </a:cubicBezTo>
                <a:lnTo>
                  <a:pt x="5100" y="5600"/>
                </a:lnTo>
                <a:cubicBezTo>
                  <a:pt x="4935" y="5600"/>
                  <a:pt x="4800" y="5735"/>
                  <a:pt x="4800" y="5900"/>
                </a:cubicBezTo>
                <a:lnTo>
                  <a:pt x="4800" y="6900"/>
                </a:lnTo>
                <a:cubicBezTo>
                  <a:pt x="4800" y="7065"/>
                  <a:pt x="4935" y="7200"/>
                  <a:pt x="5100" y="7200"/>
                </a:cubicBezTo>
                <a:lnTo>
                  <a:pt x="6100" y="7200"/>
                </a:lnTo>
                <a:cubicBezTo>
                  <a:pt x="6265" y="7200"/>
                  <a:pt x="6400" y="7065"/>
                  <a:pt x="6400" y="6900"/>
                </a:cubicBezTo>
                <a:close/>
                <a:moveTo>
                  <a:pt x="8800" y="6900"/>
                </a:moveTo>
                <a:lnTo>
                  <a:pt x="8800" y="5900"/>
                </a:lnTo>
                <a:cubicBezTo>
                  <a:pt x="8800" y="5735"/>
                  <a:pt x="8665" y="5600"/>
                  <a:pt x="8500" y="5600"/>
                </a:cubicBezTo>
                <a:lnTo>
                  <a:pt x="7500" y="5600"/>
                </a:lnTo>
                <a:cubicBezTo>
                  <a:pt x="7335" y="5600"/>
                  <a:pt x="7200" y="5735"/>
                  <a:pt x="7200" y="5900"/>
                </a:cubicBezTo>
                <a:lnTo>
                  <a:pt x="7200" y="6900"/>
                </a:lnTo>
                <a:cubicBezTo>
                  <a:pt x="7200" y="7065"/>
                  <a:pt x="7335" y="7200"/>
                  <a:pt x="7500" y="7200"/>
                </a:cubicBezTo>
                <a:lnTo>
                  <a:pt x="8500" y="7200"/>
                </a:lnTo>
                <a:cubicBezTo>
                  <a:pt x="8665" y="7200"/>
                  <a:pt x="8800" y="7065"/>
                  <a:pt x="8800" y="6900"/>
                </a:cubicBezTo>
                <a:close/>
                <a:moveTo>
                  <a:pt x="6400" y="9300"/>
                </a:moveTo>
                <a:lnTo>
                  <a:pt x="6400" y="8300"/>
                </a:lnTo>
                <a:cubicBezTo>
                  <a:pt x="6400" y="8135"/>
                  <a:pt x="6265" y="8000"/>
                  <a:pt x="6100" y="8000"/>
                </a:cubicBezTo>
                <a:lnTo>
                  <a:pt x="5100" y="8000"/>
                </a:lnTo>
                <a:cubicBezTo>
                  <a:pt x="4935" y="8000"/>
                  <a:pt x="4800" y="8135"/>
                  <a:pt x="4800" y="8300"/>
                </a:cubicBezTo>
                <a:lnTo>
                  <a:pt x="4800" y="9300"/>
                </a:lnTo>
                <a:cubicBezTo>
                  <a:pt x="4800" y="9465"/>
                  <a:pt x="4935" y="9600"/>
                  <a:pt x="5100" y="9600"/>
                </a:cubicBezTo>
                <a:lnTo>
                  <a:pt x="6100" y="9600"/>
                </a:lnTo>
                <a:cubicBezTo>
                  <a:pt x="6265" y="9600"/>
                  <a:pt x="6400" y="9465"/>
                  <a:pt x="6400" y="9300"/>
                </a:cubicBezTo>
                <a:close/>
                <a:moveTo>
                  <a:pt x="4000" y="9300"/>
                </a:moveTo>
                <a:lnTo>
                  <a:pt x="4000" y="8300"/>
                </a:lnTo>
                <a:cubicBezTo>
                  <a:pt x="4000" y="8135"/>
                  <a:pt x="3865" y="8000"/>
                  <a:pt x="3700" y="8000"/>
                </a:cubicBezTo>
                <a:lnTo>
                  <a:pt x="2700" y="8000"/>
                </a:lnTo>
                <a:cubicBezTo>
                  <a:pt x="2535" y="8000"/>
                  <a:pt x="2400" y="8135"/>
                  <a:pt x="2400" y="8300"/>
                </a:cubicBezTo>
                <a:lnTo>
                  <a:pt x="2400" y="9300"/>
                </a:lnTo>
                <a:cubicBezTo>
                  <a:pt x="2400" y="9465"/>
                  <a:pt x="2535" y="9600"/>
                  <a:pt x="2700" y="9600"/>
                </a:cubicBezTo>
                <a:lnTo>
                  <a:pt x="3700" y="9600"/>
                </a:lnTo>
                <a:cubicBezTo>
                  <a:pt x="3865" y="9600"/>
                  <a:pt x="4000" y="9465"/>
                  <a:pt x="4000" y="9300"/>
                </a:cubicBezTo>
                <a:close/>
                <a:moveTo>
                  <a:pt x="8800" y="9300"/>
                </a:moveTo>
                <a:lnTo>
                  <a:pt x="8800" y="8300"/>
                </a:lnTo>
                <a:cubicBezTo>
                  <a:pt x="8800" y="8135"/>
                  <a:pt x="8665" y="8000"/>
                  <a:pt x="8500" y="8000"/>
                </a:cubicBezTo>
                <a:lnTo>
                  <a:pt x="7500" y="8000"/>
                </a:lnTo>
                <a:cubicBezTo>
                  <a:pt x="7335" y="8000"/>
                  <a:pt x="7200" y="8135"/>
                  <a:pt x="7200" y="8300"/>
                </a:cubicBezTo>
                <a:lnTo>
                  <a:pt x="7200" y="9300"/>
                </a:lnTo>
                <a:cubicBezTo>
                  <a:pt x="7200" y="9465"/>
                  <a:pt x="7335" y="9600"/>
                  <a:pt x="7500" y="9600"/>
                </a:cubicBezTo>
                <a:lnTo>
                  <a:pt x="8500" y="9600"/>
                </a:lnTo>
                <a:cubicBezTo>
                  <a:pt x="8665" y="9600"/>
                  <a:pt x="8800" y="9465"/>
                  <a:pt x="8800" y="9300"/>
                </a:cubicBezTo>
                <a:close/>
                <a:moveTo>
                  <a:pt x="11200" y="2800"/>
                </a:moveTo>
                <a:lnTo>
                  <a:pt x="11200" y="11600"/>
                </a:lnTo>
                <a:cubicBezTo>
                  <a:pt x="11200" y="12263"/>
                  <a:pt x="10663" y="12800"/>
                  <a:pt x="10000" y="12800"/>
                </a:cubicBezTo>
                <a:lnTo>
                  <a:pt x="1200" y="12800"/>
                </a:lnTo>
                <a:cubicBezTo>
                  <a:pt x="538" y="12800"/>
                  <a:pt x="0" y="12263"/>
                  <a:pt x="0" y="11600"/>
                </a:cubicBezTo>
                <a:lnTo>
                  <a:pt x="0" y="2800"/>
                </a:lnTo>
                <a:cubicBezTo>
                  <a:pt x="0" y="2138"/>
                  <a:pt x="538" y="1600"/>
                  <a:pt x="1200" y="1600"/>
                </a:cubicBezTo>
                <a:lnTo>
                  <a:pt x="2400" y="1600"/>
                </a:lnTo>
                <a:lnTo>
                  <a:pt x="2400" y="300"/>
                </a:lnTo>
                <a:cubicBezTo>
                  <a:pt x="2400" y="135"/>
                  <a:pt x="2535" y="0"/>
                  <a:pt x="2700" y="0"/>
                </a:cubicBezTo>
                <a:lnTo>
                  <a:pt x="3700" y="0"/>
                </a:lnTo>
                <a:cubicBezTo>
                  <a:pt x="3865" y="0"/>
                  <a:pt x="4000" y="135"/>
                  <a:pt x="4000" y="300"/>
                </a:cubicBezTo>
                <a:lnTo>
                  <a:pt x="4000" y="1600"/>
                </a:lnTo>
                <a:lnTo>
                  <a:pt x="7200" y="1600"/>
                </a:lnTo>
                <a:lnTo>
                  <a:pt x="7200" y="300"/>
                </a:lnTo>
                <a:cubicBezTo>
                  <a:pt x="7200" y="135"/>
                  <a:pt x="7335" y="0"/>
                  <a:pt x="7500" y="0"/>
                </a:cubicBezTo>
                <a:lnTo>
                  <a:pt x="8500" y="0"/>
                </a:lnTo>
                <a:cubicBezTo>
                  <a:pt x="8665" y="0"/>
                  <a:pt x="8800" y="135"/>
                  <a:pt x="8800" y="300"/>
                </a:cubicBezTo>
                <a:lnTo>
                  <a:pt x="8800" y="1600"/>
                </a:lnTo>
                <a:lnTo>
                  <a:pt x="10000" y="1600"/>
                </a:lnTo>
                <a:cubicBezTo>
                  <a:pt x="10663" y="1600"/>
                  <a:pt x="11200" y="2138"/>
                  <a:pt x="11200" y="2800"/>
                </a:cubicBezTo>
                <a:close/>
                <a:moveTo>
                  <a:pt x="10000" y="11450"/>
                </a:moveTo>
                <a:lnTo>
                  <a:pt x="10000" y="4000"/>
                </a:lnTo>
                <a:lnTo>
                  <a:pt x="1200" y="4000"/>
                </a:lnTo>
                <a:lnTo>
                  <a:pt x="1200" y="11450"/>
                </a:lnTo>
                <a:cubicBezTo>
                  <a:pt x="1200" y="11533"/>
                  <a:pt x="1268" y="11600"/>
                  <a:pt x="1350" y="11600"/>
                </a:cubicBezTo>
                <a:lnTo>
                  <a:pt x="9850" y="11600"/>
                </a:lnTo>
                <a:cubicBezTo>
                  <a:pt x="9933" y="11600"/>
                  <a:pt x="10000" y="11533"/>
                  <a:pt x="10000" y="114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A394F8EC-3A35-19EC-1CC7-7555C62F5793}"/>
              </a:ext>
            </a:extLst>
          </p:cNvPr>
          <p:cNvSpPr/>
          <p:nvPr/>
        </p:nvSpPr>
        <p:spPr>
          <a:xfrm>
            <a:off x="6544796" y="1838885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Oval 29">
            <a:extLst>
              <a:ext uri="{FF2B5EF4-FFF2-40B4-BE49-F238E27FC236}">
                <a16:creationId xmlns:a16="http://schemas.microsoft.com/office/drawing/2014/main" xmlns="" id="{23EFA818-7E79-BC02-7FBB-2D0DC1324720}"/>
              </a:ext>
            </a:extLst>
          </p:cNvPr>
          <p:cNvSpPr/>
          <p:nvPr/>
        </p:nvSpPr>
        <p:spPr>
          <a:xfrm>
            <a:off x="6640047" y="1942557"/>
            <a:ext cx="254000" cy="237157"/>
          </a:xfrm>
          <a:custGeom>
            <a:avLst/>
            <a:gdLst>
              <a:gd name="T0" fmla="*/ 12000 w 12000"/>
              <a:gd name="T1" fmla="*/ 2405 h 11205"/>
              <a:gd name="T2" fmla="*/ 12000 w 12000"/>
              <a:gd name="T3" fmla="*/ 2805 h 11205"/>
              <a:gd name="T4" fmla="*/ 11800 w 12000"/>
              <a:gd name="T5" fmla="*/ 3005 h 11205"/>
              <a:gd name="T6" fmla="*/ 11200 w 12000"/>
              <a:gd name="T7" fmla="*/ 3005 h 11205"/>
              <a:gd name="T8" fmla="*/ 11200 w 12000"/>
              <a:gd name="T9" fmla="*/ 3305 h 11205"/>
              <a:gd name="T10" fmla="*/ 10900 w 12000"/>
              <a:gd name="T11" fmla="*/ 3605 h 11205"/>
              <a:gd name="T12" fmla="*/ 1100 w 12000"/>
              <a:gd name="T13" fmla="*/ 3605 h 11205"/>
              <a:gd name="T14" fmla="*/ 800 w 12000"/>
              <a:gd name="T15" fmla="*/ 3305 h 11205"/>
              <a:gd name="T16" fmla="*/ 800 w 12000"/>
              <a:gd name="T17" fmla="*/ 3005 h 11205"/>
              <a:gd name="T18" fmla="*/ 200 w 12000"/>
              <a:gd name="T19" fmla="*/ 3005 h 11205"/>
              <a:gd name="T20" fmla="*/ 0 w 12000"/>
              <a:gd name="T21" fmla="*/ 2805 h 11205"/>
              <a:gd name="T22" fmla="*/ 0 w 12000"/>
              <a:gd name="T23" fmla="*/ 2405 h 11205"/>
              <a:gd name="T24" fmla="*/ 124 w 12000"/>
              <a:gd name="T25" fmla="*/ 2220 h 11205"/>
              <a:gd name="T26" fmla="*/ 5924 w 12000"/>
              <a:gd name="T27" fmla="*/ 20 h 11205"/>
              <a:gd name="T28" fmla="*/ 6076 w 12000"/>
              <a:gd name="T29" fmla="*/ 20 h 11205"/>
              <a:gd name="T30" fmla="*/ 11876 w 12000"/>
              <a:gd name="T31" fmla="*/ 2220 h 11205"/>
              <a:gd name="T32" fmla="*/ 12000 w 12000"/>
              <a:gd name="T33" fmla="*/ 2405 h 11205"/>
              <a:gd name="T34" fmla="*/ 11400 w 12000"/>
              <a:gd name="T35" fmla="*/ 10005 h 11205"/>
              <a:gd name="T36" fmla="*/ 600 w 12000"/>
              <a:gd name="T37" fmla="*/ 10005 h 11205"/>
              <a:gd name="T38" fmla="*/ 0 w 12000"/>
              <a:gd name="T39" fmla="*/ 10605 h 11205"/>
              <a:gd name="T40" fmla="*/ 0 w 12000"/>
              <a:gd name="T41" fmla="*/ 11005 h 11205"/>
              <a:gd name="T42" fmla="*/ 200 w 12000"/>
              <a:gd name="T43" fmla="*/ 11205 h 11205"/>
              <a:gd name="T44" fmla="*/ 11800 w 12000"/>
              <a:gd name="T45" fmla="*/ 11205 h 11205"/>
              <a:gd name="T46" fmla="*/ 12000 w 12000"/>
              <a:gd name="T47" fmla="*/ 11005 h 11205"/>
              <a:gd name="T48" fmla="*/ 12000 w 12000"/>
              <a:gd name="T49" fmla="*/ 10605 h 11205"/>
              <a:gd name="T50" fmla="*/ 11400 w 12000"/>
              <a:gd name="T51" fmla="*/ 10005 h 11205"/>
              <a:gd name="T52" fmla="*/ 2000 w 12000"/>
              <a:gd name="T53" fmla="*/ 4005 h 11205"/>
              <a:gd name="T54" fmla="*/ 2000 w 12000"/>
              <a:gd name="T55" fmla="*/ 8805 h 11205"/>
              <a:gd name="T56" fmla="*/ 1100 w 12000"/>
              <a:gd name="T57" fmla="*/ 8805 h 11205"/>
              <a:gd name="T58" fmla="*/ 800 w 12000"/>
              <a:gd name="T59" fmla="*/ 9105 h 11205"/>
              <a:gd name="T60" fmla="*/ 800 w 12000"/>
              <a:gd name="T61" fmla="*/ 9605 h 11205"/>
              <a:gd name="T62" fmla="*/ 11200 w 12000"/>
              <a:gd name="T63" fmla="*/ 9605 h 11205"/>
              <a:gd name="T64" fmla="*/ 11200 w 12000"/>
              <a:gd name="T65" fmla="*/ 9105 h 11205"/>
              <a:gd name="T66" fmla="*/ 10900 w 12000"/>
              <a:gd name="T67" fmla="*/ 8805 h 11205"/>
              <a:gd name="T68" fmla="*/ 10000 w 12000"/>
              <a:gd name="T69" fmla="*/ 8805 h 11205"/>
              <a:gd name="T70" fmla="*/ 10000 w 12000"/>
              <a:gd name="T71" fmla="*/ 4005 h 11205"/>
              <a:gd name="T72" fmla="*/ 8400 w 12000"/>
              <a:gd name="T73" fmla="*/ 4005 h 11205"/>
              <a:gd name="T74" fmla="*/ 8400 w 12000"/>
              <a:gd name="T75" fmla="*/ 8805 h 11205"/>
              <a:gd name="T76" fmla="*/ 6800 w 12000"/>
              <a:gd name="T77" fmla="*/ 8805 h 11205"/>
              <a:gd name="T78" fmla="*/ 6800 w 12000"/>
              <a:gd name="T79" fmla="*/ 4005 h 11205"/>
              <a:gd name="T80" fmla="*/ 5200 w 12000"/>
              <a:gd name="T81" fmla="*/ 4005 h 11205"/>
              <a:gd name="T82" fmla="*/ 5200 w 12000"/>
              <a:gd name="T83" fmla="*/ 8805 h 11205"/>
              <a:gd name="T84" fmla="*/ 3600 w 12000"/>
              <a:gd name="T85" fmla="*/ 8805 h 11205"/>
              <a:gd name="T86" fmla="*/ 3600 w 12000"/>
              <a:gd name="T87" fmla="*/ 4005 h 11205"/>
              <a:gd name="T88" fmla="*/ 2000 w 12000"/>
              <a:gd name="T89" fmla="*/ 4005 h 11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000" h="11205">
                <a:moveTo>
                  <a:pt x="12000" y="2405"/>
                </a:moveTo>
                <a:lnTo>
                  <a:pt x="12000" y="2805"/>
                </a:lnTo>
                <a:cubicBezTo>
                  <a:pt x="12000" y="2915"/>
                  <a:pt x="11910" y="3005"/>
                  <a:pt x="11800" y="3005"/>
                </a:cubicBezTo>
                <a:lnTo>
                  <a:pt x="11200" y="3005"/>
                </a:lnTo>
                <a:lnTo>
                  <a:pt x="11200" y="3305"/>
                </a:lnTo>
                <a:cubicBezTo>
                  <a:pt x="11200" y="3471"/>
                  <a:pt x="11066" y="3605"/>
                  <a:pt x="10900" y="3605"/>
                </a:cubicBezTo>
                <a:lnTo>
                  <a:pt x="1100" y="3605"/>
                </a:lnTo>
                <a:cubicBezTo>
                  <a:pt x="934" y="3605"/>
                  <a:pt x="800" y="3471"/>
                  <a:pt x="800" y="3305"/>
                </a:cubicBezTo>
                <a:lnTo>
                  <a:pt x="800" y="3005"/>
                </a:lnTo>
                <a:lnTo>
                  <a:pt x="200" y="3005"/>
                </a:lnTo>
                <a:cubicBezTo>
                  <a:pt x="90" y="3005"/>
                  <a:pt x="0" y="2915"/>
                  <a:pt x="0" y="2805"/>
                </a:cubicBezTo>
                <a:lnTo>
                  <a:pt x="0" y="2405"/>
                </a:lnTo>
                <a:cubicBezTo>
                  <a:pt x="0" y="2324"/>
                  <a:pt x="49" y="2251"/>
                  <a:pt x="124" y="2220"/>
                </a:cubicBezTo>
                <a:lnTo>
                  <a:pt x="5924" y="20"/>
                </a:lnTo>
                <a:cubicBezTo>
                  <a:pt x="5972" y="0"/>
                  <a:pt x="6028" y="0"/>
                  <a:pt x="6076" y="20"/>
                </a:cubicBezTo>
                <a:lnTo>
                  <a:pt x="11876" y="2220"/>
                </a:lnTo>
                <a:cubicBezTo>
                  <a:pt x="11951" y="2251"/>
                  <a:pt x="12000" y="2324"/>
                  <a:pt x="12000" y="2405"/>
                </a:cubicBezTo>
                <a:close/>
                <a:moveTo>
                  <a:pt x="11400" y="10005"/>
                </a:moveTo>
                <a:lnTo>
                  <a:pt x="600" y="10005"/>
                </a:lnTo>
                <a:cubicBezTo>
                  <a:pt x="269" y="10005"/>
                  <a:pt x="0" y="10274"/>
                  <a:pt x="0" y="10605"/>
                </a:cubicBezTo>
                <a:lnTo>
                  <a:pt x="0" y="11005"/>
                </a:lnTo>
                <a:cubicBezTo>
                  <a:pt x="0" y="11115"/>
                  <a:pt x="90" y="11205"/>
                  <a:pt x="200" y="11205"/>
                </a:cubicBezTo>
                <a:lnTo>
                  <a:pt x="11800" y="11205"/>
                </a:lnTo>
                <a:cubicBezTo>
                  <a:pt x="11910" y="11205"/>
                  <a:pt x="12000" y="11115"/>
                  <a:pt x="12000" y="11005"/>
                </a:cubicBezTo>
                <a:lnTo>
                  <a:pt x="12000" y="10605"/>
                </a:lnTo>
                <a:cubicBezTo>
                  <a:pt x="12000" y="10274"/>
                  <a:pt x="11731" y="10005"/>
                  <a:pt x="11400" y="10005"/>
                </a:cubicBezTo>
                <a:close/>
                <a:moveTo>
                  <a:pt x="2000" y="4005"/>
                </a:moveTo>
                <a:lnTo>
                  <a:pt x="2000" y="8805"/>
                </a:lnTo>
                <a:lnTo>
                  <a:pt x="1100" y="8805"/>
                </a:lnTo>
                <a:cubicBezTo>
                  <a:pt x="934" y="8805"/>
                  <a:pt x="800" y="8939"/>
                  <a:pt x="800" y="9105"/>
                </a:cubicBezTo>
                <a:lnTo>
                  <a:pt x="800" y="9605"/>
                </a:lnTo>
                <a:lnTo>
                  <a:pt x="11200" y="9605"/>
                </a:lnTo>
                <a:lnTo>
                  <a:pt x="11200" y="9105"/>
                </a:lnTo>
                <a:cubicBezTo>
                  <a:pt x="11200" y="8939"/>
                  <a:pt x="11066" y="8805"/>
                  <a:pt x="10900" y="8805"/>
                </a:cubicBezTo>
                <a:lnTo>
                  <a:pt x="10000" y="8805"/>
                </a:lnTo>
                <a:lnTo>
                  <a:pt x="10000" y="4005"/>
                </a:lnTo>
                <a:lnTo>
                  <a:pt x="8400" y="4005"/>
                </a:lnTo>
                <a:lnTo>
                  <a:pt x="8400" y="8805"/>
                </a:lnTo>
                <a:lnTo>
                  <a:pt x="6800" y="8805"/>
                </a:lnTo>
                <a:lnTo>
                  <a:pt x="6800" y="4005"/>
                </a:lnTo>
                <a:lnTo>
                  <a:pt x="5200" y="4005"/>
                </a:lnTo>
                <a:lnTo>
                  <a:pt x="5200" y="8805"/>
                </a:lnTo>
                <a:lnTo>
                  <a:pt x="3600" y="8805"/>
                </a:lnTo>
                <a:lnTo>
                  <a:pt x="3600" y="4005"/>
                </a:lnTo>
                <a:lnTo>
                  <a:pt x="2000" y="40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ltsPqy4ByduFzBoOval 40">
            <a:extLst>
              <a:ext uri="{FF2B5EF4-FFF2-40B4-BE49-F238E27FC236}">
                <a16:creationId xmlns:a16="http://schemas.microsoft.com/office/drawing/2014/main" xmlns="" id="{A1625455-2CDE-F738-6679-8EAD9DEA7A5F}"/>
              </a:ext>
            </a:extLst>
          </p:cNvPr>
          <p:cNvSpPr/>
          <p:nvPr/>
        </p:nvSpPr>
        <p:spPr>
          <a:xfrm>
            <a:off x="8525996" y="1522948"/>
            <a:ext cx="444500" cy="444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Oval 29">
            <a:extLst>
              <a:ext uri="{FF2B5EF4-FFF2-40B4-BE49-F238E27FC236}">
                <a16:creationId xmlns:a16="http://schemas.microsoft.com/office/drawing/2014/main" xmlns="" id="{38BD6980-396F-D58B-FAE8-CFD787BCC369}"/>
              </a:ext>
            </a:extLst>
          </p:cNvPr>
          <p:cNvSpPr/>
          <p:nvPr/>
        </p:nvSpPr>
        <p:spPr>
          <a:xfrm>
            <a:off x="8621247" y="1632308"/>
            <a:ext cx="254000" cy="225782"/>
          </a:xfrm>
          <a:custGeom>
            <a:avLst/>
            <a:gdLst>
              <a:gd name="T0" fmla="*/ 13800 w 14400"/>
              <a:gd name="T1" fmla="*/ 1600 h 12800"/>
              <a:gd name="T2" fmla="*/ 11200 w 14400"/>
              <a:gd name="T3" fmla="*/ 1600 h 12800"/>
              <a:gd name="T4" fmla="*/ 11200 w 14400"/>
              <a:gd name="T5" fmla="*/ 600 h 12800"/>
              <a:gd name="T6" fmla="*/ 10600 w 14400"/>
              <a:gd name="T7" fmla="*/ 0 h 12800"/>
              <a:gd name="T8" fmla="*/ 3800 w 14400"/>
              <a:gd name="T9" fmla="*/ 0 h 12800"/>
              <a:gd name="T10" fmla="*/ 3200 w 14400"/>
              <a:gd name="T11" fmla="*/ 600 h 12800"/>
              <a:gd name="T12" fmla="*/ 3200 w 14400"/>
              <a:gd name="T13" fmla="*/ 1600 h 12800"/>
              <a:gd name="T14" fmla="*/ 600 w 14400"/>
              <a:gd name="T15" fmla="*/ 1600 h 12800"/>
              <a:gd name="T16" fmla="*/ 0 w 14400"/>
              <a:gd name="T17" fmla="*/ 2200 h 12800"/>
              <a:gd name="T18" fmla="*/ 0 w 14400"/>
              <a:gd name="T19" fmla="*/ 3600 h 12800"/>
              <a:gd name="T20" fmla="*/ 1548 w 14400"/>
              <a:gd name="T21" fmla="*/ 6118 h 12800"/>
              <a:gd name="T22" fmla="*/ 4298 w 14400"/>
              <a:gd name="T23" fmla="*/ 7160 h 12800"/>
              <a:gd name="T24" fmla="*/ 6000 w 14400"/>
              <a:gd name="T25" fmla="*/ 9000 h 12800"/>
              <a:gd name="T26" fmla="*/ 6000 w 14400"/>
              <a:gd name="T27" fmla="*/ 10800 h 12800"/>
              <a:gd name="T28" fmla="*/ 4800 w 14400"/>
              <a:gd name="T29" fmla="*/ 10800 h 12800"/>
              <a:gd name="T30" fmla="*/ 3200 w 14400"/>
              <a:gd name="T31" fmla="*/ 12200 h 12800"/>
              <a:gd name="T32" fmla="*/ 3200 w 14400"/>
              <a:gd name="T33" fmla="*/ 12500 h 12800"/>
              <a:gd name="T34" fmla="*/ 3500 w 14400"/>
              <a:gd name="T35" fmla="*/ 12800 h 12800"/>
              <a:gd name="T36" fmla="*/ 10900 w 14400"/>
              <a:gd name="T37" fmla="*/ 12800 h 12800"/>
              <a:gd name="T38" fmla="*/ 11200 w 14400"/>
              <a:gd name="T39" fmla="*/ 12500 h 12800"/>
              <a:gd name="T40" fmla="*/ 11200 w 14400"/>
              <a:gd name="T41" fmla="*/ 12200 h 12800"/>
              <a:gd name="T42" fmla="*/ 9600 w 14400"/>
              <a:gd name="T43" fmla="*/ 10800 h 12800"/>
              <a:gd name="T44" fmla="*/ 8400 w 14400"/>
              <a:gd name="T45" fmla="*/ 10800 h 12800"/>
              <a:gd name="T46" fmla="*/ 8400 w 14400"/>
              <a:gd name="T47" fmla="*/ 9000 h 12800"/>
              <a:gd name="T48" fmla="*/ 10103 w 14400"/>
              <a:gd name="T49" fmla="*/ 7160 h 12800"/>
              <a:gd name="T50" fmla="*/ 12853 w 14400"/>
              <a:gd name="T51" fmla="*/ 6118 h 12800"/>
              <a:gd name="T52" fmla="*/ 14400 w 14400"/>
              <a:gd name="T53" fmla="*/ 3600 h 12800"/>
              <a:gd name="T54" fmla="*/ 14400 w 14400"/>
              <a:gd name="T55" fmla="*/ 2200 h 12800"/>
              <a:gd name="T56" fmla="*/ 13800 w 14400"/>
              <a:gd name="T57" fmla="*/ 1600 h 12800"/>
              <a:gd name="T58" fmla="*/ 2483 w 14400"/>
              <a:gd name="T59" fmla="*/ 4820 h 12800"/>
              <a:gd name="T60" fmla="*/ 1600 w 14400"/>
              <a:gd name="T61" fmla="*/ 3600 h 12800"/>
              <a:gd name="T62" fmla="*/ 1600 w 14400"/>
              <a:gd name="T63" fmla="*/ 3200 h 12800"/>
              <a:gd name="T64" fmla="*/ 3205 w 14400"/>
              <a:gd name="T65" fmla="*/ 3200 h 12800"/>
              <a:gd name="T66" fmla="*/ 3525 w 14400"/>
              <a:gd name="T67" fmla="*/ 5355 h 12800"/>
              <a:gd name="T68" fmla="*/ 2483 w 14400"/>
              <a:gd name="T69" fmla="*/ 4820 h 12800"/>
              <a:gd name="T70" fmla="*/ 12800 w 14400"/>
              <a:gd name="T71" fmla="*/ 3600 h 12800"/>
              <a:gd name="T72" fmla="*/ 11918 w 14400"/>
              <a:gd name="T73" fmla="*/ 4820 h 12800"/>
              <a:gd name="T74" fmla="*/ 10873 w 14400"/>
              <a:gd name="T75" fmla="*/ 5355 h 12800"/>
              <a:gd name="T76" fmla="*/ 11193 w 14400"/>
              <a:gd name="T77" fmla="*/ 3200 h 12800"/>
              <a:gd name="T78" fmla="*/ 12800 w 14400"/>
              <a:gd name="T79" fmla="*/ 3200 h 12800"/>
              <a:gd name="T80" fmla="*/ 12800 w 14400"/>
              <a:gd name="T81" fmla="*/ 360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400" h="12800">
                <a:moveTo>
                  <a:pt x="13800" y="1600"/>
                </a:moveTo>
                <a:lnTo>
                  <a:pt x="11200" y="1600"/>
                </a:lnTo>
                <a:lnTo>
                  <a:pt x="11200" y="600"/>
                </a:lnTo>
                <a:cubicBezTo>
                  <a:pt x="11200" y="268"/>
                  <a:pt x="10933" y="0"/>
                  <a:pt x="10600" y="0"/>
                </a:cubicBezTo>
                <a:lnTo>
                  <a:pt x="3800" y="0"/>
                </a:lnTo>
                <a:cubicBezTo>
                  <a:pt x="3467" y="0"/>
                  <a:pt x="3200" y="268"/>
                  <a:pt x="3200" y="600"/>
                </a:cubicBezTo>
                <a:lnTo>
                  <a:pt x="3200" y="1600"/>
                </a:lnTo>
                <a:lnTo>
                  <a:pt x="600" y="1600"/>
                </a:lnTo>
                <a:cubicBezTo>
                  <a:pt x="268" y="1600"/>
                  <a:pt x="0" y="1868"/>
                  <a:pt x="0" y="2200"/>
                </a:cubicBezTo>
                <a:lnTo>
                  <a:pt x="0" y="3600"/>
                </a:lnTo>
                <a:cubicBezTo>
                  <a:pt x="0" y="4493"/>
                  <a:pt x="563" y="5410"/>
                  <a:pt x="1548" y="6118"/>
                </a:cubicBezTo>
                <a:cubicBezTo>
                  <a:pt x="2335" y="6685"/>
                  <a:pt x="3292" y="7045"/>
                  <a:pt x="4298" y="7160"/>
                </a:cubicBezTo>
                <a:cubicBezTo>
                  <a:pt x="5083" y="8463"/>
                  <a:pt x="6000" y="9000"/>
                  <a:pt x="6000" y="9000"/>
                </a:cubicBezTo>
                <a:lnTo>
                  <a:pt x="6000" y="10800"/>
                </a:lnTo>
                <a:lnTo>
                  <a:pt x="4800" y="10800"/>
                </a:lnTo>
                <a:cubicBezTo>
                  <a:pt x="3917" y="10800"/>
                  <a:pt x="3200" y="11318"/>
                  <a:pt x="3200" y="12200"/>
                </a:cubicBezTo>
                <a:lnTo>
                  <a:pt x="3200" y="12500"/>
                </a:lnTo>
                <a:cubicBezTo>
                  <a:pt x="3200" y="12665"/>
                  <a:pt x="3335" y="12800"/>
                  <a:pt x="3500" y="12800"/>
                </a:cubicBezTo>
                <a:lnTo>
                  <a:pt x="10900" y="12800"/>
                </a:lnTo>
                <a:cubicBezTo>
                  <a:pt x="11065" y="12800"/>
                  <a:pt x="11200" y="12665"/>
                  <a:pt x="11200" y="12500"/>
                </a:cubicBezTo>
                <a:lnTo>
                  <a:pt x="11200" y="12200"/>
                </a:lnTo>
                <a:cubicBezTo>
                  <a:pt x="11200" y="11318"/>
                  <a:pt x="10483" y="10800"/>
                  <a:pt x="9600" y="10800"/>
                </a:cubicBezTo>
                <a:lnTo>
                  <a:pt x="8400" y="10800"/>
                </a:lnTo>
                <a:lnTo>
                  <a:pt x="8400" y="9000"/>
                </a:lnTo>
                <a:cubicBezTo>
                  <a:pt x="8400" y="9000"/>
                  <a:pt x="9318" y="8463"/>
                  <a:pt x="10103" y="7160"/>
                </a:cubicBezTo>
                <a:cubicBezTo>
                  <a:pt x="11110" y="7045"/>
                  <a:pt x="12068" y="6685"/>
                  <a:pt x="12853" y="6118"/>
                </a:cubicBezTo>
                <a:cubicBezTo>
                  <a:pt x="13835" y="5410"/>
                  <a:pt x="14400" y="4493"/>
                  <a:pt x="14400" y="3600"/>
                </a:cubicBezTo>
                <a:lnTo>
                  <a:pt x="14400" y="2200"/>
                </a:lnTo>
                <a:cubicBezTo>
                  <a:pt x="14400" y="1868"/>
                  <a:pt x="14132" y="1600"/>
                  <a:pt x="13800" y="1600"/>
                </a:cubicBezTo>
                <a:close/>
                <a:moveTo>
                  <a:pt x="2483" y="4820"/>
                </a:moveTo>
                <a:cubicBezTo>
                  <a:pt x="1873" y="4380"/>
                  <a:pt x="1600" y="3890"/>
                  <a:pt x="1600" y="3600"/>
                </a:cubicBezTo>
                <a:lnTo>
                  <a:pt x="1600" y="3200"/>
                </a:lnTo>
                <a:lnTo>
                  <a:pt x="3205" y="3200"/>
                </a:lnTo>
                <a:cubicBezTo>
                  <a:pt x="3230" y="4015"/>
                  <a:pt x="3350" y="4730"/>
                  <a:pt x="3525" y="5355"/>
                </a:cubicBezTo>
                <a:cubicBezTo>
                  <a:pt x="3148" y="5225"/>
                  <a:pt x="2795" y="5045"/>
                  <a:pt x="2483" y="4820"/>
                </a:cubicBezTo>
                <a:close/>
                <a:moveTo>
                  <a:pt x="12800" y="3600"/>
                </a:moveTo>
                <a:cubicBezTo>
                  <a:pt x="12800" y="4003"/>
                  <a:pt x="12358" y="4503"/>
                  <a:pt x="11918" y="4820"/>
                </a:cubicBezTo>
                <a:cubicBezTo>
                  <a:pt x="11605" y="5045"/>
                  <a:pt x="11250" y="5225"/>
                  <a:pt x="10873" y="5355"/>
                </a:cubicBezTo>
                <a:cubicBezTo>
                  <a:pt x="11048" y="4730"/>
                  <a:pt x="11168" y="4015"/>
                  <a:pt x="11193" y="3200"/>
                </a:cubicBezTo>
                <a:lnTo>
                  <a:pt x="12800" y="3200"/>
                </a:lnTo>
                <a:lnTo>
                  <a:pt x="12800" y="3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6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7988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922693C-5C7D-5A3E-7231-CF2EDF334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1FF3D79-4A71-689F-6890-7AF45915D4FA}"/>
              </a:ext>
            </a:extLst>
          </p:cNvPr>
          <p:cNvSpPr/>
          <p:nvPr/>
        </p:nvSpPr>
        <p:spPr>
          <a:xfrm>
            <a:off x="-1" y="2442554"/>
            <a:ext cx="12192000" cy="25080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Shape 34851">
            <a:extLst>
              <a:ext uri="{FF2B5EF4-FFF2-40B4-BE49-F238E27FC236}">
                <a16:creationId xmlns:a16="http://schemas.microsoft.com/office/drawing/2014/main" xmlns="" id="{7B40824C-2B64-E2F0-7FA1-F3A760FB3411}"/>
              </a:ext>
            </a:extLst>
          </p:cNvPr>
          <p:cNvSpPr/>
          <p:nvPr/>
        </p:nvSpPr>
        <p:spPr>
          <a:xfrm rot="16200000">
            <a:off x="9126588" y="2946665"/>
            <a:ext cx="2933376" cy="15506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20595" extrusionOk="0">
                <a:moveTo>
                  <a:pt x="9845" y="0"/>
                </a:moveTo>
                <a:cubicBezTo>
                  <a:pt x="7326" y="0"/>
                  <a:pt x="4805" y="1002"/>
                  <a:pt x="2883" y="3012"/>
                </a:cubicBezTo>
                <a:cubicBezTo>
                  <a:pt x="-961" y="7034"/>
                  <a:pt x="-961" y="13557"/>
                  <a:pt x="2883" y="17578"/>
                </a:cubicBezTo>
                <a:cubicBezTo>
                  <a:pt x="6727" y="21600"/>
                  <a:pt x="12951" y="21600"/>
                  <a:pt x="16795" y="17578"/>
                </a:cubicBezTo>
                <a:cubicBezTo>
                  <a:pt x="20639" y="13557"/>
                  <a:pt x="20639" y="7034"/>
                  <a:pt x="16795" y="3012"/>
                </a:cubicBezTo>
                <a:cubicBezTo>
                  <a:pt x="14873" y="1002"/>
                  <a:pt x="12364" y="0"/>
                  <a:pt x="9845" y="0"/>
                </a:cubicBezTo>
                <a:close/>
                <a:moveTo>
                  <a:pt x="9845" y="1712"/>
                </a:moveTo>
                <a:cubicBezTo>
                  <a:pt x="11944" y="1712"/>
                  <a:pt x="14037" y="2547"/>
                  <a:pt x="15639" y="4222"/>
                </a:cubicBezTo>
                <a:cubicBezTo>
                  <a:pt x="18842" y="7574"/>
                  <a:pt x="18842" y="13017"/>
                  <a:pt x="15639" y="16368"/>
                </a:cubicBezTo>
                <a:cubicBezTo>
                  <a:pt x="12435" y="19720"/>
                  <a:pt x="7243" y="19720"/>
                  <a:pt x="4039" y="16368"/>
                </a:cubicBezTo>
                <a:cubicBezTo>
                  <a:pt x="836" y="13017"/>
                  <a:pt x="836" y="7574"/>
                  <a:pt x="4039" y="4222"/>
                </a:cubicBezTo>
                <a:cubicBezTo>
                  <a:pt x="5641" y="2547"/>
                  <a:pt x="7746" y="1712"/>
                  <a:pt x="9845" y="1712"/>
                </a:cubicBezTo>
                <a:close/>
                <a:moveTo>
                  <a:pt x="9845" y="3431"/>
                </a:moveTo>
                <a:cubicBezTo>
                  <a:pt x="8166" y="3431"/>
                  <a:pt x="6483" y="4092"/>
                  <a:pt x="5202" y="5433"/>
                </a:cubicBezTo>
                <a:cubicBezTo>
                  <a:pt x="2639" y="8114"/>
                  <a:pt x="2639" y="12471"/>
                  <a:pt x="5202" y="15152"/>
                </a:cubicBezTo>
                <a:cubicBezTo>
                  <a:pt x="7765" y="17833"/>
                  <a:pt x="11913" y="17833"/>
                  <a:pt x="14476" y="15152"/>
                </a:cubicBezTo>
                <a:cubicBezTo>
                  <a:pt x="17039" y="12471"/>
                  <a:pt x="17039" y="8114"/>
                  <a:pt x="14476" y="5433"/>
                </a:cubicBezTo>
                <a:cubicBezTo>
                  <a:pt x="13195" y="4092"/>
                  <a:pt x="11525" y="3431"/>
                  <a:pt x="9845" y="3431"/>
                </a:cubicBezTo>
                <a:close/>
                <a:moveTo>
                  <a:pt x="9845" y="5143"/>
                </a:moveTo>
                <a:cubicBezTo>
                  <a:pt x="11105" y="5143"/>
                  <a:pt x="12359" y="5650"/>
                  <a:pt x="13320" y="6656"/>
                </a:cubicBezTo>
                <a:cubicBezTo>
                  <a:pt x="15242" y="8666"/>
                  <a:pt x="15242" y="11918"/>
                  <a:pt x="13320" y="13929"/>
                </a:cubicBezTo>
                <a:cubicBezTo>
                  <a:pt x="11398" y="15940"/>
                  <a:pt x="8280" y="15940"/>
                  <a:pt x="6358" y="13929"/>
                </a:cubicBezTo>
                <a:cubicBezTo>
                  <a:pt x="4436" y="11918"/>
                  <a:pt x="4436" y="8666"/>
                  <a:pt x="6358" y="6656"/>
                </a:cubicBezTo>
                <a:cubicBezTo>
                  <a:pt x="7319" y="5650"/>
                  <a:pt x="8586" y="5143"/>
                  <a:pt x="9845" y="5143"/>
                </a:cubicBezTo>
                <a:close/>
                <a:moveTo>
                  <a:pt x="9845" y="6861"/>
                </a:moveTo>
                <a:cubicBezTo>
                  <a:pt x="9005" y="6861"/>
                  <a:pt x="8155" y="7202"/>
                  <a:pt x="7514" y="7872"/>
                </a:cubicBezTo>
                <a:cubicBezTo>
                  <a:pt x="6233" y="9213"/>
                  <a:pt x="6233" y="11378"/>
                  <a:pt x="7514" y="12719"/>
                </a:cubicBezTo>
                <a:cubicBezTo>
                  <a:pt x="8796" y="14059"/>
                  <a:pt x="10882" y="14059"/>
                  <a:pt x="12164" y="12719"/>
                </a:cubicBezTo>
                <a:cubicBezTo>
                  <a:pt x="13445" y="11378"/>
                  <a:pt x="13445" y="9213"/>
                  <a:pt x="12164" y="7872"/>
                </a:cubicBezTo>
                <a:cubicBezTo>
                  <a:pt x="11523" y="7202"/>
                  <a:pt x="10685" y="6861"/>
                  <a:pt x="9845" y="6861"/>
                </a:cubicBezTo>
                <a:close/>
                <a:moveTo>
                  <a:pt x="9839" y="8413"/>
                </a:moveTo>
                <a:cubicBezTo>
                  <a:pt x="10299" y="8413"/>
                  <a:pt x="10761" y="8599"/>
                  <a:pt x="11112" y="8966"/>
                </a:cubicBezTo>
                <a:cubicBezTo>
                  <a:pt x="11814" y="9701"/>
                  <a:pt x="11814" y="10890"/>
                  <a:pt x="11112" y="11625"/>
                </a:cubicBezTo>
                <a:cubicBezTo>
                  <a:pt x="10410" y="12359"/>
                  <a:pt x="9268" y="12359"/>
                  <a:pt x="8566" y="11625"/>
                </a:cubicBezTo>
                <a:cubicBezTo>
                  <a:pt x="7864" y="10890"/>
                  <a:pt x="7864" y="9701"/>
                  <a:pt x="8566" y="8966"/>
                </a:cubicBezTo>
                <a:cubicBezTo>
                  <a:pt x="8917" y="8599"/>
                  <a:pt x="9379" y="8413"/>
                  <a:pt x="9839" y="8413"/>
                </a:cubicBezTo>
                <a:close/>
              </a:path>
            </a:pathLst>
          </a:custGeom>
          <a:solidFill>
            <a:schemeClr val="bg1">
              <a:lumMod val="75000"/>
              <a:alpha val="57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Shape 34861">
            <a:extLst>
              <a:ext uri="{FF2B5EF4-FFF2-40B4-BE49-F238E27FC236}">
                <a16:creationId xmlns:a16="http://schemas.microsoft.com/office/drawing/2014/main" xmlns="" id="{4200A3DB-C43E-EEA3-4D07-91AAC70E8D03}"/>
              </a:ext>
            </a:extLst>
          </p:cNvPr>
          <p:cNvSpPr/>
          <p:nvPr/>
        </p:nvSpPr>
        <p:spPr>
          <a:xfrm rot="16200000">
            <a:off x="1299791" y="2513582"/>
            <a:ext cx="1734769" cy="2315388"/>
          </a:xfrm>
          <a:custGeom>
            <a:avLst/>
            <a:gdLst>
              <a:gd name="connsiteX0" fmla="*/ 0 w 21462"/>
              <a:gd name="connsiteY0" fmla="*/ 0 h 21600"/>
              <a:gd name="connsiteX1" fmla="*/ 0 w 21462"/>
              <a:gd name="connsiteY1" fmla="*/ 13204 h 21600"/>
              <a:gd name="connsiteX2" fmla="*/ 10800 w 21462"/>
              <a:gd name="connsiteY2" fmla="*/ 21600 h 21600"/>
              <a:gd name="connsiteX3" fmla="*/ 21462 w 21462"/>
              <a:gd name="connsiteY3" fmla="*/ 13204 h 21600"/>
              <a:gd name="connsiteX4" fmla="*/ 21462 w 21462"/>
              <a:gd name="connsiteY4" fmla="*/ 104 h 21600"/>
              <a:gd name="connsiteX5" fmla="*/ 10800 w 21462"/>
              <a:gd name="connsiteY5" fmla="*/ 8396 h 21600"/>
              <a:gd name="connsiteX6" fmla="*/ 0 w 21462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462" h="21600" extrusionOk="0">
                <a:moveTo>
                  <a:pt x="0" y="0"/>
                </a:moveTo>
                <a:lnTo>
                  <a:pt x="0" y="13204"/>
                </a:lnTo>
                <a:lnTo>
                  <a:pt x="10800" y="21600"/>
                </a:lnTo>
                <a:lnTo>
                  <a:pt x="21462" y="13204"/>
                </a:lnTo>
                <a:lnTo>
                  <a:pt x="21462" y="104"/>
                </a:lnTo>
                <a:lnTo>
                  <a:pt x="10800" y="83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Shape 34867">
            <a:extLst>
              <a:ext uri="{FF2B5EF4-FFF2-40B4-BE49-F238E27FC236}">
                <a16:creationId xmlns:a16="http://schemas.microsoft.com/office/drawing/2014/main" xmlns="" id="{7DA32E49-96DD-EC69-2F4B-2A8236B30FAA}"/>
              </a:ext>
            </a:extLst>
          </p:cNvPr>
          <p:cNvSpPr/>
          <p:nvPr/>
        </p:nvSpPr>
        <p:spPr>
          <a:xfrm rot="16200000">
            <a:off x="4737866" y="2719991"/>
            <a:ext cx="1053350" cy="1891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397"/>
                </a:lnTo>
                <a:lnTo>
                  <a:pt x="10800" y="21600"/>
                </a:lnTo>
                <a:lnTo>
                  <a:pt x="21600" y="15397"/>
                </a:lnTo>
                <a:lnTo>
                  <a:pt x="21465" y="15397"/>
                </a:lnTo>
                <a:lnTo>
                  <a:pt x="21465" y="75"/>
                </a:lnTo>
                <a:lnTo>
                  <a:pt x="10800" y="62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Shape 34855">
            <a:extLst>
              <a:ext uri="{FF2B5EF4-FFF2-40B4-BE49-F238E27FC236}">
                <a16:creationId xmlns:a16="http://schemas.microsoft.com/office/drawing/2014/main" xmlns="" id="{A6BCBE04-9C90-6393-7A4B-18E6E2CFF669}"/>
              </a:ext>
            </a:extLst>
          </p:cNvPr>
          <p:cNvSpPr/>
          <p:nvPr/>
        </p:nvSpPr>
        <p:spPr>
          <a:xfrm rot="16200000">
            <a:off x="7624561" y="2719990"/>
            <a:ext cx="1053350" cy="18914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397"/>
                </a:lnTo>
                <a:lnTo>
                  <a:pt x="10800" y="21600"/>
                </a:lnTo>
                <a:lnTo>
                  <a:pt x="21600" y="15397"/>
                </a:lnTo>
                <a:lnTo>
                  <a:pt x="21465" y="15397"/>
                </a:lnTo>
                <a:lnTo>
                  <a:pt x="21465" y="75"/>
                </a:lnTo>
                <a:lnTo>
                  <a:pt x="10800" y="62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Shape 34858">
            <a:extLst>
              <a:ext uri="{FF2B5EF4-FFF2-40B4-BE49-F238E27FC236}">
                <a16:creationId xmlns:a16="http://schemas.microsoft.com/office/drawing/2014/main" xmlns="" id="{B7D62461-6142-985E-DF46-02F8647F80A9}"/>
              </a:ext>
            </a:extLst>
          </p:cNvPr>
          <p:cNvSpPr/>
          <p:nvPr/>
        </p:nvSpPr>
        <p:spPr>
          <a:xfrm rot="16200000">
            <a:off x="3294518" y="2719990"/>
            <a:ext cx="1053350" cy="18914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397"/>
                </a:lnTo>
                <a:lnTo>
                  <a:pt x="10800" y="21600"/>
                </a:lnTo>
                <a:lnTo>
                  <a:pt x="21600" y="15397"/>
                </a:lnTo>
                <a:lnTo>
                  <a:pt x="21465" y="15397"/>
                </a:lnTo>
                <a:lnTo>
                  <a:pt x="21465" y="75"/>
                </a:lnTo>
                <a:lnTo>
                  <a:pt x="10800" y="62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Shape 34852">
            <a:extLst>
              <a:ext uri="{FF2B5EF4-FFF2-40B4-BE49-F238E27FC236}">
                <a16:creationId xmlns:a16="http://schemas.microsoft.com/office/drawing/2014/main" xmlns="" id="{A46B6A2D-AE4D-F154-512C-B593CBAB47D2}"/>
              </a:ext>
            </a:extLst>
          </p:cNvPr>
          <p:cNvSpPr/>
          <p:nvPr/>
        </p:nvSpPr>
        <p:spPr>
          <a:xfrm rot="16200000">
            <a:off x="6181213" y="2719991"/>
            <a:ext cx="1053350" cy="1891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397"/>
                </a:lnTo>
                <a:lnTo>
                  <a:pt x="10800" y="21600"/>
                </a:lnTo>
                <a:lnTo>
                  <a:pt x="21600" y="15397"/>
                </a:lnTo>
                <a:lnTo>
                  <a:pt x="21465" y="15397"/>
                </a:lnTo>
                <a:lnTo>
                  <a:pt x="21465" y="75"/>
                </a:lnTo>
                <a:lnTo>
                  <a:pt x="10800" y="62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Shape 34864">
            <a:extLst>
              <a:ext uri="{FF2B5EF4-FFF2-40B4-BE49-F238E27FC236}">
                <a16:creationId xmlns:a16="http://schemas.microsoft.com/office/drawing/2014/main" xmlns="" id="{F8D34FBC-96B9-6D18-5CFE-24F3D878B4A7}"/>
              </a:ext>
            </a:extLst>
          </p:cNvPr>
          <p:cNvSpPr/>
          <p:nvPr/>
        </p:nvSpPr>
        <p:spPr>
          <a:xfrm rot="16200000">
            <a:off x="9067908" y="2719990"/>
            <a:ext cx="1053350" cy="18914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397"/>
                </a:lnTo>
                <a:lnTo>
                  <a:pt x="10800" y="21600"/>
                </a:lnTo>
                <a:lnTo>
                  <a:pt x="21600" y="15397"/>
                </a:lnTo>
                <a:lnTo>
                  <a:pt x="21465" y="15397"/>
                </a:lnTo>
                <a:lnTo>
                  <a:pt x="21465" y="75"/>
                </a:lnTo>
                <a:lnTo>
                  <a:pt x="10800" y="620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6AA66877-7FE0-8367-B834-B1EC0C5197FC}"/>
              </a:ext>
            </a:extLst>
          </p:cNvPr>
          <p:cNvSpPr txBox="1"/>
          <p:nvPr/>
        </p:nvSpPr>
        <p:spPr>
          <a:xfrm>
            <a:off x="2107861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>
                    <a:alpha val="22000"/>
                  </a:schemeClr>
                </a:solidFill>
              </a:rPr>
              <a:t>1</a:t>
            </a:r>
            <a:endParaRPr lang="zh-CN" altLang="en-US" sz="5400" b="1" dirty="0">
              <a:solidFill>
                <a:schemeClr val="bg1">
                  <a:alpha val="22000"/>
                </a:schemeClr>
              </a:solidFill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C18D362B-35A7-0E5D-15A2-527311A4649F}"/>
              </a:ext>
            </a:extLst>
          </p:cNvPr>
          <p:cNvSpPr txBox="1"/>
          <p:nvPr/>
        </p:nvSpPr>
        <p:spPr>
          <a:xfrm>
            <a:off x="3581747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>
                <a:solidFill>
                  <a:schemeClr val="bg1">
                    <a:alpha val="22000"/>
                  </a:schemeClr>
                </a:solidFill>
              </a:rPr>
              <a:t>2</a:t>
            </a:r>
            <a:endParaRPr lang="zh-CN" altLang="en-US" sz="5400" b="1">
              <a:solidFill>
                <a:schemeClr val="bg1">
                  <a:alpha val="22000"/>
                </a:schemeClr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8C647443-AA5F-CB9D-7F22-4D5260083082}"/>
              </a:ext>
            </a:extLst>
          </p:cNvPr>
          <p:cNvSpPr txBox="1"/>
          <p:nvPr/>
        </p:nvSpPr>
        <p:spPr>
          <a:xfrm>
            <a:off x="4994989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>
                <a:solidFill>
                  <a:schemeClr val="bg1">
                    <a:alpha val="22000"/>
                  </a:schemeClr>
                </a:solidFill>
              </a:rPr>
              <a:t>3</a:t>
            </a:r>
            <a:endParaRPr lang="zh-CN" altLang="en-US" sz="5400" b="1">
              <a:solidFill>
                <a:schemeClr val="bg1">
                  <a:alpha val="22000"/>
                </a:schemeClr>
              </a:solidFill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E49AA7AD-B34E-AF51-A15D-7C52A1415473}"/>
              </a:ext>
            </a:extLst>
          </p:cNvPr>
          <p:cNvSpPr txBox="1"/>
          <p:nvPr/>
        </p:nvSpPr>
        <p:spPr>
          <a:xfrm>
            <a:off x="6484866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>
                <a:solidFill>
                  <a:schemeClr val="bg1">
                    <a:alpha val="22000"/>
                  </a:schemeClr>
                </a:solidFill>
              </a:rPr>
              <a:t>4</a:t>
            </a:r>
            <a:endParaRPr lang="zh-CN" altLang="en-US" sz="5400" b="1">
              <a:solidFill>
                <a:schemeClr val="bg1">
                  <a:alpha val="22000"/>
                </a:schemeClr>
              </a:solidFill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8304C53-E74A-BD7D-CF48-A4B170A8EF96}"/>
              </a:ext>
            </a:extLst>
          </p:cNvPr>
          <p:cNvSpPr txBox="1"/>
          <p:nvPr/>
        </p:nvSpPr>
        <p:spPr>
          <a:xfrm>
            <a:off x="7869971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>
                <a:solidFill>
                  <a:schemeClr val="accent4">
                    <a:alpha val="22000"/>
                  </a:schemeClr>
                </a:solidFill>
              </a:rPr>
              <a:t>5</a:t>
            </a:r>
            <a:endParaRPr lang="zh-CN" altLang="en-US" sz="5400" b="1">
              <a:solidFill>
                <a:schemeClr val="accent4">
                  <a:alpha val="22000"/>
                </a:schemeClr>
              </a:solidFill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2DFBDB4A-FEB3-5B36-37D8-9DDC7D3A8120}"/>
              </a:ext>
            </a:extLst>
          </p:cNvPr>
          <p:cNvSpPr txBox="1"/>
          <p:nvPr/>
        </p:nvSpPr>
        <p:spPr>
          <a:xfrm>
            <a:off x="9367356" y="3174807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>
                <a:solidFill>
                  <a:schemeClr val="accent6">
                    <a:lumMod val="75000"/>
                    <a:alpha val="22000"/>
                  </a:schemeClr>
                </a:solidFill>
              </a:rPr>
              <a:t>6</a:t>
            </a:r>
            <a:endParaRPr lang="zh-CN" altLang="en-US" sz="5400" b="1">
              <a:solidFill>
                <a:schemeClr val="accent6">
                  <a:lumMod val="75000"/>
                  <a:alpha val="22000"/>
                </a:schemeClr>
              </a:solidFill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D3A9CA42-6CA0-D59C-7FCE-261CBEC2CA3E}"/>
              </a:ext>
            </a:extLst>
          </p:cNvPr>
          <p:cNvSpPr txBox="1"/>
          <p:nvPr/>
        </p:nvSpPr>
        <p:spPr>
          <a:xfrm>
            <a:off x="1103137" y="1528809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xmlns="" id="{16F3FD1D-16EF-57A0-249A-11362B8E122C}"/>
              </a:ext>
            </a:extLst>
          </p:cNvPr>
          <p:cNvSpPr txBox="1"/>
          <p:nvPr/>
        </p:nvSpPr>
        <p:spPr>
          <a:xfrm>
            <a:off x="2653611" y="5165742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ED888D3D-22B3-E7AA-C909-72054837CAFE}"/>
              </a:ext>
            </a:extLst>
          </p:cNvPr>
          <p:cNvSpPr txBox="1"/>
          <p:nvPr/>
        </p:nvSpPr>
        <p:spPr>
          <a:xfrm>
            <a:off x="4273270" y="1528809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A729B098-6052-EAFC-D6E2-FC988E18FD56}"/>
              </a:ext>
            </a:extLst>
          </p:cNvPr>
          <p:cNvSpPr txBox="1"/>
          <p:nvPr/>
        </p:nvSpPr>
        <p:spPr>
          <a:xfrm>
            <a:off x="5705521" y="5165742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3637D7A5-2F8C-DEC8-BB40-01EFCE2AAC87}"/>
              </a:ext>
            </a:extLst>
          </p:cNvPr>
          <p:cNvSpPr txBox="1"/>
          <p:nvPr/>
        </p:nvSpPr>
        <p:spPr>
          <a:xfrm>
            <a:off x="7046766" y="1528809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6268CA97-39CA-3330-C581-378BBB60CCE9}"/>
              </a:ext>
            </a:extLst>
          </p:cNvPr>
          <p:cNvSpPr txBox="1"/>
          <p:nvPr/>
        </p:nvSpPr>
        <p:spPr>
          <a:xfrm>
            <a:off x="8666425" y="5165742"/>
            <a:ext cx="2128076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Copy paste fonts. Choose the only optio to retain text.</a:t>
            </a:r>
          </a:p>
        </p:txBody>
      </p: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70AB7CE2-237F-7471-0787-A3B0F7C07A6C}"/>
              </a:ext>
            </a:extLst>
          </p:cNvPr>
          <p:cNvCxnSpPr/>
          <p:nvPr/>
        </p:nvCxnSpPr>
        <p:spPr>
          <a:xfrm flipV="1">
            <a:off x="2107861" y="2255320"/>
            <a:ext cx="0" cy="479413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4277E9E7-A048-EA72-D36F-E5E3CCBE8CF1}"/>
              </a:ext>
            </a:extLst>
          </p:cNvPr>
          <p:cNvCxnSpPr>
            <a:cxnSpLocks/>
          </p:cNvCxnSpPr>
          <p:nvPr/>
        </p:nvCxnSpPr>
        <p:spPr>
          <a:xfrm flipV="1">
            <a:off x="5198194" y="2255320"/>
            <a:ext cx="0" cy="724947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A3141F68-BE3A-E387-9639-5915B074CEDB}"/>
              </a:ext>
            </a:extLst>
          </p:cNvPr>
          <p:cNvCxnSpPr>
            <a:cxnSpLocks/>
          </p:cNvCxnSpPr>
          <p:nvPr/>
        </p:nvCxnSpPr>
        <p:spPr>
          <a:xfrm flipV="1">
            <a:off x="8076861" y="2255320"/>
            <a:ext cx="0" cy="724947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E9C00D90-DA83-F83E-A5B0-60D94D76BF60}"/>
              </a:ext>
            </a:extLst>
          </p:cNvPr>
          <p:cNvCxnSpPr>
            <a:cxnSpLocks/>
          </p:cNvCxnSpPr>
          <p:nvPr/>
        </p:nvCxnSpPr>
        <p:spPr>
          <a:xfrm flipV="1">
            <a:off x="3716527" y="4338648"/>
            <a:ext cx="0" cy="724947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>
            <a:extLst>
              <a:ext uri="{FF2B5EF4-FFF2-40B4-BE49-F238E27FC236}">
                <a16:creationId xmlns:a16="http://schemas.microsoft.com/office/drawing/2014/main" xmlns="" id="{CD995DEA-8FB4-DB71-20A4-7A4D15B4DA36}"/>
              </a:ext>
            </a:extLst>
          </p:cNvPr>
          <p:cNvCxnSpPr>
            <a:cxnSpLocks/>
          </p:cNvCxnSpPr>
          <p:nvPr/>
        </p:nvCxnSpPr>
        <p:spPr>
          <a:xfrm flipV="1">
            <a:off x="6595194" y="4338648"/>
            <a:ext cx="0" cy="724947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xmlns="" id="{A5FE2679-0455-9505-20D7-9832C98B9F8C}"/>
              </a:ext>
            </a:extLst>
          </p:cNvPr>
          <p:cNvCxnSpPr>
            <a:cxnSpLocks/>
          </p:cNvCxnSpPr>
          <p:nvPr/>
        </p:nvCxnSpPr>
        <p:spPr>
          <a:xfrm flipV="1">
            <a:off x="9626261" y="4338648"/>
            <a:ext cx="0" cy="724947"/>
          </a:xfrm>
          <a:prstGeom prst="line">
            <a:avLst/>
          </a:prstGeom>
          <a:ln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AC89CD0E-6CBB-4B34-FAAC-10E1DDFFE66B}"/>
              </a:ext>
            </a:extLst>
          </p:cNvPr>
          <p:cNvSpPr txBox="1"/>
          <p:nvPr/>
        </p:nvSpPr>
        <p:spPr>
          <a:xfrm>
            <a:off x="1818104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2CD7545D-93D6-17FA-C894-48A1EADC8326}"/>
              </a:ext>
            </a:extLst>
          </p:cNvPr>
          <p:cNvSpPr txBox="1"/>
          <p:nvPr/>
        </p:nvSpPr>
        <p:spPr>
          <a:xfrm>
            <a:off x="3402545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869F043E-BED9-4E8D-FF92-3AA0E53021A2}"/>
              </a:ext>
            </a:extLst>
          </p:cNvPr>
          <p:cNvSpPr txBox="1"/>
          <p:nvPr/>
        </p:nvSpPr>
        <p:spPr>
          <a:xfrm>
            <a:off x="4796321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75DE949D-8ECE-A87B-8CD8-5AE7D3E7A78B}"/>
              </a:ext>
            </a:extLst>
          </p:cNvPr>
          <p:cNvSpPr txBox="1"/>
          <p:nvPr/>
        </p:nvSpPr>
        <p:spPr>
          <a:xfrm>
            <a:off x="6244509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1AAB003-0304-DBFB-1D09-A39C05FD9A05}"/>
              </a:ext>
            </a:extLst>
          </p:cNvPr>
          <p:cNvSpPr txBox="1"/>
          <p:nvPr/>
        </p:nvSpPr>
        <p:spPr>
          <a:xfrm>
            <a:off x="7646455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073FD932-1056-5020-CBB8-0F8A9CE36756}"/>
              </a:ext>
            </a:extLst>
          </p:cNvPr>
          <p:cNvSpPr txBox="1"/>
          <p:nvPr/>
        </p:nvSpPr>
        <p:spPr>
          <a:xfrm>
            <a:off x="9096945" y="3467195"/>
            <a:ext cx="12774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</a:t>
            </a:r>
          </a:p>
        </p:txBody>
      </p:sp>
      <p:sp>
        <p:nvSpPr>
          <p:cNvPr id="5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42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965" y="1429385"/>
            <a:ext cx="4610100" cy="4928235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5BEFA85-3926-481E-831F-183EFF2F649B}"/>
              </a:ext>
            </a:extLst>
          </p:cNvPr>
          <p:cNvGrpSpPr/>
          <p:nvPr/>
        </p:nvGrpSpPr>
        <p:grpSpPr>
          <a:xfrm>
            <a:off x="711672" y="1429427"/>
            <a:ext cx="2590800" cy="508000"/>
            <a:chOff x="711672" y="1429427"/>
            <a:chExt cx="2590800" cy="50800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446645" y="3404235"/>
            <a:ext cx="3852545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446906" y="23413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7555230" y="2840990"/>
            <a:ext cx="3569335" cy="4445"/>
          </a:xfrm>
          <a:prstGeom prst="line">
            <a:avLst/>
          </a:prstGeom>
          <a:ln w="6350">
            <a:solidFill>
              <a:srgbClr val="00409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图片 45">
            <a:extLst>
              <a:ext uri="{FF2B5EF4-FFF2-40B4-BE49-F238E27FC236}">
                <a16:creationId xmlns:a16="http://schemas.microsoft.com/office/drawing/2014/main" xmlns="" id="{6178607D-D2D0-4669-A19A-95964525D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2693FA13-5CDF-442B-B672-E40E904FB017}"/>
              </a:ext>
            </a:extLst>
          </p:cNvPr>
          <p:cNvGrpSpPr/>
          <p:nvPr/>
        </p:nvGrpSpPr>
        <p:grpSpPr>
          <a:xfrm>
            <a:off x="711672" y="5838647"/>
            <a:ext cx="2590800" cy="508000"/>
            <a:chOff x="711672" y="1429427"/>
            <a:chExt cx="2590800" cy="508000"/>
          </a:xfrm>
        </p:grpSpPr>
        <p:pic>
          <p:nvPicPr>
            <p:cNvPr id="50" name="图片 49">
              <a:extLst>
                <a:ext uri="{FF2B5EF4-FFF2-40B4-BE49-F238E27FC236}">
                  <a16:creationId xmlns:a16="http://schemas.microsoft.com/office/drawing/2014/main" xmlns="" id="{57337FF7-6A09-4E76-8175-EED9949BAB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xmlns="" id="{76B4243E-CCE0-4A16-BA89-67027F6C00BE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DAB0EA8D-84F1-4414-82FC-C88BB07C9331}"/>
              </a:ext>
            </a:extLst>
          </p:cNvPr>
          <p:cNvGrpSpPr/>
          <p:nvPr/>
        </p:nvGrpSpPr>
        <p:grpSpPr>
          <a:xfrm>
            <a:off x="711672" y="5103777"/>
            <a:ext cx="2590800" cy="508000"/>
            <a:chOff x="711672" y="1429427"/>
            <a:chExt cx="2590800" cy="508000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E0E274BB-8664-493B-BE4B-5CC11F39C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153564A5-10C3-4E7B-9CF5-04F35D15185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0E7758E4-9CAC-4CCE-B49F-57390500E549}"/>
              </a:ext>
            </a:extLst>
          </p:cNvPr>
          <p:cNvGrpSpPr/>
          <p:nvPr/>
        </p:nvGrpSpPr>
        <p:grpSpPr>
          <a:xfrm>
            <a:off x="711672" y="4368907"/>
            <a:ext cx="2590800" cy="508000"/>
            <a:chOff x="711672" y="1429427"/>
            <a:chExt cx="2590800" cy="508000"/>
          </a:xfrm>
        </p:grpSpPr>
        <p:pic>
          <p:nvPicPr>
            <p:cNvPr id="56" name="图片 55">
              <a:extLst>
                <a:ext uri="{FF2B5EF4-FFF2-40B4-BE49-F238E27FC236}">
                  <a16:creationId xmlns:a16="http://schemas.microsoft.com/office/drawing/2014/main" xmlns="" id="{BBE298CB-93CE-439E-B946-C15554154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52AE2215-2B53-44ED-B633-D65A3375709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F16DE468-345D-4A7E-ACFA-777CF8BB62C1}"/>
              </a:ext>
            </a:extLst>
          </p:cNvPr>
          <p:cNvGrpSpPr/>
          <p:nvPr/>
        </p:nvGrpSpPr>
        <p:grpSpPr>
          <a:xfrm>
            <a:off x="711672" y="3634037"/>
            <a:ext cx="2590800" cy="508000"/>
            <a:chOff x="711672" y="1429427"/>
            <a:chExt cx="2590800" cy="508000"/>
          </a:xfrm>
        </p:grpSpPr>
        <p:pic>
          <p:nvPicPr>
            <p:cNvPr id="59" name="图片 58">
              <a:extLst>
                <a:ext uri="{FF2B5EF4-FFF2-40B4-BE49-F238E27FC236}">
                  <a16:creationId xmlns:a16="http://schemas.microsoft.com/office/drawing/2014/main" xmlns="" id="{6FF4E2D6-C4D7-4FEE-99C9-81857E8447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B54506E-71D9-4B63-89E9-BF2CFD306B0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A716DDD4-19A4-4F4A-BC00-E95BFC715D27}"/>
              </a:ext>
            </a:extLst>
          </p:cNvPr>
          <p:cNvGrpSpPr/>
          <p:nvPr/>
        </p:nvGrpSpPr>
        <p:grpSpPr>
          <a:xfrm>
            <a:off x="711672" y="2899167"/>
            <a:ext cx="2590800" cy="508000"/>
            <a:chOff x="711672" y="1429427"/>
            <a:chExt cx="2590800" cy="508000"/>
          </a:xfrm>
        </p:grpSpPr>
        <p:pic>
          <p:nvPicPr>
            <p:cNvPr id="62" name="图片 61">
              <a:extLst>
                <a:ext uri="{FF2B5EF4-FFF2-40B4-BE49-F238E27FC236}">
                  <a16:creationId xmlns:a16="http://schemas.microsoft.com/office/drawing/2014/main" xmlns="" id="{7FF8C727-1479-40CE-9E0D-ADA053C7A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827677A8-C2D8-4138-9D2D-505481411376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48BF1E59-7A27-4750-9785-58519456BCBD}"/>
              </a:ext>
            </a:extLst>
          </p:cNvPr>
          <p:cNvGrpSpPr/>
          <p:nvPr/>
        </p:nvGrpSpPr>
        <p:grpSpPr>
          <a:xfrm>
            <a:off x="711672" y="2164297"/>
            <a:ext cx="2590800" cy="508000"/>
            <a:chOff x="711672" y="1429427"/>
            <a:chExt cx="2590800" cy="508000"/>
          </a:xfrm>
        </p:grpSpPr>
        <p:pic>
          <p:nvPicPr>
            <p:cNvPr id="65" name="图片 64">
              <a:extLst>
                <a:ext uri="{FF2B5EF4-FFF2-40B4-BE49-F238E27FC236}">
                  <a16:creationId xmlns:a16="http://schemas.microsoft.com/office/drawing/2014/main" xmlns="" id="{19C467B5-C2DF-43BB-A272-355EB7159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B34649AC-2E81-447C-AC4E-F9E672AB94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DFB65FC6-0307-40A2-BB1E-03B8CF0B4DE0}"/>
              </a:ext>
            </a:extLst>
          </p:cNvPr>
          <p:cNvGrpSpPr/>
          <p:nvPr/>
        </p:nvGrpSpPr>
        <p:grpSpPr>
          <a:xfrm>
            <a:off x="3762148" y="1429427"/>
            <a:ext cx="2590800" cy="508000"/>
            <a:chOff x="711672" y="1429427"/>
            <a:chExt cx="2590800" cy="508000"/>
          </a:xfrm>
        </p:grpSpPr>
        <p:pic>
          <p:nvPicPr>
            <p:cNvPr id="68" name="图片 67">
              <a:extLst>
                <a:ext uri="{FF2B5EF4-FFF2-40B4-BE49-F238E27FC236}">
                  <a16:creationId xmlns:a16="http://schemas.microsoft.com/office/drawing/2014/main" xmlns="" id="{ECE855AD-A50E-4D67-BC43-106AB286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xmlns="" id="{1716BD53-289F-4216-9F29-D8E0B841ECD0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E9283BE2-9EC2-4EEA-B82F-C131D33C5BC4}"/>
              </a:ext>
            </a:extLst>
          </p:cNvPr>
          <p:cNvGrpSpPr/>
          <p:nvPr/>
        </p:nvGrpSpPr>
        <p:grpSpPr>
          <a:xfrm>
            <a:off x="3762148" y="5838647"/>
            <a:ext cx="2590800" cy="508000"/>
            <a:chOff x="711672" y="1429427"/>
            <a:chExt cx="2590800" cy="508000"/>
          </a:xfrm>
        </p:grpSpPr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xmlns="" id="{0229F4CC-9526-4CED-A9A3-5F35680907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48BB02D3-D6B4-45EC-8E41-8A2CB5AD515A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600ECD72-D4EA-41B9-8382-DD29B8DE8A0C}"/>
              </a:ext>
            </a:extLst>
          </p:cNvPr>
          <p:cNvGrpSpPr/>
          <p:nvPr/>
        </p:nvGrpSpPr>
        <p:grpSpPr>
          <a:xfrm>
            <a:off x="3762148" y="5103777"/>
            <a:ext cx="2590800" cy="508000"/>
            <a:chOff x="711672" y="1429427"/>
            <a:chExt cx="2590800" cy="508000"/>
          </a:xfrm>
        </p:grpSpPr>
        <p:pic>
          <p:nvPicPr>
            <p:cNvPr id="74" name="图片 73">
              <a:extLst>
                <a:ext uri="{FF2B5EF4-FFF2-40B4-BE49-F238E27FC236}">
                  <a16:creationId xmlns:a16="http://schemas.microsoft.com/office/drawing/2014/main" xmlns="" id="{E0B9C2F0-74F4-45DC-8899-BC8EC3A4A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xmlns="" id="{B663DDE8-25CB-4D71-82E7-83D8AF61001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25F968BA-AC32-48AC-AA58-F0F1650FB77E}"/>
              </a:ext>
            </a:extLst>
          </p:cNvPr>
          <p:cNvGrpSpPr/>
          <p:nvPr/>
        </p:nvGrpSpPr>
        <p:grpSpPr>
          <a:xfrm>
            <a:off x="3762148" y="4368907"/>
            <a:ext cx="2590800" cy="508000"/>
            <a:chOff x="711672" y="1429427"/>
            <a:chExt cx="2590800" cy="508000"/>
          </a:xfrm>
        </p:grpSpPr>
        <p:pic>
          <p:nvPicPr>
            <p:cNvPr id="77" name="图片 76">
              <a:extLst>
                <a:ext uri="{FF2B5EF4-FFF2-40B4-BE49-F238E27FC236}">
                  <a16:creationId xmlns:a16="http://schemas.microsoft.com/office/drawing/2014/main" xmlns="" id="{D277F345-6324-46A8-A9BD-F84253363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698FE721-5B87-4B00-9401-97CC28182FB1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1B70CD8A-000E-407A-9081-83DE087DCB17}"/>
              </a:ext>
            </a:extLst>
          </p:cNvPr>
          <p:cNvGrpSpPr/>
          <p:nvPr/>
        </p:nvGrpSpPr>
        <p:grpSpPr>
          <a:xfrm>
            <a:off x="3762148" y="3634037"/>
            <a:ext cx="2590800" cy="508000"/>
            <a:chOff x="711672" y="1429427"/>
            <a:chExt cx="2590800" cy="508000"/>
          </a:xfrm>
        </p:grpSpPr>
        <p:pic>
          <p:nvPicPr>
            <p:cNvPr id="80" name="图片 79">
              <a:extLst>
                <a:ext uri="{FF2B5EF4-FFF2-40B4-BE49-F238E27FC236}">
                  <a16:creationId xmlns:a16="http://schemas.microsoft.com/office/drawing/2014/main" xmlns="" id="{81CBDC5F-75D7-4824-AF3B-A4C49CD0C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AEBF25BB-B82E-438E-9216-9888077B552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ABA25B7E-37C2-45B8-8EA6-2939B43C1A2E}"/>
              </a:ext>
            </a:extLst>
          </p:cNvPr>
          <p:cNvGrpSpPr/>
          <p:nvPr/>
        </p:nvGrpSpPr>
        <p:grpSpPr>
          <a:xfrm>
            <a:off x="3762148" y="2899167"/>
            <a:ext cx="2590800" cy="508000"/>
            <a:chOff x="711672" y="1429427"/>
            <a:chExt cx="2590800" cy="508000"/>
          </a:xfrm>
        </p:grpSpPr>
        <p:pic>
          <p:nvPicPr>
            <p:cNvPr id="83" name="图片 82">
              <a:extLst>
                <a:ext uri="{FF2B5EF4-FFF2-40B4-BE49-F238E27FC236}">
                  <a16:creationId xmlns:a16="http://schemas.microsoft.com/office/drawing/2014/main" xmlns="" id="{8B20DEBA-93C9-4435-9CE1-53265DE7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4" name="文本框 83">
              <a:extLst>
                <a:ext uri="{FF2B5EF4-FFF2-40B4-BE49-F238E27FC236}">
                  <a16:creationId xmlns:a16="http://schemas.microsoft.com/office/drawing/2014/main" xmlns="" id="{E0CD435F-B1FA-4F74-82E9-FBA454E18D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22378712-F1C2-4769-A16E-00EBDC36803C}"/>
              </a:ext>
            </a:extLst>
          </p:cNvPr>
          <p:cNvGrpSpPr/>
          <p:nvPr/>
        </p:nvGrpSpPr>
        <p:grpSpPr>
          <a:xfrm>
            <a:off x="3762148" y="2164297"/>
            <a:ext cx="2590800" cy="508000"/>
            <a:chOff x="711672" y="1429427"/>
            <a:chExt cx="2590800" cy="508000"/>
          </a:xfrm>
        </p:grpSpPr>
        <p:pic>
          <p:nvPicPr>
            <p:cNvPr id="86" name="图片 85">
              <a:extLst>
                <a:ext uri="{FF2B5EF4-FFF2-40B4-BE49-F238E27FC236}">
                  <a16:creationId xmlns:a16="http://schemas.microsoft.com/office/drawing/2014/main" xmlns="" id="{DE6447C4-81B5-4339-B7D6-C9E3B54BD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xmlns="" id="{E438B6CC-7026-4DF9-A50C-C2AE77178A7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8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8869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296" y="1040477"/>
            <a:ext cx="5066215" cy="510889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005099" y="597934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57206" y="1940236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703328" y="223262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2571" y="4022683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03328" y="4571600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43076" y="2248013"/>
            <a:ext cx="2909771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570" y="4330460"/>
            <a:ext cx="3057247" cy="687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05099" y="905711"/>
            <a:ext cx="2874397" cy="892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703328" y="2552521"/>
            <a:ext cx="2874397" cy="1507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月，中汇会计师事务所取得证券期货从业资格。相继成立深圳、上海、宁波分所。</a:t>
            </a:r>
          </a:p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年，中汇评估更名为“天源资产评估有限公司</a:t>
            </a: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”。内容文字信息，文字可替换；内容文字信息，文字可替换；内容文字信息，文字可替换；内容文字信息，文字可替换；内容文字信息，文字可替换；内容文字信息，文字可替换；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939739" y="736828"/>
            <a:ext cx="768176" cy="584775"/>
            <a:chOff x="5939739" y="736828"/>
            <a:chExt cx="768176" cy="58477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183614" y="751824"/>
              <a:ext cx="524301" cy="554784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5939739" y="736828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zh-CN" altLang="en-US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8703328" y="4895157"/>
            <a:ext cx="2874397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310828" y="2094124"/>
            <a:ext cx="874940" cy="584775"/>
            <a:chOff x="5418204" y="2131369"/>
            <a:chExt cx="874940" cy="584775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8204" y="2146364"/>
              <a:ext cx="524301" cy="554784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5563457" y="2131369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57254" y="2760718"/>
            <a:ext cx="757998" cy="584775"/>
            <a:chOff x="7770919" y="2728197"/>
            <a:chExt cx="757998" cy="584775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004616" y="2743192"/>
              <a:ext cx="524301" cy="554784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7770919" y="2728197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841617" y="3928254"/>
            <a:ext cx="831127" cy="584775"/>
            <a:chOff x="3841617" y="4165854"/>
            <a:chExt cx="831127" cy="584775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1617" y="4180849"/>
              <a:ext cx="524301" cy="554784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3943057" y="416585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807558" y="4622309"/>
            <a:ext cx="748495" cy="584775"/>
            <a:chOff x="7770919" y="4765794"/>
            <a:chExt cx="748495" cy="584775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7995113" y="4780789"/>
              <a:ext cx="524301" cy="554784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7770919" y="476579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40" name="图片 39">
            <a:extLst>
              <a:ext uri="{FF2B5EF4-FFF2-40B4-BE49-F238E27FC236}">
                <a16:creationId xmlns:a16="http://schemas.microsoft.com/office/drawing/2014/main" xmlns="" id="{16856855-6DA7-44B6-87C5-CAE36285B3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10896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7B3E90A-D882-0909-ADDD-2AB64B02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181562C5-57FE-2643-A875-1C686A1D770D}"/>
              </a:ext>
            </a:extLst>
          </p:cNvPr>
          <p:cNvGrpSpPr/>
          <p:nvPr/>
        </p:nvGrpSpPr>
        <p:grpSpPr>
          <a:xfrm flipV="1">
            <a:off x="-564740" y="2575170"/>
            <a:ext cx="12945482" cy="3558930"/>
            <a:chOff x="0" y="1753107"/>
            <a:chExt cx="12192000" cy="3351786"/>
          </a:xfrm>
        </p:grpSpPr>
        <p:pic>
          <p:nvPicPr>
            <p:cNvPr id="8" name="图形 7">
              <a:extLst>
                <a:ext uri="{FF2B5EF4-FFF2-40B4-BE49-F238E27FC236}">
                  <a16:creationId xmlns:a16="http://schemas.microsoft.com/office/drawing/2014/main" xmlns="" id="{3D0ACAD3-0A95-153E-FEDD-AF4AB608F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1753107"/>
              <a:ext cx="12192000" cy="3351786"/>
            </a:xfrm>
            <a:prstGeom prst="rect">
              <a:avLst/>
            </a:prstGeom>
            <a:effectLst/>
          </p:spPr>
        </p:pic>
        <p:pic>
          <p:nvPicPr>
            <p:cNvPr id="9" name="图形 8">
              <a:extLst>
                <a:ext uri="{FF2B5EF4-FFF2-40B4-BE49-F238E27FC236}">
                  <a16:creationId xmlns:a16="http://schemas.microsoft.com/office/drawing/2014/main" xmlns="" id="{AEBE5399-11DE-F234-A532-611A56B11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0" y="1920189"/>
              <a:ext cx="12192000" cy="301762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582F5F0-DCED-3875-910C-EB6BB5EBF808}"/>
              </a:ext>
            </a:extLst>
          </p:cNvPr>
          <p:cNvSpPr txBox="1"/>
          <p:nvPr/>
        </p:nvSpPr>
        <p:spPr>
          <a:xfrm>
            <a:off x="1202266" y="5780092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chemeClr val="accent2"/>
                </a:solidFill>
              </a:rPr>
              <a:t>2020.02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3CBE948F-CDEC-C994-35A2-2BE7E9BB6557}"/>
              </a:ext>
            </a:extLst>
          </p:cNvPr>
          <p:cNvSpPr txBox="1"/>
          <p:nvPr/>
        </p:nvSpPr>
        <p:spPr>
          <a:xfrm>
            <a:off x="1374363" y="4819650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9EEC822-FA74-1E0F-96F2-911A8D13374B}"/>
              </a:ext>
            </a:extLst>
          </p:cNvPr>
          <p:cNvSpPr txBox="1"/>
          <p:nvPr/>
        </p:nvSpPr>
        <p:spPr>
          <a:xfrm>
            <a:off x="3544041" y="5780092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2020.08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689E6F4C-CC24-3808-469E-CD0FFBA08E34}"/>
              </a:ext>
            </a:extLst>
          </p:cNvPr>
          <p:cNvCxnSpPr>
            <a:cxnSpLocks/>
          </p:cNvCxnSpPr>
          <p:nvPr/>
        </p:nvCxnSpPr>
        <p:spPr>
          <a:xfrm flipV="1">
            <a:off x="3693371" y="5205413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2E0A64DB-FA67-7123-6CAA-B6AF4A98C5E6}"/>
              </a:ext>
            </a:extLst>
          </p:cNvPr>
          <p:cNvCxnSpPr>
            <a:cxnSpLocks/>
          </p:cNvCxnSpPr>
          <p:nvPr/>
        </p:nvCxnSpPr>
        <p:spPr>
          <a:xfrm flipV="1">
            <a:off x="3693371" y="4819650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BE535CA7-D030-82DB-6E66-3ACAF9F6449E}"/>
              </a:ext>
            </a:extLst>
          </p:cNvPr>
          <p:cNvSpPr txBox="1"/>
          <p:nvPr/>
        </p:nvSpPr>
        <p:spPr>
          <a:xfrm>
            <a:off x="3716138" y="4819650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0E8E1C4F-2655-2D6F-5D40-32B4620E7287}"/>
              </a:ext>
            </a:extLst>
          </p:cNvPr>
          <p:cNvSpPr txBox="1"/>
          <p:nvPr/>
        </p:nvSpPr>
        <p:spPr>
          <a:xfrm>
            <a:off x="5896724" y="5780092"/>
            <a:ext cx="1287788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2020.11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F22B5B24-BFB1-5FCE-8086-BDBFD2484FF0}"/>
              </a:ext>
            </a:extLst>
          </p:cNvPr>
          <p:cNvCxnSpPr>
            <a:cxnSpLocks/>
          </p:cNvCxnSpPr>
          <p:nvPr/>
        </p:nvCxnSpPr>
        <p:spPr>
          <a:xfrm flipV="1">
            <a:off x="6046054" y="5205413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6B7599A1-C529-C9C5-0995-61EC8E514230}"/>
              </a:ext>
            </a:extLst>
          </p:cNvPr>
          <p:cNvCxnSpPr>
            <a:cxnSpLocks/>
          </p:cNvCxnSpPr>
          <p:nvPr/>
        </p:nvCxnSpPr>
        <p:spPr>
          <a:xfrm flipV="1">
            <a:off x="6046054" y="4819650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7D51D3E4-2DE8-6EF4-2F7B-40741779B156}"/>
              </a:ext>
            </a:extLst>
          </p:cNvPr>
          <p:cNvSpPr txBox="1"/>
          <p:nvPr/>
        </p:nvSpPr>
        <p:spPr>
          <a:xfrm>
            <a:off x="6068821" y="4819650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1F70D4A-F3AD-FE85-6BF1-0315BFE75F25}"/>
              </a:ext>
            </a:extLst>
          </p:cNvPr>
          <p:cNvSpPr txBox="1"/>
          <p:nvPr/>
        </p:nvSpPr>
        <p:spPr>
          <a:xfrm>
            <a:off x="8309724" y="5780092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2021.08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441203E-B752-C9D2-AC54-D30723994369}"/>
              </a:ext>
            </a:extLst>
          </p:cNvPr>
          <p:cNvCxnSpPr>
            <a:cxnSpLocks/>
          </p:cNvCxnSpPr>
          <p:nvPr/>
        </p:nvCxnSpPr>
        <p:spPr>
          <a:xfrm flipV="1">
            <a:off x="8459054" y="5205413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CC93F559-1909-8433-3AF6-82DF4BB22668}"/>
              </a:ext>
            </a:extLst>
          </p:cNvPr>
          <p:cNvCxnSpPr>
            <a:cxnSpLocks/>
          </p:cNvCxnSpPr>
          <p:nvPr/>
        </p:nvCxnSpPr>
        <p:spPr>
          <a:xfrm flipV="1">
            <a:off x="8459054" y="4819650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CAB365E3-F9FD-706B-9685-8CF9C608C2B5}"/>
              </a:ext>
            </a:extLst>
          </p:cNvPr>
          <p:cNvSpPr txBox="1"/>
          <p:nvPr/>
        </p:nvSpPr>
        <p:spPr>
          <a:xfrm>
            <a:off x="8481821" y="4819650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AAAA6CC3-C0D1-05F2-3E2D-ED7777B1A5D7}"/>
              </a:ext>
            </a:extLst>
          </p:cNvPr>
          <p:cNvSpPr txBox="1"/>
          <p:nvPr/>
        </p:nvSpPr>
        <p:spPr>
          <a:xfrm>
            <a:off x="2137984" y="4197177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chemeClr val="accent1"/>
                </a:solidFill>
              </a:rPr>
              <a:t>2022.12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1E95A238-73D8-8086-16C6-AD9ECDE0C024}"/>
              </a:ext>
            </a:extLst>
          </p:cNvPr>
          <p:cNvCxnSpPr>
            <a:cxnSpLocks/>
          </p:cNvCxnSpPr>
          <p:nvPr/>
        </p:nvCxnSpPr>
        <p:spPr>
          <a:xfrm flipV="1">
            <a:off x="2287314" y="3609798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188B083-5598-6C4A-DE77-99F7406C7CD4}"/>
              </a:ext>
            </a:extLst>
          </p:cNvPr>
          <p:cNvCxnSpPr>
            <a:cxnSpLocks/>
          </p:cNvCxnSpPr>
          <p:nvPr/>
        </p:nvCxnSpPr>
        <p:spPr>
          <a:xfrm flipV="1">
            <a:off x="2287314" y="3224035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6D35C16A-4264-A58E-C023-020E209A568C}"/>
              </a:ext>
            </a:extLst>
          </p:cNvPr>
          <p:cNvSpPr txBox="1"/>
          <p:nvPr/>
        </p:nvSpPr>
        <p:spPr>
          <a:xfrm>
            <a:off x="2310081" y="3224035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C35C37E0-339B-55A7-54EF-3818A983142D}"/>
              </a:ext>
            </a:extLst>
          </p:cNvPr>
          <p:cNvSpPr txBox="1"/>
          <p:nvPr/>
        </p:nvSpPr>
        <p:spPr>
          <a:xfrm>
            <a:off x="4479759" y="4197177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2022.08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16D6368B-C96F-A77F-6A49-971DED3CF457}"/>
              </a:ext>
            </a:extLst>
          </p:cNvPr>
          <p:cNvCxnSpPr>
            <a:cxnSpLocks/>
          </p:cNvCxnSpPr>
          <p:nvPr/>
        </p:nvCxnSpPr>
        <p:spPr>
          <a:xfrm flipV="1">
            <a:off x="4629089" y="3609798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42E3F355-5168-313D-D97D-572BC590BC20}"/>
              </a:ext>
            </a:extLst>
          </p:cNvPr>
          <p:cNvCxnSpPr>
            <a:cxnSpLocks/>
          </p:cNvCxnSpPr>
          <p:nvPr/>
        </p:nvCxnSpPr>
        <p:spPr>
          <a:xfrm flipV="1">
            <a:off x="4629089" y="3224035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67A31C1E-3994-5382-0450-6649C0085A30}"/>
              </a:ext>
            </a:extLst>
          </p:cNvPr>
          <p:cNvSpPr txBox="1"/>
          <p:nvPr/>
        </p:nvSpPr>
        <p:spPr>
          <a:xfrm>
            <a:off x="4651856" y="3224035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460A51C-7BAD-E1EC-703C-0E6B7A46E0D8}"/>
              </a:ext>
            </a:extLst>
          </p:cNvPr>
          <p:cNvSpPr txBox="1"/>
          <p:nvPr/>
        </p:nvSpPr>
        <p:spPr>
          <a:xfrm>
            <a:off x="6832442" y="4197177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2022.01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C62F2C80-700D-5389-7FC3-42E5561C85DE}"/>
              </a:ext>
            </a:extLst>
          </p:cNvPr>
          <p:cNvCxnSpPr>
            <a:cxnSpLocks/>
          </p:cNvCxnSpPr>
          <p:nvPr/>
        </p:nvCxnSpPr>
        <p:spPr>
          <a:xfrm flipV="1">
            <a:off x="6981772" y="3609798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7AEF7CF0-03ED-1ECF-054D-8F6E777DD0B5}"/>
              </a:ext>
            </a:extLst>
          </p:cNvPr>
          <p:cNvCxnSpPr>
            <a:cxnSpLocks/>
          </p:cNvCxnSpPr>
          <p:nvPr/>
        </p:nvCxnSpPr>
        <p:spPr>
          <a:xfrm flipV="1">
            <a:off x="6981772" y="3224035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78FD33F-61C5-1732-D84C-08BA8E66A92E}"/>
              </a:ext>
            </a:extLst>
          </p:cNvPr>
          <p:cNvSpPr txBox="1"/>
          <p:nvPr/>
        </p:nvSpPr>
        <p:spPr>
          <a:xfrm>
            <a:off x="7004539" y="3224035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7F3AB9A4-FACC-4751-6EAE-326D5F569061}"/>
              </a:ext>
            </a:extLst>
          </p:cNvPr>
          <p:cNvSpPr txBox="1"/>
          <p:nvPr/>
        </p:nvSpPr>
        <p:spPr>
          <a:xfrm>
            <a:off x="9245442" y="4197177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2021.09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3B979EAC-3156-5628-0C73-1DEC1B0256E5}"/>
              </a:ext>
            </a:extLst>
          </p:cNvPr>
          <p:cNvCxnSpPr>
            <a:cxnSpLocks/>
          </p:cNvCxnSpPr>
          <p:nvPr/>
        </p:nvCxnSpPr>
        <p:spPr>
          <a:xfrm flipV="1">
            <a:off x="9394772" y="3609798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59209C15-B427-7D31-0305-51FF4C26930B}"/>
              </a:ext>
            </a:extLst>
          </p:cNvPr>
          <p:cNvCxnSpPr>
            <a:cxnSpLocks/>
          </p:cNvCxnSpPr>
          <p:nvPr/>
        </p:nvCxnSpPr>
        <p:spPr>
          <a:xfrm flipV="1">
            <a:off x="9394772" y="3224035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26F031B-BB48-BAF7-9C8A-A4E525BED9B6}"/>
              </a:ext>
            </a:extLst>
          </p:cNvPr>
          <p:cNvSpPr txBox="1"/>
          <p:nvPr/>
        </p:nvSpPr>
        <p:spPr>
          <a:xfrm>
            <a:off x="9417539" y="3224035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A90C71BF-826D-1F57-D063-4D29589021D7}"/>
              </a:ext>
            </a:extLst>
          </p:cNvPr>
          <p:cNvSpPr txBox="1"/>
          <p:nvPr/>
        </p:nvSpPr>
        <p:spPr>
          <a:xfrm>
            <a:off x="2137984" y="2599084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chemeClr val="accent2"/>
                </a:solidFill>
              </a:rPr>
              <a:t>2023.02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B6A8A337-CCFF-7629-3F12-0FED6AEE68B1}"/>
              </a:ext>
            </a:extLst>
          </p:cNvPr>
          <p:cNvCxnSpPr>
            <a:cxnSpLocks/>
          </p:cNvCxnSpPr>
          <p:nvPr/>
        </p:nvCxnSpPr>
        <p:spPr>
          <a:xfrm flipV="1">
            <a:off x="2287314" y="1986305"/>
            <a:ext cx="0" cy="695716"/>
          </a:xfrm>
          <a:prstGeom prst="line">
            <a:avLst/>
          </a:prstGeom>
          <a:ln w="15875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xmlns="" id="{4DC8CEED-A292-8664-2893-FC42067F9F3F}"/>
              </a:ext>
            </a:extLst>
          </p:cNvPr>
          <p:cNvCxnSpPr>
            <a:cxnSpLocks/>
          </p:cNvCxnSpPr>
          <p:nvPr/>
        </p:nvCxnSpPr>
        <p:spPr>
          <a:xfrm flipV="1">
            <a:off x="2287314" y="1600542"/>
            <a:ext cx="0" cy="695716"/>
          </a:xfrm>
          <a:prstGeom prst="line">
            <a:avLst/>
          </a:prstGeom>
          <a:ln w="15875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B55BAE1-6C12-40F6-4197-7C2AA53F6801}"/>
              </a:ext>
            </a:extLst>
          </p:cNvPr>
          <p:cNvSpPr txBox="1"/>
          <p:nvPr/>
        </p:nvSpPr>
        <p:spPr>
          <a:xfrm>
            <a:off x="2310081" y="1600542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D892758C-6121-DBEC-7922-674559A04285}"/>
              </a:ext>
            </a:extLst>
          </p:cNvPr>
          <p:cNvSpPr txBox="1"/>
          <p:nvPr/>
        </p:nvSpPr>
        <p:spPr>
          <a:xfrm>
            <a:off x="4479759" y="2599084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2023.08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xmlns="" id="{8285058B-EE5A-0F1D-B5CC-A3FCC1F72AF0}"/>
              </a:ext>
            </a:extLst>
          </p:cNvPr>
          <p:cNvCxnSpPr>
            <a:cxnSpLocks/>
          </p:cNvCxnSpPr>
          <p:nvPr/>
        </p:nvCxnSpPr>
        <p:spPr>
          <a:xfrm flipV="1">
            <a:off x="4629089" y="1986305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6BFF859B-B654-029A-55B9-21EF0E0D7F89}"/>
              </a:ext>
            </a:extLst>
          </p:cNvPr>
          <p:cNvCxnSpPr>
            <a:cxnSpLocks/>
          </p:cNvCxnSpPr>
          <p:nvPr/>
        </p:nvCxnSpPr>
        <p:spPr>
          <a:xfrm flipV="1">
            <a:off x="4629089" y="1600542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9A123F7E-31F8-C6A9-ADF2-EDB9AAFDE87E}"/>
              </a:ext>
            </a:extLst>
          </p:cNvPr>
          <p:cNvSpPr txBox="1"/>
          <p:nvPr/>
        </p:nvSpPr>
        <p:spPr>
          <a:xfrm>
            <a:off x="4651856" y="1600542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83D4A6FD-740C-C3C8-C04C-1604A5D5B82E}"/>
              </a:ext>
            </a:extLst>
          </p:cNvPr>
          <p:cNvSpPr txBox="1"/>
          <p:nvPr/>
        </p:nvSpPr>
        <p:spPr>
          <a:xfrm>
            <a:off x="6832442" y="2599084"/>
            <a:ext cx="1287788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1"/>
                </a:solidFill>
              </a:rPr>
              <a:t>2023.11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A260FBEF-D089-45DB-395F-216A935A1860}"/>
              </a:ext>
            </a:extLst>
          </p:cNvPr>
          <p:cNvCxnSpPr>
            <a:cxnSpLocks/>
          </p:cNvCxnSpPr>
          <p:nvPr/>
        </p:nvCxnSpPr>
        <p:spPr>
          <a:xfrm flipV="1">
            <a:off x="6981772" y="1986305"/>
            <a:ext cx="0" cy="695716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xmlns="" id="{B16040E3-59C8-8A9D-1430-ADBCDAB6F1D2}"/>
              </a:ext>
            </a:extLst>
          </p:cNvPr>
          <p:cNvCxnSpPr>
            <a:cxnSpLocks/>
          </p:cNvCxnSpPr>
          <p:nvPr/>
        </p:nvCxnSpPr>
        <p:spPr>
          <a:xfrm flipV="1">
            <a:off x="6981772" y="1600542"/>
            <a:ext cx="0" cy="695716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>
            <a:extLst>
              <a:ext uri="{FF2B5EF4-FFF2-40B4-BE49-F238E27FC236}">
                <a16:creationId xmlns:a16="http://schemas.microsoft.com/office/drawing/2014/main" xmlns="" id="{6309B8C9-6FE3-2DE6-43BE-0504253228C2}"/>
              </a:ext>
            </a:extLst>
          </p:cNvPr>
          <p:cNvSpPr txBox="1"/>
          <p:nvPr/>
        </p:nvSpPr>
        <p:spPr>
          <a:xfrm>
            <a:off x="7004539" y="1600542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C189A193-0472-6001-0010-1503820A3194}"/>
              </a:ext>
            </a:extLst>
          </p:cNvPr>
          <p:cNvSpPr txBox="1"/>
          <p:nvPr/>
        </p:nvSpPr>
        <p:spPr>
          <a:xfrm>
            <a:off x="9245442" y="2599084"/>
            <a:ext cx="1301959" cy="400110"/>
          </a:xfrm>
          <a:prstGeom prst="rect">
            <a:avLst/>
          </a:prstGeom>
          <a:solidFill>
            <a:srgbClr val="F0F7FC"/>
          </a:solidFill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l"/>
            </a:pPr>
            <a:r>
              <a:rPr lang="en-US" altLang="zh-CN" sz="2000" b="1">
                <a:solidFill>
                  <a:schemeClr val="accent2"/>
                </a:solidFill>
              </a:rPr>
              <a:t>2024.04</a:t>
            </a:r>
            <a:endParaRPr lang="zh-CN" altLang="en-US" sz="2000" b="1">
              <a:solidFill>
                <a:schemeClr val="accent2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2510527-25BC-4192-3D0D-74F2F5F706D6}"/>
              </a:ext>
            </a:extLst>
          </p:cNvPr>
          <p:cNvSpPr txBox="1"/>
          <p:nvPr/>
        </p:nvSpPr>
        <p:spPr>
          <a:xfrm>
            <a:off x="9417539" y="1600542"/>
            <a:ext cx="1893570" cy="73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87376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Theme color makes PPT more convenient to change.</a:t>
            </a:r>
          </a:p>
        </p:txBody>
      </p:sp>
      <p:sp>
        <p:nvSpPr>
          <p:cNvPr id="55" name="flag_274278">
            <a:extLst>
              <a:ext uri="{FF2B5EF4-FFF2-40B4-BE49-F238E27FC236}">
                <a16:creationId xmlns:a16="http://schemas.microsoft.com/office/drawing/2014/main" xmlns="" id="{E5992B36-7E66-9F1E-72F1-27B890A1D792}"/>
              </a:ext>
            </a:extLst>
          </p:cNvPr>
          <p:cNvSpPr/>
          <p:nvPr/>
        </p:nvSpPr>
        <p:spPr>
          <a:xfrm flipH="1">
            <a:off x="2100795" y="1618448"/>
            <a:ext cx="189695" cy="252555"/>
          </a:xfrm>
          <a:custGeom>
            <a:avLst/>
            <a:gdLst>
              <a:gd name="T0" fmla="*/ 5027 w 5120"/>
              <a:gd name="T1" fmla="*/ 293 h 6827"/>
              <a:gd name="T2" fmla="*/ 3413 w 5120"/>
              <a:gd name="T3" fmla="*/ 0 h 6827"/>
              <a:gd name="T4" fmla="*/ 2531 w 5120"/>
              <a:gd name="T5" fmla="*/ 147 h 6827"/>
              <a:gd name="T6" fmla="*/ 1707 w 5120"/>
              <a:gd name="T7" fmla="*/ 284 h 6827"/>
              <a:gd name="T8" fmla="*/ 193 w 5120"/>
              <a:gd name="T9" fmla="*/ 9 h 6827"/>
              <a:gd name="T10" fmla="*/ 180 w 5120"/>
              <a:gd name="T11" fmla="*/ 8 h 6827"/>
              <a:gd name="T12" fmla="*/ 142 w 5120"/>
              <a:gd name="T13" fmla="*/ 0 h 6827"/>
              <a:gd name="T14" fmla="*/ 133 w 5120"/>
              <a:gd name="T15" fmla="*/ 2 h 6827"/>
              <a:gd name="T16" fmla="*/ 112 w 5120"/>
              <a:gd name="T17" fmla="*/ 6 h 6827"/>
              <a:gd name="T18" fmla="*/ 72 w 5120"/>
              <a:gd name="T19" fmla="*/ 22 h 6827"/>
              <a:gd name="T20" fmla="*/ 61 w 5120"/>
              <a:gd name="T21" fmla="*/ 25 h 6827"/>
              <a:gd name="T22" fmla="*/ 55 w 5120"/>
              <a:gd name="T23" fmla="*/ 33 h 6827"/>
              <a:gd name="T24" fmla="*/ 25 w 5120"/>
              <a:gd name="T25" fmla="*/ 67 h 6827"/>
              <a:gd name="T26" fmla="*/ 15 w 5120"/>
              <a:gd name="T27" fmla="*/ 81 h 6827"/>
              <a:gd name="T28" fmla="*/ 0 w 5120"/>
              <a:gd name="T29" fmla="*/ 142 h 6827"/>
              <a:gd name="T30" fmla="*/ 0 w 5120"/>
              <a:gd name="T31" fmla="*/ 6684 h 6827"/>
              <a:gd name="T32" fmla="*/ 143 w 5120"/>
              <a:gd name="T33" fmla="*/ 6827 h 6827"/>
              <a:gd name="T34" fmla="*/ 285 w 5120"/>
              <a:gd name="T35" fmla="*/ 6684 h 6827"/>
              <a:gd name="T36" fmla="*/ 285 w 5120"/>
              <a:gd name="T37" fmla="*/ 3753 h 6827"/>
              <a:gd name="T38" fmla="*/ 1707 w 5120"/>
              <a:gd name="T39" fmla="*/ 3982 h 6827"/>
              <a:gd name="T40" fmla="*/ 2617 w 5120"/>
              <a:gd name="T41" fmla="*/ 3832 h 6827"/>
              <a:gd name="T42" fmla="*/ 3414 w 5120"/>
              <a:gd name="T43" fmla="*/ 3698 h 6827"/>
              <a:gd name="T44" fmla="*/ 4929 w 5120"/>
              <a:gd name="T45" fmla="*/ 3973 h 6827"/>
              <a:gd name="T46" fmla="*/ 5059 w 5120"/>
              <a:gd name="T47" fmla="*/ 3957 h 6827"/>
              <a:gd name="T48" fmla="*/ 5120 w 5120"/>
              <a:gd name="T49" fmla="*/ 3840 h 6827"/>
              <a:gd name="T50" fmla="*/ 5120 w 5120"/>
              <a:gd name="T51" fmla="*/ 426 h 6827"/>
              <a:gd name="T52" fmla="*/ 5027 w 5120"/>
              <a:gd name="T53" fmla="*/ 293 h 6827"/>
              <a:gd name="T54" fmla="*/ 3690 w 5120"/>
              <a:gd name="T55" fmla="*/ 1871 h 6827"/>
              <a:gd name="T56" fmla="*/ 3127 w 5120"/>
              <a:gd name="T57" fmla="*/ 2280 h 6827"/>
              <a:gd name="T58" fmla="*/ 3343 w 5120"/>
              <a:gd name="T59" fmla="*/ 2943 h 6827"/>
              <a:gd name="T60" fmla="*/ 3291 w 5120"/>
              <a:gd name="T61" fmla="*/ 3102 h 6827"/>
              <a:gd name="T62" fmla="*/ 3207 w 5120"/>
              <a:gd name="T63" fmla="*/ 3129 h 6827"/>
              <a:gd name="T64" fmla="*/ 3124 w 5120"/>
              <a:gd name="T65" fmla="*/ 3102 h 6827"/>
              <a:gd name="T66" fmla="*/ 2560 w 5120"/>
              <a:gd name="T67" fmla="*/ 2693 h 6827"/>
              <a:gd name="T68" fmla="*/ 1997 w 5120"/>
              <a:gd name="T69" fmla="*/ 3102 h 6827"/>
              <a:gd name="T70" fmla="*/ 1830 w 5120"/>
              <a:gd name="T71" fmla="*/ 3102 h 6827"/>
              <a:gd name="T72" fmla="*/ 1778 w 5120"/>
              <a:gd name="T73" fmla="*/ 2943 h 6827"/>
              <a:gd name="T74" fmla="*/ 1993 w 5120"/>
              <a:gd name="T75" fmla="*/ 2280 h 6827"/>
              <a:gd name="T76" fmla="*/ 1430 w 5120"/>
              <a:gd name="T77" fmla="*/ 1871 h 6827"/>
              <a:gd name="T78" fmla="*/ 1378 w 5120"/>
              <a:gd name="T79" fmla="*/ 1712 h 6827"/>
              <a:gd name="T80" fmla="*/ 1514 w 5120"/>
              <a:gd name="T81" fmla="*/ 1614 h 6827"/>
              <a:gd name="T82" fmla="*/ 2210 w 5120"/>
              <a:gd name="T83" fmla="*/ 1614 h 6827"/>
              <a:gd name="T84" fmla="*/ 2425 w 5120"/>
              <a:gd name="T85" fmla="*/ 951 h 6827"/>
              <a:gd name="T86" fmla="*/ 2696 w 5120"/>
              <a:gd name="T87" fmla="*/ 951 h 6827"/>
              <a:gd name="T88" fmla="*/ 2911 w 5120"/>
              <a:gd name="T89" fmla="*/ 1614 h 6827"/>
              <a:gd name="T90" fmla="*/ 3607 w 5120"/>
              <a:gd name="T91" fmla="*/ 1614 h 6827"/>
              <a:gd name="T92" fmla="*/ 3742 w 5120"/>
              <a:gd name="T93" fmla="*/ 1712 h 6827"/>
              <a:gd name="T94" fmla="*/ 3690 w 5120"/>
              <a:gd name="T95" fmla="*/ 1871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120" h="6827">
                <a:moveTo>
                  <a:pt x="5027" y="293"/>
                </a:moveTo>
                <a:cubicBezTo>
                  <a:pt x="4995" y="282"/>
                  <a:pt x="4224" y="0"/>
                  <a:pt x="3413" y="0"/>
                </a:cubicBezTo>
                <a:cubicBezTo>
                  <a:pt x="2997" y="0"/>
                  <a:pt x="2760" y="75"/>
                  <a:pt x="2531" y="147"/>
                </a:cubicBezTo>
                <a:cubicBezTo>
                  <a:pt x="2307" y="218"/>
                  <a:pt x="2097" y="284"/>
                  <a:pt x="1707" y="284"/>
                </a:cubicBezTo>
                <a:cubicBezTo>
                  <a:pt x="926" y="284"/>
                  <a:pt x="200" y="12"/>
                  <a:pt x="193" y="9"/>
                </a:cubicBezTo>
                <a:cubicBezTo>
                  <a:pt x="189" y="8"/>
                  <a:pt x="184" y="9"/>
                  <a:pt x="180" y="8"/>
                </a:cubicBezTo>
                <a:cubicBezTo>
                  <a:pt x="168" y="5"/>
                  <a:pt x="156" y="0"/>
                  <a:pt x="142" y="0"/>
                </a:cubicBezTo>
                <a:cubicBezTo>
                  <a:pt x="139" y="0"/>
                  <a:pt x="136" y="2"/>
                  <a:pt x="133" y="2"/>
                </a:cubicBezTo>
                <a:cubicBezTo>
                  <a:pt x="125" y="3"/>
                  <a:pt x="119" y="5"/>
                  <a:pt x="112" y="6"/>
                </a:cubicBezTo>
                <a:cubicBezTo>
                  <a:pt x="98" y="9"/>
                  <a:pt x="84" y="14"/>
                  <a:pt x="72" y="22"/>
                </a:cubicBezTo>
                <a:cubicBezTo>
                  <a:pt x="69" y="24"/>
                  <a:pt x="65" y="23"/>
                  <a:pt x="61" y="25"/>
                </a:cubicBezTo>
                <a:cubicBezTo>
                  <a:pt x="59" y="27"/>
                  <a:pt x="57" y="31"/>
                  <a:pt x="55" y="33"/>
                </a:cubicBezTo>
                <a:cubicBezTo>
                  <a:pt x="43" y="42"/>
                  <a:pt x="33" y="53"/>
                  <a:pt x="25" y="67"/>
                </a:cubicBezTo>
                <a:cubicBezTo>
                  <a:pt x="22" y="72"/>
                  <a:pt x="18" y="76"/>
                  <a:pt x="15" y="81"/>
                </a:cubicBezTo>
                <a:cubicBezTo>
                  <a:pt x="6" y="100"/>
                  <a:pt x="0" y="120"/>
                  <a:pt x="0" y="142"/>
                </a:cubicBezTo>
                <a:lnTo>
                  <a:pt x="0" y="6684"/>
                </a:lnTo>
                <a:cubicBezTo>
                  <a:pt x="0" y="6763"/>
                  <a:pt x="64" y="6827"/>
                  <a:pt x="143" y="6827"/>
                </a:cubicBezTo>
                <a:cubicBezTo>
                  <a:pt x="221" y="6827"/>
                  <a:pt x="285" y="6763"/>
                  <a:pt x="285" y="6684"/>
                </a:cubicBezTo>
                <a:lnTo>
                  <a:pt x="285" y="3753"/>
                </a:lnTo>
                <a:cubicBezTo>
                  <a:pt x="564" y="3840"/>
                  <a:pt x="1113" y="3982"/>
                  <a:pt x="1707" y="3982"/>
                </a:cubicBezTo>
                <a:cubicBezTo>
                  <a:pt x="2141" y="3982"/>
                  <a:pt x="2383" y="3906"/>
                  <a:pt x="2617" y="3832"/>
                </a:cubicBezTo>
                <a:cubicBezTo>
                  <a:pt x="2835" y="3763"/>
                  <a:pt x="3041" y="3698"/>
                  <a:pt x="3414" y="3698"/>
                </a:cubicBezTo>
                <a:cubicBezTo>
                  <a:pt x="4172" y="3698"/>
                  <a:pt x="4922" y="3971"/>
                  <a:pt x="4929" y="3973"/>
                </a:cubicBezTo>
                <a:cubicBezTo>
                  <a:pt x="4972" y="3990"/>
                  <a:pt x="5021" y="3983"/>
                  <a:pt x="5059" y="3957"/>
                </a:cubicBezTo>
                <a:cubicBezTo>
                  <a:pt x="5098" y="3930"/>
                  <a:pt x="5120" y="3886"/>
                  <a:pt x="5120" y="3840"/>
                </a:cubicBezTo>
                <a:lnTo>
                  <a:pt x="5120" y="426"/>
                </a:lnTo>
                <a:cubicBezTo>
                  <a:pt x="5120" y="368"/>
                  <a:pt x="5083" y="314"/>
                  <a:pt x="5027" y="293"/>
                </a:cubicBezTo>
                <a:close/>
                <a:moveTo>
                  <a:pt x="3690" y="1871"/>
                </a:moveTo>
                <a:lnTo>
                  <a:pt x="3127" y="2280"/>
                </a:lnTo>
                <a:lnTo>
                  <a:pt x="3343" y="2943"/>
                </a:lnTo>
                <a:cubicBezTo>
                  <a:pt x="3361" y="3001"/>
                  <a:pt x="3341" y="3065"/>
                  <a:pt x="3291" y="3102"/>
                </a:cubicBezTo>
                <a:cubicBezTo>
                  <a:pt x="3266" y="3120"/>
                  <a:pt x="3237" y="3129"/>
                  <a:pt x="3207" y="3129"/>
                </a:cubicBezTo>
                <a:cubicBezTo>
                  <a:pt x="3178" y="3129"/>
                  <a:pt x="3149" y="3120"/>
                  <a:pt x="3124" y="3102"/>
                </a:cubicBezTo>
                <a:lnTo>
                  <a:pt x="2560" y="2693"/>
                </a:lnTo>
                <a:lnTo>
                  <a:pt x="1997" y="3102"/>
                </a:lnTo>
                <a:cubicBezTo>
                  <a:pt x="1947" y="3138"/>
                  <a:pt x="1880" y="3138"/>
                  <a:pt x="1830" y="3102"/>
                </a:cubicBezTo>
                <a:cubicBezTo>
                  <a:pt x="1780" y="3065"/>
                  <a:pt x="1759" y="3001"/>
                  <a:pt x="1778" y="2943"/>
                </a:cubicBezTo>
                <a:lnTo>
                  <a:pt x="1993" y="2280"/>
                </a:lnTo>
                <a:lnTo>
                  <a:pt x="1430" y="1871"/>
                </a:lnTo>
                <a:cubicBezTo>
                  <a:pt x="1380" y="1835"/>
                  <a:pt x="1360" y="1771"/>
                  <a:pt x="1378" y="1712"/>
                </a:cubicBezTo>
                <a:cubicBezTo>
                  <a:pt x="1398" y="1653"/>
                  <a:pt x="1452" y="1614"/>
                  <a:pt x="1514" y="1614"/>
                </a:cubicBezTo>
                <a:lnTo>
                  <a:pt x="2210" y="1614"/>
                </a:lnTo>
                <a:lnTo>
                  <a:pt x="2425" y="951"/>
                </a:lnTo>
                <a:cubicBezTo>
                  <a:pt x="2464" y="834"/>
                  <a:pt x="2657" y="834"/>
                  <a:pt x="2696" y="951"/>
                </a:cubicBezTo>
                <a:lnTo>
                  <a:pt x="2911" y="1614"/>
                </a:lnTo>
                <a:lnTo>
                  <a:pt x="3607" y="1614"/>
                </a:lnTo>
                <a:cubicBezTo>
                  <a:pt x="3669" y="1614"/>
                  <a:pt x="3723" y="1653"/>
                  <a:pt x="3742" y="1712"/>
                </a:cubicBezTo>
                <a:cubicBezTo>
                  <a:pt x="3761" y="1771"/>
                  <a:pt x="3740" y="1835"/>
                  <a:pt x="3690" y="18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xmlns="" id="{EEA35053-7F35-3EEB-238A-018729240214}"/>
              </a:ext>
            </a:extLst>
          </p:cNvPr>
          <p:cNvCxnSpPr>
            <a:cxnSpLocks/>
          </p:cNvCxnSpPr>
          <p:nvPr/>
        </p:nvCxnSpPr>
        <p:spPr>
          <a:xfrm flipV="1">
            <a:off x="9394617" y="1986305"/>
            <a:ext cx="0" cy="695716"/>
          </a:xfrm>
          <a:prstGeom prst="line">
            <a:avLst/>
          </a:prstGeom>
          <a:ln w="15875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28B66C4A-7B8F-537F-ACD5-A0B40BD22F15}"/>
              </a:ext>
            </a:extLst>
          </p:cNvPr>
          <p:cNvCxnSpPr>
            <a:cxnSpLocks/>
          </p:cNvCxnSpPr>
          <p:nvPr/>
        </p:nvCxnSpPr>
        <p:spPr>
          <a:xfrm flipV="1">
            <a:off x="9394617" y="1600542"/>
            <a:ext cx="0" cy="695716"/>
          </a:xfrm>
          <a:prstGeom prst="line">
            <a:avLst/>
          </a:prstGeom>
          <a:ln w="15875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lag_274278">
            <a:extLst>
              <a:ext uri="{FF2B5EF4-FFF2-40B4-BE49-F238E27FC236}">
                <a16:creationId xmlns:a16="http://schemas.microsoft.com/office/drawing/2014/main" xmlns="" id="{EFD34CD0-3453-7068-7940-A502268B948F}"/>
              </a:ext>
            </a:extLst>
          </p:cNvPr>
          <p:cNvSpPr/>
          <p:nvPr/>
        </p:nvSpPr>
        <p:spPr>
          <a:xfrm flipH="1">
            <a:off x="9208098" y="1618448"/>
            <a:ext cx="189695" cy="252555"/>
          </a:xfrm>
          <a:custGeom>
            <a:avLst/>
            <a:gdLst>
              <a:gd name="T0" fmla="*/ 5027 w 5120"/>
              <a:gd name="T1" fmla="*/ 293 h 6827"/>
              <a:gd name="T2" fmla="*/ 3413 w 5120"/>
              <a:gd name="T3" fmla="*/ 0 h 6827"/>
              <a:gd name="T4" fmla="*/ 2531 w 5120"/>
              <a:gd name="T5" fmla="*/ 147 h 6827"/>
              <a:gd name="T6" fmla="*/ 1707 w 5120"/>
              <a:gd name="T7" fmla="*/ 284 h 6827"/>
              <a:gd name="T8" fmla="*/ 193 w 5120"/>
              <a:gd name="T9" fmla="*/ 9 h 6827"/>
              <a:gd name="T10" fmla="*/ 180 w 5120"/>
              <a:gd name="T11" fmla="*/ 8 h 6827"/>
              <a:gd name="T12" fmla="*/ 142 w 5120"/>
              <a:gd name="T13" fmla="*/ 0 h 6827"/>
              <a:gd name="T14" fmla="*/ 133 w 5120"/>
              <a:gd name="T15" fmla="*/ 2 h 6827"/>
              <a:gd name="T16" fmla="*/ 112 w 5120"/>
              <a:gd name="T17" fmla="*/ 6 h 6827"/>
              <a:gd name="T18" fmla="*/ 72 w 5120"/>
              <a:gd name="T19" fmla="*/ 22 h 6827"/>
              <a:gd name="T20" fmla="*/ 61 w 5120"/>
              <a:gd name="T21" fmla="*/ 25 h 6827"/>
              <a:gd name="T22" fmla="*/ 55 w 5120"/>
              <a:gd name="T23" fmla="*/ 33 h 6827"/>
              <a:gd name="T24" fmla="*/ 25 w 5120"/>
              <a:gd name="T25" fmla="*/ 67 h 6827"/>
              <a:gd name="T26" fmla="*/ 15 w 5120"/>
              <a:gd name="T27" fmla="*/ 81 h 6827"/>
              <a:gd name="T28" fmla="*/ 0 w 5120"/>
              <a:gd name="T29" fmla="*/ 142 h 6827"/>
              <a:gd name="T30" fmla="*/ 0 w 5120"/>
              <a:gd name="T31" fmla="*/ 6684 h 6827"/>
              <a:gd name="T32" fmla="*/ 143 w 5120"/>
              <a:gd name="T33" fmla="*/ 6827 h 6827"/>
              <a:gd name="T34" fmla="*/ 285 w 5120"/>
              <a:gd name="T35" fmla="*/ 6684 h 6827"/>
              <a:gd name="T36" fmla="*/ 285 w 5120"/>
              <a:gd name="T37" fmla="*/ 3753 h 6827"/>
              <a:gd name="T38" fmla="*/ 1707 w 5120"/>
              <a:gd name="T39" fmla="*/ 3982 h 6827"/>
              <a:gd name="T40" fmla="*/ 2617 w 5120"/>
              <a:gd name="T41" fmla="*/ 3832 h 6827"/>
              <a:gd name="T42" fmla="*/ 3414 w 5120"/>
              <a:gd name="T43" fmla="*/ 3698 h 6827"/>
              <a:gd name="T44" fmla="*/ 4929 w 5120"/>
              <a:gd name="T45" fmla="*/ 3973 h 6827"/>
              <a:gd name="T46" fmla="*/ 5059 w 5120"/>
              <a:gd name="T47" fmla="*/ 3957 h 6827"/>
              <a:gd name="T48" fmla="*/ 5120 w 5120"/>
              <a:gd name="T49" fmla="*/ 3840 h 6827"/>
              <a:gd name="T50" fmla="*/ 5120 w 5120"/>
              <a:gd name="T51" fmla="*/ 426 h 6827"/>
              <a:gd name="T52" fmla="*/ 5027 w 5120"/>
              <a:gd name="T53" fmla="*/ 293 h 6827"/>
              <a:gd name="T54" fmla="*/ 3690 w 5120"/>
              <a:gd name="T55" fmla="*/ 1871 h 6827"/>
              <a:gd name="T56" fmla="*/ 3127 w 5120"/>
              <a:gd name="T57" fmla="*/ 2280 h 6827"/>
              <a:gd name="T58" fmla="*/ 3343 w 5120"/>
              <a:gd name="T59" fmla="*/ 2943 h 6827"/>
              <a:gd name="T60" fmla="*/ 3291 w 5120"/>
              <a:gd name="T61" fmla="*/ 3102 h 6827"/>
              <a:gd name="T62" fmla="*/ 3207 w 5120"/>
              <a:gd name="T63" fmla="*/ 3129 h 6827"/>
              <a:gd name="T64" fmla="*/ 3124 w 5120"/>
              <a:gd name="T65" fmla="*/ 3102 h 6827"/>
              <a:gd name="T66" fmla="*/ 2560 w 5120"/>
              <a:gd name="T67" fmla="*/ 2693 h 6827"/>
              <a:gd name="T68" fmla="*/ 1997 w 5120"/>
              <a:gd name="T69" fmla="*/ 3102 h 6827"/>
              <a:gd name="T70" fmla="*/ 1830 w 5120"/>
              <a:gd name="T71" fmla="*/ 3102 h 6827"/>
              <a:gd name="T72" fmla="*/ 1778 w 5120"/>
              <a:gd name="T73" fmla="*/ 2943 h 6827"/>
              <a:gd name="T74" fmla="*/ 1993 w 5120"/>
              <a:gd name="T75" fmla="*/ 2280 h 6827"/>
              <a:gd name="T76" fmla="*/ 1430 w 5120"/>
              <a:gd name="T77" fmla="*/ 1871 h 6827"/>
              <a:gd name="T78" fmla="*/ 1378 w 5120"/>
              <a:gd name="T79" fmla="*/ 1712 h 6827"/>
              <a:gd name="T80" fmla="*/ 1514 w 5120"/>
              <a:gd name="T81" fmla="*/ 1614 h 6827"/>
              <a:gd name="T82" fmla="*/ 2210 w 5120"/>
              <a:gd name="T83" fmla="*/ 1614 h 6827"/>
              <a:gd name="T84" fmla="*/ 2425 w 5120"/>
              <a:gd name="T85" fmla="*/ 951 h 6827"/>
              <a:gd name="T86" fmla="*/ 2696 w 5120"/>
              <a:gd name="T87" fmla="*/ 951 h 6827"/>
              <a:gd name="T88" fmla="*/ 2911 w 5120"/>
              <a:gd name="T89" fmla="*/ 1614 h 6827"/>
              <a:gd name="T90" fmla="*/ 3607 w 5120"/>
              <a:gd name="T91" fmla="*/ 1614 h 6827"/>
              <a:gd name="T92" fmla="*/ 3742 w 5120"/>
              <a:gd name="T93" fmla="*/ 1712 h 6827"/>
              <a:gd name="T94" fmla="*/ 3690 w 5120"/>
              <a:gd name="T95" fmla="*/ 1871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120" h="6827">
                <a:moveTo>
                  <a:pt x="5027" y="293"/>
                </a:moveTo>
                <a:cubicBezTo>
                  <a:pt x="4995" y="282"/>
                  <a:pt x="4224" y="0"/>
                  <a:pt x="3413" y="0"/>
                </a:cubicBezTo>
                <a:cubicBezTo>
                  <a:pt x="2997" y="0"/>
                  <a:pt x="2760" y="75"/>
                  <a:pt x="2531" y="147"/>
                </a:cubicBezTo>
                <a:cubicBezTo>
                  <a:pt x="2307" y="218"/>
                  <a:pt x="2097" y="284"/>
                  <a:pt x="1707" y="284"/>
                </a:cubicBezTo>
                <a:cubicBezTo>
                  <a:pt x="926" y="284"/>
                  <a:pt x="200" y="12"/>
                  <a:pt x="193" y="9"/>
                </a:cubicBezTo>
                <a:cubicBezTo>
                  <a:pt x="189" y="8"/>
                  <a:pt x="184" y="9"/>
                  <a:pt x="180" y="8"/>
                </a:cubicBezTo>
                <a:cubicBezTo>
                  <a:pt x="168" y="5"/>
                  <a:pt x="156" y="0"/>
                  <a:pt x="142" y="0"/>
                </a:cubicBezTo>
                <a:cubicBezTo>
                  <a:pt x="139" y="0"/>
                  <a:pt x="136" y="2"/>
                  <a:pt x="133" y="2"/>
                </a:cubicBezTo>
                <a:cubicBezTo>
                  <a:pt x="125" y="3"/>
                  <a:pt x="119" y="5"/>
                  <a:pt x="112" y="6"/>
                </a:cubicBezTo>
                <a:cubicBezTo>
                  <a:pt x="98" y="9"/>
                  <a:pt x="84" y="14"/>
                  <a:pt x="72" y="22"/>
                </a:cubicBezTo>
                <a:cubicBezTo>
                  <a:pt x="69" y="24"/>
                  <a:pt x="65" y="23"/>
                  <a:pt x="61" y="25"/>
                </a:cubicBezTo>
                <a:cubicBezTo>
                  <a:pt x="59" y="27"/>
                  <a:pt x="57" y="31"/>
                  <a:pt x="55" y="33"/>
                </a:cubicBezTo>
                <a:cubicBezTo>
                  <a:pt x="43" y="42"/>
                  <a:pt x="33" y="53"/>
                  <a:pt x="25" y="67"/>
                </a:cubicBezTo>
                <a:cubicBezTo>
                  <a:pt x="22" y="72"/>
                  <a:pt x="18" y="76"/>
                  <a:pt x="15" y="81"/>
                </a:cubicBezTo>
                <a:cubicBezTo>
                  <a:pt x="6" y="100"/>
                  <a:pt x="0" y="120"/>
                  <a:pt x="0" y="142"/>
                </a:cubicBezTo>
                <a:lnTo>
                  <a:pt x="0" y="6684"/>
                </a:lnTo>
                <a:cubicBezTo>
                  <a:pt x="0" y="6763"/>
                  <a:pt x="64" y="6827"/>
                  <a:pt x="143" y="6827"/>
                </a:cubicBezTo>
                <a:cubicBezTo>
                  <a:pt x="221" y="6827"/>
                  <a:pt x="285" y="6763"/>
                  <a:pt x="285" y="6684"/>
                </a:cubicBezTo>
                <a:lnTo>
                  <a:pt x="285" y="3753"/>
                </a:lnTo>
                <a:cubicBezTo>
                  <a:pt x="564" y="3840"/>
                  <a:pt x="1113" y="3982"/>
                  <a:pt x="1707" y="3982"/>
                </a:cubicBezTo>
                <a:cubicBezTo>
                  <a:pt x="2141" y="3982"/>
                  <a:pt x="2383" y="3906"/>
                  <a:pt x="2617" y="3832"/>
                </a:cubicBezTo>
                <a:cubicBezTo>
                  <a:pt x="2835" y="3763"/>
                  <a:pt x="3041" y="3698"/>
                  <a:pt x="3414" y="3698"/>
                </a:cubicBezTo>
                <a:cubicBezTo>
                  <a:pt x="4172" y="3698"/>
                  <a:pt x="4922" y="3971"/>
                  <a:pt x="4929" y="3973"/>
                </a:cubicBezTo>
                <a:cubicBezTo>
                  <a:pt x="4972" y="3990"/>
                  <a:pt x="5021" y="3983"/>
                  <a:pt x="5059" y="3957"/>
                </a:cubicBezTo>
                <a:cubicBezTo>
                  <a:pt x="5098" y="3930"/>
                  <a:pt x="5120" y="3886"/>
                  <a:pt x="5120" y="3840"/>
                </a:cubicBezTo>
                <a:lnTo>
                  <a:pt x="5120" y="426"/>
                </a:lnTo>
                <a:cubicBezTo>
                  <a:pt x="5120" y="368"/>
                  <a:pt x="5083" y="314"/>
                  <a:pt x="5027" y="293"/>
                </a:cubicBezTo>
                <a:close/>
                <a:moveTo>
                  <a:pt x="3690" y="1871"/>
                </a:moveTo>
                <a:lnTo>
                  <a:pt x="3127" y="2280"/>
                </a:lnTo>
                <a:lnTo>
                  <a:pt x="3343" y="2943"/>
                </a:lnTo>
                <a:cubicBezTo>
                  <a:pt x="3361" y="3001"/>
                  <a:pt x="3341" y="3065"/>
                  <a:pt x="3291" y="3102"/>
                </a:cubicBezTo>
                <a:cubicBezTo>
                  <a:pt x="3266" y="3120"/>
                  <a:pt x="3237" y="3129"/>
                  <a:pt x="3207" y="3129"/>
                </a:cubicBezTo>
                <a:cubicBezTo>
                  <a:pt x="3178" y="3129"/>
                  <a:pt x="3149" y="3120"/>
                  <a:pt x="3124" y="3102"/>
                </a:cubicBezTo>
                <a:lnTo>
                  <a:pt x="2560" y="2693"/>
                </a:lnTo>
                <a:lnTo>
                  <a:pt x="1997" y="3102"/>
                </a:lnTo>
                <a:cubicBezTo>
                  <a:pt x="1947" y="3138"/>
                  <a:pt x="1880" y="3138"/>
                  <a:pt x="1830" y="3102"/>
                </a:cubicBezTo>
                <a:cubicBezTo>
                  <a:pt x="1780" y="3065"/>
                  <a:pt x="1759" y="3001"/>
                  <a:pt x="1778" y="2943"/>
                </a:cubicBezTo>
                <a:lnTo>
                  <a:pt x="1993" y="2280"/>
                </a:lnTo>
                <a:lnTo>
                  <a:pt x="1430" y="1871"/>
                </a:lnTo>
                <a:cubicBezTo>
                  <a:pt x="1380" y="1835"/>
                  <a:pt x="1360" y="1771"/>
                  <a:pt x="1378" y="1712"/>
                </a:cubicBezTo>
                <a:cubicBezTo>
                  <a:pt x="1398" y="1653"/>
                  <a:pt x="1452" y="1614"/>
                  <a:pt x="1514" y="1614"/>
                </a:cubicBezTo>
                <a:lnTo>
                  <a:pt x="2210" y="1614"/>
                </a:lnTo>
                <a:lnTo>
                  <a:pt x="2425" y="951"/>
                </a:lnTo>
                <a:cubicBezTo>
                  <a:pt x="2464" y="834"/>
                  <a:pt x="2657" y="834"/>
                  <a:pt x="2696" y="951"/>
                </a:cubicBezTo>
                <a:lnTo>
                  <a:pt x="2911" y="1614"/>
                </a:lnTo>
                <a:lnTo>
                  <a:pt x="3607" y="1614"/>
                </a:lnTo>
                <a:cubicBezTo>
                  <a:pt x="3669" y="1614"/>
                  <a:pt x="3723" y="1653"/>
                  <a:pt x="3742" y="1712"/>
                </a:cubicBezTo>
                <a:cubicBezTo>
                  <a:pt x="3761" y="1771"/>
                  <a:pt x="3740" y="1835"/>
                  <a:pt x="3690" y="18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xmlns="" id="{64BE0DF9-1D4D-00F4-D4CB-3FAB70B86401}"/>
              </a:ext>
            </a:extLst>
          </p:cNvPr>
          <p:cNvCxnSpPr>
            <a:cxnSpLocks/>
          </p:cNvCxnSpPr>
          <p:nvPr/>
        </p:nvCxnSpPr>
        <p:spPr>
          <a:xfrm flipV="1">
            <a:off x="1351597" y="5205413"/>
            <a:ext cx="0" cy="695716"/>
          </a:xfrm>
          <a:prstGeom prst="line">
            <a:avLst/>
          </a:prstGeom>
          <a:ln w="15875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>
            <a:extLst>
              <a:ext uri="{FF2B5EF4-FFF2-40B4-BE49-F238E27FC236}">
                <a16:creationId xmlns:a16="http://schemas.microsoft.com/office/drawing/2014/main" xmlns="" id="{3764F9CE-5B1B-55F7-3E56-B106AB00442D}"/>
              </a:ext>
            </a:extLst>
          </p:cNvPr>
          <p:cNvCxnSpPr>
            <a:cxnSpLocks/>
          </p:cNvCxnSpPr>
          <p:nvPr/>
        </p:nvCxnSpPr>
        <p:spPr>
          <a:xfrm flipV="1">
            <a:off x="1351597" y="4819650"/>
            <a:ext cx="0" cy="695716"/>
          </a:xfrm>
          <a:prstGeom prst="line">
            <a:avLst/>
          </a:prstGeom>
          <a:ln w="15875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flag_274278">
            <a:extLst>
              <a:ext uri="{FF2B5EF4-FFF2-40B4-BE49-F238E27FC236}">
                <a16:creationId xmlns:a16="http://schemas.microsoft.com/office/drawing/2014/main" xmlns="" id="{DEDD3219-9780-FDBC-BC97-1B39709BFD02}"/>
              </a:ext>
            </a:extLst>
          </p:cNvPr>
          <p:cNvSpPr/>
          <p:nvPr/>
        </p:nvSpPr>
        <p:spPr>
          <a:xfrm flipH="1">
            <a:off x="1165078" y="4837556"/>
            <a:ext cx="189695" cy="252555"/>
          </a:xfrm>
          <a:custGeom>
            <a:avLst/>
            <a:gdLst>
              <a:gd name="T0" fmla="*/ 5027 w 5120"/>
              <a:gd name="T1" fmla="*/ 293 h 6827"/>
              <a:gd name="T2" fmla="*/ 3413 w 5120"/>
              <a:gd name="T3" fmla="*/ 0 h 6827"/>
              <a:gd name="T4" fmla="*/ 2531 w 5120"/>
              <a:gd name="T5" fmla="*/ 147 h 6827"/>
              <a:gd name="T6" fmla="*/ 1707 w 5120"/>
              <a:gd name="T7" fmla="*/ 284 h 6827"/>
              <a:gd name="T8" fmla="*/ 193 w 5120"/>
              <a:gd name="T9" fmla="*/ 9 h 6827"/>
              <a:gd name="T10" fmla="*/ 180 w 5120"/>
              <a:gd name="T11" fmla="*/ 8 h 6827"/>
              <a:gd name="T12" fmla="*/ 142 w 5120"/>
              <a:gd name="T13" fmla="*/ 0 h 6827"/>
              <a:gd name="T14" fmla="*/ 133 w 5120"/>
              <a:gd name="T15" fmla="*/ 2 h 6827"/>
              <a:gd name="T16" fmla="*/ 112 w 5120"/>
              <a:gd name="T17" fmla="*/ 6 h 6827"/>
              <a:gd name="T18" fmla="*/ 72 w 5120"/>
              <a:gd name="T19" fmla="*/ 22 h 6827"/>
              <a:gd name="T20" fmla="*/ 61 w 5120"/>
              <a:gd name="T21" fmla="*/ 25 h 6827"/>
              <a:gd name="T22" fmla="*/ 55 w 5120"/>
              <a:gd name="T23" fmla="*/ 33 h 6827"/>
              <a:gd name="T24" fmla="*/ 25 w 5120"/>
              <a:gd name="T25" fmla="*/ 67 h 6827"/>
              <a:gd name="T26" fmla="*/ 15 w 5120"/>
              <a:gd name="T27" fmla="*/ 81 h 6827"/>
              <a:gd name="T28" fmla="*/ 0 w 5120"/>
              <a:gd name="T29" fmla="*/ 142 h 6827"/>
              <a:gd name="T30" fmla="*/ 0 w 5120"/>
              <a:gd name="T31" fmla="*/ 6684 h 6827"/>
              <a:gd name="T32" fmla="*/ 143 w 5120"/>
              <a:gd name="T33" fmla="*/ 6827 h 6827"/>
              <a:gd name="T34" fmla="*/ 285 w 5120"/>
              <a:gd name="T35" fmla="*/ 6684 h 6827"/>
              <a:gd name="T36" fmla="*/ 285 w 5120"/>
              <a:gd name="T37" fmla="*/ 3753 h 6827"/>
              <a:gd name="T38" fmla="*/ 1707 w 5120"/>
              <a:gd name="T39" fmla="*/ 3982 h 6827"/>
              <a:gd name="T40" fmla="*/ 2617 w 5120"/>
              <a:gd name="T41" fmla="*/ 3832 h 6827"/>
              <a:gd name="T42" fmla="*/ 3414 w 5120"/>
              <a:gd name="T43" fmla="*/ 3698 h 6827"/>
              <a:gd name="T44" fmla="*/ 4929 w 5120"/>
              <a:gd name="T45" fmla="*/ 3973 h 6827"/>
              <a:gd name="T46" fmla="*/ 5059 w 5120"/>
              <a:gd name="T47" fmla="*/ 3957 h 6827"/>
              <a:gd name="T48" fmla="*/ 5120 w 5120"/>
              <a:gd name="T49" fmla="*/ 3840 h 6827"/>
              <a:gd name="T50" fmla="*/ 5120 w 5120"/>
              <a:gd name="T51" fmla="*/ 426 h 6827"/>
              <a:gd name="T52" fmla="*/ 5027 w 5120"/>
              <a:gd name="T53" fmla="*/ 293 h 6827"/>
              <a:gd name="T54" fmla="*/ 3690 w 5120"/>
              <a:gd name="T55" fmla="*/ 1871 h 6827"/>
              <a:gd name="T56" fmla="*/ 3127 w 5120"/>
              <a:gd name="T57" fmla="*/ 2280 h 6827"/>
              <a:gd name="T58" fmla="*/ 3343 w 5120"/>
              <a:gd name="T59" fmla="*/ 2943 h 6827"/>
              <a:gd name="T60" fmla="*/ 3291 w 5120"/>
              <a:gd name="T61" fmla="*/ 3102 h 6827"/>
              <a:gd name="T62" fmla="*/ 3207 w 5120"/>
              <a:gd name="T63" fmla="*/ 3129 h 6827"/>
              <a:gd name="T64" fmla="*/ 3124 w 5120"/>
              <a:gd name="T65" fmla="*/ 3102 h 6827"/>
              <a:gd name="T66" fmla="*/ 2560 w 5120"/>
              <a:gd name="T67" fmla="*/ 2693 h 6827"/>
              <a:gd name="T68" fmla="*/ 1997 w 5120"/>
              <a:gd name="T69" fmla="*/ 3102 h 6827"/>
              <a:gd name="T70" fmla="*/ 1830 w 5120"/>
              <a:gd name="T71" fmla="*/ 3102 h 6827"/>
              <a:gd name="T72" fmla="*/ 1778 w 5120"/>
              <a:gd name="T73" fmla="*/ 2943 h 6827"/>
              <a:gd name="T74" fmla="*/ 1993 w 5120"/>
              <a:gd name="T75" fmla="*/ 2280 h 6827"/>
              <a:gd name="T76" fmla="*/ 1430 w 5120"/>
              <a:gd name="T77" fmla="*/ 1871 h 6827"/>
              <a:gd name="T78" fmla="*/ 1378 w 5120"/>
              <a:gd name="T79" fmla="*/ 1712 h 6827"/>
              <a:gd name="T80" fmla="*/ 1514 w 5120"/>
              <a:gd name="T81" fmla="*/ 1614 h 6827"/>
              <a:gd name="T82" fmla="*/ 2210 w 5120"/>
              <a:gd name="T83" fmla="*/ 1614 h 6827"/>
              <a:gd name="T84" fmla="*/ 2425 w 5120"/>
              <a:gd name="T85" fmla="*/ 951 h 6827"/>
              <a:gd name="T86" fmla="*/ 2696 w 5120"/>
              <a:gd name="T87" fmla="*/ 951 h 6827"/>
              <a:gd name="T88" fmla="*/ 2911 w 5120"/>
              <a:gd name="T89" fmla="*/ 1614 h 6827"/>
              <a:gd name="T90" fmla="*/ 3607 w 5120"/>
              <a:gd name="T91" fmla="*/ 1614 h 6827"/>
              <a:gd name="T92" fmla="*/ 3742 w 5120"/>
              <a:gd name="T93" fmla="*/ 1712 h 6827"/>
              <a:gd name="T94" fmla="*/ 3690 w 5120"/>
              <a:gd name="T95" fmla="*/ 1871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120" h="6827">
                <a:moveTo>
                  <a:pt x="5027" y="293"/>
                </a:moveTo>
                <a:cubicBezTo>
                  <a:pt x="4995" y="282"/>
                  <a:pt x="4224" y="0"/>
                  <a:pt x="3413" y="0"/>
                </a:cubicBezTo>
                <a:cubicBezTo>
                  <a:pt x="2997" y="0"/>
                  <a:pt x="2760" y="75"/>
                  <a:pt x="2531" y="147"/>
                </a:cubicBezTo>
                <a:cubicBezTo>
                  <a:pt x="2307" y="218"/>
                  <a:pt x="2097" y="284"/>
                  <a:pt x="1707" y="284"/>
                </a:cubicBezTo>
                <a:cubicBezTo>
                  <a:pt x="926" y="284"/>
                  <a:pt x="200" y="12"/>
                  <a:pt x="193" y="9"/>
                </a:cubicBezTo>
                <a:cubicBezTo>
                  <a:pt x="189" y="8"/>
                  <a:pt x="184" y="9"/>
                  <a:pt x="180" y="8"/>
                </a:cubicBezTo>
                <a:cubicBezTo>
                  <a:pt x="168" y="5"/>
                  <a:pt x="156" y="0"/>
                  <a:pt x="142" y="0"/>
                </a:cubicBezTo>
                <a:cubicBezTo>
                  <a:pt x="139" y="0"/>
                  <a:pt x="136" y="2"/>
                  <a:pt x="133" y="2"/>
                </a:cubicBezTo>
                <a:cubicBezTo>
                  <a:pt x="125" y="3"/>
                  <a:pt x="119" y="5"/>
                  <a:pt x="112" y="6"/>
                </a:cubicBezTo>
                <a:cubicBezTo>
                  <a:pt x="98" y="9"/>
                  <a:pt x="84" y="14"/>
                  <a:pt x="72" y="22"/>
                </a:cubicBezTo>
                <a:cubicBezTo>
                  <a:pt x="69" y="24"/>
                  <a:pt x="65" y="23"/>
                  <a:pt x="61" y="25"/>
                </a:cubicBezTo>
                <a:cubicBezTo>
                  <a:pt x="59" y="27"/>
                  <a:pt x="57" y="31"/>
                  <a:pt x="55" y="33"/>
                </a:cubicBezTo>
                <a:cubicBezTo>
                  <a:pt x="43" y="42"/>
                  <a:pt x="33" y="53"/>
                  <a:pt x="25" y="67"/>
                </a:cubicBezTo>
                <a:cubicBezTo>
                  <a:pt x="22" y="72"/>
                  <a:pt x="18" y="76"/>
                  <a:pt x="15" y="81"/>
                </a:cubicBezTo>
                <a:cubicBezTo>
                  <a:pt x="6" y="100"/>
                  <a:pt x="0" y="120"/>
                  <a:pt x="0" y="142"/>
                </a:cubicBezTo>
                <a:lnTo>
                  <a:pt x="0" y="6684"/>
                </a:lnTo>
                <a:cubicBezTo>
                  <a:pt x="0" y="6763"/>
                  <a:pt x="64" y="6827"/>
                  <a:pt x="143" y="6827"/>
                </a:cubicBezTo>
                <a:cubicBezTo>
                  <a:pt x="221" y="6827"/>
                  <a:pt x="285" y="6763"/>
                  <a:pt x="285" y="6684"/>
                </a:cubicBezTo>
                <a:lnTo>
                  <a:pt x="285" y="3753"/>
                </a:lnTo>
                <a:cubicBezTo>
                  <a:pt x="564" y="3840"/>
                  <a:pt x="1113" y="3982"/>
                  <a:pt x="1707" y="3982"/>
                </a:cubicBezTo>
                <a:cubicBezTo>
                  <a:pt x="2141" y="3982"/>
                  <a:pt x="2383" y="3906"/>
                  <a:pt x="2617" y="3832"/>
                </a:cubicBezTo>
                <a:cubicBezTo>
                  <a:pt x="2835" y="3763"/>
                  <a:pt x="3041" y="3698"/>
                  <a:pt x="3414" y="3698"/>
                </a:cubicBezTo>
                <a:cubicBezTo>
                  <a:pt x="4172" y="3698"/>
                  <a:pt x="4922" y="3971"/>
                  <a:pt x="4929" y="3973"/>
                </a:cubicBezTo>
                <a:cubicBezTo>
                  <a:pt x="4972" y="3990"/>
                  <a:pt x="5021" y="3983"/>
                  <a:pt x="5059" y="3957"/>
                </a:cubicBezTo>
                <a:cubicBezTo>
                  <a:pt x="5098" y="3930"/>
                  <a:pt x="5120" y="3886"/>
                  <a:pt x="5120" y="3840"/>
                </a:cubicBezTo>
                <a:lnTo>
                  <a:pt x="5120" y="426"/>
                </a:lnTo>
                <a:cubicBezTo>
                  <a:pt x="5120" y="368"/>
                  <a:pt x="5083" y="314"/>
                  <a:pt x="5027" y="293"/>
                </a:cubicBezTo>
                <a:close/>
                <a:moveTo>
                  <a:pt x="3690" y="1871"/>
                </a:moveTo>
                <a:lnTo>
                  <a:pt x="3127" y="2280"/>
                </a:lnTo>
                <a:lnTo>
                  <a:pt x="3343" y="2943"/>
                </a:lnTo>
                <a:cubicBezTo>
                  <a:pt x="3361" y="3001"/>
                  <a:pt x="3341" y="3065"/>
                  <a:pt x="3291" y="3102"/>
                </a:cubicBezTo>
                <a:cubicBezTo>
                  <a:pt x="3266" y="3120"/>
                  <a:pt x="3237" y="3129"/>
                  <a:pt x="3207" y="3129"/>
                </a:cubicBezTo>
                <a:cubicBezTo>
                  <a:pt x="3178" y="3129"/>
                  <a:pt x="3149" y="3120"/>
                  <a:pt x="3124" y="3102"/>
                </a:cubicBezTo>
                <a:lnTo>
                  <a:pt x="2560" y="2693"/>
                </a:lnTo>
                <a:lnTo>
                  <a:pt x="1997" y="3102"/>
                </a:lnTo>
                <a:cubicBezTo>
                  <a:pt x="1947" y="3138"/>
                  <a:pt x="1880" y="3138"/>
                  <a:pt x="1830" y="3102"/>
                </a:cubicBezTo>
                <a:cubicBezTo>
                  <a:pt x="1780" y="3065"/>
                  <a:pt x="1759" y="3001"/>
                  <a:pt x="1778" y="2943"/>
                </a:cubicBezTo>
                <a:lnTo>
                  <a:pt x="1993" y="2280"/>
                </a:lnTo>
                <a:lnTo>
                  <a:pt x="1430" y="1871"/>
                </a:lnTo>
                <a:cubicBezTo>
                  <a:pt x="1380" y="1835"/>
                  <a:pt x="1360" y="1771"/>
                  <a:pt x="1378" y="1712"/>
                </a:cubicBezTo>
                <a:cubicBezTo>
                  <a:pt x="1398" y="1653"/>
                  <a:pt x="1452" y="1614"/>
                  <a:pt x="1514" y="1614"/>
                </a:cubicBezTo>
                <a:lnTo>
                  <a:pt x="2210" y="1614"/>
                </a:lnTo>
                <a:lnTo>
                  <a:pt x="2425" y="951"/>
                </a:lnTo>
                <a:cubicBezTo>
                  <a:pt x="2464" y="834"/>
                  <a:pt x="2657" y="834"/>
                  <a:pt x="2696" y="951"/>
                </a:cubicBezTo>
                <a:lnTo>
                  <a:pt x="2911" y="1614"/>
                </a:lnTo>
                <a:lnTo>
                  <a:pt x="3607" y="1614"/>
                </a:lnTo>
                <a:cubicBezTo>
                  <a:pt x="3669" y="1614"/>
                  <a:pt x="3723" y="1653"/>
                  <a:pt x="3742" y="1712"/>
                </a:cubicBezTo>
                <a:cubicBezTo>
                  <a:pt x="3761" y="1771"/>
                  <a:pt x="3740" y="1835"/>
                  <a:pt x="3690" y="18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62453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5"/>
          <p:cNvSpPr/>
          <p:nvPr/>
        </p:nvSpPr>
        <p:spPr>
          <a:xfrm>
            <a:off x="413867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8" name="object 6"/>
          <p:cNvSpPr/>
          <p:nvPr/>
        </p:nvSpPr>
        <p:spPr>
          <a:xfrm>
            <a:off x="459480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9" name="object 7"/>
          <p:cNvSpPr/>
          <p:nvPr/>
        </p:nvSpPr>
        <p:spPr>
          <a:xfrm>
            <a:off x="505094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0" name="object 8"/>
          <p:cNvSpPr/>
          <p:nvPr/>
        </p:nvSpPr>
        <p:spPr>
          <a:xfrm>
            <a:off x="550707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21" name="object 9"/>
          <p:cNvSpPr/>
          <p:nvPr/>
        </p:nvSpPr>
        <p:spPr>
          <a:xfrm>
            <a:off x="596320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3" name="object 21"/>
          <p:cNvSpPr/>
          <p:nvPr/>
        </p:nvSpPr>
        <p:spPr>
          <a:xfrm>
            <a:off x="36825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4" name="object 22"/>
          <p:cNvSpPr/>
          <p:nvPr/>
        </p:nvSpPr>
        <p:spPr>
          <a:xfrm>
            <a:off x="322639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5" name="object 23"/>
          <p:cNvSpPr/>
          <p:nvPr/>
        </p:nvSpPr>
        <p:spPr>
          <a:xfrm>
            <a:off x="277026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6" name="object 24"/>
          <p:cNvSpPr/>
          <p:nvPr/>
        </p:nvSpPr>
        <p:spPr>
          <a:xfrm>
            <a:off x="23141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7" name="object 25"/>
          <p:cNvSpPr/>
          <p:nvPr/>
        </p:nvSpPr>
        <p:spPr>
          <a:xfrm>
            <a:off x="185799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8" name="object 26"/>
          <p:cNvSpPr/>
          <p:nvPr/>
        </p:nvSpPr>
        <p:spPr>
          <a:xfrm>
            <a:off x="1401864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39" name="object 27"/>
          <p:cNvSpPr/>
          <p:nvPr/>
        </p:nvSpPr>
        <p:spPr>
          <a:xfrm>
            <a:off x="9457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40" name="object 28"/>
          <p:cNvSpPr txBox="1"/>
          <p:nvPr/>
        </p:nvSpPr>
        <p:spPr>
          <a:xfrm>
            <a:off x="976024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1" name="object 29"/>
          <p:cNvSpPr txBox="1"/>
          <p:nvPr/>
        </p:nvSpPr>
        <p:spPr>
          <a:xfrm>
            <a:off x="14396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2" name="object 30"/>
          <p:cNvSpPr txBox="1"/>
          <p:nvPr/>
        </p:nvSpPr>
        <p:spPr>
          <a:xfrm>
            <a:off x="18956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3" name="object 31"/>
          <p:cNvSpPr txBox="1"/>
          <p:nvPr/>
        </p:nvSpPr>
        <p:spPr>
          <a:xfrm>
            <a:off x="235175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4" name="object 32"/>
          <p:cNvSpPr txBox="1"/>
          <p:nvPr/>
        </p:nvSpPr>
        <p:spPr>
          <a:xfrm>
            <a:off x="280798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5" name="object 33"/>
          <p:cNvSpPr txBox="1"/>
          <p:nvPr/>
        </p:nvSpPr>
        <p:spPr>
          <a:xfrm>
            <a:off x="32642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6" name="object 34"/>
          <p:cNvSpPr txBox="1"/>
          <p:nvPr/>
        </p:nvSpPr>
        <p:spPr>
          <a:xfrm>
            <a:off x="37202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7" name="object 35"/>
          <p:cNvSpPr txBox="1"/>
          <p:nvPr/>
        </p:nvSpPr>
        <p:spPr>
          <a:xfrm>
            <a:off x="4176336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8" name="object 36"/>
          <p:cNvSpPr txBox="1"/>
          <p:nvPr/>
        </p:nvSpPr>
        <p:spPr>
          <a:xfrm>
            <a:off x="46325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9" name="object 37"/>
          <p:cNvSpPr txBox="1"/>
          <p:nvPr/>
        </p:nvSpPr>
        <p:spPr>
          <a:xfrm>
            <a:off x="508862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0" name="object 38"/>
          <p:cNvSpPr txBox="1"/>
          <p:nvPr/>
        </p:nvSpPr>
        <p:spPr>
          <a:xfrm>
            <a:off x="554486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1" name="object 39"/>
          <p:cNvSpPr txBox="1"/>
          <p:nvPr/>
        </p:nvSpPr>
        <p:spPr>
          <a:xfrm>
            <a:off x="600091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65" name="object 53"/>
          <p:cNvSpPr txBox="1"/>
          <p:nvPr/>
        </p:nvSpPr>
        <p:spPr>
          <a:xfrm>
            <a:off x="5466357" y="3799075"/>
            <a:ext cx="1252220" cy="280846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34290" rIns="0" bIns="0" rtlCol="0">
            <a:spAutoFit/>
          </a:bodyPr>
          <a:lstStyle/>
          <a:p>
            <a:pPr marL="135255" algn="ctr">
              <a:spcBef>
                <a:spcPts val="400"/>
              </a:spcBef>
            </a:pPr>
            <a:endParaRPr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object 55"/>
          <p:cNvSpPr/>
          <p:nvPr/>
        </p:nvSpPr>
        <p:spPr>
          <a:xfrm>
            <a:off x="153471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56"/>
          <p:cNvSpPr/>
          <p:nvPr/>
        </p:nvSpPr>
        <p:spPr>
          <a:xfrm>
            <a:off x="199085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57"/>
          <p:cNvSpPr/>
          <p:nvPr/>
        </p:nvSpPr>
        <p:spPr>
          <a:xfrm>
            <a:off x="244698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58"/>
          <p:cNvSpPr/>
          <p:nvPr/>
        </p:nvSpPr>
        <p:spPr>
          <a:xfrm>
            <a:off x="290311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9"/>
          <p:cNvSpPr/>
          <p:nvPr/>
        </p:nvSpPr>
        <p:spPr>
          <a:xfrm>
            <a:off x="335925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60"/>
          <p:cNvSpPr/>
          <p:nvPr/>
        </p:nvSpPr>
        <p:spPr>
          <a:xfrm>
            <a:off x="381538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61"/>
          <p:cNvSpPr/>
          <p:nvPr/>
        </p:nvSpPr>
        <p:spPr>
          <a:xfrm>
            <a:off x="427152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62"/>
          <p:cNvSpPr/>
          <p:nvPr/>
        </p:nvSpPr>
        <p:spPr>
          <a:xfrm>
            <a:off x="472765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63"/>
          <p:cNvSpPr/>
          <p:nvPr/>
        </p:nvSpPr>
        <p:spPr>
          <a:xfrm>
            <a:off x="518378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65"/>
          <p:cNvSpPr/>
          <p:nvPr/>
        </p:nvSpPr>
        <p:spPr>
          <a:xfrm>
            <a:off x="6096059" y="4069538"/>
            <a:ext cx="0" cy="1160780"/>
          </a:xfrm>
          <a:custGeom>
            <a:avLst/>
            <a:gdLst/>
            <a:ahLst/>
            <a:cxnLst/>
            <a:rect l="l" t="t" r="r" b="b"/>
            <a:pathLst>
              <a:path h="1160779">
                <a:moveTo>
                  <a:pt x="0" y="1160157"/>
                </a:moveTo>
                <a:lnTo>
                  <a:pt x="0" y="0"/>
                </a:lnTo>
              </a:path>
            </a:pathLst>
          </a:custGeom>
          <a:ln w="8572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67"/>
          <p:cNvSpPr/>
          <p:nvPr/>
        </p:nvSpPr>
        <p:spPr>
          <a:xfrm>
            <a:off x="792059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68"/>
          <p:cNvSpPr/>
          <p:nvPr/>
        </p:nvSpPr>
        <p:spPr>
          <a:xfrm>
            <a:off x="837672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69"/>
          <p:cNvSpPr/>
          <p:nvPr/>
        </p:nvSpPr>
        <p:spPr>
          <a:xfrm>
            <a:off x="883286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70"/>
          <p:cNvSpPr/>
          <p:nvPr/>
        </p:nvSpPr>
        <p:spPr>
          <a:xfrm>
            <a:off x="928899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71"/>
          <p:cNvSpPr/>
          <p:nvPr/>
        </p:nvSpPr>
        <p:spPr>
          <a:xfrm>
            <a:off x="974512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72"/>
          <p:cNvSpPr/>
          <p:nvPr/>
        </p:nvSpPr>
        <p:spPr>
          <a:xfrm>
            <a:off x="1020126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73"/>
          <p:cNvSpPr/>
          <p:nvPr/>
        </p:nvSpPr>
        <p:spPr>
          <a:xfrm>
            <a:off x="1065740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75"/>
          <p:cNvSpPr/>
          <p:nvPr/>
        </p:nvSpPr>
        <p:spPr>
          <a:xfrm>
            <a:off x="1078580" y="4598377"/>
            <a:ext cx="10035540" cy="635000"/>
          </a:xfrm>
          <a:custGeom>
            <a:avLst/>
            <a:gdLst/>
            <a:ahLst/>
            <a:cxnLst/>
            <a:rect l="l" t="t" r="r" b="b"/>
            <a:pathLst>
              <a:path w="10035540" h="635000">
                <a:moveTo>
                  <a:pt x="0" y="634580"/>
                </a:moveTo>
                <a:lnTo>
                  <a:pt x="0" y="0"/>
                </a:lnTo>
                <a:lnTo>
                  <a:pt x="10034955" y="0"/>
                </a:lnTo>
                <a:lnTo>
                  <a:pt x="10034955" y="634580"/>
                </a:lnTo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5458810" y="3770221"/>
            <a:ext cx="1157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35255">
              <a:spcBef>
                <a:spcPts val="400"/>
              </a:spcBef>
            </a:pPr>
            <a:r>
              <a:rPr lang="zh-CN" altLang="en-US" sz="1600" b="1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object 76"/>
          <p:cNvSpPr txBox="1"/>
          <p:nvPr/>
        </p:nvSpPr>
        <p:spPr>
          <a:xfrm>
            <a:off x="1260449" y="1643392"/>
            <a:ext cx="3807460" cy="15302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indent="377825" algn="just">
              <a:lnSpc>
                <a:spcPts val="2000"/>
              </a:lnSpc>
            </a:pP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object 77"/>
          <p:cNvSpPr txBox="1"/>
          <p:nvPr/>
        </p:nvSpPr>
        <p:spPr>
          <a:xfrm>
            <a:off x="5614060" y="1643925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object 78"/>
          <p:cNvSpPr txBox="1"/>
          <p:nvPr/>
        </p:nvSpPr>
        <p:spPr>
          <a:xfrm>
            <a:off x="8568563" y="1644459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" name="object 79"/>
          <p:cNvGrpSpPr/>
          <p:nvPr/>
        </p:nvGrpSpPr>
        <p:grpSpPr>
          <a:xfrm>
            <a:off x="5277383" y="1645606"/>
            <a:ext cx="10795" cy="1867535"/>
            <a:chOff x="5277383" y="1706062"/>
            <a:chExt cx="10795" cy="1867535"/>
          </a:xfrm>
        </p:grpSpPr>
        <p:sp>
          <p:nvSpPr>
            <p:cNvPr id="92" name="object 80"/>
            <p:cNvSpPr/>
            <p:nvPr/>
          </p:nvSpPr>
          <p:spPr>
            <a:xfrm>
              <a:off x="5282780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81"/>
            <p:cNvSpPr/>
            <p:nvPr/>
          </p:nvSpPr>
          <p:spPr>
            <a:xfrm>
              <a:off x="5282780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82"/>
            <p:cNvSpPr/>
            <p:nvPr/>
          </p:nvSpPr>
          <p:spPr>
            <a:xfrm>
              <a:off x="5282780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5" name="object 83"/>
          <p:cNvGrpSpPr/>
          <p:nvPr/>
        </p:nvGrpSpPr>
        <p:grpSpPr>
          <a:xfrm>
            <a:off x="8204620" y="1645606"/>
            <a:ext cx="10795" cy="1867535"/>
            <a:chOff x="8204620" y="1706062"/>
            <a:chExt cx="10795" cy="1867535"/>
          </a:xfrm>
        </p:grpSpPr>
        <p:sp>
          <p:nvSpPr>
            <p:cNvPr id="96" name="object 84"/>
            <p:cNvSpPr/>
            <p:nvPr/>
          </p:nvSpPr>
          <p:spPr>
            <a:xfrm>
              <a:off x="8210017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85"/>
            <p:cNvSpPr/>
            <p:nvPr/>
          </p:nvSpPr>
          <p:spPr>
            <a:xfrm>
              <a:off x="8210017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86"/>
            <p:cNvSpPr/>
            <p:nvPr/>
          </p:nvSpPr>
          <p:spPr>
            <a:xfrm>
              <a:off x="8210017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9" name="object 87"/>
          <p:cNvSpPr/>
          <p:nvPr/>
        </p:nvSpPr>
        <p:spPr>
          <a:xfrm>
            <a:off x="1275080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77" y="0"/>
                </a:moveTo>
                <a:lnTo>
                  <a:pt x="0" y="0"/>
                </a:lnTo>
                <a:lnTo>
                  <a:pt x="0" y="60477"/>
                </a:lnTo>
                <a:lnTo>
                  <a:pt x="60477" y="60477"/>
                </a:lnTo>
                <a:lnTo>
                  <a:pt x="60477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88"/>
          <p:cNvSpPr/>
          <p:nvPr/>
        </p:nvSpPr>
        <p:spPr>
          <a:xfrm>
            <a:off x="563994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60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89"/>
          <p:cNvSpPr/>
          <p:nvPr/>
        </p:nvSpPr>
        <p:spPr>
          <a:xfrm>
            <a:off x="858135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4" name="图片 103">
            <a:extLst>
              <a:ext uri="{FF2B5EF4-FFF2-40B4-BE49-F238E27FC236}">
                <a16:creationId xmlns:a16="http://schemas.microsoft.com/office/drawing/2014/main" xmlns="" id="{188F851B-18FB-463B-B4F5-066AC8E84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08" name="object 63">
            <a:extLst>
              <a:ext uri="{FF2B5EF4-FFF2-40B4-BE49-F238E27FC236}">
                <a16:creationId xmlns:a16="http://schemas.microsoft.com/office/drawing/2014/main" xmlns="" id="{E3AE7F25-E8B5-41F1-9A7A-326179B911E1}"/>
              </a:ext>
            </a:extLst>
          </p:cNvPr>
          <p:cNvSpPr/>
          <p:nvPr/>
        </p:nvSpPr>
        <p:spPr>
          <a:xfrm>
            <a:off x="563992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63">
            <a:extLst>
              <a:ext uri="{FF2B5EF4-FFF2-40B4-BE49-F238E27FC236}">
                <a16:creationId xmlns:a16="http://schemas.microsoft.com/office/drawing/2014/main" xmlns="" id="{21A3932F-0EC3-4E6D-9317-C9B6CFFFD413}"/>
              </a:ext>
            </a:extLst>
          </p:cNvPr>
          <p:cNvSpPr/>
          <p:nvPr/>
        </p:nvSpPr>
        <p:spPr>
          <a:xfrm>
            <a:off x="655219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63">
            <a:extLst>
              <a:ext uri="{FF2B5EF4-FFF2-40B4-BE49-F238E27FC236}">
                <a16:creationId xmlns:a16="http://schemas.microsoft.com/office/drawing/2014/main" xmlns="" id="{34BF6DD0-DC0F-484F-99D8-3A4FCA9266FB}"/>
              </a:ext>
            </a:extLst>
          </p:cNvPr>
          <p:cNvSpPr/>
          <p:nvPr/>
        </p:nvSpPr>
        <p:spPr>
          <a:xfrm>
            <a:off x="700832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63">
            <a:extLst>
              <a:ext uri="{FF2B5EF4-FFF2-40B4-BE49-F238E27FC236}">
                <a16:creationId xmlns:a16="http://schemas.microsoft.com/office/drawing/2014/main" xmlns="" id="{955C5B9B-ED57-4341-B12F-806CCF83D0AF}"/>
              </a:ext>
            </a:extLst>
          </p:cNvPr>
          <p:cNvSpPr/>
          <p:nvPr/>
        </p:nvSpPr>
        <p:spPr>
          <a:xfrm>
            <a:off x="746445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63">
            <a:extLst>
              <a:ext uri="{FF2B5EF4-FFF2-40B4-BE49-F238E27FC236}">
                <a16:creationId xmlns:a16="http://schemas.microsoft.com/office/drawing/2014/main" xmlns="" id="{7D417960-6B09-4C34-852B-7F0A8BF5D951}"/>
              </a:ext>
            </a:extLst>
          </p:cNvPr>
          <p:cNvSpPr/>
          <p:nvPr/>
        </p:nvSpPr>
        <p:spPr>
          <a:xfrm>
            <a:off x="609605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5">
            <a:extLst>
              <a:ext uri="{FF2B5EF4-FFF2-40B4-BE49-F238E27FC236}">
                <a16:creationId xmlns:a16="http://schemas.microsoft.com/office/drawing/2014/main" xmlns="" id="{17E0EF4E-6709-4C11-8956-775E45530BD6}"/>
              </a:ext>
            </a:extLst>
          </p:cNvPr>
          <p:cNvSpPr/>
          <p:nvPr/>
        </p:nvSpPr>
        <p:spPr>
          <a:xfrm>
            <a:off x="961191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4" name="object 6">
            <a:extLst>
              <a:ext uri="{FF2B5EF4-FFF2-40B4-BE49-F238E27FC236}">
                <a16:creationId xmlns:a16="http://schemas.microsoft.com/office/drawing/2014/main" xmlns="" id="{A471054E-66F8-41C3-BD89-EF09B6AD83E4}"/>
              </a:ext>
            </a:extLst>
          </p:cNvPr>
          <p:cNvSpPr/>
          <p:nvPr/>
        </p:nvSpPr>
        <p:spPr>
          <a:xfrm>
            <a:off x="1006805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5" name="object 7">
            <a:extLst>
              <a:ext uri="{FF2B5EF4-FFF2-40B4-BE49-F238E27FC236}">
                <a16:creationId xmlns:a16="http://schemas.microsoft.com/office/drawing/2014/main" xmlns="" id="{31A318CA-B1C3-40D0-A522-F6F404067BA9}"/>
              </a:ext>
            </a:extLst>
          </p:cNvPr>
          <p:cNvSpPr/>
          <p:nvPr/>
        </p:nvSpPr>
        <p:spPr>
          <a:xfrm>
            <a:off x="1052418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6" name="object 8">
            <a:extLst>
              <a:ext uri="{FF2B5EF4-FFF2-40B4-BE49-F238E27FC236}">
                <a16:creationId xmlns:a16="http://schemas.microsoft.com/office/drawing/2014/main" xmlns="" id="{7B8795EB-E84E-4F8D-890A-785ABA28BF1B}"/>
              </a:ext>
            </a:extLst>
          </p:cNvPr>
          <p:cNvSpPr/>
          <p:nvPr/>
        </p:nvSpPr>
        <p:spPr>
          <a:xfrm>
            <a:off x="1098031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8" name="object 21">
            <a:extLst>
              <a:ext uri="{FF2B5EF4-FFF2-40B4-BE49-F238E27FC236}">
                <a16:creationId xmlns:a16="http://schemas.microsoft.com/office/drawing/2014/main" xmlns="" id="{4147CDBF-2740-4378-B592-3E2B930C553B}"/>
              </a:ext>
            </a:extLst>
          </p:cNvPr>
          <p:cNvSpPr/>
          <p:nvPr/>
        </p:nvSpPr>
        <p:spPr>
          <a:xfrm>
            <a:off x="91557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19" name="object 22">
            <a:extLst>
              <a:ext uri="{FF2B5EF4-FFF2-40B4-BE49-F238E27FC236}">
                <a16:creationId xmlns:a16="http://schemas.microsoft.com/office/drawing/2014/main" xmlns="" id="{68BEF490-D519-411C-BA41-A3A05A4C14F0}"/>
              </a:ext>
            </a:extLst>
          </p:cNvPr>
          <p:cNvSpPr/>
          <p:nvPr/>
        </p:nvSpPr>
        <p:spPr>
          <a:xfrm>
            <a:off x="869963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0" name="object 23">
            <a:extLst>
              <a:ext uri="{FF2B5EF4-FFF2-40B4-BE49-F238E27FC236}">
                <a16:creationId xmlns:a16="http://schemas.microsoft.com/office/drawing/2014/main" xmlns="" id="{B11391D2-5F55-4357-8024-49428EC0CD0F}"/>
              </a:ext>
            </a:extLst>
          </p:cNvPr>
          <p:cNvSpPr/>
          <p:nvPr/>
        </p:nvSpPr>
        <p:spPr>
          <a:xfrm>
            <a:off x="824350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1" name="object 24">
            <a:extLst>
              <a:ext uri="{FF2B5EF4-FFF2-40B4-BE49-F238E27FC236}">
                <a16:creationId xmlns:a16="http://schemas.microsoft.com/office/drawing/2014/main" xmlns="" id="{10DDC98E-DDF0-44B6-BF48-8C7D5158F6BD}"/>
              </a:ext>
            </a:extLst>
          </p:cNvPr>
          <p:cNvSpPr/>
          <p:nvPr/>
        </p:nvSpPr>
        <p:spPr>
          <a:xfrm>
            <a:off x="77873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2" name="object 25">
            <a:extLst>
              <a:ext uri="{FF2B5EF4-FFF2-40B4-BE49-F238E27FC236}">
                <a16:creationId xmlns:a16="http://schemas.microsoft.com/office/drawing/2014/main" xmlns="" id="{66B4AE62-1B25-4D96-8004-BAFC56C1C9FD}"/>
              </a:ext>
            </a:extLst>
          </p:cNvPr>
          <p:cNvSpPr/>
          <p:nvPr/>
        </p:nvSpPr>
        <p:spPr>
          <a:xfrm>
            <a:off x="733124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3" name="object 26">
            <a:extLst>
              <a:ext uri="{FF2B5EF4-FFF2-40B4-BE49-F238E27FC236}">
                <a16:creationId xmlns:a16="http://schemas.microsoft.com/office/drawing/2014/main" xmlns="" id="{95667F33-8F79-4CAB-A947-CF786EFF2717}"/>
              </a:ext>
            </a:extLst>
          </p:cNvPr>
          <p:cNvSpPr/>
          <p:nvPr/>
        </p:nvSpPr>
        <p:spPr>
          <a:xfrm>
            <a:off x="687510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4" name="object 27">
            <a:extLst>
              <a:ext uri="{FF2B5EF4-FFF2-40B4-BE49-F238E27FC236}">
                <a16:creationId xmlns:a16="http://schemas.microsoft.com/office/drawing/2014/main" xmlns="" id="{FFB8964B-801C-4C0B-ACD9-A132C27B119D}"/>
              </a:ext>
            </a:extLst>
          </p:cNvPr>
          <p:cNvSpPr/>
          <p:nvPr/>
        </p:nvSpPr>
        <p:spPr>
          <a:xfrm>
            <a:off x="64189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chemeClr val="accent1"/>
              </a:solidFill>
            </a:endParaRPr>
          </a:p>
        </p:txBody>
      </p:sp>
      <p:sp>
        <p:nvSpPr>
          <p:cNvPr id="125" name="object 28">
            <a:extLst>
              <a:ext uri="{FF2B5EF4-FFF2-40B4-BE49-F238E27FC236}">
                <a16:creationId xmlns:a16="http://schemas.microsoft.com/office/drawing/2014/main" xmlns="" id="{BDE02C89-4CCF-42F7-9495-527BF3ECC522}"/>
              </a:ext>
            </a:extLst>
          </p:cNvPr>
          <p:cNvSpPr txBox="1"/>
          <p:nvPr/>
        </p:nvSpPr>
        <p:spPr>
          <a:xfrm>
            <a:off x="644926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6" name="object 29">
            <a:extLst>
              <a:ext uri="{FF2B5EF4-FFF2-40B4-BE49-F238E27FC236}">
                <a16:creationId xmlns:a16="http://schemas.microsoft.com/office/drawing/2014/main" xmlns="" id="{4159AF7A-E979-4A0B-BFC9-CFC56CD0352D}"/>
              </a:ext>
            </a:extLst>
          </p:cNvPr>
          <p:cNvSpPr txBox="1"/>
          <p:nvPr/>
        </p:nvSpPr>
        <p:spPr>
          <a:xfrm>
            <a:off x="6912881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7" name="object 30">
            <a:extLst>
              <a:ext uri="{FF2B5EF4-FFF2-40B4-BE49-F238E27FC236}">
                <a16:creationId xmlns:a16="http://schemas.microsoft.com/office/drawing/2014/main" xmlns="" id="{9BA41A5C-345F-40A4-8634-B4D601C16457}"/>
              </a:ext>
            </a:extLst>
          </p:cNvPr>
          <p:cNvSpPr txBox="1"/>
          <p:nvPr/>
        </p:nvSpPr>
        <p:spPr>
          <a:xfrm>
            <a:off x="73689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8" name="object 31">
            <a:extLst>
              <a:ext uri="{FF2B5EF4-FFF2-40B4-BE49-F238E27FC236}">
                <a16:creationId xmlns:a16="http://schemas.microsoft.com/office/drawing/2014/main" xmlns="" id="{5A718A68-3E4B-4047-BA25-0DBB2B1766FD}"/>
              </a:ext>
            </a:extLst>
          </p:cNvPr>
          <p:cNvSpPr txBox="1"/>
          <p:nvPr/>
        </p:nvSpPr>
        <p:spPr>
          <a:xfrm>
            <a:off x="78249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:a16="http://schemas.microsoft.com/office/drawing/2014/main" xmlns="" id="{6E245763-5550-489F-8CE6-7EA36574EF14}"/>
              </a:ext>
            </a:extLst>
          </p:cNvPr>
          <p:cNvSpPr txBox="1"/>
          <p:nvPr/>
        </p:nvSpPr>
        <p:spPr>
          <a:xfrm>
            <a:off x="828123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0" name="object 33">
            <a:extLst>
              <a:ext uri="{FF2B5EF4-FFF2-40B4-BE49-F238E27FC236}">
                <a16:creationId xmlns:a16="http://schemas.microsoft.com/office/drawing/2014/main" xmlns="" id="{67F43E98-F6CC-46EF-89AA-19E92179F9F2}"/>
              </a:ext>
            </a:extLst>
          </p:cNvPr>
          <p:cNvSpPr txBox="1"/>
          <p:nvPr/>
        </p:nvSpPr>
        <p:spPr>
          <a:xfrm>
            <a:off x="873746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1" name="object 34">
            <a:extLst>
              <a:ext uri="{FF2B5EF4-FFF2-40B4-BE49-F238E27FC236}">
                <a16:creationId xmlns:a16="http://schemas.microsoft.com/office/drawing/2014/main" xmlns="" id="{A20CF54D-AC16-407F-AAF8-86CEF0D90765}"/>
              </a:ext>
            </a:extLst>
          </p:cNvPr>
          <p:cNvSpPr txBox="1"/>
          <p:nvPr/>
        </p:nvSpPr>
        <p:spPr>
          <a:xfrm>
            <a:off x="91935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2" name="object 35">
            <a:extLst>
              <a:ext uri="{FF2B5EF4-FFF2-40B4-BE49-F238E27FC236}">
                <a16:creationId xmlns:a16="http://schemas.microsoft.com/office/drawing/2014/main" xmlns="" id="{FF876091-FFC6-4B60-A2C4-B606A0DE39D2}"/>
              </a:ext>
            </a:extLst>
          </p:cNvPr>
          <p:cNvSpPr txBox="1"/>
          <p:nvPr/>
        </p:nvSpPr>
        <p:spPr>
          <a:xfrm>
            <a:off x="96495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3" name="object 36">
            <a:extLst>
              <a:ext uri="{FF2B5EF4-FFF2-40B4-BE49-F238E27FC236}">
                <a16:creationId xmlns:a16="http://schemas.microsoft.com/office/drawing/2014/main" xmlns="" id="{27ACD0D0-0A8C-4487-9CEE-77BB85B74BB2}"/>
              </a:ext>
            </a:extLst>
          </p:cNvPr>
          <p:cNvSpPr txBox="1"/>
          <p:nvPr/>
        </p:nvSpPr>
        <p:spPr>
          <a:xfrm>
            <a:off x="10105813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4" name="object 37">
            <a:extLst>
              <a:ext uri="{FF2B5EF4-FFF2-40B4-BE49-F238E27FC236}">
                <a16:creationId xmlns:a16="http://schemas.microsoft.com/office/drawing/2014/main" xmlns="" id="{95798D7C-D790-4D06-91BB-0DDFD4FB4D07}"/>
              </a:ext>
            </a:extLst>
          </p:cNvPr>
          <p:cNvSpPr txBox="1"/>
          <p:nvPr/>
        </p:nvSpPr>
        <p:spPr>
          <a:xfrm>
            <a:off x="105618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5" name="object 38">
            <a:extLst>
              <a:ext uri="{FF2B5EF4-FFF2-40B4-BE49-F238E27FC236}">
                <a16:creationId xmlns:a16="http://schemas.microsoft.com/office/drawing/2014/main" xmlns="" id="{F25F992C-2ACE-46D7-87EF-FC02AEE5B4FE}"/>
              </a:ext>
            </a:extLst>
          </p:cNvPr>
          <p:cNvSpPr txBox="1"/>
          <p:nvPr/>
        </p:nvSpPr>
        <p:spPr>
          <a:xfrm>
            <a:off x="1101810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0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2287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表格数据类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23C4F2B4-4AF5-461D-A137-642F3666F614}"/>
              </a:ext>
            </a:extLst>
          </p:cNvPr>
          <p:cNvSpPr txBox="1"/>
          <p:nvPr/>
        </p:nvSpPr>
        <p:spPr>
          <a:xfrm>
            <a:off x="8814530" y="3429000"/>
            <a:ext cx="2698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（网格、柱状、折线、饼状等）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099756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>
            <a:extLst>
              <a:ext uri="{FF2B5EF4-FFF2-40B4-BE49-F238E27FC236}">
                <a16:creationId xmlns:a16="http://schemas.microsoft.com/office/drawing/2014/main" xmlns="" id="{398C5E7B-E1E6-4BA4-A8E7-559CDDD8F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30" name="表格 30">
            <a:extLst>
              <a:ext uri="{FF2B5EF4-FFF2-40B4-BE49-F238E27FC236}">
                <a16:creationId xmlns:a16="http://schemas.microsoft.com/office/drawing/2014/main" xmlns="" id="{912A630F-5FB5-47E1-817E-6BB7233F0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84321"/>
              </p:ext>
            </p:extLst>
          </p:nvPr>
        </p:nvGraphicFramePr>
        <p:xfrm>
          <a:off x="779746" y="1501656"/>
          <a:ext cx="10614740" cy="4588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474">
                  <a:extLst>
                    <a:ext uri="{9D8B030D-6E8A-4147-A177-3AD203B41FA5}">
                      <a16:colId xmlns:a16="http://schemas.microsoft.com/office/drawing/2014/main" xmlns="" val="147943608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323958111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153757403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3439395604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3848127872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3510026126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1172371559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383508043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130574656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xmlns="" val="2867067338"/>
                    </a:ext>
                  </a:extLst>
                </a:gridCol>
              </a:tblGrid>
              <a:tr h="655499">
                <a:tc gridSpan="10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2318594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9032398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9356272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93250356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4806721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47067225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9647679"/>
                  </a:ext>
                </a:extLst>
              </a:tr>
            </a:tbl>
          </a:graphicData>
        </a:graphic>
      </p:graphicFrame>
      <p:sp>
        <p:nvSpPr>
          <p:cNvPr id="6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98035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表格 5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53218647"/>
              </p:ext>
            </p:extLst>
          </p:nvPr>
        </p:nvGraphicFramePr>
        <p:xfrm>
          <a:off x="710565" y="1302385"/>
          <a:ext cx="10769600" cy="520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50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235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872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338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699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068748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247029" y="19767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247029" y="23590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247029" y="274129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10247029" y="312356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247029" y="350583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247029" y="388810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247664" y="427037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247664" y="465264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0247029" y="503491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247664" y="541718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0247664" y="57994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247664" y="61817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09090" y="20142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609090" y="23888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2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609090" y="27635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3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09090" y="31381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4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609090" y="35128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5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1609090" y="38874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6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609090" y="42621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7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09090" y="46367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8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09090" y="50114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9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569085" y="53860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10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186180" y="1428115"/>
            <a:ext cx="10165715" cy="369570"/>
            <a:chOff x="1959" y="2548"/>
            <a:chExt cx="16009" cy="582"/>
          </a:xfrm>
        </p:grpSpPr>
        <p:sp>
          <p:nvSpPr>
            <p:cNvPr id="54" name="文本框 53"/>
            <p:cNvSpPr txBox="1"/>
            <p:nvPr/>
          </p:nvSpPr>
          <p:spPr>
            <a:xfrm>
              <a:off x="1959" y="2548"/>
              <a:ext cx="1745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6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65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6159" y="2548"/>
              <a:ext cx="180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1569085" y="576072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11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1569085" y="61353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12</a:t>
            </a:r>
          </a:p>
        </p:txBody>
      </p:sp>
      <p:pic>
        <p:nvPicPr>
          <p:cNvPr id="63" name="图片 62">
            <a:extLst>
              <a:ext uri="{FF2B5EF4-FFF2-40B4-BE49-F238E27FC236}">
                <a16:creationId xmlns:a16="http://schemas.microsoft.com/office/drawing/2014/main" xmlns="" id="{A7659363-19A9-4652-9A0E-00F395732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4F1D6DB3-06C8-4332-910E-17C38F521364}"/>
              </a:ext>
            </a:extLst>
          </p:cNvPr>
          <p:cNvSpPr txBox="1"/>
          <p:nvPr/>
        </p:nvSpPr>
        <p:spPr>
          <a:xfrm>
            <a:off x="3068748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9DF8010D-CEA8-4628-8BD3-DD98AAA89164}"/>
              </a:ext>
            </a:extLst>
          </p:cNvPr>
          <p:cNvSpPr txBox="1"/>
          <p:nvPr/>
        </p:nvSpPr>
        <p:spPr>
          <a:xfrm>
            <a:off x="3068748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C01B6B0B-FD3D-4F3F-9B98-B6494B972A3D}"/>
              </a:ext>
            </a:extLst>
          </p:cNvPr>
          <p:cNvSpPr txBox="1"/>
          <p:nvPr/>
        </p:nvSpPr>
        <p:spPr>
          <a:xfrm>
            <a:off x="3068748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xmlns="" id="{A90FE075-9CF1-4641-B3E4-5CB47757D85E}"/>
              </a:ext>
            </a:extLst>
          </p:cNvPr>
          <p:cNvSpPr txBox="1"/>
          <p:nvPr/>
        </p:nvSpPr>
        <p:spPr>
          <a:xfrm>
            <a:off x="3068748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F5D60BFC-91E1-4DF1-B4FE-D4DF3AE10708}"/>
              </a:ext>
            </a:extLst>
          </p:cNvPr>
          <p:cNvSpPr txBox="1"/>
          <p:nvPr/>
        </p:nvSpPr>
        <p:spPr>
          <a:xfrm>
            <a:off x="3068748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xmlns="" id="{BA8C8C69-3754-45CA-90BE-26BDC1A2A3ED}"/>
              </a:ext>
            </a:extLst>
          </p:cNvPr>
          <p:cNvSpPr txBox="1"/>
          <p:nvPr/>
        </p:nvSpPr>
        <p:spPr>
          <a:xfrm>
            <a:off x="3068748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F650A89-BB5F-4BC0-87B1-BED097D93A68}"/>
              </a:ext>
            </a:extLst>
          </p:cNvPr>
          <p:cNvSpPr txBox="1"/>
          <p:nvPr/>
        </p:nvSpPr>
        <p:spPr>
          <a:xfrm>
            <a:off x="3068748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xmlns="" id="{52B897EA-405A-4D78-9DA4-CC83F06F30AC}"/>
              </a:ext>
            </a:extLst>
          </p:cNvPr>
          <p:cNvSpPr txBox="1"/>
          <p:nvPr/>
        </p:nvSpPr>
        <p:spPr>
          <a:xfrm>
            <a:off x="3068748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DAA4567D-8AF9-465C-BF78-00E01FE0FB24}"/>
              </a:ext>
            </a:extLst>
          </p:cNvPr>
          <p:cNvSpPr txBox="1"/>
          <p:nvPr/>
        </p:nvSpPr>
        <p:spPr>
          <a:xfrm>
            <a:off x="3068748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F059FF14-5744-4EF1-813D-DF9928B3FAE8}"/>
              </a:ext>
            </a:extLst>
          </p:cNvPr>
          <p:cNvSpPr txBox="1"/>
          <p:nvPr/>
        </p:nvSpPr>
        <p:spPr>
          <a:xfrm>
            <a:off x="3068748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5357DC81-A492-4906-8E82-D61A4AB2EB02}"/>
              </a:ext>
            </a:extLst>
          </p:cNvPr>
          <p:cNvSpPr txBox="1"/>
          <p:nvPr/>
        </p:nvSpPr>
        <p:spPr>
          <a:xfrm>
            <a:off x="3068748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xmlns="" id="{EE20CCA5-6B9A-4E2E-A6F0-E3F6E52152A1}"/>
              </a:ext>
            </a:extLst>
          </p:cNvPr>
          <p:cNvSpPr txBox="1"/>
          <p:nvPr/>
        </p:nvSpPr>
        <p:spPr>
          <a:xfrm>
            <a:off x="6886603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1D569445-DEBC-4C8A-9A4B-9567004A23CB}"/>
              </a:ext>
            </a:extLst>
          </p:cNvPr>
          <p:cNvSpPr txBox="1"/>
          <p:nvPr/>
        </p:nvSpPr>
        <p:spPr>
          <a:xfrm>
            <a:off x="6886603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815A416E-291E-4B80-9DB1-F38DF5797EB4}"/>
              </a:ext>
            </a:extLst>
          </p:cNvPr>
          <p:cNvSpPr txBox="1"/>
          <p:nvPr/>
        </p:nvSpPr>
        <p:spPr>
          <a:xfrm>
            <a:off x="6886603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1EF03AE4-04D7-4AFC-ACDD-B0BB849EEE64}"/>
              </a:ext>
            </a:extLst>
          </p:cNvPr>
          <p:cNvSpPr txBox="1"/>
          <p:nvPr/>
        </p:nvSpPr>
        <p:spPr>
          <a:xfrm>
            <a:off x="6886603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482B9673-ABFE-4147-91B6-03DEDA2725F0}"/>
              </a:ext>
            </a:extLst>
          </p:cNvPr>
          <p:cNvSpPr txBox="1"/>
          <p:nvPr/>
        </p:nvSpPr>
        <p:spPr>
          <a:xfrm>
            <a:off x="6886603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xmlns="" id="{AB221486-21C4-4559-B78A-0A947B39393E}"/>
              </a:ext>
            </a:extLst>
          </p:cNvPr>
          <p:cNvSpPr txBox="1"/>
          <p:nvPr/>
        </p:nvSpPr>
        <p:spPr>
          <a:xfrm>
            <a:off x="6886603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xmlns="" id="{134243FF-DCDE-4B79-8CB5-48A08752148F}"/>
              </a:ext>
            </a:extLst>
          </p:cNvPr>
          <p:cNvSpPr txBox="1"/>
          <p:nvPr/>
        </p:nvSpPr>
        <p:spPr>
          <a:xfrm>
            <a:off x="6886603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xmlns="" id="{002CC8CE-9402-4CC5-BBF6-A40FFFB6FB3D}"/>
              </a:ext>
            </a:extLst>
          </p:cNvPr>
          <p:cNvSpPr txBox="1"/>
          <p:nvPr/>
        </p:nvSpPr>
        <p:spPr>
          <a:xfrm>
            <a:off x="6886603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xmlns="" id="{ECB73A36-0D7F-415D-8B07-3CA3A2DA4DD5}"/>
              </a:ext>
            </a:extLst>
          </p:cNvPr>
          <p:cNvSpPr txBox="1"/>
          <p:nvPr/>
        </p:nvSpPr>
        <p:spPr>
          <a:xfrm>
            <a:off x="6886603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7" name="文本框 86">
            <a:extLst>
              <a:ext uri="{FF2B5EF4-FFF2-40B4-BE49-F238E27FC236}">
                <a16:creationId xmlns:a16="http://schemas.microsoft.com/office/drawing/2014/main" xmlns="" id="{34887D23-CAC9-4EC0-A51C-B2BDCAEF689E}"/>
              </a:ext>
            </a:extLst>
          </p:cNvPr>
          <p:cNvSpPr txBox="1"/>
          <p:nvPr/>
        </p:nvSpPr>
        <p:spPr>
          <a:xfrm>
            <a:off x="6886603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xmlns="" id="{AFC2FB3E-37EA-4FFB-B301-C2598EACDD95}"/>
              </a:ext>
            </a:extLst>
          </p:cNvPr>
          <p:cNvSpPr txBox="1"/>
          <p:nvPr/>
        </p:nvSpPr>
        <p:spPr>
          <a:xfrm>
            <a:off x="6886603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xmlns="" id="{118E20E3-D2FA-4012-BDA2-F476B4170A4D}"/>
              </a:ext>
            </a:extLst>
          </p:cNvPr>
          <p:cNvSpPr txBox="1"/>
          <p:nvPr/>
        </p:nvSpPr>
        <p:spPr>
          <a:xfrm>
            <a:off x="6886603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9372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DE2D64A6-604E-D92B-92D4-8F922FF69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7" name="表格 7">
            <a:extLst>
              <a:ext uri="{FF2B5EF4-FFF2-40B4-BE49-F238E27FC236}">
                <a16:creationId xmlns:a16="http://schemas.microsoft.com/office/drawing/2014/main" xmlns="" id="{79478DE4-CC52-9337-499C-635D80D14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679289"/>
              </p:ext>
            </p:extLst>
          </p:nvPr>
        </p:nvGraphicFramePr>
        <p:xfrm>
          <a:off x="660401" y="3366248"/>
          <a:ext cx="3517890" cy="2753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0516">
                  <a:extLst>
                    <a:ext uri="{9D8B030D-6E8A-4147-A177-3AD203B41FA5}">
                      <a16:colId xmlns:a16="http://schemas.microsoft.com/office/drawing/2014/main" xmlns="" val="693224155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447627304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289667934"/>
                    </a:ext>
                  </a:extLst>
                </a:gridCol>
              </a:tblGrid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Parameters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1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2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5658009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1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3847810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2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25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37677735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3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5055634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4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80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78745557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5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4710882"/>
                  </a:ext>
                </a:extLst>
              </a:tr>
            </a:tbl>
          </a:graphicData>
        </a:graphic>
      </p:graphicFrame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3CF19487-E632-4EAA-442F-3953A29C9BF4}"/>
              </a:ext>
            </a:extLst>
          </p:cNvPr>
          <p:cNvSpPr/>
          <p:nvPr/>
        </p:nvSpPr>
        <p:spPr>
          <a:xfrm>
            <a:off x="660400" y="1327150"/>
            <a:ext cx="3517889" cy="1865412"/>
          </a:xfrm>
          <a:prstGeom prst="roundRect">
            <a:avLst>
              <a:gd name="adj" fmla="val 4081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9E941C6-AEED-5A66-CBE7-4A62B1C7FB55}"/>
              </a:ext>
            </a:extLst>
          </p:cNvPr>
          <p:cNvSpPr/>
          <p:nvPr/>
        </p:nvSpPr>
        <p:spPr>
          <a:xfrm rot="10800000">
            <a:off x="660400" y="1315067"/>
            <a:ext cx="3517886" cy="3690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32C82788-B216-8BD7-18A4-C9B2FBB70BD0}"/>
              </a:ext>
            </a:extLst>
          </p:cNvPr>
          <p:cNvSpPr txBox="1"/>
          <p:nvPr/>
        </p:nvSpPr>
        <p:spPr>
          <a:xfrm>
            <a:off x="660402" y="1291883"/>
            <a:ext cx="3517886" cy="360612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600" b="1">
                <a:solidFill>
                  <a:schemeClr val="bg1"/>
                </a:solidFill>
              </a:rPr>
              <a:t>Click to add text</a:t>
            </a:r>
          </a:p>
        </p:txBody>
      </p:sp>
      <p:graphicFrame>
        <p:nvGraphicFramePr>
          <p:cNvPr id="11" name="表格 7">
            <a:extLst>
              <a:ext uri="{FF2B5EF4-FFF2-40B4-BE49-F238E27FC236}">
                <a16:creationId xmlns:a16="http://schemas.microsoft.com/office/drawing/2014/main" xmlns="" id="{66DD628A-A4E5-D5EC-FC78-D7737C706D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199465"/>
              </p:ext>
            </p:extLst>
          </p:nvPr>
        </p:nvGraphicFramePr>
        <p:xfrm>
          <a:off x="4337052" y="3366248"/>
          <a:ext cx="3517890" cy="2753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0516">
                  <a:extLst>
                    <a:ext uri="{9D8B030D-6E8A-4147-A177-3AD203B41FA5}">
                      <a16:colId xmlns:a16="http://schemas.microsoft.com/office/drawing/2014/main" xmlns="" val="693224155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447627304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289667934"/>
                    </a:ext>
                  </a:extLst>
                </a:gridCol>
              </a:tblGrid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Parameters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1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2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5658009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1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3847810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2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25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37677735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3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5055634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4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80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78745557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5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4710882"/>
                  </a:ext>
                </a:extLst>
              </a:tr>
            </a:tbl>
          </a:graphicData>
        </a:graphic>
      </p:graphicFrame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F2903B69-13CA-4E76-DECA-6C916338F78A}"/>
              </a:ext>
            </a:extLst>
          </p:cNvPr>
          <p:cNvSpPr/>
          <p:nvPr/>
        </p:nvSpPr>
        <p:spPr>
          <a:xfrm>
            <a:off x="4337051" y="1327150"/>
            <a:ext cx="3517889" cy="1865412"/>
          </a:xfrm>
          <a:prstGeom prst="roundRect">
            <a:avLst>
              <a:gd name="adj" fmla="val 4081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CCCD5791-3077-9E33-BB9A-F01E7388A465}"/>
              </a:ext>
            </a:extLst>
          </p:cNvPr>
          <p:cNvSpPr/>
          <p:nvPr/>
        </p:nvSpPr>
        <p:spPr>
          <a:xfrm rot="10800000">
            <a:off x="4337051" y="1315067"/>
            <a:ext cx="3517886" cy="3690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CB1B371-B175-C017-3DCC-2334754E3DE8}"/>
              </a:ext>
            </a:extLst>
          </p:cNvPr>
          <p:cNvSpPr txBox="1"/>
          <p:nvPr/>
        </p:nvSpPr>
        <p:spPr>
          <a:xfrm>
            <a:off x="4337053" y="1291883"/>
            <a:ext cx="3517886" cy="360612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600" b="1">
                <a:solidFill>
                  <a:schemeClr val="bg1"/>
                </a:solidFill>
              </a:rPr>
              <a:t>Click to add text</a:t>
            </a:r>
          </a:p>
        </p:txBody>
      </p:sp>
      <p:graphicFrame>
        <p:nvGraphicFramePr>
          <p:cNvPr id="15" name="表格 7">
            <a:extLst>
              <a:ext uri="{FF2B5EF4-FFF2-40B4-BE49-F238E27FC236}">
                <a16:creationId xmlns:a16="http://schemas.microsoft.com/office/drawing/2014/main" xmlns="" id="{48DF8968-489A-D8C4-6EF4-1F93AF9D5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376541"/>
              </p:ext>
            </p:extLst>
          </p:nvPr>
        </p:nvGraphicFramePr>
        <p:xfrm>
          <a:off x="8013712" y="3366248"/>
          <a:ext cx="3517890" cy="2753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0516">
                  <a:extLst>
                    <a:ext uri="{9D8B030D-6E8A-4147-A177-3AD203B41FA5}">
                      <a16:colId xmlns:a16="http://schemas.microsoft.com/office/drawing/2014/main" xmlns="" val="693224155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447627304"/>
                    </a:ext>
                  </a:extLst>
                </a:gridCol>
                <a:gridCol w="1173687">
                  <a:extLst>
                    <a:ext uri="{9D8B030D-6E8A-4147-A177-3AD203B41FA5}">
                      <a16:colId xmlns:a16="http://schemas.microsoft.com/office/drawing/2014/main" xmlns="" val="1289667934"/>
                    </a:ext>
                  </a:extLst>
                </a:gridCol>
              </a:tblGrid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Parameters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1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>
                          <a:solidFill>
                            <a:schemeClr val="bg1"/>
                          </a:solidFill>
                        </a:rPr>
                        <a:t>Products 2</a:t>
                      </a:r>
                      <a:endParaRPr lang="zh-CN" alt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5658009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1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3847810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2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25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37677735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3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5055634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4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 kern="1200">
                          <a:solidFill>
                            <a:schemeClr val="accent1"/>
                          </a:solidFill>
                        </a:rPr>
                        <a:t>80</a:t>
                      </a:r>
                      <a:endParaRPr lang="zh-CN" altLang="en-US" sz="1200" b="1" kern="120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78745557"/>
                  </a:ext>
                </a:extLst>
              </a:tr>
              <a:tr h="4588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1">
                          <a:solidFill>
                            <a:schemeClr val="accent1"/>
                          </a:solidFill>
                        </a:rPr>
                        <a:t>Category 5</a:t>
                      </a:r>
                      <a:endParaRPr lang="zh-CN" altLang="en-US" sz="1200" b="1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zh-CN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4710882"/>
                  </a:ext>
                </a:extLst>
              </a:tr>
            </a:tbl>
          </a:graphicData>
        </a:graphic>
      </p:graphicFrame>
      <p:sp>
        <p:nvSpPr>
          <p:cNvPr id="16" name="矩形: 圆角 15">
            <a:extLst>
              <a:ext uri="{FF2B5EF4-FFF2-40B4-BE49-F238E27FC236}">
                <a16:creationId xmlns:a16="http://schemas.microsoft.com/office/drawing/2014/main" xmlns="" id="{FC726132-7902-A029-2AAD-BBC72173BC7C}"/>
              </a:ext>
            </a:extLst>
          </p:cNvPr>
          <p:cNvSpPr/>
          <p:nvPr/>
        </p:nvSpPr>
        <p:spPr>
          <a:xfrm>
            <a:off x="8013711" y="1327150"/>
            <a:ext cx="3517889" cy="1865412"/>
          </a:xfrm>
          <a:prstGeom prst="roundRect">
            <a:avLst>
              <a:gd name="adj" fmla="val 4081"/>
            </a:avLst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1AE89BA-BAA5-23A3-56FF-082663E03990}"/>
              </a:ext>
            </a:extLst>
          </p:cNvPr>
          <p:cNvSpPr/>
          <p:nvPr/>
        </p:nvSpPr>
        <p:spPr>
          <a:xfrm rot="10800000">
            <a:off x="8013711" y="1315067"/>
            <a:ext cx="3517886" cy="3690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1FE3FC4-320C-FD2D-8F4A-BC09C5228120}"/>
              </a:ext>
            </a:extLst>
          </p:cNvPr>
          <p:cNvSpPr txBox="1"/>
          <p:nvPr/>
        </p:nvSpPr>
        <p:spPr>
          <a:xfrm>
            <a:off x="8013713" y="1291883"/>
            <a:ext cx="3517886" cy="360612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600" b="1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19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96733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2"/>
          <p:cNvSpPr txBox="1"/>
          <p:nvPr/>
        </p:nvSpPr>
        <p:spPr>
          <a:xfrm>
            <a:off x="8243978" y="3651586"/>
            <a:ext cx="3428365" cy="9089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zh-CN" altLang="en-US" sz="1000">
                <a:solidFill>
                  <a:srgbClr val="6C6C6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rgbClr val="6C6C6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:a16="http://schemas.microsoft.com/office/drawing/2014/main" xmlns="" id="{353DDED5-4331-4AC4-AC26-C5056E662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81" name="图表 80">
            <a:extLst>
              <a:ext uri="{FF2B5EF4-FFF2-40B4-BE49-F238E27FC236}">
                <a16:creationId xmlns:a16="http://schemas.microsoft.com/office/drawing/2014/main" xmlns="" id="{0B8CE412-7B47-4AC4-9D30-4C3238B394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18458"/>
              </p:ext>
            </p:extLst>
          </p:nvPr>
        </p:nvGraphicFramePr>
        <p:xfrm>
          <a:off x="713621" y="1728776"/>
          <a:ext cx="7128052" cy="475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6134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: 圆角 26">
            <a:extLst>
              <a:ext uri="{FF2B5EF4-FFF2-40B4-BE49-F238E27FC236}">
                <a16:creationId xmlns:a16="http://schemas.microsoft.com/office/drawing/2014/main" xmlns="" id="{B88C19B1-C1A3-6E65-3F6A-3590D62AB4C3}"/>
              </a:ext>
            </a:extLst>
          </p:cNvPr>
          <p:cNvSpPr/>
          <p:nvPr/>
        </p:nvSpPr>
        <p:spPr>
          <a:xfrm>
            <a:off x="673506" y="1441154"/>
            <a:ext cx="2914244" cy="4692946"/>
          </a:xfrm>
          <a:prstGeom prst="roundRect">
            <a:avLst>
              <a:gd name="adj" fmla="val 6644"/>
            </a:avLst>
          </a:prstGeom>
          <a:solidFill>
            <a:schemeClr val="accent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238AAC6-764E-33F5-4CD6-DA3DFE5EC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8" name="Chart 12">
            <a:extLst>
              <a:ext uri="{FF2B5EF4-FFF2-40B4-BE49-F238E27FC236}">
                <a16:creationId xmlns:a16="http://schemas.microsoft.com/office/drawing/2014/main" xmlns="" id="{8188AEF1-D285-429C-A07C-664373AC41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5694412"/>
              </p:ext>
            </p:extLst>
          </p:nvPr>
        </p:nvGraphicFramePr>
        <p:xfrm>
          <a:off x="3473392" y="2173700"/>
          <a:ext cx="8045508" cy="396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36253272-5F04-F353-9142-19BC01719213}"/>
              </a:ext>
            </a:extLst>
          </p:cNvPr>
          <p:cNvSpPr txBox="1"/>
          <p:nvPr/>
        </p:nvSpPr>
        <p:spPr>
          <a:xfrm>
            <a:off x="3818467" y="1441154"/>
            <a:ext cx="7700027" cy="42774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000" b="1"/>
              <a:t>Click to add text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0B7D9823-213A-E9DE-E297-2C86490BA8D0}"/>
              </a:ext>
            </a:extLst>
          </p:cNvPr>
          <p:cNvSpPr txBox="1"/>
          <p:nvPr/>
        </p:nvSpPr>
        <p:spPr>
          <a:xfrm>
            <a:off x="3818467" y="1803077"/>
            <a:ext cx="7700027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/>
              <a:t>Supporting text here.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1521E1C3-50A1-FB4B-E68C-E2359133C8D9}"/>
              </a:ext>
            </a:extLst>
          </p:cNvPr>
          <p:cNvGrpSpPr/>
          <p:nvPr/>
        </p:nvGrpSpPr>
        <p:grpSpPr>
          <a:xfrm>
            <a:off x="776085" y="2091929"/>
            <a:ext cx="2615423" cy="808813"/>
            <a:chOff x="857969" y="2256555"/>
            <a:chExt cx="2615423" cy="808813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7D1D1F8E-8F99-2B28-EA67-3DCBBD21FBD8}"/>
                </a:ext>
              </a:extLst>
            </p:cNvPr>
            <p:cNvSpPr txBox="1"/>
            <p:nvPr/>
          </p:nvSpPr>
          <p:spPr>
            <a:xfrm>
              <a:off x="1369868" y="2256555"/>
              <a:ext cx="2103524" cy="327077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400" b="1"/>
                <a:t>Text here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660EB05-D6E9-E922-018B-8356DF88504F}"/>
                </a:ext>
              </a:extLst>
            </p:cNvPr>
            <p:cNvSpPr txBox="1"/>
            <p:nvPr/>
          </p:nvSpPr>
          <p:spPr>
            <a:xfrm>
              <a:off x="1369868" y="2550162"/>
              <a:ext cx="2103524" cy="515206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200"/>
                <a:t>Theme color makes PPT more convenient to change.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21AEA340-4CDC-CBFF-D867-453583A9C192}"/>
                </a:ext>
              </a:extLst>
            </p:cNvPr>
            <p:cNvSpPr/>
            <p:nvPr/>
          </p:nvSpPr>
          <p:spPr>
            <a:xfrm>
              <a:off x="857969" y="2390199"/>
              <a:ext cx="444500" cy="444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Oval 29">
              <a:extLst>
                <a:ext uri="{FF2B5EF4-FFF2-40B4-BE49-F238E27FC236}">
                  <a16:creationId xmlns:a16="http://schemas.microsoft.com/office/drawing/2014/main" xmlns="" id="{E41046EE-FF71-B7DD-9191-602BFE3FF728}"/>
                </a:ext>
              </a:extLst>
            </p:cNvPr>
            <p:cNvSpPr/>
            <p:nvPr/>
          </p:nvSpPr>
          <p:spPr>
            <a:xfrm>
              <a:off x="953219" y="2485449"/>
              <a:ext cx="254000" cy="254000"/>
            </a:xfrm>
            <a:custGeom>
              <a:avLst/>
              <a:gdLst>
                <a:gd name="T0" fmla="*/ 9068 w 12400"/>
                <a:gd name="T1" fmla="*/ 3132 h 12400"/>
                <a:gd name="T2" fmla="*/ 6196 w 12400"/>
                <a:gd name="T3" fmla="*/ 2000 h 12400"/>
                <a:gd name="T4" fmla="*/ 2126 w 12400"/>
                <a:gd name="T5" fmla="*/ 5171 h 12400"/>
                <a:gd name="T6" fmla="*/ 1835 w 12400"/>
                <a:gd name="T7" fmla="*/ 5400 h 12400"/>
                <a:gd name="T8" fmla="*/ 403 w 12400"/>
                <a:gd name="T9" fmla="*/ 5400 h 12400"/>
                <a:gd name="T10" fmla="*/ 107 w 12400"/>
                <a:gd name="T11" fmla="*/ 5046 h 12400"/>
                <a:gd name="T12" fmla="*/ 6200 w 12400"/>
                <a:gd name="T13" fmla="*/ 0 h 12400"/>
                <a:gd name="T14" fmla="*/ 10483 w 12400"/>
                <a:gd name="T15" fmla="*/ 1717 h 12400"/>
                <a:gd name="T16" fmla="*/ 11376 w 12400"/>
                <a:gd name="T17" fmla="*/ 824 h 12400"/>
                <a:gd name="T18" fmla="*/ 12400 w 12400"/>
                <a:gd name="T19" fmla="*/ 1249 h 12400"/>
                <a:gd name="T20" fmla="*/ 12400 w 12400"/>
                <a:gd name="T21" fmla="*/ 4600 h 12400"/>
                <a:gd name="T22" fmla="*/ 11800 w 12400"/>
                <a:gd name="T23" fmla="*/ 5200 h 12400"/>
                <a:gd name="T24" fmla="*/ 8449 w 12400"/>
                <a:gd name="T25" fmla="*/ 5200 h 12400"/>
                <a:gd name="T26" fmla="*/ 8024 w 12400"/>
                <a:gd name="T27" fmla="*/ 4176 h 12400"/>
                <a:gd name="T28" fmla="*/ 9068 w 12400"/>
                <a:gd name="T29" fmla="*/ 3132 h 12400"/>
                <a:gd name="T30" fmla="*/ 600 w 12400"/>
                <a:gd name="T31" fmla="*/ 7200 h 12400"/>
                <a:gd name="T32" fmla="*/ 3951 w 12400"/>
                <a:gd name="T33" fmla="*/ 7200 h 12400"/>
                <a:gd name="T34" fmla="*/ 4376 w 12400"/>
                <a:gd name="T35" fmla="*/ 8224 h 12400"/>
                <a:gd name="T36" fmla="*/ 3332 w 12400"/>
                <a:gd name="T37" fmla="*/ 9268 h 12400"/>
                <a:gd name="T38" fmla="*/ 6204 w 12400"/>
                <a:gd name="T39" fmla="*/ 10400 h 12400"/>
                <a:gd name="T40" fmla="*/ 10274 w 12400"/>
                <a:gd name="T41" fmla="*/ 7229 h 12400"/>
                <a:gd name="T42" fmla="*/ 10565 w 12400"/>
                <a:gd name="T43" fmla="*/ 7000 h 12400"/>
                <a:gd name="T44" fmla="*/ 11997 w 12400"/>
                <a:gd name="T45" fmla="*/ 7000 h 12400"/>
                <a:gd name="T46" fmla="*/ 12293 w 12400"/>
                <a:gd name="T47" fmla="*/ 7354 h 12400"/>
                <a:gd name="T48" fmla="*/ 6200 w 12400"/>
                <a:gd name="T49" fmla="*/ 12400 h 12400"/>
                <a:gd name="T50" fmla="*/ 1917 w 12400"/>
                <a:gd name="T51" fmla="*/ 10683 h 12400"/>
                <a:gd name="T52" fmla="*/ 1024 w 12400"/>
                <a:gd name="T53" fmla="*/ 11576 h 12400"/>
                <a:gd name="T54" fmla="*/ 0 w 12400"/>
                <a:gd name="T55" fmla="*/ 11151 h 12400"/>
                <a:gd name="T56" fmla="*/ 0 w 12400"/>
                <a:gd name="T57" fmla="*/ 7800 h 12400"/>
                <a:gd name="T58" fmla="*/ 600 w 12400"/>
                <a:gd name="T59" fmla="*/ 7200 h 12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00" h="12400">
                  <a:moveTo>
                    <a:pt x="9068" y="3132"/>
                  </a:moveTo>
                  <a:cubicBezTo>
                    <a:pt x="8286" y="2400"/>
                    <a:pt x="7272" y="1999"/>
                    <a:pt x="6196" y="2000"/>
                  </a:cubicBezTo>
                  <a:cubicBezTo>
                    <a:pt x="4260" y="2002"/>
                    <a:pt x="2588" y="3329"/>
                    <a:pt x="2126" y="5171"/>
                  </a:cubicBezTo>
                  <a:cubicBezTo>
                    <a:pt x="2093" y="5305"/>
                    <a:pt x="1973" y="5400"/>
                    <a:pt x="1835" y="5400"/>
                  </a:cubicBezTo>
                  <a:lnTo>
                    <a:pt x="403" y="5400"/>
                  </a:lnTo>
                  <a:cubicBezTo>
                    <a:pt x="215" y="5400"/>
                    <a:pt x="73" y="5230"/>
                    <a:pt x="107" y="5046"/>
                  </a:cubicBezTo>
                  <a:cubicBezTo>
                    <a:pt x="648" y="2173"/>
                    <a:pt x="3170" y="0"/>
                    <a:pt x="6200" y="0"/>
                  </a:cubicBezTo>
                  <a:cubicBezTo>
                    <a:pt x="7861" y="0"/>
                    <a:pt x="9370" y="653"/>
                    <a:pt x="10483" y="1717"/>
                  </a:cubicBezTo>
                  <a:lnTo>
                    <a:pt x="11376" y="824"/>
                  </a:lnTo>
                  <a:cubicBezTo>
                    <a:pt x="11754" y="446"/>
                    <a:pt x="12400" y="714"/>
                    <a:pt x="12400" y="1249"/>
                  </a:cubicBezTo>
                  <a:lnTo>
                    <a:pt x="12400" y="4600"/>
                  </a:lnTo>
                  <a:cubicBezTo>
                    <a:pt x="12400" y="4931"/>
                    <a:pt x="12131" y="5200"/>
                    <a:pt x="11800" y="5200"/>
                  </a:cubicBezTo>
                  <a:lnTo>
                    <a:pt x="8449" y="5200"/>
                  </a:lnTo>
                  <a:cubicBezTo>
                    <a:pt x="7914" y="5200"/>
                    <a:pt x="7646" y="4554"/>
                    <a:pt x="8024" y="4176"/>
                  </a:cubicBezTo>
                  <a:lnTo>
                    <a:pt x="9068" y="3132"/>
                  </a:lnTo>
                  <a:close/>
                  <a:moveTo>
                    <a:pt x="600" y="7200"/>
                  </a:moveTo>
                  <a:lnTo>
                    <a:pt x="3951" y="7200"/>
                  </a:lnTo>
                  <a:cubicBezTo>
                    <a:pt x="4486" y="7200"/>
                    <a:pt x="4754" y="7846"/>
                    <a:pt x="4376" y="8224"/>
                  </a:cubicBezTo>
                  <a:lnTo>
                    <a:pt x="3332" y="9268"/>
                  </a:lnTo>
                  <a:cubicBezTo>
                    <a:pt x="4114" y="10000"/>
                    <a:pt x="5128" y="10401"/>
                    <a:pt x="6204" y="10400"/>
                  </a:cubicBezTo>
                  <a:cubicBezTo>
                    <a:pt x="8139" y="10398"/>
                    <a:pt x="9812" y="9071"/>
                    <a:pt x="10274" y="7229"/>
                  </a:cubicBezTo>
                  <a:cubicBezTo>
                    <a:pt x="10307" y="7095"/>
                    <a:pt x="10427" y="7000"/>
                    <a:pt x="10565" y="7000"/>
                  </a:cubicBezTo>
                  <a:lnTo>
                    <a:pt x="11997" y="7000"/>
                  </a:lnTo>
                  <a:cubicBezTo>
                    <a:pt x="12185" y="7000"/>
                    <a:pt x="12327" y="7170"/>
                    <a:pt x="12293" y="7354"/>
                  </a:cubicBezTo>
                  <a:cubicBezTo>
                    <a:pt x="11752" y="10227"/>
                    <a:pt x="9230" y="12400"/>
                    <a:pt x="6200" y="12400"/>
                  </a:cubicBezTo>
                  <a:cubicBezTo>
                    <a:pt x="4539" y="12400"/>
                    <a:pt x="3030" y="11747"/>
                    <a:pt x="1917" y="10683"/>
                  </a:cubicBezTo>
                  <a:lnTo>
                    <a:pt x="1024" y="11576"/>
                  </a:lnTo>
                  <a:cubicBezTo>
                    <a:pt x="646" y="11954"/>
                    <a:pt x="0" y="11686"/>
                    <a:pt x="0" y="11151"/>
                  </a:cubicBezTo>
                  <a:lnTo>
                    <a:pt x="0" y="7800"/>
                  </a:lnTo>
                  <a:cubicBezTo>
                    <a:pt x="0" y="7469"/>
                    <a:pt x="269" y="7200"/>
                    <a:pt x="600" y="7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FB702B5-498E-D0B1-616E-91820DCAC9C2}"/>
              </a:ext>
            </a:extLst>
          </p:cNvPr>
          <p:cNvGrpSpPr/>
          <p:nvPr/>
        </p:nvGrpSpPr>
        <p:grpSpPr>
          <a:xfrm>
            <a:off x="755390" y="3085647"/>
            <a:ext cx="2636118" cy="808813"/>
            <a:chOff x="837274" y="3195397"/>
            <a:chExt cx="2636118" cy="808813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E408E459-429C-4976-A6BD-3AD620891C04}"/>
                </a:ext>
              </a:extLst>
            </p:cNvPr>
            <p:cNvSpPr txBox="1"/>
            <p:nvPr/>
          </p:nvSpPr>
          <p:spPr>
            <a:xfrm>
              <a:off x="1369868" y="3195397"/>
              <a:ext cx="2103524" cy="327077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400" b="1"/>
                <a:t>Text here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98DC1D75-3A48-9DF0-679D-63FCFC5C4AAD}"/>
                </a:ext>
              </a:extLst>
            </p:cNvPr>
            <p:cNvSpPr txBox="1"/>
            <p:nvPr/>
          </p:nvSpPr>
          <p:spPr>
            <a:xfrm>
              <a:off x="1369868" y="3489004"/>
              <a:ext cx="2103524" cy="515206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200"/>
                <a:t>Theme color makes PPT more convenient to change.</a:t>
              </a:r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D23ABFE6-10DC-B343-5086-6F5C081F05FD}"/>
                </a:ext>
              </a:extLst>
            </p:cNvPr>
            <p:cNvSpPr/>
            <p:nvPr/>
          </p:nvSpPr>
          <p:spPr>
            <a:xfrm>
              <a:off x="837274" y="3313856"/>
              <a:ext cx="444500" cy="444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Oval 29">
              <a:extLst>
                <a:ext uri="{FF2B5EF4-FFF2-40B4-BE49-F238E27FC236}">
                  <a16:creationId xmlns:a16="http://schemas.microsoft.com/office/drawing/2014/main" xmlns="" id="{A47D1685-A338-E236-8733-6AD010385E0C}"/>
                </a:ext>
              </a:extLst>
            </p:cNvPr>
            <p:cNvSpPr/>
            <p:nvPr/>
          </p:nvSpPr>
          <p:spPr>
            <a:xfrm>
              <a:off x="932524" y="3447190"/>
              <a:ext cx="254000" cy="177833"/>
            </a:xfrm>
            <a:custGeom>
              <a:avLst/>
              <a:gdLst>
                <a:gd name="T0" fmla="*/ 4800 w 16000"/>
                <a:gd name="T1" fmla="*/ 5600 h 11200"/>
                <a:gd name="T2" fmla="*/ 7600 w 16000"/>
                <a:gd name="T3" fmla="*/ 2800 h 11200"/>
                <a:gd name="T4" fmla="*/ 4800 w 16000"/>
                <a:gd name="T5" fmla="*/ 0 h 11200"/>
                <a:gd name="T6" fmla="*/ 2000 w 16000"/>
                <a:gd name="T7" fmla="*/ 2800 h 11200"/>
                <a:gd name="T8" fmla="*/ 4800 w 16000"/>
                <a:gd name="T9" fmla="*/ 5600 h 11200"/>
                <a:gd name="T10" fmla="*/ 6720 w 16000"/>
                <a:gd name="T11" fmla="*/ 6400 h 11200"/>
                <a:gd name="T12" fmla="*/ 6513 w 16000"/>
                <a:gd name="T13" fmla="*/ 6400 h 11200"/>
                <a:gd name="T14" fmla="*/ 4800 w 16000"/>
                <a:gd name="T15" fmla="*/ 6800 h 11200"/>
                <a:gd name="T16" fmla="*/ 3088 w 16000"/>
                <a:gd name="T17" fmla="*/ 6400 h 11200"/>
                <a:gd name="T18" fmla="*/ 2880 w 16000"/>
                <a:gd name="T19" fmla="*/ 6400 h 11200"/>
                <a:gd name="T20" fmla="*/ 0 w 16000"/>
                <a:gd name="T21" fmla="*/ 9280 h 11200"/>
                <a:gd name="T22" fmla="*/ 0 w 16000"/>
                <a:gd name="T23" fmla="*/ 10000 h 11200"/>
                <a:gd name="T24" fmla="*/ 1200 w 16000"/>
                <a:gd name="T25" fmla="*/ 11200 h 11200"/>
                <a:gd name="T26" fmla="*/ 8400 w 16000"/>
                <a:gd name="T27" fmla="*/ 11200 h 11200"/>
                <a:gd name="T28" fmla="*/ 9600 w 16000"/>
                <a:gd name="T29" fmla="*/ 10000 h 11200"/>
                <a:gd name="T30" fmla="*/ 9600 w 16000"/>
                <a:gd name="T31" fmla="*/ 9280 h 11200"/>
                <a:gd name="T32" fmla="*/ 6720 w 16000"/>
                <a:gd name="T33" fmla="*/ 6400 h 11200"/>
                <a:gd name="T34" fmla="*/ 12000 w 16000"/>
                <a:gd name="T35" fmla="*/ 5600 h 11200"/>
                <a:gd name="T36" fmla="*/ 14400 w 16000"/>
                <a:gd name="T37" fmla="*/ 3200 h 11200"/>
                <a:gd name="T38" fmla="*/ 12000 w 16000"/>
                <a:gd name="T39" fmla="*/ 800 h 11200"/>
                <a:gd name="T40" fmla="*/ 9600 w 16000"/>
                <a:gd name="T41" fmla="*/ 3200 h 11200"/>
                <a:gd name="T42" fmla="*/ 12000 w 16000"/>
                <a:gd name="T43" fmla="*/ 5600 h 11200"/>
                <a:gd name="T44" fmla="*/ 13200 w 16000"/>
                <a:gd name="T45" fmla="*/ 6400 h 11200"/>
                <a:gd name="T46" fmla="*/ 13105 w 16000"/>
                <a:gd name="T47" fmla="*/ 6400 h 11200"/>
                <a:gd name="T48" fmla="*/ 12000 w 16000"/>
                <a:gd name="T49" fmla="*/ 6600 h 11200"/>
                <a:gd name="T50" fmla="*/ 10895 w 16000"/>
                <a:gd name="T51" fmla="*/ 6400 h 11200"/>
                <a:gd name="T52" fmla="*/ 10800 w 16000"/>
                <a:gd name="T53" fmla="*/ 6400 h 11200"/>
                <a:gd name="T54" fmla="*/ 9408 w 16000"/>
                <a:gd name="T55" fmla="*/ 6785 h 11200"/>
                <a:gd name="T56" fmla="*/ 10400 w 16000"/>
                <a:gd name="T57" fmla="*/ 9280 h 11200"/>
                <a:gd name="T58" fmla="*/ 10400 w 16000"/>
                <a:gd name="T59" fmla="*/ 10240 h 11200"/>
                <a:gd name="T60" fmla="*/ 10385 w 16000"/>
                <a:gd name="T61" fmla="*/ 10400 h 11200"/>
                <a:gd name="T62" fmla="*/ 14800 w 16000"/>
                <a:gd name="T63" fmla="*/ 10400 h 11200"/>
                <a:gd name="T64" fmla="*/ 16000 w 16000"/>
                <a:gd name="T65" fmla="*/ 9200 h 11200"/>
                <a:gd name="T66" fmla="*/ 13200 w 16000"/>
                <a:gd name="T67" fmla="*/ 6400 h 1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00" h="11200">
                  <a:moveTo>
                    <a:pt x="4800" y="5600"/>
                  </a:moveTo>
                  <a:cubicBezTo>
                    <a:pt x="6348" y="5600"/>
                    <a:pt x="7600" y="4348"/>
                    <a:pt x="7600" y="2800"/>
                  </a:cubicBezTo>
                  <a:cubicBezTo>
                    <a:pt x="7600" y="1253"/>
                    <a:pt x="6348" y="0"/>
                    <a:pt x="4800" y="0"/>
                  </a:cubicBezTo>
                  <a:cubicBezTo>
                    <a:pt x="3253" y="0"/>
                    <a:pt x="2000" y="1253"/>
                    <a:pt x="2000" y="2800"/>
                  </a:cubicBezTo>
                  <a:cubicBezTo>
                    <a:pt x="2000" y="4348"/>
                    <a:pt x="3253" y="5600"/>
                    <a:pt x="4800" y="5600"/>
                  </a:cubicBezTo>
                  <a:close/>
                  <a:moveTo>
                    <a:pt x="6720" y="6400"/>
                  </a:moveTo>
                  <a:lnTo>
                    <a:pt x="6513" y="6400"/>
                  </a:lnTo>
                  <a:cubicBezTo>
                    <a:pt x="5993" y="6650"/>
                    <a:pt x="5415" y="6800"/>
                    <a:pt x="4800" y="6800"/>
                  </a:cubicBezTo>
                  <a:cubicBezTo>
                    <a:pt x="4185" y="6800"/>
                    <a:pt x="3610" y="6650"/>
                    <a:pt x="3088" y="6400"/>
                  </a:cubicBezTo>
                  <a:lnTo>
                    <a:pt x="2880" y="6400"/>
                  </a:lnTo>
                  <a:cubicBezTo>
                    <a:pt x="1290" y="6400"/>
                    <a:pt x="0" y="7690"/>
                    <a:pt x="0" y="9280"/>
                  </a:cubicBezTo>
                  <a:lnTo>
                    <a:pt x="0" y="10000"/>
                  </a:lnTo>
                  <a:cubicBezTo>
                    <a:pt x="0" y="10663"/>
                    <a:pt x="538" y="11200"/>
                    <a:pt x="1200" y="11200"/>
                  </a:cubicBezTo>
                  <a:lnTo>
                    <a:pt x="8400" y="11200"/>
                  </a:lnTo>
                  <a:cubicBezTo>
                    <a:pt x="9063" y="11200"/>
                    <a:pt x="9600" y="10663"/>
                    <a:pt x="9600" y="10000"/>
                  </a:cubicBezTo>
                  <a:lnTo>
                    <a:pt x="9600" y="9280"/>
                  </a:lnTo>
                  <a:cubicBezTo>
                    <a:pt x="9600" y="7690"/>
                    <a:pt x="8310" y="6400"/>
                    <a:pt x="6720" y="6400"/>
                  </a:cubicBezTo>
                  <a:close/>
                  <a:moveTo>
                    <a:pt x="12000" y="5600"/>
                  </a:moveTo>
                  <a:cubicBezTo>
                    <a:pt x="13325" y="5600"/>
                    <a:pt x="14400" y="4525"/>
                    <a:pt x="14400" y="3200"/>
                  </a:cubicBezTo>
                  <a:cubicBezTo>
                    <a:pt x="14400" y="1875"/>
                    <a:pt x="13325" y="800"/>
                    <a:pt x="12000" y="800"/>
                  </a:cubicBezTo>
                  <a:cubicBezTo>
                    <a:pt x="10675" y="800"/>
                    <a:pt x="9600" y="1875"/>
                    <a:pt x="9600" y="3200"/>
                  </a:cubicBezTo>
                  <a:cubicBezTo>
                    <a:pt x="9600" y="4525"/>
                    <a:pt x="10675" y="5600"/>
                    <a:pt x="12000" y="5600"/>
                  </a:cubicBezTo>
                  <a:close/>
                  <a:moveTo>
                    <a:pt x="13200" y="6400"/>
                  </a:moveTo>
                  <a:lnTo>
                    <a:pt x="13105" y="6400"/>
                  </a:lnTo>
                  <a:cubicBezTo>
                    <a:pt x="12758" y="6520"/>
                    <a:pt x="12390" y="6600"/>
                    <a:pt x="12000" y="6600"/>
                  </a:cubicBezTo>
                  <a:cubicBezTo>
                    <a:pt x="11610" y="6600"/>
                    <a:pt x="11243" y="6520"/>
                    <a:pt x="10895" y="6400"/>
                  </a:cubicBezTo>
                  <a:lnTo>
                    <a:pt x="10800" y="6400"/>
                  </a:lnTo>
                  <a:cubicBezTo>
                    <a:pt x="10290" y="6400"/>
                    <a:pt x="9820" y="6547"/>
                    <a:pt x="9408" y="6785"/>
                  </a:cubicBezTo>
                  <a:cubicBezTo>
                    <a:pt x="10018" y="7443"/>
                    <a:pt x="10400" y="8315"/>
                    <a:pt x="10400" y="9280"/>
                  </a:cubicBezTo>
                  <a:lnTo>
                    <a:pt x="10400" y="10240"/>
                  </a:lnTo>
                  <a:cubicBezTo>
                    <a:pt x="10400" y="10295"/>
                    <a:pt x="10388" y="10348"/>
                    <a:pt x="10385" y="10400"/>
                  </a:cubicBezTo>
                  <a:lnTo>
                    <a:pt x="14800" y="10400"/>
                  </a:lnTo>
                  <a:cubicBezTo>
                    <a:pt x="15463" y="10400"/>
                    <a:pt x="16000" y="9862"/>
                    <a:pt x="16000" y="9200"/>
                  </a:cubicBezTo>
                  <a:cubicBezTo>
                    <a:pt x="16000" y="7653"/>
                    <a:pt x="14748" y="6400"/>
                    <a:pt x="13200" y="64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4EEDC453-4B20-5C64-557A-51F3B8786351}"/>
              </a:ext>
            </a:extLst>
          </p:cNvPr>
          <p:cNvGrpSpPr/>
          <p:nvPr/>
        </p:nvGrpSpPr>
        <p:grpSpPr>
          <a:xfrm>
            <a:off x="776210" y="4079365"/>
            <a:ext cx="2615298" cy="808813"/>
            <a:chOff x="858094" y="4134239"/>
            <a:chExt cx="2615298" cy="808813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E10337B9-D7CA-FA18-C9DF-CCB685F657D2}"/>
                </a:ext>
              </a:extLst>
            </p:cNvPr>
            <p:cNvSpPr txBox="1"/>
            <p:nvPr/>
          </p:nvSpPr>
          <p:spPr>
            <a:xfrm>
              <a:off x="1369868" y="4134239"/>
              <a:ext cx="2103524" cy="327077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400" b="1"/>
                <a:t>Text here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6D079960-B2D9-79D1-B91C-B61BA7143D13}"/>
                </a:ext>
              </a:extLst>
            </p:cNvPr>
            <p:cNvSpPr txBox="1"/>
            <p:nvPr/>
          </p:nvSpPr>
          <p:spPr>
            <a:xfrm>
              <a:off x="1369868" y="4427846"/>
              <a:ext cx="2103524" cy="515206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200"/>
                <a:t>Theme color makes PPT more convenient to change.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8B1D7318-6CF3-54B7-004D-BA0012ABF6A4}"/>
                </a:ext>
              </a:extLst>
            </p:cNvPr>
            <p:cNvSpPr/>
            <p:nvPr/>
          </p:nvSpPr>
          <p:spPr>
            <a:xfrm>
              <a:off x="858094" y="4226881"/>
              <a:ext cx="444500" cy="444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Oval 29">
              <a:extLst>
                <a:ext uri="{FF2B5EF4-FFF2-40B4-BE49-F238E27FC236}">
                  <a16:creationId xmlns:a16="http://schemas.microsoft.com/office/drawing/2014/main" xmlns="" id="{79F486C9-1010-E456-53C8-03EDD0845DC3}"/>
                </a:ext>
              </a:extLst>
            </p:cNvPr>
            <p:cNvSpPr/>
            <p:nvPr/>
          </p:nvSpPr>
          <p:spPr>
            <a:xfrm>
              <a:off x="969217" y="4322131"/>
              <a:ext cx="222255" cy="254000"/>
            </a:xfrm>
            <a:custGeom>
              <a:avLst/>
              <a:gdLst>
                <a:gd name="T0" fmla="*/ 2700 w 11200"/>
                <a:gd name="T1" fmla="*/ 7200 h 12800"/>
                <a:gd name="T2" fmla="*/ 2400 w 11200"/>
                <a:gd name="T3" fmla="*/ 5900 h 12800"/>
                <a:gd name="T4" fmla="*/ 3700 w 11200"/>
                <a:gd name="T5" fmla="*/ 5600 h 12800"/>
                <a:gd name="T6" fmla="*/ 4000 w 11200"/>
                <a:gd name="T7" fmla="*/ 6900 h 12800"/>
                <a:gd name="T8" fmla="*/ 6400 w 11200"/>
                <a:gd name="T9" fmla="*/ 6900 h 12800"/>
                <a:gd name="T10" fmla="*/ 6100 w 11200"/>
                <a:gd name="T11" fmla="*/ 5600 h 12800"/>
                <a:gd name="T12" fmla="*/ 4800 w 11200"/>
                <a:gd name="T13" fmla="*/ 5900 h 12800"/>
                <a:gd name="T14" fmla="*/ 5100 w 11200"/>
                <a:gd name="T15" fmla="*/ 7200 h 12800"/>
                <a:gd name="T16" fmla="*/ 6400 w 11200"/>
                <a:gd name="T17" fmla="*/ 6900 h 12800"/>
                <a:gd name="T18" fmla="*/ 8800 w 11200"/>
                <a:gd name="T19" fmla="*/ 5900 h 12800"/>
                <a:gd name="T20" fmla="*/ 7500 w 11200"/>
                <a:gd name="T21" fmla="*/ 5600 h 12800"/>
                <a:gd name="T22" fmla="*/ 7200 w 11200"/>
                <a:gd name="T23" fmla="*/ 6900 h 12800"/>
                <a:gd name="T24" fmla="*/ 8500 w 11200"/>
                <a:gd name="T25" fmla="*/ 7200 h 12800"/>
                <a:gd name="T26" fmla="*/ 6400 w 11200"/>
                <a:gd name="T27" fmla="*/ 9300 h 12800"/>
                <a:gd name="T28" fmla="*/ 6100 w 11200"/>
                <a:gd name="T29" fmla="*/ 8000 h 12800"/>
                <a:gd name="T30" fmla="*/ 4800 w 11200"/>
                <a:gd name="T31" fmla="*/ 8300 h 12800"/>
                <a:gd name="T32" fmla="*/ 5100 w 11200"/>
                <a:gd name="T33" fmla="*/ 9600 h 12800"/>
                <a:gd name="T34" fmla="*/ 6400 w 11200"/>
                <a:gd name="T35" fmla="*/ 9300 h 12800"/>
                <a:gd name="T36" fmla="*/ 4000 w 11200"/>
                <a:gd name="T37" fmla="*/ 8300 h 12800"/>
                <a:gd name="T38" fmla="*/ 2700 w 11200"/>
                <a:gd name="T39" fmla="*/ 8000 h 12800"/>
                <a:gd name="T40" fmla="*/ 2400 w 11200"/>
                <a:gd name="T41" fmla="*/ 9300 h 12800"/>
                <a:gd name="T42" fmla="*/ 3700 w 11200"/>
                <a:gd name="T43" fmla="*/ 9600 h 12800"/>
                <a:gd name="T44" fmla="*/ 8800 w 11200"/>
                <a:gd name="T45" fmla="*/ 9300 h 12800"/>
                <a:gd name="T46" fmla="*/ 8500 w 11200"/>
                <a:gd name="T47" fmla="*/ 8000 h 12800"/>
                <a:gd name="T48" fmla="*/ 7200 w 11200"/>
                <a:gd name="T49" fmla="*/ 8300 h 12800"/>
                <a:gd name="T50" fmla="*/ 7500 w 11200"/>
                <a:gd name="T51" fmla="*/ 9600 h 12800"/>
                <a:gd name="T52" fmla="*/ 8800 w 11200"/>
                <a:gd name="T53" fmla="*/ 9300 h 12800"/>
                <a:gd name="T54" fmla="*/ 11200 w 11200"/>
                <a:gd name="T55" fmla="*/ 11600 h 12800"/>
                <a:gd name="T56" fmla="*/ 1200 w 11200"/>
                <a:gd name="T57" fmla="*/ 12800 h 12800"/>
                <a:gd name="T58" fmla="*/ 0 w 11200"/>
                <a:gd name="T59" fmla="*/ 2800 h 12800"/>
                <a:gd name="T60" fmla="*/ 2400 w 11200"/>
                <a:gd name="T61" fmla="*/ 1600 h 12800"/>
                <a:gd name="T62" fmla="*/ 2700 w 11200"/>
                <a:gd name="T63" fmla="*/ 0 h 12800"/>
                <a:gd name="T64" fmla="*/ 4000 w 11200"/>
                <a:gd name="T65" fmla="*/ 300 h 12800"/>
                <a:gd name="T66" fmla="*/ 7200 w 11200"/>
                <a:gd name="T67" fmla="*/ 1600 h 12800"/>
                <a:gd name="T68" fmla="*/ 7500 w 11200"/>
                <a:gd name="T69" fmla="*/ 0 h 12800"/>
                <a:gd name="T70" fmla="*/ 8800 w 11200"/>
                <a:gd name="T71" fmla="*/ 300 h 12800"/>
                <a:gd name="T72" fmla="*/ 10000 w 11200"/>
                <a:gd name="T73" fmla="*/ 1600 h 12800"/>
                <a:gd name="T74" fmla="*/ 10000 w 11200"/>
                <a:gd name="T75" fmla="*/ 11450 h 12800"/>
                <a:gd name="T76" fmla="*/ 1200 w 11200"/>
                <a:gd name="T77" fmla="*/ 4000 h 12800"/>
                <a:gd name="T78" fmla="*/ 1350 w 11200"/>
                <a:gd name="T79" fmla="*/ 11600 h 12800"/>
                <a:gd name="T80" fmla="*/ 10000 w 11200"/>
                <a:gd name="T81" fmla="*/ 11450 h 1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00" h="12800">
                  <a:moveTo>
                    <a:pt x="3700" y="7200"/>
                  </a:moveTo>
                  <a:lnTo>
                    <a:pt x="2700" y="7200"/>
                  </a:lnTo>
                  <a:cubicBezTo>
                    <a:pt x="2535" y="7200"/>
                    <a:pt x="2400" y="7065"/>
                    <a:pt x="2400" y="6900"/>
                  </a:cubicBezTo>
                  <a:lnTo>
                    <a:pt x="2400" y="5900"/>
                  </a:lnTo>
                  <a:cubicBezTo>
                    <a:pt x="2400" y="5735"/>
                    <a:pt x="2535" y="5600"/>
                    <a:pt x="2700" y="5600"/>
                  </a:cubicBezTo>
                  <a:lnTo>
                    <a:pt x="3700" y="5600"/>
                  </a:lnTo>
                  <a:cubicBezTo>
                    <a:pt x="3865" y="5600"/>
                    <a:pt x="4000" y="5735"/>
                    <a:pt x="4000" y="5900"/>
                  </a:cubicBezTo>
                  <a:lnTo>
                    <a:pt x="4000" y="6900"/>
                  </a:lnTo>
                  <a:cubicBezTo>
                    <a:pt x="4000" y="7065"/>
                    <a:pt x="3865" y="7200"/>
                    <a:pt x="3700" y="7200"/>
                  </a:cubicBezTo>
                  <a:close/>
                  <a:moveTo>
                    <a:pt x="6400" y="6900"/>
                  </a:moveTo>
                  <a:lnTo>
                    <a:pt x="6400" y="5900"/>
                  </a:lnTo>
                  <a:cubicBezTo>
                    <a:pt x="6400" y="5735"/>
                    <a:pt x="6265" y="5600"/>
                    <a:pt x="6100" y="5600"/>
                  </a:cubicBezTo>
                  <a:lnTo>
                    <a:pt x="5100" y="5600"/>
                  </a:lnTo>
                  <a:cubicBezTo>
                    <a:pt x="4935" y="5600"/>
                    <a:pt x="4800" y="5735"/>
                    <a:pt x="4800" y="5900"/>
                  </a:cubicBezTo>
                  <a:lnTo>
                    <a:pt x="4800" y="6900"/>
                  </a:lnTo>
                  <a:cubicBezTo>
                    <a:pt x="4800" y="7065"/>
                    <a:pt x="4935" y="7200"/>
                    <a:pt x="5100" y="7200"/>
                  </a:cubicBezTo>
                  <a:lnTo>
                    <a:pt x="6100" y="7200"/>
                  </a:lnTo>
                  <a:cubicBezTo>
                    <a:pt x="6265" y="7200"/>
                    <a:pt x="6400" y="7065"/>
                    <a:pt x="6400" y="6900"/>
                  </a:cubicBezTo>
                  <a:close/>
                  <a:moveTo>
                    <a:pt x="8800" y="6900"/>
                  </a:moveTo>
                  <a:lnTo>
                    <a:pt x="8800" y="5900"/>
                  </a:lnTo>
                  <a:cubicBezTo>
                    <a:pt x="8800" y="5735"/>
                    <a:pt x="8665" y="5600"/>
                    <a:pt x="8500" y="5600"/>
                  </a:cubicBezTo>
                  <a:lnTo>
                    <a:pt x="7500" y="5600"/>
                  </a:lnTo>
                  <a:cubicBezTo>
                    <a:pt x="7335" y="5600"/>
                    <a:pt x="7200" y="5735"/>
                    <a:pt x="7200" y="5900"/>
                  </a:cubicBezTo>
                  <a:lnTo>
                    <a:pt x="7200" y="6900"/>
                  </a:lnTo>
                  <a:cubicBezTo>
                    <a:pt x="7200" y="7065"/>
                    <a:pt x="7335" y="7200"/>
                    <a:pt x="7500" y="7200"/>
                  </a:cubicBezTo>
                  <a:lnTo>
                    <a:pt x="8500" y="7200"/>
                  </a:lnTo>
                  <a:cubicBezTo>
                    <a:pt x="8665" y="7200"/>
                    <a:pt x="8800" y="7065"/>
                    <a:pt x="8800" y="6900"/>
                  </a:cubicBezTo>
                  <a:close/>
                  <a:moveTo>
                    <a:pt x="6400" y="9300"/>
                  </a:moveTo>
                  <a:lnTo>
                    <a:pt x="6400" y="8300"/>
                  </a:lnTo>
                  <a:cubicBezTo>
                    <a:pt x="6400" y="8135"/>
                    <a:pt x="6265" y="8000"/>
                    <a:pt x="6100" y="8000"/>
                  </a:cubicBezTo>
                  <a:lnTo>
                    <a:pt x="5100" y="8000"/>
                  </a:lnTo>
                  <a:cubicBezTo>
                    <a:pt x="4935" y="8000"/>
                    <a:pt x="4800" y="8135"/>
                    <a:pt x="4800" y="8300"/>
                  </a:cubicBezTo>
                  <a:lnTo>
                    <a:pt x="4800" y="9300"/>
                  </a:lnTo>
                  <a:cubicBezTo>
                    <a:pt x="4800" y="9465"/>
                    <a:pt x="4935" y="9600"/>
                    <a:pt x="5100" y="9600"/>
                  </a:cubicBezTo>
                  <a:lnTo>
                    <a:pt x="6100" y="9600"/>
                  </a:lnTo>
                  <a:cubicBezTo>
                    <a:pt x="6265" y="9600"/>
                    <a:pt x="6400" y="9465"/>
                    <a:pt x="6400" y="9300"/>
                  </a:cubicBezTo>
                  <a:close/>
                  <a:moveTo>
                    <a:pt x="4000" y="9300"/>
                  </a:moveTo>
                  <a:lnTo>
                    <a:pt x="4000" y="8300"/>
                  </a:lnTo>
                  <a:cubicBezTo>
                    <a:pt x="4000" y="8135"/>
                    <a:pt x="3865" y="8000"/>
                    <a:pt x="3700" y="8000"/>
                  </a:cubicBezTo>
                  <a:lnTo>
                    <a:pt x="2700" y="8000"/>
                  </a:lnTo>
                  <a:cubicBezTo>
                    <a:pt x="2535" y="8000"/>
                    <a:pt x="2400" y="8135"/>
                    <a:pt x="2400" y="8300"/>
                  </a:cubicBezTo>
                  <a:lnTo>
                    <a:pt x="2400" y="9300"/>
                  </a:lnTo>
                  <a:cubicBezTo>
                    <a:pt x="2400" y="9465"/>
                    <a:pt x="2535" y="9600"/>
                    <a:pt x="2700" y="9600"/>
                  </a:cubicBezTo>
                  <a:lnTo>
                    <a:pt x="3700" y="9600"/>
                  </a:lnTo>
                  <a:cubicBezTo>
                    <a:pt x="3865" y="9600"/>
                    <a:pt x="4000" y="9465"/>
                    <a:pt x="4000" y="9300"/>
                  </a:cubicBezTo>
                  <a:close/>
                  <a:moveTo>
                    <a:pt x="8800" y="9300"/>
                  </a:moveTo>
                  <a:lnTo>
                    <a:pt x="8800" y="8300"/>
                  </a:lnTo>
                  <a:cubicBezTo>
                    <a:pt x="8800" y="8135"/>
                    <a:pt x="8665" y="8000"/>
                    <a:pt x="8500" y="8000"/>
                  </a:cubicBezTo>
                  <a:lnTo>
                    <a:pt x="7500" y="8000"/>
                  </a:lnTo>
                  <a:cubicBezTo>
                    <a:pt x="7335" y="8000"/>
                    <a:pt x="7200" y="8135"/>
                    <a:pt x="7200" y="8300"/>
                  </a:cubicBezTo>
                  <a:lnTo>
                    <a:pt x="7200" y="9300"/>
                  </a:lnTo>
                  <a:cubicBezTo>
                    <a:pt x="7200" y="9465"/>
                    <a:pt x="7335" y="9600"/>
                    <a:pt x="7500" y="9600"/>
                  </a:cubicBezTo>
                  <a:lnTo>
                    <a:pt x="8500" y="9600"/>
                  </a:lnTo>
                  <a:cubicBezTo>
                    <a:pt x="8665" y="9600"/>
                    <a:pt x="8800" y="9465"/>
                    <a:pt x="8800" y="9300"/>
                  </a:cubicBezTo>
                  <a:close/>
                  <a:moveTo>
                    <a:pt x="11200" y="2800"/>
                  </a:moveTo>
                  <a:lnTo>
                    <a:pt x="11200" y="11600"/>
                  </a:lnTo>
                  <a:cubicBezTo>
                    <a:pt x="11200" y="12263"/>
                    <a:pt x="10663" y="12800"/>
                    <a:pt x="10000" y="12800"/>
                  </a:cubicBezTo>
                  <a:lnTo>
                    <a:pt x="1200" y="12800"/>
                  </a:lnTo>
                  <a:cubicBezTo>
                    <a:pt x="538" y="12800"/>
                    <a:pt x="0" y="12263"/>
                    <a:pt x="0" y="11600"/>
                  </a:cubicBezTo>
                  <a:lnTo>
                    <a:pt x="0" y="2800"/>
                  </a:lnTo>
                  <a:cubicBezTo>
                    <a:pt x="0" y="2138"/>
                    <a:pt x="538" y="1600"/>
                    <a:pt x="1200" y="1600"/>
                  </a:cubicBezTo>
                  <a:lnTo>
                    <a:pt x="2400" y="1600"/>
                  </a:lnTo>
                  <a:lnTo>
                    <a:pt x="2400" y="300"/>
                  </a:lnTo>
                  <a:cubicBezTo>
                    <a:pt x="2400" y="135"/>
                    <a:pt x="2535" y="0"/>
                    <a:pt x="2700" y="0"/>
                  </a:cubicBezTo>
                  <a:lnTo>
                    <a:pt x="3700" y="0"/>
                  </a:lnTo>
                  <a:cubicBezTo>
                    <a:pt x="3865" y="0"/>
                    <a:pt x="4000" y="135"/>
                    <a:pt x="4000" y="300"/>
                  </a:cubicBezTo>
                  <a:lnTo>
                    <a:pt x="4000" y="1600"/>
                  </a:lnTo>
                  <a:lnTo>
                    <a:pt x="7200" y="1600"/>
                  </a:lnTo>
                  <a:lnTo>
                    <a:pt x="7200" y="300"/>
                  </a:lnTo>
                  <a:cubicBezTo>
                    <a:pt x="7200" y="135"/>
                    <a:pt x="7335" y="0"/>
                    <a:pt x="7500" y="0"/>
                  </a:cubicBezTo>
                  <a:lnTo>
                    <a:pt x="8500" y="0"/>
                  </a:lnTo>
                  <a:cubicBezTo>
                    <a:pt x="8665" y="0"/>
                    <a:pt x="8800" y="135"/>
                    <a:pt x="8800" y="300"/>
                  </a:cubicBezTo>
                  <a:lnTo>
                    <a:pt x="8800" y="1600"/>
                  </a:lnTo>
                  <a:lnTo>
                    <a:pt x="10000" y="1600"/>
                  </a:lnTo>
                  <a:cubicBezTo>
                    <a:pt x="10663" y="1600"/>
                    <a:pt x="11200" y="2138"/>
                    <a:pt x="11200" y="2800"/>
                  </a:cubicBezTo>
                  <a:close/>
                  <a:moveTo>
                    <a:pt x="10000" y="11450"/>
                  </a:moveTo>
                  <a:lnTo>
                    <a:pt x="10000" y="4000"/>
                  </a:lnTo>
                  <a:lnTo>
                    <a:pt x="1200" y="4000"/>
                  </a:lnTo>
                  <a:lnTo>
                    <a:pt x="1200" y="11450"/>
                  </a:lnTo>
                  <a:cubicBezTo>
                    <a:pt x="1200" y="11533"/>
                    <a:pt x="1268" y="11600"/>
                    <a:pt x="1350" y="11600"/>
                  </a:cubicBezTo>
                  <a:lnTo>
                    <a:pt x="9850" y="11600"/>
                  </a:lnTo>
                  <a:cubicBezTo>
                    <a:pt x="9933" y="11600"/>
                    <a:pt x="10000" y="11533"/>
                    <a:pt x="10000" y="114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96295A39-485F-693D-E65D-FC2EA48338CC}"/>
              </a:ext>
            </a:extLst>
          </p:cNvPr>
          <p:cNvGrpSpPr/>
          <p:nvPr/>
        </p:nvGrpSpPr>
        <p:grpSpPr>
          <a:xfrm>
            <a:off x="776210" y="5073082"/>
            <a:ext cx="2615298" cy="808813"/>
            <a:chOff x="858094" y="5073082"/>
            <a:chExt cx="2615298" cy="808813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104909FB-0AE9-B0E2-FB10-3E83A627659C}"/>
                </a:ext>
              </a:extLst>
            </p:cNvPr>
            <p:cNvSpPr txBox="1"/>
            <p:nvPr/>
          </p:nvSpPr>
          <p:spPr>
            <a:xfrm>
              <a:off x="1369868" y="5073082"/>
              <a:ext cx="2103524" cy="327077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400" b="1"/>
                <a:t>Text here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6D8A1ABF-694B-878F-CEB1-3F0B31BE8770}"/>
                </a:ext>
              </a:extLst>
            </p:cNvPr>
            <p:cNvSpPr txBox="1"/>
            <p:nvPr/>
          </p:nvSpPr>
          <p:spPr>
            <a:xfrm>
              <a:off x="1369868" y="5366689"/>
              <a:ext cx="2103524" cy="515206"/>
            </a:xfrm>
            <a:prstGeom prst="rect">
              <a:avLst/>
            </a:prstGeom>
            <a:noFill/>
          </p:spPr>
          <p:txBody>
            <a:bodyPr wrap="square" lIns="9000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CN" sz="1200"/>
                <a:t>Theme color makes PPT more convenient to change.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BBD22234-9C35-D6FB-8958-8010F8A1DB74}"/>
                </a:ext>
              </a:extLst>
            </p:cNvPr>
            <p:cNvSpPr/>
            <p:nvPr/>
          </p:nvSpPr>
          <p:spPr>
            <a:xfrm>
              <a:off x="858094" y="5165724"/>
              <a:ext cx="444500" cy="444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Oval 29">
              <a:extLst>
                <a:ext uri="{FF2B5EF4-FFF2-40B4-BE49-F238E27FC236}">
                  <a16:creationId xmlns:a16="http://schemas.microsoft.com/office/drawing/2014/main" xmlns="" id="{20ADE992-6058-A34C-94BA-2BDBD7D2265F}"/>
                </a:ext>
              </a:extLst>
            </p:cNvPr>
            <p:cNvSpPr/>
            <p:nvPr/>
          </p:nvSpPr>
          <p:spPr>
            <a:xfrm>
              <a:off x="953345" y="5261555"/>
              <a:ext cx="254000" cy="252838"/>
            </a:xfrm>
            <a:custGeom>
              <a:avLst/>
              <a:gdLst>
                <a:gd name="connsiteX0" fmla="*/ 188041 w 607605"/>
                <a:gd name="connsiteY0" fmla="*/ 363499 h 604827"/>
                <a:gd name="connsiteX1" fmla="*/ 369436 w 607605"/>
                <a:gd name="connsiteY1" fmla="*/ 403750 h 604827"/>
                <a:gd name="connsiteX2" fmla="*/ 383855 w 607605"/>
                <a:gd name="connsiteY2" fmla="*/ 408193 h 604827"/>
                <a:gd name="connsiteX3" fmla="*/ 385457 w 607605"/>
                <a:gd name="connsiteY3" fmla="*/ 408815 h 604827"/>
                <a:gd name="connsiteX4" fmla="*/ 396049 w 607605"/>
                <a:gd name="connsiteY4" fmla="*/ 413613 h 604827"/>
                <a:gd name="connsiteX5" fmla="*/ 398274 w 607605"/>
                <a:gd name="connsiteY5" fmla="*/ 414946 h 604827"/>
                <a:gd name="connsiteX6" fmla="*/ 406196 w 607605"/>
                <a:gd name="connsiteY6" fmla="*/ 420099 h 604827"/>
                <a:gd name="connsiteX7" fmla="*/ 408510 w 607605"/>
                <a:gd name="connsiteY7" fmla="*/ 422054 h 604827"/>
                <a:gd name="connsiteX8" fmla="*/ 414562 w 607605"/>
                <a:gd name="connsiteY8" fmla="*/ 427829 h 604827"/>
                <a:gd name="connsiteX9" fmla="*/ 416609 w 607605"/>
                <a:gd name="connsiteY9" fmla="*/ 430317 h 604827"/>
                <a:gd name="connsiteX10" fmla="*/ 421060 w 607605"/>
                <a:gd name="connsiteY10" fmla="*/ 436715 h 604827"/>
                <a:gd name="connsiteX11" fmla="*/ 422751 w 607605"/>
                <a:gd name="connsiteY11" fmla="*/ 439736 h 604827"/>
                <a:gd name="connsiteX12" fmla="*/ 425866 w 607605"/>
                <a:gd name="connsiteY12" fmla="*/ 446933 h 604827"/>
                <a:gd name="connsiteX13" fmla="*/ 427023 w 607605"/>
                <a:gd name="connsiteY13" fmla="*/ 450398 h 604827"/>
                <a:gd name="connsiteX14" fmla="*/ 428892 w 607605"/>
                <a:gd name="connsiteY14" fmla="*/ 458928 h 604827"/>
                <a:gd name="connsiteX15" fmla="*/ 429515 w 607605"/>
                <a:gd name="connsiteY15" fmla="*/ 462305 h 604827"/>
                <a:gd name="connsiteX16" fmla="*/ 430405 w 607605"/>
                <a:gd name="connsiteY16" fmla="*/ 475366 h 604827"/>
                <a:gd name="connsiteX17" fmla="*/ 430405 w 607605"/>
                <a:gd name="connsiteY17" fmla="*/ 479365 h 604827"/>
                <a:gd name="connsiteX18" fmla="*/ 420704 w 607605"/>
                <a:gd name="connsiteY18" fmla="*/ 491716 h 604827"/>
                <a:gd name="connsiteX19" fmla="*/ 386614 w 607605"/>
                <a:gd name="connsiteY19" fmla="*/ 500157 h 604827"/>
                <a:gd name="connsiteX20" fmla="*/ 347807 w 607605"/>
                <a:gd name="connsiteY20" fmla="*/ 501045 h 604827"/>
                <a:gd name="connsiteX21" fmla="*/ 237974 w 607605"/>
                <a:gd name="connsiteY21" fmla="*/ 479098 h 604827"/>
                <a:gd name="connsiteX22" fmla="*/ 223110 w 607605"/>
                <a:gd name="connsiteY22" fmla="*/ 489050 h 604827"/>
                <a:gd name="connsiteX23" fmla="*/ 232989 w 607605"/>
                <a:gd name="connsiteY23" fmla="*/ 503889 h 604827"/>
                <a:gd name="connsiteX24" fmla="*/ 342823 w 607605"/>
                <a:gd name="connsiteY24" fmla="*/ 525836 h 604827"/>
                <a:gd name="connsiteX25" fmla="*/ 365164 w 607605"/>
                <a:gd name="connsiteY25" fmla="*/ 528057 h 604827"/>
                <a:gd name="connsiteX26" fmla="*/ 392845 w 607605"/>
                <a:gd name="connsiteY26" fmla="*/ 524681 h 604827"/>
                <a:gd name="connsiteX27" fmla="*/ 426934 w 607605"/>
                <a:gd name="connsiteY27" fmla="*/ 516151 h 604827"/>
                <a:gd name="connsiteX28" fmla="*/ 455683 w 607605"/>
                <a:gd name="connsiteY28" fmla="*/ 479365 h 604827"/>
                <a:gd name="connsiteX29" fmla="*/ 455683 w 607605"/>
                <a:gd name="connsiteY29" fmla="*/ 475366 h 604827"/>
                <a:gd name="connsiteX30" fmla="*/ 454348 w 607605"/>
                <a:gd name="connsiteY30" fmla="*/ 457240 h 604827"/>
                <a:gd name="connsiteX31" fmla="*/ 511668 w 607605"/>
                <a:gd name="connsiteY31" fmla="*/ 442935 h 604827"/>
                <a:gd name="connsiteX32" fmla="*/ 606282 w 607605"/>
                <a:gd name="connsiteY32" fmla="*/ 486384 h 604827"/>
                <a:gd name="connsiteX33" fmla="*/ 606816 w 607605"/>
                <a:gd name="connsiteY33" fmla="*/ 496247 h 604827"/>
                <a:gd name="connsiteX34" fmla="*/ 600140 w 607605"/>
                <a:gd name="connsiteY34" fmla="*/ 503533 h 604827"/>
                <a:gd name="connsiteX35" fmla="*/ 460846 w 607605"/>
                <a:gd name="connsiteY35" fmla="*/ 566709 h 604827"/>
                <a:gd name="connsiteX36" fmla="*/ 339085 w 607605"/>
                <a:gd name="connsiteY36" fmla="*/ 604827 h 604827"/>
                <a:gd name="connsiteX37" fmla="*/ 286571 w 607605"/>
                <a:gd name="connsiteY37" fmla="*/ 592299 h 604827"/>
                <a:gd name="connsiteX38" fmla="*/ 141046 w 607605"/>
                <a:gd name="connsiteY38" fmla="*/ 543873 h 604827"/>
                <a:gd name="connsiteX39" fmla="*/ 132946 w 607605"/>
                <a:gd name="connsiteY39" fmla="*/ 528146 h 604827"/>
                <a:gd name="connsiteX40" fmla="*/ 172821 w 607605"/>
                <a:gd name="connsiteY40" fmla="*/ 373628 h 604827"/>
                <a:gd name="connsiteX41" fmla="*/ 178250 w 607605"/>
                <a:gd name="connsiteY41" fmla="*/ 365365 h 604827"/>
                <a:gd name="connsiteX42" fmla="*/ 188041 w 607605"/>
                <a:gd name="connsiteY42" fmla="*/ 363499 h 604827"/>
                <a:gd name="connsiteX43" fmla="*/ 13441 w 607605"/>
                <a:gd name="connsiteY43" fmla="*/ 302454 h 604827"/>
                <a:gd name="connsiteX44" fmla="*/ 147937 w 607605"/>
                <a:gd name="connsiteY44" fmla="*/ 331159 h 604827"/>
                <a:gd name="connsiteX45" fmla="*/ 151854 w 607605"/>
                <a:gd name="connsiteY45" fmla="*/ 341468 h 604827"/>
                <a:gd name="connsiteX46" fmla="*/ 100672 w 607605"/>
                <a:gd name="connsiteY46" fmla="*/ 546492 h 604827"/>
                <a:gd name="connsiteX47" fmla="*/ 88656 w 607605"/>
                <a:gd name="connsiteY47" fmla="*/ 555290 h 604827"/>
                <a:gd name="connsiteX48" fmla="*/ 12640 w 607605"/>
                <a:gd name="connsiteY48" fmla="*/ 555290 h 604827"/>
                <a:gd name="connsiteX49" fmla="*/ 0 w 607605"/>
                <a:gd name="connsiteY49" fmla="*/ 542582 h 604827"/>
                <a:gd name="connsiteX50" fmla="*/ 0 w 607605"/>
                <a:gd name="connsiteY50" fmla="*/ 315073 h 604827"/>
                <a:gd name="connsiteX51" fmla="*/ 4006 w 607605"/>
                <a:gd name="connsiteY51" fmla="*/ 305920 h 604827"/>
                <a:gd name="connsiteX52" fmla="*/ 13441 w 607605"/>
                <a:gd name="connsiteY52" fmla="*/ 302454 h 604827"/>
                <a:gd name="connsiteX53" fmla="*/ 392732 w 607605"/>
                <a:gd name="connsiteY53" fmla="*/ 0 h 604827"/>
                <a:gd name="connsiteX54" fmla="*/ 404793 w 607605"/>
                <a:gd name="connsiteY54" fmla="*/ 7798 h 604827"/>
                <a:gd name="connsiteX55" fmla="*/ 436659 w 607605"/>
                <a:gd name="connsiteY55" fmla="*/ 105740 h 604827"/>
                <a:gd name="connsiteX56" fmla="*/ 539736 w 607605"/>
                <a:gd name="connsiteY56" fmla="*/ 105740 h 604827"/>
                <a:gd name="connsiteX57" fmla="*/ 551753 w 607605"/>
                <a:gd name="connsiteY57" fmla="*/ 114450 h 604827"/>
                <a:gd name="connsiteX58" fmla="*/ 547124 w 607605"/>
                <a:gd name="connsiteY58" fmla="*/ 128581 h 604827"/>
                <a:gd name="connsiteX59" fmla="*/ 463719 w 607605"/>
                <a:gd name="connsiteY59" fmla="*/ 189106 h 604827"/>
                <a:gd name="connsiteX60" fmla="*/ 495586 w 607605"/>
                <a:gd name="connsiteY60" fmla="*/ 286958 h 604827"/>
                <a:gd name="connsiteX61" fmla="*/ 491046 w 607605"/>
                <a:gd name="connsiteY61" fmla="*/ 301089 h 604827"/>
                <a:gd name="connsiteX62" fmla="*/ 483569 w 607605"/>
                <a:gd name="connsiteY62" fmla="*/ 303489 h 604827"/>
                <a:gd name="connsiteX63" fmla="*/ 476092 w 607605"/>
                <a:gd name="connsiteY63" fmla="*/ 301089 h 604827"/>
                <a:gd name="connsiteX64" fmla="*/ 392776 w 607605"/>
                <a:gd name="connsiteY64" fmla="*/ 240565 h 604827"/>
                <a:gd name="connsiteX65" fmla="*/ 309371 w 607605"/>
                <a:gd name="connsiteY65" fmla="*/ 301089 h 604827"/>
                <a:gd name="connsiteX66" fmla="*/ 294506 w 607605"/>
                <a:gd name="connsiteY66" fmla="*/ 301089 h 604827"/>
                <a:gd name="connsiteX67" fmla="*/ 289877 w 607605"/>
                <a:gd name="connsiteY67" fmla="*/ 286958 h 604827"/>
                <a:gd name="connsiteX68" fmla="*/ 321744 w 607605"/>
                <a:gd name="connsiteY68" fmla="*/ 189106 h 604827"/>
                <a:gd name="connsiteX69" fmla="*/ 238339 w 607605"/>
                <a:gd name="connsiteY69" fmla="*/ 128581 h 604827"/>
                <a:gd name="connsiteX70" fmla="*/ 233710 w 607605"/>
                <a:gd name="connsiteY70" fmla="*/ 114450 h 604827"/>
                <a:gd name="connsiteX71" fmla="*/ 245727 w 607605"/>
                <a:gd name="connsiteY71" fmla="*/ 105740 h 604827"/>
                <a:gd name="connsiteX72" fmla="*/ 348804 w 607605"/>
                <a:gd name="connsiteY72" fmla="*/ 105740 h 604827"/>
                <a:gd name="connsiteX73" fmla="*/ 380670 w 607605"/>
                <a:gd name="connsiteY73" fmla="*/ 7798 h 604827"/>
                <a:gd name="connsiteX74" fmla="*/ 392732 w 607605"/>
                <a:gd name="connsiteY74" fmla="*/ 0 h 604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607605" h="604827">
                  <a:moveTo>
                    <a:pt x="188041" y="363499"/>
                  </a:moveTo>
                  <a:lnTo>
                    <a:pt x="369436" y="403750"/>
                  </a:lnTo>
                  <a:cubicBezTo>
                    <a:pt x="374598" y="405083"/>
                    <a:pt x="379405" y="406504"/>
                    <a:pt x="383855" y="408193"/>
                  </a:cubicBezTo>
                  <a:cubicBezTo>
                    <a:pt x="384389" y="408370"/>
                    <a:pt x="384923" y="408637"/>
                    <a:pt x="385457" y="408815"/>
                  </a:cubicBezTo>
                  <a:cubicBezTo>
                    <a:pt x="389195" y="410325"/>
                    <a:pt x="392756" y="411836"/>
                    <a:pt x="396049" y="413613"/>
                  </a:cubicBezTo>
                  <a:cubicBezTo>
                    <a:pt x="396850" y="413968"/>
                    <a:pt x="397562" y="414501"/>
                    <a:pt x="398274" y="414946"/>
                  </a:cubicBezTo>
                  <a:cubicBezTo>
                    <a:pt x="401122" y="416545"/>
                    <a:pt x="403792" y="418322"/>
                    <a:pt x="406196" y="420099"/>
                  </a:cubicBezTo>
                  <a:cubicBezTo>
                    <a:pt x="407086" y="420721"/>
                    <a:pt x="407798" y="421432"/>
                    <a:pt x="408510" y="422054"/>
                  </a:cubicBezTo>
                  <a:cubicBezTo>
                    <a:pt x="410735" y="423831"/>
                    <a:pt x="412782" y="425786"/>
                    <a:pt x="414562" y="427829"/>
                  </a:cubicBezTo>
                  <a:cubicBezTo>
                    <a:pt x="415274" y="428629"/>
                    <a:pt x="415986" y="429429"/>
                    <a:pt x="416609" y="430317"/>
                  </a:cubicBezTo>
                  <a:cubicBezTo>
                    <a:pt x="418300" y="432361"/>
                    <a:pt x="419725" y="434494"/>
                    <a:pt x="421060" y="436715"/>
                  </a:cubicBezTo>
                  <a:cubicBezTo>
                    <a:pt x="421683" y="437692"/>
                    <a:pt x="422217" y="438670"/>
                    <a:pt x="422751" y="439736"/>
                  </a:cubicBezTo>
                  <a:cubicBezTo>
                    <a:pt x="423997" y="442046"/>
                    <a:pt x="424976" y="444445"/>
                    <a:pt x="425866" y="446933"/>
                  </a:cubicBezTo>
                  <a:cubicBezTo>
                    <a:pt x="426222" y="448088"/>
                    <a:pt x="426667" y="449154"/>
                    <a:pt x="427023" y="450398"/>
                  </a:cubicBezTo>
                  <a:cubicBezTo>
                    <a:pt x="427824" y="453064"/>
                    <a:pt x="428358" y="455996"/>
                    <a:pt x="428892" y="458928"/>
                  </a:cubicBezTo>
                  <a:cubicBezTo>
                    <a:pt x="429070" y="460084"/>
                    <a:pt x="429337" y="461150"/>
                    <a:pt x="429515" y="462305"/>
                  </a:cubicBezTo>
                  <a:cubicBezTo>
                    <a:pt x="430049" y="466481"/>
                    <a:pt x="430405" y="470746"/>
                    <a:pt x="430405" y="475366"/>
                  </a:cubicBezTo>
                  <a:lnTo>
                    <a:pt x="430405" y="479365"/>
                  </a:lnTo>
                  <a:cubicBezTo>
                    <a:pt x="430405" y="485140"/>
                    <a:pt x="426400" y="490205"/>
                    <a:pt x="420704" y="491716"/>
                  </a:cubicBezTo>
                  <a:cubicBezTo>
                    <a:pt x="412248" y="493759"/>
                    <a:pt x="386614" y="500157"/>
                    <a:pt x="386614" y="500157"/>
                  </a:cubicBezTo>
                  <a:cubicBezTo>
                    <a:pt x="374153" y="503267"/>
                    <a:pt x="360446" y="503622"/>
                    <a:pt x="347807" y="501045"/>
                  </a:cubicBezTo>
                  <a:lnTo>
                    <a:pt x="237974" y="479098"/>
                  </a:lnTo>
                  <a:cubicBezTo>
                    <a:pt x="231209" y="477766"/>
                    <a:pt x="224445" y="482208"/>
                    <a:pt x="223110" y="489050"/>
                  </a:cubicBezTo>
                  <a:cubicBezTo>
                    <a:pt x="221685" y="495892"/>
                    <a:pt x="226136" y="502556"/>
                    <a:pt x="232989" y="503889"/>
                  </a:cubicBezTo>
                  <a:lnTo>
                    <a:pt x="342823" y="525836"/>
                  </a:lnTo>
                  <a:cubicBezTo>
                    <a:pt x="350122" y="527346"/>
                    <a:pt x="357598" y="528057"/>
                    <a:pt x="365164" y="528057"/>
                  </a:cubicBezTo>
                  <a:cubicBezTo>
                    <a:pt x="374598" y="528057"/>
                    <a:pt x="383855" y="526902"/>
                    <a:pt x="392845" y="524681"/>
                  </a:cubicBezTo>
                  <a:lnTo>
                    <a:pt x="426934" y="516151"/>
                  </a:lnTo>
                  <a:cubicBezTo>
                    <a:pt x="443845" y="511974"/>
                    <a:pt x="455683" y="496780"/>
                    <a:pt x="455683" y="479365"/>
                  </a:cubicBezTo>
                  <a:lnTo>
                    <a:pt x="455683" y="475366"/>
                  </a:lnTo>
                  <a:cubicBezTo>
                    <a:pt x="455683" y="469058"/>
                    <a:pt x="455238" y="463016"/>
                    <a:pt x="454348" y="457240"/>
                  </a:cubicBezTo>
                  <a:lnTo>
                    <a:pt x="511668" y="442935"/>
                  </a:lnTo>
                  <a:cubicBezTo>
                    <a:pt x="549051" y="433605"/>
                    <a:pt x="589015" y="451998"/>
                    <a:pt x="606282" y="486384"/>
                  </a:cubicBezTo>
                  <a:cubicBezTo>
                    <a:pt x="607795" y="489405"/>
                    <a:pt x="608062" y="493048"/>
                    <a:pt x="606816" y="496247"/>
                  </a:cubicBezTo>
                  <a:cubicBezTo>
                    <a:pt x="605659" y="499446"/>
                    <a:pt x="603256" y="502112"/>
                    <a:pt x="600140" y="503533"/>
                  </a:cubicBezTo>
                  <a:lnTo>
                    <a:pt x="460846" y="566709"/>
                  </a:lnTo>
                  <a:cubicBezTo>
                    <a:pt x="394536" y="593898"/>
                    <a:pt x="365075" y="604827"/>
                    <a:pt x="339085" y="604827"/>
                  </a:cubicBezTo>
                  <a:cubicBezTo>
                    <a:pt x="321195" y="604827"/>
                    <a:pt x="306063" y="599674"/>
                    <a:pt x="286571" y="592299"/>
                  </a:cubicBezTo>
                  <a:lnTo>
                    <a:pt x="141046" y="543873"/>
                  </a:lnTo>
                  <a:cubicBezTo>
                    <a:pt x="134548" y="541652"/>
                    <a:pt x="130899" y="534721"/>
                    <a:pt x="132946" y="528146"/>
                  </a:cubicBezTo>
                  <a:cubicBezTo>
                    <a:pt x="143894" y="492693"/>
                    <a:pt x="163742" y="425430"/>
                    <a:pt x="172821" y="373628"/>
                  </a:cubicBezTo>
                  <a:cubicBezTo>
                    <a:pt x="173444" y="370252"/>
                    <a:pt x="175402" y="367231"/>
                    <a:pt x="178250" y="365365"/>
                  </a:cubicBezTo>
                  <a:cubicBezTo>
                    <a:pt x="181188" y="363410"/>
                    <a:pt x="184659" y="362788"/>
                    <a:pt x="188041" y="363499"/>
                  </a:cubicBezTo>
                  <a:close/>
                  <a:moveTo>
                    <a:pt x="13441" y="302454"/>
                  </a:moveTo>
                  <a:cubicBezTo>
                    <a:pt x="39521" y="304054"/>
                    <a:pt x="126308" y="310719"/>
                    <a:pt x="147937" y="331159"/>
                  </a:cubicBezTo>
                  <a:cubicBezTo>
                    <a:pt x="150786" y="333825"/>
                    <a:pt x="152210" y="337647"/>
                    <a:pt x="151854" y="341468"/>
                  </a:cubicBezTo>
                  <a:cubicBezTo>
                    <a:pt x="146157" y="407232"/>
                    <a:pt x="102541" y="540893"/>
                    <a:pt x="100672" y="546492"/>
                  </a:cubicBezTo>
                  <a:cubicBezTo>
                    <a:pt x="98981" y="551735"/>
                    <a:pt x="94085" y="555290"/>
                    <a:pt x="88656" y="555290"/>
                  </a:cubicBezTo>
                  <a:lnTo>
                    <a:pt x="12640" y="555290"/>
                  </a:lnTo>
                  <a:cubicBezTo>
                    <a:pt x="5697" y="555290"/>
                    <a:pt x="0" y="549602"/>
                    <a:pt x="0" y="542582"/>
                  </a:cubicBezTo>
                  <a:lnTo>
                    <a:pt x="0" y="315073"/>
                  </a:lnTo>
                  <a:cubicBezTo>
                    <a:pt x="0" y="311608"/>
                    <a:pt x="1424" y="308230"/>
                    <a:pt x="4006" y="305920"/>
                  </a:cubicBezTo>
                  <a:cubicBezTo>
                    <a:pt x="6498" y="303520"/>
                    <a:pt x="10058" y="302454"/>
                    <a:pt x="13441" y="302454"/>
                  </a:cubicBezTo>
                  <a:close/>
                  <a:moveTo>
                    <a:pt x="392732" y="0"/>
                  </a:moveTo>
                  <a:cubicBezTo>
                    <a:pt x="397917" y="0"/>
                    <a:pt x="403102" y="2599"/>
                    <a:pt x="404793" y="7798"/>
                  </a:cubicBezTo>
                  <a:lnTo>
                    <a:pt x="436659" y="105740"/>
                  </a:lnTo>
                  <a:lnTo>
                    <a:pt x="539736" y="105740"/>
                  </a:lnTo>
                  <a:cubicBezTo>
                    <a:pt x="545166" y="105740"/>
                    <a:pt x="550062" y="109206"/>
                    <a:pt x="551753" y="114450"/>
                  </a:cubicBezTo>
                  <a:cubicBezTo>
                    <a:pt x="553444" y="119693"/>
                    <a:pt x="551575" y="125381"/>
                    <a:pt x="547124" y="128581"/>
                  </a:cubicBezTo>
                  <a:lnTo>
                    <a:pt x="463719" y="189106"/>
                  </a:lnTo>
                  <a:lnTo>
                    <a:pt x="495586" y="286958"/>
                  </a:lnTo>
                  <a:cubicBezTo>
                    <a:pt x="497277" y="292202"/>
                    <a:pt x="495408" y="297890"/>
                    <a:pt x="491046" y="301089"/>
                  </a:cubicBezTo>
                  <a:cubicBezTo>
                    <a:pt x="488821" y="302689"/>
                    <a:pt x="486150" y="303489"/>
                    <a:pt x="483569" y="303489"/>
                  </a:cubicBezTo>
                  <a:cubicBezTo>
                    <a:pt x="480988" y="303489"/>
                    <a:pt x="478317" y="302689"/>
                    <a:pt x="476092" y="301089"/>
                  </a:cubicBezTo>
                  <a:lnTo>
                    <a:pt x="392776" y="240565"/>
                  </a:lnTo>
                  <a:lnTo>
                    <a:pt x="309371" y="301089"/>
                  </a:lnTo>
                  <a:cubicBezTo>
                    <a:pt x="304920" y="304289"/>
                    <a:pt x="298957" y="304289"/>
                    <a:pt x="294506" y="301089"/>
                  </a:cubicBezTo>
                  <a:cubicBezTo>
                    <a:pt x="290055" y="297890"/>
                    <a:pt x="288186" y="292202"/>
                    <a:pt x="289877" y="286958"/>
                  </a:cubicBezTo>
                  <a:lnTo>
                    <a:pt x="321744" y="189106"/>
                  </a:lnTo>
                  <a:lnTo>
                    <a:pt x="238339" y="128581"/>
                  </a:lnTo>
                  <a:cubicBezTo>
                    <a:pt x="233888" y="125381"/>
                    <a:pt x="232019" y="119693"/>
                    <a:pt x="233710" y="114450"/>
                  </a:cubicBezTo>
                  <a:cubicBezTo>
                    <a:pt x="235401" y="109206"/>
                    <a:pt x="240297" y="105740"/>
                    <a:pt x="245727" y="105740"/>
                  </a:cubicBezTo>
                  <a:lnTo>
                    <a:pt x="348804" y="105740"/>
                  </a:lnTo>
                  <a:lnTo>
                    <a:pt x="380670" y="7798"/>
                  </a:lnTo>
                  <a:cubicBezTo>
                    <a:pt x="382362" y="2599"/>
                    <a:pt x="387547" y="0"/>
                    <a:pt x="3927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2788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E08BA05-C114-770F-5AD5-62B81A091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xmlns="" id="{AC87B41F-24A4-22C3-6DB9-78A948171C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7681359"/>
              </p:ext>
            </p:extLst>
          </p:nvPr>
        </p:nvGraphicFramePr>
        <p:xfrm>
          <a:off x="431799" y="1917192"/>
          <a:ext cx="3611563" cy="3370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>
            <a:extLst>
              <a:ext uri="{FF2B5EF4-FFF2-40B4-BE49-F238E27FC236}">
                <a16:creationId xmlns:a16="http://schemas.microsoft.com/office/drawing/2014/main" xmlns="" id="{0C49C6B9-F27F-A724-4C67-25A6810F74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7745337"/>
              </p:ext>
            </p:extLst>
          </p:nvPr>
        </p:nvGraphicFramePr>
        <p:xfrm>
          <a:off x="4295775" y="1917192"/>
          <a:ext cx="3611563" cy="3370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图表 8">
            <a:extLst>
              <a:ext uri="{FF2B5EF4-FFF2-40B4-BE49-F238E27FC236}">
                <a16:creationId xmlns:a16="http://schemas.microsoft.com/office/drawing/2014/main" xmlns="" id="{0AAD965F-54D1-6A27-06ED-853E6BDA3C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5421078"/>
              </p:ext>
            </p:extLst>
          </p:nvPr>
        </p:nvGraphicFramePr>
        <p:xfrm>
          <a:off x="8159751" y="1917192"/>
          <a:ext cx="3611563" cy="3370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F0182F8-343B-26C4-078A-A4EFE906B7EA}"/>
              </a:ext>
            </a:extLst>
          </p:cNvPr>
          <p:cNvSpPr txBox="1"/>
          <p:nvPr/>
        </p:nvSpPr>
        <p:spPr>
          <a:xfrm>
            <a:off x="1390780" y="3202220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7E89E6A-07E3-008D-5173-6E8B34A083DC}"/>
              </a:ext>
            </a:extLst>
          </p:cNvPr>
          <p:cNvSpPr txBox="1"/>
          <p:nvPr/>
        </p:nvSpPr>
        <p:spPr>
          <a:xfrm>
            <a:off x="5256660" y="3202220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A7FA82F-A11F-D8E6-E746-D6972108AEC0}"/>
              </a:ext>
            </a:extLst>
          </p:cNvPr>
          <p:cNvSpPr txBox="1"/>
          <p:nvPr/>
        </p:nvSpPr>
        <p:spPr>
          <a:xfrm>
            <a:off x="9112380" y="3202220"/>
            <a:ext cx="1774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da-DK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charset="0"/>
              </a:rPr>
              <a:t>Text here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6C896A0-D275-6CB4-79C5-CD575F55FE55}"/>
              </a:ext>
            </a:extLst>
          </p:cNvPr>
          <p:cNvSpPr txBox="1"/>
          <p:nvPr/>
        </p:nvSpPr>
        <p:spPr>
          <a:xfrm>
            <a:off x="4626304" y="1278468"/>
            <a:ext cx="3085844" cy="42774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000" b="1"/>
              <a:t>Click to add text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4A4862F6-CBDB-3A6B-B4B5-43F1BD5BD5DA}"/>
              </a:ext>
            </a:extLst>
          </p:cNvPr>
          <p:cNvSpPr txBox="1"/>
          <p:nvPr/>
        </p:nvSpPr>
        <p:spPr>
          <a:xfrm>
            <a:off x="4626304" y="1640391"/>
            <a:ext cx="3085844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/>
              <a:t>Click to add text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AB89EB85-B330-69E9-D121-AABF26A20B0F}"/>
              </a:ext>
            </a:extLst>
          </p:cNvPr>
          <p:cNvSpPr txBox="1"/>
          <p:nvPr/>
        </p:nvSpPr>
        <p:spPr>
          <a:xfrm>
            <a:off x="717550" y="1278468"/>
            <a:ext cx="3085844" cy="42774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000" b="1"/>
              <a:t>Click to add text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4DA62FF1-ABE2-A305-4997-307204672E07}"/>
              </a:ext>
            </a:extLst>
          </p:cNvPr>
          <p:cNvSpPr txBox="1"/>
          <p:nvPr/>
        </p:nvSpPr>
        <p:spPr>
          <a:xfrm>
            <a:off x="717550" y="1640391"/>
            <a:ext cx="3085844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/>
              <a:t>Click to add text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E5FA9FEB-FF0D-51C8-CCB7-FCDC646B70AC}"/>
              </a:ext>
            </a:extLst>
          </p:cNvPr>
          <p:cNvSpPr txBox="1"/>
          <p:nvPr/>
        </p:nvSpPr>
        <p:spPr>
          <a:xfrm>
            <a:off x="8458458" y="1278468"/>
            <a:ext cx="3085844" cy="42774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000" b="1"/>
              <a:t>Click to add text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B7DB3BAD-3782-0842-3AF0-5D3BAFA1AA60}"/>
              </a:ext>
            </a:extLst>
          </p:cNvPr>
          <p:cNvSpPr txBox="1"/>
          <p:nvPr/>
        </p:nvSpPr>
        <p:spPr>
          <a:xfrm>
            <a:off x="8458458" y="1640391"/>
            <a:ext cx="3085844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/>
              <a:t>Click to add text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CB5F9A88-7045-5D60-8771-408DE0E44661}"/>
              </a:ext>
            </a:extLst>
          </p:cNvPr>
          <p:cNvSpPr txBox="1"/>
          <p:nvPr/>
        </p:nvSpPr>
        <p:spPr>
          <a:xfrm>
            <a:off x="660400" y="5471594"/>
            <a:ext cx="3216656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2C33161-85CE-3C03-AE26-AC9E05CCBA92}"/>
              </a:ext>
            </a:extLst>
          </p:cNvPr>
          <p:cNvSpPr txBox="1"/>
          <p:nvPr/>
        </p:nvSpPr>
        <p:spPr>
          <a:xfrm>
            <a:off x="4560898" y="5471594"/>
            <a:ext cx="3216656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284C0E3-C729-CD24-BE05-97BEE292D89A}"/>
              </a:ext>
            </a:extLst>
          </p:cNvPr>
          <p:cNvSpPr txBox="1"/>
          <p:nvPr/>
        </p:nvSpPr>
        <p:spPr>
          <a:xfrm>
            <a:off x="8357204" y="5471594"/>
            <a:ext cx="3216656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22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01983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2"/>
          <p:cNvGrpSpPr/>
          <p:nvPr/>
        </p:nvGrpSpPr>
        <p:grpSpPr>
          <a:xfrm>
            <a:off x="3549900" y="1080227"/>
            <a:ext cx="5092700" cy="4410075"/>
            <a:chOff x="3549900" y="1000953"/>
            <a:chExt cx="5092700" cy="4410075"/>
          </a:xfrm>
        </p:grpSpPr>
        <p:sp>
          <p:nvSpPr>
            <p:cNvPr id="9" name="object 3"/>
            <p:cNvSpPr/>
            <p:nvPr/>
          </p:nvSpPr>
          <p:spPr>
            <a:xfrm>
              <a:off x="5459479" y="1000953"/>
              <a:ext cx="1273175" cy="1102995"/>
            </a:xfrm>
            <a:custGeom>
              <a:avLst/>
              <a:gdLst/>
              <a:ahLst/>
              <a:cxnLst/>
              <a:rect l="l" t="t" r="r" b="b"/>
              <a:pathLst>
                <a:path w="1273175" h="1102995">
                  <a:moveTo>
                    <a:pt x="636574" y="0"/>
                  </a:moveTo>
                  <a:lnTo>
                    <a:pt x="0" y="1102499"/>
                  </a:lnTo>
                  <a:lnTo>
                    <a:pt x="1273162" y="1102499"/>
                  </a:lnTo>
                  <a:lnTo>
                    <a:pt x="636574" y="0"/>
                  </a:lnTo>
                  <a:close/>
                </a:path>
              </a:pathLst>
            </a:custGeom>
            <a:solidFill>
              <a:srgbClr val="9FD9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/>
            <p:cNvSpPr/>
            <p:nvPr/>
          </p:nvSpPr>
          <p:spPr>
            <a:xfrm>
              <a:off x="4822895" y="2103447"/>
              <a:ext cx="1678939" cy="1102995"/>
            </a:xfrm>
            <a:custGeom>
              <a:avLst/>
              <a:gdLst/>
              <a:ahLst/>
              <a:cxnLst/>
              <a:rect l="l" t="t" r="r" b="b"/>
              <a:pathLst>
                <a:path w="1678939" h="1102995">
                  <a:moveTo>
                    <a:pt x="1678686" y="0"/>
                  </a:moveTo>
                  <a:lnTo>
                    <a:pt x="636587" y="0"/>
                  </a:lnTo>
                  <a:lnTo>
                    <a:pt x="0" y="1102512"/>
                  </a:lnTo>
                  <a:lnTo>
                    <a:pt x="1042098" y="1102512"/>
                  </a:lnTo>
                  <a:lnTo>
                    <a:pt x="1678686" y="0"/>
                  </a:lnTo>
                  <a:close/>
                </a:path>
              </a:pathLst>
            </a:custGeom>
            <a:solidFill>
              <a:schemeClr val="accent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/>
            <p:cNvSpPr/>
            <p:nvPr/>
          </p:nvSpPr>
          <p:spPr>
            <a:xfrm>
              <a:off x="5864999" y="2103447"/>
              <a:ext cx="1504315" cy="1102995"/>
            </a:xfrm>
            <a:custGeom>
              <a:avLst/>
              <a:gdLst/>
              <a:ahLst/>
              <a:cxnLst/>
              <a:rect l="l" t="t" r="r" b="b"/>
              <a:pathLst>
                <a:path w="1504315" h="1102995">
                  <a:moveTo>
                    <a:pt x="867638" y="0"/>
                  </a:moveTo>
                  <a:lnTo>
                    <a:pt x="636574" y="0"/>
                  </a:lnTo>
                  <a:lnTo>
                    <a:pt x="0" y="1102512"/>
                  </a:lnTo>
                  <a:lnTo>
                    <a:pt x="1504226" y="1102512"/>
                  </a:lnTo>
                  <a:lnTo>
                    <a:pt x="867638" y="0"/>
                  </a:lnTo>
                  <a:close/>
                </a:path>
              </a:pathLst>
            </a:custGeom>
            <a:solidFill>
              <a:schemeClr val="accent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/>
            <p:cNvSpPr/>
            <p:nvPr/>
          </p:nvSpPr>
          <p:spPr>
            <a:xfrm>
              <a:off x="4186478" y="3205962"/>
              <a:ext cx="3819525" cy="1102360"/>
            </a:xfrm>
            <a:custGeom>
              <a:avLst/>
              <a:gdLst/>
              <a:ahLst/>
              <a:cxnLst/>
              <a:rect l="l" t="t" r="r" b="b"/>
              <a:pathLst>
                <a:path w="3819525" h="1102360">
                  <a:moveTo>
                    <a:pt x="3182747" y="0"/>
                  </a:moveTo>
                  <a:lnTo>
                    <a:pt x="636422" y="0"/>
                  </a:lnTo>
                  <a:lnTo>
                    <a:pt x="0" y="1102334"/>
                  </a:lnTo>
                  <a:lnTo>
                    <a:pt x="3819156" y="1102334"/>
                  </a:lnTo>
                  <a:lnTo>
                    <a:pt x="3182747" y="0"/>
                  </a:lnTo>
                  <a:close/>
                </a:path>
              </a:pathLst>
            </a:custGeom>
            <a:solidFill>
              <a:schemeClr val="accent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/>
            <p:cNvSpPr/>
            <p:nvPr/>
          </p:nvSpPr>
          <p:spPr>
            <a:xfrm>
              <a:off x="3549900" y="4308302"/>
              <a:ext cx="5092700" cy="1102995"/>
            </a:xfrm>
            <a:custGeom>
              <a:avLst/>
              <a:gdLst/>
              <a:ahLst/>
              <a:cxnLst/>
              <a:rect l="l" t="t" r="r" b="b"/>
              <a:pathLst>
                <a:path w="5092700" h="1102995">
                  <a:moveTo>
                    <a:pt x="4455731" y="0"/>
                  </a:moveTo>
                  <a:lnTo>
                    <a:pt x="636587" y="0"/>
                  </a:lnTo>
                  <a:lnTo>
                    <a:pt x="0" y="1102499"/>
                  </a:lnTo>
                  <a:lnTo>
                    <a:pt x="5092319" y="1102499"/>
                  </a:lnTo>
                  <a:lnTo>
                    <a:pt x="4455731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/>
            <p:cNvSpPr/>
            <p:nvPr/>
          </p:nvSpPr>
          <p:spPr>
            <a:xfrm>
              <a:off x="4371035" y="3188639"/>
              <a:ext cx="3450590" cy="34925"/>
            </a:xfrm>
            <a:custGeom>
              <a:avLst/>
              <a:gdLst/>
              <a:ahLst/>
              <a:cxnLst/>
              <a:rect l="l" t="t" r="r" b="b"/>
              <a:pathLst>
                <a:path w="3450590" h="34925">
                  <a:moveTo>
                    <a:pt x="3450043" y="0"/>
                  </a:moveTo>
                  <a:lnTo>
                    <a:pt x="0" y="0"/>
                  </a:lnTo>
                  <a:lnTo>
                    <a:pt x="0" y="34645"/>
                  </a:lnTo>
                  <a:lnTo>
                    <a:pt x="3450043" y="34645"/>
                  </a:lnTo>
                  <a:lnTo>
                    <a:pt x="34500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9"/>
          <p:cNvSpPr txBox="1"/>
          <p:nvPr/>
        </p:nvSpPr>
        <p:spPr>
          <a:xfrm>
            <a:off x="962525" y="1679101"/>
            <a:ext cx="4354817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内容文字信息，文字可替换；内容文字信息，文字可替换；内容文字信息，文字可替换</a:t>
            </a:r>
            <a:r>
              <a:rPr lang="zh-CN" altLang="en-US" sz="1400" spc="25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；</a:t>
            </a:r>
            <a:endParaRPr lang="zh-CN" altLang="en-US" sz="1400" spc="2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6" name="object 10"/>
          <p:cNvSpPr txBox="1"/>
          <p:nvPr/>
        </p:nvSpPr>
        <p:spPr>
          <a:xfrm>
            <a:off x="3532613" y="2655579"/>
            <a:ext cx="12954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11"/>
          <p:cNvSpPr txBox="1"/>
          <p:nvPr/>
        </p:nvSpPr>
        <p:spPr>
          <a:xfrm>
            <a:off x="8321655" y="2501071"/>
            <a:ext cx="3289935" cy="436658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object 12"/>
          <p:cNvSpPr txBox="1"/>
          <p:nvPr/>
        </p:nvSpPr>
        <p:spPr>
          <a:xfrm>
            <a:off x="1772239" y="3730558"/>
            <a:ext cx="24431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object 13"/>
          <p:cNvSpPr txBox="1"/>
          <p:nvPr/>
        </p:nvSpPr>
        <p:spPr>
          <a:xfrm>
            <a:off x="1676400" y="4799136"/>
            <a:ext cx="1979656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5878624" y="1591211"/>
            <a:ext cx="4400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标题文字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21" name="object 15"/>
          <p:cNvSpPr txBox="1"/>
          <p:nvPr/>
        </p:nvSpPr>
        <p:spPr>
          <a:xfrm>
            <a:off x="5439701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object 16"/>
          <p:cNvSpPr txBox="1"/>
          <p:nvPr/>
        </p:nvSpPr>
        <p:spPr>
          <a:xfrm>
            <a:off x="4840272" y="3541878"/>
            <a:ext cx="2512695" cy="107208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pPr marL="12700" algn="ctr">
              <a:spcBef>
                <a:spcPts val="100"/>
              </a:spcBef>
            </a:pPr>
            <a:endParaRPr lang="zh-CN" altLang="en-US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 algn="ctr">
              <a:spcBef>
                <a:spcPts val="100"/>
              </a:spcBef>
            </a:pP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object 17"/>
          <p:cNvSpPr txBox="1"/>
          <p:nvPr/>
        </p:nvSpPr>
        <p:spPr>
          <a:xfrm>
            <a:off x="4425338" y="4862392"/>
            <a:ext cx="3342004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标题文字标题文字标题文字标题文字</a:t>
            </a:r>
          </a:p>
          <a:p>
            <a:pPr marL="12700">
              <a:spcBef>
                <a:spcPts val="100"/>
              </a:spcBef>
            </a:pPr>
            <a:endParaRPr lang="zh-CN" altLang="en-US"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object 18"/>
          <p:cNvSpPr txBox="1"/>
          <p:nvPr/>
        </p:nvSpPr>
        <p:spPr>
          <a:xfrm>
            <a:off x="1060635" y="5825094"/>
            <a:ext cx="10071100" cy="7608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object 19"/>
          <p:cNvSpPr txBox="1"/>
          <p:nvPr/>
        </p:nvSpPr>
        <p:spPr>
          <a:xfrm rot="3600000">
            <a:off x="6696284" y="2115966"/>
            <a:ext cx="704117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交易所上市</a:t>
            </a:r>
            <a:endParaRPr sz="105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sp>
        <p:nvSpPr>
          <p:cNvPr id="26" name="object 20"/>
          <p:cNvSpPr txBox="1"/>
          <p:nvPr/>
        </p:nvSpPr>
        <p:spPr>
          <a:xfrm rot="3600000">
            <a:off x="8007779" y="4266128"/>
            <a:ext cx="56953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场外市场</a:t>
            </a:r>
            <a:endParaRPr sz="105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grpSp>
        <p:nvGrpSpPr>
          <p:cNvPr id="27" name="object 21"/>
          <p:cNvGrpSpPr/>
          <p:nvPr/>
        </p:nvGrpSpPr>
        <p:grpSpPr>
          <a:xfrm>
            <a:off x="744665" y="1075985"/>
            <a:ext cx="10806430" cy="4418330"/>
            <a:chOff x="744665" y="996711"/>
            <a:chExt cx="10806430" cy="4418330"/>
          </a:xfrm>
        </p:grpSpPr>
        <p:sp>
          <p:nvSpPr>
            <p:cNvPr id="28" name="object 22"/>
            <p:cNvSpPr/>
            <p:nvPr/>
          </p:nvSpPr>
          <p:spPr>
            <a:xfrm>
              <a:off x="6251362" y="1000946"/>
              <a:ext cx="1263650" cy="2188210"/>
            </a:xfrm>
            <a:custGeom>
              <a:avLst/>
              <a:gdLst/>
              <a:ahLst/>
              <a:cxnLst/>
              <a:rect l="l" t="t" r="r" b="b"/>
              <a:pathLst>
                <a:path w="1263650" h="2188210">
                  <a:moveTo>
                    <a:pt x="1263065" y="2187689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chemeClr val="accent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3"/>
            <p:cNvSpPr/>
            <p:nvPr/>
          </p:nvSpPr>
          <p:spPr>
            <a:xfrm>
              <a:off x="7535300" y="3224789"/>
              <a:ext cx="1262380" cy="2186305"/>
            </a:xfrm>
            <a:custGeom>
              <a:avLst/>
              <a:gdLst/>
              <a:ahLst/>
              <a:cxnLst/>
              <a:rect l="l" t="t" r="r" b="b"/>
              <a:pathLst>
                <a:path w="1262379" h="2186304">
                  <a:moveTo>
                    <a:pt x="1262100" y="2186012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chemeClr val="accent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4"/>
            <p:cNvSpPr/>
            <p:nvPr/>
          </p:nvSpPr>
          <p:spPr>
            <a:xfrm>
              <a:off x="744665" y="2103452"/>
              <a:ext cx="4613275" cy="0"/>
            </a:xfrm>
            <a:custGeom>
              <a:avLst/>
              <a:gdLst/>
              <a:ahLst/>
              <a:cxnLst/>
              <a:rect l="l" t="t" r="r" b="b"/>
              <a:pathLst>
                <a:path w="4613275">
                  <a:moveTo>
                    <a:pt x="4613224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chemeClr val="accent1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5"/>
            <p:cNvSpPr/>
            <p:nvPr/>
          </p:nvSpPr>
          <p:spPr>
            <a:xfrm>
              <a:off x="744669" y="3205960"/>
              <a:ext cx="4025900" cy="0"/>
            </a:xfrm>
            <a:custGeom>
              <a:avLst/>
              <a:gdLst/>
              <a:ahLst/>
              <a:cxnLst/>
              <a:rect l="l" t="t" r="r" b="b"/>
              <a:pathLst>
                <a:path w="4025900">
                  <a:moveTo>
                    <a:pt x="402546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chemeClr val="accent1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6"/>
            <p:cNvSpPr/>
            <p:nvPr/>
          </p:nvSpPr>
          <p:spPr>
            <a:xfrm>
              <a:off x="7707853" y="3205960"/>
              <a:ext cx="3843020" cy="0"/>
            </a:xfrm>
            <a:custGeom>
              <a:avLst/>
              <a:gdLst/>
              <a:ahLst/>
              <a:cxnLst/>
              <a:rect l="l" t="t" r="r" b="b"/>
              <a:pathLst>
                <a:path w="3843020">
                  <a:moveTo>
                    <a:pt x="3842918" y="0"/>
                  </a:moveTo>
                  <a:lnTo>
                    <a:pt x="0" y="0"/>
                  </a:lnTo>
                </a:path>
              </a:pathLst>
            </a:custGeom>
            <a:ln w="10769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7"/>
            <p:cNvSpPr/>
            <p:nvPr/>
          </p:nvSpPr>
          <p:spPr>
            <a:xfrm>
              <a:off x="744667" y="4308297"/>
              <a:ext cx="3435985" cy="0"/>
            </a:xfrm>
            <a:custGeom>
              <a:avLst/>
              <a:gdLst/>
              <a:ahLst/>
              <a:cxnLst/>
              <a:rect l="l" t="t" r="r" b="b"/>
              <a:pathLst>
                <a:path w="3435985">
                  <a:moveTo>
                    <a:pt x="343590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chemeClr val="accent1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8"/>
            <p:cNvSpPr/>
            <p:nvPr/>
          </p:nvSpPr>
          <p:spPr>
            <a:xfrm>
              <a:off x="6171703" y="100094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5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29"/>
            <p:cNvSpPr/>
            <p:nvPr/>
          </p:nvSpPr>
          <p:spPr>
            <a:xfrm>
              <a:off x="7434769" y="3188635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0"/>
            <p:cNvSpPr/>
            <p:nvPr/>
          </p:nvSpPr>
          <p:spPr>
            <a:xfrm>
              <a:off x="7455642" y="322478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1"/>
            <p:cNvSpPr/>
            <p:nvPr/>
          </p:nvSpPr>
          <p:spPr>
            <a:xfrm>
              <a:off x="8717741" y="5410801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0" name="图片 39">
            <a:extLst>
              <a:ext uri="{FF2B5EF4-FFF2-40B4-BE49-F238E27FC236}">
                <a16:creationId xmlns:a16="http://schemas.microsoft.com/office/drawing/2014/main" xmlns="" id="{30FD00FE-E400-42D5-BD7F-17C4E721C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2" name="object 15">
            <a:extLst>
              <a:ext uri="{FF2B5EF4-FFF2-40B4-BE49-F238E27FC236}">
                <a16:creationId xmlns:a16="http://schemas.microsoft.com/office/drawing/2014/main" xmlns="" id="{10FECC2C-DD33-4535-B9EC-446EED2D5D82}"/>
              </a:ext>
            </a:extLst>
          </p:cNvPr>
          <p:cNvSpPr txBox="1"/>
          <p:nvPr/>
        </p:nvSpPr>
        <p:spPr>
          <a:xfrm>
            <a:off x="6391898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3229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特定场景类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50428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3103245" y="284565"/>
            <a:ext cx="10891520" cy="6137820"/>
            <a:chOff x="3103245" y="284565"/>
            <a:chExt cx="10891520" cy="6137820"/>
          </a:xfrm>
        </p:grpSpPr>
        <p:grpSp>
          <p:nvGrpSpPr>
            <p:cNvPr id="66" name="组合 65"/>
            <p:cNvGrpSpPr/>
            <p:nvPr/>
          </p:nvGrpSpPr>
          <p:grpSpPr>
            <a:xfrm>
              <a:off x="3103245" y="284565"/>
              <a:ext cx="10891520" cy="6127750"/>
              <a:chOff x="3329940" y="294640"/>
              <a:chExt cx="10891520" cy="6127750"/>
            </a:xfrm>
          </p:grpSpPr>
          <p:pic>
            <p:nvPicPr>
              <p:cNvPr id="83" name="图片 82" descr="未标题-1_画板 1"/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29940" y="294640"/>
                <a:ext cx="10891520" cy="6127750"/>
              </a:xfrm>
              <a:prstGeom prst="rect">
                <a:avLst/>
              </a:prstGeom>
            </p:spPr>
          </p:pic>
          <p:sp>
            <p:nvSpPr>
              <p:cNvPr id="84" name="文本框 51"/>
              <p:cNvSpPr txBox="1"/>
              <p:nvPr/>
            </p:nvSpPr>
            <p:spPr>
              <a:xfrm>
                <a:off x="10558145" y="399787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上海</a:t>
                </a: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10542108" y="401447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6670357" y="230314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文本框 4"/>
              <p:cNvSpPr txBox="1"/>
              <p:nvPr/>
            </p:nvSpPr>
            <p:spPr>
              <a:xfrm>
                <a:off x="6060949" y="2380277"/>
                <a:ext cx="690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乌鲁木齐</a:t>
                </a: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7748905" y="34359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9" name="文本框 10"/>
              <p:cNvSpPr txBox="1"/>
              <p:nvPr/>
            </p:nvSpPr>
            <p:spPr>
              <a:xfrm>
                <a:off x="7367989" y="34740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西宁</a:t>
                </a:r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8312785" y="41979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文本框 12"/>
              <p:cNvSpPr txBox="1"/>
              <p:nvPr/>
            </p:nvSpPr>
            <p:spPr>
              <a:xfrm>
                <a:off x="7914005" y="42741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成都</a:t>
                </a: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8749665" y="444309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3" name="文本框 14"/>
              <p:cNvSpPr txBox="1"/>
              <p:nvPr/>
            </p:nvSpPr>
            <p:spPr>
              <a:xfrm>
                <a:off x="8397088" y="448119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重庆</a:t>
                </a:r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9356725" y="468820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文本框 16"/>
              <p:cNvSpPr txBox="1"/>
              <p:nvPr/>
            </p:nvSpPr>
            <p:spPr>
              <a:xfrm>
                <a:off x="9019027" y="4745672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长沙</a:t>
                </a:r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9793605" y="461200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7" name="文本框 18"/>
              <p:cNvSpPr txBox="1"/>
              <p:nvPr/>
            </p:nvSpPr>
            <p:spPr>
              <a:xfrm>
                <a:off x="9484721" y="465010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南昌</a:t>
                </a: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10248247" y="5021117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文本框 20"/>
              <p:cNvSpPr txBox="1"/>
              <p:nvPr/>
            </p:nvSpPr>
            <p:spPr>
              <a:xfrm>
                <a:off x="9963785" y="50393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厦门</a:t>
                </a:r>
              </a:p>
            </p:txBody>
          </p:sp>
          <p:sp>
            <p:nvSpPr>
              <p:cNvPr id="100" name="椭圆 99"/>
              <p:cNvSpPr/>
              <p:nvPr/>
            </p:nvSpPr>
            <p:spPr>
              <a:xfrm>
                <a:off x="10336984" y="4792027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1" name="文本框 22"/>
              <p:cNvSpPr txBox="1"/>
              <p:nvPr/>
            </p:nvSpPr>
            <p:spPr>
              <a:xfrm>
                <a:off x="9990772" y="4699807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福州</a:t>
                </a:r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10351452" y="422116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3" name="文本框 24"/>
              <p:cNvSpPr txBox="1"/>
              <p:nvPr/>
            </p:nvSpPr>
            <p:spPr>
              <a:xfrm>
                <a:off x="9992901" y="4249476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杭州</a:t>
                </a:r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0601325" y="429069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5" name="文本框 26"/>
              <p:cNvSpPr txBox="1"/>
              <p:nvPr/>
            </p:nvSpPr>
            <p:spPr>
              <a:xfrm>
                <a:off x="10277683" y="4335780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宁波</a:t>
                </a:r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9925685" y="327224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7" name="文本框 30"/>
              <p:cNvSpPr txBox="1"/>
              <p:nvPr/>
            </p:nvSpPr>
            <p:spPr>
              <a:xfrm>
                <a:off x="9566351" y="3304068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济南</a:t>
                </a: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9324975" y="315518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9" name="文本框 32"/>
              <p:cNvSpPr txBox="1"/>
              <p:nvPr/>
            </p:nvSpPr>
            <p:spPr>
              <a:xfrm>
                <a:off x="8919845" y="319894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太原</a:t>
                </a: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9887585" y="2909338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文本框 36"/>
              <p:cNvSpPr txBox="1"/>
              <p:nvPr/>
            </p:nvSpPr>
            <p:spPr>
              <a:xfrm>
                <a:off x="9533255" y="2955570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天津</a:t>
                </a:r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10233233" y="3875966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9775825" y="271716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文本框 42"/>
              <p:cNvSpPr txBox="1"/>
              <p:nvPr/>
            </p:nvSpPr>
            <p:spPr>
              <a:xfrm>
                <a:off x="9394825" y="2542440"/>
                <a:ext cx="457200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北京</a:t>
                </a:r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9534698" y="42048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6" name="文本框 44"/>
              <p:cNvSpPr txBox="1"/>
              <p:nvPr/>
            </p:nvSpPr>
            <p:spPr>
              <a:xfrm>
                <a:off x="9174018" y="4249476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武汉</a:t>
                </a:r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9709785" y="535907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8" name="文本框 46"/>
              <p:cNvSpPr txBox="1"/>
              <p:nvPr/>
            </p:nvSpPr>
            <p:spPr>
              <a:xfrm>
                <a:off x="9793605" y="5274618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深圳</a:t>
                </a:r>
              </a:p>
            </p:txBody>
          </p:sp>
          <p:sp>
            <p:nvSpPr>
              <p:cNvPr id="119" name="文本框 49"/>
              <p:cNvSpPr txBox="1"/>
              <p:nvPr/>
            </p:nvSpPr>
            <p:spPr>
              <a:xfrm>
                <a:off x="9820405" y="3797959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南京</a:t>
                </a:r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9495155" y="363850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1" name="文本框 56"/>
              <p:cNvSpPr txBox="1"/>
              <p:nvPr/>
            </p:nvSpPr>
            <p:spPr>
              <a:xfrm>
                <a:off x="9110728" y="3686483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郑州</a:t>
                </a:r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9230995" y="585878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3" name="文本框 65"/>
              <p:cNvSpPr txBox="1"/>
              <p:nvPr/>
            </p:nvSpPr>
            <p:spPr>
              <a:xfrm>
                <a:off x="8854801" y="5871889"/>
                <a:ext cx="44114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海口</a:t>
                </a:r>
              </a:p>
            </p:txBody>
          </p:sp>
        </p:grpSp>
        <p:sp>
          <p:nvSpPr>
            <p:cNvPr id="67" name="椭圆 66"/>
            <p:cNvSpPr/>
            <p:nvPr/>
          </p:nvSpPr>
          <p:spPr>
            <a:xfrm>
              <a:off x="10176510" y="3991060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8" name="文本框 51"/>
            <p:cNvSpPr txBox="1"/>
            <p:nvPr/>
          </p:nvSpPr>
          <p:spPr>
            <a:xfrm>
              <a:off x="9858135" y="4002971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苏州</a:t>
              </a:r>
            </a:p>
          </p:txBody>
        </p:sp>
        <p:sp>
          <p:nvSpPr>
            <p:cNvPr id="69" name="文本框 51"/>
            <p:cNvSpPr txBox="1"/>
            <p:nvPr/>
          </p:nvSpPr>
          <p:spPr>
            <a:xfrm>
              <a:off x="10068802" y="3761384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无锡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10120838" y="3942091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0444480" y="1955324"/>
              <a:ext cx="488136" cy="246221"/>
              <a:chOff x="10721340" y="2699274"/>
              <a:chExt cx="488136" cy="246221"/>
            </a:xfrm>
          </p:grpSpPr>
          <p:sp>
            <p:nvSpPr>
              <p:cNvPr id="81" name="文本框 51"/>
              <p:cNvSpPr txBox="1"/>
              <p:nvPr/>
            </p:nvSpPr>
            <p:spPr>
              <a:xfrm>
                <a:off x="10768330" y="2699274"/>
                <a:ext cx="44114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长春</a:t>
                </a: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10721340" y="278496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2" name="椭圆 71"/>
            <p:cNvSpPr/>
            <p:nvPr/>
          </p:nvSpPr>
          <p:spPr>
            <a:xfrm>
              <a:off x="9336083" y="5279967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3" name="文本框 28"/>
            <p:cNvSpPr txBox="1"/>
            <p:nvPr/>
          </p:nvSpPr>
          <p:spPr>
            <a:xfrm>
              <a:off x="9155743" y="5034857"/>
              <a:ext cx="436880" cy="245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广州</a:t>
              </a:r>
            </a:p>
          </p:txBody>
        </p:sp>
        <p:sp>
          <p:nvSpPr>
            <p:cNvPr id="74" name="椭圆 73"/>
            <p:cNvSpPr/>
            <p:nvPr/>
          </p:nvSpPr>
          <p:spPr>
            <a:xfrm>
              <a:off x="9511030" y="5416383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文本框 46"/>
            <p:cNvSpPr txBox="1"/>
            <p:nvPr/>
          </p:nvSpPr>
          <p:spPr>
            <a:xfrm>
              <a:off x="9565405" y="5407566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香港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6" name="南海诸岛">
              <a:extLst>
                <a:ext uri="{FF2B5EF4-FFF2-40B4-BE49-F238E27FC236}">
                  <a16:creationId xmlns:a16="http://schemas.microsoft.com/office/drawing/2014/main" xmlns="" id="{B430DC65-4FAF-4356-8C4A-6573252B6A1D}"/>
                </a:ext>
              </a:extLst>
            </p:cNvPr>
            <p:cNvGrpSpPr/>
            <p:nvPr/>
          </p:nvGrpSpPr>
          <p:grpSpPr>
            <a:xfrm>
              <a:off x="10773090" y="5339439"/>
              <a:ext cx="761720" cy="1082946"/>
              <a:chOff x="7235824" y="5383993"/>
              <a:chExt cx="761720" cy="1082946"/>
            </a:xfrm>
          </p:grpSpPr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xmlns="" id="{7603AD58-EB9F-4BEF-8C40-08E7BAB2589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235824" y="5383993"/>
                <a:ext cx="749301" cy="1058082"/>
              </a:xfrm>
              <a:prstGeom prst="rect">
                <a:avLst/>
              </a:prstGeom>
            </p:spPr>
          </p:pic>
          <p:sp>
            <p:nvSpPr>
              <p:cNvPr id="78" name="矩形 77">
                <a:extLst>
                  <a:ext uri="{FF2B5EF4-FFF2-40B4-BE49-F238E27FC236}">
                    <a16:creationId xmlns:a16="http://schemas.microsoft.com/office/drawing/2014/main" xmlns="" id="{E9A36134-6DC1-4A8B-B620-5451F2DE0ABF}"/>
                  </a:ext>
                </a:extLst>
              </p:cNvPr>
              <p:cNvSpPr/>
              <p:nvPr/>
            </p:nvSpPr>
            <p:spPr>
              <a:xfrm>
                <a:off x="7235824" y="5383993"/>
                <a:ext cx="749301" cy="1058082"/>
              </a:xfrm>
              <a:prstGeom prst="rect">
                <a:avLst/>
              </a:prstGeom>
              <a:noFill/>
              <a:ln w="3175">
                <a:solidFill>
                  <a:srgbClr val="D0DFE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阿里巴巴普惠体" panose="00020600040101010101" pitchFamily="18" charset="-122"/>
                  <a:sym typeface="+mn-lt"/>
                </a:endParaRPr>
              </a:p>
            </p:txBody>
          </p:sp>
          <p:sp>
            <p:nvSpPr>
              <p:cNvPr id="79" name="矩形 78">
                <a:extLst>
                  <a:ext uri="{FF2B5EF4-FFF2-40B4-BE49-F238E27FC236}">
                    <a16:creationId xmlns:a16="http://schemas.microsoft.com/office/drawing/2014/main" xmlns="" id="{E2DA04E7-93D9-49B7-B8E7-1A123E13F854}"/>
                  </a:ext>
                </a:extLst>
              </p:cNvPr>
              <p:cNvSpPr/>
              <p:nvPr/>
            </p:nvSpPr>
            <p:spPr>
              <a:xfrm>
                <a:off x="7466012" y="6269033"/>
                <a:ext cx="519113" cy="173042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阿里巴巴普惠体" panose="00020600040101010101" pitchFamily="18" charset="-122"/>
                  <a:cs typeface="阿里巴巴普惠体" panose="00020600040101010101" pitchFamily="18" charset="-122"/>
                  <a:sym typeface="+mn-lt"/>
                </a:endParaRPr>
              </a:p>
            </p:txBody>
          </p:sp>
          <p:sp>
            <p:nvSpPr>
              <p:cNvPr id="80" name="TextBox 56">
                <a:extLst>
                  <a:ext uri="{FF2B5EF4-FFF2-40B4-BE49-F238E27FC236}">
                    <a16:creationId xmlns:a16="http://schemas.microsoft.com/office/drawing/2014/main" xmlns="" id="{264BEA5E-F593-4660-8932-8BC5EC36A359}"/>
                  </a:ext>
                </a:extLst>
              </p:cNvPr>
              <p:cNvSpPr txBox="1"/>
              <p:nvPr/>
            </p:nvSpPr>
            <p:spPr>
              <a:xfrm>
                <a:off x="7402509" y="6251495"/>
                <a:ext cx="595035" cy="215444"/>
              </a:xfrm>
              <a:prstGeom prst="rect">
                <a:avLst/>
              </a:prstGeom>
              <a:solidFill>
                <a:srgbClr val="DFE2EA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阿里巴巴普惠体" panose="00020600040101010101" pitchFamily="18" charset="-122"/>
                    <a:sym typeface="+mn-lt"/>
                  </a:rPr>
                  <a:t>南海诸岛</a:t>
                </a:r>
              </a:p>
            </p:txBody>
          </p:sp>
        </p:grpSp>
      </p:grpSp>
      <p:pic>
        <p:nvPicPr>
          <p:cNvPr id="124" name="图片 123" descr="资源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530" y="2169795"/>
            <a:ext cx="3708400" cy="4318000"/>
          </a:xfrm>
          <a:prstGeom prst="rect">
            <a:avLst/>
          </a:prstGeom>
        </p:spPr>
      </p:pic>
      <p:sp>
        <p:nvSpPr>
          <p:cNvPr id="125" name="文本框 7"/>
          <p:cNvSpPr txBox="1"/>
          <p:nvPr/>
        </p:nvSpPr>
        <p:spPr>
          <a:xfrm>
            <a:off x="1043143" y="3257713"/>
            <a:ext cx="3149135" cy="2635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59"/>
          <p:cNvSpPr txBox="1"/>
          <p:nvPr/>
        </p:nvSpPr>
        <p:spPr>
          <a:xfrm>
            <a:off x="2661809" y="256984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7" name="直接连接符 126"/>
          <p:cNvCxnSpPr/>
          <p:nvPr/>
        </p:nvCxnSpPr>
        <p:spPr>
          <a:xfrm flipV="1">
            <a:off x="1160780" y="3113405"/>
            <a:ext cx="2843530" cy="10160"/>
          </a:xfrm>
          <a:prstGeom prst="line">
            <a:avLst/>
          </a:prstGeom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60">
            <a:extLst>
              <a:ext uri="{FF2B5EF4-FFF2-40B4-BE49-F238E27FC236}">
                <a16:creationId xmlns:a16="http://schemas.microsoft.com/office/drawing/2014/main" xmlns="" id="{DCFE29BE-548A-489F-8296-F17BE424E3CB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文本框 62">
            <a:extLst>
              <a:ext uri="{FF2B5EF4-FFF2-40B4-BE49-F238E27FC236}">
                <a16:creationId xmlns:a16="http://schemas.microsoft.com/office/drawing/2014/main" xmlns="" id="{402B1360-0ABF-41DE-A1F8-CC31817FE36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0" name="图片 129">
            <a:extLst>
              <a:ext uri="{FF2B5EF4-FFF2-40B4-BE49-F238E27FC236}">
                <a16:creationId xmlns:a16="http://schemas.microsoft.com/office/drawing/2014/main" xmlns="" id="{9A117332-1556-4A61-8415-A1A65114B5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9048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010BE84-E759-EFFB-B8DF-5AED7CC35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88" name="矩形 87">
            <a:extLst>
              <a:ext uri="{FF2B5EF4-FFF2-40B4-BE49-F238E27FC236}">
                <a16:creationId xmlns:a16="http://schemas.microsoft.com/office/drawing/2014/main" xmlns="" id="{16DF19C7-1221-21F9-28C7-F372670C2A70}"/>
              </a:ext>
            </a:extLst>
          </p:cNvPr>
          <p:cNvSpPr/>
          <p:nvPr/>
        </p:nvSpPr>
        <p:spPr>
          <a:xfrm>
            <a:off x="683075" y="4885549"/>
            <a:ext cx="2782046" cy="1142792"/>
          </a:xfrm>
          <a:prstGeom prst="rect">
            <a:avLst/>
          </a:prstGeom>
          <a:solidFill>
            <a:schemeClr val="accent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66E9D2A7-85CA-E7FC-E126-3AE299A89B03}"/>
              </a:ext>
            </a:extLst>
          </p:cNvPr>
          <p:cNvSpPr/>
          <p:nvPr/>
        </p:nvSpPr>
        <p:spPr>
          <a:xfrm>
            <a:off x="4645316" y="4885549"/>
            <a:ext cx="2782046" cy="1142792"/>
          </a:xfrm>
          <a:prstGeom prst="rect">
            <a:avLst/>
          </a:prstGeom>
          <a:solidFill>
            <a:schemeClr val="accent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xmlns="" id="{9188350E-DAB8-2B26-A892-E89D8D961827}"/>
              </a:ext>
            </a:extLst>
          </p:cNvPr>
          <p:cNvSpPr/>
          <p:nvPr/>
        </p:nvSpPr>
        <p:spPr>
          <a:xfrm>
            <a:off x="8713242" y="4885549"/>
            <a:ext cx="2782046" cy="1142792"/>
          </a:xfrm>
          <a:prstGeom prst="rect">
            <a:avLst/>
          </a:prstGeom>
          <a:solidFill>
            <a:schemeClr val="accent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xmlns="" id="{E7ECCDCC-ABF9-1311-BEDD-22D6ECBDD2E1}"/>
              </a:ext>
            </a:extLst>
          </p:cNvPr>
          <p:cNvSpPr/>
          <p:nvPr/>
        </p:nvSpPr>
        <p:spPr>
          <a:xfrm>
            <a:off x="5999466" y="1394420"/>
            <a:ext cx="5519161" cy="15751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xmlns="" id="{97BC0744-7B29-121F-167C-1DF5DCAD2037}"/>
              </a:ext>
            </a:extLst>
          </p:cNvPr>
          <p:cNvSpPr/>
          <p:nvPr/>
        </p:nvSpPr>
        <p:spPr>
          <a:xfrm>
            <a:off x="5999466" y="3060821"/>
            <a:ext cx="5519161" cy="1565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0FCAC884-BAE3-8FCE-6DAD-C370086170D1}"/>
              </a:ext>
            </a:extLst>
          </p:cNvPr>
          <p:cNvSpPr/>
          <p:nvPr/>
        </p:nvSpPr>
        <p:spPr>
          <a:xfrm>
            <a:off x="5999739" y="1500766"/>
            <a:ext cx="5519161" cy="1362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xmlns="" id="{9297B505-AF1C-F892-CA2D-18B9225E645D}"/>
              </a:ext>
            </a:extLst>
          </p:cNvPr>
          <p:cNvSpPr/>
          <p:nvPr/>
        </p:nvSpPr>
        <p:spPr>
          <a:xfrm>
            <a:off x="5999739" y="3162140"/>
            <a:ext cx="5519161" cy="1362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0" name="任意多边形: 形状 179">
            <a:extLst>
              <a:ext uri="{FF2B5EF4-FFF2-40B4-BE49-F238E27FC236}">
                <a16:creationId xmlns:a16="http://schemas.microsoft.com/office/drawing/2014/main" xmlns="" id="{E7332A84-9C3C-492D-F914-13E6032005C8}"/>
              </a:ext>
            </a:extLst>
          </p:cNvPr>
          <p:cNvSpPr/>
          <p:nvPr/>
        </p:nvSpPr>
        <p:spPr>
          <a:xfrm>
            <a:off x="660400" y="1394420"/>
            <a:ext cx="6156724" cy="1575190"/>
          </a:xfrm>
          <a:custGeom>
            <a:avLst/>
            <a:gdLst>
              <a:gd name="connsiteX0" fmla="*/ 0 w 6156724"/>
              <a:gd name="connsiteY0" fmla="*/ 0 h 1575190"/>
              <a:gd name="connsiteX1" fmla="*/ 734075 w 6156724"/>
              <a:gd name="connsiteY1" fmla="*/ 0 h 1575190"/>
              <a:gd name="connsiteX2" fmla="*/ 1195530 w 6156724"/>
              <a:gd name="connsiteY2" fmla="*/ 0 h 1575190"/>
              <a:gd name="connsiteX3" fmla="*/ 5369129 w 6156724"/>
              <a:gd name="connsiteY3" fmla="*/ 0 h 1575190"/>
              <a:gd name="connsiteX4" fmla="*/ 6156724 w 6156724"/>
              <a:gd name="connsiteY4" fmla="*/ 787595 h 1575190"/>
              <a:gd name="connsiteX5" fmla="*/ 5369129 w 6156724"/>
              <a:gd name="connsiteY5" fmla="*/ 1575190 h 1575190"/>
              <a:gd name="connsiteX6" fmla="*/ 1195530 w 6156724"/>
              <a:gd name="connsiteY6" fmla="*/ 1575190 h 1575190"/>
              <a:gd name="connsiteX7" fmla="*/ 734075 w 6156724"/>
              <a:gd name="connsiteY7" fmla="*/ 1575190 h 1575190"/>
              <a:gd name="connsiteX8" fmla="*/ 0 w 6156724"/>
              <a:gd name="connsiteY8" fmla="*/ 1575190 h 157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56724" h="1575190">
                <a:moveTo>
                  <a:pt x="0" y="0"/>
                </a:moveTo>
                <a:lnTo>
                  <a:pt x="734075" y="0"/>
                </a:lnTo>
                <a:lnTo>
                  <a:pt x="1195530" y="0"/>
                </a:lnTo>
                <a:lnTo>
                  <a:pt x="5369129" y="0"/>
                </a:lnTo>
                <a:lnTo>
                  <a:pt x="6156724" y="787595"/>
                </a:lnTo>
                <a:lnTo>
                  <a:pt x="5369129" y="1575190"/>
                </a:lnTo>
                <a:lnTo>
                  <a:pt x="1195530" y="1575190"/>
                </a:lnTo>
                <a:lnTo>
                  <a:pt x="734075" y="1575190"/>
                </a:lnTo>
                <a:lnTo>
                  <a:pt x="0" y="15751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2" name="任意多边形: 形状 181">
            <a:extLst>
              <a:ext uri="{FF2B5EF4-FFF2-40B4-BE49-F238E27FC236}">
                <a16:creationId xmlns:a16="http://schemas.microsoft.com/office/drawing/2014/main" xmlns="" id="{A09FA22B-AFBD-B824-E724-FEBA393534AD}"/>
              </a:ext>
            </a:extLst>
          </p:cNvPr>
          <p:cNvSpPr/>
          <p:nvPr/>
        </p:nvSpPr>
        <p:spPr>
          <a:xfrm>
            <a:off x="660400" y="3050768"/>
            <a:ext cx="6156724" cy="1575190"/>
          </a:xfrm>
          <a:custGeom>
            <a:avLst/>
            <a:gdLst>
              <a:gd name="connsiteX0" fmla="*/ 0 w 6156724"/>
              <a:gd name="connsiteY0" fmla="*/ 0 h 1575190"/>
              <a:gd name="connsiteX1" fmla="*/ 734075 w 6156724"/>
              <a:gd name="connsiteY1" fmla="*/ 0 h 1575190"/>
              <a:gd name="connsiteX2" fmla="*/ 1195530 w 6156724"/>
              <a:gd name="connsiteY2" fmla="*/ 0 h 1575190"/>
              <a:gd name="connsiteX3" fmla="*/ 5369129 w 6156724"/>
              <a:gd name="connsiteY3" fmla="*/ 0 h 1575190"/>
              <a:gd name="connsiteX4" fmla="*/ 6156724 w 6156724"/>
              <a:gd name="connsiteY4" fmla="*/ 787595 h 1575190"/>
              <a:gd name="connsiteX5" fmla="*/ 5369129 w 6156724"/>
              <a:gd name="connsiteY5" fmla="*/ 1575190 h 1575190"/>
              <a:gd name="connsiteX6" fmla="*/ 1195530 w 6156724"/>
              <a:gd name="connsiteY6" fmla="*/ 1575190 h 1575190"/>
              <a:gd name="connsiteX7" fmla="*/ 734075 w 6156724"/>
              <a:gd name="connsiteY7" fmla="*/ 1575190 h 1575190"/>
              <a:gd name="connsiteX8" fmla="*/ 0 w 6156724"/>
              <a:gd name="connsiteY8" fmla="*/ 1575190 h 157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56724" h="1575190">
                <a:moveTo>
                  <a:pt x="0" y="0"/>
                </a:moveTo>
                <a:lnTo>
                  <a:pt x="734075" y="0"/>
                </a:lnTo>
                <a:lnTo>
                  <a:pt x="1195530" y="0"/>
                </a:lnTo>
                <a:lnTo>
                  <a:pt x="5369129" y="0"/>
                </a:lnTo>
                <a:lnTo>
                  <a:pt x="6156724" y="787595"/>
                </a:lnTo>
                <a:lnTo>
                  <a:pt x="5369129" y="1575190"/>
                </a:lnTo>
                <a:lnTo>
                  <a:pt x="1195530" y="1575190"/>
                </a:lnTo>
                <a:lnTo>
                  <a:pt x="734075" y="1575190"/>
                </a:lnTo>
                <a:lnTo>
                  <a:pt x="0" y="157519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9" name="矩形 98">
            <a:extLst>
              <a:ext uri="{FF2B5EF4-FFF2-40B4-BE49-F238E27FC236}">
                <a16:creationId xmlns:a16="http://schemas.microsoft.com/office/drawing/2014/main" xmlns="" id="{9E2420F4-2418-C205-1686-B904F0DABB20}"/>
              </a:ext>
            </a:extLst>
          </p:cNvPr>
          <p:cNvSpPr/>
          <p:nvPr/>
        </p:nvSpPr>
        <p:spPr>
          <a:xfrm>
            <a:off x="672932" y="1495741"/>
            <a:ext cx="6204342" cy="1371771"/>
          </a:xfrm>
          <a:prstGeom prst="rect">
            <a:avLst/>
          </a:prstGeom>
          <a:solidFill>
            <a:schemeClr val="bg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xmlns="" id="{514EC639-BD98-1469-6AB5-2BE7B7D02A01}"/>
              </a:ext>
            </a:extLst>
          </p:cNvPr>
          <p:cNvSpPr/>
          <p:nvPr/>
        </p:nvSpPr>
        <p:spPr>
          <a:xfrm>
            <a:off x="672932" y="3158337"/>
            <a:ext cx="6204342" cy="1371771"/>
          </a:xfrm>
          <a:prstGeom prst="rect">
            <a:avLst/>
          </a:prstGeom>
          <a:solidFill>
            <a:schemeClr val="bg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02" name="直接连接符 101">
            <a:extLst>
              <a:ext uri="{FF2B5EF4-FFF2-40B4-BE49-F238E27FC236}">
                <a16:creationId xmlns:a16="http://schemas.microsoft.com/office/drawing/2014/main" xmlns="" id="{C8DF9D19-1B30-4E05-688D-9405A5DAE8BE}"/>
              </a:ext>
            </a:extLst>
          </p:cNvPr>
          <p:cNvCxnSpPr>
            <a:cxnSpLocks/>
          </p:cNvCxnSpPr>
          <p:nvPr/>
        </p:nvCxnSpPr>
        <p:spPr>
          <a:xfrm>
            <a:off x="1086995" y="1719763"/>
            <a:ext cx="708971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>
            <a:extLst>
              <a:ext uri="{FF2B5EF4-FFF2-40B4-BE49-F238E27FC236}">
                <a16:creationId xmlns:a16="http://schemas.microsoft.com/office/drawing/2014/main" xmlns="" id="{64E619B8-DA5D-14DA-1519-E41F245EA9C8}"/>
              </a:ext>
            </a:extLst>
          </p:cNvPr>
          <p:cNvCxnSpPr>
            <a:cxnSpLocks/>
          </p:cNvCxnSpPr>
          <p:nvPr/>
        </p:nvCxnSpPr>
        <p:spPr>
          <a:xfrm>
            <a:off x="747506" y="2708387"/>
            <a:ext cx="104846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>
            <a:extLst>
              <a:ext uri="{FF2B5EF4-FFF2-40B4-BE49-F238E27FC236}">
                <a16:creationId xmlns:a16="http://schemas.microsoft.com/office/drawing/2014/main" xmlns="" id="{52290F86-0271-D552-F325-536E9052C5C1}"/>
              </a:ext>
            </a:extLst>
          </p:cNvPr>
          <p:cNvCxnSpPr>
            <a:cxnSpLocks/>
          </p:cNvCxnSpPr>
          <p:nvPr/>
        </p:nvCxnSpPr>
        <p:spPr>
          <a:xfrm>
            <a:off x="747506" y="4355174"/>
            <a:ext cx="104846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文本框 104">
            <a:extLst>
              <a:ext uri="{FF2B5EF4-FFF2-40B4-BE49-F238E27FC236}">
                <a16:creationId xmlns:a16="http://schemas.microsoft.com/office/drawing/2014/main" xmlns="" id="{AB2C6882-E860-536D-4FE0-B3560A9DF582}"/>
              </a:ext>
            </a:extLst>
          </p:cNvPr>
          <p:cNvSpPr txBox="1"/>
          <p:nvPr/>
        </p:nvSpPr>
        <p:spPr>
          <a:xfrm>
            <a:off x="710776" y="1917136"/>
            <a:ext cx="11576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xmlns="" id="{10EE459C-4B83-DD1C-5290-A5D38F6E6B29}"/>
              </a:ext>
            </a:extLst>
          </p:cNvPr>
          <p:cNvSpPr txBox="1"/>
          <p:nvPr/>
        </p:nvSpPr>
        <p:spPr>
          <a:xfrm>
            <a:off x="1950533" y="1683414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1. Text here</a:t>
            </a:r>
            <a:endParaRPr lang="en-US" altLang="zh-CN" sz="1200">
              <a:solidFill>
                <a:schemeClr val="bg1"/>
              </a:solidFill>
            </a:endParaRP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92383E85-6B15-3ED5-4E3D-51A3A883D7EA}"/>
              </a:ext>
            </a:extLst>
          </p:cNvPr>
          <p:cNvSpPr txBox="1"/>
          <p:nvPr/>
        </p:nvSpPr>
        <p:spPr>
          <a:xfrm>
            <a:off x="3115758" y="1612386"/>
            <a:ext cx="3049072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>
                <a:solidFill>
                  <a:schemeClr val="bg1"/>
                </a:solidFill>
              </a:rPr>
              <a:t>Adjust the spacing to adapt to Chinese typesetting, use the reference line in PPT.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8C17E9A7-26F3-029C-FB7D-482E9148CF88}"/>
              </a:ext>
            </a:extLst>
          </p:cNvPr>
          <p:cNvSpPr txBox="1"/>
          <p:nvPr/>
        </p:nvSpPr>
        <p:spPr>
          <a:xfrm>
            <a:off x="1950533" y="2336310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2. Text here</a:t>
            </a:r>
            <a:endParaRPr lang="en-US" altLang="zh-CN" sz="1200">
              <a:solidFill>
                <a:schemeClr val="bg1"/>
              </a:solidFill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30E8A933-8A00-CB58-366C-E9C9CB6EE94E}"/>
              </a:ext>
            </a:extLst>
          </p:cNvPr>
          <p:cNvSpPr txBox="1"/>
          <p:nvPr/>
        </p:nvSpPr>
        <p:spPr>
          <a:xfrm>
            <a:off x="3115757" y="2265281"/>
            <a:ext cx="3352797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>
                <a:solidFill>
                  <a:schemeClr val="bg1"/>
                </a:solidFill>
              </a:rPr>
              <a:t>Adjust the spacing to adapt to Chinese typesetting, use the reference line in PPT.</a:t>
            </a: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B60B183B-7E64-D6D6-8CFA-56787AEEF8E8}"/>
              </a:ext>
            </a:extLst>
          </p:cNvPr>
          <p:cNvSpPr txBox="1"/>
          <p:nvPr/>
        </p:nvSpPr>
        <p:spPr>
          <a:xfrm>
            <a:off x="6920494" y="2012849"/>
            <a:ext cx="2196564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xmlns="" id="{DCF8AE38-6E9C-B96A-F05B-13FBAF0CD9D0}"/>
              </a:ext>
            </a:extLst>
          </p:cNvPr>
          <p:cNvSpPr txBox="1"/>
          <p:nvPr/>
        </p:nvSpPr>
        <p:spPr>
          <a:xfrm>
            <a:off x="7416230" y="1682985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Lorem ipsum</a:t>
            </a:r>
            <a:endParaRPr lang="en-US" altLang="zh-CN" sz="1200"/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xmlns="" id="{2670247C-F72C-FA84-BAE7-F6D1FD87DB5C}"/>
              </a:ext>
            </a:extLst>
          </p:cNvPr>
          <p:cNvSpPr txBox="1"/>
          <p:nvPr/>
        </p:nvSpPr>
        <p:spPr>
          <a:xfrm>
            <a:off x="9171121" y="2012849"/>
            <a:ext cx="2196564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xmlns="" id="{84BF7065-B3A8-03AC-61F6-912DCEA648F1}"/>
              </a:ext>
            </a:extLst>
          </p:cNvPr>
          <p:cNvSpPr txBox="1"/>
          <p:nvPr/>
        </p:nvSpPr>
        <p:spPr>
          <a:xfrm>
            <a:off x="9666857" y="1682985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Lorem ipsum</a:t>
            </a:r>
            <a:endParaRPr lang="en-US" altLang="zh-CN" sz="1200"/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xmlns="" id="{05C73DDB-A674-0A70-E15B-F7507BE3A1D2}"/>
              </a:ext>
            </a:extLst>
          </p:cNvPr>
          <p:cNvSpPr txBox="1"/>
          <p:nvPr/>
        </p:nvSpPr>
        <p:spPr>
          <a:xfrm>
            <a:off x="710776" y="3568422"/>
            <a:ext cx="11576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b="1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xmlns="" id="{0EE6B025-BF90-9767-CE05-5CD7FE828538}"/>
              </a:ext>
            </a:extLst>
          </p:cNvPr>
          <p:cNvSpPr txBox="1"/>
          <p:nvPr/>
        </p:nvSpPr>
        <p:spPr>
          <a:xfrm>
            <a:off x="1950533" y="3334701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1. Text here</a:t>
            </a:r>
            <a:endParaRPr lang="en-US" altLang="zh-CN" sz="1200">
              <a:solidFill>
                <a:schemeClr val="bg1"/>
              </a:solidFill>
            </a:endParaRP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xmlns="" id="{B12B3B29-3B15-9597-37BC-A42E045DAF63}"/>
              </a:ext>
            </a:extLst>
          </p:cNvPr>
          <p:cNvSpPr txBox="1"/>
          <p:nvPr/>
        </p:nvSpPr>
        <p:spPr>
          <a:xfrm>
            <a:off x="3115758" y="3263672"/>
            <a:ext cx="3049072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>
                <a:solidFill>
                  <a:schemeClr val="bg1"/>
                </a:solidFill>
              </a:rPr>
              <a:t>Adjust the spacing to adapt to Chinese typesetting, use the reference line in PPT.</a:t>
            </a:r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xmlns="" id="{CD05A22D-4E4D-9BF3-B65C-01E74D06F647}"/>
              </a:ext>
            </a:extLst>
          </p:cNvPr>
          <p:cNvSpPr txBox="1"/>
          <p:nvPr/>
        </p:nvSpPr>
        <p:spPr>
          <a:xfrm>
            <a:off x="1950533" y="3987596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2. Text here</a:t>
            </a:r>
            <a:endParaRPr lang="en-US" altLang="zh-CN" sz="1200">
              <a:solidFill>
                <a:schemeClr val="bg1"/>
              </a:solidFill>
            </a:endParaRP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xmlns="" id="{78BDA7B1-A352-983E-8361-3A9279F6E963}"/>
              </a:ext>
            </a:extLst>
          </p:cNvPr>
          <p:cNvSpPr txBox="1"/>
          <p:nvPr/>
        </p:nvSpPr>
        <p:spPr>
          <a:xfrm>
            <a:off x="3115757" y="3916568"/>
            <a:ext cx="3352797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>
                <a:solidFill>
                  <a:schemeClr val="bg1"/>
                </a:solidFill>
              </a:rPr>
              <a:t>Adjust the spacing to adapt to Chinese typesetting, use the reference line in PPT.</a:t>
            </a:r>
          </a:p>
        </p:txBody>
      </p:sp>
      <p:sp>
        <p:nvSpPr>
          <p:cNvPr id="123" name="文本框 122">
            <a:extLst>
              <a:ext uri="{FF2B5EF4-FFF2-40B4-BE49-F238E27FC236}">
                <a16:creationId xmlns:a16="http://schemas.microsoft.com/office/drawing/2014/main" xmlns="" id="{594C253C-E1C3-E7CB-55F8-20512F7C88EB}"/>
              </a:ext>
            </a:extLst>
          </p:cNvPr>
          <p:cNvSpPr txBox="1"/>
          <p:nvPr/>
        </p:nvSpPr>
        <p:spPr>
          <a:xfrm>
            <a:off x="6920494" y="3664136"/>
            <a:ext cx="2196564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xmlns="" id="{3393D9F3-BA31-1FEC-9917-CE6C3F8D1426}"/>
              </a:ext>
            </a:extLst>
          </p:cNvPr>
          <p:cNvSpPr txBox="1"/>
          <p:nvPr/>
        </p:nvSpPr>
        <p:spPr>
          <a:xfrm>
            <a:off x="7416230" y="3334271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Lorem ipsum</a:t>
            </a:r>
            <a:endParaRPr lang="en-US" altLang="zh-CN" sz="1200"/>
          </a:p>
        </p:txBody>
      </p:sp>
      <p:sp>
        <p:nvSpPr>
          <p:cNvPr id="125" name="文本框 124">
            <a:extLst>
              <a:ext uri="{FF2B5EF4-FFF2-40B4-BE49-F238E27FC236}">
                <a16:creationId xmlns:a16="http://schemas.microsoft.com/office/drawing/2014/main" xmlns="" id="{6E5F07D7-909C-3E97-DD84-D98F2E13CE18}"/>
              </a:ext>
            </a:extLst>
          </p:cNvPr>
          <p:cNvSpPr txBox="1"/>
          <p:nvPr/>
        </p:nvSpPr>
        <p:spPr>
          <a:xfrm>
            <a:off x="9171121" y="3664136"/>
            <a:ext cx="2196564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xmlns="" id="{1A366DB2-C6E9-3D10-D903-2C6AECC19F53}"/>
              </a:ext>
            </a:extLst>
          </p:cNvPr>
          <p:cNvSpPr txBox="1"/>
          <p:nvPr/>
        </p:nvSpPr>
        <p:spPr>
          <a:xfrm>
            <a:off x="9666857" y="3334271"/>
            <a:ext cx="1337768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Lorem ipsum</a:t>
            </a:r>
            <a:endParaRPr lang="en-US" altLang="zh-CN" sz="1200"/>
          </a:p>
        </p:txBody>
      </p:sp>
      <p:cxnSp>
        <p:nvCxnSpPr>
          <p:cNvPr id="127" name="直接连接符 126">
            <a:extLst>
              <a:ext uri="{FF2B5EF4-FFF2-40B4-BE49-F238E27FC236}">
                <a16:creationId xmlns:a16="http://schemas.microsoft.com/office/drawing/2014/main" xmlns="" id="{E4EF3199-B9CA-6EA5-02D7-0BE72F1DBF60}"/>
              </a:ext>
            </a:extLst>
          </p:cNvPr>
          <p:cNvCxnSpPr>
            <a:cxnSpLocks/>
          </p:cNvCxnSpPr>
          <p:nvPr/>
        </p:nvCxnSpPr>
        <p:spPr>
          <a:xfrm>
            <a:off x="1086995" y="3390201"/>
            <a:ext cx="708971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接连接符 129">
            <a:extLst>
              <a:ext uri="{FF2B5EF4-FFF2-40B4-BE49-F238E27FC236}">
                <a16:creationId xmlns:a16="http://schemas.microsoft.com/office/drawing/2014/main" xmlns="" id="{7E821701-D59E-B99B-B0EF-88C30BDB877C}"/>
              </a:ext>
            </a:extLst>
          </p:cNvPr>
          <p:cNvCxnSpPr/>
          <p:nvPr/>
        </p:nvCxnSpPr>
        <p:spPr>
          <a:xfrm>
            <a:off x="1318247" y="5070335"/>
            <a:ext cx="0" cy="76113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文本框 131">
            <a:extLst>
              <a:ext uri="{FF2B5EF4-FFF2-40B4-BE49-F238E27FC236}">
                <a16:creationId xmlns:a16="http://schemas.microsoft.com/office/drawing/2014/main" xmlns="" id="{EF467EF3-1A5F-7253-19D1-D74D67C683D6}"/>
              </a:ext>
            </a:extLst>
          </p:cNvPr>
          <p:cNvSpPr txBox="1"/>
          <p:nvPr/>
        </p:nvSpPr>
        <p:spPr>
          <a:xfrm>
            <a:off x="1347831" y="5034943"/>
            <a:ext cx="2007320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Click to add text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xmlns="" id="{885751E1-0FF3-E109-0F0B-DAD2A445C308}"/>
              </a:ext>
            </a:extLst>
          </p:cNvPr>
          <p:cNvSpPr txBox="1"/>
          <p:nvPr/>
        </p:nvSpPr>
        <p:spPr>
          <a:xfrm>
            <a:off x="1347830" y="5325727"/>
            <a:ext cx="2155185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Theme color makes PPT more convenient to change.</a:t>
            </a:r>
          </a:p>
        </p:txBody>
      </p:sp>
      <p:cxnSp>
        <p:nvCxnSpPr>
          <p:cNvPr id="136" name="直接连接符 135">
            <a:extLst>
              <a:ext uri="{FF2B5EF4-FFF2-40B4-BE49-F238E27FC236}">
                <a16:creationId xmlns:a16="http://schemas.microsoft.com/office/drawing/2014/main" xmlns="" id="{CEDCB4D1-BB54-7E9D-E86B-39B7007AC867}"/>
              </a:ext>
            </a:extLst>
          </p:cNvPr>
          <p:cNvCxnSpPr/>
          <p:nvPr/>
        </p:nvCxnSpPr>
        <p:spPr>
          <a:xfrm>
            <a:off x="5357939" y="5071993"/>
            <a:ext cx="0" cy="76113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文本框 136">
            <a:extLst>
              <a:ext uri="{FF2B5EF4-FFF2-40B4-BE49-F238E27FC236}">
                <a16:creationId xmlns:a16="http://schemas.microsoft.com/office/drawing/2014/main" xmlns="" id="{3CB7074B-0AD2-3338-096E-718562B27A29}"/>
              </a:ext>
            </a:extLst>
          </p:cNvPr>
          <p:cNvSpPr txBox="1"/>
          <p:nvPr/>
        </p:nvSpPr>
        <p:spPr>
          <a:xfrm>
            <a:off x="5387523" y="5034943"/>
            <a:ext cx="2007320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Click to add text</a:t>
            </a:r>
          </a:p>
        </p:txBody>
      </p: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DD24DCA7-E8FD-831E-F142-A9CC72CC0B90}"/>
              </a:ext>
            </a:extLst>
          </p:cNvPr>
          <p:cNvSpPr txBox="1"/>
          <p:nvPr/>
        </p:nvSpPr>
        <p:spPr>
          <a:xfrm>
            <a:off x="5387522" y="5325727"/>
            <a:ext cx="2155185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Theme color makes PPT more convenient to change.</a:t>
            </a:r>
          </a:p>
        </p:txBody>
      </p:sp>
      <p:cxnSp>
        <p:nvCxnSpPr>
          <p:cNvPr id="141" name="直接连接符 140">
            <a:extLst>
              <a:ext uri="{FF2B5EF4-FFF2-40B4-BE49-F238E27FC236}">
                <a16:creationId xmlns:a16="http://schemas.microsoft.com/office/drawing/2014/main" xmlns="" id="{04065CAD-26DF-0726-BD07-9CF59708A8BB}"/>
              </a:ext>
            </a:extLst>
          </p:cNvPr>
          <p:cNvCxnSpPr/>
          <p:nvPr/>
        </p:nvCxnSpPr>
        <p:spPr>
          <a:xfrm>
            <a:off x="9397631" y="5039900"/>
            <a:ext cx="0" cy="76113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文本框 141">
            <a:extLst>
              <a:ext uri="{FF2B5EF4-FFF2-40B4-BE49-F238E27FC236}">
                <a16:creationId xmlns:a16="http://schemas.microsoft.com/office/drawing/2014/main" xmlns="" id="{9FB788D5-6DD9-8E82-2E39-E0CB8C003995}"/>
              </a:ext>
            </a:extLst>
          </p:cNvPr>
          <p:cNvSpPr txBox="1"/>
          <p:nvPr/>
        </p:nvSpPr>
        <p:spPr>
          <a:xfrm>
            <a:off x="9427215" y="5034943"/>
            <a:ext cx="2007320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Click to add text</a:t>
            </a:r>
          </a:p>
        </p:txBody>
      </p:sp>
      <p:sp>
        <p:nvSpPr>
          <p:cNvPr id="143" name="文本框 142">
            <a:extLst>
              <a:ext uri="{FF2B5EF4-FFF2-40B4-BE49-F238E27FC236}">
                <a16:creationId xmlns:a16="http://schemas.microsoft.com/office/drawing/2014/main" xmlns="" id="{10C8A688-7D2D-A875-7D10-7E7DD5CE883A}"/>
              </a:ext>
            </a:extLst>
          </p:cNvPr>
          <p:cNvSpPr txBox="1"/>
          <p:nvPr/>
        </p:nvSpPr>
        <p:spPr>
          <a:xfrm>
            <a:off x="9427214" y="5325728"/>
            <a:ext cx="2155185" cy="51520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Theme color makes PPT more convenient to change.</a:t>
            </a:r>
          </a:p>
        </p:txBody>
      </p:sp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4214DC73-BEE0-760A-AD7E-3DEB5A2C9379}"/>
              </a:ext>
            </a:extLst>
          </p:cNvPr>
          <p:cNvGrpSpPr/>
          <p:nvPr/>
        </p:nvGrpSpPr>
        <p:grpSpPr>
          <a:xfrm>
            <a:off x="3877947" y="5410812"/>
            <a:ext cx="282693" cy="98916"/>
            <a:chOff x="3821114" y="5266849"/>
            <a:chExt cx="534019" cy="180043"/>
          </a:xfrm>
        </p:grpSpPr>
        <p:grpSp>
          <p:nvGrpSpPr>
            <p:cNvPr id="145" name="Google Shape;6732;p77">
              <a:extLst>
                <a:ext uri="{FF2B5EF4-FFF2-40B4-BE49-F238E27FC236}">
                  <a16:creationId xmlns:a16="http://schemas.microsoft.com/office/drawing/2014/main" xmlns="" id="{3D0094AE-FFB0-1B20-31D0-5EE2E05F13A6}"/>
                </a:ext>
              </a:extLst>
            </p:cNvPr>
            <p:cNvGrpSpPr/>
            <p:nvPr/>
          </p:nvGrpSpPr>
          <p:grpSpPr>
            <a:xfrm>
              <a:off x="4230689" y="5266849"/>
              <a:ext cx="124444" cy="180043"/>
              <a:chOff x="5083925" y="2066350"/>
              <a:chExt cx="28825" cy="41550"/>
            </a:xfrm>
            <a:solidFill>
              <a:schemeClr val="accent2"/>
            </a:solidFill>
          </p:grpSpPr>
          <p:sp>
            <p:nvSpPr>
              <p:cNvPr id="150" name="Google Shape;6733;p77">
                <a:extLst>
                  <a:ext uri="{FF2B5EF4-FFF2-40B4-BE49-F238E27FC236}">
                    <a16:creationId xmlns:a16="http://schemas.microsoft.com/office/drawing/2014/main" xmlns="" id="{586F6DB7-7731-0309-73E2-8A295B43A686}"/>
                  </a:ext>
                </a:extLst>
              </p:cNvPr>
              <p:cNvSpPr/>
              <p:nvPr/>
            </p:nvSpPr>
            <p:spPr>
              <a:xfrm>
                <a:off x="5084050" y="2066350"/>
                <a:ext cx="28700" cy="41550"/>
              </a:xfrm>
              <a:custGeom>
                <a:avLst/>
                <a:gdLst/>
                <a:ahLst/>
                <a:cxnLst/>
                <a:rect l="l" t="t" r="r" b="b"/>
                <a:pathLst>
                  <a:path w="1148" h="1662" extrusionOk="0">
                    <a:moveTo>
                      <a:pt x="52" y="1"/>
                    </a:moveTo>
                    <a:cubicBezTo>
                      <a:pt x="27" y="1"/>
                      <a:pt x="0" y="24"/>
                      <a:pt x="0" y="56"/>
                    </a:cubicBezTo>
                    <a:lnTo>
                      <a:pt x="0" y="200"/>
                    </a:lnTo>
                    <a:cubicBezTo>
                      <a:pt x="0" y="243"/>
                      <a:pt x="22" y="279"/>
                      <a:pt x="51" y="308"/>
                    </a:cubicBezTo>
                    <a:lnTo>
                      <a:pt x="700" y="791"/>
                    </a:lnTo>
                    <a:cubicBezTo>
                      <a:pt x="729" y="813"/>
                      <a:pt x="729" y="849"/>
                      <a:pt x="700" y="871"/>
                    </a:cubicBezTo>
                    <a:lnTo>
                      <a:pt x="51" y="1354"/>
                    </a:lnTo>
                    <a:cubicBezTo>
                      <a:pt x="22" y="1383"/>
                      <a:pt x="0" y="1419"/>
                      <a:pt x="0" y="1462"/>
                    </a:cubicBezTo>
                    <a:lnTo>
                      <a:pt x="0" y="1613"/>
                    </a:lnTo>
                    <a:cubicBezTo>
                      <a:pt x="0" y="1639"/>
                      <a:pt x="26" y="1661"/>
                      <a:pt x="51" y="1661"/>
                    </a:cubicBezTo>
                    <a:cubicBezTo>
                      <a:pt x="61" y="1661"/>
                      <a:pt x="71" y="1658"/>
                      <a:pt x="80" y="1649"/>
                    </a:cubicBezTo>
                    <a:lnTo>
                      <a:pt x="1111" y="878"/>
                    </a:lnTo>
                    <a:cubicBezTo>
                      <a:pt x="1147" y="856"/>
                      <a:pt x="1147" y="806"/>
                      <a:pt x="1111" y="784"/>
                    </a:cubicBezTo>
                    <a:lnTo>
                      <a:pt x="80" y="12"/>
                    </a:lnTo>
                    <a:cubicBezTo>
                      <a:pt x="72" y="4"/>
                      <a:pt x="62" y="1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6734;p77">
                <a:extLst>
                  <a:ext uri="{FF2B5EF4-FFF2-40B4-BE49-F238E27FC236}">
                    <a16:creationId xmlns:a16="http://schemas.microsoft.com/office/drawing/2014/main" xmlns="" id="{E4E456F7-8C01-5357-CB06-50120385D2CD}"/>
                  </a:ext>
                </a:extLst>
              </p:cNvPr>
              <p:cNvSpPr/>
              <p:nvPr/>
            </p:nvSpPr>
            <p:spPr>
              <a:xfrm>
                <a:off x="5083925" y="2081325"/>
                <a:ext cx="8800" cy="11600"/>
              </a:xfrm>
              <a:custGeom>
                <a:avLst/>
                <a:gdLst/>
                <a:ahLst/>
                <a:cxnLst/>
                <a:rect l="l" t="t" r="r" b="b"/>
                <a:pathLst>
                  <a:path w="352" h="464" extrusionOk="0">
                    <a:moveTo>
                      <a:pt x="53" y="0"/>
                    </a:moveTo>
                    <a:cubicBezTo>
                      <a:pt x="25" y="0"/>
                      <a:pt x="0" y="24"/>
                      <a:pt x="5" y="55"/>
                    </a:cubicBezTo>
                    <a:lnTo>
                      <a:pt x="5" y="416"/>
                    </a:lnTo>
                    <a:cubicBezTo>
                      <a:pt x="5" y="442"/>
                      <a:pt x="31" y="464"/>
                      <a:pt x="56" y="464"/>
                    </a:cubicBezTo>
                    <a:cubicBezTo>
                      <a:pt x="66" y="464"/>
                      <a:pt x="76" y="460"/>
                      <a:pt x="85" y="452"/>
                    </a:cubicBezTo>
                    <a:lnTo>
                      <a:pt x="323" y="279"/>
                    </a:lnTo>
                    <a:cubicBezTo>
                      <a:pt x="352" y="257"/>
                      <a:pt x="352" y="207"/>
                      <a:pt x="323" y="185"/>
                    </a:cubicBezTo>
                    <a:lnTo>
                      <a:pt x="85" y="12"/>
                    </a:lnTo>
                    <a:cubicBezTo>
                      <a:pt x="75" y="4"/>
                      <a:pt x="63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6" name="Google Shape;6732;p77">
              <a:extLst>
                <a:ext uri="{FF2B5EF4-FFF2-40B4-BE49-F238E27FC236}">
                  <a16:creationId xmlns:a16="http://schemas.microsoft.com/office/drawing/2014/main" xmlns="" id="{CC4D7C4D-3392-F265-82CF-B8A812B31A43}"/>
                </a:ext>
              </a:extLst>
            </p:cNvPr>
            <p:cNvGrpSpPr/>
            <p:nvPr/>
          </p:nvGrpSpPr>
          <p:grpSpPr>
            <a:xfrm flipH="1">
              <a:off x="3821114" y="5266849"/>
              <a:ext cx="124444" cy="180043"/>
              <a:chOff x="5083925" y="2066350"/>
              <a:chExt cx="28825" cy="41550"/>
            </a:xfrm>
            <a:solidFill>
              <a:schemeClr val="accent2"/>
            </a:solidFill>
          </p:grpSpPr>
          <p:sp>
            <p:nvSpPr>
              <p:cNvPr id="148" name="Google Shape;6733;p77">
                <a:extLst>
                  <a:ext uri="{FF2B5EF4-FFF2-40B4-BE49-F238E27FC236}">
                    <a16:creationId xmlns:a16="http://schemas.microsoft.com/office/drawing/2014/main" xmlns="" id="{00EB820F-408A-4150-E824-43E44C46B68D}"/>
                  </a:ext>
                </a:extLst>
              </p:cNvPr>
              <p:cNvSpPr/>
              <p:nvPr/>
            </p:nvSpPr>
            <p:spPr>
              <a:xfrm>
                <a:off x="5084050" y="2066350"/>
                <a:ext cx="28700" cy="41550"/>
              </a:xfrm>
              <a:custGeom>
                <a:avLst/>
                <a:gdLst/>
                <a:ahLst/>
                <a:cxnLst/>
                <a:rect l="l" t="t" r="r" b="b"/>
                <a:pathLst>
                  <a:path w="1148" h="1662" extrusionOk="0">
                    <a:moveTo>
                      <a:pt x="52" y="1"/>
                    </a:moveTo>
                    <a:cubicBezTo>
                      <a:pt x="27" y="1"/>
                      <a:pt x="0" y="24"/>
                      <a:pt x="0" y="56"/>
                    </a:cubicBezTo>
                    <a:lnTo>
                      <a:pt x="0" y="200"/>
                    </a:lnTo>
                    <a:cubicBezTo>
                      <a:pt x="0" y="243"/>
                      <a:pt x="22" y="279"/>
                      <a:pt x="51" y="308"/>
                    </a:cubicBezTo>
                    <a:lnTo>
                      <a:pt x="700" y="791"/>
                    </a:lnTo>
                    <a:cubicBezTo>
                      <a:pt x="729" y="813"/>
                      <a:pt x="729" y="849"/>
                      <a:pt x="700" y="871"/>
                    </a:cubicBezTo>
                    <a:lnTo>
                      <a:pt x="51" y="1354"/>
                    </a:lnTo>
                    <a:cubicBezTo>
                      <a:pt x="22" y="1383"/>
                      <a:pt x="0" y="1419"/>
                      <a:pt x="0" y="1462"/>
                    </a:cubicBezTo>
                    <a:lnTo>
                      <a:pt x="0" y="1613"/>
                    </a:lnTo>
                    <a:cubicBezTo>
                      <a:pt x="0" y="1639"/>
                      <a:pt x="26" y="1661"/>
                      <a:pt x="51" y="1661"/>
                    </a:cubicBezTo>
                    <a:cubicBezTo>
                      <a:pt x="61" y="1661"/>
                      <a:pt x="71" y="1658"/>
                      <a:pt x="80" y="1649"/>
                    </a:cubicBezTo>
                    <a:lnTo>
                      <a:pt x="1111" y="878"/>
                    </a:lnTo>
                    <a:cubicBezTo>
                      <a:pt x="1147" y="856"/>
                      <a:pt x="1147" y="806"/>
                      <a:pt x="1111" y="784"/>
                    </a:cubicBezTo>
                    <a:lnTo>
                      <a:pt x="80" y="12"/>
                    </a:lnTo>
                    <a:cubicBezTo>
                      <a:pt x="72" y="4"/>
                      <a:pt x="62" y="1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734;p77">
                <a:extLst>
                  <a:ext uri="{FF2B5EF4-FFF2-40B4-BE49-F238E27FC236}">
                    <a16:creationId xmlns:a16="http://schemas.microsoft.com/office/drawing/2014/main" xmlns="" id="{90A41964-31BF-2930-5CA0-082B87A78A3D}"/>
                  </a:ext>
                </a:extLst>
              </p:cNvPr>
              <p:cNvSpPr/>
              <p:nvPr/>
            </p:nvSpPr>
            <p:spPr>
              <a:xfrm>
                <a:off x="5083925" y="2081325"/>
                <a:ext cx="8800" cy="11600"/>
              </a:xfrm>
              <a:custGeom>
                <a:avLst/>
                <a:gdLst/>
                <a:ahLst/>
                <a:cxnLst/>
                <a:rect l="l" t="t" r="r" b="b"/>
                <a:pathLst>
                  <a:path w="352" h="464" extrusionOk="0">
                    <a:moveTo>
                      <a:pt x="53" y="0"/>
                    </a:moveTo>
                    <a:cubicBezTo>
                      <a:pt x="25" y="0"/>
                      <a:pt x="0" y="24"/>
                      <a:pt x="5" y="55"/>
                    </a:cubicBezTo>
                    <a:lnTo>
                      <a:pt x="5" y="416"/>
                    </a:lnTo>
                    <a:cubicBezTo>
                      <a:pt x="5" y="442"/>
                      <a:pt x="31" y="464"/>
                      <a:pt x="56" y="464"/>
                    </a:cubicBezTo>
                    <a:cubicBezTo>
                      <a:pt x="66" y="464"/>
                      <a:pt x="76" y="460"/>
                      <a:pt x="85" y="452"/>
                    </a:cubicBezTo>
                    <a:lnTo>
                      <a:pt x="323" y="279"/>
                    </a:lnTo>
                    <a:cubicBezTo>
                      <a:pt x="352" y="257"/>
                      <a:pt x="352" y="207"/>
                      <a:pt x="323" y="185"/>
                    </a:cubicBezTo>
                    <a:lnTo>
                      <a:pt x="85" y="12"/>
                    </a:lnTo>
                    <a:cubicBezTo>
                      <a:pt x="75" y="4"/>
                      <a:pt x="63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47" name="矩形: 圆角 146">
              <a:extLst>
                <a:ext uri="{FF2B5EF4-FFF2-40B4-BE49-F238E27FC236}">
                  <a16:creationId xmlns:a16="http://schemas.microsoft.com/office/drawing/2014/main" xmlns="" id="{3CEDE57F-564C-2DB9-F2F8-13D990939832}"/>
                </a:ext>
              </a:extLst>
            </p:cNvPr>
            <p:cNvSpPr/>
            <p:nvPr/>
          </p:nvSpPr>
          <p:spPr>
            <a:xfrm rot="2700000">
              <a:off x="4037205" y="5305951"/>
              <a:ext cx="101838" cy="101838"/>
            </a:xfrm>
            <a:prstGeom prst="roundRect">
              <a:avLst>
                <a:gd name="adj" fmla="val 8091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>
            <a:extLst>
              <a:ext uri="{FF2B5EF4-FFF2-40B4-BE49-F238E27FC236}">
                <a16:creationId xmlns:a16="http://schemas.microsoft.com/office/drawing/2014/main" xmlns="" id="{D91806FA-34BF-F915-D01E-8DCD45E60AE4}"/>
              </a:ext>
            </a:extLst>
          </p:cNvPr>
          <p:cNvGrpSpPr/>
          <p:nvPr/>
        </p:nvGrpSpPr>
        <p:grpSpPr>
          <a:xfrm>
            <a:off x="7928956" y="5410812"/>
            <a:ext cx="282693" cy="98916"/>
            <a:chOff x="3821114" y="5266849"/>
            <a:chExt cx="534019" cy="180043"/>
          </a:xfrm>
        </p:grpSpPr>
        <p:grpSp>
          <p:nvGrpSpPr>
            <p:cNvPr id="153" name="Google Shape;6732;p77">
              <a:extLst>
                <a:ext uri="{FF2B5EF4-FFF2-40B4-BE49-F238E27FC236}">
                  <a16:creationId xmlns:a16="http://schemas.microsoft.com/office/drawing/2014/main" xmlns="" id="{7F5E078D-9F1F-E82E-BDCE-FDB0177249F7}"/>
                </a:ext>
              </a:extLst>
            </p:cNvPr>
            <p:cNvGrpSpPr/>
            <p:nvPr/>
          </p:nvGrpSpPr>
          <p:grpSpPr>
            <a:xfrm>
              <a:off x="4230689" y="5266849"/>
              <a:ext cx="124444" cy="180043"/>
              <a:chOff x="5083925" y="2066350"/>
              <a:chExt cx="28825" cy="41550"/>
            </a:xfrm>
            <a:solidFill>
              <a:schemeClr val="accent2"/>
            </a:solidFill>
          </p:grpSpPr>
          <p:sp>
            <p:nvSpPr>
              <p:cNvPr id="158" name="Google Shape;6733;p77">
                <a:extLst>
                  <a:ext uri="{FF2B5EF4-FFF2-40B4-BE49-F238E27FC236}">
                    <a16:creationId xmlns:a16="http://schemas.microsoft.com/office/drawing/2014/main" xmlns="" id="{A50A8594-B997-4469-1A98-E8C7205A6161}"/>
                  </a:ext>
                </a:extLst>
              </p:cNvPr>
              <p:cNvSpPr/>
              <p:nvPr/>
            </p:nvSpPr>
            <p:spPr>
              <a:xfrm>
                <a:off x="5084050" y="2066350"/>
                <a:ext cx="28700" cy="41550"/>
              </a:xfrm>
              <a:custGeom>
                <a:avLst/>
                <a:gdLst/>
                <a:ahLst/>
                <a:cxnLst/>
                <a:rect l="l" t="t" r="r" b="b"/>
                <a:pathLst>
                  <a:path w="1148" h="1662" extrusionOk="0">
                    <a:moveTo>
                      <a:pt x="52" y="1"/>
                    </a:moveTo>
                    <a:cubicBezTo>
                      <a:pt x="27" y="1"/>
                      <a:pt x="0" y="24"/>
                      <a:pt x="0" y="56"/>
                    </a:cubicBezTo>
                    <a:lnTo>
                      <a:pt x="0" y="200"/>
                    </a:lnTo>
                    <a:cubicBezTo>
                      <a:pt x="0" y="243"/>
                      <a:pt x="22" y="279"/>
                      <a:pt x="51" y="308"/>
                    </a:cubicBezTo>
                    <a:lnTo>
                      <a:pt x="700" y="791"/>
                    </a:lnTo>
                    <a:cubicBezTo>
                      <a:pt x="729" y="813"/>
                      <a:pt x="729" y="849"/>
                      <a:pt x="700" y="871"/>
                    </a:cubicBezTo>
                    <a:lnTo>
                      <a:pt x="51" y="1354"/>
                    </a:lnTo>
                    <a:cubicBezTo>
                      <a:pt x="22" y="1383"/>
                      <a:pt x="0" y="1419"/>
                      <a:pt x="0" y="1462"/>
                    </a:cubicBezTo>
                    <a:lnTo>
                      <a:pt x="0" y="1613"/>
                    </a:lnTo>
                    <a:cubicBezTo>
                      <a:pt x="0" y="1639"/>
                      <a:pt x="26" y="1661"/>
                      <a:pt x="51" y="1661"/>
                    </a:cubicBezTo>
                    <a:cubicBezTo>
                      <a:pt x="61" y="1661"/>
                      <a:pt x="71" y="1658"/>
                      <a:pt x="80" y="1649"/>
                    </a:cubicBezTo>
                    <a:lnTo>
                      <a:pt x="1111" y="878"/>
                    </a:lnTo>
                    <a:cubicBezTo>
                      <a:pt x="1147" y="856"/>
                      <a:pt x="1147" y="806"/>
                      <a:pt x="1111" y="784"/>
                    </a:cubicBezTo>
                    <a:lnTo>
                      <a:pt x="80" y="12"/>
                    </a:lnTo>
                    <a:cubicBezTo>
                      <a:pt x="72" y="4"/>
                      <a:pt x="62" y="1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6734;p77">
                <a:extLst>
                  <a:ext uri="{FF2B5EF4-FFF2-40B4-BE49-F238E27FC236}">
                    <a16:creationId xmlns:a16="http://schemas.microsoft.com/office/drawing/2014/main" xmlns="" id="{FA490CAC-01F8-0347-4C6F-74B43949B216}"/>
                  </a:ext>
                </a:extLst>
              </p:cNvPr>
              <p:cNvSpPr/>
              <p:nvPr/>
            </p:nvSpPr>
            <p:spPr>
              <a:xfrm>
                <a:off x="5083925" y="2081325"/>
                <a:ext cx="8800" cy="11600"/>
              </a:xfrm>
              <a:custGeom>
                <a:avLst/>
                <a:gdLst/>
                <a:ahLst/>
                <a:cxnLst/>
                <a:rect l="l" t="t" r="r" b="b"/>
                <a:pathLst>
                  <a:path w="352" h="464" extrusionOk="0">
                    <a:moveTo>
                      <a:pt x="53" y="0"/>
                    </a:moveTo>
                    <a:cubicBezTo>
                      <a:pt x="25" y="0"/>
                      <a:pt x="0" y="24"/>
                      <a:pt x="5" y="55"/>
                    </a:cubicBezTo>
                    <a:lnTo>
                      <a:pt x="5" y="416"/>
                    </a:lnTo>
                    <a:cubicBezTo>
                      <a:pt x="5" y="442"/>
                      <a:pt x="31" y="464"/>
                      <a:pt x="56" y="464"/>
                    </a:cubicBezTo>
                    <a:cubicBezTo>
                      <a:pt x="66" y="464"/>
                      <a:pt x="76" y="460"/>
                      <a:pt x="85" y="452"/>
                    </a:cubicBezTo>
                    <a:lnTo>
                      <a:pt x="323" y="279"/>
                    </a:lnTo>
                    <a:cubicBezTo>
                      <a:pt x="352" y="257"/>
                      <a:pt x="352" y="207"/>
                      <a:pt x="323" y="185"/>
                    </a:cubicBezTo>
                    <a:lnTo>
                      <a:pt x="85" y="12"/>
                    </a:lnTo>
                    <a:cubicBezTo>
                      <a:pt x="75" y="4"/>
                      <a:pt x="63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6732;p77">
              <a:extLst>
                <a:ext uri="{FF2B5EF4-FFF2-40B4-BE49-F238E27FC236}">
                  <a16:creationId xmlns:a16="http://schemas.microsoft.com/office/drawing/2014/main" xmlns="" id="{2417F521-2A51-EFC6-8E79-D1E52FC0730C}"/>
                </a:ext>
              </a:extLst>
            </p:cNvPr>
            <p:cNvGrpSpPr/>
            <p:nvPr/>
          </p:nvGrpSpPr>
          <p:grpSpPr>
            <a:xfrm flipH="1">
              <a:off x="3821114" y="5266849"/>
              <a:ext cx="124444" cy="180043"/>
              <a:chOff x="5083925" y="2066350"/>
              <a:chExt cx="28825" cy="41550"/>
            </a:xfrm>
            <a:solidFill>
              <a:schemeClr val="accent2"/>
            </a:solidFill>
          </p:grpSpPr>
          <p:sp>
            <p:nvSpPr>
              <p:cNvPr id="156" name="Google Shape;6733;p77">
                <a:extLst>
                  <a:ext uri="{FF2B5EF4-FFF2-40B4-BE49-F238E27FC236}">
                    <a16:creationId xmlns:a16="http://schemas.microsoft.com/office/drawing/2014/main" xmlns="" id="{A6F123EC-1BE8-E000-862D-86BE018CC298}"/>
                  </a:ext>
                </a:extLst>
              </p:cNvPr>
              <p:cNvSpPr/>
              <p:nvPr/>
            </p:nvSpPr>
            <p:spPr>
              <a:xfrm>
                <a:off x="5084050" y="2066350"/>
                <a:ext cx="28700" cy="41550"/>
              </a:xfrm>
              <a:custGeom>
                <a:avLst/>
                <a:gdLst/>
                <a:ahLst/>
                <a:cxnLst/>
                <a:rect l="l" t="t" r="r" b="b"/>
                <a:pathLst>
                  <a:path w="1148" h="1662" extrusionOk="0">
                    <a:moveTo>
                      <a:pt x="52" y="1"/>
                    </a:moveTo>
                    <a:cubicBezTo>
                      <a:pt x="27" y="1"/>
                      <a:pt x="0" y="24"/>
                      <a:pt x="0" y="56"/>
                    </a:cubicBezTo>
                    <a:lnTo>
                      <a:pt x="0" y="200"/>
                    </a:lnTo>
                    <a:cubicBezTo>
                      <a:pt x="0" y="243"/>
                      <a:pt x="22" y="279"/>
                      <a:pt x="51" y="308"/>
                    </a:cubicBezTo>
                    <a:lnTo>
                      <a:pt x="700" y="791"/>
                    </a:lnTo>
                    <a:cubicBezTo>
                      <a:pt x="729" y="813"/>
                      <a:pt x="729" y="849"/>
                      <a:pt x="700" y="871"/>
                    </a:cubicBezTo>
                    <a:lnTo>
                      <a:pt x="51" y="1354"/>
                    </a:lnTo>
                    <a:cubicBezTo>
                      <a:pt x="22" y="1383"/>
                      <a:pt x="0" y="1419"/>
                      <a:pt x="0" y="1462"/>
                    </a:cubicBezTo>
                    <a:lnTo>
                      <a:pt x="0" y="1613"/>
                    </a:lnTo>
                    <a:cubicBezTo>
                      <a:pt x="0" y="1639"/>
                      <a:pt x="26" y="1661"/>
                      <a:pt x="51" y="1661"/>
                    </a:cubicBezTo>
                    <a:cubicBezTo>
                      <a:pt x="61" y="1661"/>
                      <a:pt x="71" y="1658"/>
                      <a:pt x="80" y="1649"/>
                    </a:cubicBezTo>
                    <a:lnTo>
                      <a:pt x="1111" y="878"/>
                    </a:lnTo>
                    <a:cubicBezTo>
                      <a:pt x="1147" y="856"/>
                      <a:pt x="1147" y="806"/>
                      <a:pt x="1111" y="784"/>
                    </a:cubicBezTo>
                    <a:lnTo>
                      <a:pt x="80" y="12"/>
                    </a:lnTo>
                    <a:cubicBezTo>
                      <a:pt x="72" y="4"/>
                      <a:pt x="62" y="1"/>
                      <a:pt x="5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6734;p77">
                <a:extLst>
                  <a:ext uri="{FF2B5EF4-FFF2-40B4-BE49-F238E27FC236}">
                    <a16:creationId xmlns:a16="http://schemas.microsoft.com/office/drawing/2014/main" xmlns="" id="{0EAFBDC4-0E79-05F4-8BE7-7021D7635BA3}"/>
                  </a:ext>
                </a:extLst>
              </p:cNvPr>
              <p:cNvSpPr/>
              <p:nvPr/>
            </p:nvSpPr>
            <p:spPr>
              <a:xfrm>
                <a:off x="5083925" y="2081325"/>
                <a:ext cx="8800" cy="11600"/>
              </a:xfrm>
              <a:custGeom>
                <a:avLst/>
                <a:gdLst/>
                <a:ahLst/>
                <a:cxnLst/>
                <a:rect l="l" t="t" r="r" b="b"/>
                <a:pathLst>
                  <a:path w="352" h="464" extrusionOk="0">
                    <a:moveTo>
                      <a:pt x="53" y="0"/>
                    </a:moveTo>
                    <a:cubicBezTo>
                      <a:pt x="25" y="0"/>
                      <a:pt x="0" y="24"/>
                      <a:pt x="5" y="55"/>
                    </a:cubicBezTo>
                    <a:lnTo>
                      <a:pt x="5" y="416"/>
                    </a:lnTo>
                    <a:cubicBezTo>
                      <a:pt x="5" y="442"/>
                      <a:pt x="31" y="464"/>
                      <a:pt x="56" y="464"/>
                    </a:cubicBezTo>
                    <a:cubicBezTo>
                      <a:pt x="66" y="464"/>
                      <a:pt x="76" y="460"/>
                      <a:pt x="85" y="452"/>
                    </a:cubicBezTo>
                    <a:lnTo>
                      <a:pt x="323" y="279"/>
                    </a:lnTo>
                    <a:cubicBezTo>
                      <a:pt x="352" y="257"/>
                      <a:pt x="352" y="207"/>
                      <a:pt x="323" y="185"/>
                    </a:cubicBezTo>
                    <a:lnTo>
                      <a:pt x="85" y="12"/>
                    </a:lnTo>
                    <a:cubicBezTo>
                      <a:pt x="75" y="4"/>
                      <a:pt x="63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4500" tIns="64500" rIns="64500" bIns="6450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5" name="矩形: 圆角 154">
              <a:extLst>
                <a:ext uri="{FF2B5EF4-FFF2-40B4-BE49-F238E27FC236}">
                  <a16:creationId xmlns:a16="http://schemas.microsoft.com/office/drawing/2014/main" xmlns="" id="{9C068C6A-455D-986F-1B4B-58068B5D4A95}"/>
                </a:ext>
              </a:extLst>
            </p:cNvPr>
            <p:cNvSpPr/>
            <p:nvPr/>
          </p:nvSpPr>
          <p:spPr>
            <a:xfrm rot="2700000">
              <a:off x="4037205" y="5305951"/>
              <a:ext cx="101838" cy="101838"/>
            </a:xfrm>
            <a:prstGeom prst="roundRect">
              <a:avLst>
                <a:gd name="adj" fmla="val 8091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3" name="iconfont-11790-5634454">
            <a:extLst>
              <a:ext uri="{FF2B5EF4-FFF2-40B4-BE49-F238E27FC236}">
                <a16:creationId xmlns:a16="http://schemas.microsoft.com/office/drawing/2014/main" xmlns="" id="{F271F32C-86C2-2638-5524-74D9DDF8D623}"/>
              </a:ext>
            </a:extLst>
          </p:cNvPr>
          <p:cNvSpPr/>
          <p:nvPr/>
        </p:nvSpPr>
        <p:spPr>
          <a:xfrm>
            <a:off x="896910" y="5127309"/>
            <a:ext cx="296147" cy="296099"/>
          </a:xfrm>
          <a:custGeom>
            <a:avLst/>
            <a:gdLst>
              <a:gd name="T0" fmla="*/ 2600 w 12802"/>
              <a:gd name="T1" fmla="*/ 5600 h 12800"/>
              <a:gd name="T2" fmla="*/ 600 w 12802"/>
              <a:gd name="T3" fmla="*/ 5600 h 12800"/>
              <a:gd name="T4" fmla="*/ 0 w 12802"/>
              <a:gd name="T5" fmla="*/ 6200 h 12800"/>
              <a:gd name="T6" fmla="*/ 0 w 12802"/>
              <a:gd name="T7" fmla="*/ 12200 h 12800"/>
              <a:gd name="T8" fmla="*/ 600 w 12802"/>
              <a:gd name="T9" fmla="*/ 12800 h 12800"/>
              <a:gd name="T10" fmla="*/ 2600 w 12802"/>
              <a:gd name="T11" fmla="*/ 12800 h 12800"/>
              <a:gd name="T12" fmla="*/ 3200 w 12802"/>
              <a:gd name="T13" fmla="*/ 12200 h 12800"/>
              <a:gd name="T14" fmla="*/ 3200 w 12802"/>
              <a:gd name="T15" fmla="*/ 6200 h 12800"/>
              <a:gd name="T16" fmla="*/ 2600 w 12802"/>
              <a:gd name="T17" fmla="*/ 5600 h 12800"/>
              <a:gd name="T18" fmla="*/ 1600 w 12802"/>
              <a:gd name="T19" fmla="*/ 11800 h 12800"/>
              <a:gd name="T20" fmla="*/ 1000 w 12802"/>
              <a:gd name="T21" fmla="*/ 11200 h 12800"/>
              <a:gd name="T22" fmla="*/ 1600 w 12802"/>
              <a:gd name="T23" fmla="*/ 10600 h 12800"/>
              <a:gd name="T24" fmla="*/ 2200 w 12802"/>
              <a:gd name="T25" fmla="*/ 11200 h 12800"/>
              <a:gd name="T26" fmla="*/ 1600 w 12802"/>
              <a:gd name="T27" fmla="*/ 11800 h 12800"/>
              <a:gd name="T28" fmla="*/ 9600 w 12802"/>
              <a:gd name="T29" fmla="*/ 2036 h 12800"/>
              <a:gd name="T30" fmla="*/ 8768 w 12802"/>
              <a:gd name="T31" fmla="*/ 4400 h 12800"/>
              <a:gd name="T32" fmla="*/ 11311 w 12802"/>
              <a:gd name="T33" fmla="*/ 4400 h 12800"/>
              <a:gd name="T34" fmla="*/ 12800 w 12802"/>
              <a:gd name="T35" fmla="*/ 5852 h 12800"/>
              <a:gd name="T36" fmla="*/ 12314 w 12802"/>
              <a:gd name="T37" fmla="*/ 7082 h 12800"/>
              <a:gd name="T38" fmla="*/ 12311 w 12802"/>
              <a:gd name="T39" fmla="*/ 7085 h 12800"/>
              <a:gd name="T40" fmla="*/ 12079 w 12802"/>
              <a:gd name="T41" fmla="*/ 9072 h 12800"/>
              <a:gd name="T42" fmla="*/ 11669 w 12802"/>
              <a:gd name="T43" fmla="*/ 10941 h 12800"/>
              <a:gd name="T44" fmla="*/ 11515 w 12802"/>
              <a:gd name="T45" fmla="*/ 12057 h 12800"/>
              <a:gd name="T46" fmla="*/ 8671 w 12802"/>
              <a:gd name="T47" fmla="*/ 12800 h 12800"/>
              <a:gd name="T48" fmla="*/ 8600 w 12802"/>
              <a:gd name="T49" fmla="*/ 12800 h 12800"/>
              <a:gd name="T50" fmla="*/ 5611 w 12802"/>
              <a:gd name="T51" fmla="*/ 12007 h 12800"/>
              <a:gd name="T52" fmla="*/ 4295 w 12802"/>
              <a:gd name="T53" fmla="*/ 11602 h 12800"/>
              <a:gd name="T54" fmla="*/ 4000 w 12802"/>
              <a:gd name="T55" fmla="*/ 11302 h 12800"/>
              <a:gd name="T56" fmla="*/ 4000 w 12802"/>
              <a:gd name="T57" fmla="*/ 5958 h 12800"/>
              <a:gd name="T58" fmla="*/ 4089 w 12802"/>
              <a:gd name="T59" fmla="*/ 5745 h 12800"/>
              <a:gd name="T60" fmla="*/ 6317 w 12802"/>
              <a:gd name="T61" fmla="*/ 2917 h 12800"/>
              <a:gd name="T62" fmla="*/ 6952 w 12802"/>
              <a:gd name="T63" fmla="*/ 1445 h 12800"/>
              <a:gd name="T64" fmla="*/ 7800 w 12802"/>
              <a:gd name="T65" fmla="*/ 0 h 12800"/>
              <a:gd name="T66" fmla="*/ 9600 w 12802"/>
              <a:gd name="T67" fmla="*/ 2036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802" h="12800">
                <a:moveTo>
                  <a:pt x="2600" y="5600"/>
                </a:moveTo>
                <a:lnTo>
                  <a:pt x="600" y="5600"/>
                </a:lnTo>
                <a:cubicBezTo>
                  <a:pt x="269" y="5600"/>
                  <a:pt x="0" y="5869"/>
                  <a:pt x="0" y="6200"/>
                </a:cubicBezTo>
                <a:lnTo>
                  <a:pt x="0" y="12200"/>
                </a:lnTo>
                <a:cubicBezTo>
                  <a:pt x="0" y="12531"/>
                  <a:pt x="269" y="12800"/>
                  <a:pt x="600" y="12800"/>
                </a:cubicBezTo>
                <a:lnTo>
                  <a:pt x="2600" y="12800"/>
                </a:lnTo>
                <a:cubicBezTo>
                  <a:pt x="2931" y="12800"/>
                  <a:pt x="3200" y="12531"/>
                  <a:pt x="3200" y="12200"/>
                </a:cubicBezTo>
                <a:lnTo>
                  <a:pt x="3200" y="6200"/>
                </a:lnTo>
                <a:cubicBezTo>
                  <a:pt x="3200" y="5869"/>
                  <a:pt x="2931" y="5600"/>
                  <a:pt x="2600" y="5600"/>
                </a:cubicBezTo>
                <a:close/>
                <a:moveTo>
                  <a:pt x="1600" y="11800"/>
                </a:moveTo>
                <a:cubicBezTo>
                  <a:pt x="1269" y="11800"/>
                  <a:pt x="1000" y="11531"/>
                  <a:pt x="1000" y="11200"/>
                </a:cubicBezTo>
                <a:cubicBezTo>
                  <a:pt x="1000" y="10869"/>
                  <a:pt x="1269" y="10600"/>
                  <a:pt x="1600" y="10600"/>
                </a:cubicBezTo>
                <a:cubicBezTo>
                  <a:pt x="1931" y="10600"/>
                  <a:pt x="2200" y="10869"/>
                  <a:pt x="2200" y="11200"/>
                </a:cubicBezTo>
                <a:cubicBezTo>
                  <a:pt x="2200" y="11531"/>
                  <a:pt x="1931" y="11800"/>
                  <a:pt x="1600" y="11800"/>
                </a:cubicBezTo>
                <a:close/>
                <a:moveTo>
                  <a:pt x="9600" y="2036"/>
                </a:moveTo>
                <a:cubicBezTo>
                  <a:pt x="9600" y="3097"/>
                  <a:pt x="8951" y="3691"/>
                  <a:pt x="8768" y="4400"/>
                </a:cubicBezTo>
                <a:lnTo>
                  <a:pt x="11311" y="4400"/>
                </a:lnTo>
                <a:cubicBezTo>
                  <a:pt x="12146" y="4400"/>
                  <a:pt x="12796" y="5094"/>
                  <a:pt x="12800" y="5852"/>
                </a:cubicBezTo>
                <a:cubicBezTo>
                  <a:pt x="12802" y="6301"/>
                  <a:pt x="12611" y="6784"/>
                  <a:pt x="12314" y="7082"/>
                </a:cubicBezTo>
                <a:lnTo>
                  <a:pt x="12311" y="7085"/>
                </a:lnTo>
                <a:cubicBezTo>
                  <a:pt x="12557" y="7669"/>
                  <a:pt x="12517" y="8486"/>
                  <a:pt x="12079" y="9072"/>
                </a:cubicBezTo>
                <a:cubicBezTo>
                  <a:pt x="12296" y="9719"/>
                  <a:pt x="12077" y="10514"/>
                  <a:pt x="11669" y="10941"/>
                </a:cubicBezTo>
                <a:cubicBezTo>
                  <a:pt x="11776" y="11381"/>
                  <a:pt x="11725" y="11755"/>
                  <a:pt x="11515" y="12057"/>
                </a:cubicBezTo>
                <a:cubicBezTo>
                  <a:pt x="11005" y="12790"/>
                  <a:pt x="9740" y="12800"/>
                  <a:pt x="8671" y="12800"/>
                </a:cubicBezTo>
                <a:lnTo>
                  <a:pt x="8600" y="12800"/>
                </a:lnTo>
                <a:cubicBezTo>
                  <a:pt x="7393" y="12800"/>
                  <a:pt x="6405" y="12360"/>
                  <a:pt x="5611" y="12007"/>
                </a:cubicBezTo>
                <a:cubicBezTo>
                  <a:pt x="5212" y="11829"/>
                  <a:pt x="4690" y="11610"/>
                  <a:pt x="4295" y="11602"/>
                </a:cubicBezTo>
                <a:cubicBezTo>
                  <a:pt x="4131" y="11599"/>
                  <a:pt x="4000" y="11466"/>
                  <a:pt x="4000" y="11302"/>
                </a:cubicBezTo>
                <a:lnTo>
                  <a:pt x="4000" y="5958"/>
                </a:lnTo>
                <a:cubicBezTo>
                  <a:pt x="4000" y="5878"/>
                  <a:pt x="4032" y="5801"/>
                  <a:pt x="4089" y="5745"/>
                </a:cubicBezTo>
                <a:cubicBezTo>
                  <a:pt x="5079" y="4767"/>
                  <a:pt x="5505" y="3730"/>
                  <a:pt x="6317" y="2917"/>
                </a:cubicBezTo>
                <a:cubicBezTo>
                  <a:pt x="6687" y="2547"/>
                  <a:pt x="6822" y="1986"/>
                  <a:pt x="6952" y="1445"/>
                </a:cubicBezTo>
                <a:cubicBezTo>
                  <a:pt x="7063" y="982"/>
                  <a:pt x="7295" y="0"/>
                  <a:pt x="7800" y="0"/>
                </a:cubicBezTo>
                <a:cubicBezTo>
                  <a:pt x="8400" y="0"/>
                  <a:pt x="9600" y="200"/>
                  <a:pt x="9600" y="20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iconfont-11790-5634454">
            <a:extLst>
              <a:ext uri="{FF2B5EF4-FFF2-40B4-BE49-F238E27FC236}">
                <a16:creationId xmlns:a16="http://schemas.microsoft.com/office/drawing/2014/main" xmlns="" id="{4AF5207D-2D99-F943-45B6-9D05F0C02BD5}"/>
              </a:ext>
            </a:extLst>
          </p:cNvPr>
          <p:cNvSpPr/>
          <p:nvPr/>
        </p:nvSpPr>
        <p:spPr>
          <a:xfrm>
            <a:off x="4882463" y="5143735"/>
            <a:ext cx="296147" cy="263247"/>
          </a:xfrm>
          <a:custGeom>
            <a:avLst/>
            <a:gdLst>
              <a:gd name="T0" fmla="*/ 13800 w 14400"/>
              <a:gd name="T1" fmla="*/ 1600 h 12800"/>
              <a:gd name="T2" fmla="*/ 11200 w 14400"/>
              <a:gd name="T3" fmla="*/ 1600 h 12800"/>
              <a:gd name="T4" fmla="*/ 11200 w 14400"/>
              <a:gd name="T5" fmla="*/ 600 h 12800"/>
              <a:gd name="T6" fmla="*/ 10600 w 14400"/>
              <a:gd name="T7" fmla="*/ 0 h 12800"/>
              <a:gd name="T8" fmla="*/ 3800 w 14400"/>
              <a:gd name="T9" fmla="*/ 0 h 12800"/>
              <a:gd name="T10" fmla="*/ 3200 w 14400"/>
              <a:gd name="T11" fmla="*/ 600 h 12800"/>
              <a:gd name="T12" fmla="*/ 3200 w 14400"/>
              <a:gd name="T13" fmla="*/ 1600 h 12800"/>
              <a:gd name="T14" fmla="*/ 600 w 14400"/>
              <a:gd name="T15" fmla="*/ 1600 h 12800"/>
              <a:gd name="T16" fmla="*/ 0 w 14400"/>
              <a:gd name="T17" fmla="*/ 2200 h 12800"/>
              <a:gd name="T18" fmla="*/ 0 w 14400"/>
              <a:gd name="T19" fmla="*/ 3600 h 12800"/>
              <a:gd name="T20" fmla="*/ 1548 w 14400"/>
              <a:gd name="T21" fmla="*/ 6118 h 12800"/>
              <a:gd name="T22" fmla="*/ 4298 w 14400"/>
              <a:gd name="T23" fmla="*/ 7160 h 12800"/>
              <a:gd name="T24" fmla="*/ 6000 w 14400"/>
              <a:gd name="T25" fmla="*/ 9000 h 12800"/>
              <a:gd name="T26" fmla="*/ 6000 w 14400"/>
              <a:gd name="T27" fmla="*/ 10800 h 12800"/>
              <a:gd name="T28" fmla="*/ 4800 w 14400"/>
              <a:gd name="T29" fmla="*/ 10800 h 12800"/>
              <a:gd name="T30" fmla="*/ 3200 w 14400"/>
              <a:gd name="T31" fmla="*/ 12200 h 12800"/>
              <a:gd name="T32" fmla="*/ 3200 w 14400"/>
              <a:gd name="T33" fmla="*/ 12500 h 12800"/>
              <a:gd name="T34" fmla="*/ 3500 w 14400"/>
              <a:gd name="T35" fmla="*/ 12800 h 12800"/>
              <a:gd name="T36" fmla="*/ 10900 w 14400"/>
              <a:gd name="T37" fmla="*/ 12800 h 12800"/>
              <a:gd name="T38" fmla="*/ 11200 w 14400"/>
              <a:gd name="T39" fmla="*/ 12500 h 12800"/>
              <a:gd name="T40" fmla="*/ 11200 w 14400"/>
              <a:gd name="T41" fmla="*/ 12200 h 12800"/>
              <a:gd name="T42" fmla="*/ 9600 w 14400"/>
              <a:gd name="T43" fmla="*/ 10800 h 12800"/>
              <a:gd name="T44" fmla="*/ 8400 w 14400"/>
              <a:gd name="T45" fmla="*/ 10800 h 12800"/>
              <a:gd name="T46" fmla="*/ 8400 w 14400"/>
              <a:gd name="T47" fmla="*/ 9000 h 12800"/>
              <a:gd name="T48" fmla="*/ 10103 w 14400"/>
              <a:gd name="T49" fmla="*/ 7160 h 12800"/>
              <a:gd name="T50" fmla="*/ 12853 w 14400"/>
              <a:gd name="T51" fmla="*/ 6118 h 12800"/>
              <a:gd name="T52" fmla="*/ 14400 w 14400"/>
              <a:gd name="T53" fmla="*/ 3600 h 12800"/>
              <a:gd name="T54" fmla="*/ 14400 w 14400"/>
              <a:gd name="T55" fmla="*/ 2200 h 12800"/>
              <a:gd name="T56" fmla="*/ 13800 w 14400"/>
              <a:gd name="T57" fmla="*/ 1600 h 12800"/>
              <a:gd name="T58" fmla="*/ 2483 w 14400"/>
              <a:gd name="T59" fmla="*/ 4820 h 12800"/>
              <a:gd name="T60" fmla="*/ 1600 w 14400"/>
              <a:gd name="T61" fmla="*/ 3600 h 12800"/>
              <a:gd name="T62" fmla="*/ 1600 w 14400"/>
              <a:gd name="T63" fmla="*/ 3200 h 12800"/>
              <a:gd name="T64" fmla="*/ 3205 w 14400"/>
              <a:gd name="T65" fmla="*/ 3200 h 12800"/>
              <a:gd name="T66" fmla="*/ 3525 w 14400"/>
              <a:gd name="T67" fmla="*/ 5355 h 12800"/>
              <a:gd name="T68" fmla="*/ 2483 w 14400"/>
              <a:gd name="T69" fmla="*/ 4820 h 12800"/>
              <a:gd name="T70" fmla="*/ 12800 w 14400"/>
              <a:gd name="T71" fmla="*/ 3600 h 12800"/>
              <a:gd name="T72" fmla="*/ 11918 w 14400"/>
              <a:gd name="T73" fmla="*/ 4820 h 12800"/>
              <a:gd name="T74" fmla="*/ 10873 w 14400"/>
              <a:gd name="T75" fmla="*/ 5355 h 12800"/>
              <a:gd name="T76" fmla="*/ 11193 w 14400"/>
              <a:gd name="T77" fmla="*/ 3200 h 12800"/>
              <a:gd name="T78" fmla="*/ 12800 w 14400"/>
              <a:gd name="T79" fmla="*/ 3200 h 12800"/>
              <a:gd name="T80" fmla="*/ 12800 w 14400"/>
              <a:gd name="T81" fmla="*/ 3600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400" h="12800">
                <a:moveTo>
                  <a:pt x="13800" y="1600"/>
                </a:moveTo>
                <a:lnTo>
                  <a:pt x="11200" y="1600"/>
                </a:lnTo>
                <a:lnTo>
                  <a:pt x="11200" y="600"/>
                </a:lnTo>
                <a:cubicBezTo>
                  <a:pt x="11200" y="268"/>
                  <a:pt x="10933" y="0"/>
                  <a:pt x="10600" y="0"/>
                </a:cubicBezTo>
                <a:lnTo>
                  <a:pt x="3800" y="0"/>
                </a:lnTo>
                <a:cubicBezTo>
                  <a:pt x="3467" y="0"/>
                  <a:pt x="3200" y="268"/>
                  <a:pt x="3200" y="600"/>
                </a:cubicBezTo>
                <a:lnTo>
                  <a:pt x="3200" y="1600"/>
                </a:lnTo>
                <a:lnTo>
                  <a:pt x="600" y="1600"/>
                </a:lnTo>
                <a:cubicBezTo>
                  <a:pt x="268" y="1600"/>
                  <a:pt x="0" y="1868"/>
                  <a:pt x="0" y="2200"/>
                </a:cubicBezTo>
                <a:lnTo>
                  <a:pt x="0" y="3600"/>
                </a:lnTo>
                <a:cubicBezTo>
                  <a:pt x="0" y="4493"/>
                  <a:pt x="563" y="5410"/>
                  <a:pt x="1548" y="6118"/>
                </a:cubicBezTo>
                <a:cubicBezTo>
                  <a:pt x="2335" y="6685"/>
                  <a:pt x="3292" y="7045"/>
                  <a:pt x="4298" y="7160"/>
                </a:cubicBezTo>
                <a:cubicBezTo>
                  <a:pt x="5083" y="8463"/>
                  <a:pt x="6000" y="9000"/>
                  <a:pt x="6000" y="9000"/>
                </a:cubicBezTo>
                <a:lnTo>
                  <a:pt x="6000" y="10800"/>
                </a:lnTo>
                <a:lnTo>
                  <a:pt x="4800" y="10800"/>
                </a:lnTo>
                <a:cubicBezTo>
                  <a:pt x="3917" y="10800"/>
                  <a:pt x="3200" y="11318"/>
                  <a:pt x="3200" y="12200"/>
                </a:cubicBezTo>
                <a:lnTo>
                  <a:pt x="3200" y="12500"/>
                </a:lnTo>
                <a:cubicBezTo>
                  <a:pt x="3200" y="12665"/>
                  <a:pt x="3335" y="12800"/>
                  <a:pt x="3500" y="12800"/>
                </a:cubicBezTo>
                <a:lnTo>
                  <a:pt x="10900" y="12800"/>
                </a:lnTo>
                <a:cubicBezTo>
                  <a:pt x="11065" y="12800"/>
                  <a:pt x="11200" y="12665"/>
                  <a:pt x="11200" y="12500"/>
                </a:cubicBezTo>
                <a:lnTo>
                  <a:pt x="11200" y="12200"/>
                </a:lnTo>
                <a:cubicBezTo>
                  <a:pt x="11200" y="11318"/>
                  <a:pt x="10483" y="10800"/>
                  <a:pt x="9600" y="10800"/>
                </a:cubicBezTo>
                <a:lnTo>
                  <a:pt x="8400" y="10800"/>
                </a:lnTo>
                <a:lnTo>
                  <a:pt x="8400" y="9000"/>
                </a:lnTo>
                <a:cubicBezTo>
                  <a:pt x="8400" y="9000"/>
                  <a:pt x="9318" y="8463"/>
                  <a:pt x="10103" y="7160"/>
                </a:cubicBezTo>
                <a:cubicBezTo>
                  <a:pt x="11110" y="7045"/>
                  <a:pt x="12068" y="6685"/>
                  <a:pt x="12853" y="6118"/>
                </a:cubicBezTo>
                <a:cubicBezTo>
                  <a:pt x="13835" y="5410"/>
                  <a:pt x="14400" y="4493"/>
                  <a:pt x="14400" y="3600"/>
                </a:cubicBezTo>
                <a:lnTo>
                  <a:pt x="14400" y="2200"/>
                </a:lnTo>
                <a:cubicBezTo>
                  <a:pt x="14400" y="1868"/>
                  <a:pt x="14132" y="1600"/>
                  <a:pt x="13800" y="1600"/>
                </a:cubicBezTo>
                <a:close/>
                <a:moveTo>
                  <a:pt x="2483" y="4820"/>
                </a:moveTo>
                <a:cubicBezTo>
                  <a:pt x="1873" y="4380"/>
                  <a:pt x="1600" y="3890"/>
                  <a:pt x="1600" y="3600"/>
                </a:cubicBezTo>
                <a:lnTo>
                  <a:pt x="1600" y="3200"/>
                </a:lnTo>
                <a:lnTo>
                  <a:pt x="3205" y="3200"/>
                </a:lnTo>
                <a:cubicBezTo>
                  <a:pt x="3230" y="4015"/>
                  <a:pt x="3350" y="4730"/>
                  <a:pt x="3525" y="5355"/>
                </a:cubicBezTo>
                <a:cubicBezTo>
                  <a:pt x="3148" y="5225"/>
                  <a:pt x="2795" y="5045"/>
                  <a:pt x="2483" y="4820"/>
                </a:cubicBezTo>
                <a:close/>
                <a:moveTo>
                  <a:pt x="12800" y="3600"/>
                </a:moveTo>
                <a:cubicBezTo>
                  <a:pt x="12800" y="4003"/>
                  <a:pt x="12358" y="4503"/>
                  <a:pt x="11918" y="4820"/>
                </a:cubicBezTo>
                <a:cubicBezTo>
                  <a:pt x="11605" y="5045"/>
                  <a:pt x="11250" y="5225"/>
                  <a:pt x="10873" y="5355"/>
                </a:cubicBezTo>
                <a:cubicBezTo>
                  <a:pt x="11048" y="4730"/>
                  <a:pt x="11168" y="4015"/>
                  <a:pt x="11193" y="3200"/>
                </a:cubicBezTo>
                <a:lnTo>
                  <a:pt x="12800" y="3200"/>
                </a:lnTo>
                <a:lnTo>
                  <a:pt x="12800" y="3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7" name="iconfont-11790-5634454">
            <a:extLst>
              <a:ext uri="{FF2B5EF4-FFF2-40B4-BE49-F238E27FC236}">
                <a16:creationId xmlns:a16="http://schemas.microsoft.com/office/drawing/2014/main" xmlns="" id="{D5BAC4B5-36E0-2B82-9463-C74EBFDEE41D}"/>
              </a:ext>
            </a:extLst>
          </p:cNvPr>
          <p:cNvSpPr/>
          <p:nvPr/>
        </p:nvSpPr>
        <p:spPr>
          <a:xfrm>
            <a:off x="8919794" y="5137103"/>
            <a:ext cx="296147" cy="276510"/>
          </a:xfrm>
          <a:custGeom>
            <a:avLst/>
            <a:gdLst>
              <a:gd name="T0" fmla="*/ 12000 w 12000"/>
              <a:gd name="T1" fmla="*/ 2405 h 11205"/>
              <a:gd name="T2" fmla="*/ 12000 w 12000"/>
              <a:gd name="T3" fmla="*/ 2805 h 11205"/>
              <a:gd name="T4" fmla="*/ 11800 w 12000"/>
              <a:gd name="T5" fmla="*/ 3005 h 11205"/>
              <a:gd name="T6" fmla="*/ 11200 w 12000"/>
              <a:gd name="T7" fmla="*/ 3005 h 11205"/>
              <a:gd name="T8" fmla="*/ 11200 w 12000"/>
              <a:gd name="T9" fmla="*/ 3305 h 11205"/>
              <a:gd name="T10" fmla="*/ 10900 w 12000"/>
              <a:gd name="T11" fmla="*/ 3605 h 11205"/>
              <a:gd name="T12" fmla="*/ 1100 w 12000"/>
              <a:gd name="T13" fmla="*/ 3605 h 11205"/>
              <a:gd name="T14" fmla="*/ 800 w 12000"/>
              <a:gd name="T15" fmla="*/ 3305 h 11205"/>
              <a:gd name="T16" fmla="*/ 800 w 12000"/>
              <a:gd name="T17" fmla="*/ 3005 h 11205"/>
              <a:gd name="T18" fmla="*/ 200 w 12000"/>
              <a:gd name="T19" fmla="*/ 3005 h 11205"/>
              <a:gd name="T20" fmla="*/ 0 w 12000"/>
              <a:gd name="T21" fmla="*/ 2805 h 11205"/>
              <a:gd name="T22" fmla="*/ 0 w 12000"/>
              <a:gd name="T23" fmla="*/ 2405 h 11205"/>
              <a:gd name="T24" fmla="*/ 124 w 12000"/>
              <a:gd name="T25" fmla="*/ 2220 h 11205"/>
              <a:gd name="T26" fmla="*/ 5924 w 12000"/>
              <a:gd name="T27" fmla="*/ 20 h 11205"/>
              <a:gd name="T28" fmla="*/ 6076 w 12000"/>
              <a:gd name="T29" fmla="*/ 20 h 11205"/>
              <a:gd name="T30" fmla="*/ 11876 w 12000"/>
              <a:gd name="T31" fmla="*/ 2220 h 11205"/>
              <a:gd name="T32" fmla="*/ 12000 w 12000"/>
              <a:gd name="T33" fmla="*/ 2405 h 11205"/>
              <a:gd name="T34" fmla="*/ 11400 w 12000"/>
              <a:gd name="T35" fmla="*/ 10005 h 11205"/>
              <a:gd name="T36" fmla="*/ 600 w 12000"/>
              <a:gd name="T37" fmla="*/ 10005 h 11205"/>
              <a:gd name="T38" fmla="*/ 0 w 12000"/>
              <a:gd name="T39" fmla="*/ 10605 h 11205"/>
              <a:gd name="T40" fmla="*/ 0 w 12000"/>
              <a:gd name="T41" fmla="*/ 11005 h 11205"/>
              <a:gd name="T42" fmla="*/ 200 w 12000"/>
              <a:gd name="T43" fmla="*/ 11205 h 11205"/>
              <a:gd name="T44" fmla="*/ 11800 w 12000"/>
              <a:gd name="T45" fmla="*/ 11205 h 11205"/>
              <a:gd name="T46" fmla="*/ 12000 w 12000"/>
              <a:gd name="T47" fmla="*/ 11005 h 11205"/>
              <a:gd name="T48" fmla="*/ 12000 w 12000"/>
              <a:gd name="T49" fmla="*/ 10605 h 11205"/>
              <a:gd name="T50" fmla="*/ 11400 w 12000"/>
              <a:gd name="T51" fmla="*/ 10005 h 11205"/>
              <a:gd name="T52" fmla="*/ 2000 w 12000"/>
              <a:gd name="T53" fmla="*/ 4005 h 11205"/>
              <a:gd name="T54" fmla="*/ 2000 w 12000"/>
              <a:gd name="T55" fmla="*/ 8805 h 11205"/>
              <a:gd name="T56" fmla="*/ 1100 w 12000"/>
              <a:gd name="T57" fmla="*/ 8805 h 11205"/>
              <a:gd name="T58" fmla="*/ 800 w 12000"/>
              <a:gd name="T59" fmla="*/ 9105 h 11205"/>
              <a:gd name="T60" fmla="*/ 800 w 12000"/>
              <a:gd name="T61" fmla="*/ 9605 h 11205"/>
              <a:gd name="T62" fmla="*/ 11200 w 12000"/>
              <a:gd name="T63" fmla="*/ 9605 h 11205"/>
              <a:gd name="T64" fmla="*/ 11200 w 12000"/>
              <a:gd name="T65" fmla="*/ 9105 h 11205"/>
              <a:gd name="T66" fmla="*/ 10900 w 12000"/>
              <a:gd name="T67" fmla="*/ 8805 h 11205"/>
              <a:gd name="T68" fmla="*/ 10000 w 12000"/>
              <a:gd name="T69" fmla="*/ 8805 h 11205"/>
              <a:gd name="T70" fmla="*/ 10000 w 12000"/>
              <a:gd name="T71" fmla="*/ 4005 h 11205"/>
              <a:gd name="T72" fmla="*/ 8400 w 12000"/>
              <a:gd name="T73" fmla="*/ 4005 h 11205"/>
              <a:gd name="T74" fmla="*/ 8400 w 12000"/>
              <a:gd name="T75" fmla="*/ 8805 h 11205"/>
              <a:gd name="T76" fmla="*/ 6800 w 12000"/>
              <a:gd name="T77" fmla="*/ 8805 h 11205"/>
              <a:gd name="T78" fmla="*/ 6800 w 12000"/>
              <a:gd name="T79" fmla="*/ 4005 h 11205"/>
              <a:gd name="T80" fmla="*/ 5200 w 12000"/>
              <a:gd name="T81" fmla="*/ 4005 h 11205"/>
              <a:gd name="T82" fmla="*/ 5200 w 12000"/>
              <a:gd name="T83" fmla="*/ 8805 h 11205"/>
              <a:gd name="T84" fmla="*/ 3600 w 12000"/>
              <a:gd name="T85" fmla="*/ 8805 h 11205"/>
              <a:gd name="T86" fmla="*/ 3600 w 12000"/>
              <a:gd name="T87" fmla="*/ 4005 h 11205"/>
              <a:gd name="T88" fmla="*/ 2000 w 12000"/>
              <a:gd name="T89" fmla="*/ 4005 h 11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000" h="11205">
                <a:moveTo>
                  <a:pt x="12000" y="2405"/>
                </a:moveTo>
                <a:lnTo>
                  <a:pt x="12000" y="2805"/>
                </a:lnTo>
                <a:cubicBezTo>
                  <a:pt x="12000" y="2915"/>
                  <a:pt x="11910" y="3005"/>
                  <a:pt x="11800" y="3005"/>
                </a:cubicBezTo>
                <a:lnTo>
                  <a:pt x="11200" y="3005"/>
                </a:lnTo>
                <a:lnTo>
                  <a:pt x="11200" y="3305"/>
                </a:lnTo>
                <a:cubicBezTo>
                  <a:pt x="11200" y="3471"/>
                  <a:pt x="11066" y="3605"/>
                  <a:pt x="10900" y="3605"/>
                </a:cubicBezTo>
                <a:lnTo>
                  <a:pt x="1100" y="3605"/>
                </a:lnTo>
                <a:cubicBezTo>
                  <a:pt x="934" y="3605"/>
                  <a:pt x="800" y="3471"/>
                  <a:pt x="800" y="3305"/>
                </a:cubicBezTo>
                <a:lnTo>
                  <a:pt x="800" y="3005"/>
                </a:lnTo>
                <a:lnTo>
                  <a:pt x="200" y="3005"/>
                </a:lnTo>
                <a:cubicBezTo>
                  <a:pt x="90" y="3005"/>
                  <a:pt x="0" y="2915"/>
                  <a:pt x="0" y="2805"/>
                </a:cubicBezTo>
                <a:lnTo>
                  <a:pt x="0" y="2405"/>
                </a:lnTo>
                <a:cubicBezTo>
                  <a:pt x="0" y="2324"/>
                  <a:pt x="49" y="2251"/>
                  <a:pt x="124" y="2220"/>
                </a:cubicBezTo>
                <a:lnTo>
                  <a:pt x="5924" y="20"/>
                </a:lnTo>
                <a:cubicBezTo>
                  <a:pt x="5972" y="0"/>
                  <a:pt x="6028" y="0"/>
                  <a:pt x="6076" y="20"/>
                </a:cubicBezTo>
                <a:lnTo>
                  <a:pt x="11876" y="2220"/>
                </a:lnTo>
                <a:cubicBezTo>
                  <a:pt x="11951" y="2251"/>
                  <a:pt x="12000" y="2324"/>
                  <a:pt x="12000" y="2405"/>
                </a:cubicBezTo>
                <a:close/>
                <a:moveTo>
                  <a:pt x="11400" y="10005"/>
                </a:moveTo>
                <a:lnTo>
                  <a:pt x="600" y="10005"/>
                </a:lnTo>
                <a:cubicBezTo>
                  <a:pt x="269" y="10005"/>
                  <a:pt x="0" y="10274"/>
                  <a:pt x="0" y="10605"/>
                </a:cubicBezTo>
                <a:lnTo>
                  <a:pt x="0" y="11005"/>
                </a:lnTo>
                <a:cubicBezTo>
                  <a:pt x="0" y="11115"/>
                  <a:pt x="90" y="11205"/>
                  <a:pt x="200" y="11205"/>
                </a:cubicBezTo>
                <a:lnTo>
                  <a:pt x="11800" y="11205"/>
                </a:lnTo>
                <a:cubicBezTo>
                  <a:pt x="11910" y="11205"/>
                  <a:pt x="12000" y="11115"/>
                  <a:pt x="12000" y="11005"/>
                </a:cubicBezTo>
                <a:lnTo>
                  <a:pt x="12000" y="10605"/>
                </a:lnTo>
                <a:cubicBezTo>
                  <a:pt x="12000" y="10274"/>
                  <a:pt x="11731" y="10005"/>
                  <a:pt x="11400" y="10005"/>
                </a:cubicBezTo>
                <a:close/>
                <a:moveTo>
                  <a:pt x="2000" y="4005"/>
                </a:moveTo>
                <a:lnTo>
                  <a:pt x="2000" y="8805"/>
                </a:lnTo>
                <a:lnTo>
                  <a:pt x="1100" y="8805"/>
                </a:lnTo>
                <a:cubicBezTo>
                  <a:pt x="934" y="8805"/>
                  <a:pt x="800" y="8939"/>
                  <a:pt x="800" y="9105"/>
                </a:cubicBezTo>
                <a:lnTo>
                  <a:pt x="800" y="9605"/>
                </a:lnTo>
                <a:lnTo>
                  <a:pt x="11200" y="9605"/>
                </a:lnTo>
                <a:lnTo>
                  <a:pt x="11200" y="9105"/>
                </a:lnTo>
                <a:cubicBezTo>
                  <a:pt x="11200" y="8939"/>
                  <a:pt x="11066" y="8805"/>
                  <a:pt x="10900" y="8805"/>
                </a:cubicBezTo>
                <a:lnTo>
                  <a:pt x="10000" y="8805"/>
                </a:lnTo>
                <a:lnTo>
                  <a:pt x="10000" y="4005"/>
                </a:lnTo>
                <a:lnTo>
                  <a:pt x="8400" y="4005"/>
                </a:lnTo>
                <a:lnTo>
                  <a:pt x="8400" y="8805"/>
                </a:lnTo>
                <a:lnTo>
                  <a:pt x="6800" y="8805"/>
                </a:lnTo>
                <a:lnTo>
                  <a:pt x="6800" y="4005"/>
                </a:lnTo>
                <a:lnTo>
                  <a:pt x="5200" y="4005"/>
                </a:lnTo>
                <a:lnTo>
                  <a:pt x="5200" y="8805"/>
                </a:lnTo>
                <a:lnTo>
                  <a:pt x="3600" y="8805"/>
                </a:lnTo>
                <a:lnTo>
                  <a:pt x="3600" y="4005"/>
                </a:lnTo>
                <a:lnTo>
                  <a:pt x="2000" y="400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1" name="iconfont-11790-5634454">
            <a:extLst>
              <a:ext uri="{FF2B5EF4-FFF2-40B4-BE49-F238E27FC236}">
                <a16:creationId xmlns:a16="http://schemas.microsoft.com/office/drawing/2014/main" xmlns="" id="{4961C5AA-B610-B5BE-2C90-8216C51DA68F}"/>
              </a:ext>
            </a:extLst>
          </p:cNvPr>
          <p:cNvSpPr/>
          <p:nvPr/>
        </p:nvSpPr>
        <p:spPr>
          <a:xfrm>
            <a:off x="7008837" y="1687440"/>
            <a:ext cx="296147" cy="296147"/>
          </a:xfrm>
          <a:custGeom>
            <a:avLst/>
            <a:gdLst>
              <a:gd name="T0" fmla="*/ 11200 w 12800"/>
              <a:gd name="T1" fmla="*/ 1600 h 12800"/>
              <a:gd name="T2" fmla="*/ 10551 w 12800"/>
              <a:gd name="T3" fmla="*/ 1600 h 12800"/>
              <a:gd name="T4" fmla="*/ 11200 w 12800"/>
              <a:gd name="T5" fmla="*/ 4000 h 12800"/>
              <a:gd name="T6" fmla="*/ 6400 w 12800"/>
              <a:gd name="T7" fmla="*/ 8800 h 12800"/>
              <a:gd name="T8" fmla="*/ 1600 w 12800"/>
              <a:gd name="T9" fmla="*/ 4000 h 12800"/>
              <a:gd name="T10" fmla="*/ 2250 w 12800"/>
              <a:gd name="T11" fmla="*/ 1600 h 12800"/>
              <a:gd name="T12" fmla="*/ 1600 w 12800"/>
              <a:gd name="T13" fmla="*/ 1600 h 12800"/>
              <a:gd name="T14" fmla="*/ 0 w 12800"/>
              <a:gd name="T15" fmla="*/ 3200 h 12800"/>
              <a:gd name="T16" fmla="*/ 0 w 12800"/>
              <a:gd name="T17" fmla="*/ 11200 h 12800"/>
              <a:gd name="T18" fmla="*/ 1600 w 12800"/>
              <a:gd name="T19" fmla="*/ 12800 h 12800"/>
              <a:gd name="T20" fmla="*/ 11200 w 12800"/>
              <a:gd name="T21" fmla="*/ 12800 h 12800"/>
              <a:gd name="T22" fmla="*/ 12800 w 12800"/>
              <a:gd name="T23" fmla="*/ 11200 h 12800"/>
              <a:gd name="T24" fmla="*/ 12800 w 12800"/>
              <a:gd name="T25" fmla="*/ 3200 h 12800"/>
              <a:gd name="T26" fmla="*/ 11200 w 12800"/>
              <a:gd name="T27" fmla="*/ 1600 h 12800"/>
              <a:gd name="T28" fmla="*/ 6400 w 12800"/>
              <a:gd name="T29" fmla="*/ 8000 h 12800"/>
              <a:gd name="T30" fmla="*/ 10400 w 12800"/>
              <a:gd name="T31" fmla="*/ 4000 h 12800"/>
              <a:gd name="T32" fmla="*/ 6400 w 12800"/>
              <a:gd name="T33" fmla="*/ 0 h 12800"/>
              <a:gd name="T34" fmla="*/ 2400 w 12800"/>
              <a:gd name="T35" fmla="*/ 4000 h 12800"/>
              <a:gd name="T36" fmla="*/ 6400 w 12800"/>
              <a:gd name="T37" fmla="*/ 8000 h 12800"/>
              <a:gd name="T38" fmla="*/ 6393 w 12800"/>
              <a:gd name="T39" fmla="*/ 4202 h 12800"/>
              <a:gd name="T40" fmla="*/ 7232 w 12800"/>
              <a:gd name="T41" fmla="*/ 2243 h 12800"/>
              <a:gd name="T42" fmla="*/ 7758 w 12800"/>
              <a:gd name="T43" fmla="*/ 2032 h 12800"/>
              <a:gd name="T44" fmla="*/ 7968 w 12800"/>
              <a:gd name="T45" fmla="*/ 2557 h 12800"/>
              <a:gd name="T46" fmla="*/ 7126 w 12800"/>
              <a:gd name="T47" fmla="*/ 4521 h 12800"/>
              <a:gd name="T48" fmla="*/ 7400 w 12800"/>
              <a:gd name="T49" fmla="*/ 5200 h 12800"/>
              <a:gd name="T50" fmla="*/ 6400 w 12800"/>
              <a:gd name="T51" fmla="*/ 6200 h 12800"/>
              <a:gd name="T52" fmla="*/ 5400 w 12800"/>
              <a:gd name="T53" fmla="*/ 5200 h 12800"/>
              <a:gd name="T54" fmla="*/ 6393 w 12800"/>
              <a:gd name="T55" fmla="*/ 4202 h 12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2800" h="12800">
                <a:moveTo>
                  <a:pt x="11200" y="1600"/>
                </a:moveTo>
                <a:lnTo>
                  <a:pt x="10551" y="1600"/>
                </a:lnTo>
                <a:cubicBezTo>
                  <a:pt x="10961" y="2307"/>
                  <a:pt x="11200" y="3125"/>
                  <a:pt x="11200" y="4000"/>
                </a:cubicBezTo>
                <a:cubicBezTo>
                  <a:pt x="11200" y="6647"/>
                  <a:pt x="9047" y="8800"/>
                  <a:pt x="6400" y="8800"/>
                </a:cubicBezTo>
                <a:cubicBezTo>
                  <a:pt x="3753" y="8800"/>
                  <a:pt x="1600" y="6647"/>
                  <a:pt x="1600" y="4000"/>
                </a:cubicBezTo>
                <a:cubicBezTo>
                  <a:pt x="1600" y="3125"/>
                  <a:pt x="1839" y="2307"/>
                  <a:pt x="2250" y="1600"/>
                </a:cubicBezTo>
                <a:lnTo>
                  <a:pt x="1600" y="1600"/>
                </a:lnTo>
                <a:cubicBezTo>
                  <a:pt x="718" y="1600"/>
                  <a:pt x="0" y="2318"/>
                  <a:pt x="0" y="3200"/>
                </a:cubicBezTo>
                <a:lnTo>
                  <a:pt x="0" y="11200"/>
                </a:lnTo>
                <a:cubicBezTo>
                  <a:pt x="0" y="12082"/>
                  <a:pt x="718" y="12800"/>
                  <a:pt x="1600" y="12800"/>
                </a:cubicBezTo>
                <a:lnTo>
                  <a:pt x="11200" y="12800"/>
                </a:lnTo>
                <a:cubicBezTo>
                  <a:pt x="12082" y="12800"/>
                  <a:pt x="12800" y="12082"/>
                  <a:pt x="12800" y="11200"/>
                </a:cubicBezTo>
                <a:lnTo>
                  <a:pt x="12800" y="3200"/>
                </a:lnTo>
                <a:cubicBezTo>
                  <a:pt x="12800" y="2318"/>
                  <a:pt x="12082" y="1600"/>
                  <a:pt x="11200" y="1600"/>
                </a:cubicBezTo>
                <a:close/>
                <a:moveTo>
                  <a:pt x="6400" y="8000"/>
                </a:moveTo>
                <a:cubicBezTo>
                  <a:pt x="8609" y="8000"/>
                  <a:pt x="10400" y="6209"/>
                  <a:pt x="10400" y="4000"/>
                </a:cubicBezTo>
                <a:cubicBezTo>
                  <a:pt x="10400" y="1791"/>
                  <a:pt x="8609" y="0"/>
                  <a:pt x="6400" y="0"/>
                </a:cubicBezTo>
                <a:cubicBezTo>
                  <a:pt x="4191" y="0"/>
                  <a:pt x="2400" y="1791"/>
                  <a:pt x="2400" y="4000"/>
                </a:cubicBezTo>
                <a:cubicBezTo>
                  <a:pt x="2400" y="6209"/>
                  <a:pt x="4191" y="8000"/>
                  <a:pt x="6400" y="8000"/>
                </a:cubicBezTo>
                <a:close/>
                <a:moveTo>
                  <a:pt x="6393" y="4202"/>
                </a:moveTo>
                <a:lnTo>
                  <a:pt x="7232" y="2243"/>
                </a:lnTo>
                <a:cubicBezTo>
                  <a:pt x="7319" y="2038"/>
                  <a:pt x="7555" y="1945"/>
                  <a:pt x="7758" y="2032"/>
                </a:cubicBezTo>
                <a:cubicBezTo>
                  <a:pt x="7961" y="2119"/>
                  <a:pt x="8055" y="2355"/>
                  <a:pt x="7968" y="2557"/>
                </a:cubicBezTo>
                <a:lnTo>
                  <a:pt x="7126" y="4521"/>
                </a:lnTo>
                <a:cubicBezTo>
                  <a:pt x="7293" y="4700"/>
                  <a:pt x="7400" y="4936"/>
                  <a:pt x="7400" y="5200"/>
                </a:cubicBezTo>
                <a:cubicBezTo>
                  <a:pt x="7400" y="5752"/>
                  <a:pt x="6952" y="6200"/>
                  <a:pt x="6400" y="6200"/>
                </a:cubicBezTo>
                <a:cubicBezTo>
                  <a:pt x="5848" y="6200"/>
                  <a:pt x="5400" y="5752"/>
                  <a:pt x="5400" y="5200"/>
                </a:cubicBezTo>
                <a:cubicBezTo>
                  <a:pt x="5400" y="4651"/>
                  <a:pt x="5844" y="4206"/>
                  <a:pt x="6393" y="420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0" name="iconfont-11790-5634454">
            <a:extLst>
              <a:ext uri="{FF2B5EF4-FFF2-40B4-BE49-F238E27FC236}">
                <a16:creationId xmlns:a16="http://schemas.microsoft.com/office/drawing/2014/main" xmlns="" id="{2EAAB423-074A-2C4D-4AA7-25DB40AAA1CE}"/>
              </a:ext>
            </a:extLst>
          </p:cNvPr>
          <p:cNvSpPr/>
          <p:nvPr/>
        </p:nvSpPr>
        <p:spPr>
          <a:xfrm>
            <a:off x="9268181" y="1731844"/>
            <a:ext cx="296147" cy="207341"/>
          </a:xfrm>
          <a:custGeom>
            <a:avLst/>
            <a:gdLst>
              <a:gd name="T0" fmla="*/ 4800 w 16000"/>
              <a:gd name="T1" fmla="*/ 5600 h 11200"/>
              <a:gd name="T2" fmla="*/ 7600 w 16000"/>
              <a:gd name="T3" fmla="*/ 2800 h 11200"/>
              <a:gd name="T4" fmla="*/ 4800 w 16000"/>
              <a:gd name="T5" fmla="*/ 0 h 11200"/>
              <a:gd name="T6" fmla="*/ 2000 w 16000"/>
              <a:gd name="T7" fmla="*/ 2800 h 11200"/>
              <a:gd name="T8" fmla="*/ 4800 w 16000"/>
              <a:gd name="T9" fmla="*/ 5600 h 11200"/>
              <a:gd name="T10" fmla="*/ 6720 w 16000"/>
              <a:gd name="T11" fmla="*/ 6400 h 11200"/>
              <a:gd name="T12" fmla="*/ 6513 w 16000"/>
              <a:gd name="T13" fmla="*/ 6400 h 11200"/>
              <a:gd name="T14" fmla="*/ 4800 w 16000"/>
              <a:gd name="T15" fmla="*/ 6800 h 11200"/>
              <a:gd name="T16" fmla="*/ 3088 w 16000"/>
              <a:gd name="T17" fmla="*/ 6400 h 11200"/>
              <a:gd name="T18" fmla="*/ 2880 w 16000"/>
              <a:gd name="T19" fmla="*/ 6400 h 11200"/>
              <a:gd name="T20" fmla="*/ 0 w 16000"/>
              <a:gd name="T21" fmla="*/ 9280 h 11200"/>
              <a:gd name="T22" fmla="*/ 0 w 16000"/>
              <a:gd name="T23" fmla="*/ 10000 h 11200"/>
              <a:gd name="T24" fmla="*/ 1200 w 16000"/>
              <a:gd name="T25" fmla="*/ 11200 h 11200"/>
              <a:gd name="T26" fmla="*/ 8400 w 16000"/>
              <a:gd name="T27" fmla="*/ 11200 h 11200"/>
              <a:gd name="T28" fmla="*/ 9600 w 16000"/>
              <a:gd name="T29" fmla="*/ 10000 h 11200"/>
              <a:gd name="T30" fmla="*/ 9600 w 16000"/>
              <a:gd name="T31" fmla="*/ 9280 h 11200"/>
              <a:gd name="T32" fmla="*/ 6720 w 16000"/>
              <a:gd name="T33" fmla="*/ 6400 h 11200"/>
              <a:gd name="T34" fmla="*/ 12000 w 16000"/>
              <a:gd name="T35" fmla="*/ 5600 h 11200"/>
              <a:gd name="T36" fmla="*/ 14400 w 16000"/>
              <a:gd name="T37" fmla="*/ 3200 h 11200"/>
              <a:gd name="T38" fmla="*/ 12000 w 16000"/>
              <a:gd name="T39" fmla="*/ 800 h 11200"/>
              <a:gd name="T40" fmla="*/ 9600 w 16000"/>
              <a:gd name="T41" fmla="*/ 3200 h 11200"/>
              <a:gd name="T42" fmla="*/ 12000 w 16000"/>
              <a:gd name="T43" fmla="*/ 5600 h 11200"/>
              <a:gd name="T44" fmla="*/ 13200 w 16000"/>
              <a:gd name="T45" fmla="*/ 6400 h 11200"/>
              <a:gd name="T46" fmla="*/ 13105 w 16000"/>
              <a:gd name="T47" fmla="*/ 6400 h 11200"/>
              <a:gd name="T48" fmla="*/ 12000 w 16000"/>
              <a:gd name="T49" fmla="*/ 6600 h 11200"/>
              <a:gd name="T50" fmla="*/ 10895 w 16000"/>
              <a:gd name="T51" fmla="*/ 6400 h 11200"/>
              <a:gd name="T52" fmla="*/ 10800 w 16000"/>
              <a:gd name="T53" fmla="*/ 6400 h 11200"/>
              <a:gd name="T54" fmla="*/ 9408 w 16000"/>
              <a:gd name="T55" fmla="*/ 6785 h 11200"/>
              <a:gd name="T56" fmla="*/ 10400 w 16000"/>
              <a:gd name="T57" fmla="*/ 9280 h 11200"/>
              <a:gd name="T58" fmla="*/ 10400 w 16000"/>
              <a:gd name="T59" fmla="*/ 10240 h 11200"/>
              <a:gd name="T60" fmla="*/ 10385 w 16000"/>
              <a:gd name="T61" fmla="*/ 10400 h 11200"/>
              <a:gd name="T62" fmla="*/ 14800 w 16000"/>
              <a:gd name="T63" fmla="*/ 10400 h 11200"/>
              <a:gd name="T64" fmla="*/ 16000 w 16000"/>
              <a:gd name="T65" fmla="*/ 9200 h 11200"/>
              <a:gd name="T66" fmla="*/ 13200 w 16000"/>
              <a:gd name="T67" fmla="*/ 64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000" h="11200">
                <a:moveTo>
                  <a:pt x="4800" y="5600"/>
                </a:moveTo>
                <a:cubicBezTo>
                  <a:pt x="6348" y="5600"/>
                  <a:pt x="7600" y="4348"/>
                  <a:pt x="7600" y="2800"/>
                </a:cubicBezTo>
                <a:cubicBezTo>
                  <a:pt x="7600" y="1253"/>
                  <a:pt x="6348" y="0"/>
                  <a:pt x="4800" y="0"/>
                </a:cubicBezTo>
                <a:cubicBezTo>
                  <a:pt x="3253" y="0"/>
                  <a:pt x="2000" y="1253"/>
                  <a:pt x="2000" y="2800"/>
                </a:cubicBezTo>
                <a:cubicBezTo>
                  <a:pt x="2000" y="4348"/>
                  <a:pt x="3253" y="5600"/>
                  <a:pt x="4800" y="5600"/>
                </a:cubicBezTo>
                <a:close/>
                <a:moveTo>
                  <a:pt x="6720" y="6400"/>
                </a:moveTo>
                <a:lnTo>
                  <a:pt x="6513" y="6400"/>
                </a:lnTo>
                <a:cubicBezTo>
                  <a:pt x="5993" y="6650"/>
                  <a:pt x="5415" y="6800"/>
                  <a:pt x="4800" y="6800"/>
                </a:cubicBezTo>
                <a:cubicBezTo>
                  <a:pt x="4185" y="6800"/>
                  <a:pt x="3610" y="6650"/>
                  <a:pt x="3088" y="6400"/>
                </a:cubicBezTo>
                <a:lnTo>
                  <a:pt x="2880" y="6400"/>
                </a:lnTo>
                <a:cubicBezTo>
                  <a:pt x="1290" y="6400"/>
                  <a:pt x="0" y="7690"/>
                  <a:pt x="0" y="9280"/>
                </a:cubicBezTo>
                <a:lnTo>
                  <a:pt x="0" y="10000"/>
                </a:lnTo>
                <a:cubicBezTo>
                  <a:pt x="0" y="10663"/>
                  <a:pt x="538" y="11200"/>
                  <a:pt x="1200" y="11200"/>
                </a:cubicBezTo>
                <a:lnTo>
                  <a:pt x="8400" y="11200"/>
                </a:lnTo>
                <a:cubicBezTo>
                  <a:pt x="9063" y="11200"/>
                  <a:pt x="9600" y="10663"/>
                  <a:pt x="9600" y="10000"/>
                </a:cubicBezTo>
                <a:lnTo>
                  <a:pt x="9600" y="9280"/>
                </a:lnTo>
                <a:cubicBezTo>
                  <a:pt x="9600" y="7690"/>
                  <a:pt x="8310" y="6400"/>
                  <a:pt x="6720" y="6400"/>
                </a:cubicBezTo>
                <a:close/>
                <a:moveTo>
                  <a:pt x="12000" y="5600"/>
                </a:moveTo>
                <a:cubicBezTo>
                  <a:pt x="13325" y="5600"/>
                  <a:pt x="14400" y="4525"/>
                  <a:pt x="14400" y="3200"/>
                </a:cubicBezTo>
                <a:cubicBezTo>
                  <a:pt x="14400" y="1875"/>
                  <a:pt x="13325" y="800"/>
                  <a:pt x="12000" y="800"/>
                </a:cubicBezTo>
                <a:cubicBezTo>
                  <a:pt x="10675" y="800"/>
                  <a:pt x="9600" y="1875"/>
                  <a:pt x="9600" y="3200"/>
                </a:cubicBezTo>
                <a:cubicBezTo>
                  <a:pt x="9600" y="4525"/>
                  <a:pt x="10675" y="5600"/>
                  <a:pt x="12000" y="5600"/>
                </a:cubicBezTo>
                <a:close/>
                <a:moveTo>
                  <a:pt x="13200" y="6400"/>
                </a:moveTo>
                <a:lnTo>
                  <a:pt x="13105" y="6400"/>
                </a:lnTo>
                <a:cubicBezTo>
                  <a:pt x="12758" y="6520"/>
                  <a:pt x="12390" y="6600"/>
                  <a:pt x="12000" y="6600"/>
                </a:cubicBezTo>
                <a:cubicBezTo>
                  <a:pt x="11610" y="6600"/>
                  <a:pt x="11243" y="6520"/>
                  <a:pt x="10895" y="6400"/>
                </a:cubicBezTo>
                <a:lnTo>
                  <a:pt x="10800" y="6400"/>
                </a:lnTo>
                <a:cubicBezTo>
                  <a:pt x="10290" y="6400"/>
                  <a:pt x="9820" y="6547"/>
                  <a:pt x="9408" y="6785"/>
                </a:cubicBezTo>
                <a:cubicBezTo>
                  <a:pt x="10018" y="7443"/>
                  <a:pt x="10400" y="8315"/>
                  <a:pt x="10400" y="9280"/>
                </a:cubicBezTo>
                <a:lnTo>
                  <a:pt x="10400" y="10240"/>
                </a:lnTo>
                <a:cubicBezTo>
                  <a:pt x="10400" y="10295"/>
                  <a:pt x="10388" y="10348"/>
                  <a:pt x="10385" y="10400"/>
                </a:cubicBezTo>
                <a:lnTo>
                  <a:pt x="14800" y="10400"/>
                </a:lnTo>
                <a:cubicBezTo>
                  <a:pt x="15463" y="10400"/>
                  <a:pt x="16000" y="9862"/>
                  <a:pt x="16000" y="9200"/>
                </a:cubicBezTo>
                <a:cubicBezTo>
                  <a:pt x="16000" y="7653"/>
                  <a:pt x="14748" y="6400"/>
                  <a:pt x="13200" y="64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4" name="iconfont-11790-5634454">
            <a:extLst>
              <a:ext uri="{FF2B5EF4-FFF2-40B4-BE49-F238E27FC236}">
                <a16:creationId xmlns:a16="http://schemas.microsoft.com/office/drawing/2014/main" xmlns="" id="{18CFEC55-5ADB-ACD0-7C74-38D070CDFA0E}"/>
              </a:ext>
            </a:extLst>
          </p:cNvPr>
          <p:cNvSpPr/>
          <p:nvPr/>
        </p:nvSpPr>
        <p:spPr>
          <a:xfrm>
            <a:off x="7008837" y="3357388"/>
            <a:ext cx="296147" cy="259134"/>
          </a:xfrm>
          <a:custGeom>
            <a:avLst/>
            <a:gdLst>
              <a:gd name="T0" fmla="*/ 12566 w 12800"/>
              <a:gd name="T1" fmla="*/ 4566 h 11200"/>
              <a:gd name="T2" fmla="*/ 11435 w 12800"/>
              <a:gd name="T3" fmla="*/ 3435 h 11200"/>
              <a:gd name="T4" fmla="*/ 10869 w 12800"/>
              <a:gd name="T5" fmla="*/ 3200 h 11200"/>
              <a:gd name="T6" fmla="*/ 9600 w 12800"/>
              <a:gd name="T7" fmla="*/ 3200 h 11200"/>
              <a:gd name="T8" fmla="*/ 9600 w 12800"/>
              <a:gd name="T9" fmla="*/ 1200 h 11200"/>
              <a:gd name="T10" fmla="*/ 8400 w 12800"/>
              <a:gd name="T11" fmla="*/ 0 h 11200"/>
              <a:gd name="T12" fmla="*/ 4400 w 12800"/>
              <a:gd name="T13" fmla="*/ 0 h 11200"/>
              <a:gd name="T14" fmla="*/ 3200 w 12800"/>
              <a:gd name="T15" fmla="*/ 1200 h 11200"/>
              <a:gd name="T16" fmla="*/ 3200 w 12800"/>
              <a:gd name="T17" fmla="*/ 3200 h 11200"/>
              <a:gd name="T18" fmla="*/ 1931 w 12800"/>
              <a:gd name="T19" fmla="*/ 3200 h 11200"/>
              <a:gd name="T20" fmla="*/ 1366 w 12800"/>
              <a:gd name="T21" fmla="*/ 3434 h 11200"/>
              <a:gd name="T22" fmla="*/ 234 w 12800"/>
              <a:gd name="T23" fmla="*/ 4566 h 11200"/>
              <a:gd name="T24" fmla="*/ 0 w 12800"/>
              <a:gd name="T25" fmla="*/ 5132 h 11200"/>
              <a:gd name="T26" fmla="*/ 0 w 12800"/>
              <a:gd name="T27" fmla="*/ 7200 h 11200"/>
              <a:gd name="T28" fmla="*/ 3200 w 12800"/>
              <a:gd name="T29" fmla="*/ 7200 h 11200"/>
              <a:gd name="T30" fmla="*/ 3200 w 12800"/>
              <a:gd name="T31" fmla="*/ 6800 h 11200"/>
              <a:gd name="T32" fmla="*/ 3600 w 12800"/>
              <a:gd name="T33" fmla="*/ 6400 h 11200"/>
              <a:gd name="T34" fmla="*/ 4400 w 12800"/>
              <a:gd name="T35" fmla="*/ 6400 h 11200"/>
              <a:gd name="T36" fmla="*/ 4800 w 12800"/>
              <a:gd name="T37" fmla="*/ 6800 h 11200"/>
              <a:gd name="T38" fmla="*/ 4800 w 12800"/>
              <a:gd name="T39" fmla="*/ 7200 h 11200"/>
              <a:gd name="T40" fmla="*/ 8000 w 12800"/>
              <a:gd name="T41" fmla="*/ 7200 h 11200"/>
              <a:gd name="T42" fmla="*/ 8000 w 12800"/>
              <a:gd name="T43" fmla="*/ 6800 h 11200"/>
              <a:gd name="T44" fmla="*/ 8400 w 12800"/>
              <a:gd name="T45" fmla="*/ 6400 h 11200"/>
              <a:gd name="T46" fmla="*/ 9200 w 12800"/>
              <a:gd name="T47" fmla="*/ 6400 h 11200"/>
              <a:gd name="T48" fmla="*/ 9600 w 12800"/>
              <a:gd name="T49" fmla="*/ 6800 h 11200"/>
              <a:gd name="T50" fmla="*/ 9600 w 12800"/>
              <a:gd name="T51" fmla="*/ 7200 h 11200"/>
              <a:gd name="T52" fmla="*/ 12800 w 12800"/>
              <a:gd name="T53" fmla="*/ 7200 h 11200"/>
              <a:gd name="T54" fmla="*/ 12800 w 12800"/>
              <a:gd name="T55" fmla="*/ 5131 h 11200"/>
              <a:gd name="T56" fmla="*/ 12566 w 12800"/>
              <a:gd name="T57" fmla="*/ 4566 h 11200"/>
              <a:gd name="T58" fmla="*/ 8000 w 12800"/>
              <a:gd name="T59" fmla="*/ 3200 h 11200"/>
              <a:gd name="T60" fmla="*/ 4800 w 12800"/>
              <a:gd name="T61" fmla="*/ 3200 h 11200"/>
              <a:gd name="T62" fmla="*/ 4800 w 12800"/>
              <a:gd name="T63" fmla="*/ 1600 h 11200"/>
              <a:gd name="T64" fmla="*/ 8000 w 12800"/>
              <a:gd name="T65" fmla="*/ 1600 h 11200"/>
              <a:gd name="T66" fmla="*/ 8000 w 12800"/>
              <a:gd name="T67" fmla="*/ 3200 h 11200"/>
              <a:gd name="T68" fmla="*/ 9600 w 12800"/>
              <a:gd name="T69" fmla="*/ 8400 h 11200"/>
              <a:gd name="T70" fmla="*/ 9200 w 12800"/>
              <a:gd name="T71" fmla="*/ 8800 h 11200"/>
              <a:gd name="T72" fmla="*/ 8400 w 12800"/>
              <a:gd name="T73" fmla="*/ 8800 h 11200"/>
              <a:gd name="T74" fmla="*/ 8000 w 12800"/>
              <a:gd name="T75" fmla="*/ 8400 h 11200"/>
              <a:gd name="T76" fmla="*/ 8000 w 12800"/>
              <a:gd name="T77" fmla="*/ 8000 h 11200"/>
              <a:gd name="T78" fmla="*/ 4800 w 12800"/>
              <a:gd name="T79" fmla="*/ 8000 h 11200"/>
              <a:gd name="T80" fmla="*/ 4800 w 12800"/>
              <a:gd name="T81" fmla="*/ 8400 h 11200"/>
              <a:gd name="T82" fmla="*/ 4400 w 12800"/>
              <a:gd name="T83" fmla="*/ 8800 h 11200"/>
              <a:gd name="T84" fmla="*/ 3600 w 12800"/>
              <a:gd name="T85" fmla="*/ 8800 h 11200"/>
              <a:gd name="T86" fmla="*/ 3200 w 12800"/>
              <a:gd name="T87" fmla="*/ 8400 h 11200"/>
              <a:gd name="T88" fmla="*/ 3200 w 12800"/>
              <a:gd name="T89" fmla="*/ 8000 h 11200"/>
              <a:gd name="T90" fmla="*/ 0 w 12800"/>
              <a:gd name="T91" fmla="*/ 8000 h 11200"/>
              <a:gd name="T92" fmla="*/ 0 w 12800"/>
              <a:gd name="T93" fmla="*/ 10400 h 11200"/>
              <a:gd name="T94" fmla="*/ 800 w 12800"/>
              <a:gd name="T95" fmla="*/ 11200 h 11200"/>
              <a:gd name="T96" fmla="*/ 12000 w 12800"/>
              <a:gd name="T97" fmla="*/ 11200 h 11200"/>
              <a:gd name="T98" fmla="*/ 12800 w 12800"/>
              <a:gd name="T99" fmla="*/ 10400 h 11200"/>
              <a:gd name="T100" fmla="*/ 12800 w 12800"/>
              <a:gd name="T101" fmla="*/ 8000 h 11200"/>
              <a:gd name="T102" fmla="*/ 9600 w 12800"/>
              <a:gd name="T103" fmla="*/ 8000 h 11200"/>
              <a:gd name="T104" fmla="*/ 9600 w 12800"/>
              <a:gd name="T105" fmla="*/ 84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00" h="11200">
                <a:moveTo>
                  <a:pt x="12566" y="4566"/>
                </a:moveTo>
                <a:lnTo>
                  <a:pt x="11435" y="3435"/>
                </a:lnTo>
                <a:cubicBezTo>
                  <a:pt x="11285" y="3285"/>
                  <a:pt x="11081" y="3200"/>
                  <a:pt x="10869" y="3200"/>
                </a:cubicBezTo>
                <a:lnTo>
                  <a:pt x="9600" y="3200"/>
                </a:lnTo>
                <a:lnTo>
                  <a:pt x="9600" y="1200"/>
                </a:lnTo>
                <a:cubicBezTo>
                  <a:pt x="9600" y="537"/>
                  <a:pt x="9063" y="0"/>
                  <a:pt x="8400" y="0"/>
                </a:cubicBezTo>
                <a:lnTo>
                  <a:pt x="4400" y="0"/>
                </a:lnTo>
                <a:cubicBezTo>
                  <a:pt x="3737" y="0"/>
                  <a:pt x="3200" y="537"/>
                  <a:pt x="3200" y="1200"/>
                </a:cubicBezTo>
                <a:lnTo>
                  <a:pt x="3200" y="3200"/>
                </a:lnTo>
                <a:lnTo>
                  <a:pt x="1931" y="3200"/>
                </a:lnTo>
                <a:cubicBezTo>
                  <a:pt x="1719" y="3200"/>
                  <a:pt x="1516" y="3284"/>
                  <a:pt x="1366" y="3434"/>
                </a:cubicBezTo>
                <a:lnTo>
                  <a:pt x="234" y="4566"/>
                </a:lnTo>
                <a:cubicBezTo>
                  <a:pt x="84" y="4716"/>
                  <a:pt x="0" y="4919"/>
                  <a:pt x="0" y="5132"/>
                </a:cubicBezTo>
                <a:lnTo>
                  <a:pt x="0" y="7200"/>
                </a:lnTo>
                <a:lnTo>
                  <a:pt x="3200" y="7200"/>
                </a:lnTo>
                <a:lnTo>
                  <a:pt x="3200" y="6800"/>
                </a:lnTo>
                <a:cubicBezTo>
                  <a:pt x="3200" y="6579"/>
                  <a:pt x="3379" y="6400"/>
                  <a:pt x="3600" y="6400"/>
                </a:cubicBezTo>
                <a:lnTo>
                  <a:pt x="4400" y="6400"/>
                </a:lnTo>
                <a:cubicBezTo>
                  <a:pt x="4621" y="6400"/>
                  <a:pt x="4800" y="6579"/>
                  <a:pt x="4800" y="6800"/>
                </a:cubicBezTo>
                <a:lnTo>
                  <a:pt x="4800" y="7200"/>
                </a:lnTo>
                <a:lnTo>
                  <a:pt x="8000" y="7200"/>
                </a:lnTo>
                <a:lnTo>
                  <a:pt x="8000" y="6800"/>
                </a:lnTo>
                <a:cubicBezTo>
                  <a:pt x="8000" y="6579"/>
                  <a:pt x="8179" y="6400"/>
                  <a:pt x="8400" y="6400"/>
                </a:cubicBezTo>
                <a:lnTo>
                  <a:pt x="9200" y="6400"/>
                </a:lnTo>
                <a:cubicBezTo>
                  <a:pt x="9421" y="6400"/>
                  <a:pt x="9600" y="6579"/>
                  <a:pt x="9600" y="6800"/>
                </a:cubicBezTo>
                <a:lnTo>
                  <a:pt x="9600" y="7200"/>
                </a:lnTo>
                <a:lnTo>
                  <a:pt x="12800" y="7200"/>
                </a:lnTo>
                <a:lnTo>
                  <a:pt x="12800" y="5131"/>
                </a:lnTo>
                <a:cubicBezTo>
                  <a:pt x="12800" y="4919"/>
                  <a:pt x="12716" y="4716"/>
                  <a:pt x="12566" y="4566"/>
                </a:cubicBezTo>
                <a:close/>
                <a:moveTo>
                  <a:pt x="8000" y="3200"/>
                </a:moveTo>
                <a:lnTo>
                  <a:pt x="4800" y="3200"/>
                </a:lnTo>
                <a:lnTo>
                  <a:pt x="4800" y="1600"/>
                </a:lnTo>
                <a:lnTo>
                  <a:pt x="8000" y="1600"/>
                </a:lnTo>
                <a:lnTo>
                  <a:pt x="8000" y="3200"/>
                </a:lnTo>
                <a:close/>
                <a:moveTo>
                  <a:pt x="9600" y="8400"/>
                </a:moveTo>
                <a:cubicBezTo>
                  <a:pt x="9600" y="8621"/>
                  <a:pt x="9421" y="8800"/>
                  <a:pt x="9200" y="8800"/>
                </a:cubicBezTo>
                <a:lnTo>
                  <a:pt x="8400" y="8800"/>
                </a:lnTo>
                <a:cubicBezTo>
                  <a:pt x="8179" y="8800"/>
                  <a:pt x="8000" y="8621"/>
                  <a:pt x="8000" y="8400"/>
                </a:cubicBezTo>
                <a:lnTo>
                  <a:pt x="8000" y="8000"/>
                </a:lnTo>
                <a:lnTo>
                  <a:pt x="4800" y="8000"/>
                </a:lnTo>
                <a:lnTo>
                  <a:pt x="4800" y="8400"/>
                </a:lnTo>
                <a:cubicBezTo>
                  <a:pt x="4800" y="8621"/>
                  <a:pt x="4621" y="8800"/>
                  <a:pt x="4400" y="8800"/>
                </a:cubicBezTo>
                <a:lnTo>
                  <a:pt x="3600" y="8800"/>
                </a:lnTo>
                <a:cubicBezTo>
                  <a:pt x="3379" y="8800"/>
                  <a:pt x="3200" y="8621"/>
                  <a:pt x="3200" y="8400"/>
                </a:cubicBezTo>
                <a:lnTo>
                  <a:pt x="3200" y="8000"/>
                </a:lnTo>
                <a:lnTo>
                  <a:pt x="0" y="8000"/>
                </a:lnTo>
                <a:lnTo>
                  <a:pt x="0" y="10400"/>
                </a:lnTo>
                <a:cubicBezTo>
                  <a:pt x="0" y="10842"/>
                  <a:pt x="358" y="11200"/>
                  <a:pt x="800" y="11200"/>
                </a:cubicBezTo>
                <a:lnTo>
                  <a:pt x="12000" y="11200"/>
                </a:lnTo>
                <a:cubicBezTo>
                  <a:pt x="12442" y="11200"/>
                  <a:pt x="12800" y="10842"/>
                  <a:pt x="12800" y="10400"/>
                </a:cubicBezTo>
                <a:lnTo>
                  <a:pt x="12800" y="8000"/>
                </a:lnTo>
                <a:lnTo>
                  <a:pt x="9600" y="8000"/>
                </a:lnTo>
                <a:lnTo>
                  <a:pt x="9600" y="8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5" name="iconfont-11790-5634454">
            <a:extLst>
              <a:ext uri="{FF2B5EF4-FFF2-40B4-BE49-F238E27FC236}">
                <a16:creationId xmlns:a16="http://schemas.microsoft.com/office/drawing/2014/main" xmlns="" id="{01817D80-54ED-438E-F01C-CED1896B5434}"/>
              </a:ext>
            </a:extLst>
          </p:cNvPr>
          <p:cNvSpPr/>
          <p:nvPr/>
        </p:nvSpPr>
        <p:spPr>
          <a:xfrm>
            <a:off x="9284302" y="3338882"/>
            <a:ext cx="263904" cy="296147"/>
          </a:xfrm>
          <a:custGeom>
            <a:avLst/>
            <a:gdLst>
              <a:gd name="T0" fmla="*/ 8097 w 11424"/>
              <a:gd name="T1" fmla="*/ 8034 h 12819"/>
              <a:gd name="T2" fmla="*/ 5712 w 11424"/>
              <a:gd name="T3" fmla="*/ 10419 h 12819"/>
              <a:gd name="T4" fmla="*/ 3327 w 11424"/>
              <a:gd name="T5" fmla="*/ 8034 h 12819"/>
              <a:gd name="T6" fmla="*/ 112 w 11424"/>
              <a:gd name="T7" fmla="*/ 11379 h 12819"/>
              <a:gd name="T8" fmla="*/ 112 w 11424"/>
              <a:gd name="T9" fmla="*/ 11619 h 12819"/>
              <a:gd name="T10" fmla="*/ 1312 w 11424"/>
              <a:gd name="T11" fmla="*/ 12819 h 12819"/>
              <a:gd name="T12" fmla="*/ 10112 w 11424"/>
              <a:gd name="T13" fmla="*/ 12819 h 12819"/>
              <a:gd name="T14" fmla="*/ 11311 w 11424"/>
              <a:gd name="T15" fmla="*/ 11619 h 12819"/>
              <a:gd name="T16" fmla="*/ 11311 w 11424"/>
              <a:gd name="T17" fmla="*/ 11379 h 12819"/>
              <a:gd name="T18" fmla="*/ 8097 w 11424"/>
              <a:gd name="T19" fmla="*/ 8034 h 12819"/>
              <a:gd name="T20" fmla="*/ 452 w 11424"/>
              <a:gd name="T21" fmla="*/ 2015 h 12819"/>
              <a:gd name="T22" fmla="*/ 612 w 11424"/>
              <a:gd name="T23" fmla="*/ 2052 h 12819"/>
              <a:gd name="T24" fmla="*/ 612 w 11424"/>
              <a:gd name="T25" fmla="*/ 3512 h 12819"/>
              <a:gd name="T26" fmla="*/ 312 w 11424"/>
              <a:gd name="T27" fmla="*/ 4019 h 12819"/>
              <a:gd name="T28" fmla="*/ 589 w 11424"/>
              <a:gd name="T29" fmla="*/ 4512 h 12819"/>
              <a:gd name="T30" fmla="*/ 199 w 11424"/>
              <a:gd name="T31" fmla="*/ 6069 h 12819"/>
              <a:gd name="T32" fmla="*/ 389 w 11424"/>
              <a:gd name="T33" fmla="*/ 6419 h 12819"/>
              <a:gd name="T34" fmla="*/ 1434 w 11424"/>
              <a:gd name="T35" fmla="*/ 6419 h 12819"/>
              <a:gd name="T36" fmla="*/ 1624 w 11424"/>
              <a:gd name="T37" fmla="*/ 6069 h 12819"/>
              <a:gd name="T38" fmla="*/ 1234 w 11424"/>
              <a:gd name="T39" fmla="*/ 4512 h 12819"/>
              <a:gd name="T40" fmla="*/ 1512 w 11424"/>
              <a:gd name="T41" fmla="*/ 4019 h 12819"/>
              <a:gd name="T42" fmla="*/ 1212 w 11424"/>
              <a:gd name="T43" fmla="*/ 3512 h 12819"/>
              <a:gd name="T44" fmla="*/ 1212 w 11424"/>
              <a:gd name="T45" fmla="*/ 2197 h 12819"/>
              <a:gd name="T46" fmla="*/ 2862 w 11424"/>
              <a:gd name="T47" fmla="*/ 2594 h 12819"/>
              <a:gd name="T48" fmla="*/ 2512 w 11424"/>
              <a:gd name="T49" fmla="*/ 4019 h 12819"/>
              <a:gd name="T50" fmla="*/ 5712 w 11424"/>
              <a:gd name="T51" fmla="*/ 7219 h 12819"/>
              <a:gd name="T52" fmla="*/ 8912 w 11424"/>
              <a:gd name="T53" fmla="*/ 4019 h 12819"/>
              <a:gd name="T54" fmla="*/ 8562 w 11424"/>
              <a:gd name="T55" fmla="*/ 2594 h 12819"/>
              <a:gd name="T56" fmla="*/ 10969 w 11424"/>
              <a:gd name="T57" fmla="*/ 2015 h 12819"/>
              <a:gd name="T58" fmla="*/ 10969 w 11424"/>
              <a:gd name="T59" fmla="*/ 1227 h 12819"/>
              <a:gd name="T60" fmla="*/ 6209 w 11424"/>
              <a:gd name="T61" fmla="*/ 77 h 12819"/>
              <a:gd name="T62" fmla="*/ 5217 w 11424"/>
              <a:gd name="T63" fmla="*/ 77 h 12819"/>
              <a:gd name="T64" fmla="*/ 452 w 11424"/>
              <a:gd name="T65" fmla="*/ 1225 h 12819"/>
              <a:gd name="T66" fmla="*/ 452 w 11424"/>
              <a:gd name="T67" fmla="*/ 2015 h 12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424" h="12819">
                <a:moveTo>
                  <a:pt x="8097" y="8034"/>
                </a:moveTo>
                <a:lnTo>
                  <a:pt x="5712" y="10419"/>
                </a:lnTo>
                <a:lnTo>
                  <a:pt x="3327" y="8034"/>
                </a:lnTo>
                <a:cubicBezTo>
                  <a:pt x="1539" y="8112"/>
                  <a:pt x="112" y="9574"/>
                  <a:pt x="112" y="11379"/>
                </a:cubicBezTo>
                <a:lnTo>
                  <a:pt x="112" y="11619"/>
                </a:lnTo>
                <a:cubicBezTo>
                  <a:pt x="112" y="12282"/>
                  <a:pt x="649" y="12819"/>
                  <a:pt x="1312" y="12819"/>
                </a:cubicBezTo>
                <a:lnTo>
                  <a:pt x="10112" y="12819"/>
                </a:lnTo>
                <a:cubicBezTo>
                  <a:pt x="10774" y="12819"/>
                  <a:pt x="11311" y="12282"/>
                  <a:pt x="11311" y="11619"/>
                </a:cubicBezTo>
                <a:lnTo>
                  <a:pt x="11311" y="11379"/>
                </a:lnTo>
                <a:cubicBezTo>
                  <a:pt x="11311" y="9574"/>
                  <a:pt x="9884" y="8112"/>
                  <a:pt x="8097" y="8034"/>
                </a:cubicBezTo>
                <a:close/>
                <a:moveTo>
                  <a:pt x="452" y="2015"/>
                </a:moveTo>
                <a:lnTo>
                  <a:pt x="612" y="2052"/>
                </a:lnTo>
                <a:lnTo>
                  <a:pt x="612" y="3512"/>
                </a:lnTo>
                <a:cubicBezTo>
                  <a:pt x="437" y="3617"/>
                  <a:pt x="312" y="3799"/>
                  <a:pt x="312" y="4019"/>
                </a:cubicBezTo>
                <a:cubicBezTo>
                  <a:pt x="312" y="4229"/>
                  <a:pt x="427" y="4404"/>
                  <a:pt x="589" y="4512"/>
                </a:cubicBezTo>
                <a:lnTo>
                  <a:pt x="199" y="6069"/>
                </a:lnTo>
                <a:cubicBezTo>
                  <a:pt x="157" y="6242"/>
                  <a:pt x="252" y="6419"/>
                  <a:pt x="389" y="6419"/>
                </a:cubicBezTo>
                <a:lnTo>
                  <a:pt x="1434" y="6419"/>
                </a:lnTo>
                <a:cubicBezTo>
                  <a:pt x="1572" y="6419"/>
                  <a:pt x="1667" y="6242"/>
                  <a:pt x="1624" y="6069"/>
                </a:cubicBezTo>
                <a:lnTo>
                  <a:pt x="1234" y="4512"/>
                </a:lnTo>
                <a:cubicBezTo>
                  <a:pt x="1397" y="4404"/>
                  <a:pt x="1512" y="4229"/>
                  <a:pt x="1512" y="4019"/>
                </a:cubicBezTo>
                <a:cubicBezTo>
                  <a:pt x="1512" y="3799"/>
                  <a:pt x="1387" y="3617"/>
                  <a:pt x="1212" y="3512"/>
                </a:cubicBezTo>
                <a:lnTo>
                  <a:pt x="1212" y="2197"/>
                </a:lnTo>
                <a:lnTo>
                  <a:pt x="2862" y="2594"/>
                </a:lnTo>
                <a:cubicBezTo>
                  <a:pt x="2647" y="3024"/>
                  <a:pt x="2512" y="3504"/>
                  <a:pt x="2512" y="4019"/>
                </a:cubicBezTo>
                <a:cubicBezTo>
                  <a:pt x="2512" y="5787"/>
                  <a:pt x="3944" y="7219"/>
                  <a:pt x="5712" y="7219"/>
                </a:cubicBezTo>
                <a:cubicBezTo>
                  <a:pt x="7479" y="7219"/>
                  <a:pt x="8912" y="5787"/>
                  <a:pt x="8912" y="4019"/>
                </a:cubicBezTo>
                <a:cubicBezTo>
                  <a:pt x="8912" y="3504"/>
                  <a:pt x="8779" y="3024"/>
                  <a:pt x="8562" y="2594"/>
                </a:cubicBezTo>
                <a:lnTo>
                  <a:pt x="10969" y="2015"/>
                </a:lnTo>
                <a:cubicBezTo>
                  <a:pt x="11424" y="1905"/>
                  <a:pt x="11424" y="1337"/>
                  <a:pt x="10969" y="1227"/>
                </a:cubicBezTo>
                <a:lnTo>
                  <a:pt x="6209" y="77"/>
                </a:lnTo>
                <a:cubicBezTo>
                  <a:pt x="5884" y="0"/>
                  <a:pt x="5542" y="0"/>
                  <a:pt x="5217" y="77"/>
                </a:cubicBezTo>
                <a:lnTo>
                  <a:pt x="452" y="1225"/>
                </a:lnTo>
                <a:cubicBezTo>
                  <a:pt x="0" y="1335"/>
                  <a:pt x="0" y="1905"/>
                  <a:pt x="452" y="20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7" name="iconfont-11790-5634454">
            <a:extLst>
              <a:ext uri="{FF2B5EF4-FFF2-40B4-BE49-F238E27FC236}">
                <a16:creationId xmlns:a16="http://schemas.microsoft.com/office/drawing/2014/main" xmlns="" id="{69A1C8E2-FA8F-D10A-6325-82742093340F}"/>
              </a:ext>
            </a:extLst>
          </p:cNvPr>
          <p:cNvSpPr/>
          <p:nvPr/>
        </p:nvSpPr>
        <p:spPr>
          <a:xfrm>
            <a:off x="798531" y="3329147"/>
            <a:ext cx="228314" cy="152218"/>
          </a:xfrm>
          <a:custGeom>
            <a:avLst/>
            <a:gdLst>
              <a:gd name="T0" fmla="*/ 8405 w 14400"/>
              <a:gd name="T1" fmla="*/ 0 h 9600"/>
              <a:gd name="T2" fmla="*/ 1195 w 14400"/>
              <a:gd name="T3" fmla="*/ 0 h 9600"/>
              <a:gd name="T4" fmla="*/ 0 w 14400"/>
              <a:gd name="T5" fmla="*/ 1195 h 9600"/>
              <a:gd name="T6" fmla="*/ 0 w 14400"/>
              <a:gd name="T7" fmla="*/ 8405 h 9600"/>
              <a:gd name="T8" fmla="*/ 1195 w 14400"/>
              <a:gd name="T9" fmla="*/ 9600 h 9600"/>
              <a:gd name="T10" fmla="*/ 8405 w 14400"/>
              <a:gd name="T11" fmla="*/ 9600 h 9600"/>
              <a:gd name="T12" fmla="*/ 9600 w 14400"/>
              <a:gd name="T13" fmla="*/ 8405 h 9600"/>
              <a:gd name="T14" fmla="*/ 9600 w 14400"/>
              <a:gd name="T15" fmla="*/ 1195 h 9600"/>
              <a:gd name="T16" fmla="*/ 8405 w 14400"/>
              <a:gd name="T17" fmla="*/ 0 h 9600"/>
              <a:gd name="T18" fmla="*/ 13140 w 14400"/>
              <a:gd name="T19" fmla="*/ 943 h 9600"/>
              <a:gd name="T20" fmla="*/ 10400 w 14400"/>
              <a:gd name="T21" fmla="*/ 2833 h 9600"/>
              <a:gd name="T22" fmla="*/ 10400 w 14400"/>
              <a:gd name="T23" fmla="*/ 6768 h 9600"/>
              <a:gd name="T24" fmla="*/ 13140 w 14400"/>
              <a:gd name="T25" fmla="*/ 8655 h 9600"/>
              <a:gd name="T26" fmla="*/ 14400 w 14400"/>
              <a:gd name="T27" fmla="*/ 8010 h 9600"/>
              <a:gd name="T28" fmla="*/ 14400 w 14400"/>
              <a:gd name="T29" fmla="*/ 1588 h 9600"/>
              <a:gd name="T30" fmla="*/ 13140 w 14400"/>
              <a:gd name="T31" fmla="*/ 943 h 9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400" h="9600">
                <a:moveTo>
                  <a:pt x="8405" y="0"/>
                </a:moveTo>
                <a:lnTo>
                  <a:pt x="1195" y="0"/>
                </a:lnTo>
                <a:cubicBezTo>
                  <a:pt x="535" y="0"/>
                  <a:pt x="0" y="535"/>
                  <a:pt x="0" y="1195"/>
                </a:cubicBezTo>
                <a:lnTo>
                  <a:pt x="0" y="8405"/>
                </a:lnTo>
                <a:cubicBezTo>
                  <a:pt x="0" y="9065"/>
                  <a:pt x="535" y="9600"/>
                  <a:pt x="1195" y="9600"/>
                </a:cubicBezTo>
                <a:lnTo>
                  <a:pt x="8405" y="9600"/>
                </a:lnTo>
                <a:cubicBezTo>
                  <a:pt x="9065" y="9600"/>
                  <a:pt x="9600" y="9065"/>
                  <a:pt x="9600" y="8405"/>
                </a:cubicBezTo>
                <a:lnTo>
                  <a:pt x="9600" y="1195"/>
                </a:lnTo>
                <a:cubicBezTo>
                  <a:pt x="9600" y="535"/>
                  <a:pt x="9065" y="0"/>
                  <a:pt x="8405" y="0"/>
                </a:cubicBezTo>
                <a:close/>
                <a:moveTo>
                  <a:pt x="13140" y="943"/>
                </a:moveTo>
                <a:lnTo>
                  <a:pt x="10400" y="2833"/>
                </a:lnTo>
                <a:lnTo>
                  <a:pt x="10400" y="6768"/>
                </a:lnTo>
                <a:lnTo>
                  <a:pt x="13140" y="8655"/>
                </a:lnTo>
                <a:cubicBezTo>
                  <a:pt x="13670" y="9020"/>
                  <a:pt x="14400" y="8648"/>
                  <a:pt x="14400" y="8010"/>
                </a:cubicBezTo>
                <a:lnTo>
                  <a:pt x="14400" y="1588"/>
                </a:lnTo>
                <a:cubicBezTo>
                  <a:pt x="14400" y="953"/>
                  <a:pt x="13673" y="578"/>
                  <a:pt x="13140" y="9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79" name="iconfont-11790-5634454">
            <a:extLst>
              <a:ext uri="{FF2B5EF4-FFF2-40B4-BE49-F238E27FC236}">
                <a16:creationId xmlns:a16="http://schemas.microsoft.com/office/drawing/2014/main" xmlns="" id="{903310A6-04F3-C5B2-69D5-2A4E9F09F3B9}"/>
              </a:ext>
            </a:extLst>
          </p:cNvPr>
          <p:cNvSpPr/>
          <p:nvPr/>
        </p:nvSpPr>
        <p:spPr>
          <a:xfrm>
            <a:off x="798531" y="1619839"/>
            <a:ext cx="228314" cy="199778"/>
          </a:xfrm>
          <a:custGeom>
            <a:avLst/>
            <a:gdLst>
              <a:gd name="T0" fmla="*/ 12000 w 12800"/>
              <a:gd name="T1" fmla="*/ 3200 h 11200"/>
              <a:gd name="T2" fmla="*/ 800 w 12800"/>
              <a:gd name="T3" fmla="*/ 3200 h 11200"/>
              <a:gd name="T4" fmla="*/ 0 w 12800"/>
              <a:gd name="T5" fmla="*/ 2400 h 11200"/>
              <a:gd name="T6" fmla="*/ 0 w 12800"/>
              <a:gd name="T7" fmla="*/ 800 h 11200"/>
              <a:gd name="T8" fmla="*/ 800 w 12800"/>
              <a:gd name="T9" fmla="*/ 0 h 11200"/>
              <a:gd name="T10" fmla="*/ 12000 w 12800"/>
              <a:gd name="T11" fmla="*/ 0 h 11200"/>
              <a:gd name="T12" fmla="*/ 12800 w 12800"/>
              <a:gd name="T13" fmla="*/ 800 h 11200"/>
              <a:gd name="T14" fmla="*/ 12800 w 12800"/>
              <a:gd name="T15" fmla="*/ 2400 h 11200"/>
              <a:gd name="T16" fmla="*/ 12000 w 12800"/>
              <a:gd name="T17" fmla="*/ 3200 h 11200"/>
              <a:gd name="T18" fmla="*/ 10800 w 12800"/>
              <a:gd name="T19" fmla="*/ 1000 h 11200"/>
              <a:gd name="T20" fmla="*/ 10200 w 12800"/>
              <a:gd name="T21" fmla="*/ 1600 h 11200"/>
              <a:gd name="T22" fmla="*/ 10800 w 12800"/>
              <a:gd name="T23" fmla="*/ 2200 h 11200"/>
              <a:gd name="T24" fmla="*/ 11400 w 12800"/>
              <a:gd name="T25" fmla="*/ 1600 h 11200"/>
              <a:gd name="T26" fmla="*/ 10800 w 12800"/>
              <a:gd name="T27" fmla="*/ 1000 h 11200"/>
              <a:gd name="T28" fmla="*/ 9200 w 12800"/>
              <a:gd name="T29" fmla="*/ 1000 h 11200"/>
              <a:gd name="T30" fmla="*/ 8600 w 12800"/>
              <a:gd name="T31" fmla="*/ 1600 h 11200"/>
              <a:gd name="T32" fmla="*/ 9200 w 12800"/>
              <a:gd name="T33" fmla="*/ 2200 h 11200"/>
              <a:gd name="T34" fmla="*/ 9800 w 12800"/>
              <a:gd name="T35" fmla="*/ 1600 h 11200"/>
              <a:gd name="T36" fmla="*/ 9200 w 12800"/>
              <a:gd name="T37" fmla="*/ 1000 h 11200"/>
              <a:gd name="T38" fmla="*/ 12000 w 12800"/>
              <a:gd name="T39" fmla="*/ 7200 h 11200"/>
              <a:gd name="T40" fmla="*/ 800 w 12800"/>
              <a:gd name="T41" fmla="*/ 7200 h 11200"/>
              <a:gd name="T42" fmla="*/ 0 w 12800"/>
              <a:gd name="T43" fmla="*/ 6400 h 11200"/>
              <a:gd name="T44" fmla="*/ 0 w 12800"/>
              <a:gd name="T45" fmla="*/ 4800 h 11200"/>
              <a:gd name="T46" fmla="*/ 800 w 12800"/>
              <a:gd name="T47" fmla="*/ 4000 h 11200"/>
              <a:gd name="T48" fmla="*/ 12000 w 12800"/>
              <a:gd name="T49" fmla="*/ 4000 h 11200"/>
              <a:gd name="T50" fmla="*/ 12800 w 12800"/>
              <a:gd name="T51" fmla="*/ 4800 h 11200"/>
              <a:gd name="T52" fmla="*/ 12800 w 12800"/>
              <a:gd name="T53" fmla="*/ 6400 h 11200"/>
              <a:gd name="T54" fmla="*/ 12000 w 12800"/>
              <a:gd name="T55" fmla="*/ 7200 h 11200"/>
              <a:gd name="T56" fmla="*/ 10800 w 12800"/>
              <a:gd name="T57" fmla="*/ 5000 h 11200"/>
              <a:gd name="T58" fmla="*/ 10200 w 12800"/>
              <a:gd name="T59" fmla="*/ 5600 h 11200"/>
              <a:gd name="T60" fmla="*/ 10800 w 12800"/>
              <a:gd name="T61" fmla="*/ 6200 h 11200"/>
              <a:gd name="T62" fmla="*/ 11400 w 12800"/>
              <a:gd name="T63" fmla="*/ 5600 h 11200"/>
              <a:gd name="T64" fmla="*/ 10800 w 12800"/>
              <a:gd name="T65" fmla="*/ 5000 h 11200"/>
              <a:gd name="T66" fmla="*/ 9200 w 12800"/>
              <a:gd name="T67" fmla="*/ 5000 h 11200"/>
              <a:gd name="T68" fmla="*/ 8600 w 12800"/>
              <a:gd name="T69" fmla="*/ 5600 h 11200"/>
              <a:gd name="T70" fmla="*/ 9200 w 12800"/>
              <a:gd name="T71" fmla="*/ 6200 h 11200"/>
              <a:gd name="T72" fmla="*/ 9800 w 12800"/>
              <a:gd name="T73" fmla="*/ 5600 h 11200"/>
              <a:gd name="T74" fmla="*/ 9200 w 12800"/>
              <a:gd name="T75" fmla="*/ 5000 h 11200"/>
              <a:gd name="T76" fmla="*/ 12000 w 12800"/>
              <a:gd name="T77" fmla="*/ 11200 h 11200"/>
              <a:gd name="T78" fmla="*/ 800 w 12800"/>
              <a:gd name="T79" fmla="*/ 11200 h 11200"/>
              <a:gd name="T80" fmla="*/ 0 w 12800"/>
              <a:gd name="T81" fmla="*/ 10400 h 11200"/>
              <a:gd name="T82" fmla="*/ 0 w 12800"/>
              <a:gd name="T83" fmla="*/ 8800 h 11200"/>
              <a:gd name="T84" fmla="*/ 800 w 12800"/>
              <a:gd name="T85" fmla="*/ 8000 h 11200"/>
              <a:gd name="T86" fmla="*/ 12000 w 12800"/>
              <a:gd name="T87" fmla="*/ 8000 h 11200"/>
              <a:gd name="T88" fmla="*/ 12800 w 12800"/>
              <a:gd name="T89" fmla="*/ 8800 h 11200"/>
              <a:gd name="T90" fmla="*/ 12800 w 12800"/>
              <a:gd name="T91" fmla="*/ 10400 h 11200"/>
              <a:gd name="T92" fmla="*/ 12000 w 12800"/>
              <a:gd name="T93" fmla="*/ 11200 h 11200"/>
              <a:gd name="T94" fmla="*/ 10800 w 12800"/>
              <a:gd name="T95" fmla="*/ 9000 h 11200"/>
              <a:gd name="T96" fmla="*/ 10200 w 12800"/>
              <a:gd name="T97" fmla="*/ 9600 h 11200"/>
              <a:gd name="T98" fmla="*/ 10800 w 12800"/>
              <a:gd name="T99" fmla="*/ 10200 h 11200"/>
              <a:gd name="T100" fmla="*/ 11400 w 12800"/>
              <a:gd name="T101" fmla="*/ 9600 h 11200"/>
              <a:gd name="T102" fmla="*/ 10800 w 12800"/>
              <a:gd name="T103" fmla="*/ 9000 h 11200"/>
              <a:gd name="T104" fmla="*/ 9200 w 12800"/>
              <a:gd name="T105" fmla="*/ 9000 h 11200"/>
              <a:gd name="T106" fmla="*/ 8600 w 12800"/>
              <a:gd name="T107" fmla="*/ 9600 h 11200"/>
              <a:gd name="T108" fmla="*/ 9200 w 12800"/>
              <a:gd name="T109" fmla="*/ 10200 h 11200"/>
              <a:gd name="T110" fmla="*/ 9800 w 12800"/>
              <a:gd name="T111" fmla="*/ 9600 h 11200"/>
              <a:gd name="T112" fmla="*/ 9200 w 12800"/>
              <a:gd name="T113" fmla="*/ 9000 h 1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2800" h="11200">
                <a:moveTo>
                  <a:pt x="12000" y="3200"/>
                </a:moveTo>
                <a:lnTo>
                  <a:pt x="800" y="3200"/>
                </a:lnTo>
                <a:cubicBezTo>
                  <a:pt x="358" y="3200"/>
                  <a:pt x="0" y="2842"/>
                  <a:pt x="0" y="2400"/>
                </a:cubicBezTo>
                <a:lnTo>
                  <a:pt x="0" y="800"/>
                </a:lnTo>
                <a:cubicBezTo>
                  <a:pt x="0" y="358"/>
                  <a:pt x="358" y="0"/>
                  <a:pt x="800" y="0"/>
                </a:cubicBezTo>
                <a:lnTo>
                  <a:pt x="12000" y="0"/>
                </a:lnTo>
                <a:cubicBezTo>
                  <a:pt x="12442" y="0"/>
                  <a:pt x="12800" y="358"/>
                  <a:pt x="12800" y="800"/>
                </a:cubicBezTo>
                <a:lnTo>
                  <a:pt x="12800" y="2400"/>
                </a:lnTo>
                <a:cubicBezTo>
                  <a:pt x="12800" y="2842"/>
                  <a:pt x="12442" y="3200"/>
                  <a:pt x="12000" y="3200"/>
                </a:cubicBezTo>
                <a:close/>
                <a:moveTo>
                  <a:pt x="10800" y="1000"/>
                </a:moveTo>
                <a:cubicBezTo>
                  <a:pt x="10469" y="1000"/>
                  <a:pt x="10200" y="1269"/>
                  <a:pt x="10200" y="1600"/>
                </a:cubicBezTo>
                <a:cubicBezTo>
                  <a:pt x="10200" y="1931"/>
                  <a:pt x="10469" y="2200"/>
                  <a:pt x="10800" y="2200"/>
                </a:cubicBezTo>
                <a:cubicBezTo>
                  <a:pt x="11131" y="2200"/>
                  <a:pt x="11400" y="1931"/>
                  <a:pt x="11400" y="1600"/>
                </a:cubicBezTo>
                <a:cubicBezTo>
                  <a:pt x="11400" y="1269"/>
                  <a:pt x="11131" y="1000"/>
                  <a:pt x="10800" y="1000"/>
                </a:cubicBezTo>
                <a:close/>
                <a:moveTo>
                  <a:pt x="9200" y="1000"/>
                </a:moveTo>
                <a:cubicBezTo>
                  <a:pt x="8869" y="1000"/>
                  <a:pt x="8600" y="1269"/>
                  <a:pt x="8600" y="1600"/>
                </a:cubicBezTo>
                <a:cubicBezTo>
                  <a:pt x="8600" y="1931"/>
                  <a:pt x="8869" y="2200"/>
                  <a:pt x="9200" y="2200"/>
                </a:cubicBezTo>
                <a:cubicBezTo>
                  <a:pt x="9531" y="2200"/>
                  <a:pt x="9800" y="1931"/>
                  <a:pt x="9800" y="1600"/>
                </a:cubicBezTo>
                <a:cubicBezTo>
                  <a:pt x="9800" y="1269"/>
                  <a:pt x="9531" y="1000"/>
                  <a:pt x="9200" y="1000"/>
                </a:cubicBezTo>
                <a:close/>
                <a:moveTo>
                  <a:pt x="12000" y="7200"/>
                </a:moveTo>
                <a:lnTo>
                  <a:pt x="800" y="7200"/>
                </a:lnTo>
                <a:cubicBezTo>
                  <a:pt x="358" y="7200"/>
                  <a:pt x="0" y="6842"/>
                  <a:pt x="0" y="6400"/>
                </a:cubicBezTo>
                <a:lnTo>
                  <a:pt x="0" y="4800"/>
                </a:lnTo>
                <a:cubicBezTo>
                  <a:pt x="0" y="4358"/>
                  <a:pt x="358" y="4000"/>
                  <a:pt x="800" y="4000"/>
                </a:cubicBezTo>
                <a:lnTo>
                  <a:pt x="12000" y="4000"/>
                </a:lnTo>
                <a:cubicBezTo>
                  <a:pt x="12442" y="4000"/>
                  <a:pt x="12800" y="4358"/>
                  <a:pt x="12800" y="4800"/>
                </a:cubicBezTo>
                <a:lnTo>
                  <a:pt x="12800" y="6400"/>
                </a:lnTo>
                <a:cubicBezTo>
                  <a:pt x="12800" y="6842"/>
                  <a:pt x="12442" y="7200"/>
                  <a:pt x="12000" y="7200"/>
                </a:cubicBezTo>
                <a:close/>
                <a:moveTo>
                  <a:pt x="10800" y="5000"/>
                </a:moveTo>
                <a:cubicBezTo>
                  <a:pt x="10469" y="5000"/>
                  <a:pt x="10200" y="5269"/>
                  <a:pt x="10200" y="5600"/>
                </a:cubicBezTo>
                <a:cubicBezTo>
                  <a:pt x="10200" y="5931"/>
                  <a:pt x="10469" y="6200"/>
                  <a:pt x="10800" y="6200"/>
                </a:cubicBezTo>
                <a:cubicBezTo>
                  <a:pt x="11131" y="6200"/>
                  <a:pt x="11400" y="5931"/>
                  <a:pt x="11400" y="5600"/>
                </a:cubicBezTo>
                <a:cubicBezTo>
                  <a:pt x="11400" y="5269"/>
                  <a:pt x="11131" y="5000"/>
                  <a:pt x="10800" y="5000"/>
                </a:cubicBezTo>
                <a:close/>
                <a:moveTo>
                  <a:pt x="9200" y="5000"/>
                </a:moveTo>
                <a:cubicBezTo>
                  <a:pt x="8869" y="5000"/>
                  <a:pt x="8600" y="5269"/>
                  <a:pt x="8600" y="5600"/>
                </a:cubicBezTo>
                <a:cubicBezTo>
                  <a:pt x="8600" y="5931"/>
                  <a:pt x="8869" y="6200"/>
                  <a:pt x="9200" y="6200"/>
                </a:cubicBezTo>
                <a:cubicBezTo>
                  <a:pt x="9531" y="6200"/>
                  <a:pt x="9800" y="5931"/>
                  <a:pt x="9800" y="5600"/>
                </a:cubicBezTo>
                <a:cubicBezTo>
                  <a:pt x="9800" y="5269"/>
                  <a:pt x="9531" y="5000"/>
                  <a:pt x="9200" y="5000"/>
                </a:cubicBezTo>
                <a:close/>
                <a:moveTo>
                  <a:pt x="12000" y="11200"/>
                </a:moveTo>
                <a:lnTo>
                  <a:pt x="800" y="11200"/>
                </a:lnTo>
                <a:cubicBezTo>
                  <a:pt x="358" y="11200"/>
                  <a:pt x="0" y="10842"/>
                  <a:pt x="0" y="10400"/>
                </a:cubicBezTo>
                <a:lnTo>
                  <a:pt x="0" y="8800"/>
                </a:lnTo>
                <a:cubicBezTo>
                  <a:pt x="0" y="8358"/>
                  <a:pt x="358" y="8000"/>
                  <a:pt x="800" y="8000"/>
                </a:cubicBezTo>
                <a:lnTo>
                  <a:pt x="12000" y="8000"/>
                </a:lnTo>
                <a:cubicBezTo>
                  <a:pt x="12442" y="8000"/>
                  <a:pt x="12800" y="8358"/>
                  <a:pt x="12800" y="8800"/>
                </a:cubicBezTo>
                <a:lnTo>
                  <a:pt x="12800" y="10400"/>
                </a:lnTo>
                <a:cubicBezTo>
                  <a:pt x="12800" y="10842"/>
                  <a:pt x="12442" y="11200"/>
                  <a:pt x="12000" y="11200"/>
                </a:cubicBezTo>
                <a:close/>
                <a:moveTo>
                  <a:pt x="10800" y="9000"/>
                </a:moveTo>
                <a:cubicBezTo>
                  <a:pt x="10469" y="9000"/>
                  <a:pt x="10200" y="9269"/>
                  <a:pt x="10200" y="9600"/>
                </a:cubicBezTo>
                <a:cubicBezTo>
                  <a:pt x="10200" y="9931"/>
                  <a:pt x="10469" y="10200"/>
                  <a:pt x="10800" y="10200"/>
                </a:cubicBezTo>
                <a:cubicBezTo>
                  <a:pt x="11131" y="10200"/>
                  <a:pt x="11400" y="9931"/>
                  <a:pt x="11400" y="9600"/>
                </a:cubicBezTo>
                <a:cubicBezTo>
                  <a:pt x="11400" y="9269"/>
                  <a:pt x="11131" y="9000"/>
                  <a:pt x="10800" y="9000"/>
                </a:cubicBezTo>
                <a:close/>
                <a:moveTo>
                  <a:pt x="9200" y="9000"/>
                </a:moveTo>
                <a:cubicBezTo>
                  <a:pt x="8869" y="9000"/>
                  <a:pt x="8600" y="9269"/>
                  <a:pt x="8600" y="9600"/>
                </a:cubicBezTo>
                <a:cubicBezTo>
                  <a:pt x="8600" y="9931"/>
                  <a:pt x="8869" y="10200"/>
                  <a:pt x="9200" y="10200"/>
                </a:cubicBezTo>
                <a:cubicBezTo>
                  <a:pt x="9531" y="10200"/>
                  <a:pt x="9800" y="9931"/>
                  <a:pt x="9800" y="9600"/>
                </a:cubicBezTo>
                <a:cubicBezTo>
                  <a:pt x="9800" y="9269"/>
                  <a:pt x="9531" y="9000"/>
                  <a:pt x="9200" y="90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4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79312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70F0D1A-0089-2AF6-22D8-4604BD68D861}"/>
              </a:ext>
            </a:extLst>
          </p:cNvPr>
          <p:cNvGrpSpPr/>
          <p:nvPr/>
        </p:nvGrpSpPr>
        <p:grpSpPr>
          <a:xfrm>
            <a:off x="-1" y="1732086"/>
            <a:ext cx="12186870" cy="1524025"/>
            <a:chOff x="-1" y="-1847798"/>
            <a:chExt cx="12186870" cy="1524025"/>
          </a:xfrm>
        </p:grpSpPr>
        <p:grpSp>
          <p:nvGrpSpPr>
            <p:cNvPr id="46" name="图形 39">
              <a:extLst>
                <a:ext uri="{FF2B5EF4-FFF2-40B4-BE49-F238E27FC236}">
                  <a16:creationId xmlns:a16="http://schemas.microsoft.com/office/drawing/2014/main" xmlns="" id="{963034D5-4783-704F-A996-80D5364C2F07}"/>
                </a:ext>
              </a:extLst>
            </p:cNvPr>
            <p:cNvGrpSpPr/>
            <p:nvPr/>
          </p:nvGrpSpPr>
          <p:grpSpPr>
            <a:xfrm>
              <a:off x="0" y="-1847798"/>
              <a:ext cx="12186869" cy="1524025"/>
              <a:chOff x="-12491409" y="-6286074"/>
              <a:chExt cx="10231916" cy="1279549"/>
            </a:xfrm>
          </p:grpSpPr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2C42FB1E-31BA-82EB-2014-8E8528F2A14E}"/>
                  </a:ext>
                </a:extLst>
              </p:cNvPr>
              <p:cNvSpPr/>
              <p:nvPr/>
            </p:nvSpPr>
            <p:spPr>
              <a:xfrm>
                <a:off x="-11214379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499A2F14-91A5-9210-1130-29B20046CFCF}"/>
                  </a:ext>
                </a:extLst>
              </p:cNvPr>
              <p:cNvSpPr/>
              <p:nvPr/>
            </p:nvSpPr>
            <p:spPr>
              <a:xfrm>
                <a:off x="-11214379" y="-6094044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12AD9B70-68E3-49DE-BFAA-DE68D74C836D}"/>
                  </a:ext>
                </a:extLst>
              </p:cNvPr>
              <p:cNvSpPr/>
              <p:nvPr/>
            </p:nvSpPr>
            <p:spPr>
              <a:xfrm>
                <a:off x="-11214379" y="-5567500"/>
                <a:ext cx="1279269" cy="368944"/>
              </a:xfrm>
              <a:custGeom>
                <a:avLst/>
                <a:gdLst>
                  <a:gd name="connsiteX0" fmla="*/ 0 w 1279269"/>
                  <a:gd name="connsiteY0" fmla="*/ 0 h 368944"/>
                  <a:gd name="connsiteX1" fmla="*/ 1279270 w 1279269"/>
                  <a:gd name="connsiteY1" fmla="*/ 0 h 368944"/>
                  <a:gd name="connsiteX2" fmla="*/ 1279270 w 1279269"/>
                  <a:gd name="connsiteY2" fmla="*/ 368944 h 368944"/>
                  <a:gd name="connsiteX3" fmla="*/ 0 w 1279269"/>
                  <a:gd name="connsiteY3" fmla="*/ 368944 h 3689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368944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368944"/>
                    </a:lnTo>
                    <a:lnTo>
                      <a:pt x="0" y="368944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8B95051F-2C96-9DCA-6DF8-CF3560EC8AD2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1AE902DE-196D-0DD6-506B-341ACFC56CC5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1279269" cy="1279268"/>
              </a:xfrm>
              <a:custGeom>
                <a:avLst/>
                <a:gdLst>
                  <a:gd name="connsiteX0" fmla="*/ 1279269 w 1279269"/>
                  <a:gd name="connsiteY0" fmla="*/ 0 h 1279268"/>
                  <a:gd name="connsiteX1" fmla="*/ 1279269 w 1279269"/>
                  <a:gd name="connsiteY1" fmla="*/ 310440 h 1279268"/>
                  <a:gd name="connsiteX2" fmla="*/ 310720 w 1279269"/>
                  <a:gd name="connsiteY2" fmla="*/ 1279269 h 1279268"/>
                  <a:gd name="connsiteX3" fmla="*/ 0 w 1279269"/>
                  <a:gd name="connsiteY3" fmla="*/ 1279269 h 1279268"/>
                  <a:gd name="connsiteX4" fmla="*/ 0 w 1279269"/>
                  <a:gd name="connsiteY4" fmla="*/ 986745 h 1279268"/>
                  <a:gd name="connsiteX5" fmla="*/ 987025 w 1279269"/>
                  <a:gd name="connsiteY5" fmla="*/ 0 h 1279268"/>
                  <a:gd name="connsiteX6" fmla="*/ 1279269 w 1279269"/>
                  <a:gd name="connsiteY6" fmla="*/ 0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9269" h="1279268">
                    <a:moveTo>
                      <a:pt x="1279269" y="0"/>
                    </a:moveTo>
                    <a:lnTo>
                      <a:pt x="1279269" y="310440"/>
                    </a:lnTo>
                    <a:lnTo>
                      <a:pt x="310720" y="1279269"/>
                    </a:lnTo>
                    <a:lnTo>
                      <a:pt x="0" y="1279269"/>
                    </a:lnTo>
                    <a:lnTo>
                      <a:pt x="0" y="986745"/>
                    </a:lnTo>
                    <a:lnTo>
                      <a:pt x="987025" y="0"/>
                    </a:lnTo>
                    <a:lnTo>
                      <a:pt x="1279269" y="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1F4874CD-5C64-ECE4-D71F-D920B7870182}"/>
                  </a:ext>
                </a:extLst>
              </p:cNvPr>
              <p:cNvSpPr/>
              <p:nvPr/>
            </p:nvSpPr>
            <p:spPr>
              <a:xfrm>
                <a:off x="-11696135" y="-5491079"/>
                <a:ext cx="483994" cy="483994"/>
              </a:xfrm>
              <a:custGeom>
                <a:avLst/>
                <a:gdLst>
                  <a:gd name="connsiteX0" fmla="*/ 0 w 483994"/>
                  <a:gd name="connsiteY0" fmla="*/ 0 h 483994"/>
                  <a:gd name="connsiteX1" fmla="*/ 483995 w 483994"/>
                  <a:gd name="connsiteY1" fmla="*/ 0 h 483994"/>
                  <a:gd name="connsiteX2" fmla="*/ 483995 w 483994"/>
                  <a:gd name="connsiteY2" fmla="*/ 483995 h 483994"/>
                  <a:gd name="connsiteX3" fmla="*/ 0 w 483994"/>
                  <a:gd name="connsiteY3" fmla="*/ 483995 h 483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3994" h="483994">
                    <a:moveTo>
                      <a:pt x="0" y="0"/>
                    </a:moveTo>
                    <a:lnTo>
                      <a:pt x="483995" y="0"/>
                    </a:lnTo>
                    <a:lnTo>
                      <a:pt x="483995" y="483995"/>
                    </a:lnTo>
                    <a:lnTo>
                      <a:pt x="0" y="483995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4" name="任意多边形: 形状 53">
                <a:extLst>
                  <a:ext uri="{FF2B5EF4-FFF2-40B4-BE49-F238E27FC236}">
                    <a16:creationId xmlns:a16="http://schemas.microsoft.com/office/drawing/2014/main" xmlns="" id="{91A02769-FD17-DB56-E6A4-EE937C64A157}"/>
                  </a:ext>
                </a:extLst>
              </p:cNvPr>
              <p:cNvSpPr/>
              <p:nvPr/>
            </p:nvSpPr>
            <p:spPr>
              <a:xfrm>
                <a:off x="-12491409" y="-6286074"/>
                <a:ext cx="492672" cy="492672"/>
              </a:xfrm>
              <a:custGeom>
                <a:avLst/>
                <a:gdLst>
                  <a:gd name="connsiteX0" fmla="*/ 0 w 492672"/>
                  <a:gd name="connsiteY0" fmla="*/ 0 h 492672"/>
                  <a:gd name="connsiteX1" fmla="*/ 492673 w 492672"/>
                  <a:gd name="connsiteY1" fmla="*/ 0 h 492672"/>
                  <a:gd name="connsiteX2" fmla="*/ 492673 w 492672"/>
                  <a:gd name="connsiteY2" fmla="*/ 492673 h 492672"/>
                  <a:gd name="connsiteX3" fmla="*/ 0 w 492672"/>
                  <a:gd name="connsiteY3" fmla="*/ 492673 h 492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2672" h="492672">
                    <a:moveTo>
                      <a:pt x="0" y="0"/>
                    </a:moveTo>
                    <a:lnTo>
                      <a:pt x="492673" y="0"/>
                    </a:lnTo>
                    <a:lnTo>
                      <a:pt x="492673" y="492673"/>
                    </a:lnTo>
                    <a:lnTo>
                      <a:pt x="0" y="492673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55" name="任意多边形: 形状 54">
                <a:extLst>
                  <a:ext uri="{FF2B5EF4-FFF2-40B4-BE49-F238E27FC236}">
                    <a16:creationId xmlns:a16="http://schemas.microsoft.com/office/drawing/2014/main" xmlns="" id="{0EA3BA6D-6ADC-E162-3676-0F6EBB03C63D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582438CF-BA02-2C5E-E805-AC5165AD86C0}"/>
                  </a:ext>
                </a:extLst>
              </p:cNvPr>
              <p:cNvSpPr/>
              <p:nvPr/>
            </p:nvSpPr>
            <p:spPr>
              <a:xfrm>
                <a:off x="-9935389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82157325-D378-3826-12C8-48F0E2EC4A2F}"/>
                  </a:ext>
                </a:extLst>
              </p:cNvPr>
              <p:cNvSpPr/>
              <p:nvPr/>
            </p:nvSpPr>
            <p:spPr>
              <a:xfrm>
                <a:off x="-9082450" y="-628607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:a16="http://schemas.microsoft.com/office/drawing/2014/main" xmlns="" id="{1572184F-FBEC-FCC2-6BA8-537B4F172900}"/>
                  </a:ext>
                </a:extLst>
              </p:cNvPr>
              <p:cNvSpPr/>
              <p:nvPr/>
            </p:nvSpPr>
            <p:spPr>
              <a:xfrm>
                <a:off x="-9935390" y="-6286074"/>
                <a:ext cx="1279269" cy="1279268"/>
              </a:xfrm>
              <a:custGeom>
                <a:avLst/>
                <a:gdLst>
                  <a:gd name="connsiteX0" fmla="*/ 852940 w 1279269"/>
                  <a:gd name="connsiteY0" fmla="*/ 1279269 h 1279268"/>
                  <a:gd name="connsiteX1" fmla="*/ 0 w 1279269"/>
                  <a:gd name="connsiteY1" fmla="*/ 0 h 1279268"/>
                  <a:gd name="connsiteX2" fmla="*/ 426610 w 1279269"/>
                  <a:gd name="connsiteY2" fmla="*/ 0 h 1279268"/>
                  <a:gd name="connsiteX3" fmla="*/ 1279269 w 1279269"/>
                  <a:gd name="connsiteY3" fmla="*/ 1279269 h 1279268"/>
                  <a:gd name="connsiteX4" fmla="*/ 852940 w 1279269"/>
                  <a:gd name="connsiteY4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9269" h="1279268">
                    <a:moveTo>
                      <a:pt x="852940" y="1279269"/>
                    </a:moveTo>
                    <a:lnTo>
                      <a:pt x="0" y="0"/>
                    </a:lnTo>
                    <a:lnTo>
                      <a:pt x="426610" y="0"/>
                    </a:lnTo>
                    <a:lnTo>
                      <a:pt x="1279269" y="1279269"/>
                    </a:lnTo>
                    <a:lnTo>
                      <a:pt x="852940" y="1279269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:a16="http://schemas.microsoft.com/office/drawing/2014/main" xmlns="" id="{02F49AF6-0FFF-EACC-77F2-A2F9210FA1D7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855458"/>
              </a:xfrm>
              <a:custGeom>
                <a:avLst/>
                <a:gdLst>
                  <a:gd name="connsiteX0" fmla="*/ 0 w 1279269"/>
                  <a:gd name="connsiteY0" fmla="*/ 0 h 855458"/>
                  <a:gd name="connsiteX1" fmla="*/ 1279270 w 1279269"/>
                  <a:gd name="connsiteY1" fmla="*/ 0 h 855458"/>
                  <a:gd name="connsiteX2" fmla="*/ 1279270 w 1279269"/>
                  <a:gd name="connsiteY2" fmla="*/ 855459 h 855458"/>
                  <a:gd name="connsiteX3" fmla="*/ 0 w 1279269"/>
                  <a:gd name="connsiteY3" fmla="*/ 855459 h 855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855458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855459"/>
                    </a:lnTo>
                    <a:lnTo>
                      <a:pt x="0" y="855459"/>
                    </a:lnTo>
                    <a:close/>
                  </a:path>
                </a:pathLst>
              </a:custGeom>
              <a:solidFill>
                <a:srgbClr val="1C62A7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:a16="http://schemas.microsoft.com/office/drawing/2014/main" xmlns="" id="{D640444D-38BE-5CF3-69FA-5BB3FEB74B13}"/>
                  </a:ext>
                </a:extLst>
              </p:cNvPr>
              <p:cNvSpPr/>
              <p:nvPr/>
            </p:nvSpPr>
            <p:spPr>
              <a:xfrm>
                <a:off x="-7376011" y="-585946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:a16="http://schemas.microsoft.com/office/drawing/2014/main" xmlns="" id="{6F74E781-D925-D8BD-6ABC-CE3FCD1865A3}"/>
                  </a:ext>
                </a:extLst>
              </p:cNvPr>
              <p:cNvSpPr/>
              <p:nvPr/>
            </p:nvSpPr>
            <p:spPr>
              <a:xfrm>
                <a:off x="-7376011" y="-543313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1 h 426329"/>
                  <a:gd name="connsiteX3" fmla="*/ 0 w 1279269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:a16="http://schemas.microsoft.com/office/drawing/2014/main" xmlns="" id="{6FAAD8D4-8BA7-EC8A-97B0-39555E2E81A6}"/>
                  </a:ext>
                </a:extLst>
              </p:cNvPr>
              <p:cNvSpPr/>
              <p:nvPr/>
            </p:nvSpPr>
            <p:spPr>
              <a:xfrm>
                <a:off x="-7376011" y="-628607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70 w 1279269"/>
                  <a:gd name="connsiteY1" fmla="*/ 0 h 426329"/>
                  <a:gd name="connsiteX2" fmla="*/ 1279270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:a16="http://schemas.microsoft.com/office/drawing/2014/main" xmlns="" id="{EB01E8C5-3594-90DF-4267-840C261FED21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8" name="任意多边形: 形状 67">
                <a:extLst>
                  <a:ext uri="{FF2B5EF4-FFF2-40B4-BE49-F238E27FC236}">
                    <a16:creationId xmlns:a16="http://schemas.microsoft.com/office/drawing/2014/main" xmlns="" id="{C05EB10F-E49C-8E7A-96B5-09EC5FBC955E}"/>
                  </a:ext>
                </a:extLst>
              </p:cNvPr>
              <p:cNvSpPr/>
              <p:nvPr/>
            </p:nvSpPr>
            <p:spPr>
              <a:xfrm>
                <a:off x="-4817752" y="-6286074"/>
                <a:ext cx="1279268" cy="1279268"/>
              </a:xfrm>
              <a:custGeom>
                <a:avLst/>
                <a:gdLst>
                  <a:gd name="connsiteX0" fmla="*/ 0 w 1279268"/>
                  <a:gd name="connsiteY0" fmla="*/ 1279269 h 1279268"/>
                  <a:gd name="connsiteX1" fmla="*/ 1279269 w 1279268"/>
                  <a:gd name="connsiteY1" fmla="*/ 1279269 h 1279268"/>
                  <a:gd name="connsiteX2" fmla="*/ 1279269 w 1279268"/>
                  <a:gd name="connsiteY2" fmla="*/ 0 h 1279268"/>
                  <a:gd name="connsiteX3" fmla="*/ 0 w 1279268"/>
                  <a:gd name="connsiteY3" fmla="*/ 1279269 h 127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8" h="1279268">
                    <a:moveTo>
                      <a:pt x="0" y="1279269"/>
                    </a:moveTo>
                    <a:lnTo>
                      <a:pt x="1279269" y="1279269"/>
                    </a:lnTo>
                    <a:lnTo>
                      <a:pt x="1279269" y="0"/>
                    </a:lnTo>
                    <a:cubicBezTo>
                      <a:pt x="573012" y="0"/>
                      <a:pt x="0" y="572732"/>
                      <a:pt x="0" y="1279269"/>
                    </a:cubicBezTo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69" name="任意多边形: 形状 68">
                <a:extLst>
                  <a:ext uri="{FF2B5EF4-FFF2-40B4-BE49-F238E27FC236}">
                    <a16:creationId xmlns:a16="http://schemas.microsoft.com/office/drawing/2014/main" xmlns="" id="{BCCDDC12-7CD6-6196-84CE-A1DAEB204E7A}"/>
                  </a:ext>
                </a:extLst>
              </p:cNvPr>
              <p:cNvSpPr/>
              <p:nvPr/>
            </p:nvSpPr>
            <p:spPr>
              <a:xfrm>
                <a:off x="-4236062" y="-5704105"/>
                <a:ext cx="697579" cy="697299"/>
              </a:xfrm>
              <a:custGeom>
                <a:avLst/>
                <a:gdLst>
                  <a:gd name="connsiteX0" fmla="*/ 0 w 697579"/>
                  <a:gd name="connsiteY0" fmla="*/ 697300 h 697299"/>
                  <a:gd name="connsiteX1" fmla="*/ 697579 w 697579"/>
                  <a:gd name="connsiteY1" fmla="*/ 697300 h 697299"/>
                  <a:gd name="connsiteX2" fmla="*/ 697579 w 697579"/>
                  <a:gd name="connsiteY2" fmla="*/ 0 h 697299"/>
                  <a:gd name="connsiteX3" fmla="*/ 0 w 697579"/>
                  <a:gd name="connsiteY3" fmla="*/ 697300 h 697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7579" h="697299">
                    <a:moveTo>
                      <a:pt x="0" y="697300"/>
                    </a:moveTo>
                    <a:lnTo>
                      <a:pt x="697579" y="697300"/>
                    </a:lnTo>
                    <a:lnTo>
                      <a:pt x="697579" y="0"/>
                    </a:lnTo>
                    <a:cubicBezTo>
                      <a:pt x="312399" y="0"/>
                      <a:pt x="0" y="312120"/>
                      <a:pt x="0" y="697300"/>
                    </a:cubicBezTo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0" name="任意多边形: 形状 69">
                <a:extLst>
                  <a:ext uri="{FF2B5EF4-FFF2-40B4-BE49-F238E27FC236}">
                    <a16:creationId xmlns:a16="http://schemas.microsoft.com/office/drawing/2014/main" xmlns="" id="{238F45F9-ACBB-9DDE-EA67-ADB3F172C19F}"/>
                  </a:ext>
                </a:extLst>
              </p:cNvPr>
              <p:cNvSpPr/>
              <p:nvPr/>
            </p:nvSpPr>
            <p:spPr>
              <a:xfrm>
                <a:off x="-8656120" y="-628579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69 w 1279269"/>
                  <a:gd name="connsiteY1" fmla="*/ 0 h 1279269"/>
                  <a:gd name="connsiteX2" fmla="*/ 1279269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1" name="任意多边形: 形状 70">
                <a:extLst>
                  <a:ext uri="{FF2B5EF4-FFF2-40B4-BE49-F238E27FC236}">
                    <a16:creationId xmlns:a16="http://schemas.microsoft.com/office/drawing/2014/main" xmlns="" id="{DF1EEB93-357A-87AE-B90D-699819DAA2B9}"/>
                  </a:ext>
                </a:extLst>
              </p:cNvPr>
              <p:cNvSpPr/>
              <p:nvPr/>
            </p:nvSpPr>
            <p:spPr>
              <a:xfrm>
                <a:off x="-8229790" y="-6285794"/>
                <a:ext cx="426329" cy="1279269"/>
              </a:xfrm>
              <a:custGeom>
                <a:avLst/>
                <a:gdLst>
                  <a:gd name="connsiteX0" fmla="*/ 0 w 426329"/>
                  <a:gd name="connsiteY0" fmla="*/ 0 h 1279269"/>
                  <a:gd name="connsiteX1" fmla="*/ 426330 w 426329"/>
                  <a:gd name="connsiteY1" fmla="*/ 0 h 1279269"/>
                  <a:gd name="connsiteX2" fmla="*/ 426330 w 426329"/>
                  <a:gd name="connsiteY2" fmla="*/ 1279270 h 1279269"/>
                  <a:gd name="connsiteX3" fmla="*/ 0 w 42632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6329" h="1279269">
                    <a:moveTo>
                      <a:pt x="0" y="0"/>
                    </a:moveTo>
                    <a:lnTo>
                      <a:pt x="426330" y="0"/>
                    </a:lnTo>
                    <a:lnTo>
                      <a:pt x="42633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2" name="任意多边形: 形状 71">
                <a:extLst>
                  <a:ext uri="{FF2B5EF4-FFF2-40B4-BE49-F238E27FC236}">
                    <a16:creationId xmlns:a16="http://schemas.microsoft.com/office/drawing/2014/main" xmlns="" id="{C6EC6099-6680-FB3C-30D9-1520E1190B76}"/>
                  </a:ext>
                </a:extLst>
              </p:cNvPr>
              <p:cNvSpPr/>
              <p:nvPr/>
            </p:nvSpPr>
            <p:spPr>
              <a:xfrm>
                <a:off x="-8656120" y="-5859184"/>
                <a:ext cx="1279269" cy="426329"/>
              </a:xfrm>
              <a:custGeom>
                <a:avLst/>
                <a:gdLst>
                  <a:gd name="connsiteX0" fmla="*/ 0 w 1279269"/>
                  <a:gd name="connsiteY0" fmla="*/ 0 h 426329"/>
                  <a:gd name="connsiteX1" fmla="*/ 1279269 w 1279269"/>
                  <a:gd name="connsiteY1" fmla="*/ 0 h 426329"/>
                  <a:gd name="connsiteX2" fmla="*/ 1279269 w 1279269"/>
                  <a:gd name="connsiteY2" fmla="*/ 426330 h 426329"/>
                  <a:gd name="connsiteX3" fmla="*/ 0 w 1279269"/>
                  <a:gd name="connsiteY3" fmla="*/ 426330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426329">
                    <a:moveTo>
                      <a:pt x="0" y="0"/>
                    </a:moveTo>
                    <a:lnTo>
                      <a:pt x="1279269" y="0"/>
                    </a:lnTo>
                    <a:lnTo>
                      <a:pt x="1279269" y="426330"/>
                    </a:lnTo>
                    <a:lnTo>
                      <a:pt x="0" y="426330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3" name="任意多边形: 形状 72">
                <a:extLst>
                  <a:ext uri="{FF2B5EF4-FFF2-40B4-BE49-F238E27FC236}">
                    <a16:creationId xmlns:a16="http://schemas.microsoft.com/office/drawing/2014/main" xmlns="" id="{271D700D-181C-DDF4-4BE3-7608E01E0E72}"/>
                  </a:ext>
                </a:extLst>
              </p:cNvPr>
              <p:cNvSpPr/>
              <p:nvPr/>
            </p:nvSpPr>
            <p:spPr>
              <a:xfrm>
                <a:off x="-6097021" y="-6286074"/>
                <a:ext cx="1279269" cy="1279269"/>
              </a:xfrm>
              <a:custGeom>
                <a:avLst/>
                <a:gdLst>
                  <a:gd name="connsiteX0" fmla="*/ 0 w 1279269"/>
                  <a:gd name="connsiteY0" fmla="*/ 0 h 1279269"/>
                  <a:gd name="connsiteX1" fmla="*/ 1279270 w 1279269"/>
                  <a:gd name="connsiteY1" fmla="*/ 0 h 1279269"/>
                  <a:gd name="connsiteX2" fmla="*/ 1279270 w 1279269"/>
                  <a:gd name="connsiteY2" fmla="*/ 1279270 h 1279269"/>
                  <a:gd name="connsiteX3" fmla="*/ 0 w 1279269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9269" h="1279269">
                    <a:moveTo>
                      <a:pt x="0" y="0"/>
                    </a:moveTo>
                    <a:lnTo>
                      <a:pt x="1279270" y="0"/>
                    </a:lnTo>
                    <a:lnTo>
                      <a:pt x="1279270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4" name="任意多边形: 形状 73">
                <a:extLst>
                  <a:ext uri="{FF2B5EF4-FFF2-40B4-BE49-F238E27FC236}">
                    <a16:creationId xmlns:a16="http://schemas.microsoft.com/office/drawing/2014/main" xmlns="" id="{9B9C27E8-E48B-CE35-B042-F9CCC53FCE9C}"/>
                  </a:ext>
                </a:extLst>
              </p:cNvPr>
              <p:cNvSpPr/>
              <p:nvPr/>
            </p:nvSpPr>
            <p:spPr>
              <a:xfrm>
                <a:off x="-6096741" y="-5433134"/>
                <a:ext cx="319677" cy="426329"/>
              </a:xfrm>
              <a:custGeom>
                <a:avLst/>
                <a:gdLst>
                  <a:gd name="connsiteX0" fmla="*/ 0 w 319677"/>
                  <a:gd name="connsiteY0" fmla="*/ 0 h 426329"/>
                  <a:gd name="connsiteX1" fmla="*/ 319678 w 319677"/>
                  <a:gd name="connsiteY1" fmla="*/ 0 h 426329"/>
                  <a:gd name="connsiteX2" fmla="*/ 319678 w 319677"/>
                  <a:gd name="connsiteY2" fmla="*/ 426331 h 426329"/>
                  <a:gd name="connsiteX3" fmla="*/ 0 w 319677"/>
                  <a:gd name="connsiteY3" fmla="*/ 426331 h 426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42632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426331"/>
                    </a:lnTo>
                    <a:lnTo>
                      <a:pt x="0" y="426331"/>
                    </a:lnTo>
                    <a:close/>
                  </a:path>
                </a:pathLst>
              </a:custGeom>
              <a:solidFill>
                <a:srgbClr val="1B67B2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xmlns="" id="{1A820F9F-269B-29F5-D7D2-658184D46EB2}"/>
                  </a:ext>
                </a:extLst>
              </p:cNvPr>
              <p:cNvSpPr/>
              <p:nvPr/>
            </p:nvSpPr>
            <p:spPr>
              <a:xfrm>
                <a:off x="-5777064" y="-5718381"/>
                <a:ext cx="319677" cy="711576"/>
              </a:xfrm>
              <a:custGeom>
                <a:avLst/>
                <a:gdLst>
                  <a:gd name="connsiteX0" fmla="*/ 0 w 319677"/>
                  <a:gd name="connsiteY0" fmla="*/ 0 h 711576"/>
                  <a:gd name="connsiteX1" fmla="*/ 319677 w 319677"/>
                  <a:gd name="connsiteY1" fmla="*/ 0 h 711576"/>
                  <a:gd name="connsiteX2" fmla="*/ 319677 w 319677"/>
                  <a:gd name="connsiteY2" fmla="*/ 711577 h 711576"/>
                  <a:gd name="connsiteX3" fmla="*/ 0 w 319677"/>
                  <a:gd name="connsiteY3" fmla="*/ 711577 h 711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711576">
                    <a:moveTo>
                      <a:pt x="0" y="0"/>
                    </a:moveTo>
                    <a:lnTo>
                      <a:pt x="319677" y="0"/>
                    </a:lnTo>
                    <a:lnTo>
                      <a:pt x="319677" y="711577"/>
                    </a:lnTo>
                    <a:lnTo>
                      <a:pt x="0" y="711577"/>
                    </a:lnTo>
                    <a:close/>
                  </a:path>
                </a:pathLst>
              </a:custGeom>
              <a:solidFill>
                <a:srgbClr val="65AAD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6" name="任意多边形: 形状 75">
                <a:extLst>
                  <a:ext uri="{FF2B5EF4-FFF2-40B4-BE49-F238E27FC236}">
                    <a16:creationId xmlns:a16="http://schemas.microsoft.com/office/drawing/2014/main" xmlns="" id="{52A13E44-D11F-82E3-6C2C-F418992C5385}"/>
                  </a:ext>
                </a:extLst>
              </p:cNvPr>
              <p:cNvSpPr/>
              <p:nvPr/>
            </p:nvSpPr>
            <p:spPr>
              <a:xfrm>
                <a:off x="-5457107" y="-6004187"/>
                <a:ext cx="319677" cy="997382"/>
              </a:xfrm>
              <a:custGeom>
                <a:avLst/>
                <a:gdLst>
                  <a:gd name="connsiteX0" fmla="*/ 0 w 319677"/>
                  <a:gd name="connsiteY0" fmla="*/ 0 h 997382"/>
                  <a:gd name="connsiteX1" fmla="*/ 319678 w 319677"/>
                  <a:gd name="connsiteY1" fmla="*/ 0 h 997382"/>
                  <a:gd name="connsiteX2" fmla="*/ 319678 w 319677"/>
                  <a:gd name="connsiteY2" fmla="*/ 997382 h 997382"/>
                  <a:gd name="connsiteX3" fmla="*/ 0 w 319677"/>
                  <a:gd name="connsiteY3" fmla="*/ 997382 h 997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997382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997382"/>
                    </a:lnTo>
                    <a:lnTo>
                      <a:pt x="0" y="997382"/>
                    </a:lnTo>
                    <a:close/>
                  </a:path>
                </a:pathLst>
              </a:custGeom>
              <a:solidFill>
                <a:srgbClr val="9FD9F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xmlns="" id="{3F59DF4F-F9FC-1FD6-EDAB-18B69C58FCC6}"/>
                  </a:ext>
                </a:extLst>
              </p:cNvPr>
              <p:cNvSpPr/>
              <p:nvPr/>
            </p:nvSpPr>
            <p:spPr>
              <a:xfrm>
                <a:off x="-5137429" y="-6286074"/>
                <a:ext cx="319677" cy="1279269"/>
              </a:xfrm>
              <a:custGeom>
                <a:avLst/>
                <a:gdLst>
                  <a:gd name="connsiteX0" fmla="*/ 0 w 319677"/>
                  <a:gd name="connsiteY0" fmla="*/ 0 h 1279269"/>
                  <a:gd name="connsiteX1" fmla="*/ 319678 w 319677"/>
                  <a:gd name="connsiteY1" fmla="*/ 0 h 1279269"/>
                  <a:gd name="connsiteX2" fmla="*/ 319678 w 319677"/>
                  <a:gd name="connsiteY2" fmla="*/ 1279270 h 1279269"/>
                  <a:gd name="connsiteX3" fmla="*/ 0 w 319677"/>
                  <a:gd name="connsiteY3" fmla="*/ 1279270 h 1279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677" h="1279269">
                    <a:moveTo>
                      <a:pt x="0" y="0"/>
                    </a:moveTo>
                    <a:lnTo>
                      <a:pt x="319678" y="0"/>
                    </a:lnTo>
                    <a:lnTo>
                      <a:pt x="319678" y="1279270"/>
                    </a:lnTo>
                    <a:lnTo>
                      <a:pt x="0" y="1279270"/>
                    </a:lnTo>
                    <a:close/>
                  </a:path>
                </a:pathLst>
              </a:custGeom>
              <a:solidFill>
                <a:srgbClr val="D3EDFB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xmlns="" id="{9F66CFF1-347F-1FB5-9FD5-DF97653E5B9A}"/>
                  </a:ext>
                </a:extLst>
              </p:cNvPr>
              <p:cNvSpPr/>
              <p:nvPr/>
            </p:nvSpPr>
            <p:spPr>
              <a:xfrm>
                <a:off x="-3538202" y="-6285794"/>
                <a:ext cx="1278709" cy="1278709"/>
              </a:xfrm>
              <a:custGeom>
                <a:avLst/>
                <a:gdLst>
                  <a:gd name="connsiteX0" fmla="*/ 0 w 1278709"/>
                  <a:gd name="connsiteY0" fmla="*/ 0 h 1278709"/>
                  <a:gd name="connsiteX1" fmla="*/ 1278709 w 1278709"/>
                  <a:gd name="connsiteY1" fmla="*/ 0 h 1278709"/>
                  <a:gd name="connsiteX2" fmla="*/ 1278709 w 1278709"/>
                  <a:gd name="connsiteY2" fmla="*/ 1278709 h 1278709"/>
                  <a:gd name="connsiteX3" fmla="*/ 0 w 1278709"/>
                  <a:gd name="connsiteY3" fmla="*/ 1278709 h 1278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709" h="1278709">
                    <a:moveTo>
                      <a:pt x="0" y="0"/>
                    </a:moveTo>
                    <a:lnTo>
                      <a:pt x="1278709" y="0"/>
                    </a:lnTo>
                    <a:lnTo>
                      <a:pt x="1278709" y="1278709"/>
                    </a:lnTo>
                    <a:lnTo>
                      <a:pt x="0" y="1278709"/>
                    </a:lnTo>
                    <a:close/>
                  </a:path>
                </a:pathLst>
              </a:custGeom>
              <a:solidFill>
                <a:srgbClr val="004098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79" name="任意多边形: 形状 78">
                <a:extLst>
                  <a:ext uri="{FF2B5EF4-FFF2-40B4-BE49-F238E27FC236}">
                    <a16:creationId xmlns:a16="http://schemas.microsoft.com/office/drawing/2014/main" xmlns="" id="{2422CFB1-2804-70AC-D25B-FC006FFECC03}"/>
                  </a:ext>
                </a:extLst>
              </p:cNvPr>
              <p:cNvSpPr/>
              <p:nvPr/>
            </p:nvSpPr>
            <p:spPr>
              <a:xfrm>
                <a:off x="-3538203" y="-6285794"/>
                <a:ext cx="1203969" cy="1278710"/>
              </a:xfrm>
              <a:custGeom>
                <a:avLst/>
                <a:gdLst>
                  <a:gd name="connsiteX0" fmla="*/ 595406 w 1203969"/>
                  <a:gd name="connsiteY0" fmla="*/ 0 h 1278710"/>
                  <a:gd name="connsiteX1" fmla="*/ 0 w 1203969"/>
                  <a:gd name="connsiteY1" fmla="*/ 0 h 1278710"/>
                  <a:gd name="connsiteX2" fmla="*/ 608563 w 1203969"/>
                  <a:gd name="connsiteY2" fmla="*/ 639355 h 1278710"/>
                  <a:gd name="connsiteX3" fmla="*/ 0 w 1203969"/>
                  <a:gd name="connsiteY3" fmla="*/ 1278710 h 1278710"/>
                  <a:gd name="connsiteX4" fmla="*/ 595406 w 1203969"/>
                  <a:gd name="connsiteY4" fmla="*/ 1278710 h 1278710"/>
                  <a:gd name="connsiteX5" fmla="*/ 1203969 w 1203969"/>
                  <a:gd name="connsiteY5" fmla="*/ 639355 h 1278710"/>
                  <a:gd name="connsiteX6" fmla="*/ 595406 w 1203969"/>
                  <a:gd name="connsiteY6" fmla="*/ 0 h 12787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3969" h="1278710">
                    <a:moveTo>
                      <a:pt x="595406" y="0"/>
                    </a:moveTo>
                    <a:lnTo>
                      <a:pt x="0" y="0"/>
                    </a:lnTo>
                    <a:lnTo>
                      <a:pt x="608563" y="639355"/>
                    </a:lnTo>
                    <a:lnTo>
                      <a:pt x="0" y="1278710"/>
                    </a:lnTo>
                    <a:lnTo>
                      <a:pt x="595406" y="1278710"/>
                    </a:lnTo>
                    <a:lnTo>
                      <a:pt x="1203969" y="639355"/>
                    </a:lnTo>
                    <a:lnTo>
                      <a:pt x="595406" y="0"/>
                    </a:lnTo>
                    <a:close/>
                  </a:path>
                </a:pathLst>
              </a:custGeom>
              <a:solidFill>
                <a:srgbClr val="DB542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</p:grp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AA3E6D4E-C965-F077-61D0-7D040A4751CD}"/>
                </a:ext>
              </a:extLst>
            </p:cNvPr>
            <p:cNvSpPr/>
            <p:nvPr/>
          </p:nvSpPr>
          <p:spPr>
            <a:xfrm>
              <a:off x="-1" y="-1847023"/>
              <a:ext cx="10670975" cy="1523025"/>
            </a:xfrm>
            <a:prstGeom prst="rect">
              <a:avLst/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5DFDFB8-4B3A-F11B-A128-E30802327257}"/>
              </a:ext>
            </a:extLst>
          </p:cNvPr>
          <p:cNvSpPr txBox="1"/>
          <p:nvPr/>
        </p:nvSpPr>
        <p:spPr>
          <a:xfrm>
            <a:off x="674936" y="1907592"/>
            <a:ext cx="161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A48C9AE2-934A-4DF8-8642-0A752E7B88B3}"/>
              </a:ext>
            </a:extLst>
          </p:cNvPr>
          <p:cNvSpPr txBox="1"/>
          <p:nvPr/>
        </p:nvSpPr>
        <p:spPr>
          <a:xfrm>
            <a:off x="660402" y="4243380"/>
            <a:ext cx="5346698" cy="1593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Unified fonts make reading more fluent.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Copy paste fonts. Choose the only optio to retain text.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4C578406-4024-8D97-F3D9-30E34F98A167}"/>
              </a:ext>
            </a:extLst>
          </p:cNvPr>
          <p:cNvSpPr txBox="1"/>
          <p:nvPr/>
        </p:nvSpPr>
        <p:spPr>
          <a:xfrm>
            <a:off x="658285" y="3864601"/>
            <a:ext cx="24059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Supporting text here.</a:t>
            </a:r>
          </a:p>
        </p:txBody>
      </p: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CDC14400-E187-EBE8-D0D8-D52142452341}"/>
              </a:ext>
            </a:extLst>
          </p:cNvPr>
          <p:cNvGrpSpPr/>
          <p:nvPr/>
        </p:nvGrpSpPr>
        <p:grpSpPr>
          <a:xfrm>
            <a:off x="0" y="1665481"/>
            <a:ext cx="12192000" cy="0"/>
            <a:chOff x="0" y="1665481"/>
            <a:chExt cx="12192000" cy="0"/>
          </a:xfrm>
        </p:grpSpPr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xmlns="" id="{ECA88DCC-E831-D998-6344-56FC4C4F9CAF}"/>
                </a:ext>
              </a:extLst>
            </p:cNvPr>
            <p:cNvCxnSpPr>
              <a:cxnSpLocks/>
            </p:cNvCxnSpPr>
            <p:nvPr/>
          </p:nvCxnSpPr>
          <p:spPr>
            <a:xfrm>
              <a:off x="660400" y="1665481"/>
              <a:ext cx="159873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F3CB18FE-45BE-6636-348F-FFE31211C304}"/>
                </a:ext>
              </a:extLst>
            </p:cNvPr>
            <p:cNvCxnSpPr>
              <a:cxnSpLocks/>
            </p:cNvCxnSpPr>
            <p:nvPr/>
          </p:nvCxnSpPr>
          <p:spPr>
            <a:xfrm>
              <a:off x="2276475" y="1665481"/>
              <a:ext cx="9915525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AEC93097-9E38-D056-B29C-344A4B70334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665481"/>
              <a:ext cx="641350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0FBD90B7-A0C9-8BCC-3FA4-6B9FD8381A92}"/>
              </a:ext>
            </a:extLst>
          </p:cNvPr>
          <p:cNvCxnSpPr/>
          <p:nvPr/>
        </p:nvCxnSpPr>
        <p:spPr>
          <a:xfrm flipH="1">
            <a:off x="2286531" y="2062910"/>
            <a:ext cx="77322" cy="26373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图片 56">
            <a:extLst>
              <a:ext uri="{FF2B5EF4-FFF2-40B4-BE49-F238E27FC236}">
                <a16:creationId xmlns:a16="http://schemas.microsoft.com/office/drawing/2014/main" xmlns="" id="{8F70CEF7-7EBA-B785-8462-E7A2F455F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2CF374E3-6093-F1FE-2CD2-3362F3C48ECE}"/>
              </a:ext>
            </a:extLst>
          </p:cNvPr>
          <p:cNvCxnSpPr/>
          <p:nvPr/>
        </p:nvCxnSpPr>
        <p:spPr>
          <a:xfrm>
            <a:off x="674936" y="3864601"/>
            <a:ext cx="0" cy="1972677"/>
          </a:xfrm>
          <a:prstGeom prst="line">
            <a:avLst/>
          </a:prstGeom>
          <a:ln w="952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4A7B97D-94E1-2B7C-781C-53753971A3E7}"/>
              </a:ext>
            </a:extLst>
          </p:cNvPr>
          <p:cNvSpPr txBox="1"/>
          <p:nvPr/>
        </p:nvSpPr>
        <p:spPr>
          <a:xfrm>
            <a:off x="6204601" y="4243380"/>
            <a:ext cx="5346698" cy="1593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Theme color makes PPT more convenient to change.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Adjust the spacing to adapt to Chinese typesetting, use the reference line in PPT.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Unified fonts make reading more fluent.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Copy paste fonts. Choose the only optio to retain text.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82BAE63-68A5-6E57-69C3-A7CBA03D6ADB}"/>
              </a:ext>
            </a:extLst>
          </p:cNvPr>
          <p:cNvSpPr txBox="1"/>
          <p:nvPr/>
        </p:nvSpPr>
        <p:spPr>
          <a:xfrm>
            <a:off x="6202484" y="3864601"/>
            <a:ext cx="24059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Supporting text here.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4760F2B1-F482-82E2-5B5C-483902E8BC58}"/>
              </a:ext>
            </a:extLst>
          </p:cNvPr>
          <p:cNvCxnSpPr/>
          <p:nvPr/>
        </p:nvCxnSpPr>
        <p:spPr>
          <a:xfrm>
            <a:off x="6219135" y="3864601"/>
            <a:ext cx="0" cy="1972677"/>
          </a:xfrm>
          <a:prstGeom prst="line">
            <a:avLst/>
          </a:prstGeom>
          <a:ln w="952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3E2E250-1347-6DB3-95D8-7E35E1B05587}"/>
              </a:ext>
            </a:extLst>
          </p:cNvPr>
          <p:cNvSpPr txBox="1"/>
          <p:nvPr/>
        </p:nvSpPr>
        <p:spPr>
          <a:xfrm>
            <a:off x="2453232" y="2030703"/>
            <a:ext cx="2278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Supporting text here.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7BCFE47B-C5D8-4963-FD2F-8BABEDCFFD16}"/>
              </a:ext>
            </a:extLst>
          </p:cNvPr>
          <p:cNvCxnSpPr>
            <a:cxnSpLocks/>
          </p:cNvCxnSpPr>
          <p:nvPr/>
        </p:nvCxnSpPr>
        <p:spPr>
          <a:xfrm>
            <a:off x="6219135" y="3864601"/>
            <a:ext cx="0" cy="378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B2E3CE41-36ED-1DF4-3467-1E5CB2D53386}"/>
              </a:ext>
            </a:extLst>
          </p:cNvPr>
          <p:cNvCxnSpPr>
            <a:cxnSpLocks/>
          </p:cNvCxnSpPr>
          <p:nvPr/>
        </p:nvCxnSpPr>
        <p:spPr>
          <a:xfrm>
            <a:off x="674936" y="3864601"/>
            <a:ext cx="0" cy="378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组合 86">
            <a:extLst>
              <a:ext uri="{FF2B5EF4-FFF2-40B4-BE49-F238E27FC236}">
                <a16:creationId xmlns:a16="http://schemas.microsoft.com/office/drawing/2014/main" xmlns="" id="{A919245B-D57F-FFFB-7BB7-4B3F8814410D}"/>
              </a:ext>
            </a:extLst>
          </p:cNvPr>
          <p:cNvGrpSpPr/>
          <p:nvPr/>
        </p:nvGrpSpPr>
        <p:grpSpPr>
          <a:xfrm>
            <a:off x="728475" y="2575164"/>
            <a:ext cx="9736326" cy="462429"/>
            <a:chOff x="728474" y="2575164"/>
            <a:chExt cx="10119615" cy="462429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6612227-CDFE-5B02-E75C-5A00F2566118}"/>
                </a:ext>
              </a:extLst>
            </p:cNvPr>
            <p:cNvSpPr txBox="1"/>
            <p:nvPr/>
          </p:nvSpPr>
          <p:spPr>
            <a:xfrm>
              <a:off x="728474" y="2581069"/>
              <a:ext cx="1796535" cy="456524"/>
            </a:xfrm>
            <a:prstGeom prst="roundRect">
              <a:avLst/>
            </a:prstGeom>
            <a:solidFill>
              <a:schemeClr val="bg1"/>
            </a:solidFill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txBody>
            <a:bodyPr wrap="square" lIns="0" tIns="36000" rIns="0" bIns="36000" anchor="ctr">
              <a:no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Text here</a:t>
              </a:r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01331F8C-84A6-2887-045A-BCA5C35AE104}"/>
                </a:ext>
              </a:extLst>
            </p:cNvPr>
            <p:cNvSpPr txBox="1"/>
            <p:nvPr/>
          </p:nvSpPr>
          <p:spPr>
            <a:xfrm>
              <a:off x="2809244" y="2581069"/>
              <a:ext cx="1796535" cy="456524"/>
            </a:xfrm>
            <a:prstGeom prst="roundRect">
              <a:avLst/>
            </a:prstGeom>
            <a:solidFill>
              <a:schemeClr val="bg1"/>
            </a:solidFill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txBody>
            <a:bodyPr wrap="square" lIns="0" tIns="36000" rIns="0" bIns="36000" anchor="ctr">
              <a:no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Text here</a:t>
              </a:r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20A747FE-0BAD-1517-508B-3C34BDF3B548}"/>
                </a:ext>
              </a:extLst>
            </p:cNvPr>
            <p:cNvSpPr txBox="1"/>
            <p:nvPr/>
          </p:nvSpPr>
          <p:spPr>
            <a:xfrm>
              <a:off x="4890014" y="2581069"/>
              <a:ext cx="1796535" cy="456524"/>
            </a:xfrm>
            <a:prstGeom prst="roundRect">
              <a:avLst/>
            </a:prstGeom>
            <a:solidFill>
              <a:schemeClr val="bg1"/>
            </a:solidFill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txBody>
            <a:bodyPr wrap="square" lIns="0" tIns="36000" rIns="0" bIns="36000" anchor="ctr">
              <a:no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Text here</a:t>
              </a:r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DE0F140D-0D13-D21A-DB05-C57A4317B220}"/>
                </a:ext>
              </a:extLst>
            </p:cNvPr>
            <p:cNvSpPr txBox="1"/>
            <p:nvPr/>
          </p:nvSpPr>
          <p:spPr>
            <a:xfrm>
              <a:off x="6970784" y="2575164"/>
              <a:ext cx="1796535" cy="456524"/>
            </a:xfrm>
            <a:prstGeom prst="roundRect">
              <a:avLst/>
            </a:prstGeom>
            <a:solidFill>
              <a:schemeClr val="bg1"/>
            </a:solidFill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txBody>
            <a:bodyPr wrap="square" lIns="0" tIns="36000" rIns="0" bIns="36000" anchor="ctr">
              <a:no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Text here</a:t>
              </a:r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763B9F24-6EB3-C2E1-7012-9487E6CC3D7E}"/>
                </a:ext>
              </a:extLst>
            </p:cNvPr>
            <p:cNvSpPr txBox="1"/>
            <p:nvPr/>
          </p:nvSpPr>
          <p:spPr>
            <a:xfrm>
              <a:off x="9051554" y="2575164"/>
              <a:ext cx="1796535" cy="456524"/>
            </a:xfrm>
            <a:prstGeom prst="roundRect">
              <a:avLst/>
            </a:prstGeom>
            <a:solidFill>
              <a:schemeClr val="bg1"/>
            </a:solidFill>
            <a:effectLst>
              <a:outerShdw dist="38100" dir="2700000" algn="tl" rotWithShape="0">
                <a:schemeClr val="accent1">
                  <a:alpha val="28000"/>
                </a:schemeClr>
              </a:outerShdw>
            </a:effectLst>
          </p:spPr>
          <p:txBody>
            <a:bodyPr wrap="square" lIns="0" tIns="36000" rIns="0" bIns="36000" anchor="ctr">
              <a:noAutofit/>
            </a:bodyPr>
            <a:lstStyle/>
            <a:p>
              <a:pPr algn="ctr"/>
              <a:r>
                <a:rPr lang="en-US" altLang="zh-CN" sz="1400">
                  <a:solidFill>
                    <a:schemeClr val="accent1"/>
                  </a:solidFill>
                </a:rPr>
                <a:t>Text here</a:t>
              </a:r>
              <a:endParaRPr lang="zh-CN" altLang="en-US" sz="1400">
                <a:solidFill>
                  <a:schemeClr val="accent1"/>
                </a:solidFill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8F42EE58-2EAB-2B30-3049-FB6034A68276}"/>
              </a:ext>
            </a:extLst>
          </p:cNvPr>
          <p:cNvGrpSpPr/>
          <p:nvPr/>
        </p:nvGrpSpPr>
        <p:grpSpPr>
          <a:xfrm>
            <a:off x="0" y="3331721"/>
            <a:ext cx="12192000" cy="0"/>
            <a:chOff x="0" y="3331721"/>
            <a:chExt cx="12192000" cy="0"/>
          </a:xfrm>
        </p:grpSpPr>
        <p:cxnSp>
          <p:nvCxnSpPr>
            <p:cNvPr id="81" name="直接连接符 80">
              <a:extLst>
                <a:ext uri="{FF2B5EF4-FFF2-40B4-BE49-F238E27FC236}">
                  <a16:creationId xmlns:a16="http://schemas.microsoft.com/office/drawing/2014/main" xmlns="" id="{A75A6927-5032-A880-4D47-72E0B2ACAEBD}"/>
                </a:ext>
              </a:extLst>
            </p:cNvPr>
            <p:cNvCxnSpPr>
              <a:cxnSpLocks/>
            </p:cNvCxnSpPr>
            <p:nvPr/>
          </p:nvCxnSpPr>
          <p:spPr>
            <a:xfrm>
              <a:off x="2276475" y="3331721"/>
              <a:ext cx="9915525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>
              <a:extLst>
                <a:ext uri="{FF2B5EF4-FFF2-40B4-BE49-F238E27FC236}">
                  <a16:creationId xmlns:a16="http://schemas.microsoft.com/office/drawing/2014/main" xmlns="" id="{74E54B90-C534-AA91-6A73-0D79A23EE12B}"/>
                </a:ext>
              </a:extLst>
            </p:cNvPr>
            <p:cNvCxnSpPr>
              <a:cxnSpLocks/>
            </p:cNvCxnSpPr>
            <p:nvPr/>
          </p:nvCxnSpPr>
          <p:spPr>
            <a:xfrm>
              <a:off x="660400" y="3331721"/>
              <a:ext cx="159873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>
              <a:extLst>
                <a:ext uri="{FF2B5EF4-FFF2-40B4-BE49-F238E27FC236}">
                  <a16:creationId xmlns:a16="http://schemas.microsoft.com/office/drawing/2014/main" xmlns="" id="{46CFBDA1-7D0E-9C53-BDEC-4700E627880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31721"/>
              <a:ext cx="641350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50628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BAD6C05-24B4-7FDF-71C9-1FEA87F59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C6560B99-9892-00C8-C21C-0832BEDA90CE}"/>
              </a:ext>
            </a:extLst>
          </p:cNvPr>
          <p:cNvSpPr/>
          <p:nvPr/>
        </p:nvSpPr>
        <p:spPr>
          <a:xfrm>
            <a:off x="660400" y="1549400"/>
            <a:ext cx="3280700" cy="1017588"/>
          </a:xfrm>
          <a:prstGeom prst="roundRect">
            <a:avLst/>
          </a:prstGeom>
          <a:solidFill>
            <a:schemeClr val="accent2">
              <a:alpha val="5000"/>
            </a:schemeClr>
          </a:solidFill>
          <a:ln w="6350" cap="flat">
            <a:solidFill>
              <a:schemeClr val="accent2">
                <a:alpha val="3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rgbClr val="000000"/>
              </a:solidFill>
              <a:latin typeface="微软雅黑"/>
              <a:ea typeface="微软雅黑"/>
            </a:endParaRPr>
          </a:p>
        </p:txBody>
      </p:sp>
      <p:graphicFrame>
        <p:nvGraphicFramePr>
          <p:cNvPr id="12" name="图表 11">
            <a:extLst>
              <a:ext uri="{FF2B5EF4-FFF2-40B4-BE49-F238E27FC236}">
                <a16:creationId xmlns:a16="http://schemas.microsoft.com/office/drawing/2014/main" xmlns="" id="{6B95CF61-6584-DADD-C72C-CA9A891174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593698"/>
              </p:ext>
            </p:extLst>
          </p:nvPr>
        </p:nvGraphicFramePr>
        <p:xfrm>
          <a:off x="376552" y="3919319"/>
          <a:ext cx="2105409" cy="1750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ABBA91E7-73A2-CC73-0957-C1172DFCDD13}"/>
              </a:ext>
            </a:extLst>
          </p:cNvPr>
          <p:cNvSpPr/>
          <p:nvPr/>
        </p:nvSpPr>
        <p:spPr>
          <a:xfrm flipV="1">
            <a:off x="4051365" y="1549400"/>
            <a:ext cx="4089270" cy="4089508"/>
          </a:xfrm>
          <a:custGeom>
            <a:avLst/>
            <a:gdLst>
              <a:gd name="connsiteX0" fmla="*/ 2036010 w 3971360"/>
              <a:gd name="connsiteY0" fmla="*/ 0 h 3971593"/>
              <a:gd name="connsiteX1" fmla="*/ 2739688 w 3971360"/>
              <a:gd name="connsiteY1" fmla="*/ 0 h 3971593"/>
              <a:gd name="connsiteX2" fmla="*/ 2987477 w 3971360"/>
              <a:gd name="connsiteY2" fmla="*/ 0 h 3971593"/>
              <a:gd name="connsiteX3" fmla="*/ 3678464 w 3971360"/>
              <a:gd name="connsiteY3" fmla="*/ 0 h 3971593"/>
              <a:gd name="connsiteX4" fmla="*/ 3691155 w 3971360"/>
              <a:gd name="connsiteY4" fmla="*/ 0 h 3971593"/>
              <a:gd name="connsiteX5" fmla="*/ 3971360 w 3971360"/>
              <a:gd name="connsiteY5" fmla="*/ 0 h 3971593"/>
              <a:gd name="connsiteX6" fmla="*/ 3971360 w 3971360"/>
              <a:gd name="connsiteY6" fmla="*/ 280438 h 3971593"/>
              <a:gd name="connsiteX7" fmla="*/ 3971360 w 3971360"/>
              <a:gd name="connsiteY7" fmla="*/ 293129 h 3971593"/>
              <a:gd name="connsiteX8" fmla="*/ 3971360 w 3971360"/>
              <a:gd name="connsiteY8" fmla="*/ 984116 h 3971593"/>
              <a:gd name="connsiteX9" fmla="*/ 3971360 w 3971360"/>
              <a:gd name="connsiteY9" fmla="*/ 1231905 h 3971593"/>
              <a:gd name="connsiteX10" fmla="*/ 3971360 w 3971360"/>
              <a:gd name="connsiteY10" fmla="*/ 1935583 h 3971593"/>
              <a:gd name="connsiteX11" fmla="*/ 3965695 w 3971360"/>
              <a:gd name="connsiteY11" fmla="*/ 1975385 h 3971593"/>
              <a:gd name="connsiteX12" fmla="*/ 1975318 w 3971360"/>
              <a:gd name="connsiteY12" fmla="*/ 3971593 h 3971593"/>
              <a:gd name="connsiteX13" fmla="*/ 1969653 w 3971360"/>
              <a:gd name="connsiteY13" fmla="*/ 3971593 h 3971593"/>
              <a:gd name="connsiteX14" fmla="*/ 0 w 3971360"/>
              <a:gd name="connsiteY14" fmla="*/ 3971593 h 3971593"/>
              <a:gd name="connsiteX15" fmla="*/ 0 w 3971360"/>
              <a:gd name="connsiteY15" fmla="*/ 2001707 h 3971593"/>
              <a:gd name="connsiteX16" fmla="*/ 0 w 3971360"/>
              <a:gd name="connsiteY16" fmla="*/ 1996042 h 3971593"/>
              <a:gd name="connsiteX17" fmla="*/ 1996208 w 3971360"/>
              <a:gd name="connsiteY17" fmla="*/ 5665 h 3971593"/>
              <a:gd name="connsiteX18" fmla="*/ 2036010 w 3971360"/>
              <a:gd name="connsiteY18" fmla="*/ 0 h 3971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971360" h="3971593">
                <a:moveTo>
                  <a:pt x="2036010" y="0"/>
                </a:moveTo>
                <a:lnTo>
                  <a:pt x="2739688" y="0"/>
                </a:lnTo>
                <a:lnTo>
                  <a:pt x="2987477" y="0"/>
                </a:lnTo>
                <a:lnTo>
                  <a:pt x="3678464" y="0"/>
                </a:lnTo>
                <a:lnTo>
                  <a:pt x="3691155" y="0"/>
                </a:lnTo>
                <a:lnTo>
                  <a:pt x="3971360" y="0"/>
                </a:lnTo>
                <a:lnTo>
                  <a:pt x="3971360" y="280438"/>
                </a:lnTo>
                <a:lnTo>
                  <a:pt x="3971360" y="293129"/>
                </a:lnTo>
                <a:lnTo>
                  <a:pt x="3971360" y="984116"/>
                </a:lnTo>
                <a:lnTo>
                  <a:pt x="3971360" y="1231905"/>
                </a:lnTo>
                <a:lnTo>
                  <a:pt x="3971360" y="1935583"/>
                </a:lnTo>
                <a:lnTo>
                  <a:pt x="3965695" y="1975385"/>
                </a:lnTo>
                <a:cubicBezTo>
                  <a:pt x="3965695" y="3078709"/>
                  <a:pt x="3075406" y="3971593"/>
                  <a:pt x="1975318" y="3971593"/>
                </a:cubicBezTo>
                <a:lnTo>
                  <a:pt x="1969653" y="3971593"/>
                </a:lnTo>
                <a:lnTo>
                  <a:pt x="0" y="3971593"/>
                </a:lnTo>
                <a:lnTo>
                  <a:pt x="0" y="2001707"/>
                </a:lnTo>
                <a:lnTo>
                  <a:pt x="0" y="1996042"/>
                </a:lnTo>
                <a:cubicBezTo>
                  <a:pt x="0" y="895954"/>
                  <a:pt x="892884" y="5665"/>
                  <a:pt x="1996208" y="5665"/>
                </a:cubicBezTo>
                <a:lnTo>
                  <a:pt x="2036010" y="0"/>
                </a:lnTo>
                <a:close/>
              </a:path>
            </a:pathLst>
          </a:custGeom>
          <a:solidFill>
            <a:schemeClr val="accent1">
              <a:alpha val="5000"/>
            </a:schemeClr>
          </a:solidFill>
          <a:ln w="6350" cap="flat">
            <a:solidFill>
              <a:schemeClr val="accent1">
                <a:alpha val="3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4" name="图形 16">
            <a:extLst>
              <a:ext uri="{FF2B5EF4-FFF2-40B4-BE49-F238E27FC236}">
                <a16:creationId xmlns:a16="http://schemas.microsoft.com/office/drawing/2014/main" xmlns="" id="{E5990CF5-63B6-F69A-7EE6-8811799A5793}"/>
              </a:ext>
            </a:extLst>
          </p:cNvPr>
          <p:cNvGrpSpPr/>
          <p:nvPr/>
        </p:nvGrpSpPr>
        <p:grpSpPr>
          <a:xfrm>
            <a:off x="4540613" y="2008298"/>
            <a:ext cx="3201272" cy="3201277"/>
            <a:chOff x="5886625" y="-1317639"/>
            <a:chExt cx="1257450" cy="1257452"/>
          </a:xfrm>
          <a:solidFill>
            <a:schemeClr val="accent1">
              <a:alpha val="9000"/>
            </a:schemeClr>
          </a:solidFill>
        </p:grpSpPr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341A245B-8E52-B288-6520-59690D2988E6}"/>
                </a:ext>
              </a:extLst>
            </p:cNvPr>
            <p:cNvSpPr/>
            <p:nvPr/>
          </p:nvSpPr>
          <p:spPr>
            <a:xfrm>
              <a:off x="5886625" y="-903692"/>
              <a:ext cx="399177" cy="429559"/>
            </a:xfrm>
            <a:custGeom>
              <a:avLst/>
              <a:gdLst>
                <a:gd name="connsiteX0" fmla="*/ 314363 w 399177"/>
                <a:gd name="connsiteY0" fmla="*/ 214780 h 429559"/>
                <a:gd name="connsiteX1" fmla="*/ 399177 w 399177"/>
                <a:gd name="connsiteY1" fmla="*/ 0 h 429559"/>
                <a:gd name="connsiteX2" fmla="*/ 1097 w 399177"/>
                <a:gd name="connsiteY2" fmla="*/ 178069 h 429559"/>
                <a:gd name="connsiteX3" fmla="*/ 0 w 399177"/>
                <a:gd name="connsiteY3" fmla="*/ 214780 h 429559"/>
                <a:gd name="connsiteX4" fmla="*/ 1097 w 399177"/>
                <a:gd name="connsiteY4" fmla="*/ 251490 h 429559"/>
                <a:gd name="connsiteX5" fmla="*/ 399177 w 399177"/>
                <a:gd name="connsiteY5" fmla="*/ 429559 h 429559"/>
                <a:gd name="connsiteX6" fmla="*/ 314363 w 399177"/>
                <a:gd name="connsiteY6" fmla="*/ 214780 h 42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9177" h="429559">
                  <a:moveTo>
                    <a:pt x="314363" y="214780"/>
                  </a:moveTo>
                  <a:cubicBezTo>
                    <a:pt x="314363" y="131737"/>
                    <a:pt x="346601" y="56206"/>
                    <a:pt x="399177" y="0"/>
                  </a:cubicBezTo>
                  <a:cubicBezTo>
                    <a:pt x="294530" y="101271"/>
                    <a:pt x="155367" y="167098"/>
                    <a:pt x="1097" y="178069"/>
                  </a:cubicBezTo>
                  <a:cubicBezTo>
                    <a:pt x="422" y="190221"/>
                    <a:pt x="0" y="202458"/>
                    <a:pt x="0" y="214780"/>
                  </a:cubicBezTo>
                  <a:cubicBezTo>
                    <a:pt x="0" y="227101"/>
                    <a:pt x="422" y="239338"/>
                    <a:pt x="1097" y="251490"/>
                  </a:cubicBezTo>
                  <a:cubicBezTo>
                    <a:pt x="155367" y="262461"/>
                    <a:pt x="294530" y="328288"/>
                    <a:pt x="399177" y="429559"/>
                  </a:cubicBezTo>
                  <a:cubicBezTo>
                    <a:pt x="346601" y="373269"/>
                    <a:pt x="314363" y="297822"/>
                    <a:pt x="314363" y="214780"/>
                  </a:cubicBezTo>
                  <a:close/>
                </a:path>
              </a:pathLst>
            </a:custGeom>
            <a:grpFill/>
            <a:ln w="84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="" id="{9B4EA033-D457-5BD4-3476-C019060B2879}"/>
                </a:ext>
              </a:extLst>
            </p:cNvPr>
            <p:cNvSpPr/>
            <p:nvPr/>
          </p:nvSpPr>
          <p:spPr>
            <a:xfrm>
              <a:off x="6300571" y="-1317639"/>
              <a:ext cx="429474" cy="399177"/>
            </a:xfrm>
            <a:custGeom>
              <a:avLst/>
              <a:gdLst>
                <a:gd name="connsiteX0" fmla="*/ 214779 w 429474"/>
                <a:gd name="connsiteY0" fmla="*/ 314363 h 399177"/>
                <a:gd name="connsiteX1" fmla="*/ 429474 w 429474"/>
                <a:gd name="connsiteY1" fmla="*/ 399178 h 399177"/>
                <a:gd name="connsiteX2" fmla="*/ 251405 w 429474"/>
                <a:gd name="connsiteY2" fmla="*/ 1097 h 399177"/>
                <a:gd name="connsiteX3" fmla="*/ 214779 w 429474"/>
                <a:gd name="connsiteY3" fmla="*/ 0 h 399177"/>
                <a:gd name="connsiteX4" fmla="*/ 178068 w 429474"/>
                <a:gd name="connsiteY4" fmla="*/ 1097 h 399177"/>
                <a:gd name="connsiteX5" fmla="*/ 0 w 429474"/>
                <a:gd name="connsiteY5" fmla="*/ 399178 h 399177"/>
                <a:gd name="connsiteX6" fmla="*/ 214779 w 429474"/>
                <a:gd name="connsiteY6" fmla="*/ 314363 h 399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9474" h="399177">
                  <a:moveTo>
                    <a:pt x="214779" y="314363"/>
                  </a:moveTo>
                  <a:cubicBezTo>
                    <a:pt x="297821" y="314363"/>
                    <a:pt x="373353" y="346601"/>
                    <a:pt x="429474" y="399178"/>
                  </a:cubicBezTo>
                  <a:cubicBezTo>
                    <a:pt x="328203" y="294531"/>
                    <a:pt x="262377" y="155451"/>
                    <a:pt x="251405" y="1097"/>
                  </a:cubicBezTo>
                  <a:cubicBezTo>
                    <a:pt x="239253" y="422"/>
                    <a:pt x="227101" y="0"/>
                    <a:pt x="214779" y="0"/>
                  </a:cubicBezTo>
                  <a:cubicBezTo>
                    <a:pt x="202458" y="0"/>
                    <a:pt x="190221" y="422"/>
                    <a:pt x="178068" y="1097"/>
                  </a:cubicBezTo>
                  <a:cubicBezTo>
                    <a:pt x="167097" y="155451"/>
                    <a:pt x="101271" y="294531"/>
                    <a:pt x="0" y="399178"/>
                  </a:cubicBezTo>
                  <a:cubicBezTo>
                    <a:pt x="56206" y="346601"/>
                    <a:pt x="131737" y="314363"/>
                    <a:pt x="214779" y="314363"/>
                  </a:cubicBezTo>
                  <a:close/>
                </a:path>
              </a:pathLst>
            </a:custGeom>
            <a:grpFill/>
            <a:ln w="84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xmlns="" id="{B69F8FE0-6FED-D217-681E-096A2BFB31E1}"/>
                </a:ext>
              </a:extLst>
            </p:cNvPr>
            <p:cNvSpPr/>
            <p:nvPr/>
          </p:nvSpPr>
          <p:spPr>
            <a:xfrm>
              <a:off x="6300571" y="-459364"/>
              <a:ext cx="429558" cy="399177"/>
            </a:xfrm>
            <a:custGeom>
              <a:avLst/>
              <a:gdLst>
                <a:gd name="connsiteX0" fmla="*/ 214779 w 429558"/>
                <a:gd name="connsiteY0" fmla="*/ 84815 h 399177"/>
                <a:gd name="connsiteX1" fmla="*/ 0 w 429558"/>
                <a:gd name="connsiteY1" fmla="*/ 0 h 399177"/>
                <a:gd name="connsiteX2" fmla="*/ 178068 w 429558"/>
                <a:gd name="connsiteY2" fmla="*/ 398081 h 399177"/>
                <a:gd name="connsiteX3" fmla="*/ 214779 w 429558"/>
                <a:gd name="connsiteY3" fmla="*/ 399178 h 399177"/>
                <a:gd name="connsiteX4" fmla="*/ 251490 w 429558"/>
                <a:gd name="connsiteY4" fmla="*/ 398081 h 399177"/>
                <a:gd name="connsiteX5" fmla="*/ 429559 w 429558"/>
                <a:gd name="connsiteY5" fmla="*/ 84 h 399177"/>
                <a:gd name="connsiteX6" fmla="*/ 214779 w 429558"/>
                <a:gd name="connsiteY6" fmla="*/ 84815 h 399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9558" h="399177">
                  <a:moveTo>
                    <a:pt x="214779" y="84815"/>
                  </a:moveTo>
                  <a:cubicBezTo>
                    <a:pt x="131737" y="84815"/>
                    <a:pt x="56206" y="52577"/>
                    <a:pt x="0" y="0"/>
                  </a:cubicBezTo>
                  <a:cubicBezTo>
                    <a:pt x="101271" y="104647"/>
                    <a:pt x="167097" y="243726"/>
                    <a:pt x="178068" y="398081"/>
                  </a:cubicBezTo>
                  <a:cubicBezTo>
                    <a:pt x="190221" y="398756"/>
                    <a:pt x="202458" y="399178"/>
                    <a:pt x="214779" y="399178"/>
                  </a:cubicBezTo>
                  <a:cubicBezTo>
                    <a:pt x="227101" y="399178"/>
                    <a:pt x="239337" y="398756"/>
                    <a:pt x="251490" y="398081"/>
                  </a:cubicBezTo>
                  <a:cubicBezTo>
                    <a:pt x="262461" y="243811"/>
                    <a:pt x="328287" y="104647"/>
                    <a:pt x="429559" y="84"/>
                  </a:cubicBezTo>
                  <a:cubicBezTo>
                    <a:pt x="373269" y="52577"/>
                    <a:pt x="297821" y="84815"/>
                    <a:pt x="214779" y="84815"/>
                  </a:cubicBezTo>
                  <a:close/>
                </a:path>
              </a:pathLst>
            </a:custGeom>
            <a:grpFill/>
            <a:ln w="84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7A37ADF7-6E38-D6F3-F776-51A4E9FAB2A5}"/>
                </a:ext>
              </a:extLst>
            </p:cNvPr>
            <p:cNvSpPr/>
            <p:nvPr/>
          </p:nvSpPr>
          <p:spPr>
            <a:xfrm>
              <a:off x="6744898" y="-903692"/>
              <a:ext cx="399177" cy="429474"/>
            </a:xfrm>
            <a:custGeom>
              <a:avLst/>
              <a:gdLst>
                <a:gd name="connsiteX0" fmla="*/ 84815 w 399177"/>
                <a:gd name="connsiteY0" fmla="*/ 214780 h 429474"/>
                <a:gd name="connsiteX1" fmla="*/ 84 w 399177"/>
                <a:gd name="connsiteY1" fmla="*/ 429475 h 429474"/>
                <a:gd name="connsiteX2" fmla="*/ 398080 w 399177"/>
                <a:gd name="connsiteY2" fmla="*/ 251490 h 429474"/>
                <a:gd name="connsiteX3" fmla="*/ 399177 w 399177"/>
                <a:gd name="connsiteY3" fmla="*/ 214780 h 429474"/>
                <a:gd name="connsiteX4" fmla="*/ 398080 w 399177"/>
                <a:gd name="connsiteY4" fmla="*/ 178069 h 429474"/>
                <a:gd name="connsiteX5" fmla="*/ 0 w 399177"/>
                <a:gd name="connsiteY5" fmla="*/ 0 h 429474"/>
                <a:gd name="connsiteX6" fmla="*/ 84815 w 399177"/>
                <a:gd name="connsiteY6" fmla="*/ 214780 h 429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9177" h="429474">
                  <a:moveTo>
                    <a:pt x="84815" y="214780"/>
                  </a:moveTo>
                  <a:cubicBezTo>
                    <a:pt x="84815" y="297822"/>
                    <a:pt x="52576" y="373269"/>
                    <a:pt x="84" y="429475"/>
                  </a:cubicBezTo>
                  <a:cubicBezTo>
                    <a:pt x="104731" y="328203"/>
                    <a:pt x="243810" y="262461"/>
                    <a:pt x="398080" y="251490"/>
                  </a:cubicBezTo>
                  <a:cubicBezTo>
                    <a:pt x="398755" y="239338"/>
                    <a:pt x="399177" y="227101"/>
                    <a:pt x="399177" y="214780"/>
                  </a:cubicBezTo>
                  <a:cubicBezTo>
                    <a:pt x="399177" y="202458"/>
                    <a:pt x="398755" y="190221"/>
                    <a:pt x="398080" y="178069"/>
                  </a:cubicBezTo>
                  <a:cubicBezTo>
                    <a:pt x="243810" y="167098"/>
                    <a:pt x="104647" y="101271"/>
                    <a:pt x="0" y="0"/>
                  </a:cubicBezTo>
                  <a:cubicBezTo>
                    <a:pt x="52576" y="56206"/>
                    <a:pt x="84815" y="131737"/>
                    <a:pt x="84815" y="214780"/>
                  </a:cubicBezTo>
                  <a:close/>
                </a:path>
              </a:pathLst>
            </a:custGeom>
            <a:grpFill/>
            <a:ln w="842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xmlns="" id="{210D8E52-0299-4583-3489-C4FABFB8D71E}"/>
                </a:ext>
              </a:extLst>
            </p:cNvPr>
            <p:cNvSpPr/>
            <p:nvPr/>
          </p:nvSpPr>
          <p:spPr>
            <a:xfrm>
              <a:off x="6561935" y="-1315866"/>
              <a:ext cx="580368" cy="580368"/>
            </a:xfrm>
            <a:custGeom>
              <a:avLst/>
              <a:gdLst>
                <a:gd name="connsiteX0" fmla="*/ 0 w 580368"/>
                <a:gd name="connsiteY0" fmla="*/ 0 h 580368"/>
                <a:gd name="connsiteX1" fmla="*/ 580368 w 580368"/>
                <a:gd name="connsiteY1" fmla="*/ 580369 h 580368"/>
                <a:gd name="connsiteX2" fmla="*/ 0 w 580368"/>
                <a:gd name="connsiteY2" fmla="*/ 0 h 580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80368" h="580368">
                  <a:moveTo>
                    <a:pt x="0" y="0"/>
                  </a:moveTo>
                  <a:cubicBezTo>
                    <a:pt x="22702" y="310059"/>
                    <a:pt x="270310" y="557583"/>
                    <a:pt x="580368" y="580369"/>
                  </a:cubicBezTo>
                  <a:cubicBezTo>
                    <a:pt x="557666" y="270226"/>
                    <a:pt x="310058" y="22702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0E71AF4E-E768-EA27-7E15-88FC4BDA5426}"/>
                </a:ext>
              </a:extLst>
            </p:cNvPr>
            <p:cNvSpPr/>
            <p:nvPr/>
          </p:nvSpPr>
          <p:spPr>
            <a:xfrm>
              <a:off x="6561935" y="-642328"/>
              <a:ext cx="580368" cy="580368"/>
            </a:xfrm>
            <a:custGeom>
              <a:avLst/>
              <a:gdLst>
                <a:gd name="connsiteX0" fmla="*/ 0 w 580368"/>
                <a:gd name="connsiteY0" fmla="*/ 580369 h 580368"/>
                <a:gd name="connsiteX1" fmla="*/ 580368 w 580368"/>
                <a:gd name="connsiteY1" fmla="*/ 0 h 580368"/>
                <a:gd name="connsiteX2" fmla="*/ 0 w 580368"/>
                <a:gd name="connsiteY2" fmla="*/ 580369 h 580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80368" h="580368">
                  <a:moveTo>
                    <a:pt x="0" y="580369"/>
                  </a:moveTo>
                  <a:cubicBezTo>
                    <a:pt x="310058" y="557667"/>
                    <a:pt x="557666" y="310059"/>
                    <a:pt x="580368" y="0"/>
                  </a:cubicBezTo>
                  <a:cubicBezTo>
                    <a:pt x="270310" y="22786"/>
                    <a:pt x="22786" y="270310"/>
                    <a:pt x="0" y="5803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EB25684A-F7C4-856D-1DEB-670B56E09E02}"/>
                </a:ext>
              </a:extLst>
            </p:cNvPr>
            <p:cNvSpPr/>
            <p:nvPr/>
          </p:nvSpPr>
          <p:spPr>
            <a:xfrm>
              <a:off x="5888313" y="-1315951"/>
              <a:ext cx="580368" cy="580368"/>
            </a:xfrm>
            <a:custGeom>
              <a:avLst/>
              <a:gdLst>
                <a:gd name="connsiteX0" fmla="*/ 0 w 580368"/>
                <a:gd name="connsiteY0" fmla="*/ 580369 h 580368"/>
                <a:gd name="connsiteX1" fmla="*/ 580368 w 580368"/>
                <a:gd name="connsiteY1" fmla="*/ 0 h 580368"/>
                <a:gd name="connsiteX2" fmla="*/ 0 w 580368"/>
                <a:gd name="connsiteY2" fmla="*/ 580369 h 580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80368" h="580368">
                  <a:moveTo>
                    <a:pt x="0" y="580369"/>
                  </a:moveTo>
                  <a:cubicBezTo>
                    <a:pt x="310058" y="557667"/>
                    <a:pt x="557582" y="310059"/>
                    <a:pt x="580368" y="0"/>
                  </a:cubicBezTo>
                  <a:cubicBezTo>
                    <a:pt x="270310" y="22786"/>
                    <a:pt x="22786" y="270310"/>
                    <a:pt x="0" y="5803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B89BA61C-919A-7531-DF1E-716854ACB083}"/>
                </a:ext>
              </a:extLst>
            </p:cNvPr>
            <p:cNvSpPr/>
            <p:nvPr/>
          </p:nvSpPr>
          <p:spPr>
            <a:xfrm>
              <a:off x="5888313" y="-642328"/>
              <a:ext cx="580368" cy="580368"/>
            </a:xfrm>
            <a:custGeom>
              <a:avLst/>
              <a:gdLst>
                <a:gd name="connsiteX0" fmla="*/ 580368 w 580368"/>
                <a:gd name="connsiteY0" fmla="*/ 580369 h 580368"/>
                <a:gd name="connsiteX1" fmla="*/ 0 w 580368"/>
                <a:gd name="connsiteY1" fmla="*/ 0 h 580368"/>
                <a:gd name="connsiteX2" fmla="*/ 580368 w 580368"/>
                <a:gd name="connsiteY2" fmla="*/ 580369 h 580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80368" h="580368">
                  <a:moveTo>
                    <a:pt x="580368" y="580369"/>
                  </a:moveTo>
                  <a:cubicBezTo>
                    <a:pt x="557666" y="270310"/>
                    <a:pt x="310058" y="22786"/>
                    <a:pt x="0" y="0"/>
                  </a:cubicBezTo>
                  <a:cubicBezTo>
                    <a:pt x="22786" y="310059"/>
                    <a:pt x="270310" y="557667"/>
                    <a:pt x="580368" y="5803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微软雅黑"/>
                <a:ea typeface="微软雅黑"/>
              </a:endParaRPr>
            </a:p>
          </p:txBody>
        </p:sp>
      </p:grpSp>
      <p:sp>
        <p:nvSpPr>
          <p:cNvPr id="23" name="5">
            <a:extLst>
              <a:ext uri="{FF2B5EF4-FFF2-40B4-BE49-F238E27FC236}">
                <a16:creationId xmlns:a16="http://schemas.microsoft.com/office/drawing/2014/main" xmlns="" id="{0BFD7D07-EE96-3E4C-7A1F-9CA3706D3468}"/>
              </a:ext>
            </a:extLst>
          </p:cNvPr>
          <p:cNvSpPr/>
          <p:nvPr/>
        </p:nvSpPr>
        <p:spPr>
          <a:xfrm>
            <a:off x="4254019" y="1706535"/>
            <a:ext cx="3787442" cy="3787439"/>
          </a:xfrm>
          <a:prstGeom prst="donut">
            <a:avLst>
              <a:gd name="adj" fmla="val 5070"/>
            </a:avLst>
          </a:prstGeom>
          <a:solidFill>
            <a:schemeClr val="accent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FE5E0A7-E2B8-68D0-0BF4-602A3397BE0A}"/>
              </a:ext>
            </a:extLst>
          </p:cNvPr>
          <p:cNvSpPr txBox="1"/>
          <p:nvPr/>
        </p:nvSpPr>
        <p:spPr>
          <a:xfrm rot="2608361">
            <a:off x="6056960" y="2577190"/>
            <a:ext cx="1912523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D8E3DEE0-57D6-D4B7-F168-E3FD4725BD8D}"/>
              </a:ext>
            </a:extLst>
          </p:cNvPr>
          <p:cNvSpPr txBox="1"/>
          <p:nvPr/>
        </p:nvSpPr>
        <p:spPr>
          <a:xfrm rot="2608361">
            <a:off x="4338617" y="4326109"/>
            <a:ext cx="1912523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3A232CFC-7BA9-562E-55B8-1DE3AC7404E3}"/>
              </a:ext>
            </a:extLst>
          </p:cNvPr>
          <p:cNvSpPr txBox="1"/>
          <p:nvPr/>
        </p:nvSpPr>
        <p:spPr>
          <a:xfrm rot="18885805">
            <a:off x="5993609" y="4325294"/>
            <a:ext cx="1912523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31F6C17B-C74D-DE48-34C0-F171C895214D}"/>
              </a:ext>
            </a:extLst>
          </p:cNvPr>
          <p:cNvSpPr txBox="1"/>
          <p:nvPr/>
        </p:nvSpPr>
        <p:spPr>
          <a:xfrm rot="18885805">
            <a:off x="4322088" y="2587818"/>
            <a:ext cx="1912523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9" name="iconfont-11253-5327384">
            <a:extLst>
              <a:ext uri="{FF2B5EF4-FFF2-40B4-BE49-F238E27FC236}">
                <a16:creationId xmlns:a16="http://schemas.microsoft.com/office/drawing/2014/main" xmlns="" id="{E9CC6724-975B-BF38-2871-8446CBB63360}"/>
              </a:ext>
            </a:extLst>
          </p:cNvPr>
          <p:cNvSpPr/>
          <p:nvPr/>
        </p:nvSpPr>
        <p:spPr>
          <a:xfrm>
            <a:off x="1232372" y="4350432"/>
            <a:ext cx="405818" cy="270516"/>
          </a:xfrm>
          <a:custGeom>
            <a:avLst/>
            <a:gdLst>
              <a:gd name="T0" fmla="*/ 9997 w 9997"/>
              <a:gd name="T1" fmla="*/ 1668 h 6664"/>
              <a:gd name="T2" fmla="*/ 9902 w 9997"/>
              <a:gd name="T3" fmla="*/ 1803 h 6664"/>
              <a:gd name="T4" fmla="*/ 5041 w 9997"/>
              <a:gd name="T5" fmla="*/ 3331 h 6664"/>
              <a:gd name="T6" fmla="*/ 4997 w 9997"/>
              <a:gd name="T7" fmla="*/ 3336 h 6664"/>
              <a:gd name="T8" fmla="*/ 4953 w 9997"/>
              <a:gd name="T9" fmla="*/ 3331 h 6664"/>
              <a:gd name="T10" fmla="*/ 2123 w 9997"/>
              <a:gd name="T11" fmla="*/ 2436 h 6664"/>
              <a:gd name="T12" fmla="*/ 1816 w 9997"/>
              <a:gd name="T13" fmla="*/ 2919 h 6664"/>
              <a:gd name="T14" fmla="*/ 1668 w 9997"/>
              <a:gd name="T15" fmla="*/ 3694 h 6664"/>
              <a:gd name="T16" fmla="*/ 1941 w 9997"/>
              <a:gd name="T17" fmla="*/ 4167 h 6664"/>
              <a:gd name="T18" fmla="*/ 1690 w 9997"/>
              <a:gd name="T19" fmla="*/ 4631 h 6664"/>
              <a:gd name="T20" fmla="*/ 1941 w 9997"/>
              <a:gd name="T21" fmla="*/ 6509 h 6664"/>
              <a:gd name="T22" fmla="*/ 1906 w 9997"/>
              <a:gd name="T23" fmla="*/ 6617 h 6664"/>
              <a:gd name="T24" fmla="*/ 1802 w 9997"/>
              <a:gd name="T25" fmla="*/ 6664 h 6664"/>
              <a:gd name="T26" fmla="*/ 970 w 9997"/>
              <a:gd name="T27" fmla="*/ 6664 h 6664"/>
              <a:gd name="T28" fmla="*/ 866 w 9997"/>
              <a:gd name="T29" fmla="*/ 6617 h 6664"/>
              <a:gd name="T30" fmla="*/ 831 w 9997"/>
              <a:gd name="T31" fmla="*/ 6509 h 6664"/>
              <a:gd name="T32" fmla="*/ 1085 w 9997"/>
              <a:gd name="T33" fmla="*/ 4630 h 6664"/>
              <a:gd name="T34" fmla="*/ 833 w 9997"/>
              <a:gd name="T35" fmla="*/ 4167 h 6664"/>
              <a:gd name="T36" fmla="*/ 1116 w 9997"/>
              <a:gd name="T37" fmla="*/ 3685 h 6664"/>
              <a:gd name="T38" fmla="*/ 1542 w 9997"/>
              <a:gd name="T39" fmla="*/ 2253 h 6664"/>
              <a:gd name="T40" fmla="*/ 95 w 9997"/>
              <a:gd name="T41" fmla="*/ 1803 h 6664"/>
              <a:gd name="T42" fmla="*/ 0 w 9997"/>
              <a:gd name="T43" fmla="*/ 1668 h 6664"/>
              <a:gd name="T44" fmla="*/ 95 w 9997"/>
              <a:gd name="T45" fmla="*/ 1533 h 6664"/>
              <a:gd name="T46" fmla="*/ 4956 w 9997"/>
              <a:gd name="T47" fmla="*/ 5 h 6664"/>
              <a:gd name="T48" fmla="*/ 5000 w 9997"/>
              <a:gd name="T49" fmla="*/ 0 h 6664"/>
              <a:gd name="T50" fmla="*/ 5043 w 9997"/>
              <a:gd name="T51" fmla="*/ 5 h 6664"/>
              <a:gd name="T52" fmla="*/ 9902 w 9997"/>
              <a:gd name="T53" fmla="*/ 1533 h 6664"/>
              <a:gd name="T54" fmla="*/ 9997 w 9997"/>
              <a:gd name="T55" fmla="*/ 1668 h 6664"/>
              <a:gd name="T56" fmla="*/ 7697 w 9997"/>
              <a:gd name="T57" fmla="*/ 3074 h 6664"/>
              <a:gd name="T58" fmla="*/ 7776 w 9997"/>
              <a:gd name="T59" fmla="*/ 4446 h 6664"/>
              <a:gd name="T60" fmla="*/ 7420 w 9997"/>
              <a:gd name="T61" fmla="*/ 5002 h 6664"/>
              <a:gd name="T62" fmla="*/ 6399 w 9997"/>
              <a:gd name="T63" fmla="*/ 5408 h 6664"/>
              <a:gd name="T64" fmla="*/ 4998 w 9997"/>
              <a:gd name="T65" fmla="*/ 5558 h 6664"/>
              <a:gd name="T66" fmla="*/ 3597 w 9997"/>
              <a:gd name="T67" fmla="*/ 5408 h 6664"/>
              <a:gd name="T68" fmla="*/ 2577 w 9997"/>
              <a:gd name="T69" fmla="*/ 5002 h 6664"/>
              <a:gd name="T70" fmla="*/ 2221 w 9997"/>
              <a:gd name="T71" fmla="*/ 4446 h 6664"/>
              <a:gd name="T72" fmla="*/ 2299 w 9997"/>
              <a:gd name="T73" fmla="*/ 3074 h 6664"/>
              <a:gd name="T74" fmla="*/ 4791 w 9997"/>
              <a:gd name="T75" fmla="*/ 3861 h 6664"/>
              <a:gd name="T76" fmla="*/ 4999 w 9997"/>
              <a:gd name="T77" fmla="*/ 3891 h 6664"/>
              <a:gd name="T78" fmla="*/ 5208 w 9997"/>
              <a:gd name="T79" fmla="*/ 3861 h 6664"/>
              <a:gd name="T80" fmla="*/ 7697 w 9997"/>
              <a:gd name="T81" fmla="*/ 3074 h 66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997" h="6664">
                <a:moveTo>
                  <a:pt x="9997" y="1668"/>
                </a:moveTo>
                <a:cubicBezTo>
                  <a:pt x="9997" y="1734"/>
                  <a:pt x="9966" y="1779"/>
                  <a:pt x="9902" y="1803"/>
                </a:cubicBezTo>
                <a:lnTo>
                  <a:pt x="5041" y="3331"/>
                </a:lnTo>
                <a:cubicBezTo>
                  <a:pt x="5030" y="3334"/>
                  <a:pt x="5015" y="3336"/>
                  <a:pt x="4997" y="3336"/>
                </a:cubicBezTo>
                <a:cubicBezTo>
                  <a:pt x="4980" y="3336"/>
                  <a:pt x="4966" y="3334"/>
                  <a:pt x="4953" y="3331"/>
                </a:cubicBezTo>
                <a:lnTo>
                  <a:pt x="2123" y="2436"/>
                </a:lnTo>
                <a:cubicBezTo>
                  <a:pt x="2000" y="2534"/>
                  <a:pt x="1896" y="2696"/>
                  <a:pt x="1816" y="2919"/>
                </a:cubicBezTo>
                <a:cubicBezTo>
                  <a:pt x="1735" y="3143"/>
                  <a:pt x="1686" y="3402"/>
                  <a:pt x="1668" y="3694"/>
                </a:cubicBezTo>
                <a:cubicBezTo>
                  <a:pt x="1851" y="3798"/>
                  <a:pt x="1941" y="3957"/>
                  <a:pt x="1941" y="4167"/>
                </a:cubicBezTo>
                <a:cubicBezTo>
                  <a:pt x="1941" y="4367"/>
                  <a:pt x="1857" y="4522"/>
                  <a:pt x="1690" y="4631"/>
                </a:cubicBezTo>
                <a:lnTo>
                  <a:pt x="1941" y="6509"/>
                </a:lnTo>
                <a:cubicBezTo>
                  <a:pt x="1947" y="6549"/>
                  <a:pt x="1935" y="6586"/>
                  <a:pt x="1906" y="6617"/>
                </a:cubicBezTo>
                <a:cubicBezTo>
                  <a:pt x="1879" y="6648"/>
                  <a:pt x="1845" y="6664"/>
                  <a:pt x="1802" y="6664"/>
                </a:cubicBezTo>
                <a:lnTo>
                  <a:pt x="970" y="6664"/>
                </a:lnTo>
                <a:cubicBezTo>
                  <a:pt x="926" y="6664"/>
                  <a:pt x="891" y="6648"/>
                  <a:pt x="866" y="6617"/>
                </a:cubicBezTo>
                <a:cubicBezTo>
                  <a:pt x="837" y="6586"/>
                  <a:pt x="826" y="6549"/>
                  <a:pt x="831" y="6509"/>
                </a:cubicBezTo>
                <a:lnTo>
                  <a:pt x="1085" y="4630"/>
                </a:lnTo>
                <a:cubicBezTo>
                  <a:pt x="916" y="4521"/>
                  <a:pt x="833" y="4364"/>
                  <a:pt x="833" y="4167"/>
                </a:cubicBezTo>
                <a:cubicBezTo>
                  <a:pt x="833" y="3955"/>
                  <a:pt x="927" y="3794"/>
                  <a:pt x="1116" y="3685"/>
                </a:cubicBezTo>
                <a:cubicBezTo>
                  <a:pt x="1147" y="3085"/>
                  <a:pt x="1290" y="2609"/>
                  <a:pt x="1542" y="2253"/>
                </a:cubicBezTo>
                <a:lnTo>
                  <a:pt x="95" y="1803"/>
                </a:lnTo>
                <a:cubicBezTo>
                  <a:pt x="31" y="1779"/>
                  <a:pt x="0" y="1735"/>
                  <a:pt x="0" y="1668"/>
                </a:cubicBezTo>
                <a:cubicBezTo>
                  <a:pt x="0" y="1602"/>
                  <a:pt x="31" y="1557"/>
                  <a:pt x="95" y="1533"/>
                </a:cubicBezTo>
                <a:lnTo>
                  <a:pt x="4956" y="5"/>
                </a:lnTo>
                <a:cubicBezTo>
                  <a:pt x="4967" y="2"/>
                  <a:pt x="4982" y="0"/>
                  <a:pt x="5000" y="0"/>
                </a:cubicBezTo>
                <a:cubicBezTo>
                  <a:pt x="5017" y="0"/>
                  <a:pt x="5031" y="2"/>
                  <a:pt x="5043" y="5"/>
                </a:cubicBezTo>
                <a:lnTo>
                  <a:pt x="9902" y="1533"/>
                </a:lnTo>
                <a:cubicBezTo>
                  <a:pt x="9966" y="1557"/>
                  <a:pt x="9997" y="1602"/>
                  <a:pt x="9997" y="1668"/>
                </a:cubicBezTo>
                <a:close/>
                <a:moveTo>
                  <a:pt x="7697" y="3074"/>
                </a:moveTo>
                <a:lnTo>
                  <a:pt x="7776" y="4446"/>
                </a:lnTo>
                <a:cubicBezTo>
                  <a:pt x="7787" y="4646"/>
                  <a:pt x="7670" y="4830"/>
                  <a:pt x="7420" y="5002"/>
                </a:cubicBezTo>
                <a:cubicBezTo>
                  <a:pt x="7170" y="5172"/>
                  <a:pt x="6831" y="5307"/>
                  <a:pt x="6399" y="5408"/>
                </a:cubicBezTo>
                <a:cubicBezTo>
                  <a:pt x="5968" y="5508"/>
                  <a:pt x="5502" y="5558"/>
                  <a:pt x="4998" y="5558"/>
                </a:cubicBezTo>
                <a:cubicBezTo>
                  <a:pt x="4494" y="5558"/>
                  <a:pt x="4027" y="5508"/>
                  <a:pt x="3597" y="5408"/>
                </a:cubicBezTo>
                <a:cubicBezTo>
                  <a:pt x="3166" y="5308"/>
                  <a:pt x="2827" y="5174"/>
                  <a:pt x="2577" y="5002"/>
                </a:cubicBezTo>
                <a:cubicBezTo>
                  <a:pt x="2327" y="4832"/>
                  <a:pt x="2209" y="4646"/>
                  <a:pt x="2221" y="4446"/>
                </a:cubicBezTo>
                <a:lnTo>
                  <a:pt x="2299" y="3074"/>
                </a:lnTo>
                <a:lnTo>
                  <a:pt x="4791" y="3861"/>
                </a:lnTo>
                <a:cubicBezTo>
                  <a:pt x="4854" y="3882"/>
                  <a:pt x="4924" y="3891"/>
                  <a:pt x="4999" y="3891"/>
                </a:cubicBezTo>
                <a:cubicBezTo>
                  <a:pt x="5075" y="3891"/>
                  <a:pt x="5144" y="3882"/>
                  <a:pt x="5208" y="3861"/>
                </a:cubicBezTo>
                <a:lnTo>
                  <a:pt x="7697" y="307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004CFB10-D80B-B6C7-B599-AEF816D91156}"/>
              </a:ext>
            </a:extLst>
          </p:cNvPr>
          <p:cNvSpPr txBox="1"/>
          <p:nvPr/>
        </p:nvSpPr>
        <p:spPr>
          <a:xfrm>
            <a:off x="1438700" y="1566811"/>
            <a:ext cx="2050091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DDE77826-C99A-48E9-691E-FA78E8A4D90E}"/>
              </a:ext>
            </a:extLst>
          </p:cNvPr>
          <p:cNvSpPr txBox="1"/>
          <p:nvPr/>
        </p:nvSpPr>
        <p:spPr>
          <a:xfrm>
            <a:off x="1438700" y="1860418"/>
            <a:ext cx="2502400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graphicFrame>
        <p:nvGraphicFramePr>
          <p:cNvPr id="32" name="图表 31">
            <a:extLst>
              <a:ext uri="{FF2B5EF4-FFF2-40B4-BE49-F238E27FC236}">
                <a16:creationId xmlns:a16="http://schemas.microsoft.com/office/drawing/2014/main" xmlns="" id="{4C2733D5-31EF-48E1-8FF6-310F323E70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9666182"/>
              </p:ext>
            </p:extLst>
          </p:nvPr>
        </p:nvGraphicFramePr>
        <p:xfrm>
          <a:off x="2077372" y="3919319"/>
          <a:ext cx="2105409" cy="1750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3" name="microchip_22777">
            <a:extLst>
              <a:ext uri="{FF2B5EF4-FFF2-40B4-BE49-F238E27FC236}">
                <a16:creationId xmlns:a16="http://schemas.microsoft.com/office/drawing/2014/main" xmlns="" id="{8C7EF489-007A-FBAD-355D-62111467217A}"/>
              </a:ext>
            </a:extLst>
          </p:cNvPr>
          <p:cNvSpPr/>
          <p:nvPr/>
        </p:nvSpPr>
        <p:spPr>
          <a:xfrm>
            <a:off x="2964914" y="4308563"/>
            <a:ext cx="330324" cy="329852"/>
          </a:xfrm>
          <a:custGeom>
            <a:avLst/>
            <a:gdLst>
              <a:gd name="connsiteX0" fmla="*/ 424875 w 592731"/>
              <a:gd name="connsiteY0" fmla="*/ 491666 h 591883"/>
              <a:gd name="connsiteX1" fmla="*/ 445419 w 592731"/>
              <a:gd name="connsiteY1" fmla="*/ 511592 h 591883"/>
              <a:gd name="connsiteX2" fmla="*/ 445419 w 592731"/>
              <a:gd name="connsiteY2" fmla="*/ 571371 h 591883"/>
              <a:gd name="connsiteX3" fmla="*/ 424875 w 592731"/>
              <a:gd name="connsiteY3" fmla="*/ 591883 h 591883"/>
              <a:gd name="connsiteX4" fmla="*/ 404918 w 592731"/>
              <a:gd name="connsiteY4" fmla="*/ 571371 h 591883"/>
              <a:gd name="connsiteX5" fmla="*/ 404918 w 592731"/>
              <a:gd name="connsiteY5" fmla="*/ 511592 h 591883"/>
              <a:gd name="connsiteX6" fmla="*/ 424875 w 592731"/>
              <a:gd name="connsiteY6" fmla="*/ 491666 h 591883"/>
              <a:gd name="connsiteX7" fmla="*/ 339174 w 592731"/>
              <a:gd name="connsiteY7" fmla="*/ 491666 h 591883"/>
              <a:gd name="connsiteX8" fmla="*/ 359142 w 592731"/>
              <a:gd name="connsiteY8" fmla="*/ 511592 h 591883"/>
              <a:gd name="connsiteX9" fmla="*/ 359142 w 592731"/>
              <a:gd name="connsiteY9" fmla="*/ 571371 h 591883"/>
              <a:gd name="connsiteX10" fmla="*/ 339174 w 592731"/>
              <a:gd name="connsiteY10" fmla="*/ 591883 h 591883"/>
              <a:gd name="connsiteX11" fmla="*/ 319206 w 592731"/>
              <a:gd name="connsiteY11" fmla="*/ 571371 h 591883"/>
              <a:gd name="connsiteX12" fmla="*/ 319206 w 592731"/>
              <a:gd name="connsiteY12" fmla="*/ 511592 h 591883"/>
              <a:gd name="connsiteX13" fmla="*/ 339174 w 592731"/>
              <a:gd name="connsiteY13" fmla="*/ 491666 h 591883"/>
              <a:gd name="connsiteX14" fmla="*/ 253473 w 592731"/>
              <a:gd name="connsiteY14" fmla="*/ 491666 h 591883"/>
              <a:gd name="connsiteX15" fmla="*/ 273430 w 592731"/>
              <a:gd name="connsiteY15" fmla="*/ 511592 h 591883"/>
              <a:gd name="connsiteX16" fmla="*/ 273430 w 592731"/>
              <a:gd name="connsiteY16" fmla="*/ 571371 h 591883"/>
              <a:gd name="connsiteX17" fmla="*/ 253473 w 592731"/>
              <a:gd name="connsiteY17" fmla="*/ 591883 h 591883"/>
              <a:gd name="connsiteX18" fmla="*/ 232929 w 592731"/>
              <a:gd name="connsiteY18" fmla="*/ 571371 h 591883"/>
              <a:gd name="connsiteX19" fmla="*/ 232929 w 592731"/>
              <a:gd name="connsiteY19" fmla="*/ 511592 h 591883"/>
              <a:gd name="connsiteX20" fmla="*/ 253473 w 592731"/>
              <a:gd name="connsiteY20" fmla="*/ 491666 h 591883"/>
              <a:gd name="connsiteX21" fmla="*/ 167280 w 592731"/>
              <a:gd name="connsiteY21" fmla="*/ 491666 h 591883"/>
              <a:gd name="connsiteX22" fmla="*/ 187248 w 592731"/>
              <a:gd name="connsiteY22" fmla="*/ 511592 h 591883"/>
              <a:gd name="connsiteX23" fmla="*/ 187248 w 592731"/>
              <a:gd name="connsiteY23" fmla="*/ 571371 h 591883"/>
              <a:gd name="connsiteX24" fmla="*/ 167280 w 592731"/>
              <a:gd name="connsiteY24" fmla="*/ 591883 h 591883"/>
              <a:gd name="connsiteX25" fmla="*/ 147312 w 592731"/>
              <a:gd name="connsiteY25" fmla="*/ 571371 h 591883"/>
              <a:gd name="connsiteX26" fmla="*/ 147312 w 592731"/>
              <a:gd name="connsiteY26" fmla="*/ 511592 h 591883"/>
              <a:gd name="connsiteX27" fmla="*/ 167280 w 592731"/>
              <a:gd name="connsiteY27" fmla="*/ 491666 h 591883"/>
              <a:gd name="connsiteX28" fmla="*/ 512290 w 592731"/>
              <a:gd name="connsiteY28" fmla="*/ 404353 h 591883"/>
              <a:gd name="connsiteX29" fmla="*/ 572180 w 592731"/>
              <a:gd name="connsiteY29" fmla="*/ 404353 h 591883"/>
              <a:gd name="connsiteX30" fmla="*/ 592731 w 592731"/>
              <a:gd name="connsiteY30" fmla="*/ 424274 h 591883"/>
              <a:gd name="connsiteX31" fmla="*/ 572180 w 592731"/>
              <a:gd name="connsiteY31" fmla="*/ 444195 h 591883"/>
              <a:gd name="connsiteX32" fmla="*/ 512290 w 592731"/>
              <a:gd name="connsiteY32" fmla="*/ 444195 h 591883"/>
              <a:gd name="connsiteX33" fmla="*/ 492326 w 592731"/>
              <a:gd name="connsiteY33" fmla="*/ 424274 h 591883"/>
              <a:gd name="connsiteX34" fmla="*/ 512290 w 592731"/>
              <a:gd name="connsiteY34" fmla="*/ 404353 h 591883"/>
              <a:gd name="connsiteX35" fmla="*/ 19945 w 592731"/>
              <a:gd name="connsiteY35" fmla="*/ 404353 h 591883"/>
              <a:gd name="connsiteX36" fmla="*/ 80366 w 592731"/>
              <a:gd name="connsiteY36" fmla="*/ 404353 h 591883"/>
              <a:gd name="connsiteX37" fmla="*/ 100311 w 592731"/>
              <a:gd name="connsiteY37" fmla="*/ 424274 h 591883"/>
              <a:gd name="connsiteX38" fmla="*/ 80366 w 592731"/>
              <a:gd name="connsiteY38" fmla="*/ 444195 h 591883"/>
              <a:gd name="connsiteX39" fmla="*/ 19945 w 592731"/>
              <a:gd name="connsiteY39" fmla="*/ 444195 h 591883"/>
              <a:gd name="connsiteX40" fmla="*/ 0 w 592731"/>
              <a:gd name="connsiteY40" fmla="*/ 424274 h 591883"/>
              <a:gd name="connsiteX41" fmla="*/ 19945 w 592731"/>
              <a:gd name="connsiteY41" fmla="*/ 404353 h 591883"/>
              <a:gd name="connsiteX42" fmla="*/ 512290 w 592731"/>
              <a:gd name="connsiteY42" fmla="*/ 318829 h 591883"/>
              <a:gd name="connsiteX43" fmla="*/ 572180 w 592731"/>
              <a:gd name="connsiteY43" fmla="*/ 318829 h 591883"/>
              <a:gd name="connsiteX44" fmla="*/ 592731 w 592731"/>
              <a:gd name="connsiteY44" fmla="*/ 338750 h 591883"/>
              <a:gd name="connsiteX45" fmla="*/ 572180 w 592731"/>
              <a:gd name="connsiteY45" fmla="*/ 358671 h 591883"/>
              <a:gd name="connsiteX46" fmla="*/ 512290 w 592731"/>
              <a:gd name="connsiteY46" fmla="*/ 358671 h 591883"/>
              <a:gd name="connsiteX47" fmla="*/ 492326 w 592731"/>
              <a:gd name="connsiteY47" fmla="*/ 338750 h 591883"/>
              <a:gd name="connsiteX48" fmla="*/ 512290 w 592731"/>
              <a:gd name="connsiteY48" fmla="*/ 318829 h 591883"/>
              <a:gd name="connsiteX49" fmla="*/ 19945 w 592731"/>
              <a:gd name="connsiteY49" fmla="*/ 318829 h 591883"/>
              <a:gd name="connsiteX50" fmla="*/ 80366 w 592731"/>
              <a:gd name="connsiteY50" fmla="*/ 318829 h 591883"/>
              <a:gd name="connsiteX51" fmla="*/ 100311 w 592731"/>
              <a:gd name="connsiteY51" fmla="*/ 338750 h 591883"/>
              <a:gd name="connsiteX52" fmla="*/ 80366 w 592731"/>
              <a:gd name="connsiteY52" fmla="*/ 358671 h 591883"/>
              <a:gd name="connsiteX53" fmla="*/ 19945 w 592731"/>
              <a:gd name="connsiteY53" fmla="*/ 358671 h 591883"/>
              <a:gd name="connsiteX54" fmla="*/ 0 w 592731"/>
              <a:gd name="connsiteY54" fmla="*/ 338750 h 591883"/>
              <a:gd name="connsiteX55" fmla="*/ 19945 w 592731"/>
              <a:gd name="connsiteY55" fmla="*/ 318829 h 591883"/>
              <a:gd name="connsiteX56" fmla="*/ 512290 w 592731"/>
              <a:gd name="connsiteY56" fmla="*/ 232647 h 591883"/>
              <a:gd name="connsiteX57" fmla="*/ 572180 w 592731"/>
              <a:gd name="connsiteY57" fmla="*/ 232647 h 591883"/>
              <a:gd name="connsiteX58" fmla="*/ 592731 w 592731"/>
              <a:gd name="connsiteY58" fmla="*/ 253143 h 591883"/>
              <a:gd name="connsiteX59" fmla="*/ 572180 w 592731"/>
              <a:gd name="connsiteY59" fmla="*/ 273054 h 591883"/>
              <a:gd name="connsiteX60" fmla="*/ 512290 w 592731"/>
              <a:gd name="connsiteY60" fmla="*/ 273054 h 591883"/>
              <a:gd name="connsiteX61" fmla="*/ 492326 w 592731"/>
              <a:gd name="connsiteY61" fmla="*/ 253143 h 591883"/>
              <a:gd name="connsiteX62" fmla="*/ 512290 w 592731"/>
              <a:gd name="connsiteY62" fmla="*/ 232647 h 591883"/>
              <a:gd name="connsiteX63" fmla="*/ 19945 w 592731"/>
              <a:gd name="connsiteY63" fmla="*/ 232647 h 591883"/>
              <a:gd name="connsiteX64" fmla="*/ 80366 w 592731"/>
              <a:gd name="connsiteY64" fmla="*/ 232647 h 591883"/>
              <a:gd name="connsiteX65" fmla="*/ 100311 w 592731"/>
              <a:gd name="connsiteY65" fmla="*/ 253143 h 591883"/>
              <a:gd name="connsiteX66" fmla="*/ 80366 w 592731"/>
              <a:gd name="connsiteY66" fmla="*/ 273054 h 591883"/>
              <a:gd name="connsiteX67" fmla="*/ 19945 w 592731"/>
              <a:gd name="connsiteY67" fmla="*/ 273054 h 591883"/>
              <a:gd name="connsiteX68" fmla="*/ 0 w 592731"/>
              <a:gd name="connsiteY68" fmla="*/ 253143 h 591883"/>
              <a:gd name="connsiteX69" fmla="*/ 19945 w 592731"/>
              <a:gd name="connsiteY69" fmla="*/ 232647 h 591883"/>
              <a:gd name="connsiteX70" fmla="*/ 512290 w 592731"/>
              <a:gd name="connsiteY70" fmla="*/ 147123 h 591883"/>
              <a:gd name="connsiteX71" fmla="*/ 572180 w 592731"/>
              <a:gd name="connsiteY71" fmla="*/ 147123 h 591883"/>
              <a:gd name="connsiteX72" fmla="*/ 592731 w 592731"/>
              <a:gd name="connsiteY72" fmla="*/ 167044 h 591883"/>
              <a:gd name="connsiteX73" fmla="*/ 572180 w 592731"/>
              <a:gd name="connsiteY73" fmla="*/ 186965 h 591883"/>
              <a:gd name="connsiteX74" fmla="*/ 512290 w 592731"/>
              <a:gd name="connsiteY74" fmla="*/ 186965 h 591883"/>
              <a:gd name="connsiteX75" fmla="*/ 492326 w 592731"/>
              <a:gd name="connsiteY75" fmla="*/ 167044 h 591883"/>
              <a:gd name="connsiteX76" fmla="*/ 512290 w 592731"/>
              <a:gd name="connsiteY76" fmla="*/ 147123 h 591883"/>
              <a:gd name="connsiteX77" fmla="*/ 19945 w 592731"/>
              <a:gd name="connsiteY77" fmla="*/ 147123 h 591883"/>
              <a:gd name="connsiteX78" fmla="*/ 80366 w 592731"/>
              <a:gd name="connsiteY78" fmla="*/ 147123 h 591883"/>
              <a:gd name="connsiteX79" fmla="*/ 100311 w 592731"/>
              <a:gd name="connsiteY79" fmla="*/ 167044 h 591883"/>
              <a:gd name="connsiteX80" fmla="*/ 80366 w 592731"/>
              <a:gd name="connsiteY80" fmla="*/ 186965 h 591883"/>
              <a:gd name="connsiteX81" fmla="*/ 19945 w 592731"/>
              <a:gd name="connsiteY81" fmla="*/ 186965 h 591883"/>
              <a:gd name="connsiteX82" fmla="*/ 0 w 592731"/>
              <a:gd name="connsiteY82" fmla="*/ 167044 h 591883"/>
              <a:gd name="connsiteX83" fmla="*/ 19945 w 592731"/>
              <a:gd name="connsiteY83" fmla="*/ 147123 h 591883"/>
              <a:gd name="connsiteX84" fmla="*/ 128568 w 592731"/>
              <a:gd name="connsiteY84" fmla="*/ 127720 h 591883"/>
              <a:gd name="connsiteX85" fmla="*/ 464163 w 592731"/>
              <a:gd name="connsiteY85" fmla="*/ 127720 h 591883"/>
              <a:gd name="connsiteX86" fmla="*/ 464163 w 592731"/>
              <a:gd name="connsiteY86" fmla="*/ 128306 h 591883"/>
              <a:gd name="connsiteX87" fmla="*/ 464163 w 592731"/>
              <a:gd name="connsiteY87" fmla="*/ 463598 h 591883"/>
              <a:gd name="connsiteX88" fmla="*/ 128568 w 592731"/>
              <a:gd name="connsiteY88" fmla="*/ 463598 h 591883"/>
              <a:gd name="connsiteX89" fmla="*/ 128568 w 592731"/>
              <a:gd name="connsiteY89" fmla="*/ 128306 h 591883"/>
              <a:gd name="connsiteX90" fmla="*/ 424875 w 592731"/>
              <a:gd name="connsiteY90" fmla="*/ 0 h 591883"/>
              <a:gd name="connsiteX91" fmla="*/ 445419 w 592731"/>
              <a:gd name="connsiteY91" fmla="*/ 19926 h 591883"/>
              <a:gd name="connsiteX92" fmla="*/ 445419 w 592731"/>
              <a:gd name="connsiteY92" fmla="*/ 80291 h 591883"/>
              <a:gd name="connsiteX93" fmla="*/ 424875 w 592731"/>
              <a:gd name="connsiteY93" fmla="*/ 100217 h 591883"/>
              <a:gd name="connsiteX94" fmla="*/ 404918 w 592731"/>
              <a:gd name="connsiteY94" fmla="*/ 80291 h 591883"/>
              <a:gd name="connsiteX95" fmla="*/ 404918 w 592731"/>
              <a:gd name="connsiteY95" fmla="*/ 19926 h 591883"/>
              <a:gd name="connsiteX96" fmla="*/ 424875 w 592731"/>
              <a:gd name="connsiteY96" fmla="*/ 0 h 591883"/>
              <a:gd name="connsiteX97" fmla="*/ 339174 w 592731"/>
              <a:gd name="connsiteY97" fmla="*/ 0 h 591883"/>
              <a:gd name="connsiteX98" fmla="*/ 359142 w 592731"/>
              <a:gd name="connsiteY98" fmla="*/ 19926 h 591883"/>
              <a:gd name="connsiteX99" fmla="*/ 359142 w 592731"/>
              <a:gd name="connsiteY99" fmla="*/ 80291 h 591883"/>
              <a:gd name="connsiteX100" fmla="*/ 339174 w 592731"/>
              <a:gd name="connsiteY100" fmla="*/ 100217 h 591883"/>
              <a:gd name="connsiteX101" fmla="*/ 319206 w 592731"/>
              <a:gd name="connsiteY101" fmla="*/ 80291 h 591883"/>
              <a:gd name="connsiteX102" fmla="*/ 319206 w 592731"/>
              <a:gd name="connsiteY102" fmla="*/ 19926 h 591883"/>
              <a:gd name="connsiteX103" fmla="*/ 339174 w 592731"/>
              <a:gd name="connsiteY103" fmla="*/ 0 h 591883"/>
              <a:gd name="connsiteX104" fmla="*/ 253473 w 592731"/>
              <a:gd name="connsiteY104" fmla="*/ 0 h 591883"/>
              <a:gd name="connsiteX105" fmla="*/ 273430 w 592731"/>
              <a:gd name="connsiteY105" fmla="*/ 19926 h 591883"/>
              <a:gd name="connsiteX106" fmla="*/ 273430 w 592731"/>
              <a:gd name="connsiteY106" fmla="*/ 80291 h 591883"/>
              <a:gd name="connsiteX107" fmla="*/ 253473 w 592731"/>
              <a:gd name="connsiteY107" fmla="*/ 100217 h 591883"/>
              <a:gd name="connsiteX108" fmla="*/ 232929 w 592731"/>
              <a:gd name="connsiteY108" fmla="*/ 80291 h 591883"/>
              <a:gd name="connsiteX109" fmla="*/ 232929 w 592731"/>
              <a:gd name="connsiteY109" fmla="*/ 19926 h 591883"/>
              <a:gd name="connsiteX110" fmla="*/ 253473 w 592731"/>
              <a:gd name="connsiteY110" fmla="*/ 0 h 591883"/>
              <a:gd name="connsiteX111" fmla="*/ 167280 w 592731"/>
              <a:gd name="connsiteY111" fmla="*/ 0 h 591883"/>
              <a:gd name="connsiteX112" fmla="*/ 187248 w 592731"/>
              <a:gd name="connsiteY112" fmla="*/ 19926 h 591883"/>
              <a:gd name="connsiteX113" fmla="*/ 187248 w 592731"/>
              <a:gd name="connsiteY113" fmla="*/ 80291 h 591883"/>
              <a:gd name="connsiteX114" fmla="*/ 167280 w 592731"/>
              <a:gd name="connsiteY114" fmla="*/ 100217 h 591883"/>
              <a:gd name="connsiteX115" fmla="*/ 147312 w 592731"/>
              <a:gd name="connsiteY115" fmla="*/ 80291 h 591883"/>
              <a:gd name="connsiteX116" fmla="*/ 147312 w 592731"/>
              <a:gd name="connsiteY116" fmla="*/ 19926 h 591883"/>
              <a:gd name="connsiteX117" fmla="*/ 167280 w 592731"/>
              <a:gd name="connsiteY117" fmla="*/ 0 h 591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592731" h="591883">
                <a:moveTo>
                  <a:pt x="424875" y="491666"/>
                </a:moveTo>
                <a:cubicBezTo>
                  <a:pt x="436027" y="491666"/>
                  <a:pt x="444832" y="500457"/>
                  <a:pt x="445419" y="511592"/>
                </a:cubicBezTo>
                <a:lnTo>
                  <a:pt x="445419" y="571371"/>
                </a:lnTo>
                <a:cubicBezTo>
                  <a:pt x="445419" y="582506"/>
                  <a:pt x="436027" y="591883"/>
                  <a:pt x="424875" y="591883"/>
                </a:cubicBezTo>
                <a:cubicBezTo>
                  <a:pt x="413723" y="591883"/>
                  <a:pt x="404918" y="582506"/>
                  <a:pt x="404918" y="571371"/>
                </a:cubicBezTo>
                <a:lnTo>
                  <a:pt x="404918" y="511592"/>
                </a:lnTo>
                <a:cubicBezTo>
                  <a:pt x="404918" y="500457"/>
                  <a:pt x="413723" y="491666"/>
                  <a:pt x="424875" y="491666"/>
                </a:cubicBezTo>
                <a:close/>
                <a:moveTo>
                  <a:pt x="339174" y="491666"/>
                </a:moveTo>
                <a:cubicBezTo>
                  <a:pt x="350333" y="491666"/>
                  <a:pt x="359142" y="500457"/>
                  <a:pt x="359142" y="511592"/>
                </a:cubicBezTo>
                <a:lnTo>
                  <a:pt x="359142" y="571371"/>
                </a:lnTo>
                <a:cubicBezTo>
                  <a:pt x="359142" y="582506"/>
                  <a:pt x="350333" y="591883"/>
                  <a:pt x="339174" y="591883"/>
                </a:cubicBezTo>
                <a:cubicBezTo>
                  <a:pt x="328015" y="591883"/>
                  <a:pt x="319206" y="582506"/>
                  <a:pt x="319206" y="571371"/>
                </a:cubicBezTo>
                <a:lnTo>
                  <a:pt x="319206" y="511592"/>
                </a:lnTo>
                <a:cubicBezTo>
                  <a:pt x="319206" y="500457"/>
                  <a:pt x="328015" y="491666"/>
                  <a:pt x="339174" y="491666"/>
                </a:cubicBezTo>
                <a:close/>
                <a:moveTo>
                  <a:pt x="253473" y="491666"/>
                </a:moveTo>
                <a:cubicBezTo>
                  <a:pt x="264625" y="491666"/>
                  <a:pt x="273430" y="500457"/>
                  <a:pt x="273430" y="511592"/>
                </a:cubicBezTo>
                <a:lnTo>
                  <a:pt x="273430" y="571371"/>
                </a:lnTo>
                <a:cubicBezTo>
                  <a:pt x="273430" y="582506"/>
                  <a:pt x="264038" y="591883"/>
                  <a:pt x="253473" y="591883"/>
                </a:cubicBezTo>
                <a:cubicBezTo>
                  <a:pt x="242321" y="591883"/>
                  <a:pt x="232929" y="582506"/>
                  <a:pt x="232929" y="571371"/>
                </a:cubicBezTo>
                <a:lnTo>
                  <a:pt x="232929" y="511592"/>
                </a:lnTo>
                <a:cubicBezTo>
                  <a:pt x="232929" y="500457"/>
                  <a:pt x="242321" y="491666"/>
                  <a:pt x="253473" y="491666"/>
                </a:cubicBezTo>
                <a:close/>
                <a:moveTo>
                  <a:pt x="167280" y="491666"/>
                </a:moveTo>
                <a:cubicBezTo>
                  <a:pt x="178439" y="491666"/>
                  <a:pt x="187248" y="500457"/>
                  <a:pt x="187248" y="511592"/>
                </a:cubicBezTo>
                <a:lnTo>
                  <a:pt x="187248" y="571371"/>
                </a:lnTo>
                <a:cubicBezTo>
                  <a:pt x="187248" y="582506"/>
                  <a:pt x="178439" y="591883"/>
                  <a:pt x="167280" y="591883"/>
                </a:cubicBezTo>
                <a:cubicBezTo>
                  <a:pt x="156121" y="591883"/>
                  <a:pt x="147312" y="582506"/>
                  <a:pt x="147312" y="571371"/>
                </a:cubicBezTo>
                <a:lnTo>
                  <a:pt x="147312" y="511592"/>
                </a:lnTo>
                <a:cubicBezTo>
                  <a:pt x="147312" y="500457"/>
                  <a:pt x="156121" y="491666"/>
                  <a:pt x="167280" y="491666"/>
                </a:cubicBezTo>
                <a:close/>
                <a:moveTo>
                  <a:pt x="512290" y="404353"/>
                </a:moveTo>
                <a:lnTo>
                  <a:pt x="572180" y="404353"/>
                </a:lnTo>
                <a:cubicBezTo>
                  <a:pt x="583336" y="404353"/>
                  <a:pt x="592731" y="413142"/>
                  <a:pt x="592731" y="424274"/>
                </a:cubicBezTo>
                <a:cubicBezTo>
                  <a:pt x="592731" y="435406"/>
                  <a:pt x="583336" y="444195"/>
                  <a:pt x="572180" y="444195"/>
                </a:cubicBezTo>
                <a:lnTo>
                  <a:pt x="512290" y="444195"/>
                </a:lnTo>
                <a:cubicBezTo>
                  <a:pt x="501133" y="444195"/>
                  <a:pt x="492326" y="435406"/>
                  <a:pt x="492326" y="424274"/>
                </a:cubicBezTo>
                <a:cubicBezTo>
                  <a:pt x="492326" y="413142"/>
                  <a:pt x="501133" y="404353"/>
                  <a:pt x="512290" y="404353"/>
                </a:cubicBezTo>
                <a:close/>
                <a:moveTo>
                  <a:pt x="19945" y="404353"/>
                </a:moveTo>
                <a:lnTo>
                  <a:pt x="80366" y="404353"/>
                </a:lnTo>
                <a:cubicBezTo>
                  <a:pt x="91512" y="404353"/>
                  <a:pt x="100311" y="413142"/>
                  <a:pt x="100311" y="424274"/>
                </a:cubicBezTo>
                <a:cubicBezTo>
                  <a:pt x="100311" y="435406"/>
                  <a:pt x="91512" y="444195"/>
                  <a:pt x="80366" y="444195"/>
                </a:cubicBezTo>
                <a:lnTo>
                  <a:pt x="19945" y="444195"/>
                </a:lnTo>
                <a:cubicBezTo>
                  <a:pt x="8799" y="444195"/>
                  <a:pt x="0" y="435406"/>
                  <a:pt x="0" y="424274"/>
                </a:cubicBezTo>
                <a:cubicBezTo>
                  <a:pt x="0" y="413142"/>
                  <a:pt x="8799" y="404353"/>
                  <a:pt x="19945" y="404353"/>
                </a:cubicBezTo>
                <a:close/>
                <a:moveTo>
                  <a:pt x="512290" y="318829"/>
                </a:moveTo>
                <a:lnTo>
                  <a:pt x="572180" y="318829"/>
                </a:lnTo>
                <a:cubicBezTo>
                  <a:pt x="583336" y="318829"/>
                  <a:pt x="592731" y="327618"/>
                  <a:pt x="592731" y="338750"/>
                </a:cubicBezTo>
                <a:cubicBezTo>
                  <a:pt x="592731" y="349882"/>
                  <a:pt x="583336" y="358671"/>
                  <a:pt x="572180" y="358671"/>
                </a:cubicBezTo>
                <a:lnTo>
                  <a:pt x="512290" y="358671"/>
                </a:lnTo>
                <a:cubicBezTo>
                  <a:pt x="501133" y="358671"/>
                  <a:pt x="492326" y="349882"/>
                  <a:pt x="492326" y="338750"/>
                </a:cubicBezTo>
                <a:cubicBezTo>
                  <a:pt x="492326" y="327618"/>
                  <a:pt x="501133" y="318829"/>
                  <a:pt x="512290" y="318829"/>
                </a:cubicBezTo>
                <a:close/>
                <a:moveTo>
                  <a:pt x="19945" y="318829"/>
                </a:moveTo>
                <a:lnTo>
                  <a:pt x="80366" y="318829"/>
                </a:lnTo>
                <a:cubicBezTo>
                  <a:pt x="91512" y="318829"/>
                  <a:pt x="100311" y="327618"/>
                  <a:pt x="100311" y="338750"/>
                </a:cubicBezTo>
                <a:cubicBezTo>
                  <a:pt x="100311" y="349882"/>
                  <a:pt x="91512" y="358671"/>
                  <a:pt x="80366" y="358671"/>
                </a:cubicBezTo>
                <a:lnTo>
                  <a:pt x="19945" y="358671"/>
                </a:lnTo>
                <a:cubicBezTo>
                  <a:pt x="8799" y="358671"/>
                  <a:pt x="0" y="349882"/>
                  <a:pt x="0" y="338750"/>
                </a:cubicBezTo>
                <a:cubicBezTo>
                  <a:pt x="0" y="327618"/>
                  <a:pt x="8799" y="318829"/>
                  <a:pt x="19945" y="318829"/>
                </a:cubicBezTo>
                <a:close/>
                <a:moveTo>
                  <a:pt x="512290" y="232647"/>
                </a:moveTo>
                <a:lnTo>
                  <a:pt x="572180" y="232647"/>
                </a:lnTo>
                <a:cubicBezTo>
                  <a:pt x="583336" y="232647"/>
                  <a:pt x="592731" y="242017"/>
                  <a:pt x="592731" y="253143"/>
                </a:cubicBezTo>
                <a:cubicBezTo>
                  <a:pt x="592731" y="263684"/>
                  <a:pt x="583336" y="273054"/>
                  <a:pt x="572180" y="273054"/>
                </a:cubicBezTo>
                <a:lnTo>
                  <a:pt x="512290" y="273054"/>
                </a:lnTo>
                <a:cubicBezTo>
                  <a:pt x="501133" y="273054"/>
                  <a:pt x="492326" y="263684"/>
                  <a:pt x="492326" y="253143"/>
                </a:cubicBezTo>
                <a:cubicBezTo>
                  <a:pt x="492326" y="242017"/>
                  <a:pt x="501133" y="232647"/>
                  <a:pt x="512290" y="232647"/>
                </a:cubicBezTo>
                <a:close/>
                <a:moveTo>
                  <a:pt x="19945" y="232647"/>
                </a:moveTo>
                <a:lnTo>
                  <a:pt x="80366" y="232647"/>
                </a:lnTo>
                <a:cubicBezTo>
                  <a:pt x="91512" y="232647"/>
                  <a:pt x="100311" y="242017"/>
                  <a:pt x="100311" y="253143"/>
                </a:cubicBezTo>
                <a:cubicBezTo>
                  <a:pt x="100311" y="263684"/>
                  <a:pt x="91512" y="273054"/>
                  <a:pt x="80366" y="273054"/>
                </a:cubicBezTo>
                <a:lnTo>
                  <a:pt x="19945" y="273054"/>
                </a:lnTo>
                <a:cubicBezTo>
                  <a:pt x="8799" y="273054"/>
                  <a:pt x="0" y="263684"/>
                  <a:pt x="0" y="253143"/>
                </a:cubicBezTo>
                <a:cubicBezTo>
                  <a:pt x="0" y="242017"/>
                  <a:pt x="8799" y="232647"/>
                  <a:pt x="19945" y="232647"/>
                </a:cubicBezTo>
                <a:close/>
                <a:moveTo>
                  <a:pt x="512290" y="147123"/>
                </a:moveTo>
                <a:lnTo>
                  <a:pt x="572180" y="147123"/>
                </a:lnTo>
                <a:cubicBezTo>
                  <a:pt x="583336" y="147123"/>
                  <a:pt x="592731" y="156498"/>
                  <a:pt x="592731" y="167044"/>
                </a:cubicBezTo>
                <a:cubicBezTo>
                  <a:pt x="592731" y="178176"/>
                  <a:pt x="583336" y="186965"/>
                  <a:pt x="572180" y="186965"/>
                </a:cubicBezTo>
                <a:lnTo>
                  <a:pt x="512290" y="186965"/>
                </a:lnTo>
                <a:cubicBezTo>
                  <a:pt x="501133" y="186965"/>
                  <a:pt x="492326" y="178176"/>
                  <a:pt x="492326" y="167044"/>
                </a:cubicBezTo>
                <a:cubicBezTo>
                  <a:pt x="492326" y="155912"/>
                  <a:pt x="501133" y="147123"/>
                  <a:pt x="512290" y="147123"/>
                </a:cubicBezTo>
                <a:close/>
                <a:moveTo>
                  <a:pt x="19945" y="147123"/>
                </a:moveTo>
                <a:lnTo>
                  <a:pt x="80366" y="147123"/>
                </a:lnTo>
                <a:cubicBezTo>
                  <a:pt x="91512" y="147123"/>
                  <a:pt x="100311" y="155912"/>
                  <a:pt x="100311" y="167044"/>
                </a:cubicBezTo>
                <a:cubicBezTo>
                  <a:pt x="100311" y="178176"/>
                  <a:pt x="91512" y="186965"/>
                  <a:pt x="80366" y="186965"/>
                </a:cubicBezTo>
                <a:lnTo>
                  <a:pt x="19945" y="186965"/>
                </a:lnTo>
                <a:cubicBezTo>
                  <a:pt x="8799" y="186965"/>
                  <a:pt x="0" y="178176"/>
                  <a:pt x="0" y="167044"/>
                </a:cubicBezTo>
                <a:cubicBezTo>
                  <a:pt x="0" y="155912"/>
                  <a:pt x="8799" y="147123"/>
                  <a:pt x="19945" y="147123"/>
                </a:cubicBezTo>
                <a:close/>
                <a:moveTo>
                  <a:pt x="128568" y="127720"/>
                </a:moveTo>
                <a:lnTo>
                  <a:pt x="464163" y="127720"/>
                </a:lnTo>
                <a:lnTo>
                  <a:pt x="464163" y="128306"/>
                </a:lnTo>
                <a:lnTo>
                  <a:pt x="464163" y="463598"/>
                </a:lnTo>
                <a:lnTo>
                  <a:pt x="128568" y="463598"/>
                </a:lnTo>
                <a:lnTo>
                  <a:pt x="128568" y="128306"/>
                </a:lnTo>
                <a:close/>
                <a:moveTo>
                  <a:pt x="424875" y="0"/>
                </a:moveTo>
                <a:cubicBezTo>
                  <a:pt x="436027" y="0"/>
                  <a:pt x="445419" y="8791"/>
                  <a:pt x="445419" y="19926"/>
                </a:cubicBezTo>
                <a:lnTo>
                  <a:pt x="445419" y="80291"/>
                </a:lnTo>
                <a:cubicBezTo>
                  <a:pt x="445419" y="90840"/>
                  <a:pt x="436027" y="100217"/>
                  <a:pt x="424875" y="100217"/>
                </a:cubicBezTo>
                <a:cubicBezTo>
                  <a:pt x="413723" y="100217"/>
                  <a:pt x="404918" y="90840"/>
                  <a:pt x="404918" y="80291"/>
                </a:cubicBezTo>
                <a:lnTo>
                  <a:pt x="404918" y="19926"/>
                </a:lnTo>
                <a:cubicBezTo>
                  <a:pt x="404918" y="8791"/>
                  <a:pt x="413723" y="0"/>
                  <a:pt x="424875" y="0"/>
                </a:cubicBezTo>
                <a:close/>
                <a:moveTo>
                  <a:pt x="339174" y="0"/>
                </a:moveTo>
                <a:cubicBezTo>
                  <a:pt x="350333" y="0"/>
                  <a:pt x="359142" y="8791"/>
                  <a:pt x="359142" y="19926"/>
                </a:cubicBezTo>
                <a:lnTo>
                  <a:pt x="359142" y="80291"/>
                </a:lnTo>
                <a:cubicBezTo>
                  <a:pt x="359142" y="90840"/>
                  <a:pt x="350333" y="100217"/>
                  <a:pt x="339174" y="100217"/>
                </a:cubicBezTo>
                <a:cubicBezTo>
                  <a:pt x="328015" y="100217"/>
                  <a:pt x="319206" y="90840"/>
                  <a:pt x="319206" y="80291"/>
                </a:cubicBezTo>
                <a:lnTo>
                  <a:pt x="319206" y="19926"/>
                </a:lnTo>
                <a:cubicBezTo>
                  <a:pt x="319206" y="8791"/>
                  <a:pt x="328015" y="0"/>
                  <a:pt x="339174" y="0"/>
                </a:cubicBezTo>
                <a:close/>
                <a:moveTo>
                  <a:pt x="253473" y="0"/>
                </a:moveTo>
                <a:cubicBezTo>
                  <a:pt x="264625" y="0"/>
                  <a:pt x="273430" y="8791"/>
                  <a:pt x="273430" y="19926"/>
                </a:cubicBezTo>
                <a:lnTo>
                  <a:pt x="273430" y="80291"/>
                </a:lnTo>
                <a:cubicBezTo>
                  <a:pt x="273430" y="90840"/>
                  <a:pt x="264038" y="100217"/>
                  <a:pt x="253473" y="100217"/>
                </a:cubicBezTo>
                <a:cubicBezTo>
                  <a:pt x="242321" y="100217"/>
                  <a:pt x="232929" y="90840"/>
                  <a:pt x="232929" y="80291"/>
                </a:cubicBezTo>
                <a:lnTo>
                  <a:pt x="232929" y="19926"/>
                </a:lnTo>
                <a:cubicBezTo>
                  <a:pt x="232929" y="8791"/>
                  <a:pt x="242321" y="0"/>
                  <a:pt x="253473" y="0"/>
                </a:cubicBezTo>
                <a:close/>
                <a:moveTo>
                  <a:pt x="167280" y="0"/>
                </a:moveTo>
                <a:cubicBezTo>
                  <a:pt x="178439" y="0"/>
                  <a:pt x="187248" y="8791"/>
                  <a:pt x="187248" y="19926"/>
                </a:cubicBezTo>
                <a:lnTo>
                  <a:pt x="187248" y="80291"/>
                </a:lnTo>
                <a:cubicBezTo>
                  <a:pt x="187248" y="90840"/>
                  <a:pt x="178439" y="100217"/>
                  <a:pt x="167280" y="100217"/>
                </a:cubicBezTo>
                <a:cubicBezTo>
                  <a:pt x="156121" y="100217"/>
                  <a:pt x="147312" y="91426"/>
                  <a:pt x="147312" y="80291"/>
                </a:cubicBezTo>
                <a:lnTo>
                  <a:pt x="147312" y="19926"/>
                </a:lnTo>
                <a:cubicBezTo>
                  <a:pt x="147312" y="8791"/>
                  <a:pt x="156121" y="0"/>
                  <a:pt x="1672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4" name="矩形: 圆角 33">
            <a:extLst>
              <a:ext uri="{FF2B5EF4-FFF2-40B4-BE49-F238E27FC236}">
                <a16:creationId xmlns:a16="http://schemas.microsoft.com/office/drawing/2014/main" xmlns="" id="{B7F87532-F086-D801-8450-2941B0E59639}"/>
              </a:ext>
            </a:extLst>
          </p:cNvPr>
          <p:cNvSpPr/>
          <p:nvPr/>
        </p:nvSpPr>
        <p:spPr>
          <a:xfrm>
            <a:off x="660400" y="2653612"/>
            <a:ext cx="3280700" cy="1017588"/>
          </a:xfrm>
          <a:prstGeom prst="roundRect">
            <a:avLst/>
          </a:prstGeom>
          <a:solidFill>
            <a:schemeClr val="accent2">
              <a:alpha val="5000"/>
            </a:schemeClr>
          </a:solidFill>
          <a:ln w="6350" cap="flat">
            <a:solidFill>
              <a:schemeClr val="accent2">
                <a:alpha val="3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rgbClr val="000000"/>
              </a:solidFill>
              <a:latin typeface="微软雅黑"/>
              <a:ea typeface="微软雅黑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E597AE09-2C20-A571-6822-CEA85B353B1F}"/>
              </a:ext>
            </a:extLst>
          </p:cNvPr>
          <p:cNvSpPr txBox="1"/>
          <p:nvPr/>
        </p:nvSpPr>
        <p:spPr>
          <a:xfrm>
            <a:off x="1438700" y="2671023"/>
            <a:ext cx="2050091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D797427E-28A4-056E-2F09-FB3DA6ACA9B2}"/>
              </a:ext>
            </a:extLst>
          </p:cNvPr>
          <p:cNvSpPr txBox="1"/>
          <p:nvPr/>
        </p:nvSpPr>
        <p:spPr>
          <a:xfrm>
            <a:off x="1438700" y="2964630"/>
            <a:ext cx="2502400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37" name="iconfont-11253-5327384">
            <a:extLst>
              <a:ext uri="{FF2B5EF4-FFF2-40B4-BE49-F238E27FC236}">
                <a16:creationId xmlns:a16="http://schemas.microsoft.com/office/drawing/2014/main" xmlns="" id="{0FDD1FBA-590A-D7AF-C423-270DA656CABD}"/>
              </a:ext>
            </a:extLst>
          </p:cNvPr>
          <p:cNvSpPr/>
          <p:nvPr/>
        </p:nvSpPr>
        <p:spPr>
          <a:xfrm>
            <a:off x="821022" y="1904799"/>
            <a:ext cx="546095" cy="364025"/>
          </a:xfrm>
          <a:custGeom>
            <a:avLst/>
            <a:gdLst>
              <a:gd name="T0" fmla="*/ 9997 w 9997"/>
              <a:gd name="T1" fmla="*/ 1668 h 6664"/>
              <a:gd name="T2" fmla="*/ 9902 w 9997"/>
              <a:gd name="T3" fmla="*/ 1803 h 6664"/>
              <a:gd name="T4" fmla="*/ 5041 w 9997"/>
              <a:gd name="T5" fmla="*/ 3331 h 6664"/>
              <a:gd name="T6" fmla="*/ 4997 w 9997"/>
              <a:gd name="T7" fmla="*/ 3336 h 6664"/>
              <a:gd name="T8" fmla="*/ 4953 w 9997"/>
              <a:gd name="T9" fmla="*/ 3331 h 6664"/>
              <a:gd name="T10" fmla="*/ 2123 w 9997"/>
              <a:gd name="T11" fmla="*/ 2436 h 6664"/>
              <a:gd name="T12" fmla="*/ 1816 w 9997"/>
              <a:gd name="T13" fmla="*/ 2919 h 6664"/>
              <a:gd name="T14" fmla="*/ 1668 w 9997"/>
              <a:gd name="T15" fmla="*/ 3694 h 6664"/>
              <a:gd name="T16" fmla="*/ 1941 w 9997"/>
              <a:gd name="T17" fmla="*/ 4167 h 6664"/>
              <a:gd name="T18" fmla="*/ 1690 w 9997"/>
              <a:gd name="T19" fmla="*/ 4631 h 6664"/>
              <a:gd name="T20" fmla="*/ 1941 w 9997"/>
              <a:gd name="T21" fmla="*/ 6509 h 6664"/>
              <a:gd name="T22" fmla="*/ 1906 w 9997"/>
              <a:gd name="T23" fmla="*/ 6617 h 6664"/>
              <a:gd name="T24" fmla="*/ 1802 w 9997"/>
              <a:gd name="T25" fmla="*/ 6664 h 6664"/>
              <a:gd name="T26" fmla="*/ 970 w 9997"/>
              <a:gd name="T27" fmla="*/ 6664 h 6664"/>
              <a:gd name="T28" fmla="*/ 866 w 9997"/>
              <a:gd name="T29" fmla="*/ 6617 h 6664"/>
              <a:gd name="T30" fmla="*/ 831 w 9997"/>
              <a:gd name="T31" fmla="*/ 6509 h 6664"/>
              <a:gd name="T32" fmla="*/ 1085 w 9997"/>
              <a:gd name="T33" fmla="*/ 4630 h 6664"/>
              <a:gd name="T34" fmla="*/ 833 w 9997"/>
              <a:gd name="T35" fmla="*/ 4167 h 6664"/>
              <a:gd name="T36" fmla="*/ 1116 w 9997"/>
              <a:gd name="T37" fmla="*/ 3685 h 6664"/>
              <a:gd name="T38" fmla="*/ 1542 w 9997"/>
              <a:gd name="T39" fmla="*/ 2253 h 6664"/>
              <a:gd name="T40" fmla="*/ 95 w 9997"/>
              <a:gd name="T41" fmla="*/ 1803 h 6664"/>
              <a:gd name="T42" fmla="*/ 0 w 9997"/>
              <a:gd name="T43" fmla="*/ 1668 h 6664"/>
              <a:gd name="T44" fmla="*/ 95 w 9997"/>
              <a:gd name="T45" fmla="*/ 1533 h 6664"/>
              <a:gd name="T46" fmla="*/ 4956 w 9997"/>
              <a:gd name="T47" fmla="*/ 5 h 6664"/>
              <a:gd name="T48" fmla="*/ 5000 w 9997"/>
              <a:gd name="T49" fmla="*/ 0 h 6664"/>
              <a:gd name="T50" fmla="*/ 5043 w 9997"/>
              <a:gd name="T51" fmla="*/ 5 h 6664"/>
              <a:gd name="T52" fmla="*/ 9902 w 9997"/>
              <a:gd name="T53" fmla="*/ 1533 h 6664"/>
              <a:gd name="T54" fmla="*/ 9997 w 9997"/>
              <a:gd name="T55" fmla="*/ 1668 h 6664"/>
              <a:gd name="T56" fmla="*/ 7697 w 9997"/>
              <a:gd name="T57" fmla="*/ 3074 h 6664"/>
              <a:gd name="T58" fmla="*/ 7776 w 9997"/>
              <a:gd name="T59" fmla="*/ 4446 h 6664"/>
              <a:gd name="T60" fmla="*/ 7420 w 9997"/>
              <a:gd name="T61" fmla="*/ 5002 h 6664"/>
              <a:gd name="T62" fmla="*/ 6399 w 9997"/>
              <a:gd name="T63" fmla="*/ 5408 h 6664"/>
              <a:gd name="T64" fmla="*/ 4998 w 9997"/>
              <a:gd name="T65" fmla="*/ 5558 h 6664"/>
              <a:gd name="T66" fmla="*/ 3597 w 9997"/>
              <a:gd name="T67" fmla="*/ 5408 h 6664"/>
              <a:gd name="T68" fmla="*/ 2577 w 9997"/>
              <a:gd name="T69" fmla="*/ 5002 h 6664"/>
              <a:gd name="T70" fmla="*/ 2221 w 9997"/>
              <a:gd name="T71" fmla="*/ 4446 h 6664"/>
              <a:gd name="T72" fmla="*/ 2299 w 9997"/>
              <a:gd name="T73" fmla="*/ 3074 h 6664"/>
              <a:gd name="T74" fmla="*/ 4791 w 9997"/>
              <a:gd name="T75" fmla="*/ 3861 h 6664"/>
              <a:gd name="T76" fmla="*/ 4999 w 9997"/>
              <a:gd name="T77" fmla="*/ 3891 h 6664"/>
              <a:gd name="T78" fmla="*/ 5208 w 9997"/>
              <a:gd name="T79" fmla="*/ 3861 h 6664"/>
              <a:gd name="T80" fmla="*/ 7697 w 9997"/>
              <a:gd name="T81" fmla="*/ 3074 h 66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997" h="6664">
                <a:moveTo>
                  <a:pt x="9997" y="1668"/>
                </a:moveTo>
                <a:cubicBezTo>
                  <a:pt x="9997" y="1734"/>
                  <a:pt x="9966" y="1779"/>
                  <a:pt x="9902" y="1803"/>
                </a:cubicBezTo>
                <a:lnTo>
                  <a:pt x="5041" y="3331"/>
                </a:lnTo>
                <a:cubicBezTo>
                  <a:pt x="5030" y="3334"/>
                  <a:pt x="5015" y="3336"/>
                  <a:pt x="4997" y="3336"/>
                </a:cubicBezTo>
                <a:cubicBezTo>
                  <a:pt x="4980" y="3336"/>
                  <a:pt x="4966" y="3334"/>
                  <a:pt x="4953" y="3331"/>
                </a:cubicBezTo>
                <a:lnTo>
                  <a:pt x="2123" y="2436"/>
                </a:lnTo>
                <a:cubicBezTo>
                  <a:pt x="2000" y="2534"/>
                  <a:pt x="1896" y="2696"/>
                  <a:pt x="1816" y="2919"/>
                </a:cubicBezTo>
                <a:cubicBezTo>
                  <a:pt x="1735" y="3143"/>
                  <a:pt x="1686" y="3402"/>
                  <a:pt x="1668" y="3694"/>
                </a:cubicBezTo>
                <a:cubicBezTo>
                  <a:pt x="1851" y="3798"/>
                  <a:pt x="1941" y="3957"/>
                  <a:pt x="1941" y="4167"/>
                </a:cubicBezTo>
                <a:cubicBezTo>
                  <a:pt x="1941" y="4367"/>
                  <a:pt x="1857" y="4522"/>
                  <a:pt x="1690" y="4631"/>
                </a:cubicBezTo>
                <a:lnTo>
                  <a:pt x="1941" y="6509"/>
                </a:lnTo>
                <a:cubicBezTo>
                  <a:pt x="1947" y="6549"/>
                  <a:pt x="1935" y="6586"/>
                  <a:pt x="1906" y="6617"/>
                </a:cubicBezTo>
                <a:cubicBezTo>
                  <a:pt x="1879" y="6648"/>
                  <a:pt x="1845" y="6664"/>
                  <a:pt x="1802" y="6664"/>
                </a:cubicBezTo>
                <a:lnTo>
                  <a:pt x="970" y="6664"/>
                </a:lnTo>
                <a:cubicBezTo>
                  <a:pt x="926" y="6664"/>
                  <a:pt x="891" y="6648"/>
                  <a:pt x="866" y="6617"/>
                </a:cubicBezTo>
                <a:cubicBezTo>
                  <a:pt x="837" y="6586"/>
                  <a:pt x="826" y="6549"/>
                  <a:pt x="831" y="6509"/>
                </a:cubicBezTo>
                <a:lnTo>
                  <a:pt x="1085" y="4630"/>
                </a:lnTo>
                <a:cubicBezTo>
                  <a:pt x="916" y="4521"/>
                  <a:pt x="833" y="4364"/>
                  <a:pt x="833" y="4167"/>
                </a:cubicBezTo>
                <a:cubicBezTo>
                  <a:pt x="833" y="3955"/>
                  <a:pt x="927" y="3794"/>
                  <a:pt x="1116" y="3685"/>
                </a:cubicBezTo>
                <a:cubicBezTo>
                  <a:pt x="1147" y="3085"/>
                  <a:pt x="1290" y="2609"/>
                  <a:pt x="1542" y="2253"/>
                </a:cubicBezTo>
                <a:lnTo>
                  <a:pt x="95" y="1803"/>
                </a:lnTo>
                <a:cubicBezTo>
                  <a:pt x="31" y="1779"/>
                  <a:pt x="0" y="1735"/>
                  <a:pt x="0" y="1668"/>
                </a:cubicBezTo>
                <a:cubicBezTo>
                  <a:pt x="0" y="1602"/>
                  <a:pt x="31" y="1557"/>
                  <a:pt x="95" y="1533"/>
                </a:cubicBezTo>
                <a:lnTo>
                  <a:pt x="4956" y="5"/>
                </a:lnTo>
                <a:cubicBezTo>
                  <a:pt x="4967" y="2"/>
                  <a:pt x="4982" y="0"/>
                  <a:pt x="5000" y="0"/>
                </a:cubicBezTo>
                <a:cubicBezTo>
                  <a:pt x="5017" y="0"/>
                  <a:pt x="5031" y="2"/>
                  <a:pt x="5043" y="5"/>
                </a:cubicBezTo>
                <a:lnTo>
                  <a:pt x="9902" y="1533"/>
                </a:lnTo>
                <a:cubicBezTo>
                  <a:pt x="9966" y="1557"/>
                  <a:pt x="9997" y="1602"/>
                  <a:pt x="9997" y="1668"/>
                </a:cubicBezTo>
                <a:close/>
                <a:moveTo>
                  <a:pt x="7697" y="3074"/>
                </a:moveTo>
                <a:lnTo>
                  <a:pt x="7776" y="4446"/>
                </a:lnTo>
                <a:cubicBezTo>
                  <a:pt x="7787" y="4646"/>
                  <a:pt x="7670" y="4830"/>
                  <a:pt x="7420" y="5002"/>
                </a:cubicBezTo>
                <a:cubicBezTo>
                  <a:pt x="7170" y="5172"/>
                  <a:pt x="6831" y="5307"/>
                  <a:pt x="6399" y="5408"/>
                </a:cubicBezTo>
                <a:cubicBezTo>
                  <a:pt x="5968" y="5508"/>
                  <a:pt x="5502" y="5558"/>
                  <a:pt x="4998" y="5558"/>
                </a:cubicBezTo>
                <a:cubicBezTo>
                  <a:pt x="4494" y="5558"/>
                  <a:pt x="4027" y="5508"/>
                  <a:pt x="3597" y="5408"/>
                </a:cubicBezTo>
                <a:cubicBezTo>
                  <a:pt x="3166" y="5308"/>
                  <a:pt x="2827" y="5174"/>
                  <a:pt x="2577" y="5002"/>
                </a:cubicBezTo>
                <a:cubicBezTo>
                  <a:pt x="2327" y="4832"/>
                  <a:pt x="2209" y="4646"/>
                  <a:pt x="2221" y="4446"/>
                </a:cubicBezTo>
                <a:lnTo>
                  <a:pt x="2299" y="3074"/>
                </a:lnTo>
                <a:lnTo>
                  <a:pt x="4791" y="3861"/>
                </a:lnTo>
                <a:cubicBezTo>
                  <a:pt x="4854" y="3882"/>
                  <a:pt x="4924" y="3891"/>
                  <a:pt x="4999" y="3891"/>
                </a:cubicBezTo>
                <a:cubicBezTo>
                  <a:pt x="5075" y="3891"/>
                  <a:pt x="5144" y="3882"/>
                  <a:pt x="5208" y="3861"/>
                </a:cubicBezTo>
                <a:lnTo>
                  <a:pt x="7697" y="307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8" name="microchip_22777">
            <a:extLst>
              <a:ext uri="{FF2B5EF4-FFF2-40B4-BE49-F238E27FC236}">
                <a16:creationId xmlns:a16="http://schemas.microsoft.com/office/drawing/2014/main" xmlns="" id="{75A5A27E-02EA-D2EA-F5A6-E5206FEB0FAA}"/>
              </a:ext>
            </a:extLst>
          </p:cNvPr>
          <p:cNvSpPr/>
          <p:nvPr/>
        </p:nvSpPr>
        <p:spPr>
          <a:xfrm>
            <a:off x="798323" y="2964630"/>
            <a:ext cx="444506" cy="443870"/>
          </a:xfrm>
          <a:custGeom>
            <a:avLst/>
            <a:gdLst>
              <a:gd name="connsiteX0" fmla="*/ 424875 w 592731"/>
              <a:gd name="connsiteY0" fmla="*/ 491666 h 591883"/>
              <a:gd name="connsiteX1" fmla="*/ 445419 w 592731"/>
              <a:gd name="connsiteY1" fmla="*/ 511592 h 591883"/>
              <a:gd name="connsiteX2" fmla="*/ 445419 w 592731"/>
              <a:gd name="connsiteY2" fmla="*/ 571371 h 591883"/>
              <a:gd name="connsiteX3" fmla="*/ 424875 w 592731"/>
              <a:gd name="connsiteY3" fmla="*/ 591883 h 591883"/>
              <a:gd name="connsiteX4" fmla="*/ 404918 w 592731"/>
              <a:gd name="connsiteY4" fmla="*/ 571371 h 591883"/>
              <a:gd name="connsiteX5" fmla="*/ 404918 w 592731"/>
              <a:gd name="connsiteY5" fmla="*/ 511592 h 591883"/>
              <a:gd name="connsiteX6" fmla="*/ 424875 w 592731"/>
              <a:gd name="connsiteY6" fmla="*/ 491666 h 591883"/>
              <a:gd name="connsiteX7" fmla="*/ 339174 w 592731"/>
              <a:gd name="connsiteY7" fmla="*/ 491666 h 591883"/>
              <a:gd name="connsiteX8" fmla="*/ 359142 w 592731"/>
              <a:gd name="connsiteY8" fmla="*/ 511592 h 591883"/>
              <a:gd name="connsiteX9" fmla="*/ 359142 w 592731"/>
              <a:gd name="connsiteY9" fmla="*/ 571371 h 591883"/>
              <a:gd name="connsiteX10" fmla="*/ 339174 w 592731"/>
              <a:gd name="connsiteY10" fmla="*/ 591883 h 591883"/>
              <a:gd name="connsiteX11" fmla="*/ 319206 w 592731"/>
              <a:gd name="connsiteY11" fmla="*/ 571371 h 591883"/>
              <a:gd name="connsiteX12" fmla="*/ 319206 w 592731"/>
              <a:gd name="connsiteY12" fmla="*/ 511592 h 591883"/>
              <a:gd name="connsiteX13" fmla="*/ 339174 w 592731"/>
              <a:gd name="connsiteY13" fmla="*/ 491666 h 591883"/>
              <a:gd name="connsiteX14" fmla="*/ 253473 w 592731"/>
              <a:gd name="connsiteY14" fmla="*/ 491666 h 591883"/>
              <a:gd name="connsiteX15" fmla="*/ 273430 w 592731"/>
              <a:gd name="connsiteY15" fmla="*/ 511592 h 591883"/>
              <a:gd name="connsiteX16" fmla="*/ 273430 w 592731"/>
              <a:gd name="connsiteY16" fmla="*/ 571371 h 591883"/>
              <a:gd name="connsiteX17" fmla="*/ 253473 w 592731"/>
              <a:gd name="connsiteY17" fmla="*/ 591883 h 591883"/>
              <a:gd name="connsiteX18" fmla="*/ 232929 w 592731"/>
              <a:gd name="connsiteY18" fmla="*/ 571371 h 591883"/>
              <a:gd name="connsiteX19" fmla="*/ 232929 w 592731"/>
              <a:gd name="connsiteY19" fmla="*/ 511592 h 591883"/>
              <a:gd name="connsiteX20" fmla="*/ 253473 w 592731"/>
              <a:gd name="connsiteY20" fmla="*/ 491666 h 591883"/>
              <a:gd name="connsiteX21" fmla="*/ 167280 w 592731"/>
              <a:gd name="connsiteY21" fmla="*/ 491666 h 591883"/>
              <a:gd name="connsiteX22" fmla="*/ 187248 w 592731"/>
              <a:gd name="connsiteY22" fmla="*/ 511592 h 591883"/>
              <a:gd name="connsiteX23" fmla="*/ 187248 w 592731"/>
              <a:gd name="connsiteY23" fmla="*/ 571371 h 591883"/>
              <a:gd name="connsiteX24" fmla="*/ 167280 w 592731"/>
              <a:gd name="connsiteY24" fmla="*/ 591883 h 591883"/>
              <a:gd name="connsiteX25" fmla="*/ 147312 w 592731"/>
              <a:gd name="connsiteY25" fmla="*/ 571371 h 591883"/>
              <a:gd name="connsiteX26" fmla="*/ 147312 w 592731"/>
              <a:gd name="connsiteY26" fmla="*/ 511592 h 591883"/>
              <a:gd name="connsiteX27" fmla="*/ 167280 w 592731"/>
              <a:gd name="connsiteY27" fmla="*/ 491666 h 591883"/>
              <a:gd name="connsiteX28" fmla="*/ 512290 w 592731"/>
              <a:gd name="connsiteY28" fmla="*/ 404353 h 591883"/>
              <a:gd name="connsiteX29" fmla="*/ 572180 w 592731"/>
              <a:gd name="connsiteY29" fmla="*/ 404353 h 591883"/>
              <a:gd name="connsiteX30" fmla="*/ 592731 w 592731"/>
              <a:gd name="connsiteY30" fmla="*/ 424274 h 591883"/>
              <a:gd name="connsiteX31" fmla="*/ 572180 w 592731"/>
              <a:gd name="connsiteY31" fmla="*/ 444195 h 591883"/>
              <a:gd name="connsiteX32" fmla="*/ 512290 w 592731"/>
              <a:gd name="connsiteY32" fmla="*/ 444195 h 591883"/>
              <a:gd name="connsiteX33" fmla="*/ 492326 w 592731"/>
              <a:gd name="connsiteY33" fmla="*/ 424274 h 591883"/>
              <a:gd name="connsiteX34" fmla="*/ 512290 w 592731"/>
              <a:gd name="connsiteY34" fmla="*/ 404353 h 591883"/>
              <a:gd name="connsiteX35" fmla="*/ 19945 w 592731"/>
              <a:gd name="connsiteY35" fmla="*/ 404353 h 591883"/>
              <a:gd name="connsiteX36" fmla="*/ 80366 w 592731"/>
              <a:gd name="connsiteY36" fmla="*/ 404353 h 591883"/>
              <a:gd name="connsiteX37" fmla="*/ 100311 w 592731"/>
              <a:gd name="connsiteY37" fmla="*/ 424274 h 591883"/>
              <a:gd name="connsiteX38" fmla="*/ 80366 w 592731"/>
              <a:gd name="connsiteY38" fmla="*/ 444195 h 591883"/>
              <a:gd name="connsiteX39" fmla="*/ 19945 w 592731"/>
              <a:gd name="connsiteY39" fmla="*/ 444195 h 591883"/>
              <a:gd name="connsiteX40" fmla="*/ 0 w 592731"/>
              <a:gd name="connsiteY40" fmla="*/ 424274 h 591883"/>
              <a:gd name="connsiteX41" fmla="*/ 19945 w 592731"/>
              <a:gd name="connsiteY41" fmla="*/ 404353 h 591883"/>
              <a:gd name="connsiteX42" fmla="*/ 512290 w 592731"/>
              <a:gd name="connsiteY42" fmla="*/ 318829 h 591883"/>
              <a:gd name="connsiteX43" fmla="*/ 572180 w 592731"/>
              <a:gd name="connsiteY43" fmla="*/ 318829 h 591883"/>
              <a:gd name="connsiteX44" fmla="*/ 592731 w 592731"/>
              <a:gd name="connsiteY44" fmla="*/ 338750 h 591883"/>
              <a:gd name="connsiteX45" fmla="*/ 572180 w 592731"/>
              <a:gd name="connsiteY45" fmla="*/ 358671 h 591883"/>
              <a:gd name="connsiteX46" fmla="*/ 512290 w 592731"/>
              <a:gd name="connsiteY46" fmla="*/ 358671 h 591883"/>
              <a:gd name="connsiteX47" fmla="*/ 492326 w 592731"/>
              <a:gd name="connsiteY47" fmla="*/ 338750 h 591883"/>
              <a:gd name="connsiteX48" fmla="*/ 512290 w 592731"/>
              <a:gd name="connsiteY48" fmla="*/ 318829 h 591883"/>
              <a:gd name="connsiteX49" fmla="*/ 19945 w 592731"/>
              <a:gd name="connsiteY49" fmla="*/ 318829 h 591883"/>
              <a:gd name="connsiteX50" fmla="*/ 80366 w 592731"/>
              <a:gd name="connsiteY50" fmla="*/ 318829 h 591883"/>
              <a:gd name="connsiteX51" fmla="*/ 100311 w 592731"/>
              <a:gd name="connsiteY51" fmla="*/ 338750 h 591883"/>
              <a:gd name="connsiteX52" fmla="*/ 80366 w 592731"/>
              <a:gd name="connsiteY52" fmla="*/ 358671 h 591883"/>
              <a:gd name="connsiteX53" fmla="*/ 19945 w 592731"/>
              <a:gd name="connsiteY53" fmla="*/ 358671 h 591883"/>
              <a:gd name="connsiteX54" fmla="*/ 0 w 592731"/>
              <a:gd name="connsiteY54" fmla="*/ 338750 h 591883"/>
              <a:gd name="connsiteX55" fmla="*/ 19945 w 592731"/>
              <a:gd name="connsiteY55" fmla="*/ 318829 h 591883"/>
              <a:gd name="connsiteX56" fmla="*/ 512290 w 592731"/>
              <a:gd name="connsiteY56" fmla="*/ 232647 h 591883"/>
              <a:gd name="connsiteX57" fmla="*/ 572180 w 592731"/>
              <a:gd name="connsiteY57" fmla="*/ 232647 h 591883"/>
              <a:gd name="connsiteX58" fmla="*/ 592731 w 592731"/>
              <a:gd name="connsiteY58" fmla="*/ 253143 h 591883"/>
              <a:gd name="connsiteX59" fmla="*/ 572180 w 592731"/>
              <a:gd name="connsiteY59" fmla="*/ 273054 h 591883"/>
              <a:gd name="connsiteX60" fmla="*/ 512290 w 592731"/>
              <a:gd name="connsiteY60" fmla="*/ 273054 h 591883"/>
              <a:gd name="connsiteX61" fmla="*/ 492326 w 592731"/>
              <a:gd name="connsiteY61" fmla="*/ 253143 h 591883"/>
              <a:gd name="connsiteX62" fmla="*/ 512290 w 592731"/>
              <a:gd name="connsiteY62" fmla="*/ 232647 h 591883"/>
              <a:gd name="connsiteX63" fmla="*/ 19945 w 592731"/>
              <a:gd name="connsiteY63" fmla="*/ 232647 h 591883"/>
              <a:gd name="connsiteX64" fmla="*/ 80366 w 592731"/>
              <a:gd name="connsiteY64" fmla="*/ 232647 h 591883"/>
              <a:gd name="connsiteX65" fmla="*/ 100311 w 592731"/>
              <a:gd name="connsiteY65" fmla="*/ 253143 h 591883"/>
              <a:gd name="connsiteX66" fmla="*/ 80366 w 592731"/>
              <a:gd name="connsiteY66" fmla="*/ 273054 h 591883"/>
              <a:gd name="connsiteX67" fmla="*/ 19945 w 592731"/>
              <a:gd name="connsiteY67" fmla="*/ 273054 h 591883"/>
              <a:gd name="connsiteX68" fmla="*/ 0 w 592731"/>
              <a:gd name="connsiteY68" fmla="*/ 253143 h 591883"/>
              <a:gd name="connsiteX69" fmla="*/ 19945 w 592731"/>
              <a:gd name="connsiteY69" fmla="*/ 232647 h 591883"/>
              <a:gd name="connsiteX70" fmla="*/ 512290 w 592731"/>
              <a:gd name="connsiteY70" fmla="*/ 147123 h 591883"/>
              <a:gd name="connsiteX71" fmla="*/ 572180 w 592731"/>
              <a:gd name="connsiteY71" fmla="*/ 147123 h 591883"/>
              <a:gd name="connsiteX72" fmla="*/ 592731 w 592731"/>
              <a:gd name="connsiteY72" fmla="*/ 167044 h 591883"/>
              <a:gd name="connsiteX73" fmla="*/ 572180 w 592731"/>
              <a:gd name="connsiteY73" fmla="*/ 186965 h 591883"/>
              <a:gd name="connsiteX74" fmla="*/ 512290 w 592731"/>
              <a:gd name="connsiteY74" fmla="*/ 186965 h 591883"/>
              <a:gd name="connsiteX75" fmla="*/ 492326 w 592731"/>
              <a:gd name="connsiteY75" fmla="*/ 167044 h 591883"/>
              <a:gd name="connsiteX76" fmla="*/ 512290 w 592731"/>
              <a:gd name="connsiteY76" fmla="*/ 147123 h 591883"/>
              <a:gd name="connsiteX77" fmla="*/ 19945 w 592731"/>
              <a:gd name="connsiteY77" fmla="*/ 147123 h 591883"/>
              <a:gd name="connsiteX78" fmla="*/ 80366 w 592731"/>
              <a:gd name="connsiteY78" fmla="*/ 147123 h 591883"/>
              <a:gd name="connsiteX79" fmla="*/ 100311 w 592731"/>
              <a:gd name="connsiteY79" fmla="*/ 167044 h 591883"/>
              <a:gd name="connsiteX80" fmla="*/ 80366 w 592731"/>
              <a:gd name="connsiteY80" fmla="*/ 186965 h 591883"/>
              <a:gd name="connsiteX81" fmla="*/ 19945 w 592731"/>
              <a:gd name="connsiteY81" fmla="*/ 186965 h 591883"/>
              <a:gd name="connsiteX82" fmla="*/ 0 w 592731"/>
              <a:gd name="connsiteY82" fmla="*/ 167044 h 591883"/>
              <a:gd name="connsiteX83" fmla="*/ 19945 w 592731"/>
              <a:gd name="connsiteY83" fmla="*/ 147123 h 591883"/>
              <a:gd name="connsiteX84" fmla="*/ 128568 w 592731"/>
              <a:gd name="connsiteY84" fmla="*/ 127720 h 591883"/>
              <a:gd name="connsiteX85" fmla="*/ 464163 w 592731"/>
              <a:gd name="connsiteY85" fmla="*/ 127720 h 591883"/>
              <a:gd name="connsiteX86" fmla="*/ 464163 w 592731"/>
              <a:gd name="connsiteY86" fmla="*/ 128306 h 591883"/>
              <a:gd name="connsiteX87" fmla="*/ 464163 w 592731"/>
              <a:gd name="connsiteY87" fmla="*/ 463598 h 591883"/>
              <a:gd name="connsiteX88" fmla="*/ 128568 w 592731"/>
              <a:gd name="connsiteY88" fmla="*/ 463598 h 591883"/>
              <a:gd name="connsiteX89" fmla="*/ 128568 w 592731"/>
              <a:gd name="connsiteY89" fmla="*/ 128306 h 591883"/>
              <a:gd name="connsiteX90" fmla="*/ 424875 w 592731"/>
              <a:gd name="connsiteY90" fmla="*/ 0 h 591883"/>
              <a:gd name="connsiteX91" fmla="*/ 445419 w 592731"/>
              <a:gd name="connsiteY91" fmla="*/ 19926 h 591883"/>
              <a:gd name="connsiteX92" fmla="*/ 445419 w 592731"/>
              <a:gd name="connsiteY92" fmla="*/ 80291 h 591883"/>
              <a:gd name="connsiteX93" fmla="*/ 424875 w 592731"/>
              <a:gd name="connsiteY93" fmla="*/ 100217 h 591883"/>
              <a:gd name="connsiteX94" fmla="*/ 404918 w 592731"/>
              <a:gd name="connsiteY94" fmla="*/ 80291 h 591883"/>
              <a:gd name="connsiteX95" fmla="*/ 404918 w 592731"/>
              <a:gd name="connsiteY95" fmla="*/ 19926 h 591883"/>
              <a:gd name="connsiteX96" fmla="*/ 424875 w 592731"/>
              <a:gd name="connsiteY96" fmla="*/ 0 h 591883"/>
              <a:gd name="connsiteX97" fmla="*/ 339174 w 592731"/>
              <a:gd name="connsiteY97" fmla="*/ 0 h 591883"/>
              <a:gd name="connsiteX98" fmla="*/ 359142 w 592731"/>
              <a:gd name="connsiteY98" fmla="*/ 19926 h 591883"/>
              <a:gd name="connsiteX99" fmla="*/ 359142 w 592731"/>
              <a:gd name="connsiteY99" fmla="*/ 80291 h 591883"/>
              <a:gd name="connsiteX100" fmla="*/ 339174 w 592731"/>
              <a:gd name="connsiteY100" fmla="*/ 100217 h 591883"/>
              <a:gd name="connsiteX101" fmla="*/ 319206 w 592731"/>
              <a:gd name="connsiteY101" fmla="*/ 80291 h 591883"/>
              <a:gd name="connsiteX102" fmla="*/ 319206 w 592731"/>
              <a:gd name="connsiteY102" fmla="*/ 19926 h 591883"/>
              <a:gd name="connsiteX103" fmla="*/ 339174 w 592731"/>
              <a:gd name="connsiteY103" fmla="*/ 0 h 591883"/>
              <a:gd name="connsiteX104" fmla="*/ 253473 w 592731"/>
              <a:gd name="connsiteY104" fmla="*/ 0 h 591883"/>
              <a:gd name="connsiteX105" fmla="*/ 273430 w 592731"/>
              <a:gd name="connsiteY105" fmla="*/ 19926 h 591883"/>
              <a:gd name="connsiteX106" fmla="*/ 273430 w 592731"/>
              <a:gd name="connsiteY106" fmla="*/ 80291 h 591883"/>
              <a:gd name="connsiteX107" fmla="*/ 253473 w 592731"/>
              <a:gd name="connsiteY107" fmla="*/ 100217 h 591883"/>
              <a:gd name="connsiteX108" fmla="*/ 232929 w 592731"/>
              <a:gd name="connsiteY108" fmla="*/ 80291 h 591883"/>
              <a:gd name="connsiteX109" fmla="*/ 232929 w 592731"/>
              <a:gd name="connsiteY109" fmla="*/ 19926 h 591883"/>
              <a:gd name="connsiteX110" fmla="*/ 253473 w 592731"/>
              <a:gd name="connsiteY110" fmla="*/ 0 h 591883"/>
              <a:gd name="connsiteX111" fmla="*/ 167280 w 592731"/>
              <a:gd name="connsiteY111" fmla="*/ 0 h 591883"/>
              <a:gd name="connsiteX112" fmla="*/ 187248 w 592731"/>
              <a:gd name="connsiteY112" fmla="*/ 19926 h 591883"/>
              <a:gd name="connsiteX113" fmla="*/ 187248 w 592731"/>
              <a:gd name="connsiteY113" fmla="*/ 80291 h 591883"/>
              <a:gd name="connsiteX114" fmla="*/ 167280 w 592731"/>
              <a:gd name="connsiteY114" fmla="*/ 100217 h 591883"/>
              <a:gd name="connsiteX115" fmla="*/ 147312 w 592731"/>
              <a:gd name="connsiteY115" fmla="*/ 80291 h 591883"/>
              <a:gd name="connsiteX116" fmla="*/ 147312 w 592731"/>
              <a:gd name="connsiteY116" fmla="*/ 19926 h 591883"/>
              <a:gd name="connsiteX117" fmla="*/ 167280 w 592731"/>
              <a:gd name="connsiteY117" fmla="*/ 0 h 591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592731" h="591883">
                <a:moveTo>
                  <a:pt x="424875" y="491666"/>
                </a:moveTo>
                <a:cubicBezTo>
                  <a:pt x="436027" y="491666"/>
                  <a:pt x="444832" y="500457"/>
                  <a:pt x="445419" y="511592"/>
                </a:cubicBezTo>
                <a:lnTo>
                  <a:pt x="445419" y="571371"/>
                </a:lnTo>
                <a:cubicBezTo>
                  <a:pt x="445419" y="582506"/>
                  <a:pt x="436027" y="591883"/>
                  <a:pt x="424875" y="591883"/>
                </a:cubicBezTo>
                <a:cubicBezTo>
                  <a:pt x="413723" y="591883"/>
                  <a:pt x="404918" y="582506"/>
                  <a:pt x="404918" y="571371"/>
                </a:cubicBezTo>
                <a:lnTo>
                  <a:pt x="404918" y="511592"/>
                </a:lnTo>
                <a:cubicBezTo>
                  <a:pt x="404918" y="500457"/>
                  <a:pt x="413723" y="491666"/>
                  <a:pt x="424875" y="491666"/>
                </a:cubicBezTo>
                <a:close/>
                <a:moveTo>
                  <a:pt x="339174" y="491666"/>
                </a:moveTo>
                <a:cubicBezTo>
                  <a:pt x="350333" y="491666"/>
                  <a:pt x="359142" y="500457"/>
                  <a:pt x="359142" y="511592"/>
                </a:cubicBezTo>
                <a:lnTo>
                  <a:pt x="359142" y="571371"/>
                </a:lnTo>
                <a:cubicBezTo>
                  <a:pt x="359142" y="582506"/>
                  <a:pt x="350333" y="591883"/>
                  <a:pt x="339174" y="591883"/>
                </a:cubicBezTo>
                <a:cubicBezTo>
                  <a:pt x="328015" y="591883"/>
                  <a:pt x="319206" y="582506"/>
                  <a:pt x="319206" y="571371"/>
                </a:cubicBezTo>
                <a:lnTo>
                  <a:pt x="319206" y="511592"/>
                </a:lnTo>
                <a:cubicBezTo>
                  <a:pt x="319206" y="500457"/>
                  <a:pt x="328015" y="491666"/>
                  <a:pt x="339174" y="491666"/>
                </a:cubicBezTo>
                <a:close/>
                <a:moveTo>
                  <a:pt x="253473" y="491666"/>
                </a:moveTo>
                <a:cubicBezTo>
                  <a:pt x="264625" y="491666"/>
                  <a:pt x="273430" y="500457"/>
                  <a:pt x="273430" y="511592"/>
                </a:cubicBezTo>
                <a:lnTo>
                  <a:pt x="273430" y="571371"/>
                </a:lnTo>
                <a:cubicBezTo>
                  <a:pt x="273430" y="582506"/>
                  <a:pt x="264038" y="591883"/>
                  <a:pt x="253473" y="591883"/>
                </a:cubicBezTo>
                <a:cubicBezTo>
                  <a:pt x="242321" y="591883"/>
                  <a:pt x="232929" y="582506"/>
                  <a:pt x="232929" y="571371"/>
                </a:cubicBezTo>
                <a:lnTo>
                  <a:pt x="232929" y="511592"/>
                </a:lnTo>
                <a:cubicBezTo>
                  <a:pt x="232929" y="500457"/>
                  <a:pt x="242321" y="491666"/>
                  <a:pt x="253473" y="491666"/>
                </a:cubicBezTo>
                <a:close/>
                <a:moveTo>
                  <a:pt x="167280" y="491666"/>
                </a:moveTo>
                <a:cubicBezTo>
                  <a:pt x="178439" y="491666"/>
                  <a:pt x="187248" y="500457"/>
                  <a:pt x="187248" y="511592"/>
                </a:cubicBezTo>
                <a:lnTo>
                  <a:pt x="187248" y="571371"/>
                </a:lnTo>
                <a:cubicBezTo>
                  <a:pt x="187248" y="582506"/>
                  <a:pt x="178439" y="591883"/>
                  <a:pt x="167280" y="591883"/>
                </a:cubicBezTo>
                <a:cubicBezTo>
                  <a:pt x="156121" y="591883"/>
                  <a:pt x="147312" y="582506"/>
                  <a:pt x="147312" y="571371"/>
                </a:cubicBezTo>
                <a:lnTo>
                  <a:pt x="147312" y="511592"/>
                </a:lnTo>
                <a:cubicBezTo>
                  <a:pt x="147312" y="500457"/>
                  <a:pt x="156121" y="491666"/>
                  <a:pt x="167280" y="491666"/>
                </a:cubicBezTo>
                <a:close/>
                <a:moveTo>
                  <a:pt x="512290" y="404353"/>
                </a:moveTo>
                <a:lnTo>
                  <a:pt x="572180" y="404353"/>
                </a:lnTo>
                <a:cubicBezTo>
                  <a:pt x="583336" y="404353"/>
                  <a:pt x="592731" y="413142"/>
                  <a:pt x="592731" y="424274"/>
                </a:cubicBezTo>
                <a:cubicBezTo>
                  <a:pt x="592731" y="435406"/>
                  <a:pt x="583336" y="444195"/>
                  <a:pt x="572180" y="444195"/>
                </a:cubicBezTo>
                <a:lnTo>
                  <a:pt x="512290" y="444195"/>
                </a:lnTo>
                <a:cubicBezTo>
                  <a:pt x="501133" y="444195"/>
                  <a:pt x="492326" y="435406"/>
                  <a:pt x="492326" y="424274"/>
                </a:cubicBezTo>
                <a:cubicBezTo>
                  <a:pt x="492326" y="413142"/>
                  <a:pt x="501133" y="404353"/>
                  <a:pt x="512290" y="404353"/>
                </a:cubicBezTo>
                <a:close/>
                <a:moveTo>
                  <a:pt x="19945" y="404353"/>
                </a:moveTo>
                <a:lnTo>
                  <a:pt x="80366" y="404353"/>
                </a:lnTo>
                <a:cubicBezTo>
                  <a:pt x="91512" y="404353"/>
                  <a:pt x="100311" y="413142"/>
                  <a:pt x="100311" y="424274"/>
                </a:cubicBezTo>
                <a:cubicBezTo>
                  <a:pt x="100311" y="435406"/>
                  <a:pt x="91512" y="444195"/>
                  <a:pt x="80366" y="444195"/>
                </a:cubicBezTo>
                <a:lnTo>
                  <a:pt x="19945" y="444195"/>
                </a:lnTo>
                <a:cubicBezTo>
                  <a:pt x="8799" y="444195"/>
                  <a:pt x="0" y="435406"/>
                  <a:pt x="0" y="424274"/>
                </a:cubicBezTo>
                <a:cubicBezTo>
                  <a:pt x="0" y="413142"/>
                  <a:pt x="8799" y="404353"/>
                  <a:pt x="19945" y="404353"/>
                </a:cubicBezTo>
                <a:close/>
                <a:moveTo>
                  <a:pt x="512290" y="318829"/>
                </a:moveTo>
                <a:lnTo>
                  <a:pt x="572180" y="318829"/>
                </a:lnTo>
                <a:cubicBezTo>
                  <a:pt x="583336" y="318829"/>
                  <a:pt x="592731" y="327618"/>
                  <a:pt x="592731" y="338750"/>
                </a:cubicBezTo>
                <a:cubicBezTo>
                  <a:pt x="592731" y="349882"/>
                  <a:pt x="583336" y="358671"/>
                  <a:pt x="572180" y="358671"/>
                </a:cubicBezTo>
                <a:lnTo>
                  <a:pt x="512290" y="358671"/>
                </a:lnTo>
                <a:cubicBezTo>
                  <a:pt x="501133" y="358671"/>
                  <a:pt x="492326" y="349882"/>
                  <a:pt x="492326" y="338750"/>
                </a:cubicBezTo>
                <a:cubicBezTo>
                  <a:pt x="492326" y="327618"/>
                  <a:pt x="501133" y="318829"/>
                  <a:pt x="512290" y="318829"/>
                </a:cubicBezTo>
                <a:close/>
                <a:moveTo>
                  <a:pt x="19945" y="318829"/>
                </a:moveTo>
                <a:lnTo>
                  <a:pt x="80366" y="318829"/>
                </a:lnTo>
                <a:cubicBezTo>
                  <a:pt x="91512" y="318829"/>
                  <a:pt x="100311" y="327618"/>
                  <a:pt x="100311" y="338750"/>
                </a:cubicBezTo>
                <a:cubicBezTo>
                  <a:pt x="100311" y="349882"/>
                  <a:pt x="91512" y="358671"/>
                  <a:pt x="80366" y="358671"/>
                </a:cubicBezTo>
                <a:lnTo>
                  <a:pt x="19945" y="358671"/>
                </a:lnTo>
                <a:cubicBezTo>
                  <a:pt x="8799" y="358671"/>
                  <a:pt x="0" y="349882"/>
                  <a:pt x="0" y="338750"/>
                </a:cubicBezTo>
                <a:cubicBezTo>
                  <a:pt x="0" y="327618"/>
                  <a:pt x="8799" y="318829"/>
                  <a:pt x="19945" y="318829"/>
                </a:cubicBezTo>
                <a:close/>
                <a:moveTo>
                  <a:pt x="512290" y="232647"/>
                </a:moveTo>
                <a:lnTo>
                  <a:pt x="572180" y="232647"/>
                </a:lnTo>
                <a:cubicBezTo>
                  <a:pt x="583336" y="232647"/>
                  <a:pt x="592731" y="242017"/>
                  <a:pt x="592731" y="253143"/>
                </a:cubicBezTo>
                <a:cubicBezTo>
                  <a:pt x="592731" y="263684"/>
                  <a:pt x="583336" y="273054"/>
                  <a:pt x="572180" y="273054"/>
                </a:cubicBezTo>
                <a:lnTo>
                  <a:pt x="512290" y="273054"/>
                </a:lnTo>
                <a:cubicBezTo>
                  <a:pt x="501133" y="273054"/>
                  <a:pt x="492326" y="263684"/>
                  <a:pt x="492326" y="253143"/>
                </a:cubicBezTo>
                <a:cubicBezTo>
                  <a:pt x="492326" y="242017"/>
                  <a:pt x="501133" y="232647"/>
                  <a:pt x="512290" y="232647"/>
                </a:cubicBezTo>
                <a:close/>
                <a:moveTo>
                  <a:pt x="19945" y="232647"/>
                </a:moveTo>
                <a:lnTo>
                  <a:pt x="80366" y="232647"/>
                </a:lnTo>
                <a:cubicBezTo>
                  <a:pt x="91512" y="232647"/>
                  <a:pt x="100311" y="242017"/>
                  <a:pt x="100311" y="253143"/>
                </a:cubicBezTo>
                <a:cubicBezTo>
                  <a:pt x="100311" y="263684"/>
                  <a:pt x="91512" y="273054"/>
                  <a:pt x="80366" y="273054"/>
                </a:cubicBezTo>
                <a:lnTo>
                  <a:pt x="19945" y="273054"/>
                </a:lnTo>
                <a:cubicBezTo>
                  <a:pt x="8799" y="273054"/>
                  <a:pt x="0" y="263684"/>
                  <a:pt x="0" y="253143"/>
                </a:cubicBezTo>
                <a:cubicBezTo>
                  <a:pt x="0" y="242017"/>
                  <a:pt x="8799" y="232647"/>
                  <a:pt x="19945" y="232647"/>
                </a:cubicBezTo>
                <a:close/>
                <a:moveTo>
                  <a:pt x="512290" y="147123"/>
                </a:moveTo>
                <a:lnTo>
                  <a:pt x="572180" y="147123"/>
                </a:lnTo>
                <a:cubicBezTo>
                  <a:pt x="583336" y="147123"/>
                  <a:pt x="592731" y="156498"/>
                  <a:pt x="592731" y="167044"/>
                </a:cubicBezTo>
                <a:cubicBezTo>
                  <a:pt x="592731" y="178176"/>
                  <a:pt x="583336" y="186965"/>
                  <a:pt x="572180" y="186965"/>
                </a:cubicBezTo>
                <a:lnTo>
                  <a:pt x="512290" y="186965"/>
                </a:lnTo>
                <a:cubicBezTo>
                  <a:pt x="501133" y="186965"/>
                  <a:pt x="492326" y="178176"/>
                  <a:pt x="492326" y="167044"/>
                </a:cubicBezTo>
                <a:cubicBezTo>
                  <a:pt x="492326" y="155912"/>
                  <a:pt x="501133" y="147123"/>
                  <a:pt x="512290" y="147123"/>
                </a:cubicBezTo>
                <a:close/>
                <a:moveTo>
                  <a:pt x="19945" y="147123"/>
                </a:moveTo>
                <a:lnTo>
                  <a:pt x="80366" y="147123"/>
                </a:lnTo>
                <a:cubicBezTo>
                  <a:pt x="91512" y="147123"/>
                  <a:pt x="100311" y="155912"/>
                  <a:pt x="100311" y="167044"/>
                </a:cubicBezTo>
                <a:cubicBezTo>
                  <a:pt x="100311" y="178176"/>
                  <a:pt x="91512" y="186965"/>
                  <a:pt x="80366" y="186965"/>
                </a:cubicBezTo>
                <a:lnTo>
                  <a:pt x="19945" y="186965"/>
                </a:lnTo>
                <a:cubicBezTo>
                  <a:pt x="8799" y="186965"/>
                  <a:pt x="0" y="178176"/>
                  <a:pt x="0" y="167044"/>
                </a:cubicBezTo>
                <a:cubicBezTo>
                  <a:pt x="0" y="155912"/>
                  <a:pt x="8799" y="147123"/>
                  <a:pt x="19945" y="147123"/>
                </a:cubicBezTo>
                <a:close/>
                <a:moveTo>
                  <a:pt x="128568" y="127720"/>
                </a:moveTo>
                <a:lnTo>
                  <a:pt x="464163" y="127720"/>
                </a:lnTo>
                <a:lnTo>
                  <a:pt x="464163" y="128306"/>
                </a:lnTo>
                <a:lnTo>
                  <a:pt x="464163" y="463598"/>
                </a:lnTo>
                <a:lnTo>
                  <a:pt x="128568" y="463598"/>
                </a:lnTo>
                <a:lnTo>
                  <a:pt x="128568" y="128306"/>
                </a:lnTo>
                <a:close/>
                <a:moveTo>
                  <a:pt x="424875" y="0"/>
                </a:moveTo>
                <a:cubicBezTo>
                  <a:pt x="436027" y="0"/>
                  <a:pt x="445419" y="8791"/>
                  <a:pt x="445419" y="19926"/>
                </a:cubicBezTo>
                <a:lnTo>
                  <a:pt x="445419" y="80291"/>
                </a:lnTo>
                <a:cubicBezTo>
                  <a:pt x="445419" y="90840"/>
                  <a:pt x="436027" y="100217"/>
                  <a:pt x="424875" y="100217"/>
                </a:cubicBezTo>
                <a:cubicBezTo>
                  <a:pt x="413723" y="100217"/>
                  <a:pt x="404918" y="90840"/>
                  <a:pt x="404918" y="80291"/>
                </a:cubicBezTo>
                <a:lnTo>
                  <a:pt x="404918" y="19926"/>
                </a:lnTo>
                <a:cubicBezTo>
                  <a:pt x="404918" y="8791"/>
                  <a:pt x="413723" y="0"/>
                  <a:pt x="424875" y="0"/>
                </a:cubicBezTo>
                <a:close/>
                <a:moveTo>
                  <a:pt x="339174" y="0"/>
                </a:moveTo>
                <a:cubicBezTo>
                  <a:pt x="350333" y="0"/>
                  <a:pt x="359142" y="8791"/>
                  <a:pt x="359142" y="19926"/>
                </a:cubicBezTo>
                <a:lnTo>
                  <a:pt x="359142" y="80291"/>
                </a:lnTo>
                <a:cubicBezTo>
                  <a:pt x="359142" y="90840"/>
                  <a:pt x="350333" y="100217"/>
                  <a:pt x="339174" y="100217"/>
                </a:cubicBezTo>
                <a:cubicBezTo>
                  <a:pt x="328015" y="100217"/>
                  <a:pt x="319206" y="90840"/>
                  <a:pt x="319206" y="80291"/>
                </a:cubicBezTo>
                <a:lnTo>
                  <a:pt x="319206" y="19926"/>
                </a:lnTo>
                <a:cubicBezTo>
                  <a:pt x="319206" y="8791"/>
                  <a:pt x="328015" y="0"/>
                  <a:pt x="339174" y="0"/>
                </a:cubicBezTo>
                <a:close/>
                <a:moveTo>
                  <a:pt x="253473" y="0"/>
                </a:moveTo>
                <a:cubicBezTo>
                  <a:pt x="264625" y="0"/>
                  <a:pt x="273430" y="8791"/>
                  <a:pt x="273430" y="19926"/>
                </a:cubicBezTo>
                <a:lnTo>
                  <a:pt x="273430" y="80291"/>
                </a:lnTo>
                <a:cubicBezTo>
                  <a:pt x="273430" y="90840"/>
                  <a:pt x="264038" y="100217"/>
                  <a:pt x="253473" y="100217"/>
                </a:cubicBezTo>
                <a:cubicBezTo>
                  <a:pt x="242321" y="100217"/>
                  <a:pt x="232929" y="90840"/>
                  <a:pt x="232929" y="80291"/>
                </a:cubicBezTo>
                <a:lnTo>
                  <a:pt x="232929" y="19926"/>
                </a:lnTo>
                <a:cubicBezTo>
                  <a:pt x="232929" y="8791"/>
                  <a:pt x="242321" y="0"/>
                  <a:pt x="253473" y="0"/>
                </a:cubicBezTo>
                <a:close/>
                <a:moveTo>
                  <a:pt x="167280" y="0"/>
                </a:moveTo>
                <a:cubicBezTo>
                  <a:pt x="178439" y="0"/>
                  <a:pt x="187248" y="8791"/>
                  <a:pt x="187248" y="19926"/>
                </a:cubicBezTo>
                <a:lnTo>
                  <a:pt x="187248" y="80291"/>
                </a:lnTo>
                <a:cubicBezTo>
                  <a:pt x="187248" y="90840"/>
                  <a:pt x="178439" y="100217"/>
                  <a:pt x="167280" y="100217"/>
                </a:cubicBezTo>
                <a:cubicBezTo>
                  <a:pt x="156121" y="100217"/>
                  <a:pt x="147312" y="91426"/>
                  <a:pt x="147312" y="80291"/>
                </a:cubicBezTo>
                <a:lnTo>
                  <a:pt x="147312" y="19926"/>
                </a:lnTo>
                <a:cubicBezTo>
                  <a:pt x="147312" y="8791"/>
                  <a:pt x="156121" y="0"/>
                  <a:pt x="1672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9" name="矩形: 圆角 38">
            <a:extLst>
              <a:ext uri="{FF2B5EF4-FFF2-40B4-BE49-F238E27FC236}">
                <a16:creationId xmlns:a16="http://schemas.microsoft.com/office/drawing/2014/main" xmlns="" id="{89296C70-5C8D-4648-FB65-F58455303495}"/>
              </a:ext>
            </a:extLst>
          </p:cNvPr>
          <p:cNvSpPr/>
          <p:nvPr/>
        </p:nvSpPr>
        <p:spPr>
          <a:xfrm>
            <a:off x="8229102" y="3517000"/>
            <a:ext cx="3280700" cy="1017588"/>
          </a:xfrm>
          <a:prstGeom prst="roundRect">
            <a:avLst/>
          </a:prstGeom>
          <a:solidFill>
            <a:schemeClr val="accent1">
              <a:alpha val="5000"/>
            </a:schemeClr>
          </a:solidFill>
          <a:ln w="6350" cap="flat">
            <a:solidFill>
              <a:schemeClr val="accent1">
                <a:alpha val="3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rgbClr val="000000"/>
              </a:solidFill>
              <a:latin typeface="微软雅黑"/>
              <a:ea typeface="微软雅黑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ABC0522-763A-9C66-4213-2BFD7A3CE312}"/>
              </a:ext>
            </a:extLst>
          </p:cNvPr>
          <p:cNvSpPr txBox="1"/>
          <p:nvPr/>
        </p:nvSpPr>
        <p:spPr>
          <a:xfrm>
            <a:off x="9007402" y="3534411"/>
            <a:ext cx="2050091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50DBB8AA-443F-5355-1C86-9D136F64253D}"/>
              </a:ext>
            </a:extLst>
          </p:cNvPr>
          <p:cNvSpPr txBox="1"/>
          <p:nvPr/>
        </p:nvSpPr>
        <p:spPr>
          <a:xfrm>
            <a:off x="9007402" y="3828018"/>
            <a:ext cx="2502400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42" name="矩形: 圆角 41">
            <a:extLst>
              <a:ext uri="{FF2B5EF4-FFF2-40B4-BE49-F238E27FC236}">
                <a16:creationId xmlns:a16="http://schemas.microsoft.com/office/drawing/2014/main" xmlns="" id="{78FFDEEE-0109-CF1D-A7A5-72D8BFB266E9}"/>
              </a:ext>
            </a:extLst>
          </p:cNvPr>
          <p:cNvSpPr/>
          <p:nvPr/>
        </p:nvSpPr>
        <p:spPr>
          <a:xfrm>
            <a:off x="8229102" y="4621212"/>
            <a:ext cx="3280700" cy="1017588"/>
          </a:xfrm>
          <a:prstGeom prst="roundRect">
            <a:avLst/>
          </a:prstGeom>
          <a:solidFill>
            <a:schemeClr val="accent1">
              <a:alpha val="5000"/>
            </a:schemeClr>
          </a:solidFill>
          <a:ln w="6350" cap="flat">
            <a:solidFill>
              <a:schemeClr val="accent1">
                <a:alpha val="3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rgbClr val="000000"/>
              </a:solidFill>
              <a:latin typeface="微软雅黑"/>
              <a:ea typeface="微软雅黑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5DFCF68-5512-1C16-4ECE-B0C9FFF338CB}"/>
              </a:ext>
            </a:extLst>
          </p:cNvPr>
          <p:cNvSpPr txBox="1"/>
          <p:nvPr/>
        </p:nvSpPr>
        <p:spPr>
          <a:xfrm>
            <a:off x="9007402" y="4638623"/>
            <a:ext cx="2050091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03BB9615-E062-F027-ACDB-DF6A0D538731}"/>
              </a:ext>
            </a:extLst>
          </p:cNvPr>
          <p:cNvSpPr txBox="1"/>
          <p:nvPr/>
        </p:nvSpPr>
        <p:spPr>
          <a:xfrm>
            <a:off x="9007402" y="4932230"/>
            <a:ext cx="2502400" cy="736805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200"/>
              <a:t>Adjust the spacing to adapt to Chinese typesetting, use the reference line in PPT.</a:t>
            </a:r>
          </a:p>
        </p:txBody>
      </p:sp>
      <p:sp>
        <p:nvSpPr>
          <p:cNvPr id="45" name="iconfont-11253-5327384">
            <a:extLst>
              <a:ext uri="{FF2B5EF4-FFF2-40B4-BE49-F238E27FC236}">
                <a16:creationId xmlns:a16="http://schemas.microsoft.com/office/drawing/2014/main" xmlns="" id="{F99A90AC-1AD2-57C3-4431-9CAB0A1BF8DD}"/>
              </a:ext>
            </a:extLst>
          </p:cNvPr>
          <p:cNvSpPr/>
          <p:nvPr/>
        </p:nvSpPr>
        <p:spPr>
          <a:xfrm>
            <a:off x="8364109" y="3861488"/>
            <a:ext cx="438146" cy="389378"/>
          </a:xfrm>
          <a:custGeom>
            <a:avLst/>
            <a:gdLst>
              <a:gd name="T0" fmla="*/ 7727 w 8478"/>
              <a:gd name="T1" fmla="*/ 1215 h 7536"/>
              <a:gd name="T2" fmla="*/ 727 w 8478"/>
              <a:gd name="T3" fmla="*/ 1215 h 7536"/>
              <a:gd name="T4" fmla="*/ 0 w 8478"/>
              <a:gd name="T5" fmla="*/ 3124 h 7536"/>
              <a:gd name="T6" fmla="*/ 1054 w 8478"/>
              <a:gd name="T7" fmla="*/ 4169 h 7536"/>
              <a:gd name="T8" fmla="*/ 2119 w 8478"/>
              <a:gd name="T9" fmla="*/ 3124 h 7536"/>
              <a:gd name="T10" fmla="*/ 3173 w 8478"/>
              <a:gd name="T11" fmla="*/ 4169 h 7536"/>
              <a:gd name="T12" fmla="*/ 4239 w 8478"/>
              <a:gd name="T13" fmla="*/ 3124 h 7536"/>
              <a:gd name="T14" fmla="*/ 5293 w 8478"/>
              <a:gd name="T15" fmla="*/ 4169 h 7536"/>
              <a:gd name="T16" fmla="*/ 6346 w 8478"/>
              <a:gd name="T17" fmla="*/ 3124 h 7536"/>
              <a:gd name="T18" fmla="*/ 7412 w 8478"/>
              <a:gd name="T19" fmla="*/ 4169 h 7536"/>
              <a:gd name="T20" fmla="*/ 8478 w 8478"/>
              <a:gd name="T21" fmla="*/ 3124 h 7536"/>
              <a:gd name="T22" fmla="*/ 7727 w 8478"/>
              <a:gd name="T23" fmla="*/ 1215 h 7536"/>
              <a:gd name="T24" fmla="*/ 7146 w 8478"/>
              <a:gd name="T25" fmla="*/ 4497 h 7536"/>
              <a:gd name="T26" fmla="*/ 7146 w 8478"/>
              <a:gd name="T27" fmla="*/ 6928 h 7536"/>
              <a:gd name="T28" fmla="*/ 1332 w 8478"/>
              <a:gd name="T29" fmla="*/ 6928 h 7536"/>
              <a:gd name="T30" fmla="*/ 1332 w 8478"/>
              <a:gd name="T31" fmla="*/ 4497 h 7536"/>
              <a:gd name="T32" fmla="*/ 727 w 8478"/>
              <a:gd name="T33" fmla="*/ 4497 h 7536"/>
              <a:gd name="T34" fmla="*/ 727 w 8478"/>
              <a:gd name="T35" fmla="*/ 7050 h 7536"/>
              <a:gd name="T36" fmla="*/ 1187 w 8478"/>
              <a:gd name="T37" fmla="*/ 7536 h 7536"/>
              <a:gd name="T38" fmla="*/ 7279 w 8478"/>
              <a:gd name="T39" fmla="*/ 7536 h 7536"/>
              <a:gd name="T40" fmla="*/ 7739 w 8478"/>
              <a:gd name="T41" fmla="*/ 7050 h 7536"/>
              <a:gd name="T42" fmla="*/ 7739 w 8478"/>
              <a:gd name="T43" fmla="*/ 4497 h 7536"/>
              <a:gd name="T44" fmla="*/ 7146 w 8478"/>
              <a:gd name="T45" fmla="*/ 4497 h 7536"/>
              <a:gd name="T46" fmla="*/ 7727 w 8478"/>
              <a:gd name="T47" fmla="*/ 1203 h 7536"/>
              <a:gd name="T48" fmla="*/ 1211 w 8478"/>
              <a:gd name="T49" fmla="*/ 729 h 7536"/>
              <a:gd name="T50" fmla="*/ 7267 w 8478"/>
              <a:gd name="T51" fmla="*/ 729 h 7536"/>
              <a:gd name="T52" fmla="*/ 7630 w 8478"/>
              <a:gd name="T53" fmla="*/ 365 h 7536"/>
              <a:gd name="T54" fmla="*/ 7267 w 8478"/>
              <a:gd name="T55" fmla="*/ 0 h 7536"/>
              <a:gd name="T56" fmla="*/ 1211 w 8478"/>
              <a:gd name="T57" fmla="*/ 0 h 7536"/>
              <a:gd name="T58" fmla="*/ 848 w 8478"/>
              <a:gd name="T59" fmla="*/ 365 h 7536"/>
              <a:gd name="T60" fmla="*/ 1211 w 8478"/>
              <a:gd name="T61" fmla="*/ 729 h 7536"/>
              <a:gd name="T62" fmla="*/ 1211 w 8478"/>
              <a:gd name="T63" fmla="*/ 729 h 7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478" h="7536">
                <a:moveTo>
                  <a:pt x="7727" y="1215"/>
                </a:moveTo>
                <a:lnTo>
                  <a:pt x="727" y="1215"/>
                </a:lnTo>
                <a:lnTo>
                  <a:pt x="0" y="3124"/>
                </a:lnTo>
                <a:cubicBezTo>
                  <a:pt x="0" y="3695"/>
                  <a:pt x="472" y="4169"/>
                  <a:pt x="1054" y="4169"/>
                </a:cubicBezTo>
                <a:cubicBezTo>
                  <a:pt x="1635" y="4169"/>
                  <a:pt x="2119" y="3707"/>
                  <a:pt x="2119" y="3124"/>
                </a:cubicBezTo>
                <a:cubicBezTo>
                  <a:pt x="2119" y="3695"/>
                  <a:pt x="2592" y="4169"/>
                  <a:pt x="3173" y="4169"/>
                </a:cubicBezTo>
                <a:cubicBezTo>
                  <a:pt x="3755" y="4169"/>
                  <a:pt x="4239" y="3707"/>
                  <a:pt x="4239" y="3124"/>
                </a:cubicBezTo>
                <a:cubicBezTo>
                  <a:pt x="4239" y="3695"/>
                  <a:pt x="4711" y="4169"/>
                  <a:pt x="5293" y="4169"/>
                </a:cubicBezTo>
                <a:cubicBezTo>
                  <a:pt x="5874" y="4169"/>
                  <a:pt x="6346" y="3707"/>
                  <a:pt x="6346" y="3124"/>
                </a:cubicBezTo>
                <a:cubicBezTo>
                  <a:pt x="6346" y="3695"/>
                  <a:pt x="6819" y="4169"/>
                  <a:pt x="7412" y="4169"/>
                </a:cubicBezTo>
                <a:cubicBezTo>
                  <a:pt x="7994" y="4169"/>
                  <a:pt x="8478" y="3707"/>
                  <a:pt x="8478" y="3124"/>
                </a:cubicBezTo>
                <a:lnTo>
                  <a:pt x="7727" y="1215"/>
                </a:lnTo>
                <a:close/>
                <a:moveTo>
                  <a:pt x="7146" y="4497"/>
                </a:moveTo>
                <a:lnTo>
                  <a:pt x="7146" y="6928"/>
                </a:lnTo>
                <a:lnTo>
                  <a:pt x="1332" y="6928"/>
                </a:lnTo>
                <a:lnTo>
                  <a:pt x="1332" y="4497"/>
                </a:lnTo>
                <a:lnTo>
                  <a:pt x="727" y="4497"/>
                </a:lnTo>
                <a:lnTo>
                  <a:pt x="727" y="7050"/>
                </a:lnTo>
                <a:cubicBezTo>
                  <a:pt x="727" y="7269"/>
                  <a:pt x="969" y="7536"/>
                  <a:pt x="1187" y="7536"/>
                </a:cubicBezTo>
                <a:lnTo>
                  <a:pt x="7279" y="7536"/>
                </a:lnTo>
                <a:cubicBezTo>
                  <a:pt x="7497" y="7536"/>
                  <a:pt x="7739" y="7269"/>
                  <a:pt x="7739" y="7050"/>
                </a:cubicBezTo>
                <a:lnTo>
                  <a:pt x="7739" y="4497"/>
                </a:lnTo>
                <a:lnTo>
                  <a:pt x="7146" y="4497"/>
                </a:lnTo>
                <a:close/>
                <a:moveTo>
                  <a:pt x="7727" y="1203"/>
                </a:moveTo>
                <a:close/>
                <a:moveTo>
                  <a:pt x="1211" y="729"/>
                </a:moveTo>
                <a:lnTo>
                  <a:pt x="7267" y="729"/>
                </a:lnTo>
                <a:cubicBezTo>
                  <a:pt x="7473" y="729"/>
                  <a:pt x="7630" y="571"/>
                  <a:pt x="7630" y="365"/>
                </a:cubicBezTo>
                <a:cubicBezTo>
                  <a:pt x="7630" y="158"/>
                  <a:pt x="7473" y="0"/>
                  <a:pt x="7267" y="0"/>
                </a:cubicBezTo>
                <a:lnTo>
                  <a:pt x="1211" y="0"/>
                </a:lnTo>
                <a:cubicBezTo>
                  <a:pt x="1005" y="0"/>
                  <a:pt x="848" y="158"/>
                  <a:pt x="848" y="365"/>
                </a:cubicBezTo>
                <a:cubicBezTo>
                  <a:pt x="848" y="571"/>
                  <a:pt x="1005" y="729"/>
                  <a:pt x="1211" y="729"/>
                </a:cubicBezTo>
                <a:close/>
                <a:moveTo>
                  <a:pt x="1211" y="729"/>
                </a:move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6" name="microchip_22777">
            <a:extLst>
              <a:ext uri="{FF2B5EF4-FFF2-40B4-BE49-F238E27FC236}">
                <a16:creationId xmlns:a16="http://schemas.microsoft.com/office/drawing/2014/main" xmlns="" id="{80A1376B-E709-7BFF-0AEC-7B9CC149D1D1}"/>
              </a:ext>
            </a:extLst>
          </p:cNvPr>
          <p:cNvSpPr/>
          <p:nvPr/>
        </p:nvSpPr>
        <p:spPr>
          <a:xfrm>
            <a:off x="8376303" y="4931913"/>
            <a:ext cx="425951" cy="444505"/>
          </a:xfrm>
          <a:custGeom>
            <a:avLst/>
            <a:gdLst>
              <a:gd name="T0" fmla="*/ 6616 w 7940"/>
              <a:gd name="T1" fmla="*/ 8286 h 8286"/>
              <a:gd name="T2" fmla="*/ 6616 w 7940"/>
              <a:gd name="T3" fmla="*/ 4638 h 8286"/>
              <a:gd name="T4" fmla="*/ 5734 w 7940"/>
              <a:gd name="T5" fmla="*/ 3726 h 8286"/>
              <a:gd name="T6" fmla="*/ 2205 w 7940"/>
              <a:gd name="T7" fmla="*/ 3726 h 8286"/>
              <a:gd name="T8" fmla="*/ 1323 w 7940"/>
              <a:gd name="T9" fmla="*/ 4638 h 8286"/>
              <a:gd name="T10" fmla="*/ 1323 w 7940"/>
              <a:gd name="T11" fmla="*/ 8286 h 8286"/>
              <a:gd name="T12" fmla="*/ 0 w 7940"/>
              <a:gd name="T13" fmla="*/ 8286 h 8286"/>
              <a:gd name="T14" fmla="*/ 0 w 7940"/>
              <a:gd name="T15" fmla="*/ 2359 h 8286"/>
              <a:gd name="T16" fmla="*/ 3970 w 7940"/>
              <a:gd name="T17" fmla="*/ 0 h 8286"/>
              <a:gd name="T18" fmla="*/ 7940 w 7940"/>
              <a:gd name="T19" fmla="*/ 2359 h 8286"/>
              <a:gd name="T20" fmla="*/ 7940 w 7940"/>
              <a:gd name="T21" fmla="*/ 8286 h 8286"/>
              <a:gd name="T22" fmla="*/ 6616 w 7940"/>
              <a:gd name="T23" fmla="*/ 8286 h 8286"/>
              <a:gd name="T24" fmla="*/ 5734 w 7940"/>
              <a:gd name="T25" fmla="*/ 5550 h 8286"/>
              <a:gd name="T26" fmla="*/ 2205 w 7940"/>
              <a:gd name="T27" fmla="*/ 5550 h 8286"/>
              <a:gd name="T28" fmla="*/ 2205 w 7940"/>
              <a:gd name="T29" fmla="*/ 4638 h 8286"/>
              <a:gd name="T30" fmla="*/ 5734 w 7940"/>
              <a:gd name="T31" fmla="*/ 4638 h 8286"/>
              <a:gd name="T32" fmla="*/ 5734 w 7940"/>
              <a:gd name="T33" fmla="*/ 5550 h 8286"/>
              <a:gd name="T34" fmla="*/ 5734 w 7940"/>
              <a:gd name="T35" fmla="*/ 6918 h 8286"/>
              <a:gd name="T36" fmla="*/ 2205 w 7940"/>
              <a:gd name="T37" fmla="*/ 6918 h 8286"/>
              <a:gd name="T38" fmla="*/ 2205 w 7940"/>
              <a:gd name="T39" fmla="*/ 6006 h 8286"/>
              <a:gd name="T40" fmla="*/ 5734 w 7940"/>
              <a:gd name="T41" fmla="*/ 6006 h 8286"/>
              <a:gd name="T42" fmla="*/ 5734 w 7940"/>
              <a:gd name="T43" fmla="*/ 6918 h 8286"/>
              <a:gd name="T44" fmla="*/ 5734 w 7940"/>
              <a:gd name="T45" fmla="*/ 8286 h 8286"/>
              <a:gd name="T46" fmla="*/ 2205 w 7940"/>
              <a:gd name="T47" fmla="*/ 8286 h 8286"/>
              <a:gd name="T48" fmla="*/ 2205 w 7940"/>
              <a:gd name="T49" fmla="*/ 7374 h 8286"/>
              <a:gd name="T50" fmla="*/ 5734 w 7940"/>
              <a:gd name="T51" fmla="*/ 7374 h 8286"/>
              <a:gd name="T52" fmla="*/ 5734 w 7940"/>
              <a:gd name="T53" fmla="*/ 8286 h 8286"/>
              <a:gd name="T54" fmla="*/ 5734 w 7940"/>
              <a:gd name="T55" fmla="*/ 8286 h 8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940" h="8286">
                <a:moveTo>
                  <a:pt x="6616" y="8286"/>
                </a:moveTo>
                <a:lnTo>
                  <a:pt x="6616" y="4638"/>
                </a:lnTo>
                <a:cubicBezTo>
                  <a:pt x="6616" y="4135"/>
                  <a:pt x="6222" y="3726"/>
                  <a:pt x="5734" y="3726"/>
                </a:cubicBezTo>
                <a:lnTo>
                  <a:pt x="2205" y="3726"/>
                </a:lnTo>
                <a:cubicBezTo>
                  <a:pt x="1718" y="3726"/>
                  <a:pt x="1323" y="4135"/>
                  <a:pt x="1323" y="4638"/>
                </a:cubicBezTo>
                <a:lnTo>
                  <a:pt x="1323" y="8286"/>
                </a:lnTo>
                <a:lnTo>
                  <a:pt x="0" y="8286"/>
                </a:lnTo>
                <a:lnTo>
                  <a:pt x="0" y="2359"/>
                </a:lnTo>
                <a:lnTo>
                  <a:pt x="3970" y="0"/>
                </a:lnTo>
                <a:lnTo>
                  <a:pt x="7940" y="2359"/>
                </a:lnTo>
                <a:lnTo>
                  <a:pt x="7940" y="8286"/>
                </a:lnTo>
                <a:lnTo>
                  <a:pt x="6616" y="8286"/>
                </a:lnTo>
                <a:close/>
                <a:moveTo>
                  <a:pt x="5734" y="5550"/>
                </a:moveTo>
                <a:lnTo>
                  <a:pt x="2205" y="5550"/>
                </a:lnTo>
                <a:lnTo>
                  <a:pt x="2205" y="4638"/>
                </a:lnTo>
                <a:lnTo>
                  <a:pt x="5734" y="4638"/>
                </a:lnTo>
                <a:lnTo>
                  <a:pt x="5734" y="5550"/>
                </a:lnTo>
                <a:close/>
                <a:moveTo>
                  <a:pt x="5734" y="6918"/>
                </a:moveTo>
                <a:lnTo>
                  <a:pt x="2205" y="6918"/>
                </a:lnTo>
                <a:lnTo>
                  <a:pt x="2205" y="6006"/>
                </a:lnTo>
                <a:lnTo>
                  <a:pt x="5734" y="6006"/>
                </a:lnTo>
                <a:lnTo>
                  <a:pt x="5734" y="6918"/>
                </a:lnTo>
                <a:close/>
                <a:moveTo>
                  <a:pt x="5734" y="8286"/>
                </a:moveTo>
                <a:lnTo>
                  <a:pt x="2205" y="8286"/>
                </a:lnTo>
                <a:lnTo>
                  <a:pt x="2205" y="7374"/>
                </a:lnTo>
                <a:lnTo>
                  <a:pt x="5734" y="7374"/>
                </a:lnTo>
                <a:lnTo>
                  <a:pt x="5734" y="8286"/>
                </a:lnTo>
                <a:close/>
                <a:moveTo>
                  <a:pt x="5734" y="8286"/>
                </a:move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0DCBBB31-3248-1F4A-34C5-F1614545C5BB}"/>
              </a:ext>
            </a:extLst>
          </p:cNvPr>
          <p:cNvSpPr txBox="1"/>
          <p:nvPr/>
        </p:nvSpPr>
        <p:spPr>
          <a:xfrm>
            <a:off x="848558" y="4638623"/>
            <a:ext cx="1239705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C86FB7FA-B9EB-0AD2-15EE-BD5C13F0BF4F}"/>
              </a:ext>
            </a:extLst>
          </p:cNvPr>
          <p:cNvSpPr txBox="1"/>
          <p:nvPr/>
        </p:nvSpPr>
        <p:spPr>
          <a:xfrm>
            <a:off x="2510223" y="4638623"/>
            <a:ext cx="1239705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graphicFrame>
        <p:nvGraphicFramePr>
          <p:cNvPr id="49" name="图表 48">
            <a:extLst>
              <a:ext uri="{FF2B5EF4-FFF2-40B4-BE49-F238E27FC236}">
                <a16:creationId xmlns:a16="http://schemas.microsoft.com/office/drawing/2014/main" xmlns="" id="{CFA227C8-0346-5822-1755-3E4F35F509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3236111"/>
              </p:ext>
            </p:extLst>
          </p:nvPr>
        </p:nvGraphicFramePr>
        <p:xfrm>
          <a:off x="7944055" y="1472248"/>
          <a:ext cx="2105409" cy="1750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0" name="iconfont-11253-5327384">
            <a:extLst>
              <a:ext uri="{FF2B5EF4-FFF2-40B4-BE49-F238E27FC236}">
                <a16:creationId xmlns:a16="http://schemas.microsoft.com/office/drawing/2014/main" xmlns="" id="{D6E92687-CD75-A7E5-DA0F-70FB1DF53B2D}"/>
              </a:ext>
            </a:extLst>
          </p:cNvPr>
          <p:cNvSpPr/>
          <p:nvPr/>
        </p:nvSpPr>
        <p:spPr>
          <a:xfrm>
            <a:off x="8839926" y="1893889"/>
            <a:ext cx="325716" cy="289462"/>
          </a:xfrm>
          <a:custGeom>
            <a:avLst/>
            <a:gdLst>
              <a:gd name="T0" fmla="*/ 7727 w 8478"/>
              <a:gd name="T1" fmla="*/ 1215 h 7536"/>
              <a:gd name="T2" fmla="*/ 727 w 8478"/>
              <a:gd name="T3" fmla="*/ 1215 h 7536"/>
              <a:gd name="T4" fmla="*/ 0 w 8478"/>
              <a:gd name="T5" fmla="*/ 3124 h 7536"/>
              <a:gd name="T6" fmla="*/ 1054 w 8478"/>
              <a:gd name="T7" fmla="*/ 4169 h 7536"/>
              <a:gd name="T8" fmla="*/ 2119 w 8478"/>
              <a:gd name="T9" fmla="*/ 3124 h 7536"/>
              <a:gd name="T10" fmla="*/ 3173 w 8478"/>
              <a:gd name="T11" fmla="*/ 4169 h 7536"/>
              <a:gd name="T12" fmla="*/ 4239 w 8478"/>
              <a:gd name="T13" fmla="*/ 3124 h 7536"/>
              <a:gd name="T14" fmla="*/ 5293 w 8478"/>
              <a:gd name="T15" fmla="*/ 4169 h 7536"/>
              <a:gd name="T16" fmla="*/ 6346 w 8478"/>
              <a:gd name="T17" fmla="*/ 3124 h 7536"/>
              <a:gd name="T18" fmla="*/ 7412 w 8478"/>
              <a:gd name="T19" fmla="*/ 4169 h 7536"/>
              <a:gd name="T20" fmla="*/ 8478 w 8478"/>
              <a:gd name="T21" fmla="*/ 3124 h 7536"/>
              <a:gd name="T22" fmla="*/ 7727 w 8478"/>
              <a:gd name="T23" fmla="*/ 1215 h 7536"/>
              <a:gd name="T24" fmla="*/ 7146 w 8478"/>
              <a:gd name="T25" fmla="*/ 4497 h 7536"/>
              <a:gd name="T26" fmla="*/ 7146 w 8478"/>
              <a:gd name="T27" fmla="*/ 6928 h 7536"/>
              <a:gd name="T28" fmla="*/ 1332 w 8478"/>
              <a:gd name="T29" fmla="*/ 6928 h 7536"/>
              <a:gd name="T30" fmla="*/ 1332 w 8478"/>
              <a:gd name="T31" fmla="*/ 4497 h 7536"/>
              <a:gd name="T32" fmla="*/ 727 w 8478"/>
              <a:gd name="T33" fmla="*/ 4497 h 7536"/>
              <a:gd name="T34" fmla="*/ 727 w 8478"/>
              <a:gd name="T35" fmla="*/ 7050 h 7536"/>
              <a:gd name="T36" fmla="*/ 1187 w 8478"/>
              <a:gd name="T37" fmla="*/ 7536 h 7536"/>
              <a:gd name="T38" fmla="*/ 7279 w 8478"/>
              <a:gd name="T39" fmla="*/ 7536 h 7536"/>
              <a:gd name="T40" fmla="*/ 7739 w 8478"/>
              <a:gd name="T41" fmla="*/ 7050 h 7536"/>
              <a:gd name="T42" fmla="*/ 7739 w 8478"/>
              <a:gd name="T43" fmla="*/ 4497 h 7536"/>
              <a:gd name="T44" fmla="*/ 7146 w 8478"/>
              <a:gd name="T45" fmla="*/ 4497 h 7536"/>
              <a:gd name="T46" fmla="*/ 7727 w 8478"/>
              <a:gd name="T47" fmla="*/ 1203 h 7536"/>
              <a:gd name="T48" fmla="*/ 1211 w 8478"/>
              <a:gd name="T49" fmla="*/ 729 h 7536"/>
              <a:gd name="T50" fmla="*/ 7267 w 8478"/>
              <a:gd name="T51" fmla="*/ 729 h 7536"/>
              <a:gd name="T52" fmla="*/ 7630 w 8478"/>
              <a:gd name="T53" fmla="*/ 365 h 7536"/>
              <a:gd name="T54" fmla="*/ 7267 w 8478"/>
              <a:gd name="T55" fmla="*/ 0 h 7536"/>
              <a:gd name="T56" fmla="*/ 1211 w 8478"/>
              <a:gd name="T57" fmla="*/ 0 h 7536"/>
              <a:gd name="T58" fmla="*/ 848 w 8478"/>
              <a:gd name="T59" fmla="*/ 365 h 7536"/>
              <a:gd name="T60" fmla="*/ 1211 w 8478"/>
              <a:gd name="T61" fmla="*/ 729 h 7536"/>
              <a:gd name="T62" fmla="*/ 1211 w 8478"/>
              <a:gd name="T63" fmla="*/ 729 h 7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478" h="7536">
                <a:moveTo>
                  <a:pt x="7727" y="1215"/>
                </a:moveTo>
                <a:lnTo>
                  <a:pt x="727" y="1215"/>
                </a:lnTo>
                <a:lnTo>
                  <a:pt x="0" y="3124"/>
                </a:lnTo>
                <a:cubicBezTo>
                  <a:pt x="0" y="3695"/>
                  <a:pt x="472" y="4169"/>
                  <a:pt x="1054" y="4169"/>
                </a:cubicBezTo>
                <a:cubicBezTo>
                  <a:pt x="1635" y="4169"/>
                  <a:pt x="2119" y="3707"/>
                  <a:pt x="2119" y="3124"/>
                </a:cubicBezTo>
                <a:cubicBezTo>
                  <a:pt x="2119" y="3695"/>
                  <a:pt x="2592" y="4169"/>
                  <a:pt x="3173" y="4169"/>
                </a:cubicBezTo>
                <a:cubicBezTo>
                  <a:pt x="3755" y="4169"/>
                  <a:pt x="4239" y="3707"/>
                  <a:pt x="4239" y="3124"/>
                </a:cubicBezTo>
                <a:cubicBezTo>
                  <a:pt x="4239" y="3695"/>
                  <a:pt x="4711" y="4169"/>
                  <a:pt x="5293" y="4169"/>
                </a:cubicBezTo>
                <a:cubicBezTo>
                  <a:pt x="5874" y="4169"/>
                  <a:pt x="6346" y="3707"/>
                  <a:pt x="6346" y="3124"/>
                </a:cubicBezTo>
                <a:cubicBezTo>
                  <a:pt x="6346" y="3695"/>
                  <a:pt x="6819" y="4169"/>
                  <a:pt x="7412" y="4169"/>
                </a:cubicBezTo>
                <a:cubicBezTo>
                  <a:pt x="7994" y="4169"/>
                  <a:pt x="8478" y="3707"/>
                  <a:pt x="8478" y="3124"/>
                </a:cubicBezTo>
                <a:lnTo>
                  <a:pt x="7727" y="1215"/>
                </a:lnTo>
                <a:close/>
                <a:moveTo>
                  <a:pt x="7146" y="4497"/>
                </a:moveTo>
                <a:lnTo>
                  <a:pt x="7146" y="6928"/>
                </a:lnTo>
                <a:lnTo>
                  <a:pt x="1332" y="6928"/>
                </a:lnTo>
                <a:lnTo>
                  <a:pt x="1332" y="4497"/>
                </a:lnTo>
                <a:lnTo>
                  <a:pt x="727" y="4497"/>
                </a:lnTo>
                <a:lnTo>
                  <a:pt x="727" y="7050"/>
                </a:lnTo>
                <a:cubicBezTo>
                  <a:pt x="727" y="7269"/>
                  <a:pt x="969" y="7536"/>
                  <a:pt x="1187" y="7536"/>
                </a:cubicBezTo>
                <a:lnTo>
                  <a:pt x="7279" y="7536"/>
                </a:lnTo>
                <a:cubicBezTo>
                  <a:pt x="7497" y="7536"/>
                  <a:pt x="7739" y="7269"/>
                  <a:pt x="7739" y="7050"/>
                </a:cubicBezTo>
                <a:lnTo>
                  <a:pt x="7739" y="4497"/>
                </a:lnTo>
                <a:lnTo>
                  <a:pt x="7146" y="4497"/>
                </a:lnTo>
                <a:close/>
                <a:moveTo>
                  <a:pt x="7727" y="1203"/>
                </a:moveTo>
                <a:close/>
                <a:moveTo>
                  <a:pt x="1211" y="729"/>
                </a:moveTo>
                <a:lnTo>
                  <a:pt x="7267" y="729"/>
                </a:lnTo>
                <a:cubicBezTo>
                  <a:pt x="7473" y="729"/>
                  <a:pt x="7630" y="571"/>
                  <a:pt x="7630" y="365"/>
                </a:cubicBezTo>
                <a:cubicBezTo>
                  <a:pt x="7630" y="158"/>
                  <a:pt x="7473" y="0"/>
                  <a:pt x="7267" y="0"/>
                </a:cubicBezTo>
                <a:lnTo>
                  <a:pt x="1211" y="0"/>
                </a:lnTo>
                <a:cubicBezTo>
                  <a:pt x="1005" y="0"/>
                  <a:pt x="848" y="158"/>
                  <a:pt x="848" y="365"/>
                </a:cubicBezTo>
                <a:cubicBezTo>
                  <a:pt x="848" y="571"/>
                  <a:pt x="1005" y="729"/>
                  <a:pt x="1211" y="729"/>
                </a:cubicBezTo>
                <a:close/>
                <a:moveTo>
                  <a:pt x="1211" y="729"/>
                </a:move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aphicFrame>
        <p:nvGraphicFramePr>
          <p:cNvPr id="51" name="图表 50">
            <a:extLst>
              <a:ext uri="{FF2B5EF4-FFF2-40B4-BE49-F238E27FC236}">
                <a16:creationId xmlns:a16="http://schemas.microsoft.com/office/drawing/2014/main" xmlns="" id="{DC1B4F32-FF1C-7759-0BF7-2230D046EC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5462820"/>
              </p:ext>
            </p:extLst>
          </p:nvPr>
        </p:nvGraphicFramePr>
        <p:xfrm>
          <a:off x="9644875" y="1472248"/>
          <a:ext cx="2105409" cy="1750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2" name="microchip_22777">
            <a:extLst>
              <a:ext uri="{FF2B5EF4-FFF2-40B4-BE49-F238E27FC236}">
                <a16:creationId xmlns:a16="http://schemas.microsoft.com/office/drawing/2014/main" xmlns="" id="{58E587F2-111E-6EBE-FCE9-89E0BE2BA7A4}"/>
              </a:ext>
            </a:extLst>
          </p:cNvPr>
          <p:cNvSpPr/>
          <p:nvPr/>
        </p:nvSpPr>
        <p:spPr>
          <a:xfrm>
            <a:off x="10539311" y="1861256"/>
            <a:ext cx="316535" cy="330324"/>
          </a:xfrm>
          <a:custGeom>
            <a:avLst/>
            <a:gdLst>
              <a:gd name="T0" fmla="*/ 6616 w 7940"/>
              <a:gd name="T1" fmla="*/ 8286 h 8286"/>
              <a:gd name="T2" fmla="*/ 6616 w 7940"/>
              <a:gd name="T3" fmla="*/ 4638 h 8286"/>
              <a:gd name="T4" fmla="*/ 5734 w 7940"/>
              <a:gd name="T5" fmla="*/ 3726 h 8286"/>
              <a:gd name="T6" fmla="*/ 2205 w 7940"/>
              <a:gd name="T7" fmla="*/ 3726 h 8286"/>
              <a:gd name="T8" fmla="*/ 1323 w 7940"/>
              <a:gd name="T9" fmla="*/ 4638 h 8286"/>
              <a:gd name="T10" fmla="*/ 1323 w 7940"/>
              <a:gd name="T11" fmla="*/ 8286 h 8286"/>
              <a:gd name="T12" fmla="*/ 0 w 7940"/>
              <a:gd name="T13" fmla="*/ 8286 h 8286"/>
              <a:gd name="T14" fmla="*/ 0 w 7940"/>
              <a:gd name="T15" fmla="*/ 2359 h 8286"/>
              <a:gd name="T16" fmla="*/ 3970 w 7940"/>
              <a:gd name="T17" fmla="*/ 0 h 8286"/>
              <a:gd name="T18" fmla="*/ 7940 w 7940"/>
              <a:gd name="T19" fmla="*/ 2359 h 8286"/>
              <a:gd name="T20" fmla="*/ 7940 w 7940"/>
              <a:gd name="T21" fmla="*/ 8286 h 8286"/>
              <a:gd name="T22" fmla="*/ 6616 w 7940"/>
              <a:gd name="T23" fmla="*/ 8286 h 8286"/>
              <a:gd name="T24" fmla="*/ 5734 w 7940"/>
              <a:gd name="T25" fmla="*/ 5550 h 8286"/>
              <a:gd name="T26" fmla="*/ 2205 w 7940"/>
              <a:gd name="T27" fmla="*/ 5550 h 8286"/>
              <a:gd name="T28" fmla="*/ 2205 w 7940"/>
              <a:gd name="T29" fmla="*/ 4638 h 8286"/>
              <a:gd name="T30" fmla="*/ 5734 w 7940"/>
              <a:gd name="T31" fmla="*/ 4638 h 8286"/>
              <a:gd name="T32" fmla="*/ 5734 w 7940"/>
              <a:gd name="T33" fmla="*/ 5550 h 8286"/>
              <a:gd name="T34" fmla="*/ 5734 w 7940"/>
              <a:gd name="T35" fmla="*/ 6918 h 8286"/>
              <a:gd name="T36" fmla="*/ 2205 w 7940"/>
              <a:gd name="T37" fmla="*/ 6918 h 8286"/>
              <a:gd name="T38" fmla="*/ 2205 w 7940"/>
              <a:gd name="T39" fmla="*/ 6006 h 8286"/>
              <a:gd name="T40" fmla="*/ 5734 w 7940"/>
              <a:gd name="T41" fmla="*/ 6006 h 8286"/>
              <a:gd name="T42" fmla="*/ 5734 w 7940"/>
              <a:gd name="T43" fmla="*/ 6918 h 8286"/>
              <a:gd name="T44" fmla="*/ 5734 w 7940"/>
              <a:gd name="T45" fmla="*/ 8286 h 8286"/>
              <a:gd name="T46" fmla="*/ 2205 w 7940"/>
              <a:gd name="T47" fmla="*/ 8286 h 8286"/>
              <a:gd name="T48" fmla="*/ 2205 w 7940"/>
              <a:gd name="T49" fmla="*/ 7374 h 8286"/>
              <a:gd name="T50" fmla="*/ 5734 w 7940"/>
              <a:gd name="T51" fmla="*/ 7374 h 8286"/>
              <a:gd name="T52" fmla="*/ 5734 w 7940"/>
              <a:gd name="T53" fmla="*/ 8286 h 8286"/>
              <a:gd name="T54" fmla="*/ 5734 w 7940"/>
              <a:gd name="T55" fmla="*/ 8286 h 8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940" h="8286">
                <a:moveTo>
                  <a:pt x="6616" y="8286"/>
                </a:moveTo>
                <a:lnTo>
                  <a:pt x="6616" y="4638"/>
                </a:lnTo>
                <a:cubicBezTo>
                  <a:pt x="6616" y="4135"/>
                  <a:pt x="6222" y="3726"/>
                  <a:pt x="5734" y="3726"/>
                </a:cubicBezTo>
                <a:lnTo>
                  <a:pt x="2205" y="3726"/>
                </a:lnTo>
                <a:cubicBezTo>
                  <a:pt x="1718" y="3726"/>
                  <a:pt x="1323" y="4135"/>
                  <a:pt x="1323" y="4638"/>
                </a:cubicBezTo>
                <a:lnTo>
                  <a:pt x="1323" y="8286"/>
                </a:lnTo>
                <a:lnTo>
                  <a:pt x="0" y="8286"/>
                </a:lnTo>
                <a:lnTo>
                  <a:pt x="0" y="2359"/>
                </a:lnTo>
                <a:lnTo>
                  <a:pt x="3970" y="0"/>
                </a:lnTo>
                <a:lnTo>
                  <a:pt x="7940" y="2359"/>
                </a:lnTo>
                <a:lnTo>
                  <a:pt x="7940" y="8286"/>
                </a:lnTo>
                <a:lnTo>
                  <a:pt x="6616" y="8286"/>
                </a:lnTo>
                <a:close/>
                <a:moveTo>
                  <a:pt x="5734" y="5550"/>
                </a:moveTo>
                <a:lnTo>
                  <a:pt x="2205" y="5550"/>
                </a:lnTo>
                <a:lnTo>
                  <a:pt x="2205" y="4638"/>
                </a:lnTo>
                <a:lnTo>
                  <a:pt x="5734" y="4638"/>
                </a:lnTo>
                <a:lnTo>
                  <a:pt x="5734" y="5550"/>
                </a:lnTo>
                <a:close/>
                <a:moveTo>
                  <a:pt x="5734" y="6918"/>
                </a:moveTo>
                <a:lnTo>
                  <a:pt x="2205" y="6918"/>
                </a:lnTo>
                <a:lnTo>
                  <a:pt x="2205" y="6006"/>
                </a:lnTo>
                <a:lnTo>
                  <a:pt x="5734" y="6006"/>
                </a:lnTo>
                <a:lnTo>
                  <a:pt x="5734" y="6918"/>
                </a:lnTo>
                <a:close/>
                <a:moveTo>
                  <a:pt x="5734" y="8286"/>
                </a:moveTo>
                <a:lnTo>
                  <a:pt x="2205" y="8286"/>
                </a:lnTo>
                <a:lnTo>
                  <a:pt x="2205" y="7374"/>
                </a:lnTo>
                <a:lnTo>
                  <a:pt x="5734" y="7374"/>
                </a:lnTo>
                <a:lnTo>
                  <a:pt x="5734" y="8286"/>
                </a:lnTo>
                <a:close/>
                <a:moveTo>
                  <a:pt x="5734" y="8286"/>
                </a:move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D902F7FB-617A-8612-DE51-6E6880141A6C}"/>
              </a:ext>
            </a:extLst>
          </p:cNvPr>
          <p:cNvSpPr txBox="1"/>
          <p:nvPr/>
        </p:nvSpPr>
        <p:spPr>
          <a:xfrm>
            <a:off x="8416061" y="2191552"/>
            <a:ext cx="1239705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EFD27A5-9FCC-FEC3-530B-022AFEB87840}"/>
              </a:ext>
            </a:extLst>
          </p:cNvPr>
          <p:cNvSpPr txBox="1"/>
          <p:nvPr/>
        </p:nvSpPr>
        <p:spPr>
          <a:xfrm>
            <a:off x="10077726" y="2191552"/>
            <a:ext cx="1239705" cy="3270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1400" b="1"/>
              <a:t>Text here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132845EE-486A-FFC1-DE0B-43B7A70CA7E0}"/>
              </a:ext>
            </a:extLst>
          </p:cNvPr>
          <p:cNvSpPr txBox="1"/>
          <p:nvPr/>
        </p:nvSpPr>
        <p:spPr>
          <a:xfrm>
            <a:off x="8416062" y="2406952"/>
            <a:ext cx="1182980" cy="494751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>
                <a:solidFill>
                  <a:schemeClr val="accent1"/>
                </a:solidFill>
              </a:rPr>
              <a:t>55%</a:t>
            </a:r>
            <a:endParaRPr lang="en-US" altLang="zh-CN" sz="2000">
              <a:solidFill>
                <a:schemeClr val="accent1"/>
              </a:solidFill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8A9A7DC7-56A7-9805-EA40-6C71E4FB35BD}"/>
              </a:ext>
            </a:extLst>
          </p:cNvPr>
          <p:cNvSpPr txBox="1"/>
          <p:nvPr/>
        </p:nvSpPr>
        <p:spPr>
          <a:xfrm>
            <a:off x="10108717" y="2406952"/>
            <a:ext cx="1182980" cy="494751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>
                <a:solidFill>
                  <a:schemeClr val="accent1"/>
                </a:solidFill>
              </a:rPr>
              <a:t>23%</a:t>
            </a:r>
            <a:endParaRPr lang="en-US" altLang="zh-CN" sz="2000">
              <a:solidFill>
                <a:schemeClr val="accent1"/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91D9BC70-E949-31B8-7F62-3D7935D96F71}"/>
              </a:ext>
            </a:extLst>
          </p:cNvPr>
          <p:cNvSpPr txBox="1"/>
          <p:nvPr/>
        </p:nvSpPr>
        <p:spPr>
          <a:xfrm>
            <a:off x="844299" y="4852256"/>
            <a:ext cx="1182980" cy="494751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>
                <a:solidFill>
                  <a:schemeClr val="accent2"/>
                </a:solidFill>
              </a:rPr>
              <a:t>68%</a:t>
            </a:r>
            <a:endParaRPr lang="en-US" altLang="zh-CN" sz="2000">
              <a:solidFill>
                <a:schemeClr val="accent2"/>
              </a:solidFill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CD34FEC8-EE0B-EEDE-8CA1-7F458D718848}"/>
              </a:ext>
            </a:extLst>
          </p:cNvPr>
          <p:cNvSpPr txBox="1"/>
          <p:nvPr/>
        </p:nvSpPr>
        <p:spPr>
          <a:xfrm>
            <a:off x="2536954" y="4852256"/>
            <a:ext cx="1182980" cy="494751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400" b="1">
                <a:solidFill>
                  <a:schemeClr val="accent2"/>
                </a:solidFill>
              </a:rPr>
              <a:t>23%</a:t>
            </a:r>
            <a:endParaRPr lang="en-US" altLang="zh-CN" sz="2000">
              <a:solidFill>
                <a:schemeClr val="accent2"/>
              </a:solidFill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E87C4B41-3986-6F28-7D95-B0768ABDA541}"/>
              </a:ext>
            </a:extLst>
          </p:cNvPr>
          <p:cNvGrpSpPr/>
          <p:nvPr/>
        </p:nvGrpSpPr>
        <p:grpSpPr>
          <a:xfrm>
            <a:off x="5460749" y="2928866"/>
            <a:ext cx="1366262" cy="1366262"/>
            <a:chOff x="5891734" y="3310892"/>
            <a:chExt cx="542567" cy="542567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9CA45693-D401-E454-1AE7-CCACD32F3CFD}"/>
                </a:ext>
              </a:extLst>
            </p:cNvPr>
            <p:cNvSpPr/>
            <p:nvPr/>
          </p:nvSpPr>
          <p:spPr>
            <a:xfrm>
              <a:off x="5891734" y="3310892"/>
              <a:ext cx="542567" cy="54256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Oval 29">
              <a:extLst>
                <a:ext uri="{FF2B5EF4-FFF2-40B4-BE49-F238E27FC236}">
                  <a16:creationId xmlns:a16="http://schemas.microsoft.com/office/drawing/2014/main" xmlns="" id="{BF1673FD-8B96-21F7-4A74-B306EF7CA595}"/>
                </a:ext>
              </a:extLst>
            </p:cNvPr>
            <p:cNvSpPr/>
            <p:nvPr/>
          </p:nvSpPr>
          <p:spPr>
            <a:xfrm>
              <a:off x="6036017" y="3455175"/>
              <a:ext cx="254000" cy="254000"/>
            </a:xfrm>
            <a:custGeom>
              <a:avLst/>
              <a:gdLst>
                <a:gd name="T0" fmla="*/ 9068 w 12400"/>
                <a:gd name="T1" fmla="*/ 3132 h 12400"/>
                <a:gd name="T2" fmla="*/ 6196 w 12400"/>
                <a:gd name="T3" fmla="*/ 2000 h 12400"/>
                <a:gd name="T4" fmla="*/ 2126 w 12400"/>
                <a:gd name="T5" fmla="*/ 5171 h 12400"/>
                <a:gd name="T6" fmla="*/ 1835 w 12400"/>
                <a:gd name="T7" fmla="*/ 5400 h 12400"/>
                <a:gd name="T8" fmla="*/ 403 w 12400"/>
                <a:gd name="T9" fmla="*/ 5400 h 12400"/>
                <a:gd name="T10" fmla="*/ 107 w 12400"/>
                <a:gd name="T11" fmla="*/ 5046 h 12400"/>
                <a:gd name="T12" fmla="*/ 6200 w 12400"/>
                <a:gd name="T13" fmla="*/ 0 h 12400"/>
                <a:gd name="T14" fmla="*/ 10483 w 12400"/>
                <a:gd name="T15" fmla="*/ 1717 h 12400"/>
                <a:gd name="T16" fmla="*/ 11376 w 12400"/>
                <a:gd name="T17" fmla="*/ 824 h 12400"/>
                <a:gd name="T18" fmla="*/ 12400 w 12400"/>
                <a:gd name="T19" fmla="*/ 1249 h 12400"/>
                <a:gd name="T20" fmla="*/ 12400 w 12400"/>
                <a:gd name="T21" fmla="*/ 4600 h 12400"/>
                <a:gd name="T22" fmla="*/ 11800 w 12400"/>
                <a:gd name="T23" fmla="*/ 5200 h 12400"/>
                <a:gd name="T24" fmla="*/ 8449 w 12400"/>
                <a:gd name="T25" fmla="*/ 5200 h 12400"/>
                <a:gd name="T26" fmla="*/ 8024 w 12400"/>
                <a:gd name="T27" fmla="*/ 4176 h 12400"/>
                <a:gd name="T28" fmla="*/ 9068 w 12400"/>
                <a:gd name="T29" fmla="*/ 3132 h 12400"/>
                <a:gd name="T30" fmla="*/ 600 w 12400"/>
                <a:gd name="T31" fmla="*/ 7200 h 12400"/>
                <a:gd name="T32" fmla="*/ 3951 w 12400"/>
                <a:gd name="T33" fmla="*/ 7200 h 12400"/>
                <a:gd name="T34" fmla="*/ 4376 w 12400"/>
                <a:gd name="T35" fmla="*/ 8224 h 12400"/>
                <a:gd name="T36" fmla="*/ 3332 w 12400"/>
                <a:gd name="T37" fmla="*/ 9268 h 12400"/>
                <a:gd name="T38" fmla="*/ 6204 w 12400"/>
                <a:gd name="T39" fmla="*/ 10400 h 12400"/>
                <a:gd name="T40" fmla="*/ 10274 w 12400"/>
                <a:gd name="T41" fmla="*/ 7229 h 12400"/>
                <a:gd name="T42" fmla="*/ 10565 w 12400"/>
                <a:gd name="T43" fmla="*/ 7000 h 12400"/>
                <a:gd name="T44" fmla="*/ 11997 w 12400"/>
                <a:gd name="T45" fmla="*/ 7000 h 12400"/>
                <a:gd name="T46" fmla="*/ 12293 w 12400"/>
                <a:gd name="T47" fmla="*/ 7354 h 12400"/>
                <a:gd name="T48" fmla="*/ 6200 w 12400"/>
                <a:gd name="T49" fmla="*/ 12400 h 12400"/>
                <a:gd name="T50" fmla="*/ 1917 w 12400"/>
                <a:gd name="T51" fmla="*/ 10683 h 12400"/>
                <a:gd name="T52" fmla="*/ 1024 w 12400"/>
                <a:gd name="T53" fmla="*/ 11576 h 12400"/>
                <a:gd name="T54" fmla="*/ 0 w 12400"/>
                <a:gd name="T55" fmla="*/ 11151 h 12400"/>
                <a:gd name="T56" fmla="*/ 0 w 12400"/>
                <a:gd name="T57" fmla="*/ 7800 h 12400"/>
                <a:gd name="T58" fmla="*/ 600 w 12400"/>
                <a:gd name="T59" fmla="*/ 7200 h 12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00" h="12400">
                  <a:moveTo>
                    <a:pt x="9068" y="3132"/>
                  </a:moveTo>
                  <a:cubicBezTo>
                    <a:pt x="8286" y="2400"/>
                    <a:pt x="7272" y="1999"/>
                    <a:pt x="6196" y="2000"/>
                  </a:cubicBezTo>
                  <a:cubicBezTo>
                    <a:pt x="4260" y="2002"/>
                    <a:pt x="2588" y="3329"/>
                    <a:pt x="2126" y="5171"/>
                  </a:cubicBezTo>
                  <a:cubicBezTo>
                    <a:pt x="2093" y="5305"/>
                    <a:pt x="1973" y="5400"/>
                    <a:pt x="1835" y="5400"/>
                  </a:cubicBezTo>
                  <a:lnTo>
                    <a:pt x="403" y="5400"/>
                  </a:lnTo>
                  <a:cubicBezTo>
                    <a:pt x="215" y="5400"/>
                    <a:pt x="73" y="5230"/>
                    <a:pt x="107" y="5046"/>
                  </a:cubicBezTo>
                  <a:cubicBezTo>
                    <a:pt x="648" y="2173"/>
                    <a:pt x="3170" y="0"/>
                    <a:pt x="6200" y="0"/>
                  </a:cubicBezTo>
                  <a:cubicBezTo>
                    <a:pt x="7861" y="0"/>
                    <a:pt x="9370" y="653"/>
                    <a:pt x="10483" y="1717"/>
                  </a:cubicBezTo>
                  <a:lnTo>
                    <a:pt x="11376" y="824"/>
                  </a:lnTo>
                  <a:cubicBezTo>
                    <a:pt x="11754" y="446"/>
                    <a:pt x="12400" y="714"/>
                    <a:pt x="12400" y="1249"/>
                  </a:cubicBezTo>
                  <a:lnTo>
                    <a:pt x="12400" y="4600"/>
                  </a:lnTo>
                  <a:cubicBezTo>
                    <a:pt x="12400" y="4931"/>
                    <a:pt x="12131" y="5200"/>
                    <a:pt x="11800" y="5200"/>
                  </a:cubicBezTo>
                  <a:lnTo>
                    <a:pt x="8449" y="5200"/>
                  </a:lnTo>
                  <a:cubicBezTo>
                    <a:pt x="7914" y="5200"/>
                    <a:pt x="7646" y="4554"/>
                    <a:pt x="8024" y="4176"/>
                  </a:cubicBezTo>
                  <a:lnTo>
                    <a:pt x="9068" y="3132"/>
                  </a:lnTo>
                  <a:close/>
                  <a:moveTo>
                    <a:pt x="600" y="7200"/>
                  </a:moveTo>
                  <a:lnTo>
                    <a:pt x="3951" y="7200"/>
                  </a:lnTo>
                  <a:cubicBezTo>
                    <a:pt x="4486" y="7200"/>
                    <a:pt x="4754" y="7846"/>
                    <a:pt x="4376" y="8224"/>
                  </a:cubicBezTo>
                  <a:lnTo>
                    <a:pt x="3332" y="9268"/>
                  </a:lnTo>
                  <a:cubicBezTo>
                    <a:pt x="4114" y="10000"/>
                    <a:pt x="5128" y="10401"/>
                    <a:pt x="6204" y="10400"/>
                  </a:cubicBezTo>
                  <a:cubicBezTo>
                    <a:pt x="8139" y="10398"/>
                    <a:pt x="9812" y="9071"/>
                    <a:pt x="10274" y="7229"/>
                  </a:cubicBezTo>
                  <a:cubicBezTo>
                    <a:pt x="10307" y="7095"/>
                    <a:pt x="10427" y="7000"/>
                    <a:pt x="10565" y="7000"/>
                  </a:cubicBezTo>
                  <a:lnTo>
                    <a:pt x="11997" y="7000"/>
                  </a:lnTo>
                  <a:cubicBezTo>
                    <a:pt x="12185" y="7000"/>
                    <a:pt x="12327" y="7170"/>
                    <a:pt x="12293" y="7354"/>
                  </a:cubicBezTo>
                  <a:cubicBezTo>
                    <a:pt x="11752" y="10227"/>
                    <a:pt x="9230" y="12400"/>
                    <a:pt x="6200" y="12400"/>
                  </a:cubicBezTo>
                  <a:cubicBezTo>
                    <a:pt x="4539" y="12400"/>
                    <a:pt x="3030" y="11747"/>
                    <a:pt x="1917" y="10683"/>
                  </a:cubicBezTo>
                  <a:lnTo>
                    <a:pt x="1024" y="11576"/>
                  </a:lnTo>
                  <a:cubicBezTo>
                    <a:pt x="646" y="11954"/>
                    <a:pt x="0" y="11686"/>
                    <a:pt x="0" y="11151"/>
                  </a:cubicBezTo>
                  <a:lnTo>
                    <a:pt x="0" y="7800"/>
                  </a:lnTo>
                  <a:cubicBezTo>
                    <a:pt x="0" y="7469"/>
                    <a:pt x="269" y="7200"/>
                    <a:pt x="600" y="7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59" name="文本框 11">
            <a:extLst>
              <a:ext uri="{FF2B5EF4-FFF2-40B4-BE49-F238E27FC236}">
                <a16:creationId xmlns:a16="http://schemas.microsoft.com/office/drawing/2014/main" xmlns="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12">
            <a:extLst>
              <a:ext uri="{FF2B5EF4-FFF2-40B4-BE49-F238E27FC236}">
                <a16:creationId xmlns:a16="http://schemas.microsoft.com/office/drawing/2014/main" xmlns="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1714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460"/>
          <p:cNvSpPr>
            <a:spLocks noEditPoints="1"/>
          </p:cNvSpPr>
          <p:nvPr/>
        </p:nvSpPr>
        <p:spPr bwMode="auto">
          <a:xfrm>
            <a:off x="1330208" y="1161513"/>
            <a:ext cx="529537" cy="529537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close/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" name="Freeform 461"/>
          <p:cNvSpPr>
            <a:spLocks noEditPoints="1"/>
          </p:cNvSpPr>
          <p:nvPr/>
        </p:nvSpPr>
        <p:spPr bwMode="auto">
          <a:xfrm>
            <a:off x="2334961" y="1161513"/>
            <a:ext cx="515955" cy="529537"/>
          </a:xfrm>
          <a:custGeom>
            <a:avLst/>
            <a:gdLst>
              <a:gd name="T0" fmla="*/ 144 w 176"/>
              <a:gd name="T1" fmla="*/ 88 h 176"/>
              <a:gd name="T2" fmla="*/ 152 w 176"/>
              <a:gd name="T3" fmla="*/ 88 h 176"/>
              <a:gd name="T4" fmla="*/ 60 w 176"/>
              <a:gd name="T5" fmla="*/ 136 h 176"/>
              <a:gd name="T6" fmla="*/ 56 w 176"/>
              <a:gd name="T7" fmla="*/ 143 h 176"/>
              <a:gd name="T8" fmla="*/ 60 w 176"/>
              <a:gd name="T9" fmla="*/ 136 h 176"/>
              <a:gd name="T10" fmla="*/ 33 w 176"/>
              <a:gd name="T11" fmla="*/ 120 h 176"/>
              <a:gd name="T12" fmla="*/ 40 w 176"/>
              <a:gd name="T13" fmla="*/ 116 h 176"/>
              <a:gd name="T14" fmla="*/ 56 w 176"/>
              <a:gd name="T15" fmla="*/ 33 h 176"/>
              <a:gd name="T16" fmla="*/ 60 w 176"/>
              <a:gd name="T17" fmla="*/ 40 h 176"/>
              <a:gd name="T18" fmla="*/ 56 w 176"/>
              <a:gd name="T19" fmla="*/ 33 h 176"/>
              <a:gd name="T20" fmla="*/ 24 w 176"/>
              <a:gd name="T21" fmla="*/ 88 h 176"/>
              <a:gd name="T22" fmla="*/ 32 w 176"/>
              <a:gd name="T23" fmla="*/ 88 h 176"/>
              <a:gd name="T24" fmla="*/ 116 w 176"/>
              <a:gd name="T25" fmla="*/ 40 h 176"/>
              <a:gd name="T26" fmla="*/ 120 w 176"/>
              <a:gd name="T27" fmla="*/ 33 h 176"/>
              <a:gd name="T28" fmla="*/ 116 w 176"/>
              <a:gd name="T29" fmla="*/ 40 h 176"/>
              <a:gd name="T30" fmla="*/ 33 w 176"/>
              <a:gd name="T31" fmla="*/ 56 h 176"/>
              <a:gd name="T32" fmla="*/ 40 w 176"/>
              <a:gd name="T33" fmla="*/ 60 h 176"/>
              <a:gd name="T34" fmla="*/ 142 w 176"/>
              <a:gd name="T35" fmla="*/ 115 h 176"/>
              <a:gd name="T36" fmla="*/ 138 w 176"/>
              <a:gd name="T37" fmla="*/ 121 h 176"/>
              <a:gd name="T38" fmla="*/ 142 w 176"/>
              <a:gd name="T39" fmla="*/ 115 h 176"/>
              <a:gd name="T40" fmla="*/ 84 w 176"/>
              <a:gd name="T41" fmla="*/ 148 h 176"/>
              <a:gd name="T42" fmla="*/ 92 w 176"/>
              <a:gd name="T43" fmla="*/ 148 h 176"/>
              <a:gd name="T44" fmla="*/ 138 w 176"/>
              <a:gd name="T45" fmla="*/ 55 h 176"/>
              <a:gd name="T46" fmla="*/ 142 w 176"/>
              <a:gd name="T47" fmla="*/ 61 h 176"/>
              <a:gd name="T48" fmla="*/ 138 w 176"/>
              <a:gd name="T49" fmla="*/ 55 h 176"/>
              <a:gd name="T50" fmla="*/ 103 w 176"/>
              <a:gd name="T51" fmla="*/ 84 h 176"/>
              <a:gd name="T52" fmla="*/ 92 w 176"/>
              <a:gd name="T53" fmla="*/ 28 h 176"/>
              <a:gd name="T54" fmla="*/ 84 w 176"/>
              <a:gd name="T55" fmla="*/ 28 h 176"/>
              <a:gd name="T56" fmla="*/ 72 w 176"/>
              <a:gd name="T57" fmla="*/ 88 h 176"/>
              <a:gd name="T58" fmla="*/ 103 w 176"/>
              <a:gd name="T59" fmla="*/ 92 h 176"/>
              <a:gd name="T60" fmla="*/ 128 w 176"/>
              <a:gd name="T61" fmla="*/ 88 h 176"/>
              <a:gd name="T62" fmla="*/ 88 w 176"/>
              <a:gd name="T63" fmla="*/ 96 h 176"/>
              <a:gd name="T64" fmla="*/ 88 w 176"/>
              <a:gd name="T65" fmla="*/ 80 h 176"/>
              <a:gd name="T66" fmla="*/ 88 w 176"/>
              <a:gd name="T67" fmla="*/ 96 h 176"/>
              <a:gd name="T68" fmla="*/ 115 w 176"/>
              <a:gd name="T69" fmla="*/ 142 h 176"/>
              <a:gd name="T70" fmla="*/ 121 w 176"/>
              <a:gd name="T71" fmla="*/ 138 h 176"/>
              <a:gd name="T72" fmla="*/ 88 w 176"/>
              <a:gd name="T73" fmla="*/ 0 h 176"/>
              <a:gd name="T74" fmla="*/ 88 w 176"/>
              <a:gd name="T75" fmla="*/ 176 h 176"/>
              <a:gd name="T76" fmla="*/ 88 w 176"/>
              <a:gd name="T77" fmla="*/ 0 h 176"/>
              <a:gd name="T78" fmla="*/ 8 w 176"/>
              <a:gd name="T79" fmla="*/ 88 h 176"/>
              <a:gd name="T80" fmla="*/ 168 w 176"/>
              <a:gd name="T81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148" y="84"/>
                </a:moveTo>
                <a:cubicBezTo>
                  <a:pt x="146" y="84"/>
                  <a:pt x="144" y="86"/>
                  <a:pt x="144" y="88"/>
                </a:cubicBezTo>
                <a:cubicBezTo>
                  <a:pt x="144" y="90"/>
                  <a:pt x="146" y="92"/>
                  <a:pt x="148" y="92"/>
                </a:cubicBezTo>
                <a:cubicBezTo>
                  <a:pt x="150" y="92"/>
                  <a:pt x="152" y="90"/>
                  <a:pt x="152" y="88"/>
                </a:cubicBezTo>
                <a:cubicBezTo>
                  <a:pt x="152" y="86"/>
                  <a:pt x="150" y="84"/>
                  <a:pt x="148" y="84"/>
                </a:cubicBezTo>
                <a:close/>
                <a:moveTo>
                  <a:pt x="60" y="136"/>
                </a:moveTo>
                <a:cubicBezTo>
                  <a:pt x="58" y="135"/>
                  <a:pt x="56" y="136"/>
                  <a:pt x="55" y="138"/>
                </a:cubicBezTo>
                <a:cubicBezTo>
                  <a:pt x="53" y="140"/>
                  <a:pt x="54" y="142"/>
                  <a:pt x="56" y="143"/>
                </a:cubicBezTo>
                <a:cubicBezTo>
                  <a:pt x="58" y="145"/>
                  <a:pt x="60" y="144"/>
                  <a:pt x="61" y="142"/>
                </a:cubicBezTo>
                <a:cubicBezTo>
                  <a:pt x="63" y="140"/>
                  <a:pt x="62" y="138"/>
                  <a:pt x="60" y="136"/>
                </a:cubicBezTo>
                <a:close/>
                <a:moveTo>
                  <a:pt x="34" y="115"/>
                </a:moveTo>
                <a:cubicBezTo>
                  <a:pt x="32" y="116"/>
                  <a:pt x="31" y="118"/>
                  <a:pt x="33" y="120"/>
                </a:cubicBezTo>
                <a:cubicBezTo>
                  <a:pt x="34" y="122"/>
                  <a:pt x="36" y="123"/>
                  <a:pt x="38" y="121"/>
                </a:cubicBezTo>
                <a:cubicBezTo>
                  <a:pt x="40" y="120"/>
                  <a:pt x="41" y="118"/>
                  <a:pt x="40" y="116"/>
                </a:cubicBezTo>
                <a:cubicBezTo>
                  <a:pt x="38" y="114"/>
                  <a:pt x="36" y="113"/>
                  <a:pt x="34" y="115"/>
                </a:cubicBezTo>
                <a:close/>
                <a:moveTo>
                  <a:pt x="56" y="33"/>
                </a:moveTo>
                <a:cubicBezTo>
                  <a:pt x="54" y="34"/>
                  <a:pt x="53" y="36"/>
                  <a:pt x="55" y="38"/>
                </a:cubicBezTo>
                <a:cubicBezTo>
                  <a:pt x="56" y="40"/>
                  <a:pt x="58" y="41"/>
                  <a:pt x="60" y="40"/>
                </a:cubicBezTo>
                <a:cubicBezTo>
                  <a:pt x="62" y="38"/>
                  <a:pt x="63" y="36"/>
                  <a:pt x="61" y="34"/>
                </a:cubicBezTo>
                <a:cubicBezTo>
                  <a:pt x="60" y="32"/>
                  <a:pt x="58" y="31"/>
                  <a:pt x="56" y="33"/>
                </a:cubicBezTo>
                <a:close/>
                <a:moveTo>
                  <a:pt x="28" y="84"/>
                </a:moveTo>
                <a:cubicBezTo>
                  <a:pt x="26" y="84"/>
                  <a:pt x="24" y="86"/>
                  <a:pt x="24" y="88"/>
                </a:cubicBezTo>
                <a:cubicBezTo>
                  <a:pt x="24" y="90"/>
                  <a:pt x="26" y="92"/>
                  <a:pt x="28" y="92"/>
                </a:cubicBezTo>
                <a:cubicBezTo>
                  <a:pt x="30" y="92"/>
                  <a:pt x="32" y="90"/>
                  <a:pt x="32" y="88"/>
                </a:cubicBezTo>
                <a:cubicBezTo>
                  <a:pt x="32" y="86"/>
                  <a:pt x="30" y="84"/>
                  <a:pt x="28" y="84"/>
                </a:cubicBezTo>
                <a:close/>
                <a:moveTo>
                  <a:pt x="116" y="40"/>
                </a:moveTo>
                <a:cubicBezTo>
                  <a:pt x="118" y="41"/>
                  <a:pt x="120" y="40"/>
                  <a:pt x="121" y="38"/>
                </a:cubicBezTo>
                <a:cubicBezTo>
                  <a:pt x="123" y="36"/>
                  <a:pt x="122" y="34"/>
                  <a:pt x="120" y="33"/>
                </a:cubicBezTo>
                <a:cubicBezTo>
                  <a:pt x="118" y="31"/>
                  <a:pt x="116" y="32"/>
                  <a:pt x="115" y="34"/>
                </a:cubicBezTo>
                <a:cubicBezTo>
                  <a:pt x="113" y="36"/>
                  <a:pt x="114" y="38"/>
                  <a:pt x="116" y="40"/>
                </a:cubicBezTo>
                <a:close/>
                <a:moveTo>
                  <a:pt x="38" y="55"/>
                </a:moveTo>
                <a:cubicBezTo>
                  <a:pt x="36" y="53"/>
                  <a:pt x="34" y="54"/>
                  <a:pt x="33" y="56"/>
                </a:cubicBezTo>
                <a:cubicBezTo>
                  <a:pt x="31" y="58"/>
                  <a:pt x="32" y="60"/>
                  <a:pt x="34" y="61"/>
                </a:cubicBezTo>
                <a:cubicBezTo>
                  <a:pt x="36" y="63"/>
                  <a:pt x="38" y="62"/>
                  <a:pt x="40" y="60"/>
                </a:cubicBezTo>
                <a:cubicBezTo>
                  <a:pt x="41" y="58"/>
                  <a:pt x="40" y="56"/>
                  <a:pt x="38" y="55"/>
                </a:cubicBezTo>
                <a:close/>
                <a:moveTo>
                  <a:pt x="142" y="115"/>
                </a:moveTo>
                <a:cubicBezTo>
                  <a:pt x="140" y="113"/>
                  <a:pt x="138" y="114"/>
                  <a:pt x="136" y="116"/>
                </a:cubicBezTo>
                <a:cubicBezTo>
                  <a:pt x="135" y="118"/>
                  <a:pt x="136" y="120"/>
                  <a:pt x="138" y="121"/>
                </a:cubicBezTo>
                <a:cubicBezTo>
                  <a:pt x="140" y="123"/>
                  <a:pt x="142" y="122"/>
                  <a:pt x="143" y="120"/>
                </a:cubicBezTo>
                <a:cubicBezTo>
                  <a:pt x="145" y="118"/>
                  <a:pt x="144" y="116"/>
                  <a:pt x="142" y="115"/>
                </a:cubicBezTo>
                <a:close/>
                <a:moveTo>
                  <a:pt x="88" y="144"/>
                </a:moveTo>
                <a:cubicBezTo>
                  <a:pt x="86" y="144"/>
                  <a:pt x="84" y="146"/>
                  <a:pt x="84" y="148"/>
                </a:cubicBezTo>
                <a:cubicBezTo>
                  <a:pt x="84" y="150"/>
                  <a:pt x="86" y="152"/>
                  <a:pt x="88" y="152"/>
                </a:cubicBezTo>
                <a:cubicBezTo>
                  <a:pt x="90" y="152"/>
                  <a:pt x="92" y="150"/>
                  <a:pt x="92" y="148"/>
                </a:cubicBezTo>
                <a:cubicBezTo>
                  <a:pt x="92" y="146"/>
                  <a:pt x="90" y="144"/>
                  <a:pt x="88" y="144"/>
                </a:cubicBezTo>
                <a:close/>
                <a:moveTo>
                  <a:pt x="138" y="55"/>
                </a:moveTo>
                <a:cubicBezTo>
                  <a:pt x="136" y="56"/>
                  <a:pt x="135" y="58"/>
                  <a:pt x="136" y="60"/>
                </a:cubicBezTo>
                <a:cubicBezTo>
                  <a:pt x="138" y="62"/>
                  <a:pt x="140" y="63"/>
                  <a:pt x="142" y="61"/>
                </a:cubicBezTo>
                <a:cubicBezTo>
                  <a:pt x="144" y="60"/>
                  <a:pt x="145" y="58"/>
                  <a:pt x="143" y="56"/>
                </a:cubicBezTo>
                <a:cubicBezTo>
                  <a:pt x="142" y="54"/>
                  <a:pt x="140" y="53"/>
                  <a:pt x="138" y="55"/>
                </a:cubicBezTo>
                <a:close/>
                <a:moveTo>
                  <a:pt x="124" y="84"/>
                </a:moveTo>
                <a:cubicBezTo>
                  <a:pt x="103" y="84"/>
                  <a:pt x="103" y="84"/>
                  <a:pt x="103" y="84"/>
                </a:cubicBezTo>
                <a:cubicBezTo>
                  <a:pt x="102" y="78"/>
                  <a:pt x="98" y="74"/>
                  <a:pt x="92" y="73"/>
                </a:cubicBezTo>
                <a:cubicBezTo>
                  <a:pt x="92" y="28"/>
                  <a:pt x="92" y="28"/>
                  <a:pt x="92" y="28"/>
                </a:cubicBezTo>
                <a:cubicBezTo>
                  <a:pt x="92" y="26"/>
                  <a:pt x="90" y="24"/>
                  <a:pt x="88" y="24"/>
                </a:cubicBezTo>
                <a:cubicBezTo>
                  <a:pt x="86" y="24"/>
                  <a:pt x="84" y="26"/>
                  <a:pt x="84" y="28"/>
                </a:cubicBezTo>
                <a:cubicBezTo>
                  <a:pt x="84" y="73"/>
                  <a:pt x="84" y="73"/>
                  <a:pt x="84" y="73"/>
                </a:cubicBezTo>
                <a:cubicBezTo>
                  <a:pt x="77" y="74"/>
                  <a:pt x="72" y="81"/>
                  <a:pt x="72" y="88"/>
                </a:cubicBezTo>
                <a:cubicBezTo>
                  <a:pt x="72" y="97"/>
                  <a:pt x="79" y="104"/>
                  <a:pt x="88" y="104"/>
                </a:cubicBezTo>
                <a:cubicBezTo>
                  <a:pt x="95" y="104"/>
                  <a:pt x="102" y="99"/>
                  <a:pt x="103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26" y="92"/>
                  <a:pt x="128" y="90"/>
                  <a:pt x="128" y="88"/>
                </a:cubicBezTo>
                <a:cubicBezTo>
                  <a:pt x="128" y="86"/>
                  <a:pt x="126" y="84"/>
                  <a:pt x="124" y="84"/>
                </a:cubicBezTo>
                <a:close/>
                <a:moveTo>
                  <a:pt x="88" y="96"/>
                </a:moveTo>
                <a:cubicBezTo>
                  <a:pt x="84" y="96"/>
                  <a:pt x="80" y="92"/>
                  <a:pt x="80" y="88"/>
                </a:cubicBezTo>
                <a:cubicBezTo>
                  <a:pt x="80" y="84"/>
                  <a:pt x="84" y="80"/>
                  <a:pt x="88" y="80"/>
                </a:cubicBezTo>
                <a:cubicBezTo>
                  <a:pt x="92" y="80"/>
                  <a:pt x="96" y="84"/>
                  <a:pt x="96" y="88"/>
                </a:cubicBezTo>
                <a:cubicBezTo>
                  <a:pt x="96" y="92"/>
                  <a:pt x="92" y="96"/>
                  <a:pt x="88" y="96"/>
                </a:cubicBezTo>
                <a:close/>
                <a:moveTo>
                  <a:pt x="116" y="136"/>
                </a:moveTo>
                <a:cubicBezTo>
                  <a:pt x="114" y="138"/>
                  <a:pt x="113" y="140"/>
                  <a:pt x="115" y="142"/>
                </a:cubicBezTo>
                <a:cubicBezTo>
                  <a:pt x="116" y="144"/>
                  <a:pt x="118" y="145"/>
                  <a:pt x="120" y="143"/>
                </a:cubicBezTo>
                <a:cubicBezTo>
                  <a:pt x="122" y="142"/>
                  <a:pt x="123" y="140"/>
                  <a:pt x="121" y="138"/>
                </a:cubicBezTo>
                <a:cubicBezTo>
                  <a:pt x="120" y="136"/>
                  <a:pt x="118" y="135"/>
                  <a:pt x="116" y="136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" name="Freeform 462"/>
          <p:cNvSpPr>
            <a:spLocks noEditPoints="1"/>
          </p:cNvSpPr>
          <p:nvPr/>
        </p:nvSpPr>
        <p:spPr bwMode="auto">
          <a:xfrm>
            <a:off x="3339713" y="1161513"/>
            <a:ext cx="515955" cy="529537"/>
          </a:xfrm>
          <a:custGeom>
            <a:avLst/>
            <a:gdLst>
              <a:gd name="T0" fmla="*/ 88 w 176"/>
              <a:gd name="T1" fmla="*/ 16 h 176"/>
              <a:gd name="T2" fmla="*/ 16 w 176"/>
              <a:gd name="T3" fmla="*/ 88 h 176"/>
              <a:gd name="T4" fmla="*/ 88 w 176"/>
              <a:gd name="T5" fmla="*/ 160 h 176"/>
              <a:gd name="T6" fmla="*/ 160 w 176"/>
              <a:gd name="T7" fmla="*/ 88 h 176"/>
              <a:gd name="T8" fmla="*/ 88 w 176"/>
              <a:gd name="T9" fmla="*/ 16 h 176"/>
              <a:gd name="T10" fmla="*/ 88 w 176"/>
              <a:gd name="T11" fmla="*/ 152 h 176"/>
              <a:gd name="T12" fmla="*/ 24 w 176"/>
              <a:gd name="T13" fmla="*/ 88 h 176"/>
              <a:gd name="T14" fmla="*/ 88 w 176"/>
              <a:gd name="T15" fmla="*/ 24 h 176"/>
              <a:gd name="T16" fmla="*/ 152 w 176"/>
              <a:gd name="T17" fmla="*/ 88 h 176"/>
              <a:gd name="T18" fmla="*/ 88 w 176"/>
              <a:gd name="T19" fmla="*/ 152 h 176"/>
              <a:gd name="T20" fmla="*/ 88 w 176"/>
              <a:gd name="T21" fmla="*/ 0 h 176"/>
              <a:gd name="T22" fmla="*/ 0 w 176"/>
              <a:gd name="T23" fmla="*/ 88 h 176"/>
              <a:gd name="T24" fmla="*/ 88 w 176"/>
              <a:gd name="T25" fmla="*/ 176 h 176"/>
              <a:gd name="T26" fmla="*/ 176 w 176"/>
              <a:gd name="T27" fmla="*/ 88 h 176"/>
              <a:gd name="T28" fmla="*/ 88 w 176"/>
              <a:gd name="T29" fmla="*/ 0 h 176"/>
              <a:gd name="T30" fmla="*/ 88 w 176"/>
              <a:gd name="T31" fmla="*/ 168 h 176"/>
              <a:gd name="T32" fmla="*/ 8 w 176"/>
              <a:gd name="T33" fmla="*/ 88 h 176"/>
              <a:gd name="T34" fmla="*/ 88 w 176"/>
              <a:gd name="T35" fmla="*/ 8 h 176"/>
              <a:gd name="T36" fmla="*/ 168 w 176"/>
              <a:gd name="T37" fmla="*/ 88 h 176"/>
              <a:gd name="T38" fmla="*/ 88 w 176"/>
              <a:gd name="T39" fmla="*/ 168 h 176"/>
              <a:gd name="T40" fmla="*/ 116 w 176"/>
              <a:gd name="T41" fmla="*/ 84 h 176"/>
              <a:gd name="T42" fmla="*/ 103 w 176"/>
              <a:gd name="T43" fmla="*/ 84 h 176"/>
              <a:gd name="T44" fmla="*/ 92 w 176"/>
              <a:gd name="T45" fmla="*/ 73 h 176"/>
              <a:gd name="T46" fmla="*/ 92 w 176"/>
              <a:gd name="T47" fmla="*/ 44 h 176"/>
              <a:gd name="T48" fmla="*/ 88 w 176"/>
              <a:gd name="T49" fmla="*/ 40 h 176"/>
              <a:gd name="T50" fmla="*/ 84 w 176"/>
              <a:gd name="T51" fmla="*/ 44 h 176"/>
              <a:gd name="T52" fmla="*/ 84 w 176"/>
              <a:gd name="T53" fmla="*/ 73 h 176"/>
              <a:gd name="T54" fmla="*/ 72 w 176"/>
              <a:gd name="T55" fmla="*/ 88 h 176"/>
              <a:gd name="T56" fmla="*/ 88 w 176"/>
              <a:gd name="T57" fmla="*/ 104 h 176"/>
              <a:gd name="T58" fmla="*/ 103 w 176"/>
              <a:gd name="T59" fmla="*/ 92 h 176"/>
              <a:gd name="T60" fmla="*/ 116 w 176"/>
              <a:gd name="T61" fmla="*/ 92 h 176"/>
              <a:gd name="T62" fmla="*/ 120 w 176"/>
              <a:gd name="T63" fmla="*/ 88 h 176"/>
              <a:gd name="T64" fmla="*/ 116 w 176"/>
              <a:gd name="T65" fmla="*/ 84 h 176"/>
              <a:gd name="T66" fmla="*/ 88 w 176"/>
              <a:gd name="T67" fmla="*/ 96 h 176"/>
              <a:gd name="T68" fmla="*/ 80 w 176"/>
              <a:gd name="T69" fmla="*/ 88 h 176"/>
              <a:gd name="T70" fmla="*/ 88 w 176"/>
              <a:gd name="T71" fmla="*/ 80 h 176"/>
              <a:gd name="T72" fmla="*/ 96 w 176"/>
              <a:gd name="T73" fmla="*/ 88 h 176"/>
              <a:gd name="T74" fmla="*/ 88 w 176"/>
              <a:gd name="T75" fmla="*/ 9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88" y="16"/>
                </a:moveTo>
                <a:cubicBezTo>
                  <a:pt x="48" y="16"/>
                  <a:pt x="16" y="48"/>
                  <a:pt x="16" y="88"/>
                </a:cubicBezTo>
                <a:cubicBezTo>
                  <a:pt x="16" y="128"/>
                  <a:pt x="48" y="160"/>
                  <a:pt x="88" y="160"/>
                </a:cubicBezTo>
                <a:cubicBezTo>
                  <a:pt x="128" y="160"/>
                  <a:pt x="160" y="128"/>
                  <a:pt x="160" y="88"/>
                </a:cubicBezTo>
                <a:cubicBezTo>
                  <a:pt x="160" y="48"/>
                  <a:pt x="128" y="16"/>
                  <a:pt x="88" y="16"/>
                </a:cubicBezTo>
                <a:close/>
                <a:moveTo>
                  <a:pt x="88" y="152"/>
                </a:moveTo>
                <a:cubicBezTo>
                  <a:pt x="53" y="152"/>
                  <a:pt x="24" y="123"/>
                  <a:pt x="24" y="88"/>
                </a:cubicBezTo>
                <a:cubicBezTo>
                  <a:pt x="24" y="53"/>
                  <a:pt x="53" y="24"/>
                  <a:pt x="88" y="24"/>
                </a:cubicBezTo>
                <a:cubicBezTo>
                  <a:pt x="123" y="24"/>
                  <a:pt x="152" y="53"/>
                  <a:pt x="152" y="88"/>
                </a:cubicBezTo>
                <a:cubicBezTo>
                  <a:pt x="152" y="123"/>
                  <a:pt x="123" y="152"/>
                  <a:pt x="88" y="152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16" y="84"/>
                </a:moveTo>
                <a:cubicBezTo>
                  <a:pt x="103" y="84"/>
                  <a:pt x="103" y="84"/>
                  <a:pt x="103" y="84"/>
                </a:cubicBezTo>
                <a:cubicBezTo>
                  <a:pt x="102" y="78"/>
                  <a:pt x="98" y="74"/>
                  <a:pt x="92" y="73"/>
                </a:cubicBezTo>
                <a:cubicBezTo>
                  <a:pt x="92" y="44"/>
                  <a:pt x="92" y="44"/>
                  <a:pt x="92" y="44"/>
                </a:cubicBezTo>
                <a:cubicBezTo>
                  <a:pt x="92" y="42"/>
                  <a:pt x="90" y="40"/>
                  <a:pt x="88" y="40"/>
                </a:cubicBezTo>
                <a:cubicBezTo>
                  <a:pt x="86" y="40"/>
                  <a:pt x="84" y="42"/>
                  <a:pt x="84" y="44"/>
                </a:cubicBezTo>
                <a:cubicBezTo>
                  <a:pt x="84" y="73"/>
                  <a:pt x="84" y="73"/>
                  <a:pt x="84" y="73"/>
                </a:cubicBezTo>
                <a:cubicBezTo>
                  <a:pt x="77" y="74"/>
                  <a:pt x="72" y="81"/>
                  <a:pt x="72" y="88"/>
                </a:cubicBezTo>
                <a:cubicBezTo>
                  <a:pt x="72" y="97"/>
                  <a:pt x="79" y="104"/>
                  <a:pt x="88" y="104"/>
                </a:cubicBezTo>
                <a:cubicBezTo>
                  <a:pt x="95" y="104"/>
                  <a:pt x="102" y="99"/>
                  <a:pt x="103" y="92"/>
                </a:cubicBezTo>
                <a:cubicBezTo>
                  <a:pt x="116" y="92"/>
                  <a:pt x="116" y="92"/>
                  <a:pt x="116" y="92"/>
                </a:cubicBezTo>
                <a:cubicBezTo>
                  <a:pt x="118" y="92"/>
                  <a:pt x="120" y="90"/>
                  <a:pt x="120" y="88"/>
                </a:cubicBezTo>
                <a:cubicBezTo>
                  <a:pt x="120" y="86"/>
                  <a:pt x="118" y="84"/>
                  <a:pt x="116" y="84"/>
                </a:cubicBezTo>
                <a:close/>
                <a:moveTo>
                  <a:pt x="88" y="96"/>
                </a:moveTo>
                <a:cubicBezTo>
                  <a:pt x="84" y="96"/>
                  <a:pt x="80" y="92"/>
                  <a:pt x="80" y="88"/>
                </a:cubicBezTo>
                <a:cubicBezTo>
                  <a:pt x="80" y="84"/>
                  <a:pt x="84" y="80"/>
                  <a:pt x="88" y="80"/>
                </a:cubicBezTo>
                <a:cubicBezTo>
                  <a:pt x="92" y="80"/>
                  <a:pt x="96" y="84"/>
                  <a:pt x="96" y="88"/>
                </a:cubicBezTo>
                <a:cubicBezTo>
                  <a:pt x="96" y="92"/>
                  <a:pt x="92" y="96"/>
                  <a:pt x="88" y="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" name="Freeform 463"/>
          <p:cNvSpPr>
            <a:spLocks noEditPoints="1"/>
          </p:cNvSpPr>
          <p:nvPr/>
        </p:nvSpPr>
        <p:spPr bwMode="auto">
          <a:xfrm>
            <a:off x="4412360" y="1161513"/>
            <a:ext cx="380176" cy="529537"/>
          </a:xfrm>
          <a:custGeom>
            <a:avLst/>
            <a:gdLst>
              <a:gd name="T0" fmla="*/ 64 w 128"/>
              <a:gd name="T1" fmla="*/ 104 h 176"/>
              <a:gd name="T2" fmla="*/ 48 w 128"/>
              <a:gd name="T3" fmla="*/ 120 h 176"/>
              <a:gd name="T4" fmla="*/ 52 w 128"/>
              <a:gd name="T5" fmla="*/ 131 h 176"/>
              <a:gd name="T6" fmla="*/ 52 w 128"/>
              <a:gd name="T7" fmla="*/ 132 h 176"/>
              <a:gd name="T8" fmla="*/ 64 w 128"/>
              <a:gd name="T9" fmla="*/ 144 h 176"/>
              <a:gd name="T10" fmla="*/ 76 w 128"/>
              <a:gd name="T11" fmla="*/ 132 h 176"/>
              <a:gd name="T12" fmla="*/ 76 w 128"/>
              <a:gd name="T13" fmla="*/ 131 h 176"/>
              <a:gd name="T14" fmla="*/ 80 w 128"/>
              <a:gd name="T15" fmla="*/ 120 h 176"/>
              <a:gd name="T16" fmla="*/ 64 w 128"/>
              <a:gd name="T17" fmla="*/ 104 h 176"/>
              <a:gd name="T18" fmla="*/ 68 w 128"/>
              <a:gd name="T19" fmla="*/ 127 h 176"/>
              <a:gd name="T20" fmla="*/ 68 w 128"/>
              <a:gd name="T21" fmla="*/ 132 h 176"/>
              <a:gd name="T22" fmla="*/ 64 w 128"/>
              <a:gd name="T23" fmla="*/ 136 h 176"/>
              <a:gd name="T24" fmla="*/ 60 w 128"/>
              <a:gd name="T25" fmla="*/ 132 h 176"/>
              <a:gd name="T26" fmla="*/ 60 w 128"/>
              <a:gd name="T27" fmla="*/ 127 h 176"/>
              <a:gd name="T28" fmla="*/ 56 w 128"/>
              <a:gd name="T29" fmla="*/ 120 h 176"/>
              <a:gd name="T30" fmla="*/ 64 w 128"/>
              <a:gd name="T31" fmla="*/ 112 h 176"/>
              <a:gd name="T32" fmla="*/ 72 w 128"/>
              <a:gd name="T33" fmla="*/ 120 h 176"/>
              <a:gd name="T34" fmla="*/ 68 w 128"/>
              <a:gd name="T35" fmla="*/ 127 h 176"/>
              <a:gd name="T36" fmla="*/ 112 w 128"/>
              <a:gd name="T37" fmla="*/ 72 h 176"/>
              <a:gd name="T38" fmla="*/ 112 w 128"/>
              <a:gd name="T39" fmla="*/ 48 h 176"/>
              <a:gd name="T40" fmla="*/ 64 w 128"/>
              <a:gd name="T41" fmla="*/ 0 h 176"/>
              <a:gd name="T42" fmla="*/ 16 w 128"/>
              <a:gd name="T43" fmla="*/ 48 h 176"/>
              <a:gd name="T44" fmla="*/ 16 w 128"/>
              <a:gd name="T45" fmla="*/ 72 h 176"/>
              <a:gd name="T46" fmla="*/ 0 w 128"/>
              <a:gd name="T47" fmla="*/ 88 h 176"/>
              <a:gd name="T48" fmla="*/ 0 w 128"/>
              <a:gd name="T49" fmla="*/ 160 h 176"/>
              <a:gd name="T50" fmla="*/ 16 w 128"/>
              <a:gd name="T51" fmla="*/ 176 h 176"/>
              <a:gd name="T52" fmla="*/ 112 w 128"/>
              <a:gd name="T53" fmla="*/ 176 h 176"/>
              <a:gd name="T54" fmla="*/ 128 w 128"/>
              <a:gd name="T55" fmla="*/ 160 h 176"/>
              <a:gd name="T56" fmla="*/ 128 w 128"/>
              <a:gd name="T57" fmla="*/ 88 h 176"/>
              <a:gd name="T58" fmla="*/ 112 w 128"/>
              <a:gd name="T59" fmla="*/ 72 h 176"/>
              <a:gd name="T60" fmla="*/ 24 w 128"/>
              <a:gd name="T61" fmla="*/ 48 h 176"/>
              <a:gd name="T62" fmla="*/ 64 w 128"/>
              <a:gd name="T63" fmla="*/ 8 h 176"/>
              <a:gd name="T64" fmla="*/ 104 w 128"/>
              <a:gd name="T65" fmla="*/ 48 h 176"/>
              <a:gd name="T66" fmla="*/ 104 w 128"/>
              <a:gd name="T67" fmla="*/ 72 h 176"/>
              <a:gd name="T68" fmla="*/ 24 w 128"/>
              <a:gd name="T69" fmla="*/ 72 h 176"/>
              <a:gd name="T70" fmla="*/ 24 w 128"/>
              <a:gd name="T71" fmla="*/ 48 h 176"/>
              <a:gd name="T72" fmla="*/ 120 w 128"/>
              <a:gd name="T73" fmla="*/ 160 h 176"/>
              <a:gd name="T74" fmla="*/ 112 w 128"/>
              <a:gd name="T75" fmla="*/ 168 h 176"/>
              <a:gd name="T76" fmla="*/ 16 w 128"/>
              <a:gd name="T77" fmla="*/ 168 h 176"/>
              <a:gd name="T78" fmla="*/ 8 w 128"/>
              <a:gd name="T79" fmla="*/ 160 h 176"/>
              <a:gd name="T80" fmla="*/ 8 w 128"/>
              <a:gd name="T81" fmla="*/ 88 h 176"/>
              <a:gd name="T82" fmla="*/ 16 w 128"/>
              <a:gd name="T83" fmla="*/ 80 h 176"/>
              <a:gd name="T84" fmla="*/ 112 w 128"/>
              <a:gd name="T85" fmla="*/ 80 h 176"/>
              <a:gd name="T86" fmla="*/ 120 w 128"/>
              <a:gd name="T87" fmla="*/ 88 h 176"/>
              <a:gd name="T88" fmla="*/ 120 w 128"/>
              <a:gd name="T8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8" h="176">
                <a:moveTo>
                  <a:pt x="64" y="104"/>
                </a:moveTo>
                <a:cubicBezTo>
                  <a:pt x="55" y="104"/>
                  <a:pt x="48" y="111"/>
                  <a:pt x="48" y="120"/>
                </a:cubicBezTo>
                <a:cubicBezTo>
                  <a:pt x="48" y="124"/>
                  <a:pt x="50" y="128"/>
                  <a:pt x="52" y="131"/>
                </a:cubicBezTo>
                <a:cubicBezTo>
                  <a:pt x="52" y="131"/>
                  <a:pt x="52" y="132"/>
                  <a:pt x="52" y="132"/>
                </a:cubicBezTo>
                <a:cubicBezTo>
                  <a:pt x="52" y="139"/>
                  <a:pt x="57" y="144"/>
                  <a:pt x="64" y="144"/>
                </a:cubicBezTo>
                <a:cubicBezTo>
                  <a:pt x="71" y="144"/>
                  <a:pt x="76" y="139"/>
                  <a:pt x="76" y="132"/>
                </a:cubicBezTo>
                <a:cubicBezTo>
                  <a:pt x="76" y="132"/>
                  <a:pt x="76" y="131"/>
                  <a:pt x="76" y="131"/>
                </a:cubicBezTo>
                <a:cubicBezTo>
                  <a:pt x="78" y="128"/>
                  <a:pt x="80" y="124"/>
                  <a:pt x="80" y="120"/>
                </a:cubicBezTo>
                <a:cubicBezTo>
                  <a:pt x="80" y="111"/>
                  <a:pt x="73" y="104"/>
                  <a:pt x="64" y="104"/>
                </a:cubicBezTo>
                <a:close/>
                <a:moveTo>
                  <a:pt x="68" y="127"/>
                </a:moveTo>
                <a:cubicBezTo>
                  <a:pt x="68" y="132"/>
                  <a:pt x="68" y="132"/>
                  <a:pt x="68" y="132"/>
                </a:cubicBezTo>
                <a:cubicBezTo>
                  <a:pt x="68" y="134"/>
                  <a:pt x="66" y="136"/>
                  <a:pt x="64" y="136"/>
                </a:cubicBezTo>
                <a:cubicBezTo>
                  <a:pt x="62" y="136"/>
                  <a:pt x="60" y="134"/>
                  <a:pt x="60" y="132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58" y="126"/>
                  <a:pt x="56" y="123"/>
                  <a:pt x="56" y="120"/>
                </a:cubicBezTo>
                <a:cubicBezTo>
                  <a:pt x="56" y="116"/>
                  <a:pt x="60" y="112"/>
                  <a:pt x="64" y="112"/>
                </a:cubicBezTo>
                <a:cubicBezTo>
                  <a:pt x="68" y="112"/>
                  <a:pt x="72" y="116"/>
                  <a:pt x="72" y="120"/>
                </a:cubicBezTo>
                <a:cubicBezTo>
                  <a:pt x="72" y="123"/>
                  <a:pt x="70" y="126"/>
                  <a:pt x="68" y="127"/>
                </a:cubicBezTo>
                <a:close/>
                <a:moveTo>
                  <a:pt x="112" y="72"/>
                </a:moveTo>
                <a:cubicBezTo>
                  <a:pt x="112" y="48"/>
                  <a:pt x="112" y="48"/>
                  <a:pt x="112" y="48"/>
                </a:cubicBezTo>
                <a:cubicBezTo>
                  <a:pt x="112" y="21"/>
                  <a:pt x="91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121" y="176"/>
                  <a:pt x="128" y="169"/>
                  <a:pt x="128" y="160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79"/>
                  <a:pt x="121" y="72"/>
                  <a:pt x="112" y="72"/>
                </a:cubicBezTo>
                <a:close/>
                <a:moveTo>
                  <a:pt x="24" y="48"/>
                </a:moveTo>
                <a:cubicBezTo>
                  <a:pt x="24" y="26"/>
                  <a:pt x="42" y="8"/>
                  <a:pt x="64" y="8"/>
                </a:cubicBezTo>
                <a:cubicBezTo>
                  <a:pt x="86" y="8"/>
                  <a:pt x="104" y="26"/>
                  <a:pt x="104" y="48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24" y="72"/>
                  <a:pt x="24" y="72"/>
                  <a:pt x="24" y="72"/>
                </a:cubicBezTo>
                <a:lnTo>
                  <a:pt x="24" y="48"/>
                </a:lnTo>
                <a:close/>
                <a:moveTo>
                  <a:pt x="120" y="160"/>
                </a:moveTo>
                <a:cubicBezTo>
                  <a:pt x="120" y="164"/>
                  <a:pt x="116" y="168"/>
                  <a:pt x="11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6" y="80"/>
                  <a:pt x="120" y="84"/>
                  <a:pt x="120" y="88"/>
                </a:cubicBezTo>
                <a:lnTo>
                  <a:pt x="120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" name="Freeform 464"/>
          <p:cNvSpPr>
            <a:spLocks noEditPoints="1"/>
          </p:cNvSpPr>
          <p:nvPr/>
        </p:nvSpPr>
        <p:spPr bwMode="auto">
          <a:xfrm>
            <a:off x="5403530" y="1161513"/>
            <a:ext cx="380176" cy="529537"/>
          </a:xfrm>
          <a:custGeom>
            <a:avLst/>
            <a:gdLst>
              <a:gd name="T0" fmla="*/ 112 w 128"/>
              <a:gd name="T1" fmla="*/ 72 h 176"/>
              <a:gd name="T2" fmla="*/ 112 w 128"/>
              <a:gd name="T3" fmla="*/ 48 h 176"/>
              <a:gd name="T4" fmla="*/ 64 w 128"/>
              <a:gd name="T5" fmla="*/ 0 h 176"/>
              <a:gd name="T6" fmla="*/ 16 w 128"/>
              <a:gd name="T7" fmla="*/ 48 h 176"/>
              <a:gd name="T8" fmla="*/ 20 w 128"/>
              <a:gd name="T9" fmla="*/ 52 h 176"/>
              <a:gd name="T10" fmla="*/ 24 w 128"/>
              <a:gd name="T11" fmla="*/ 48 h 176"/>
              <a:gd name="T12" fmla="*/ 64 w 128"/>
              <a:gd name="T13" fmla="*/ 8 h 176"/>
              <a:gd name="T14" fmla="*/ 104 w 128"/>
              <a:gd name="T15" fmla="*/ 48 h 176"/>
              <a:gd name="T16" fmla="*/ 104 w 128"/>
              <a:gd name="T17" fmla="*/ 72 h 176"/>
              <a:gd name="T18" fmla="*/ 16 w 128"/>
              <a:gd name="T19" fmla="*/ 72 h 176"/>
              <a:gd name="T20" fmla="*/ 0 w 128"/>
              <a:gd name="T21" fmla="*/ 88 h 176"/>
              <a:gd name="T22" fmla="*/ 0 w 128"/>
              <a:gd name="T23" fmla="*/ 160 h 176"/>
              <a:gd name="T24" fmla="*/ 16 w 128"/>
              <a:gd name="T25" fmla="*/ 176 h 176"/>
              <a:gd name="T26" fmla="*/ 112 w 128"/>
              <a:gd name="T27" fmla="*/ 176 h 176"/>
              <a:gd name="T28" fmla="*/ 128 w 128"/>
              <a:gd name="T29" fmla="*/ 160 h 176"/>
              <a:gd name="T30" fmla="*/ 128 w 128"/>
              <a:gd name="T31" fmla="*/ 88 h 176"/>
              <a:gd name="T32" fmla="*/ 112 w 128"/>
              <a:gd name="T33" fmla="*/ 72 h 176"/>
              <a:gd name="T34" fmla="*/ 120 w 128"/>
              <a:gd name="T35" fmla="*/ 160 h 176"/>
              <a:gd name="T36" fmla="*/ 112 w 128"/>
              <a:gd name="T37" fmla="*/ 168 h 176"/>
              <a:gd name="T38" fmla="*/ 16 w 128"/>
              <a:gd name="T39" fmla="*/ 168 h 176"/>
              <a:gd name="T40" fmla="*/ 8 w 128"/>
              <a:gd name="T41" fmla="*/ 160 h 176"/>
              <a:gd name="T42" fmla="*/ 8 w 128"/>
              <a:gd name="T43" fmla="*/ 88 h 176"/>
              <a:gd name="T44" fmla="*/ 16 w 128"/>
              <a:gd name="T45" fmla="*/ 80 h 176"/>
              <a:gd name="T46" fmla="*/ 112 w 128"/>
              <a:gd name="T47" fmla="*/ 80 h 176"/>
              <a:gd name="T48" fmla="*/ 120 w 128"/>
              <a:gd name="T49" fmla="*/ 88 h 176"/>
              <a:gd name="T50" fmla="*/ 120 w 128"/>
              <a:gd name="T51" fmla="*/ 160 h 176"/>
              <a:gd name="T52" fmla="*/ 64 w 128"/>
              <a:gd name="T53" fmla="*/ 104 h 176"/>
              <a:gd name="T54" fmla="*/ 48 w 128"/>
              <a:gd name="T55" fmla="*/ 120 h 176"/>
              <a:gd name="T56" fmla="*/ 52 w 128"/>
              <a:gd name="T57" fmla="*/ 131 h 176"/>
              <a:gd name="T58" fmla="*/ 52 w 128"/>
              <a:gd name="T59" fmla="*/ 132 h 176"/>
              <a:gd name="T60" fmla="*/ 64 w 128"/>
              <a:gd name="T61" fmla="*/ 144 h 176"/>
              <a:gd name="T62" fmla="*/ 76 w 128"/>
              <a:gd name="T63" fmla="*/ 132 h 176"/>
              <a:gd name="T64" fmla="*/ 76 w 128"/>
              <a:gd name="T65" fmla="*/ 131 h 176"/>
              <a:gd name="T66" fmla="*/ 80 w 128"/>
              <a:gd name="T67" fmla="*/ 120 h 176"/>
              <a:gd name="T68" fmla="*/ 64 w 128"/>
              <a:gd name="T69" fmla="*/ 104 h 176"/>
              <a:gd name="T70" fmla="*/ 68 w 128"/>
              <a:gd name="T71" fmla="*/ 127 h 176"/>
              <a:gd name="T72" fmla="*/ 68 w 128"/>
              <a:gd name="T73" fmla="*/ 132 h 176"/>
              <a:gd name="T74" fmla="*/ 64 w 128"/>
              <a:gd name="T75" fmla="*/ 136 h 176"/>
              <a:gd name="T76" fmla="*/ 60 w 128"/>
              <a:gd name="T77" fmla="*/ 132 h 176"/>
              <a:gd name="T78" fmla="*/ 60 w 128"/>
              <a:gd name="T79" fmla="*/ 127 h 176"/>
              <a:gd name="T80" fmla="*/ 56 w 128"/>
              <a:gd name="T81" fmla="*/ 120 h 176"/>
              <a:gd name="T82" fmla="*/ 64 w 128"/>
              <a:gd name="T83" fmla="*/ 112 h 176"/>
              <a:gd name="T84" fmla="*/ 72 w 128"/>
              <a:gd name="T85" fmla="*/ 120 h 176"/>
              <a:gd name="T86" fmla="*/ 68 w 128"/>
              <a:gd name="T87" fmla="*/ 12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76">
                <a:moveTo>
                  <a:pt x="112" y="72"/>
                </a:moveTo>
                <a:cubicBezTo>
                  <a:pt x="112" y="48"/>
                  <a:pt x="112" y="48"/>
                  <a:pt x="112" y="48"/>
                </a:cubicBezTo>
                <a:cubicBezTo>
                  <a:pt x="112" y="21"/>
                  <a:pt x="91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50"/>
                  <a:pt x="18" y="52"/>
                  <a:pt x="20" y="52"/>
                </a:cubicBezTo>
                <a:cubicBezTo>
                  <a:pt x="22" y="52"/>
                  <a:pt x="24" y="50"/>
                  <a:pt x="24" y="48"/>
                </a:cubicBezTo>
                <a:cubicBezTo>
                  <a:pt x="24" y="26"/>
                  <a:pt x="42" y="8"/>
                  <a:pt x="64" y="8"/>
                </a:cubicBezTo>
                <a:cubicBezTo>
                  <a:pt x="86" y="8"/>
                  <a:pt x="104" y="26"/>
                  <a:pt x="104" y="48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121" y="176"/>
                  <a:pt x="128" y="169"/>
                  <a:pt x="128" y="160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79"/>
                  <a:pt x="121" y="72"/>
                  <a:pt x="112" y="72"/>
                </a:cubicBezTo>
                <a:close/>
                <a:moveTo>
                  <a:pt x="120" y="160"/>
                </a:moveTo>
                <a:cubicBezTo>
                  <a:pt x="120" y="164"/>
                  <a:pt x="116" y="168"/>
                  <a:pt x="11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6" y="80"/>
                  <a:pt x="120" y="84"/>
                  <a:pt x="120" y="88"/>
                </a:cubicBezTo>
                <a:lnTo>
                  <a:pt x="120" y="160"/>
                </a:lnTo>
                <a:close/>
                <a:moveTo>
                  <a:pt x="64" y="104"/>
                </a:moveTo>
                <a:cubicBezTo>
                  <a:pt x="55" y="104"/>
                  <a:pt x="48" y="111"/>
                  <a:pt x="48" y="120"/>
                </a:cubicBezTo>
                <a:cubicBezTo>
                  <a:pt x="48" y="124"/>
                  <a:pt x="50" y="128"/>
                  <a:pt x="52" y="131"/>
                </a:cubicBezTo>
                <a:cubicBezTo>
                  <a:pt x="52" y="131"/>
                  <a:pt x="52" y="132"/>
                  <a:pt x="52" y="132"/>
                </a:cubicBezTo>
                <a:cubicBezTo>
                  <a:pt x="52" y="139"/>
                  <a:pt x="57" y="144"/>
                  <a:pt x="64" y="144"/>
                </a:cubicBezTo>
                <a:cubicBezTo>
                  <a:pt x="71" y="144"/>
                  <a:pt x="76" y="139"/>
                  <a:pt x="76" y="132"/>
                </a:cubicBezTo>
                <a:cubicBezTo>
                  <a:pt x="76" y="132"/>
                  <a:pt x="76" y="131"/>
                  <a:pt x="76" y="131"/>
                </a:cubicBezTo>
                <a:cubicBezTo>
                  <a:pt x="78" y="128"/>
                  <a:pt x="80" y="124"/>
                  <a:pt x="80" y="120"/>
                </a:cubicBezTo>
                <a:cubicBezTo>
                  <a:pt x="80" y="111"/>
                  <a:pt x="73" y="104"/>
                  <a:pt x="64" y="104"/>
                </a:cubicBezTo>
                <a:close/>
                <a:moveTo>
                  <a:pt x="68" y="127"/>
                </a:moveTo>
                <a:cubicBezTo>
                  <a:pt x="68" y="132"/>
                  <a:pt x="68" y="132"/>
                  <a:pt x="68" y="132"/>
                </a:cubicBezTo>
                <a:cubicBezTo>
                  <a:pt x="68" y="134"/>
                  <a:pt x="66" y="136"/>
                  <a:pt x="64" y="136"/>
                </a:cubicBezTo>
                <a:cubicBezTo>
                  <a:pt x="62" y="136"/>
                  <a:pt x="60" y="134"/>
                  <a:pt x="60" y="132"/>
                </a:cubicBezTo>
                <a:cubicBezTo>
                  <a:pt x="60" y="127"/>
                  <a:pt x="60" y="127"/>
                  <a:pt x="60" y="127"/>
                </a:cubicBezTo>
                <a:cubicBezTo>
                  <a:pt x="58" y="126"/>
                  <a:pt x="56" y="123"/>
                  <a:pt x="56" y="120"/>
                </a:cubicBezTo>
                <a:cubicBezTo>
                  <a:pt x="56" y="116"/>
                  <a:pt x="60" y="112"/>
                  <a:pt x="64" y="112"/>
                </a:cubicBezTo>
                <a:cubicBezTo>
                  <a:pt x="68" y="112"/>
                  <a:pt x="72" y="116"/>
                  <a:pt x="72" y="120"/>
                </a:cubicBezTo>
                <a:cubicBezTo>
                  <a:pt x="72" y="123"/>
                  <a:pt x="70" y="126"/>
                  <a:pt x="68" y="1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" name="Freeform 465"/>
          <p:cNvSpPr>
            <a:spLocks noEditPoints="1"/>
          </p:cNvSpPr>
          <p:nvPr/>
        </p:nvSpPr>
        <p:spPr bwMode="auto">
          <a:xfrm>
            <a:off x="6381127" y="1161513"/>
            <a:ext cx="434488" cy="529537"/>
          </a:xfrm>
          <a:custGeom>
            <a:avLst/>
            <a:gdLst>
              <a:gd name="T0" fmla="*/ 128 w 144"/>
              <a:gd name="T1" fmla="*/ 0 h 176"/>
              <a:gd name="T2" fmla="*/ 16 w 144"/>
              <a:gd name="T3" fmla="*/ 0 h 176"/>
              <a:gd name="T4" fmla="*/ 0 w 144"/>
              <a:gd name="T5" fmla="*/ 16 h 176"/>
              <a:gd name="T6" fmla="*/ 0 w 144"/>
              <a:gd name="T7" fmla="*/ 160 h 176"/>
              <a:gd name="T8" fmla="*/ 16 w 144"/>
              <a:gd name="T9" fmla="*/ 176 h 176"/>
              <a:gd name="T10" fmla="*/ 128 w 144"/>
              <a:gd name="T11" fmla="*/ 176 h 176"/>
              <a:gd name="T12" fmla="*/ 144 w 144"/>
              <a:gd name="T13" fmla="*/ 160 h 176"/>
              <a:gd name="T14" fmla="*/ 144 w 144"/>
              <a:gd name="T15" fmla="*/ 16 h 176"/>
              <a:gd name="T16" fmla="*/ 128 w 144"/>
              <a:gd name="T17" fmla="*/ 0 h 176"/>
              <a:gd name="T18" fmla="*/ 96 w 144"/>
              <a:gd name="T19" fmla="*/ 8 h 176"/>
              <a:gd name="T20" fmla="*/ 112 w 144"/>
              <a:gd name="T21" fmla="*/ 8 h 176"/>
              <a:gd name="T22" fmla="*/ 112 w 144"/>
              <a:gd name="T23" fmla="*/ 36 h 176"/>
              <a:gd name="T24" fmla="*/ 104 w 144"/>
              <a:gd name="T25" fmla="*/ 28 h 176"/>
              <a:gd name="T26" fmla="*/ 96 w 144"/>
              <a:gd name="T27" fmla="*/ 36 h 176"/>
              <a:gd name="T28" fmla="*/ 96 w 144"/>
              <a:gd name="T29" fmla="*/ 8 h 176"/>
              <a:gd name="T30" fmla="*/ 32 w 144"/>
              <a:gd name="T31" fmla="*/ 168 h 176"/>
              <a:gd name="T32" fmla="*/ 16 w 144"/>
              <a:gd name="T33" fmla="*/ 168 h 176"/>
              <a:gd name="T34" fmla="*/ 8 w 144"/>
              <a:gd name="T35" fmla="*/ 160 h 176"/>
              <a:gd name="T36" fmla="*/ 8 w 144"/>
              <a:gd name="T37" fmla="*/ 16 h 176"/>
              <a:gd name="T38" fmla="*/ 16 w 144"/>
              <a:gd name="T39" fmla="*/ 8 h 176"/>
              <a:gd name="T40" fmla="*/ 32 w 144"/>
              <a:gd name="T41" fmla="*/ 8 h 176"/>
              <a:gd name="T42" fmla="*/ 32 w 144"/>
              <a:gd name="T43" fmla="*/ 168 h 176"/>
              <a:gd name="T44" fmla="*/ 136 w 144"/>
              <a:gd name="T45" fmla="*/ 160 h 176"/>
              <a:gd name="T46" fmla="*/ 128 w 144"/>
              <a:gd name="T47" fmla="*/ 168 h 176"/>
              <a:gd name="T48" fmla="*/ 40 w 144"/>
              <a:gd name="T49" fmla="*/ 168 h 176"/>
              <a:gd name="T50" fmla="*/ 40 w 144"/>
              <a:gd name="T51" fmla="*/ 8 h 176"/>
              <a:gd name="T52" fmla="*/ 88 w 144"/>
              <a:gd name="T53" fmla="*/ 8 h 176"/>
              <a:gd name="T54" fmla="*/ 88 w 144"/>
              <a:gd name="T55" fmla="*/ 56 h 176"/>
              <a:gd name="T56" fmla="*/ 104 w 144"/>
              <a:gd name="T57" fmla="*/ 40 h 176"/>
              <a:gd name="T58" fmla="*/ 120 w 144"/>
              <a:gd name="T59" fmla="*/ 56 h 176"/>
              <a:gd name="T60" fmla="*/ 120 w 144"/>
              <a:gd name="T61" fmla="*/ 8 h 176"/>
              <a:gd name="T62" fmla="*/ 128 w 144"/>
              <a:gd name="T63" fmla="*/ 8 h 176"/>
              <a:gd name="T64" fmla="*/ 136 w 144"/>
              <a:gd name="T65" fmla="*/ 16 h 176"/>
              <a:gd name="T66" fmla="*/ 136 w 144"/>
              <a:gd name="T67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44" h="176">
                <a:moveTo>
                  <a:pt x="12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lose/>
                <a:moveTo>
                  <a:pt x="96" y="8"/>
                </a:moveTo>
                <a:cubicBezTo>
                  <a:pt x="112" y="8"/>
                  <a:pt x="112" y="8"/>
                  <a:pt x="112" y="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6"/>
                  <a:pt x="96" y="36"/>
                  <a:pt x="96" y="36"/>
                </a:cubicBezTo>
                <a:lnTo>
                  <a:pt x="96" y="8"/>
                </a:lnTo>
                <a:close/>
                <a:moveTo>
                  <a:pt x="32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lnTo>
                  <a:pt x="32" y="168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40" y="8"/>
                  <a:pt x="40" y="8"/>
                  <a:pt x="40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56"/>
                  <a:pt x="88" y="56"/>
                  <a:pt x="88" y="56"/>
                </a:cubicBezTo>
                <a:cubicBezTo>
                  <a:pt x="104" y="40"/>
                  <a:pt x="104" y="40"/>
                  <a:pt x="104" y="40"/>
                </a:cubicBezTo>
                <a:cubicBezTo>
                  <a:pt x="120" y="56"/>
                  <a:pt x="120" y="56"/>
                  <a:pt x="120" y="56"/>
                </a:cubicBezTo>
                <a:cubicBezTo>
                  <a:pt x="120" y="8"/>
                  <a:pt x="120" y="8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32" y="8"/>
                  <a:pt x="136" y="12"/>
                  <a:pt x="136" y="16"/>
                </a:cubicBezTo>
                <a:lnTo>
                  <a:pt x="136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" name="Freeform 466"/>
          <p:cNvSpPr>
            <a:spLocks noEditPoints="1"/>
          </p:cNvSpPr>
          <p:nvPr/>
        </p:nvSpPr>
        <p:spPr bwMode="auto">
          <a:xfrm>
            <a:off x="7385881" y="1161513"/>
            <a:ext cx="420914" cy="529537"/>
          </a:xfrm>
          <a:custGeom>
            <a:avLst/>
            <a:gdLst>
              <a:gd name="T0" fmla="*/ 24 w 144"/>
              <a:gd name="T1" fmla="*/ 0 h 176"/>
              <a:gd name="T2" fmla="*/ 8 w 144"/>
              <a:gd name="T3" fmla="*/ 24 h 176"/>
              <a:gd name="T4" fmla="*/ 0 w 144"/>
              <a:gd name="T5" fmla="*/ 28 h 176"/>
              <a:gd name="T6" fmla="*/ 8 w 144"/>
              <a:gd name="T7" fmla="*/ 32 h 176"/>
              <a:gd name="T8" fmla="*/ 4 w 144"/>
              <a:gd name="T9" fmla="*/ 48 h 176"/>
              <a:gd name="T10" fmla="*/ 4 w 144"/>
              <a:gd name="T11" fmla="*/ 56 h 176"/>
              <a:gd name="T12" fmla="*/ 8 w 144"/>
              <a:gd name="T13" fmla="*/ 72 h 176"/>
              <a:gd name="T14" fmla="*/ 0 w 144"/>
              <a:gd name="T15" fmla="*/ 76 h 176"/>
              <a:gd name="T16" fmla="*/ 8 w 144"/>
              <a:gd name="T17" fmla="*/ 80 h 176"/>
              <a:gd name="T18" fmla="*/ 4 w 144"/>
              <a:gd name="T19" fmla="*/ 96 h 176"/>
              <a:gd name="T20" fmla="*/ 4 w 144"/>
              <a:gd name="T21" fmla="*/ 104 h 176"/>
              <a:gd name="T22" fmla="*/ 8 w 144"/>
              <a:gd name="T23" fmla="*/ 120 h 176"/>
              <a:gd name="T24" fmla="*/ 0 w 144"/>
              <a:gd name="T25" fmla="*/ 124 h 176"/>
              <a:gd name="T26" fmla="*/ 8 w 144"/>
              <a:gd name="T27" fmla="*/ 128 h 176"/>
              <a:gd name="T28" fmla="*/ 4 w 144"/>
              <a:gd name="T29" fmla="*/ 144 h 176"/>
              <a:gd name="T30" fmla="*/ 4 w 144"/>
              <a:gd name="T31" fmla="*/ 152 h 176"/>
              <a:gd name="T32" fmla="*/ 8 w 144"/>
              <a:gd name="T33" fmla="*/ 160 h 176"/>
              <a:gd name="T34" fmla="*/ 128 w 144"/>
              <a:gd name="T35" fmla="*/ 176 h 176"/>
              <a:gd name="T36" fmla="*/ 144 w 144"/>
              <a:gd name="T37" fmla="*/ 16 h 176"/>
              <a:gd name="T38" fmla="*/ 40 w 144"/>
              <a:gd name="T39" fmla="*/ 168 h 176"/>
              <a:gd name="T40" fmla="*/ 16 w 144"/>
              <a:gd name="T41" fmla="*/ 160 h 176"/>
              <a:gd name="T42" fmla="*/ 20 w 144"/>
              <a:gd name="T43" fmla="*/ 152 h 176"/>
              <a:gd name="T44" fmla="*/ 20 w 144"/>
              <a:gd name="T45" fmla="*/ 144 h 176"/>
              <a:gd name="T46" fmla="*/ 16 w 144"/>
              <a:gd name="T47" fmla="*/ 128 h 176"/>
              <a:gd name="T48" fmla="*/ 24 w 144"/>
              <a:gd name="T49" fmla="*/ 124 h 176"/>
              <a:gd name="T50" fmla="*/ 16 w 144"/>
              <a:gd name="T51" fmla="*/ 120 h 176"/>
              <a:gd name="T52" fmla="*/ 20 w 144"/>
              <a:gd name="T53" fmla="*/ 104 h 176"/>
              <a:gd name="T54" fmla="*/ 20 w 144"/>
              <a:gd name="T55" fmla="*/ 96 h 176"/>
              <a:gd name="T56" fmla="*/ 16 w 144"/>
              <a:gd name="T57" fmla="*/ 80 h 176"/>
              <a:gd name="T58" fmla="*/ 24 w 144"/>
              <a:gd name="T59" fmla="*/ 76 h 176"/>
              <a:gd name="T60" fmla="*/ 16 w 144"/>
              <a:gd name="T61" fmla="*/ 72 h 176"/>
              <a:gd name="T62" fmla="*/ 20 w 144"/>
              <a:gd name="T63" fmla="*/ 56 h 176"/>
              <a:gd name="T64" fmla="*/ 20 w 144"/>
              <a:gd name="T65" fmla="*/ 48 h 176"/>
              <a:gd name="T66" fmla="*/ 16 w 144"/>
              <a:gd name="T67" fmla="*/ 32 h 176"/>
              <a:gd name="T68" fmla="*/ 24 w 144"/>
              <a:gd name="T69" fmla="*/ 28 h 176"/>
              <a:gd name="T70" fmla="*/ 16 w 144"/>
              <a:gd name="T71" fmla="*/ 24 h 176"/>
              <a:gd name="T72" fmla="*/ 24 w 144"/>
              <a:gd name="T73" fmla="*/ 8 h 176"/>
              <a:gd name="T74" fmla="*/ 40 w 144"/>
              <a:gd name="T75" fmla="*/ 168 h 176"/>
              <a:gd name="T76" fmla="*/ 128 w 144"/>
              <a:gd name="T77" fmla="*/ 168 h 176"/>
              <a:gd name="T78" fmla="*/ 48 w 144"/>
              <a:gd name="T79" fmla="*/ 8 h 176"/>
              <a:gd name="T80" fmla="*/ 136 w 144"/>
              <a:gd name="T8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4" h="176">
                <a:moveTo>
                  <a:pt x="128" y="0"/>
                </a:moveTo>
                <a:cubicBezTo>
                  <a:pt x="24" y="0"/>
                  <a:pt x="24" y="0"/>
                  <a:pt x="24" y="0"/>
                </a:cubicBezTo>
                <a:cubicBezTo>
                  <a:pt x="15" y="0"/>
                  <a:pt x="8" y="7"/>
                  <a:pt x="8" y="16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4"/>
                  <a:pt x="0" y="26"/>
                  <a:pt x="0" y="28"/>
                </a:cubicBezTo>
                <a:cubicBezTo>
                  <a:pt x="0" y="30"/>
                  <a:pt x="2" y="32"/>
                  <a:pt x="4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48"/>
                  <a:pt x="8" y="48"/>
                  <a:pt x="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54"/>
                  <a:pt x="2" y="56"/>
                  <a:pt x="4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72"/>
                  <a:pt x="8" y="72"/>
                  <a:pt x="8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2" y="72"/>
                  <a:pt x="0" y="74"/>
                  <a:pt x="0" y="76"/>
                </a:cubicBezTo>
                <a:cubicBezTo>
                  <a:pt x="0" y="78"/>
                  <a:pt x="2" y="80"/>
                  <a:pt x="4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96"/>
                  <a:pt x="8" y="96"/>
                  <a:pt x="8" y="96"/>
                </a:cubicBezTo>
                <a:cubicBezTo>
                  <a:pt x="4" y="96"/>
                  <a:pt x="4" y="96"/>
                  <a:pt x="4" y="96"/>
                </a:cubicBezTo>
                <a:cubicBezTo>
                  <a:pt x="2" y="96"/>
                  <a:pt x="0" y="98"/>
                  <a:pt x="0" y="100"/>
                </a:cubicBezTo>
                <a:cubicBezTo>
                  <a:pt x="0" y="102"/>
                  <a:pt x="2" y="104"/>
                  <a:pt x="4" y="104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20"/>
                  <a:pt x="8" y="120"/>
                  <a:pt x="8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20"/>
                  <a:pt x="0" y="122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8" y="128"/>
                  <a:pt x="8" y="128"/>
                  <a:pt x="8" y="128"/>
                </a:cubicBezTo>
                <a:cubicBezTo>
                  <a:pt x="8" y="144"/>
                  <a:pt x="8" y="144"/>
                  <a:pt x="8" y="144"/>
                </a:cubicBezTo>
                <a:cubicBezTo>
                  <a:pt x="4" y="144"/>
                  <a:pt x="4" y="144"/>
                  <a:pt x="4" y="144"/>
                </a:cubicBezTo>
                <a:cubicBezTo>
                  <a:pt x="2" y="144"/>
                  <a:pt x="0" y="146"/>
                  <a:pt x="0" y="148"/>
                </a:cubicBezTo>
                <a:cubicBezTo>
                  <a:pt x="0" y="150"/>
                  <a:pt x="2" y="152"/>
                  <a:pt x="4" y="152"/>
                </a:cubicBezTo>
                <a:cubicBezTo>
                  <a:pt x="8" y="152"/>
                  <a:pt x="8" y="152"/>
                  <a:pt x="8" y="152"/>
                </a:cubicBezTo>
                <a:cubicBezTo>
                  <a:pt x="8" y="160"/>
                  <a:pt x="8" y="160"/>
                  <a:pt x="8" y="160"/>
                </a:cubicBezTo>
                <a:cubicBezTo>
                  <a:pt x="8" y="169"/>
                  <a:pt x="15" y="176"/>
                  <a:pt x="24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lose/>
                <a:moveTo>
                  <a:pt x="40" y="168"/>
                </a:moveTo>
                <a:cubicBezTo>
                  <a:pt x="24" y="168"/>
                  <a:pt x="24" y="168"/>
                  <a:pt x="24" y="168"/>
                </a:cubicBezTo>
                <a:cubicBezTo>
                  <a:pt x="20" y="168"/>
                  <a:pt x="16" y="164"/>
                  <a:pt x="16" y="160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0" y="152"/>
                  <a:pt x="20" y="152"/>
                  <a:pt x="20" y="152"/>
                </a:cubicBezTo>
                <a:cubicBezTo>
                  <a:pt x="22" y="152"/>
                  <a:pt x="24" y="150"/>
                  <a:pt x="24" y="148"/>
                </a:cubicBezTo>
                <a:cubicBezTo>
                  <a:pt x="24" y="146"/>
                  <a:pt x="22" y="144"/>
                  <a:pt x="2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22" y="128"/>
                  <a:pt x="24" y="126"/>
                  <a:pt x="24" y="124"/>
                </a:cubicBezTo>
                <a:cubicBezTo>
                  <a:pt x="24" y="122"/>
                  <a:pt x="22" y="120"/>
                  <a:pt x="20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22" y="104"/>
                  <a:pt x="24" y="102"/>
                  <a:pt x="24" y="100"/>
                </a:cubicBezTo>
                <a:cubicBezTo>
                  <a:pt x="24" y="98"/>
                  <a:pt x="22" y="96"/>
                  <a:pt x="20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80"/>
                  <a:pt x="16" y="80"/>
                  <a:pt x="16" y="80"/>
                </a:cubicBezTo>
                <a:cubicBezTo>
                  <a:pt x="20" y="80"/>
                  <a:pt x="20" y="80"/>
                  <a:pt x="20" y="80"/>
                </a:cubicBezTo>
                <a:cubicBezTo>
                  <a:pt x="22" y="80"/>
                  <a:pt x="24" y="78"/>
                  <a:pt x="24" y="76"/>
                </a:cubicBezTo>
                <a:cubicBezTo>
                  <a:pt x="24" y="74"/>
                  <a:pt x="22" y="72"/>
                  <a:pt x="20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56"/>
                  <a:pt x="16" y="56"/>
                  <a:pt x="16" y="56"/>
                </a:cubicBezTo>
                <a:cubicBezTo>
                  <a:pt x="20" y="56"/>
                  <a:pt x="20" y="56"/>
                  <a:pt x="20" y="56"/>
                </a:cubicBezTo>
                <a:cubicBezTo>
                  <a:pt x="22" y="56"/>
                  <a:pt x="24" y="54"/>
                  <a:pt x="24" y="52"/>
                </a:cubicBezTo>
                <a:cubicBezTo>
                  <a:pt x="24" y="50"/>
                  <a:pt x="22" y="48"/>
                  <a:pt x="20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32"/>
                  <a:pt x="16" y="32"/>
                  <a:pt x="16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2" y="32"/>
                  <a:pt x="24" y="30"/>
                  <a:pt x="24" y="28"/>
                </a:cubicBezTo>
                <a:cubicBezTo>
                  <a:pt x="24" y="26"/>
                  <a:pt x="22" y="24"/>
                  <a:pt x="20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2"/>
                  <a:pt x="20" y="8"/>
                  <a:pt x="24" y="8"/>
                </a:cubicBezTo>
                <a:cubicBezTo>
                  <a:pt x="40" y="8"/>
                  <a:pt x="40" y="8"/>
                  <a:pt x="40" y="8"/>
                </a:cubicBezTo>
                <a:lnTo>
                  <a:pt x="40" y="168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48" y="168"/>
                  <a:pt x="48" y="168"/>
                  <a:pt x="48" y="168"/>
                </a:cubicBezTo>
                <a:cubicBezTo>
                  <a:pt x="48" y="8"/>
                  <a:pt x="48" y="8"/>
                  <a:pt x="48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32" y="8"/>
                  <a:pt x="136" y="12"/>
                  <a:pt x="136" y="16"/>
                </a:cubicBezTo>
                <a:lnTo>
                  <a:pt x="136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0" name="Freeform 467"/>
          <p:cNvSpPr>
            <a:spLocks noEditPoints="1"/>
          </p:cNvSpPr>
          <p:nvPr/>
        </p:nvSpPr>
        <p:spPr bwMode="auto">
          <a:xfrm>
            <a:off x="8390634" y="1161513"/>
            <a:ext cx="420914" cy="529537"/>
          </a:xfrm>
          <a:custGeom>
            <a:avLst/>
            <a:gdLst>
              <a:gd name="T0" fmla="*/ 84 w 144"/>
              <a:gd name="T1" fmla="*/ 132 h 176"/>
              <a:gd name="T2" fmla="*/ 36 w 144"/>
              <a:gd name="T3" fmla="*/ 132 h 176"/>
              <a:gd name="T4" fmla="*/ 32 w 144"/>
              <a:gd name="T5" fmla="*/ 136 h 176"/>
              <a:gd name="T6" fmla="*/ 36 w 144"/>
              <a:gd name="T7" fmla="*/ 140 h 176"/>
              <a:gd name="T8" fmla="*/ 84 w 144"/>
              <a:gd name="T9" fmla="*/ 140 h 176"/>
              <a:gd name="T10" fmla="*/ 88 w 144"/>
              <a:gd name="T11" fmla="*/ 136 h 176"/>
              <a:gd name="T12" fmla="*/ 84 w 144"/>
              <a:gd name="T13" fmla="*/ 132 h 176"/>
              <a:gd name="T14" fmla="*/ 36 w 144"/>
              <a:gd name="T15" fmla="*/ 44 h 176"/>
              <a:gd name="T16" fmla="*/ 56 w 144"/>
              <a:gd name="T17" fmla="*/ 44 h 176"/>
              <a:gd name="T18" fmla="*/ 60 w 144"/>
              <a:gd name="T19" fmla="*/ 40 h 176"/>
              <a:gd name="T20" fmla="*/ 56 w 144"/>
              <a:gd name="T21" fmla="*/ 36 h 176"/>
              <a:gd name="T22" fmla="*/ 36 w 144"/>
              <a:gd name="T23" fmla="*/ 36 h 176"/>
              <a:gd name="T24" fmla="*/ 32 w 144"/>
              <a:gd name="T25" fmla="*/ 40 h 176"/>
              <a:gd name="T26" fmla="*/ 36 w 144"/>
              <a:gd name="T27" fmla="*/ 44 h 176"/>
              <a:gd name="T28" fmla="*/ 108 w 144"/>
              <a:gd name="T29" fmla="*/ 100 h 176"/>
              <a:gd name="T30" fmla="*/ 36 w 144"/>
              <a:gd name="T31" fmla="*/ 100 h 176"/>
              <a:gd name="T32" fmla="*/ 32 w 144"/>
              <a:gd name="T33" fmla="*/ 104 h 176"/>
              <a:gd name="T34" fmla="*/ 36 w 144"/>
              <a:gd name="T35" fmla="*/ 108 h 176"/>
              <a:gd name="T36" fmla="*/ 108 w 144"/>
              <a:gd name="T37" fmla="*/ 108 h 176"/>
              <a:gd name="T38" fmla="*/ 112 w 144"/>
              <a:gd name="T39" fmla="*/ 104 h 176"/>
              <a:gd name="T40" fmla="*/ 108 w 144"/>
              <a:gd name="T41" fmla="*/ 100 h 176"/>
              <a:gd name="T42" fmla="*/ 32 w 144"/>
              <a:gd name="T43" fmla="*/ 72 h 176"/>
              <a:gd name="T44" fmla="*/ 36 w 144"/>
              <a:gd name="T45" fmla="*/ 76 h 176"/>
              <a:gd name="T46" fmla="*/ 108 w 144"/>
              <a:gd name="T47" fmla="*/ 76 h 176"/>
              <a:gd name="T48" fmla="*/ 112 w 144"/>
              <a:gd name="T49" fmla="*/ 72 h 176"/>
              <a:gd name="T50" fmla="*/ 108 w 144"/>
              <a:gd name="T51" fmla="*/ 68 h 176"/>
              <a:gd name="T52" fmla="*/ 36 w 144"/>
              <a:gd name="T53" fmla="*/ 68 h 176"/>
              <a:gd name="T54" fmla="*/ 32 w 144"/>
              <a:gd name="T55" fmla="*/ 72 h 176"/>
              <a:gd name="T56" fmla="*/ 104 w 144"/>
              <a:gd name="T57" fmla="*/ 0 h 176"/>
              <a:gd name="T58" fmla="*/ 16 w 144"/>
              <a:gd name="T59" fmla="*/ 0 h 176"/>
              <a:gd name="T60" fmla="*/ 0 w 144"/>
              <a:gd name="T61" fmla="*/ 16 h 176"/>
              <a:gd name="T62" fmla="*/ 0 w 144"/>
              <a:gd name="T63" fmla="*/ 160 h 176"/>
              <a:gd name="T64" fmla="*/ 16 w 144"/>
              <a:gd name="T65" fmla="*/ 176 h 176"/>
              <a:gd name="T66" fmla="*/ 128 w 144"/>
              <a:gd name="T67" fmla="*/ 176 h 176"/>
              <a:gd name="T68" fmla="*/ 144 w 144"/>
              <a:gd name="T69" fmla="*/ 160 h 176"/>
              <a:gd name="T70" fmla="*/ 144 w 144"/>
              <a:gd name="T71" fmla="*/ 44 h 176"/>
              <a:gd name="T72" fmla="*/ 104 w 144"/>
              <a:gd name="T73" fmla="*/ 0 h 176"/>
              <a:gd name="T74" fmla="*/ 136 w 144"/>
              <a:gd name="T75" fmla="*/ 160 h 176"/>
              <a:gd name="T76" fmla="*/ 128 w 144"/>
              <a:gd name="T77" fmla="*/ 168 h 176"/>
              <a:gd name="T78" fmla="*/ 16 w 144"/>
              <a:gd name="T79" fmla="*/ 168 h 176"/>
              <a:gd name="T80" fmla="*/ 8 w 144"/>
              <a:gd name="T81" fmla="*/ 160 h 176"/>
              <a:gd name="T82" fmla="*/ 8 w 144"/>
              <a:gd name="T83" fmla="*/ 16 h 176"/>
              <a:gd name="T84" fmla="*/ 16 w 144"/>
              <a:gd name="T85" fmla="*/ 8 h 176"/>
              <a:gd name="T86" fmla="*/ 88 w 144"/>
              <a:gd name="T87" fmla="*/ 8 h 176"/>
              <a:gd name="T88" fmla="*/ 88 w 144"/>
              <a:gd name="T89" fmla="*/ 48 h 176"/>
              <a:gd name="T90" fmla="*/ 96 w 144"/>
              <a:gd name="T91" fmla="*/ 56 h 176"/>
              <a:gd name="T92" fmla="*/ 136 w 144"/>
              <a:gd name="T93" fmla="*/ 56 h 176"/>
              <a:gd name="T94" fmla="*/ 136 w 144"/>
              <a:gd name="T95" fmla="*/ 160 h 176"/>
              <a:gd name="T96" fmla="*/ 96 w 144"/>
              <a:gd name="T97" fmla="*/ 48 h 176"/>
              <a:gd name="T98" fmla="*/ 96 w 144"/>
              <a:gd name="T99" fmla="*/ 8 h 176"/>
              <a:gd name="T100" fmla="*/ 100 w 144"/>
              <a:gd name="T101" fmla="*/ 8 h 176"/>
              <a:gd name="T102" fmla="*/ 136 w 144"/>
              <a:gd name="T103" fmla="*/ 48 h 176"/>
              <a:gd name="T104" fmla="*/ 96 w 144"/>
              <a:gd name="T10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4" h="176">
                <a:moveTo>
                  <a:pt x="84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4"/>
                  <a:pt x="32" y="136"/>
                </a:cubicBezTo>
                <a:cubicBezTo>
                  <a:pt x="32" y="138"/>
                  <a:pt x="34" y="140"/>
                  <a:pt x="36" y="140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40"/>
                  <a:pt x="88" y="138"/>
                  <a:pt x="88" y="136"/>
                </a:cubicBezTo>
                <a:cubicBezTo>
                  <a:pt x="88" y="134"/>
                  <a:pt x="86" y="132"/>
                  <a:pt x="84" y="132"/>
                </a:cubicBezTo>
                <a:close/>
                <a:moveTo>
                  <a:pt x="36" y="44"/>
                </a:moveTo>
                <a:cubicBezTo>
                  <a:pt x="56" y="44"/>
                  <a:pt x="56" y="44"/>
                  <a:pt x="56" y="44"/>
                </a:cubicBezTo>
                <a:cubicBezTo>
                  <a:pt x="58" y="44"/>
                  <a:pt x="60" y="42"/>
                  <a:pt x="60" y="40"/>
                </a:cubicBezTo>
                <a:cubicBezTo>
                  <a:pt x="60" y="38"/>
                  <a:pt x="58" y="36"/>
                  <a:pt x="5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close/>
                <a:moveTo>
                  <a:pt x="108" y="100"/>
                </a:moveTo>
                <a:cubicBezTo>
                  <a:pt x="36" y="100"/>
                  <a:pt x="36" y="100"/>
                  <a:pt x="36" y="100"/>
                </a:cubicBezTo>
                <a:cubicBezTo>
                  <a:pt x="34" y="100"/>
                  <a:pt x="32" y="102"/>
                  <a:pt x="32" y="104"/>
                </a:cubicBezTo>
                <a:cubicBezTo>
                  <a:pt x="32" y="106"/>
                  <a:pt x="34" y="108"/>
                  <a:pt x="36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10" y="108"/>
                  <a:pt x="112" y="106"/>
                  <a:pt x="112" y="104"/>
                </a:cubicBezTo>
                <a:cubicBezTo>
                  <a:pt x="112" y="102"/>
                  <a:pt x="110" y="100"/>
                  <a:pt x="108" y="100"/>
                </a:cubicBezTo>
                <a:close/>
                <a:moveTo>
                  <a:pt x="32" y="72"/>
                </a:move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1" name="Freeform 468"/>
          <p:cNvSpPr>
            <a:spLocks noEditPoints="1"/>
          </p:cNvSpPr>
          <p:nvPr/>
        </p:nvSpPr>
        <p:spPr bwMode="auto">
          <a:xfrm>
            <a:off x="9381813" y="1161513"/>
            <a:ext cx="434488" cy="529537"/>
          </a:xfrm>
          <a:custGeom>
            <a:avLst/>
            <a:gdLst>
              <a:gd name="T0" fmla="*/ 28 w 144"/>
              <a:gd name="T1" fmla="*/ 120 h 176"/>
              <a:gd name="T2" fmla="*/ 28 w 144"/>
              <a:gd name="T3" fmla="*/ 128 h 176"/>
              <a:gd name="T4" fmla="*/ 80 w 144"/>
              <a:gd name="T5" fmla="*/ 124 h 176"/>
              <a:gd name="T6" fmla="*/ 60 w 144"/>
              <a:gd name="T7" fmla="*/ 144 h 176"/>
              <a:gd name="T8" fmla="*/ 24 w 144"/>
              <a:gd name="T9" fmla="*/ 148 h 176"/>
              <a:gd name="T10" fmla="*/ 60 w 144"/>
              <a:gd name="T11" fmla="*/ 152 h 176"/>
              <a:gd name="T12" fmla="*/ 60 w 144"/>
              <a:gd name="T13" fmla="*/ 144 h 176"/>
              <a:gd name="T14" fmla="*/ 44 w 144"/>
              <a:gd name="T15" fmla="*/ 80 h 176"/>
              <a:gd name="T16" fmla="*/ 44 w 144"/>
              <a:gd name="T17" fmla="*/ 72 h 176"/>
              <a:gd name="T18" fmla="*/ 24 w 144"/>
              <a:gd name="T19" fmla="*/ 76 h 176"/>
              <a:gd name="T20" fmla="*/ 24 w 144"/>
              <a:gd name="T21" fmla="*/ 100 h 176"/>
              <a:gd name="T22" fmla="*/ 76 w 144"/>
              <a:gd name="T23" fmla="*/ 104 h 176"/>
              <a:gd name="T24" fmla="*/ 76 w 144"/>
              <a:gd name="T25" fmla="*/ 96 h 176"/>
              <a:gd name="T26" fmla="*/ 24 w 144"/>
              <a:gd name="T27" fmla="*/ 100 h 176"/>
              <a:gd name="T28" fmla="*/ 56 w 144"/>
              <a:gd name="T29" fmla="*/ 0 h 176"/>
              <a:gd name="T30" fmla="*/ 40 w 144"/>
              <a:gd name="T31" fmla="*/ 28 h 176"/>
              <a:gd name="T32" fmla="*/ 48 w 144"/>
              <a:gd name="T33" fmla="*/ 28 h 176"/>
              <a:gd name="T34" fmla="*/ 56 w 144"/>
              <a:gd name="T35" fmla="*/ 8 h 176"/>
              <a:gd name="T36" fmla="*/ 104 w 144"/>
              <a:gd name="T37" fmla="*/ 32 h 176"/>
              <a:gd name="T38" fmla="*/ 136 w 144"/>
              <a:gd name="T39" fmla="*/ 40 h 176"/>
              <a:gd name="T40" fmla="*/ 128 w 144"/>
              <a:gd name="T41" fmla="*/ 128 h 176"/>
              <a:gd name="T42" fmla="*/ 112 w 144"/>
              <a:gd name="T43" fmla="*/ 132 h 176"/>
              <a:gd name="T44" fmla="*/ 128 w 144"/>
              <a:gd name="T45" fmla="*/ 136 h 176"/>
              <a:gd name="T46" fmla="*/ 144 w 144"/>
              <a:gd name="T47" fmla="*/ 32 h 176"/>
              <a:gd name="T48" fmla="*/ 112 w 144"/>
              <a:gd name="T49" fmla="*/ 32 h 176"/>
              <a:gd name="T50" fmla="*/ 133 w 144"/>
              <a:gd name="T51" fmla="*/ 32 h 176"/>
              <a:gd name="T52" fmla="*/ 16 w 144"/>
              <a:gd name="T53" fmla="*/ 40 h 176"/>
              <a:gd name="T54" fmla="*/ 0 w 144"/>
              <a:gd name="T55" fmla="*/ 160 h 176"/>
              <a:gd name="T56" fmla="*/ 88 w 144"/>
              <a:gd name="T57" fmla="*/ 176 h 176"/>
              <a:gd name="T58" fmla="*/ 104 w 144"/>
              <a:gd name="T59" fmla="*/ 72 h 176"/>
              <a:gd name="T60" fmla="*/ 16 w 144"/>
              <a:gd name="T61" fmla="*/ 40 h 176"/>
              <a:gd name="T62" fmla="*/ 88 w 144"/>
              <a:gd name="T63" fmla="*/ 168 h 176"/>
              <a:gd name="T64" fmla="*/ 8 w 144"/>
              <a:gd name="T65" fmla="*/ 160 h 176"/>
              <a:gd name="T66" fmla="*/ 16 w 144"/>
              <a:gd name="T67" fmla="*/ 48 h 176"/>
              <a:gd name="T68" fmla="*/ 64 w 144"/>
              <a:gd name="T69" fmla="*/ 72 h 176"/>
              <a:gd name="T70" fmla="*/ 96 w 144"/>
              <a:gd name="T71" fmla="*/ 80 h 176"/>
              <a:gd name="T72" fmla="*/ 72 w 144"/>
              <a:gd name="T73" fmla="*/ 72 h 176"/>
              <a:gd name="T74" fmla="*/ 93 w 144"/>
              <a:gd name="T75" fmla="*/ 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4" h="176">
                <a:moveTo>
                  <a:pt x="76" y="120"/>
                </a:moveTo>
                <a:cubicBezTo>
                  <a:pt x="28" y="120"/>
                  <a:pt x="28" y="120"/>
                  <a:pt x="28" y="120"/>
                </a:cubicBezTo>
                <a:cubicBezTo>
                  <a:pt x="26" y="120"/>
                  <a:pt x="24" y="122"/>
                  <a:pt x="24" y="124"/>
                </a:cubicBezTo>
                <a:cubicBezTo>
                  <a:pt x="24" y="126"/>
                  <a:pt x="26" y="128"/>
                  <a:pt x="28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78" y="128"/>
                  <a:pt x="80" y="126"/>
                  <a:pt x="80" y="124"/>
                </a:cubicBezTo>
                <a:cubicBezTo>
                  <a:pt x="80" y="122"/>
                  <a:pt x="78" y="120"/>
                  <a:pt x="76" y="120"/>
                </a:cubicBezTo>
                <a:close/>
                <a:moveTo>
                  <a:pt x="60" y="144"/>
                </a:moveTo>
                <a:cubicBezTo>
                  <a:pt x="28" y="144"/>
                  <a:pt x="28" y="144"/>
                  <a:pt x="28" y="144"/>
                </a:cubicBezTo>
                <a:cubicBezTo>
                  <a:pt x="26" y="144"/>
                  <a:pt x="24" y="146"/>
                  <a:pt x="24" y="148"/>
                </a:cubicBezTo>
                <a:cubicBezTo>
                  <a:pt x="24" y="150"/>
                  <a:pt x="26" y="152"/>
                  <a:pt x="28" y="152"/>
                </a:cubicBezTo>
                <a:cubicBezTo>
                  <a:pt x="60" y="152"/>
                  <a:pt x="60" y="152"/>
                  <a:pt x="60" y="152"/>
                </a:cubicBezTo>
                <a:cubicBezTo>
                  <a:pt x="62" y="152"/>
                  <a:pt x="64" y="150"/>
                  <a:pt x="64" y="148"/>
                </a:cubicBezTo>
                <a:cubicBezTo>
                  <a:pt x="64" y="146"/>
                  <a:pt x="62" y="144"/>
                  <a:pt x="60" y="144"/>
                </a:cubicBezTo>
                <a:close/>
                <a:moveTo>
                  <a:pt x="28" y="80"/>
                </a:moveTo>
                <a:cubicBezTo>
                  <a:pt x="44" y="80"/>
                  <a:pt x="44" y="80"/>
                  <a:pt x="44" y="80"/>
                </a:cubicBezTo>
                <a:cubicBezTo>
                  <a:pt x="46" y="80"/>
                  <a:pt x="48" y="78"/>
                  <a:pt x="48" y="76"/>
                </a:cubicBezTo>
                <a:cubicBezTo>
                  <a:pt x="48" y="74"/>
                  <a:pt x="46" y="72"/>
                  <a:pt x="44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6" y="72"/>
                  <a:pt x="24" y="74"/>
                  <a:pt x="24" y="76"/>
                </a:cubicBezTo>
                <a:cubicBezTo>
                  <a:pt x="24" y="78"/>
                  <a:pt x="26" y="80"/>
                  <a:pt x="28" y="80"/>
                </a:cubicBezTo>
                <a:close/>
                <a:moveTo>
                  <a:pt x="24" y="100"/>
                </a:moveTo>
                <a:cubicBezTo>
                  <a:pt x="24" y="102"/>
                  <a:pt x="26" y="104"/>
                  <a:pt x="28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8" y="104"/>
                  <a:pt x="80" y="102"/>
                  <a:pt x="80" y="100"/>
                </a:cubicBezTo>
                <a:cubicBezTo>
                  <a:pt x="80" y="98"/>
                  <a:pt x="78" y="96"/>
                  <a:pt x="76" y="96"/>
                </a:cubicBezTo>
                <a:cubicBezTo>
                  <a:pt x="28" y="96"/>
                  <a:pt x="28" y="96"/>
                  <a:pt x="28" y="96"/>
                </a:cubicBezTo>
                <a:cubicBezTo>
                  <a:pt x="26" y="96"/>
                  <a:pt x="24" y="98"/>
                  <a:pt x="24" y="100"/>
                </a:cubicBezTo>
                <a:close/>
                <a:moveTo>
                  <a:pt x="116" y="0"/>
                </a:moveTo>
                <a:cubicBezTo>
                  <a:pt x="56" y="0"/>
                  <a:pt x="56" y="0"/>
                  <a:pt x="56" y="0"/>
                </a:cubicBezTo>
                <a:cubicBezTo>
                  <a:pt x="47" y="0"/>
                  <a:pt x="40" y="7"/>
                  <a:pt x="40" y="16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30"/>
                  <a:pt x="42" y="32"/>
                  <a:pt x="44" y="32"/>
                </a:cubicBezTo>
                <a:cubicBezTo>
                  <a:pt x="46" y="32"/>
                  <a:pt x="48" y="30"/>
                  <a:pt x="48" y="28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12"/>
                  <a:pt x="52" y="8"/>
                  <a:pt x="56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6"/>
                  <a:pt x="108" y="40"/>
                  <a:pt x="112" y="40"/>
                </a:cubicBezTo>
                <a:cubicBezTo>
                  <a:pt x="136" y="40"/>
                  <a:pt x="136" y="40"/>
                  <a:pt x="136" y="40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36" y="124"/>
                  <a:pt x="132" y="128"/>
                  <a:pt x="128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14" y="128"/>
                  <a:pt x="112" y="130"/>
                  <a:pt x="112" y="132"/>
                </a:cubicBezTo>
                <a:cubicBezTo>
                  <a:pt x="112" y="134"/>
                  <a:pt x="114" y="136"/>
                  <a:pt x="116" y="136"/>
                </a:cubicBezTo>
                <a:cubicBezTo>
                  <a:pt x="128" y="136"/>
                  <a:pt x="128" y="136"/>
                  <a:pt x="128" y="136"/>
                </a:cubicBezTo>
                <a:cubicBezTo>
                  <a:pt x="137" y="136"/>
                  <a:pt x="144" y="129"/>
                  <a:pt x="144" y="120"/>
                </a:cubicBezTo>
                <a:cubicBezTo>
                  <a:pt x="144" y="32"/>
                  <a:pt x="144" y="32"/>
                  <a:pt x="144" y="32"/>
                </a:cubicBezTo>
                <a:lnTo>
                  <a:pt x="116" y="0"/>
                </a:lnTo>
                <a:close/>
                <a:moveTo>
                  <a:pt x="112" y="32"/>
                </a:moveTo>
                <a:cubicBezTo>
                  <a:pt x="112" y="9"/>
                  <a:pt x="112" y="9"/>
                  <a:pt x="112" y="9"/>
                </a:cubicBezTo>
                <a:cubicBezTo>
                  <a:pt x="133" y="32"/>
                  <a:pt x="133" y="32"/>
                  <a:pt x="133" y="32"/>
                </a:cubicBezTo>
                <a:lnTo>
                  <a:pt x="112" y="32"/>
                </a:lnTo>
                <a:close/>
                <a:moveTo>
                  <a:pt x="16" y="40"/>
                </a:moveTo>
                <a:cubicBezTo>
                  <a:pt x="7" y="40"/>
                  <a:pt x="0" y="47"/>
                  <a:pt x="0" y="5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97" y="176"/>
                  <a:pt x="104" y="169"/>
                  <a:pt x="104" y="160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76" y="40"/>
                  <a:pt x="76" y="40"/>
                  <a:pt x="76" y="40"/>
                </a:cubicBezTo>
                <a:lnTo>
                  <a:pt x="16" y="40"/>
                </a:lnTo>
                <a:close/>
                <a:moveTo>
                  <a:pt x="96" y="160"/>
                </a:moveTo>
                <a:cubicBezTo>
                  <a:pt x="96" y="164"/>
                  <a:pt x="92" y="168"/>
                  <a:pt x="8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52"/>
                  <a:pt x="12" y="48"/>
                  <a:pt x="16" y="48"/>
                </a:cubicBezTo>
                <a:cubicBezTo>
                  <a:pt x="64" y="48"/>
                  <a:pt x="64" y="48"/>
                  <a:pt x="64" y="48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6"/>
                  <a:pt x="68" y="80"/>
                  <a:pt x="72" y="80"/>
                </a:cubicBezTo>
                <a:cubicBezTo>
                  <a:pt x="96" y="80"/>
                  <a:pt x="96" y="80"/>
                  <a:pt x="96" y="80"/>
                </a:cubicBezTo>
                <a:lnTo>
                  <a:pt x="96" y="160"/>
                </a:lnTo>
                <a:close/>
                <a:moveTo>
                  <a:pt x="72" y="72"/>
                </a:moveTo>
                <a:cubicBezTo>
                  <a:pt x="72" y="49"/>
                  <a:pt x="72" y="49"/>
                  <a:pt x="72" y="49"/>
                </a:cubicBezTo>
                <a:cubicBezTo>
                  <a:pt x="93" y="72"/>
                  <a:pt x="93" y="72"/>
                  <a:pt x="93" y="72"/>
                </a:cubicBezTo>
                <a:lnTo>
                  <a:pt x="72" y="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2" name="Freeform 469"/>
          <p:cNvSpPr>
            <a:spLocks noEditPoints="1"/>
          </p:cNvSpPr>
          <p:nvPr/>
        </p:nvSpPr>
        <p:spPr bwMode="auto">
          <a:xfrm>
            <a:off x="10386567" y="1161513"/>
            <a:ext cx="420914" cy="529537"/>
          </a:xfrm>
          <a:custGeom>
            <a:avLst/>
            <a:gdLst>
              <a:gd name="T0" fmla="*/ 104 w 144"/>
              <a:gd name="T1" fmla="*/ 0 h 176"/>
              <a:gd name="T2" fmla="*/ 16 w 144"/>
              <a:gd name="T3" fmla="*/ 0 h 176"/>
              <a:gd name="T4" fmla="*/ 0 w 144"/>
              <a:gd name="T5" fmla="*/ 16 h 176"/>
              <a:gd name="T6" fmla="*/ 0 w 144"/>
              <a:gd name="T7" fmla="*/ 160 h 176"/>
              <a:gd name="T8" fmla="*/ 16 w 144"/>
              <a:gd name="T9" fmla="*/ 176 h 176"/>
              <a:gd name="T10" fmla="*/ 128 w 144"/>
              <a:gd name="T11" fmla="*/ 176 h 176"/>
              <a:gd name="T12" fmla="*/ 144 w 144"/>
              <a:gd name="T13" fmla="*/ 160 h 176"/>
              <a:gd name="T14" fmla="*/ 144 w 144"/>
              <a:gd name="T15" fmla="*/ 44 h 176"/>
              <a:gd name="T16" fmla="*/ 104 w 144"/>
              <a:gd name="T17" fmla="*/ 0 h 176"/>
              <a:gd name="T18" fmla="*/ 136 w 144"/>
              <a:gd name="T19" fmla="*/ 160 h 176"/>
              <a:gd name="T20" fmla="*/ 128 w 144"/>
              <a:gd name="T21" fmla="*/ 168 h 176"/>
              <a:gd name="T22" fmla="*/ 16 w 144"/>
              <a:gd name="T23" fmla="*/ 168 h 176"/>
              <a:gd name="T24" fmla="*/ 8 w 144"/>
              <a:gd name="T25" fmla="*/ 160 h 176"/>
              <a:gd name="T26" fmla="*/ 8 w 144"/>
              <a:gd name="T27" fmla="*/ 16 h 176"/>
              <a:gd name="T28" fmla="*/ 16 w 144"/>
              <a:gd name="T29" fmla="*/ 8 h 176"/>
              <a:gd name="T30" fmla="*/ 88 w 144"/>
              <a:gd name="T31" fmla="*/ 8 h 176"/>
              <a:gd name="T32" fmla="*/ 88 w 144"/>
              <a:gd name="T33" fmla="*/ 48 h 176"/>
              <a:gd name="T34" fmla="*/ 96 w 144"/>
              <a:gd name="T35" fmla="*/ 56 h 176"/>
              <a:gd name="T36" fmla="*/ 136 w 144"/>
              <a:gd name="T37" fmla="*/ 56 h 176"/>
              <a:gd name="T38" fmla="*/ 136 w 144"/>
              <a:gd name="T39" fmla="*/ 160 h 176"/>
              <a:gd name="T40" fmla="*/ 96 w 144"/>
              <a:gd name="T41" fmla="*/ 48 h 176"/>
              <a:gd name="T42" fmla="*/ 96 w 144"/>
              <a:gd name="T43" fmla="*/ 8 h 176"/>
              <a:gd name="T44" fmla="*/ 100 w 144"/>
              <a:gd name="T45" fmla="*/ 8 h 176"/>
              <a:gd name="T46" fmla="*/ 136 w 144"/>
              <a:gd name="T47" fmla="*/ 48 h 176"/>
              <a:gd name="T48" fmla="*/ 96 w 144"/>
              <a:gd name="T49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76"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3" name="Freeform 470"/>
          <p:cNvSpPr>
            <a:spLocks noEditPoints="1"/>
          </p:cNvSpPr>
          <p:nvPr/>
        </p:nvSpPr>
        <p:spPr bwMode="auto">
          <a:xfrm>
            <a:off x="1384518" y="2166266"/>
            <a:ext cx="420914" cy="515955"/>
          </a:xfrm>
          <a:custGeom>
            <a:avLst/>
            <a:gdLst>
              <a:gd name="T0" fmla="*/ 116 w 144"/>
              <a:gd name="T1" fmla="*/ 0 h 176"/>
              <a:gd name="T2" fmla="*/ 56 w 144"/>
              <a:gd name="T3" fmla="*/ 0 h 176"/>
              <a:gd name="T4" fmla="*/ 40 w 144"/>
              <a:gd name="T5" fmla="*/ 16 h 176"/>
              <a:gd name="T6" fmla="*/ 40 w 144"/>
              <a:gd name="T7" fmla="*/ 28 h 176"/>
              <a:gd name="T8" fmla="*/ 44 w 144"/>
              <a:gd name="T9" fmla="*/ 32 h 176"/>
              <a:gd name="T10" fmla="*/ 48 w 144"/>
              <a:gd name="T11" fmla="*/ 28 h 176"/>
              <a:gd name="T12" fmla="*/ 48 w 144"/>
              <a:gd name="T13" fmla="*/ 16 h 176"/>
              <a:gd name="T14" fmla="*/ 56 w 144"/>
              <a:gd name="T15" fmla="*/ 8 h 176"/>
              <a:gd name="T16" fmla="*/ 104 w 144"/>
              <a:gd name="T17" fmla="*/ 8 h 176"/>
              <a:gd name="T18" fmla="*/ 104 w 144"/>
              <a:gd name="T19" fmla="*/ 32 h 176"/>
              <a:gd name="T20" fmla="*/ 112 w 144"/>
              <a:gd name="T21" fmla="*/ 40 h 176"/>
              <a:gd name="T22" fmla="*/ 136 w 144"/>
              <a:gd name="T23" fmla="*/ 40 h 176"/>
              <a:gd name="T24" fmla="*/ 136 w 144"/>
              <a:gd name="T25" fmla="*/ 120 h 176"/>
              <a:gd name="T26" fmla="*/ 128 w 144"/>
              <a:gd name="T27" fmla="*/ 128 h 176"/>
              <a:gd name="T28" fmla="*/ 116 w 144"/>
              <a:gd name="T29" fmla="*/ 128 h 176"/>
              <a:gd name="T30" fmla="*/ 112 w 144"/>
              <a:gd name="T31" fmla="*/ 132 h 176"/>
              <a:gd name="T32" fmla="*/ 116 w 144"/>
              <a:gd name="T33" fmla="*/ 136 h 176"/>
              <a:gd name="T34" fmla="*/ 128 w 144"/>
              <a:gd name="T35" fmla="*/ 136 h 176"/>
              <a:gd name="T36" fmla="*/ 144 w 144"/>
              <a:gd name="T37" fmla="*/ 120 h 176"/>
              <a:gd name="T38" fmla="*/ 144 w 144"/>
              <a:gd name="T39" fmla="*/ 32 h 176"/>
              <a:gd name="T40" fmla="*/ 116 w 144"/>
              <a:gd name="T41" fmla="*/ 0 h 176"/>
              <a:gd name="T42" fmla="*/ 112 w 144"/>
              <a:gd name="T43" fmla="*/ 32 h 176"/>
              <a:gd name="T44" fmla="*/ 112 w 144"/>
              <a:gd name="T45" fmla="*/ 9 h 176"/>
              <a:gd name="T46" fmla="*/ 133 w 144"/>
              <a:gd name="T47" fmla="*/ 32 h 176"/>
              <a:gd name="T48" fmla="*/ 112 w 144"/>
              <a:gd name="T49" fmla="*/ 32 h 176"/>
              <a:gd name="T50" fmla="*/ 16 w 144"/>
              <a:gd name="T51" fmla="*/ 40 h 176"/>
              <a:gd name="T52" fmla="*/ 0 w 144"/>
              <a:gd name="T53" fmla="*/ 56 h 176"/>
              <a:gd name="T54" fmla="*/ 0 w 144"/>
              <a:gd name="T55" fmla="*/ 160 h 176"/>
              <a:gd name="T56" fmla="*/ 16 w 144"/>
              <a:gd name="T57" fmla="*/ 176 h 176"/>
              <a:gd name="T58" fmla="*/ 88 w 144"/>
              <a:gd name="T59" fmla="*/ 176 h 176"/>
              <a:gd name="T60" fmla="*/ 104 w 144"/>
              <a:gd name="T61" fmla="*/ 160 h 176"/>
              <a:gd name="T62" fmla="*/ 104 w 144"/>
              <a:gd name="T63" fmla="*/ 72 h 176"/>
              <a:gd name="T64" fmla="*/ 76 w 144"/>
              <a:gd name="T65" fmla="*/ 40 h 176"/>
              <a:gd name="T66" fmla="*/ 16 w 144"/>
              <a:gd name="T67" fmla="*/ 40 h 176"/>
              <a:gd name="T68" fmla="*/ 96 w 144"/>
              <a:gd name="T69" fmla="*/ 160 h 176"/>
              <a:gd name="T70" fmla="*/ 88 w 144"/>
              <a:gd name="T71" fmla="*/ 168 h 176"/>
              <a:gd name="T72" fmla="*/ 16 w 144"/>
              <a:gd name="T73" fmla="*/ 168 h 176"/>
              <a:gd name="T74" fmla="*/ 8 w 144"/>
              <a:gd name="T75" fmla="*/ 160 h 176"/>
              <a:gd name="T76" fmla="*/ 8 w 144"/>
              <a:gd name="T77" fmla="*/ 56 h 176"/>
              <a:gd name="T78" fmla="*/ 16 w 144"/>
              <a:gd name="T79" fmla="*/ 48 h 176"/>
              <a:gd name="T80" fmla="*/ 64 w 144"/>
              <a:gd name="T81" fmla="*/ 48 h 176"/>
              <a:gd name="T82" fmla="*/ 64 w 144"/>
              <a:gd name="T83" fmla="*/ 72 h 176"/>
              <a:gd name="T84" fmla="*/ 72 w 144"/>
              <a:gd name="T85" fmla="*/ 80 h 176"/>
              <a:gd name="T86" fmla="*/ 96 w 144"/>
              <a:gd name="T87" fmla="*/ 80 h 176"/>
              <a:gd name="T88" fmla="*/ 96 w 144"/>
              <a:gd name="T89" fmla="*/ 160 h 176"/>
              <a:gd name="T90" fmla="*/ 72 w 144"/>
              <a:gd name="T91" fmla="*/ 72 h 176"/>
              <a:gd name="T92" fmla="*/ 72 w 144"/>
              <a:gd name="T93" fmla="*/ 49 h 176"/>
              <a:gd name="T94" fmla="*/ 93 w 144"/>
              <a:gd name="T95" fmla="*/ 72 h 176"/>
              <a:gd name="T96" fmla="*/ 72 w 144"/>
              <a:gd name="T97" fmla="*/ 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44" h="176">
                <a:moveTo>
                  <a:pt x="116" y="0"/>
                </a:moveTo>
                <a:cubicBezTo>
                  <a:pt x="56" y="0"/>
                  <a:pt x="56" y="0"/>
                  <a:pt x="56" y="0"/>
                </a:cubicBezTo>
                <a:cubicBezTo>
                  <a:pt x="47" y="0"/>
                  <a:pt x="40" y="7"/>
                  <a:pt x="40" y="16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30"/>
                  <a:pt x="42" y="32"/>
                  <a:pt x="44" y="32"/>
                </a:cubicBezTo>
                <a:cubicBezTo>
                  <a:pt x="46" y="32"/>
                  <a:pt x="48" y="30"/>
                  <a:pt x="48" y="28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12"/>
                  <a:pt x="52" y="8"/>
                  <a:pt x="56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6"/>
                  <a:pt x="108" y="40"/>
                  <a:pt x="112" y="40"/>
                </a:cubicBezTo>
                <a:cubicBezTo>
                  <a:pt x="136" y="40"/>
                  <a:pt x="136" y="40"/>
                  <a:pt x="136" y="40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36" y="124"/>
                  <a:pt x="132" y="128"/>
                  <a:pt x="128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14" y="128"/>
                  <a:pt x="112" y="130"/>
                  <a:pt x="112" y="132"/>
                </a:cubicBezTo>
                <a:cubicBezTo>
                  <a:pt x="112" y="134"/>
                  <a:pt x="114" y="136"/>
                  <a:pt x="116" y="136"/>
                </a:cubicBezTo>
                <a:cubicBezTo>
                  <a:pt x="128" y="136"/>
                  <a:pt x="128" y="136"/>
                  <a:pt x="128" y="136"/>
                </a:cubicBezTo>
                <a:cubicBezTo>
                  <a:pt x="137" y="136"/>
                  <a:pt x="144" y="129"/>
                  <a:pt x="144" y="120"/>
                </a:cubicBezTo>
                <a:cubicBezTo>
                  <a:pt x="144" y="32"/>
                  <a:pt x="144" y="32"/>
                  <a:pt x="144" y="32"/>
                </a:cubicBezTo>
                <a:lnTo>
                  <a:pt x="116" y="0"/>
                </a:lnTo>
                <a:close/>
                <a:moveTo>
                  <a:pt x="112" y="32"/>
                </a:moveTo>
                <a:cubicBezTo>
                  <a:pt x="112" y="9"/>
                  <a:pt x="112" y="9"/>
                  <a:pt x="112" y="9"/>
                </a:cubicBezTo>
                <a:cubicBezTo>
                  <a:pt x="133" y="32"/>
                  <a:pt x="133" y="32"/>
                  <a:pt x="133" y="32"/>
                </a:cubicBezTo>
                <a:lnTo>
                  <a:pt x="112" y="32"/>
                </a:lnTo>
                <a:close/>
                <a:moveTo>
                  <a:pt x="16" y="40"/>
                </a:moveTo>
                <a:cubicBezTo>
                  <a:pt x="7" y="40"/>
                  <a:pt x="0" y="47"/>
                  <a:pt x="0" y="5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97" y="176"/>
                  <a:pt x="104" y="169"/>
                  <a:pt x="104" y="160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76" y="40"/>
                  <a:pt x="76" y="40"/>
                  <a:pt x="76" y="40"/>
                </a:cubicBezTo>
                <a:lnTo>
                  <a:pt x="16" y="40"/>
                </a:lnTo>
                <a:close/>
                <a:moveTo>
                  <a:pt x="96" y="160"/>
                </a:moveTo>
                <a:cubicBezTo>
                  <a:pt x="96" y="164"/>
                  <a:pt x="92" y="168"/>
                  <a:pt x="8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52"/>
                  <a:pt x="12" y="48"/>
                  <a:pt x="16" y="48"/>
                </a:cubicBezTo>
                <a:cubicBezTo>
                  <a:pt x="64" y="48"/>
                  <a:pt x="64" y="48"/>
                  <a:pt x="64" y="48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6"/>
                  <a:pt x="68" y="80"/>
                  <a:pt x="72" y="80"/>
                </a:cubicBezTo>
                <a:cubicBezTo>
                  <a:pt x="96" y="80"/>
                  <a:pt x="96" y="80"/>
                  <a:pt x="96" y="80"/>
                </a:cubicBezTo>
                <a:lnTo>
                  <a:pt x="96" y="160"/>
                </a:lnTo>
                <a:close/>
                <a:moveTo>
                  <a:pt x="72" y="72"/>
                </a:moveTo>
                <a:cubicBezTo>
                  <a:pt x="72" y="49"/>
                  <a:pt x="72" y="49"/>
                  <a:pt x="72" y="49"/>
                </a:cubicBezTo>
                <a:cubicBezTo>
                  <a:pt x="93" y="72"/>
                  <a:pt x="93" y="72"/>
                  <a:pt x="93" y="72"/>
                </a:cubicBezTo>
                <a:lnTo>
                  <a:pt x="72" y="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4" name="Freeform 471"/>
          <p:cNvSpPr>
            <a:spLocks noEditPoints="1"/>
          </p:cNvSpPr>
          <p:nvPr/>
        </p:nvSpPr>
        <p:spPr bwMode="auto">
          <a:xfrm>
            <a:off x="2334961" y="2166266"/>
            <a:ext cx="515955" cy="515955"/>
          </a:xfrm>
          <a:custGeom>
            <a:avLst/>
            <a:gdLst>
              <a:gd name="T0" fmla="*/ 36 w 176"/>
              <a:gd name="T1" fmla="*/ 48 h 176"/>
              <a:gd name="T2" fmla="*/ 84 w 176"/>
              <a:gd name="T3" fmla="*/ 48 h 176"/>
              <a:gd name="T4" fmla="*/ 88 w 176"/>
              <a:gd name="T5" fmla="*/ 44 h 176"/>
              <a:gd name="T6" fmla="*/ 84 w 176"/>
              <a:gd name="T7" fmla="*/ 40 h 176"/>
              <a:gd name="T8" fmla="*/ 36 w 176"/>
              <a:gd name="T9" fmla="*/ 40 h 176"/>
              <a:gd name="T10" fmla="*/ 32 w 176"/>
              <a:gd name="T11" fmla="*/ 44 h 176"/>
              <a:gd name="T12" fmla="*/ 36 w 176"/>
              <a:gd name="T13" fmla="*/ 48 h 176"/>
              <a:gd name="T14" fmla="*/ 36 w 176"/>
              <a:gd name="T15" fmla="*/ 72 h 176"/>
              <a:gd name="T16" fmla="*/ 140 w 176"/>
              <a:gd name="T17" fmla="*/ 72 h 176"/>
              <a:gd name="T18" fmla="*/ 144 w 176"/>
              <a:gd name="T19" fmla="*/ 68 h 176"/>
              <a:gd name="T20" fmla="*/ 140 w 176"/>
              <a:gd name="T21" fmla="*/ 64 h 176"/>
              <a:gd name="T22" fmla="*/ 36 w 176"/>
              <a:gd name="T23" fmla="*/ 64 h 176"/>
              <a:gd name="T24" fmla="*/ 32 w 176"/>
              <a:gd name="T25" fmla="*/ 68 h 176"/>
              <a:gd name="T26" fmla="*/ 36 w 176"/>
              <a:gd name="T27" fmla="*/ 72 h 176"/>
              <a:gd name="T28" fmla="*/ 168 w 176"/>
              <a:gd name="T29" fmla="*/ 0 h 176"/>
              <a:gd name="T30" fmla="*/ 8 w 176"/>
              <a:gd name="T31" fmla="*/ 0 h 176"/>
              <a:gd name="T32" fmla="*/ 0 w 176"/>
              <a:gd name="T33" fmla="*/ 8 h 176"/>
              <a:gd name="T34" fmla="*/ 0 w 176"/>
              <a:gd name="T35" fmla="*/ 136 h 176"/>
              <a:gd name="T36" fmla="*/ 40 w 176"/>
              <a:gd name="T37" fmla="*/ 176 h 176"/>
              <a:gd name="T38" fmla="*/ 168 w 176"/>
              <a:gd name="T39" fmla="*/ 176 h 176"/>
              <a:gd name="T40" fmla="*/ 176 w 176"/>
              <a:gd name="T41" fmla="*/ 168 h 176"/>
              <a:gd name="T42" fmla="*/ 176 w 176"/>
              <a:gd name="T43" fmla="*/ 8 h 176"/>
              <a:gd name="T44" fmla="*/ 168 w 176"/>
              <a:gd name="T45" fmla="*/ 0 h 176"/>
              <a:gd name="T46" fmla="*/ 40 w 176"/>
              <a:gd name="T47" fmla="*/ 164 h 176"/>
              <a:gd name="T48" fmla="*/ 12 w 176"/>
              <a:gd name="T49" fmla="*/ 136 h 176"/>
              <a:gd name="T50" fmla="*/ 40 w 176"/>
              <a:gd name="T51" fmla="*/ 136 h 176"/>
              <a:gd name="T52" fmla="*/ 40 w 176"/>
              <a:gd name="T53" fmla="*/ 164 h 176"/>
              <a:gd name="T54" fmla="*/ 168 w 176"/>
              <a:gd name="T55" fmla="*/ 168 h 176"/>
              <a:gd name="T56" fmla="*/ 48 w 176"/>
              <a:gd name="T57" fmla="*/ 168 h 176"/>
              <a:gd name="T58" fmla="*/ 48 w 176"/>
              <a:gd name="T59" fmla="*/ 132 h 176"/>
              <a:gd name="T60" fmla="*/ 44 w 176"/>
              <a:gd name="T61" fmla="*/ 128 h 176"/>
              <a:gd name="T62" fmla="*/ 8 w 176"/>
              <a:gd name="T63" fmla="*/ 128 h 176"/>
              <a:gd name="T64" fmla="*/ 8 w 176"/>
              <a:gd name="T65" fmla="*/ 8 h 176"/>
              <a:gd name="T66" fmla="*/ 168 w 176"/>
              <a:gd name="T67" fmla="*/ 8 h 176"/>
              <a:gd name="T68" fmla="*/ 168 w 176"/>
              <a:gd name="T69" fmla="*/ 168 h 176"/>
              <a:gd name="T70" fmla="*/ 36 w 176"/>
              <a:gd name="T71" fmla="*/ 96 h 176"/>
              <a:gd name="T72" fmla="*/ 116 w 176"/>
              <a:gd name="T73" fmla="*/ 96 h 176"/>
              <a:gd name="T74" fmla="*/ 120 w 176"/>
              <a:gd name="T75" fmla="*/ 92 h 176"/>
              <a:gd name="T76" fmla="*/ 116 w 176"/>
              <a:gd name="T77" fmla="*/ 88 h 176"/>
              <a:gd name="T78" fmla="*/ 36 w 176"/>
              <a:gd name="T79" fmla="*/ 88 h 176"/>
              <a:gd name="T80" fmla="*/ 32 w 176"/>
              <a:gd name="T81" fmla="*/ 92 h 176"/>
              <a:gd name="T82" fmla="*/ 36 w 176"/>
              <a:gd name="T83" fmla="*/ 9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6" h="176">
                <a:moveTo>
                  <a:pt x="36" y="48"/>
                </a:moveTo>
                <a:cubicBezTo>
                  <a:pt x="84" y="48"/>
                  <a:pt x="84" y="48"/>
                  <a:pt x="84" y="48"/>
                </a:cubicBezTo>
                <a:cubicBezTo>
                  <a:pt x="86" y="48"/>
                  <a:pt x="88" y="46"/>
                  <a:pt x="88" y="44"/>
                </a:cubicBezTo>
                <a:cubicBezTo>
                  <a:pt x="88" y="42"/>
                  <a:pt x="86" y="40"/>
                  <a:pt x="84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4" y="40"/>
                  <a:pt x="32" y="42"/>
                  <a:pt x="32" y="44"/>
                </a:cubicBezTo>
                <a:cubicBezTo>
                  <a:pt x="32" y="46"/>
                  <a:pt x="34" y="48"/>
                  <a:pt x="36" y="48"/>
                </a:cubicBezTo>
                <a:close/>
                <a:moveTo>
                  <a:pt x="36" y="72"/>
                </a:moveTo>
                <a:cubicBezTo>
                  <a:pt x="140" y="72"/>
                  <a:pt x="140" y="72"/>
                  <a:pt x="140" y="72"/>
                </a:cubicBezTo>
                <a:cubicBezTo>
                  <a:pt x="142" y="72"/>
                  <a:pt x="144" y="70"/>
                  <a:pt x="144" y="68"/>
                </a:cubicBezTo>
                <a:cubicBezTo>
                  <a:pt x="144" y="66"/>
                  <a:pt x="142" y="64"/>
                  <a:pt x="140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4" y="64"/>
                  <a:pt x="32" y="66"/>
                  <a:pt x="32" y="68"/>
                </a:cubicBezTo>
                <a:cubicBezTo>
                  <a:pt x="32" y="70"/>
                  <a:pt x="34" y="72"/>
                  <a:pt x="36" y="72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40" y="176"/>
                  <a:pt x="40" y="176"/>
                  <a:pt x="40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72" y="176"/>
                  <a:pt x="176" y="172"/>
                  <a:pt x="176" y="168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40" y="164"/>
                </a:moveTo>
                <a:cubicBezTo>
                  <a:pt x="12" y="136"/>
                  <a:pt x="12" y="136"/>
                  <a:pt x="12" y="136"/>
                </a:cubicBezTo>
                <a:cubicBezTo>
                  <a:pt x="40" y="136"/>
                  <a:pt x="40" y="136"/>
                  <a:pt x="40" y="136"/>
                </a:cubicBezTo>
                <a:lnTo>
                  <a:pt x="40" y="164"/>
                </a:lnTo>
                <a:close/>
                <a:moveTo>
                  <a:pt x="168" y="168"/>
                </a:moveTo>
                <a:cubicBezTo>
                  <a:pt x="48" y="168"/>
                  <a:pt x="48" y="168"/>
                  <a:pt x="48" y="168"/>
                </a:cubicBezTo>
                <a:cubicBezTo>
                  <a:pt x="48" y="132"/>
                  <a:pt x="48" y="132"/>
                  <a:pt x="48" y="132"/>
                </a:cubicBezTo>
                <a:cubicBezTo>
                  <a:pt x="48" y="130"/>
                  <a:pt x="46" y="128"/>
                  <a:pt x="44" y="128"/>
                </a:cubicBezTo>
                <a:cubicBezTo>
                  <a:pt x="8" y="128"/>
                  <a:pt x="8" y="128"/>
                  <a:pt x="8" y="128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68"/>
                </a:lnTo>
                <a:close/>
                <a:moveTo>
                  <a:pt x="36" y="96"/>
                </a:moveTo>
                <a:cubicBezTo>
                  <a:pt x="116" y="96"/>
                  <a:pt x="116" y="96"/>
                  <a:pt x="116" y="96"/>
                </a:cubicBezTo>
                <a:cubicBezTo>
                  <a:pt x="118" y="96"/>
                  <a:pt x="120" y="94"/>
                  <a:pt x="120" y="92"/>
                </a:cubicBezTo>
                <a:cubicBezTo>
                  <a:pt x="120" y="90"/>
                  <a:pt x="118" y="88"/>
                  <a:pt x="116" y="88"/>
                </a:cubicBezTo>
                <a:cubicBezTo>
                  <a:pt x="36" y="88"/>
                  <a:pt x="36" y="88"/>
                  <a:pt x="36" y="88"/>
                </a:cubicBezTo>
                <a:cubicBezTo>
                  <a:pt x="34" y="88"/>
                  <a:pt x="32" y="90"/>
                  <a:pt x="32" y="92"/>
                </a:cubicBezTo>
                <a:cubicBezTo>
                  <a:pt x="32" y="94"/>
                  <a:pt x="34" y="96"/>
                  <a:pt x="36" y="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5" name="Freeform 472"/>
          <p:cNvSpPr>
            <a:spLocks noEditPoints="1"/>
          </p:cNvSpPr>
          <p:nvPr/>
        </p:nvSpPr>
        <p:spPr bwMode="auto">
          <a:xfrm>
            <a:off x="3380451" y="2166266"/>
            <a:ext cx="434488" cy="515955"/>
          </a:xfrm>
          <a:custGeom>
            <a:avLst/>
            <a:gdLst>
              <a:gd name="T0" fmla="*/ 72 w 144"/>
              <a:gd name="T1" fmla="*/ 72 h 176"/>
              <a:gd name="T2" fmla="*/ 72 w 144"/>
              <a:gd name="T3" fmla="*/ 64 h 176"/>
              <a:gd name="T4" fmla="*/ 20 w 144"/>
              <a:gd name="T5" fmla="*/ 68 h 176"/>
              <a:gd name="T6" fmla="*/ 136 w 144"/>
              <a:gd name="T7" fmla="*/ 16 h 176"/>
              <a:gd name="T8" fmla="*/ 116 w 144"/>
              <a:gd name="T9" fmla="*/ 4 h 176"/>
              <a:gd name="T10" fmla="*/ 108 w 144"/>
              <a:gd name="T11" fmla="*/ 4 h 176"/>
              <a:gd name="T12" fmla="*/ 100 w 144"/>
              <a:gd name="T13" fmla="*/ 16 h 176"/>
              <a:gd name="T14" fmla="*/ 96 w 144"/>
              <a:gd name="T15" fmla="*/ 0 h 176"/>
              <a:gd name="T16" fmla="*/ 92 w 144"/>
              <a:gd name="T17" fmla="*/ 16 h 176"/>
              <a:gd name="T18" fmla="*/ 84 w 144"/>
              <a:gd name="T19" fmla="*/ 4 h 176"/>
              <a:gd name="T20" fmla="*/ 76 w 144"/>
              <a:gd name="T21" fmla="*/ 4 h 176"/>
              <a:gd name="T22" fmla="*/ 68 w 144"/>
              <a:gd name="T23" fmla="*/ 16 h 176"/>
              <a:gd name="T24" fmla="*/ 64 w 144"/>
              <a:gd name="T25" fmla="*/ 0 h 176"/>
              <a:gd name="T26" fmla="*/ 60 w 144"/>
              <a:gd name="T27" fmla="*/ 16 h 176"/>
              <a:gd name="T28" fmla="*/ 52 w 144"/>
              <a:gd name="T29" fmla="*/ 4 h 176"/>
              <a:gd name="T30" fmla="*/ 44 w 144"/>
              <a:gd name="T31" fmla="*/ 4 h 176"/>
              <a:gd name="T32" fmla="*/ 36 w 144"/>
              <a:gd name="T33" fmla="*/ 16 h 176"/>
              <a:gd name="T34" fmla="*/ 32 w 144"/>
              <a:gd name="T35" fmla="*/ 0 h 176"/>
              <a:gd name="T36" fmla="*/ 28 w 144"/>
              <a:gd name="T37" fmla="*/ 16 h 176"/>
              <a:gd name="T38" fmla="*/ 0 w 144"/>
              <a:gd name="T39" fmla="*/ 24 h 176"/>
              <a:gd name="T40" fmla="*/ 8 w 144"/>
              <a:gd name="T41" fmla="*/ 176 h 176"/>
              <a:gd name="T42" fmla="*/ 144 w 144"/>
              <a:gd name="T43" fmla="*/ 168 h 176"/>
              <a:gd name="T44" fmla="*/ 136 w 144"/>
              <a:gd name="T45" fmla="*/ 16 h 176"/>
              <a:gd name="T46" fmla="*/ 8 w 144"/>
              <a:gd name="T47" fmla="*/ 144 h 176"/>
              <a:gd name="T48" fmla="*/ 8 w 144"/>
              <a:gd name="T49" fmla="*/ 168 h 176"/>
              <a:gd name="T50" fmla="*/ 44 w 144"/>
              <a:gd name="T51" fmla="*/ 168 h 176"/>
              <a:gd name="T52" fmla="*/ 8 w 144"/>
              <a:gd name="T53" fmla="*/ 24 h 176"/>
              <a:gd name="T54" fmla="*/ 28 w 144"/>
              <a:gd name="T55" fmla="*/ 36 h 176"/>
              <a:gd name="T56" fmla="*/ 36 w 144"/>
              <a:gd name="T57" fmla="*/ 36 h 176"/>
              <a:gd name="T58" fmla="*/ 44 w 144"/>
              <a:gd name="T59" fmla="*/ 24 h 176"/>
              <a:gd name="T60" fmla="*/ 48 w 144"/>
              <a:gd name="T61" fmla="*/ 40 h 176"/>
              <a:gd name="T62" fmla="*/ 52 w 144"/>
              <a:gd name="T63" fmla="*/ 24 h 176"/>
              <a:gd name="T64" fmla="*/ 60 w 144"/>
              <a:gd name="T65" fmla="*/ 36 h 176"/>
              <a:gd name="T66" fmla="*/ 68 w 144"/>
              <a:gd name="T67" fmla="*/ 36 h 176"/>
              <a:gd name="T68" fmla="*/ 76 w 144"/>
              <a:gd name="T69" fmla="*/ 24 h 176"/>
              <a:gd name="T70" fmla="*/ 80 w 144"/>
              <a:gd name="T71" fmla="*/ 40 h 176"/>
              <a:gd name="T72" fmla="*/ 84 w 144"/>
              <a:gd name="T73" fmla="*/ 24 h 176"/>
              <a:gd name="T74" fmla="*/ 92 w 144"/>
              <a:gd name="T75" fmla="*/ 36 h 176"/>
              <a:gd name="T76" fmla="*/ 100 w 144"/>
              <a:gd name="T77" fmla="*/ 36 h 176"/>
              <a:gd name="T78" fmla="*/ 108 w 144"/>
              <a:gd name="T79" fmla="*/ 24 h 176"/>
              <a:gd name="T80" fmla="*/ 112 w 144"/>
              <a:gd name="T81" fmla="*/ 40 h 176"/>
              <a:gd name="T82" fmla="*/ 116 w 144"/>
              <a:gd name="T83" fmla="*/ 24 h 176"/>
              <a:gd name="T84" fmla="*/ 136 w 144"/>
              <a:gd name="T85" fmla="*/ 168 h 176"/>
              <a:gd name="T86" fmla="*/ 24 w 144"/>
              <a:gd name="T87" fmla="*/ 96 h 176"/>
              <a:gd name="T88" fmla="*/ 124 w 144"/>
              <a:gd name="T89" fmla="*/ 92 h 176"/>
              <a:gd name="T90" fmla="*/ 24 w 144"/>
              <a:gd name="T91" fmla="*/ 88 h 176"/>
              <a:gd name="T92" fmla="*/ 96 w 144"/>
              <a:gd name="T93" fmla="*/ 112 h 176"/>
              <a:gd name="T94" fmla="*/ 20 w 144"/>
              <a:gd name="T95" fmla="*/ 116 h 176"/>
              <a:gd name="T96" fmla="*/ 96 w 144"/>
              <a:gd name="T97" fmla="*/ 120 h 176"/>
              <a:gd name="T98" fmla="*/ 96 w 144"/>
              <a:gd name="T99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44" h="176">
                <a:moveTo>
                  <a:pt x="24" y="72"/>
                </a:moveTo>
                <a:cubicBezTo>
                  <a:pt x="72" y="72"/>
                  <a:pt x="72" y="72"/>
                  <a:pt x="72" y="72"/>
                </a:cubicBezTo>
                <a:cubicBezTo>
                  <a:pt x="74" y="72"/>
                  <a:pt x="76" y="70"/>
                  <a:pt x="76" y="68"/>
                </a:cubicBezTo>
                <a:cubicBezTo>
                  <a:pt x="76" y="66"/>
                  <a:pt x="74" y="64"/>
                  <a:pt x="72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2" y="64"/>
                  <a:pt x="20" y="66"/>
                  <a:pt x="20" y="68"/>
                </a:cubicBezTo>
                <a:cubicBezTo>
                  <a:pt x="20" y="70"/>
                  <a:pt x="22" y="72"/>
                  <a:pt x="24" y="72"/>
                </a:cubicBezTo>
                <a:close/>
                <a:moveTo>
                  <a:pt x="136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6" y="4"/>
                  <a:pt x="116" y="4"/>
                  <a:pt x="116" y="4"/>
                </a:cubicBezTo>
                <a:cubicBezTo>
                  <a:pt x="116" y="2"/>
                  <a:pt x="114" y="0"/>
                  <a:pt x="112" y="0"/>
                </a:cubicBezTo>
                <a:cubicBezTo>
                  <a:pt x="110" y="0"/>
                  <a:pt x="108" y="2"/>
                  <a:pt x="108" y="4"/>
                </a:cubicBezTo>
                <a:cubicBezTo>
                  <a:pt x="108" y="16"/>
                  <a:pt x="108" y="16"/>
                  <a:pt x="108" y="16"/>
                </a:cubicBezTo>
                <a:cubicBezTo>
                  <a:pt x="100" y="16"/>
                  <a:pt x="100" y="16"/>
                  <a:pt x="100" y="16"/>
                </a:cubicBezTo>
                <a:cubicBezTo>
                  <a:pt x="100" y="4"/>
                  <a:pt x="100" y="4"/>
                  <a:pt x="100" y="4"/>
                </a:cubicBezTo>
                <a:cubicBezTo>
                  <a:pt x="100" y="2"/>
                  <a:pt x="98" y="0"/>
                  <a:pt x="96" y="0"/>
                </a:cubicBezTo>
                <a:cubicBezTo>
                  <a:pt x="94" y="0"/>
                  <a:pt x="92" y="2"/>
                  <a:pt x="92" y="4"/>
                </a:cubicBezTo>
                <a:cubicBezTo>
                  <a:pt x="92" y="16"/>
                  <a:pt x="92" y="16"/>
                  <a:pt x="92" y="16"/>
                </a:cubicBezTo>
                <a:cubicBezTo>
                  <a:pt x="84" y="16"/>
                  <a:pt x="84" y="16"/>
                  <a:pt x="84" y="16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78" y="0"/>
                  <a:pt x="76" y="2"/>
                  <a:pt x="76" y="4"/>
                </a:cubicBezTo>
                <a:cubicBezTo>
                  <a:pt x="76" y="16"/>
                  <a:pt x="76" y="16"/>
                  <a:pt x="76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2"/>
                  <a:pt x="66" y="0"/>
                  <a:pt x="64" y="0"/>
                </a:cubicBezTo>
                <a:cubicBezTo>
                  <a:pt x="62" y="0"/>
                  <a:pt x="60" y="2"/>
                  <a:pt x="60" y="4"/>
                </a:cubicBezTo>
                <a:cubicBezTo>
                  <a:pt x="60" y="16"/>
                  <a:pt x="60" y="16"/>
                  <a:pt x="60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4"/>
                  <a:pt x="52" y="4"/>
                  <a:pt x="52" y="4"/>
                </a:cubicBezTo>
                <a:cubicBezTo>
                  <a:pt x="52" y="2"/>
                  <a:pt x="50" y="0"/>
                  <a:pt x="48" y="0"/>
                </a:cubicBezTo>
                <a:cubicBezTo>
                  <a:pt x="46" y="0"/>
                  <a:pt x="44" y="2"/>
                  <a:pt x="44" y="4"/>
                </a:cubicBezTo>
                <a:cubicBezTo>
                  <a:pt x="44" y="16"/>
                  <a:pt x="44" y="16"/>
                  <a:pt x="44" y="16"/>
                </a:cubicBezTo>
                <a:cubicBezTo>
                  <a:pt x="36" y="16"/>
                  <a:pt x="36" y="16"/>
                  <a:pt x="36" y="16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2"/>
                  <a:pt x="34" y="0"/>
                  <a:pt x="32" y="0"/>
                </a:cubicBezTo>
                <a:cubicBezTo>
                  <a:pt x="30" y="0"/>
                  <a:pt x="28" y="2"/>
                  <a:pt x="28" y="4"/>
                </a:cubicBezTo>
                <a:cubicBezTo>
                  <a:pt x="28" y="16"/>
                  <a:pt x="28" y="16"/>
                  <a:pt x="2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0" y="20"/>
                  <a:pt x="0" y="24"/>
                </a:cubicBezTo>
                <a:cubicBezTo>
                  <a:pt x="0" y="168"/>
                  <a:pt x="0" y="168"/>
                  <a:pt x="0" y="168"/>
                </a:cubicBezTo>
                <a:cubicBezTo>
                  <a:pt x="0" y="172"/>
                  <a:pt x="4" y="176"/>
                  <a:pt x="8" y="176"/>
                </a:cubicBezTo>
                <a:cubicBezTo>
                  <a:pt x="136" y="176"/>
                  <a:pt x="136" y="176"/>
                  <a:pt x="136" y="176"/>
                </a:cubicBezTo>
                <a:cubicBezTo>
                  <a:pt x="140" y="176"/>
                  <a:pt x="144" y="172"/>
                  <a:pt x="144" y="168"/>
                </a:cubicBezTo>
                <a:cubicBezTo>
                  <a:pt x="144" y="24"/>
                  <a:pt x="144" y="24"/>
                  <a:pt x="144" y="24"/>
                </a:cubicBezTo>
                <a:cubicBezTo>
                  <a:pt x="144" y="20"/>
                  <a:pt x="140" y="16"/>
                  <a:pt x="136" y="16"/>
                </a:cubicBezTo>
                <a:close/>
                <a:moveTo>
                  <a:pt x="8" y="168"/>
                </a:moveTo>
                <a:cubicBezTo>
                  <a:pt x="8" y="144"/>
                  <a:pt x="8" y="144"/>
                  <a:pt x="8" y="144"/>
                </a:cubicBezTo>
                <a:cubicBezTo>
                  <a:pt x="32" y="168"/>
                  <a:pt x="32" y="168"/>
                  <a:pt x="32" y="168"/>
                </a:cubicBezTo>
                <a:lnTo>
                  <a:pt x="8" y="168"/>
                </a:lnTo>
                <a:close/>
                <a:moveTo>
                  <a:pt x="136" y="168"/>
                </a:moveTo>
                <a:cubicBezTo>
                  <a:pt x="44" y="168"/>
                  <a:pt x="44" y="168"/>
                  <a:pt x="44" y="168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24"/>
                  <a:pt x="8" y="24"/>
                  <a:pt x="8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8"/>
                  <a:pt x="30" y="40"/>
                  <a:pt x="32" y="40"/>
                </a:cubicBezTo>
                <a:cubicBezTo>
                  <a:pt x="34" y="40"/>
                  <a:pt x="36" y="38"/>
                  <a:pt x="36" y="36"/>
                </a:cubicBezTo>
                <a:cubicBezTo>
                  <a:pt x="36" y="24"/>
                  <a:pt x="36" y="24"/>
                  <a:pt x="36" y="24"/>
                </a:cubicBezTo>
                <a:cubicBezTo>
                  <a:pt x="44" y="24"/>
                  <a:pt x="44" y="24"/>
                  <a:pt x="44" y="24"/>
                </a:cubicBezTo>
                <a:cubicBezTo>
                  <a:pt x="44" y="36"/>
                  <a:pt x="44" y="36"/>
                  <a:pt x="44" y="36"/>
                </a:cubicBezTo>
                <a:cubicBezTo>
                  <a:pt x="44" y="38"/>
                  <a:pt x="46" y="40"/>
                  <a:pt x="48" y="40"/>
                </a:cubicBezTo>
                <a:cubicBezTo>
                  <a:pt x="50" y="40"/>
                  <a:pt x="52" y="38"/>
                  <a:pt x="52" y="36"/>
                </a:cubicBezTo>
                <a:cubicBezTo>
                  <a:pt x="52" y="24"/>
                  <a:pt x="52" y="24"/>
                  <a:pt x="52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8"/>
                  <a:pt x="62" y="40"/>
                  <a:pt x="64" y="40"/>
                </a:cubicBezTo>
                <a:cubicBezTo>
                  <a:pt x="66" y="40"/>
                  <a:pt x="68" y="38"/>
                  <a:pt x="68" y="36"/>
                </a:cubicBezTo>
                <a:cubicBezTo>
                  <a:pt x="68" y="24"/>
                  <a:pt x="68" y="24"/>
                  <a:pt x="68" y="24"/>
                </a:cubicBezTo>
                <a:cubicBezTo>
                  <a:pt x="76" y="24"/>
                  <a:pt x="76" y="24"/>
                  <a:pt x="76" y="24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8"/>
                  <a:pt x="78" y="40"/>
                  <a:pt x="80" y="40"/>
                </a:cubicBezTo>
                <a:cubicBezTo>
                  <a:pt x="82" y="40"/>
                  <a:pt x="84" y="38"/>
                  <a:pt x="84" y="36"/>
                </a:cubicBezTo>
                <a:cubicBezTo>
                  <a:pt x="84" y="24"/>
                  <a:pt x="84" y="24"/>
                  <a:pt x="84" y="24"/>
                </a:cubicBezTo>
                <a:cubicBezTo>
                  <a:pt x="92" y="24"/>
                  <a:pt x="92" y="24"/>
                  <a:pt x="92" y="24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38"/>
                  <a:pt x="94" y="40"/>
                  <a:pt x="96" y="40"/>
                </a:cubicBezTo>
                <a:cubicBezTo>
                  <a:pt x="98" y="40"/>
                  <a:pt x="100" y="38"/>
                  <a:pt x="100" y="36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8"/>
                  <a:pt x="110" y="40"/>
                  <a:pt x="112" y="40"/>
                </a:cubicBezTo>
                <a:cubicBezTo>
                  <a:pt x="114" y="40"/>
                  <a:pt x="116" y="38"/>
                  <a:pt x="116" y="36"/>
                </a:cubicBezTo>
                <a:cubicBezTo>
                  <a:pt x="116" y="24"/>
                  <a:pt x="116" y="24"/>
                  <a:pt x="116" y="24"/>
                </a:cubicBezTo>
                <a:cubicBezTo>
                  <a:pt x="136" y="24"/>
                  <a:pt x="136" y="24"/>
                  <a:pt x="136" y="24"/>
                </a:cubicBezTo>
                <a:lnTo>
                  <a:pt x="136" y="168"/>
                </a:lnTo>
                <a:close/>
                <a:moveTo>
                  <a:pt x="20" y="92"/>
                </a:moveTo>
                <a:cubicBezTo>
                  <a:pt x="20" y="94"/>
                  <a:pt x="22" y="96"/>
                  <a:pt x="24" y="96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2" y="96"/>
                  <a:pt x="124" y="94"/>
                  <a:pt x="124" y="92"/>
                </a:cubicBezTo>
                <a:cubicBezTo>
                  <a:pt x="124" y="90"/>
                  <a:pt x="122" y="88"/>
                  <a:pt x="120" y="88"/>
                </a:cubicBezTo>
                <a:cubicBezTo>
                  <a:pt x="24" y="88"/>
                  <a:pt x="24" y="88"/>
                  <a:pt x="24" y="88"/>
                </a:cubicBezTo>
                <a:cubicBezTo>
                  <a:pt x="22" y="88"/>
                  <a:pt x="20" y="90"/>
                  <a:pt x="20" y="92"/>
                </a:cubicBezTo>
                <a:close/>
                <a:moveTo>
                  <a:pt x="96" y="112"/>
                </a:moveTo>
                <a:cubicBezTo>
                  <a:pt x="24" y="112"/>
                  <a:pt x="24" y="112"/>
                  <a:pt x="24" y="112"/>
                </a:cubicBezTo>
                <a:cubicBezTo>
                  <a:pt x="22" y="112"/>
                  <a:pt x="20" y="114"/>
                  <a:pt x="20" y="116"/>
                </a:cubicBezTo>
                <a:cubicBezTo>
                  <a:pt x="20" y="118"/>
                  <a:pt x="22" y="120"/>
                  <a:pt x="24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8" y="120"/>
                  <a:pt x="100" y="118"/>
                  <a:pt x="100" y="116"/>
                </a:cubicBezTo>
                <a:cubicBezTo>
                  <a:pt x="100" y="114"/>
                  <a:pt x="98" y="112"/>
                  <a:pt x="96" y="1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6" name="Freeform 473"/>
          <p:cNvSpPr>
            <a:spLocks noEditPoints="1"/>
          </p:cNvSpPr>
          <p:nvPr/>
        </p:nvSpPr>
        <p:spPr bwMode="auto">
          <a:xfrm>
            <a:off x="4385204" y="2166266"/>
            <a:ext cx="420914" cy="515955"/>
          </a:xfrm>
          <a:custGeom>
            <a:avLst/>
            <a:gdLst>
              <a:gd name="T0" fmla="*/ 28 w 144"/>
              <a:gd name="T1" fmla="*/ 88 h 176"/>
              <a:gd name="T2" fmla="*/ 76 w 144"/>
              <a:gd name="T3" fmla="*/ 88 h 176"/>
              <a:gd name="T4" fmla="*/ 80 w 144"/>
              <a:gd name="T5" fmla="*/ 84 h 176"/>
              <a:gd name="T6" fmla="*/ 76 w 144"/>
              <a:gd name="T7" fmla="*/ 80 h 176"/>
              <a:gd name="T8" fmla="*/ 28 w 144"/>
              <a:gd name="T9" fmla="*/ 80 h 176"/>
              <a:gd name="T10" fmla="*/ 24 w 144"/>
              <a:gd name="T11" fmla="*/ 84 h 176"/>
              <a:gd name="T12" fmla="*/ 28 w 144"/>
              <a:gd name="T13" fmla="*/ 88 h 176"/>
              <a:gd name="T14" fmla="*/ 28 w 144"/>
              <a:gd name="T15" fmla="*/ 112 h 176"/>
              <a:gd name="T16" fmla="*/ 116 w 144"/>
              <a:gd name="T17" fmla="*/ 112 h 176"/>
              <a:gd name="T18" fmla="*/ 120 w 144"/>
              <a:gd name="T19" fmla="*/ 108 h 176"/>
              <a:gd name="T20" fmla="*/ 116 w 144"/>
              <a:gd name="T21" fmla="*/ 104 h 176"/>
              <a:gd name="T22" fmla="*/ 28 w 144"/>
              <a:gd name="T23" fmla="*/ 104 h 176"/>
              <a:gd name="T24" fmla="*/ 24 w 144"/>
              <a:gd name="T25" fmla="*/ 108 h 176"/>
              <a:gd name="T26" fmla="*/ 28 w 144"/>
              <a:gd name="T27" fmla="*/ 112 h 176"/>
              <a:gd name="T28" fmla="*/ 28 w 144"/>
              <a:gd name="T29" fmla="*/ 136 h 176"/>
              <a:gd name="T30" fmla="*/ 100 w 144"/>
              <a:gd name="T31" fmla="*/ 136 h 176"/>
              <a:gd name="T32" fmla="*/ 104 w 144"/>
              <a:gd name="T33" fmla="*/ 132 h 176"/>
              <a:gd name="T34" fmla="*/ 100 w 144"/>
              <a:gd name="T35" fmla="*/ 128 h 176"/>
              <a:gd name="T36" fmla="*/ 28 w 144"/>
              <a:gd name="T37" fmla="*/ 128 h 176"/>
              <a:gd name="T38" fmla="*/ 24 w 144"/>
              <a:gd name="T39" fmla="*/ 132 h 176"/>
              <a:gd name="T40" fmla="*/ 28 w 144"/>
              <a:gd name="T41" fmla="*/ 136 h 176"/>
              <a:gd name="T42" fmla="*/ 136 w 144"/>
              <a:gd name="T43" fmla="*/ 24 h 176"/>
              <a:gd name="T44" fmla="*/ 104 w 144"/>
              <a:gd name="T45" fmla="*/ 24 h 176"/>
              <a:gd name="T46" fmla="*/ 104 w 144"/>
              <a:gd name="T47" fmla="*/ 16 h 176"/>
              <a:gd name="T48" fmla="*/ 96 w 144"/>
              <a:gd name="T49" fmla="*/ 8 h 176"/>
              <a:gd name="T50" fmla="*/ 80 w 144"/>
              <a:gd name="T51" fmla="*/ 8 h 176"/>
              <a:gd name="T52" fmla="*/ 72 w 144"/>
              <a:gd name="T53" fmla="*/ 0 h 176"/>
              <a:gd name="T54" fmla="*/ 64 w 144"/>
              <a:gd name="T55" fmla="*/ 8 h 176"/>
              <a:gd name="T56" fmla="*/ 48 w 144"/>
              <a:gd name="T57" fmla="*/ 8 h 176"/>
              <a:gd name="T58" fmla="*/ 40 w 144"/>
              <a:gd name="T59" fmla="*/ 16 h 176"/>
              <a:gd name="T60" fmla="*/ 40 w 144"/>
              <a:gd name="T61" fmla="*/ 24 h 176"/>
              <a:gd name="T62" fmla="*/ 8 w 144"/>
              <a:gd name="T63" fmla="*/ 24 h 176"/>
              <a:gd name="T64" fmla="*/ 0 w 144"/>
              <a:gd name="T65" fmla="*/ 32 h 176"/>
              <a:gd name="T66" fmla="*/ 0 w 144"/>
              <a:gd name="T67" fmla="*/ 168 h 176"/>
              <a:gd name="T68" fmla="*/ 8 w 144"/>
              <a:gd name="T69" fmla="*/ 176 h 176"/>
              <a:gd name="T70" fmla="*/ 136 w 144"/>
              <a:gd name="T71" fmla="*/ 176 h 176"/>
              <a:gd name="T72" fmla="*/ 144 w 144"/>
              <a:gd name="T73" fmla="*/ 168 h 176"/>
              <a:gd name="T74" fmla="*/ 144 w 144"/>
              <a:gd name="T75" fmla="*/ 32 h 176"/>
              <a:gd name="T76" fmla="*/ 136 w 144"/>
              <a:gd name="T77" fmla="*/ 24 h 176"/>
              <a:gd name="T78" fmla="*/ 48 w 144"/>
              <a:gd name="T79" fmla="*/ 16 h 176"/>
              <a:gd name="T80" fmla="*/ 96 w 144"/>
              <a:gd name="T81" fmla="*/ 16 h 176"/>
              <a:gd name="T82" fmla="*/ 96 w 144"/>
              <a:gd name="T83" fmla="*/ 32 h 176"/>
              <a:gd name="T84" fmla="*/ 48 w 144"/>
              <a:gd name="T85" fmla="*/ 32 h 176"/>
              <a:gd name="T86" fmla="*/ 48 w 144"/>
              <a:gd name="T87" fmla="*/ 16 h 176"/>
              <a:gd name="T88" fmla="*/ 136 w 144"/>
              <a:gd name="T89" fmla="*/ 168 h 176"/>
              <a:gd name="T90" fmla="*/ 8 w 144"/>
              <a:gd name="T91" fmla="*/ 168 h 176"/>
              <a:gd name="T92" fmla="*/ 8 w 144"/>
              <a:gd name="T93" fmla="*/ 56 h 176"/>
              <a:gd name="T94" fmla="*/ 136 w 144"/>
              <a:gd name="T95" fmla="*/ 56 h 176"/>
              <a:gd name="T96" fmla="*/ 136 w 144"/>
              <a:gd name="T97" fmla="*/ 168 h 176"/>
              <a:gd name="T98" fmla="*/ 136 w 144"/>
              <a:gd name="T99" fmla="*/ 48 h 176"/>
              <a:gd name="T100" fmla="*/ 8 w 144"/>
              <a:gd name="T101" fmla="*/ 48 h 176"/>
              <a:gd name="T102" fmla="*/ 8 w 144"/>
              <a:gd name="T103" fmla="*/ 32 h 176"/>
              <a:gd name="T104" fmla="*/ 40 w 144"/>
              <a:gd name="T105" fmla="*/ 32 h 176"/>
              <a:gd name="T106" fmla="*/ 48 w 144"/>
              <a:gd name="T107" fmla="*/ 40 h 176"/>
              <a:gd name="T108" fmla="*/ 96 w 144"/>
              <a:gd name="T109" fmla="*/ 40 h 176"/>
              <a:gd name="T110" fmla="*/ 104 w 144"/>
              <a:gd name="T111" fmla="*/ 32 h 176"/>
              <a:gd name="T112" fmla="*/ 136 w 144"/>
              <a:gd name="T113" fmla="*/ 32 h 176"/>
              <a:gd name="T114" fmla="*/ 136 w 144"/>
              <a:gd name="T11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44" h="176">
                <a:moveTo>
                  <a:pt x="28" y="88"/>
                </a:moveTo>
                <a:cubicBezTo>
                  <a:pt x="76" y="88"/>
                  <a:pt x="76" y="88"/>
                  <a:pt x="76" y="88"/>
                </a:cubicBezTo>
                <a:cubicBezTo>
                  <a:pt x="78" y="88"/>
                  <a:pt x="80" y="86"/>
                  <a:pt x="80" y="84"/>
                </a:cubicBezTo>
                <a:cubicBezTo>
                  <a:pt x="80" y="82"/>
                  <a:pt x="78" y="80"/>
                  <a:pt x="76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6" y="80"/>
                  <a:pt x="24" y="82"/>
                  <a:pt x="24" y="84"/>
                </a:cubicBezTo>
                <a:cubicBezTo>
                  <a:pt x="24" y="86"/>
                  <a:pt x="26" y="88"/>
                  <a:pt x="28" y="88"/>
                </a:cubicBezTo>
                <a:close/>
                <a:moveTo>
                  <a:pt x="28" y="112"/>
                </a:moveTo>
                <a:cubicBezTo>
                  <a:pt x="116" y="112"/>
                  <a:pt x="116" y="112"/>
                  <a:pt x="116" y="112"/>
                </a:cubicBezTo>
                <a:cubicBezTo>
                  <a:pt x="118" y="112"/>
                  <a:pt x="120" y="110"/>
                  <a:pt x="120" y="108"/>
                </a:cubicBezTo>
                <a:cubicBezTo>
                  <a:pt x="120" y="106"/>
                  <a:pt x="118" y="104"/>
                  <a:pt x="116" y="10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26" y="104"/>
                  <a:pt x="24" y="106"/>
                  <a:pt x="24" y="108"/>
                </a:cubicBezTo>
                <a:cubicBezTo>
                  <a:pt x="24" y="110"/>
                  <a:pt x="26" y="112"/>
                  <a:pt x="28" y="112"/>
                </a:cubicBezTo>
                <a:close/>
                <a:moveTo>
                  <a:pt x="28" y="136"/>
                </a:moveTo>
                <a:cubicBezTo>
                  <a:pt x="100" y="136"/>
                  <a:pt x="100" y="136"/>
                  <a:pt x="100" y="136"/>
                </a:cubicBezTo>
                <a:cubicBezTo>
                  <a:pt x="102" y="136"/>
                  <a:pt x="104" y="134"/>
                  <a:pt x="104" y="132"/>
                </a:cubicBezTo>
                <a:cubicBezTo>
                  <a:pt x="104" y="130"/>
                  <a:pt x="102" y="128"/>
                  <a:pt x="100" y="128"/>
                </a:cubicBezTo>
                <a:cubicBezTo>
                  <a:pt x="28" y="128"/>
                  <a:pt x="28" y="128"/>
                  <a:pt x="28" y="128"/>
                </a:cubicBezTo>
                <a:cubicBezTo>
                  <a:pt x="26" y="128"/>
                  <a:pt x="24" y="130"/>
                  <a:pt x="24" y="132"/>
                </a:cubicBezTo>
                <a:cubicBezTo>
                  <a:pt x="24" y="134"/>
                  <a:pt x="26" y="136"/>
                  <a:pt x="28" y="136"/>
                </a:cubicBezTo>
                <a:close/>
                <a:moveTo>
                  <a:pt x="136" y="24"/>
                </a:moveTo>
                <a:cubicBezTo>
                  <a:pt x="104" y="24"/>
                  <a:pt x="104" y="24"/>
                  <a:pt x="104" y="24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4" y="12"/>
                  <a:pt x="100" y="8"/>
                  <a:pt x="96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4"/>
                  <a:pt x="76" y="0"/>
                  <a:pt x="72" y="0"/>
                </a:cubicBezTo>
                <a:cubicBezTo>
                  <a:pt x="68" y="0"/>
                  <a:pt x="64" y="4"/>
                  <a:pt x="64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44" y="8"/>
                  <a:pt x="40" y="12"/>
                  <a:pt x="40" y="16"/>
                </a:cubicBezTo>
                <a:cubicBezTo>
                  <a:pt x="40" y="24"/>
                  <a:pt x="40" y="24"/>
                  <a:pt x="40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168"/>
                  <a:pt x="0" y="168"/>
                  <a:pt x="0" y="168"/>
                </a:cubicBezTo>
                <a:cubicBezTo>
                  <a:pt x="0" y="172"/>
                  <a:pt x="4" y="176"/>
                  <a:pt x="8" y="176"/>
                </a:cubicBezTo>
                <a:cubicBezTo>
                  <a:pt x="136" y="176"/>
                  <a:pt x="136" y="176"/>
                  <a:pt x="136" y="176"/>
                </a:cubicBezTo>
                <a:cubicBezTo>
                  <a:pt x="140" y="176"/>
                  <a:pt x="144" y="172"/>
                  <a:pt x="144" y="168"/>
                </a:cubicBezTo>
                <a:cubicBezTo>
                  <a:pt x="144" y="32"/>
                  <a:pt x="144" y="32"/>
                  <a:pt x="144" y="32"/>
                </a:cubicBezTo>
                <a:cubicBezTo>
                  <a:pt x="144" y="28"/>
                  <a:pt x="140" y="24"/>
                  <a:pt x="136" y="24"/>
                </a:cubicBezTo>
                <a:close/>
                <a:moveTo>
                  <a:pt x="48" y="16"/>
                </a:moveTo>
                <a:cubicBezTo>
                  <a:pt x="96" y="16"/>
                  <a:pt x="96" y="16"/>
                  <a:pt x="96" y="16"/>
                </a:cubicBezTo>
                <a:cubicBezTo>
                  <a:pt x="96" y="32"/>
                  <a:pt x="96" y="32"/>
                  <a:pt x="96" y="32"/>
                </a:cubicBezTo>
                <a:cubicBezTo>
                  <a:pt x="48" y="32"/>
                  <a:pt x="48" y="32"/>
                  <a:pt x="48" y="32"/>
                </a:cubicBezTo>
                <a:lnTo>
                  <a:pt x="48" y="16"/>
                </a:lnTo>
                <a:close/>
                <a:moveTo>
                  <a:pt x="136" y="168"/>
                </a:moveTo>
                <a:cubicBezTo>
                  <a:pt x="8" y="168"/>
                  <a:pt x="8" y="168"/>
                  <a:pt x="8" y="168"/>
                </a:cubicBezTo>
                <a:cubicBezTo>
                  <a:pt x="8" y="56"/>
                  <a:pt x="8" y="56"/>
                  <a:pt x="8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8"/>
                </a:lnTo>
                <a:close/>
                <a:moveTo>
                  <a:pt x="136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32"/>
                  <a:pt x="8" y="32"/>
                  <a:pt x="8" y="32"/>
                </a:cubicBezTo>
                <a:cubicBezTo>
                  <a:pt x="40" y="32"/>
                  <a:pt x="40" y="32"/>
                  <a:pt x="40" y="32"/>
                </a:cubicBezTo>
                <a:cubicBezTo>
                  <a:pt x="40" y="36"/>
                  <a:pt x="44" y="40"/>
                  <a:pt x="48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100" y="40"/>
                  <a:pt x="104" y="36"/>
                  <a:pt x="104" y="32"/>
                </a:cubicBezTo>
                <a:cubicBezTo>
                  <a:pt x="136" y="32"/>
                  <a:pt x="136" y="32"/>
                  <a:pt x="136" y="32"/>
                </a:cubicBezTo>
                <a:lnTo>
                  <a:pt x="136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7" name="Freeform 474"/>
          <p:cNvSpPr/>
          <p:nvPr/>
        </p:nvSpPr>
        <p:spPr bwMode="auto">
          <a:xfrm>
            <a:off x="5335645" y="2247733"/>
            <a:ext cx="529537" cy="353022"/>
          </a:xfrm>
          <a:custGeom>
            <a:avLst/>
            <a:gdLst>
              <a:gd name="T0" fmla="*/ 176 w 176"/>
              <a:gd name="T1" fmla="*/ 4 h 120"/>
              <a:gd name="T2" fmla="*/ 172 w 176"/>
              <a:gd name="T3" fmla="*/ 0 h 120"/>
              <a:gd name="T4" fmla="*/ 169 w 176"/>
              <a:gd name="T5" fmla="*/ 1 h 120"/>
              <a:gd name="T6" fmla="*/ 169 w 176"/>
              <a:gd name="T7" fmla="*/ 1 h 120"/>
              <a:gd name="T8" fmla="*/ 64 w 176"/>
              <a:gd name="T9" fmla="*/ 110 h 120"/>
              <a:gd name="T10" fmla="*/ 7 w 176"/>
              <a:gd name="T11" fmla="*/ 53 h 120"/>
              <a:gd name="T12" fmla="*/ 4 w 176"/>
              <a:gd name="T13" fmla="*/ 52 h 120"/>
              <a:gd name="T14" fmla="*/ 0 w 176"/>
              <a:gd name="T15" fmla="*/ 56 h 120"/>
              <a:gd name="T16" fmla="*/ 1 w 176"/>
              <a:gd name="T17" fmla="*/ 59 h 120"/>
              <a:gd name="T18" fmla="*/ 61 w 176"/>
              <a:gd name="T19" fmla="*/ 119 h 120"/>
              <a:gd name="T20" fmla="*/ 64 w 176"/>
              <a:gd name="T21" fmla="*/ 120 h 120"/>
              <a:gd name="T22" fmla="*/ 67 w 176"/>
              <a:gd name="T23" fmla="*/ 119 h 120"/>
              <a:gd name="T24" fmla="*/ 67 w 176"/>
              <a:gd name="T25" fmla="*/ 119 h 120"/>
              <a:gd name="T26" fmla="*/ 175 w 176"/>
              <a:gd name="T27" fmla="*/ 7 h 120"/>
              <a:gd name="T28" fmla="*/ 175 w 176"/>
              <a:gd name="T29" fmla="*/ 7 h 120"/>
              <a:gd name="T30" fmla="*/ 176 w 176"/>
              <a:gd name="T31" fmla="*/ 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6" h="120">
                <a:moveTo>
                  <a:pt x="176" y="4"/>
                </a:moveTo>
                <a:cubicBezTo>
                  <a:pt x="176" y="2"/>
                  <a:pt x="174" y="0"/>
                  <a:pt x="172" y="0"/>
                </a:cubicBezTo>
                <a:cubicBezTo>
                  <a:pt x="171" y="0"/>
                  <a:pt x="170" y="0"/>
                  <a:pt x="169" y="1"/>
                </a:cubicBezTo>
                <a:cubicBezTo>
                  <a:pt x="169" y="1"/>
                  <a:pt x="169" y="1"/>
                  <a:pt x="169" y="1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7" y="53"/>
                  <a:pt x="7" y="53"/>
                  <a:pt x="7" y="53"/>
                </a:cubicBezTo>
                <a:cubicBezTo>
                  <a:pt x="6" y="52"/>
                  <a:pt x="5" y="52"/>
                  <a:pt x="4" y="52"/>
                </a:cubicBezTo>
                <a:cubicBezTo>
                  <a:pt x="2" y="52"/>
                  <a:pt x="0" y="54"/>
                  <a:pt x="0" y="56"/>
                </a:cubicBezTo>
                <a:cubicBezTo>
                  <a:pt x="0" y="57"/>
                  <a:pt x="0" y="58"/>
                  <a:pt x="1" y="59"/>
                </a:cubicBezTo>
                <a:cubicBezTo>
                  <a:pt x="61" y="119"/>
                  <a:pt x="61" y="119"/>
                  <a:pt x="61" y="119"/>
                </a:cubicBezTo>
                <a:cubicBezTo>
                  <a:pt x="62" y="120"/>
                  <a:pt x="63" y="120"/>
                  <a:pt x="64" y="120"/>
                </a:cubicBezTo>
                <a:cubicBezTo>
                  <a:pt x="65" y="120"/>
                  <a:pt x="66" y="120"/>
                  <a:pt x="67" y="119"/>
                </a:cubicBezTo>
                <a:cubicBezTo>
                  <a:pt x="67" y="119"/>
                  <a:pt x="67" y="119"/>
                  <a:pt x="67" y="119"/>
                </a:cubicBezTo>
                <a:cubicBezTo>
                  <a:pt x="175" y="7"/>
                  <a:pt x="175" y="7"/>
                  <a:pt x="175" y="7"/>
                </a:cubicBezTo>
                <a:cubicBezTo>
                  <a:pt x="175" y="7"/>
                  <a:pt x="175" y="7"/>
                  <a:pt x="175" y="7"/>
                </a:cubicBezTo>
                <a:cubicBezTo>
                  <a:pt x="176" y="6"/>
                  <a:pt x="176" y="5"/>
                  <a:pt x="176" y="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8" name="Freeform 475"/>
          <p:cNvSpPr>
            <a:spLocks noEditPoints="1"/>
          </p:cNvSpPr>
          <p:nvPr/>
        </p:nvSpPr>
        <p:spPr bwMode="auto">
          <a:xfrm>
            <a:off x="6340399" y="2166266"/>
            <a:ext cx="515955" cy="515955"/>
          </a:xfrm>
          <a:custGeom>
            <a:avLst/>
            <a:gdLst>
              <a:gd name="T0" fmla="*/ 88 w 176"/>
              <a:gd name="T1" fmla="*/ 110 h 176"/>
              <a:gd name="T2" fmla="*/ 51 w 176"/>
              <a:gd name="T3" fmla="*/ 73 h 176"/>
              <a:gd name="T4" fmla="*/ 48 w 176"/>
              <a:gd name="T5" fmla="*/ 72 h 176"/>
              <a:gd name="T6" fmla="*/ 44 w 176"/>
              <a:gd name="T7" fmla="*/ 76 h 176"/>
              <a:gd name="T8" fmla="*/ 45 w 176"/>
              <a:gd name="T9" fmla="*/ 79 h 176"/>
              <a:gd name="T10" fmla="*/ 85 w 176"/>
              <a:gd name="T11" fmla="*/ 119 h 176"/>
              <a:gd name="T12" fmla="*/ 88 w 176"/>
              <a:gd name="T13" fmla="*/ 120 h 176"/>
              <a:gd name="T14" fmla="*/ 91 w 176"/>
              <a:gd name="T15" fmla="*/ 119 h 176"/>
              <a:gd name="T16" fmla="*/ 91 w 176"/>
              <a:gd name="T17" fmla="*/ 119 h 176"/>
              <a:gd name="T18" fmla="*/ 158 w 176"/>
              <a:gd name="T19" fmla="*/ 49 h 176"/>
              <a:gd name="T20" fmla="*/ 158 w 176"/>
              <a:gd name="T21" fmla="*/ 49 h 176"/>
              <a:gd name="T22" fmla="*/ 163 w 176"/>
              <a:gd name="T23" fmla="*/ 43 h 176"/>
              <a:gd name="T24" fmla="*/ 163 w 176"/>
              <a:gd name="T25" fmla="*/ 43 h 176"/>
              <a:gd name="T26" fmla="*/ 175 w 176"/>
              <a:gd name="T27" fmla="*/ 31 h 176"/>
              <a:gd name="T28" fmla="*/ 175 w 176"/>
              <a:gd name="T29" fmla="*/ 31 h 176"/>
              <a:gd name="T30" fmla="*/ 176 w 176"/>
              <a:gd name="T31" fmla="*/ 28 h 176"/>
              <a:gd name="T32" fmla="*/ 172 w 176"/>
              <a:gd name="T33" fmla="*/ 24 h 176"/>
              <a:gd name="T34" fmla="*/ 169 w 176"/>
              <a:gd name="T35" fmla="*/ 25 h 176"/>
              <a:gd name="T36" fmla="*/ 169 w 176"/>
              <a:gd name="T37" fmla="*/ 25 h 176"/>
              <a:gd name="T38" fmla="*/ 159 w 176"/>
              <a:gd name="T39" fmla="*/ 36 h 176"/>
              <a:gd name="T40" fmla="*/ 159 w 176"/>
              <a:gd name="T41" fmla="*/ 36 h 176"/>
              <a:gd name="T42" fmla="*/ 153 w 176"/>
              <a:gd name="T43" fmla="*/ 42 h 176"/>
              <a:gd name="T44" fmla="*/ 153 w 176"/>
              <a:gd name="T45" fmla="*/ 42 h 176"/>
              <a:gd name="T46" fmla="*/ 88 w 176"/>
              <a:gd name="T47" fmla="*/ 110 h 176"/>
              <a:gd name="T48" fmla="*/ 169 w 176"/>
              <a:gd name="T49" fmla="*/ 54 h 176"/>
              <a:gd name="T50" fmla="*/ 163 w 176"/>
              <a:gd name="T51" fmla="*/ 54 h 176"/>
              <a:gd name="T52" fmla="*/ 162 w 176"/>
              <a:gd name="T53" fmla="*/ 58 h 176"/>
              <a:gd name="T54" fmla="*/ 162 w 176"/>
              <a:gd name="T55" fmla="*/ 58 h 176"/>
              <a:gd name="T56" fmla="*/ 168 w 176"/>
              <a:gd name="T57" fmla="*/ 88 h 176"/>
              <a:gd name="T58" fmla="*/ 88 w 176"/>
              <a:gd name="T59" fmla="*/ 168 h 176"/>
              <a:gd name="T60" fmla="*/ 8 w 176"/>
              <a:gd name="T61" fmla="*/ 88 h 176"/>
              <a:gd name="T62" fmla="*/ 88 w 176"/>
              <a:gd name="T63" fmla="*/ 8 h 176"/>
              <a:gd name="T64" fmla="*/ 146 w 176"/>
              <a:gd name="T65" fmla="*/ 32 h 176"/>
              <a:gd name="T66" fmla="*/ 146 w 176"/>
              <a:gd name="T67" fmla="*/ 32 h 176"/>
              <a:gd name="T68" fmla="*/ 151 w 176"/>
              <a:gd name="T69" fmla="*/ 32 h 176"/>
              <a:gd name="T70" fmla="*/ 151 w 176"/>
              <a:gd name="T71" fmla="*/ 27 h 176"/>
              <a:gd name="T72" fmla="*/ 151 w 176"/>
              <a:gd name="T73" fmla="*/ 26 h 176"/>
              <a:gd name="T74" fmla="*/ 88 w 176"/>
              <a:gd name="T75" fmla="*/ 0 h 176"/>
              <a:gd name="T76" fmla="*/ 0 w 176"/>
              <a:gd name="T77" fmla="*/ 88 h 176"/>
              <a:gd name="T78" fmla="*/ 88 w 176"/>
              <a:gd name="T79" fmla="*/ 176 h 176"/>
              <a:gd name="T80" fmla="*/ 176 w 176"/>
              <a:gd name="T81" fmla="*/ 88 h 176"/>
              <a:gd name="T82" fmla="*/ 170 w 176"/>
              <a:gd name="T83" fmla="*/ 56 h 176"/>
              <a:gd name="T84" fmla="*/ 169 w 176"/>
              <a:gd name="T85" fmla="*/ 5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6" h="176">
                <a:moveTo>
                  <a:pt x="88" y="110"/>
                </a:moveTo>
                <a:cubicBezTo>
                  <a:pt x="51" y="73"/>
                  <a:pt x="51" y="73"/>
                  <a:pt x="51" y="73"/>
                </a:cubicBezTo>
                <a:cubicBezTo>
                  <a:pt x="50" y="72"/>
                  <a:pt x="49" y="72"/>
                  <a:pt x="48" y="72"/>
                </a:cubicBezTo>
                <a:cubicBezTo>
                  <a:pt x="46" y="72"/>
                  <a:pt x="44" y="74"/>
                  <a:pt x="44" y="76"/>
                </a:cubicBezTo>
                <a:cubicBezTo>
                  <a:pt x="44" y="77"/>
                  <a:pt x="44" y="78"/>
                  <a:pt x="45" y="79"/>
                </a:cubicBezTo>
                <a:cubicBezTo>
                  <a:pt x="85" y="119"/>
                  <a:pt x="85" y="119"/>
                  <a:pt x="85" y="119"/>
                </a:cubicBezTo>
                <a:cubicBezTo>
                  <a:pt x="86" y="120"/>
                  <a:pt x="87" y="120"/>
                  <a:pt x="88" y="120"/>
                </a:cubicBezTo>
                <a:cubicBezTo>
                  <a:pt x="89" y="120"/>
                  <a:pt x="90" y="120"/>
                  <a:pt x="91" y="119"/>
                </a:cubicBezTo>
                <a:cubicBezTo>
                  <a:pt x="91" y="119"/>
                  <a:pt x="91" y="119"/>
                  <a:pt x="91" y="119"/>
                </a:cubicBezTo>
                <a:cubicBezTo>
                  <a:pt x="158" y="49"/>
                  <a:pt x="158" y="49"/>
                  <a:pt x="158" y="49"/>
                </a:cubicBezTo>
                <a:cubicBezTo>
                  <a:pt x="158" y="49"/>
                  <a:pt x="158" y="49"/>
                  <a:pt x="158" y="49"/>
                </a:cubicBezTo>
                <a:cubicBezTo>
                  <a:pt x="163" y="43"/>
                  <a:pt x="163" y="43"/>
                  <a:pt x="163" y="43"/>
                </a:cubicBezTo>
                <a:cubicBezTo>
                  <a:pt x="163" y="43"/>
                  <a:pt x="163" y="43"/>
                  <a:pt x="163" y="43"/>
                </a:cubicBezTo>
                <a:cubicBezTo>
                  <a:pt x="175" y="31"/>
                  <a:pt x="175" y="31"/>
                  <a:pt x="175" y="31"/>
                </a:cubicBezTo>
                <a:cubicBezTo>
                  <a:pt x="175" y="31"/>
                  <a:pt x="175" y="31"/>
                  <a:pt x="175" y="31"/>
                </a:cubicBezTo>
                <a:cubicBezTo>
                  <a:pt x="176" y="30"/>
                  <a:pt x="176" y="29"/>
                  <a:pt x="176" y="28"/>
                </a:cubicBezTo>
                <a:cubicBezTo>
                  <a:pt x="176" y="26"/>
                  <a:pt x="174" y="24"/>
                  <a:pt x="172" y="24"/>
                </a:cubicBezTo>
                <a:cubicBezTo>
                  <a:pt x="171" y="24"/>
                  <a:pt x="170" y="24"/>
                  <a:pt x="169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59" y="36"/>
                  <a:pt x="159" y="36"/>
                  <a:pt x="159" y="36"/>
                </a:cubicBezTo>
                <a:cubicBezTo>
                  <a:pt x="159" y="36"/>
                  <a:pt x="159" y="36"/>
                  <a:pt x="159" y="36"/>
                </a:cubicBezTo>
                <a:cubicBezTo>
                  <a:pt x="153" y="42"/>
                  <a:pt x="153" y="42"/>
                  <a:pt x="153" y="42"/>
                </a:cubicBezTo>
                <a:cubicBezTo>
                  <a:pt x="153" y="42"/>
                  <a:pt x="153" y="42"/>
                  <a:pt x="153" y="42"/>
                </a:cubicBezTo>
                <a:lnTo>
                  <a:pt x="88" y="110"/>
                </a:lnTo>
                <a:close/>
                <a:moveTo>
                  <a:pt x="169" y="54"/>
                </a:moveTo>
                <a:cubicBezTo>
                  <a:pt x="167" y="53"/>
                  <a:pt x="165" y="53"/>
                  <a:pt x="163" y="54"/>
                </a:cubicBezTo>
                <a:cubicBezTo>
                  <a:pt x="162" y="55"/>
                  <a:pt x="162" y="57"/>
                  <a:pt x="162" y="58"/>
                </a:cubicBezTo>
                <a:cubicBezTo>
                  <a:pt x="162" y="58"/>
                  <a:pt x="162" y="58"/>
                  <a:pt x="162" y="58"/>
                </a:cubicBezTo>
                <a:cubicBezTo>
                  <a:pt x="166" y="68"/>
                  <a:pt x="168" y="78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11" y="8"/>
                  <a:pt x="131" y="17"/>
                  <a:pt x="146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7" y="34"/>
                  <a:pt x="150" y="34"/>
                  <a:pt x="151" y="32"/>
                </a:cubicBezTo>
                <a:cubicBezTo>
                  <a:pt x="153" y="31"/>
                  <a:pt x="153" y="28"/>
                  <a:pt x="151" y="27"/>
                </a:cubicBezTo>
                <a:cubicBezTo>
                  <a:pt x="151" y="26"/>
                  <a:pt x="151" y="26"/>
                  <a:pt x="151" y="26"/>
                </a:cubicBezTo>
                <a:cubicBezTo>
                  <a:pt x="135" y="10"/>
                  <a:pt x="113" y="0"/>
                  <a:pt x="88" y="0"/>
                </a:cubicBez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77"/>
                  <a:pt x="174" y="66"/>
                  <a:pt x="170" y="56"/>
                </a:cubicBezTo>
                <a:cubicBezTo>
                  <a:pt x="170" y="55"/>
                  <a:pt x="169" y="55"/>
                  <a:pt x="169" y="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9" name="Freeform 476"/>
          <p:cNvSpPr/>
          <p:nvPr/>
        </p:nvSpPr>
        <p:spPr bwMode="auto">
          <a:xfrm>
            <a:off x="7385881" y="2207002"/>
            <a:ext cx="420914" cy="434488"/>
          </a:xfrm>
          <a:custGeom>
            <a:avLst/>
            <a:gdLst>
              <a:gd name="T0" fmla="*/ 78 w 144"/>
              <a:gd name="T1" fmla="*/ 72 h 144"/>
              <a:gd name="T2" fmla="*/ 143 w 144"/>
              <a:gd name="T3" fmla="*/ 7 h 144"/>
              <a:gd name="T4" fmla="*/ 144 w 144"/>
              <a:gd name="T5" fmla="*/ 4 h 144"/>
              <a:gd name="T6" fmla="*/ 140 w 144"/>
              <a:gd name="T7" fmla="*/ 0 h 144"/>
              <a:gd name="T8" fmla="*/ 137 w 144"/>
              <a:gd name="T9" fmla="*/ 1 h 144"/>
              <a:gd name="T10" fmla="*/ 72 w 144"/>
              <a:gd name="T11" fmla="*/ 66 h 144"/>
              <a:gd name="T12" fmla="*/ 7 w 144"/>
              <a:gd name="T13" fmla="*/ 1 h 144"/>
              <a:gd name="T14" fmla="*/ 4 w 144"/>
              <a:gd name="T15" fmla="*/ 0 h 144"/>
              <a:gd name="T16" fmla="*/ 0 w 144"/>
              <a:gd name="T17" fmla="*/ 4 h 144"/>
              <a:gd name="T18" fmla="*/ 1 w 144"/>
              <a:gd name="T19" fmla="*/ 7 h 144"/>
              <a:gd name="T20" fmla="*/ 66 w 144"/>
              <a:gd name="T21" fmla="*/ 72 h 144"/>
              <a:gd name="T22" fmla="*/ 1 w 144"/>
              <a:gd name="T23" fmla="*/ 137 h 144"/>
              <a:gd name="T24" fmla="*/ 0 w 144"/>
              <a:gd name="T25" fmla="*/ 140 h 144"/>
              <a:gd name="T26" fmla="*/ 4 w 144"/>
              <a:gd name="T27" fmla="*/ 144 h 144"/>
              <a:gd name="T28" fmla="*/ 7 w 144"/>
              <a:gd name="T29" fmla="*/ 143 h 144"/>
              <a:gd name="T30" fmla="*/ 72 w 144"/>
              <a:gd name="T31" fmla="*/ 78 h 144"/>
              <a:gd name="T32" fmla="*/ 137 w 144"/>
              <a:gd name="T33" fmla="*/ 143 h 144"/>
              <a:gd name="T34" fmla="*/ 140 w 144"/>
              <a:gd name="T35" fmla="*/ 144 h 144"/>
              <a:gd name="T36" fmla="*/ 144 w 144"/>
              <a:gd name="T37" fmla="*/ 140 h 144"/>
              <a:gd name="T38" fmla="*/ 143 w 144"/>
              <a:gd name="T39" fmla="*/ 137 h 144"/>
              <a:gd name="T40" fmla="*/ 78 w 144"/>
              <a:gd name="T41" fmla="*/ 7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4" h="144">
                <a:moveTo>
                  <a:pt x="78" y="72"/>
                </a:moveTo>
                <a:cubicBezTo>
                  <a:pt x="143" y="7"/>
                  <a:pt x="143" y="7"/>
                  <a:pt x="143" y="7"/>
                </a:cubicBezTo>
                <a:cubicBezTo>
                  <a:pt x="144" y="6"/>
                  <a:pt x="144" y="5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139" y="0"/>
                  <a:pt x="138" y="0"/>
                  <a:pt x="137" y="1"/>
                </a:cubicBezTo>
                <a:cubicBezTo>
                  <a:pt x="72" y="66"/>
                  <a:pt x="72" y="66"/>
                  <a:pt x="72" y="66"/>
                </a:cubicBez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0" y="6"/>
                  <a:pt x="1" y="7"/>
                </a:cubicBezTo>
                <a:cubicBezTo>
                  <a:pt x="66" y="72"/>
                  <a:pt x="66" y="72"/>
                  <a:pt x="66" y="72"/>
                </a:cubicBezTo>
                <a:cubicBezTo>
                  <a:pt x="1" y="137"/>
                  <a:pt x="1" y="137"/>
                  <a:pt x="1" y="137"/>
                </a:cubicBezTo>
                <a:cubicBezTo>
                  <a:pt x="0" y="138"/>
                  <a:pt x="0" y="139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5" y="144"/>
                  <a:pt x="6" y="144"/>
                  <a:pt x="7" y="143"/>
                </a:cubicBezTo>
                <a:cubicBezTo>
                  <a:pt x="72" y="78"/>
                  <a:pt x="72" y="78"/>
                  <a:pt x="72" y="78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8" y="144"/>
                  <a:pt x="139" y="144"/>
                  <a:pt x="140" y="144"/>
                </a:cubicBezTo>
                <a:cubicBezTo>
                  <a:pt x="142" y="144"/>
                  <a:pt x="144" y="142"/>
                  <a:pt x="144" y="140"/>
                </a:cubicBezTo>
                <a:cubicBezTo>
                  <a:pt x="144" y="139"/>
                  <a:pt x="144" y="138"/>
                  <a:pt x="143" y="137"/>
                </a:cubicBezTo>
                <a:lnTo>
                  <a:pt x="78" y="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0" name="Freeform 477"/>
          <p:cNvSpPr>
            <a:spLocks noEditPoints="1"/>
          </p:cNvSpPr>
          <p:nvPr/>
        </p:nvSpPr>
        <p:spPr bwMode="auto">
          <a:xfrm>
            <a:off x="8336322" y="2166266"/>
            <a:ext cx="529537" cy="515955"/>
          </a:xfrm>
          <a:custGeom>
            <a:avLst/>
            <a:gdLst>
              <a:gd name="T0" fmla="*/ 24 w 176"/>
              <a:gd name="T1" fmla="*/ 72 h 176"/>
              <a:gd name="T2" fmla="*/ 16 w 176"/>
              <a:gd name="T3" fmla="*/ 64 h 176"/>
              <a:gd name="T4" fmla="*/ 16 w 176"/>
              <a:gd name="T5" fmla="*/ 40 h 176"/>
              <a:gd name="T6" fmla="*/ 24 w 176"/>
              <a:gd name="T7" fmla="*/ 32 h 176"/>
              <a:gd name="T8" fmla="*/ 16 w 176"/>
              <a:gd name="T9" fmla="*/ 40 h 176"/>
              <a:gd name="T10" fmla="*/ 24 w 176"/>
              <a:gd name="T11" fmla="*/ 56 h 176"/>
              <a:gd name="T12" fmla="*/ 16 w 176"/>
              <a:gd name="T13" fmla="*/ 48 h 176"/>
              <a:gd name="T14" fmla="*/ 24 w 176"/>
              <a:gd name="T15" fmla="*/ 104 h 176"/>
              <a:gd name="T16" fmla="*/ 16 w 176"/>
              <a:gd name="T17" fmla="*/ 112 h 176"/>
              <a:gd name="T18" fmla="*/ 24 w 176"/>
              <a:gd name="T19" fmla="*/ 104 h 176"/>
              <a:gd name="T20" fmla="*/ 16 w 176"/>
              <a:gd name="T21" fmla="*/ 120 h 176"/>
              <a:gd name="T22" fmla="*/ 24 w 176"/>
              <a:gd name="T23" fmla="*/ 128 h 176"/>
              <a:gd name="T24" fmla="*/ 16 w 176"/>
              <a:gd name="T25" fmla="*/ 24 h 176"/>
              <a:gd name="T26" fmla="*/ 24 w 176"/>
              <a:gd name="T27" fmla="*/ 16 h 176"/>
              <a:gd name="T28" fmla="*/ 16 w 176"/>
              <a:gd name="T29" fmla="*/ 24 h 176"/>
              <a:gd name="T30" fmla="*/ 16 w 176"/>
              <a:gd name="T31" fmla="*/ 136 h 176"/>
              <a:gd name="T32" fmla="*/ 24 w 176"/>
              <a:gd name="T33" fmla="*/ 144 h 176"/>
              <a:gd name="T34" fmla="*/ 24 w 176"/>
              <a:gd name="T35" fmla="*/ 152 h 176"/>
              <a:gd name="T36" fmla="*/ 16 w 176"/>
              <a:gd name="T37" fmla="*/ 160 h 176"/>
              <a:gd name="T38" fmla="*/ 24 w 176"/>
              <a:gd name="T39" fmla="*/ 152 h 176"/>
              <a:gd name="T40" fmla="*/ 152 w 176"/>
              <a:gd name="T41" fmla="*/ 152 h 176"/>
              <a:gd name="T42" fmla="*/ 160 w 176"/>
              <a:gd name="T43" fmla="*/ 160 h 176"/>
              <a:gd name="T44" fmla="*/ 160 w 176"/>
              <a:gd name="T45" fmla="*/ 136 h 176"/>
              <a:gd name="T46" fmla="*/ 152 w 176"/>
              <a:gd name="T47" fmla="*/ 144 h 176"/>
              <a:gd name="T48" fmla="*/ 160 w 176"/>
              <a:gd name="T49" fmla="*/ 136 h 176"/>
              <a:gd name="T50" fmla="*/ 160 w 176"/>
              <a:gd name="T51" fmla="*/ 72 h 176"/>
              <a:gd name="T52" fmla="*/ 152 w 176"/>
              <a:gd name="T53" fmla="*/ 64 h 176"/>
              <a:gd name="T54" fmla="*/ 152 w 176"/>
              <a:gd name="T55" fmla="*/ 56 h 176"/>
              <a:gd name="T56" fmla="*/ 160 w 176"/>
              <a:gd name="T57" fmla="*/ 48 h 176"/>
              <a:gd name="T58" fmla="*/ 152 w 176"/>
              <a:gd name="T59" fmla="*/ 56 h 176"/>
              <a:gd name="T60" fmla="*/ 152 w 176"/>
              <a:gd name="T61" fmla="*/ 120 h 176"/>
              <a:gd name="T62" fmla="*/ 160 w 176"/>
              <a:gd name="T63" fmla="*/ 128 h 176"/>
              <a:gd name="T64" fmla="*/ 160 w 176"/>
              <a:gd name="T65" fmla="*/ 0 h 176"/>
              <a:gd name="T66" fmla="*/ 0 w 176"/>
              <a:gd name="T67" fmla="*/ 16 h 176"/>
              <a:gd name="T68" fmla="*/ 16 w 176"/>
              <a:gd name="T69" fmla="*/ 176 h 176"/>
              <a:gd name="T70" fmla="*/ 176 w 176"/>
              <a:gd name="T71" fmla="*/ 160 h 176"/>
              <a:gd name="T72" fmla="*/ 160 w 176"/>
              <a:gd name="T73" fmla="*/ 0 h 176"/>
              <a:gd name="T74" fmla="*/ 16 w 176"/>
              <a:gd name="T75" fmla="*/ 168 h 176"/>
              <a:gd name="T76" fmla="*/ 8 w 176"/>
              <a:gd name="T77" fmla="*/ 92 h 176"/>
              <a:gd name="T78" fmla="*/ 32 w 176"/>
              <a:gd name="T79" fmla="*/ 168 h 176"/>
              <a:gd name="T80" fmla="*/ 8 w 176"/>
              <a:gd name="T81" fmla="*/ 84 h 176"/>
              <a:gd name="T82" fmla="*/ 16 w 176"/>
              <a:gd name="T83" fmla="*/ 8 h 176"/>
              <a:gd name="T84" fmla="*/ 32 w 176"/>
              <a:gd name="T85" fmla="*/ 84 h 176"/>
              <a:gd name="T86" fmla="*/ 40 w 176"/>
              <a:gd name="T87" fmla="*/ 168 h 176"/>
              <a:gd name="T88" fmla="*/ 136 w 176"/>
              <a:gd name="T89" fmla="*/ 92 h 176"/>
              <a:gd name="T90" fmla="*/ 136 w 176"/>
              <a:gd name="T91" fmla="*/ 84 h 176"/>
              <a:gd name="T92" fmla="*/ 40 w 176"/>
              <a:gd name="T93" fmla="*/ 8 h 176"/>
              <a:gd name="T94" fmla="*/ 136 w 176"/>
              <a:gd name="T95" fmla="*/ 84 h 176"/>
              <a:gd name="T96" fmla="*/ 160 w 176"/>
              <a:gd name="T97" fmla="*/ 168 h 176"/>
              <a:gd name="T98" fmla="*/ 144 w 176"/>
              <a:gd name="T99" fmla="*/ 92 h 176"/>
              <a:gd name="T100" fmla="*/ 168 w 176"/>
              <a:gd name="T101" fmla="*/ 160 h 176"/>
              <a:gd name="T102" fmla="*/ 144 w 176"/>
              <a:gd name="T103" fmla="*/ 84 h 176"/>
              <a:gd name="T104" fmla="*/ 160 w 176"/>
              <a:gd name="T105" fmla="*/ 8 h 176"/>
              <a:gd name="T106" fmla="*/ 168 w 176"/>
              <a:gd name="T107" fmla="*/ 84 h 176"/>
              <a:gd name="T108" fmla="*/ 160 w 176"/>
              <a:gd name="T109" fmla="*/ 24 h 176"/>
              <a:gd name="T110" fmla="*/ 152 w 176"/>
              <a:gd name="T111" fmla="*/ 16 h 176"/>
              <a:gd name="T112" fmla="*/ 160 w 176"/>
              <a:gd name="T113" fmla="*/ 104 h 176"/>
              <a:gd name="T114" fmla="*/ 152 w 176"/>
              <a:gd name="T115" fmla="*/ 112 h 176"/>
              <a:gd name="T116" fmla="*/ 160 w 176"/>
              <a:gd name="T117" fmla="*/ 104 h 176"/>
              <a:gd name="T118" fmla="*/ 160 w 176"/>
              <a:gd name="T119" fmla="*/ 40 h 176"/>
              <a:gd name="T120" fmla="*/ 152 w 176"/>
              <a:gd name="T121" fmla="*/ 3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6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64"/>
                  <a:pt x="24" y="64"/>
                  <a:pt x="24" y="64"/>
                </a:cubicBezTo>
                <a:cubicBezTo>
                  <a:pt x="16" y="64"/>
                  <a:pt x="16" y="64"/>
                  <a:pt x="16" y="64"/>
                </a:cubicBezTo>
                <a:lnTo>
                  <a:pt x="16" y="72"/>
                </a:lnTo>
                <a:close/>
                <a:moveTo>
                  <a:pt x="16" y="40"/>
                </a:moveTo>
                <a:cubicBezTo>
                  <a:pt x="24" y="40"/>
                  <a:pt x="24" y="40"/>
                  <a:pt x="24" y="40"/>
                </a:cubicBezTo>
                <a:cubicBezTo>
                  <a:pt x="24" y="32"/>
                  <a:pt x="24" y="32"/>
                  <a:pt x="24" y="32"/>
                </a:cubicBezTo>
                <a:cubicBezTo>
                  <a:pt x="16" y="32"/>
                  <a:pt x="16" y="32"/>
                  <a:pt x="16" y="32"/>
                </a:cubicBezTo>
                <a:lnTo>
                  <a:pt x="16" y="40"/>
                </a:lnTo>
                <a:close/>
                <a:moveTo>
                  <a:pt x="16" y="56"/>
                </a:moveTo>
                <a:cubicBezTo>
                  <a:pt x="24" y="56"/>
                  <a:pt x="24" y="56"/>
                  <a:pt x="24" y="56"/>
                </a:cubicBezTo>
                <a:cubicBezTo>
                  <a:pt x="24" y="48"/>
                  <a:pt x="24" y="48"/>
                  <a:pt x="24" y="48"/>
                </a:cubicBezTo>
                <a:cubicBezTo>
                  <a:pt x="16" y="48"/>
                  <a:pt x="16" y="48"/>
                  <a:pt x="16" y="48"/>
                </a:cubicBezTo>
                <a:lnTo>
                  <a:pt x="16" y="56"/>
                </a:lnTo>
                <a:close/>
                <a:moveTo>
                  <a:pt x="24" y="104"/>
                </a:moveTo>
                <a:cubicBezTo>
                  <a:pt x="16" y="104"/>
                  <a:pt x="16" y="104"/>
                  <a:pt x="16" y="104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24" y="112"/>
                  <a:pt x="24" y="112"/>
                  <a:pt x="24" y="112"/>
                </a:cubicBezTo>
                <a:lnTo>
                  <a:pt x="24" y="104"/>
                </a:lnTo>
                <a:close/>
                <a:moveTo>
                  <a:pt x="24" y="120"/>
                </a:moveTo>
                <a:cubicBezTo>
                  <a:pt x="16" y="120"/>
                  <a:pt x="16" y="120"/>
                  <a:pt x="16" y="120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4" y="128"/>
                  <a:pt x="24" y="128"/>
                  <a:pt x="24" y="128"/>
                </a:cubicBezTo>
                <a:lnTo>
                  <a:pt x="24" y="120"/>
                </a:lnTo>
                <a:close/>
                <a:moveTo>
                  <a:pt x="16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16"/>
                  <a:pt x="24" y="16"/>
                  <a:pt x="24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24"/>
                </a:lnTo>
                <a:close/>
                <a:moveTo>
                  <a:pt x="24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24" y="144"/>
                  <a:pt x="24" y="144"/>
                  <a:pt x="24" y="144"/>
                </a:cubicBezTo>
                <a:lnTo>
                  <a:pt x="24" y="136"/>
                </a:lnTo>
                <a:close/>
                <a:moveTo>
                  <a:pt x="24" y="152"/>
                </a:moveTo>
                <a:cubicBezTo>
                  <a:pt x="16" y="152"/>
                  <a:pt x="16" y="152"/>
                  <a:pt x="16" y="152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24" y="160"/>
                  <a:pt x="24" y="160"/>
                  <a:pt x="24" y="160"/>
                </a:cubicBezTo>
                <a:lnTo>
                  <a:pt x="24" y="152"/>
                </a:lnTo>
                <a:close/>
                <a:moveTo>
                  <a:pt x="160" y="152"/>
                </a:moveTo>
                <a:cubicBezTo>
                  <a:pt x="152" y="152"/>
                  <a:pt x="152" y="152"/>
                  <a:pt x="152" y="152"/>
                </a:cubicBezTo>
                <a:cubicBezTo>
                  <a:pt x="152" y="160"/>
                  <a:pt x="152" y="160"/>
                  <a:pt x="152" y="160"/>
                </a:cubicBezTo>
                <a:cubicBezTo>
                  <a:pt x="160" y="160"/>
                  <a:pt x="160" y="160"/>
                  <a:pt x="160" y="160"/>
                </a:cubicBezTo>
                <a:lnTo>
                  <a:pt x="160" y="152"/>
                </a:lnTo>
                <a:close/>
                <a:moveTo>
                  <a:pt x="160" y="136"/>
                </a:moveTo>
                <a:cubicBezTo>
                  <a:pt x="152" y="136"/>
                  <a:pt x="152" y="136"/>
                  <a:pt x="152" y="136"/>
                </a:cubicBezTo>
                <a:cubicBezTo>
                  <a:pt x="152" y="144"/>
                  <a:pt x="152" y="144"/>
                  <a:pt x="152" y="144"/>
                </a:cubicBezTo>
                <a:cubicBezTo>
                  <a:pt x="160" y="144"/>
                  <a:pt x="160" y="144"/>
                  <a:pt x="160" y="144"/>
                </a:cubicBezTo>
                <a:lnTo>
                  <a:pt x="160" y="136"/>
                </a:lnTo>
                <a:close/>
                <a:moveTo>
                  <a:pt x="152" y="72"/>
                </a:moveTo>
                <a:cubicBezTo>
                  <a:pt x="160" y="72"/>
                  <a:pt x="160" y="72"/>
                  <a:pt x="160" y="72"/>
                </a:cubicBezTo>
                <a:cubicBezTo>
                  <a:pt x="160" y="64"/>
                  <a:pt x="160" y="64"/>
                  <a:pt x="160" y="64"/>
                </a:cubicBezTo>
                <a:cubicBezTo>
                  <a:pt x="152" y="64"/>
                  <a:pt x="152" y="64"/>
                  <a:pt x="152" y="64"/>
                </a:cubicBezTo>
                <a:lnTo>
                  <a:pt x="152" y="72"/>
                </a:lnTo>
                <a:close/>
                <a:moveTo>
                  <a:pt x="152" y="56"/>
                </a:moveTo>
                <a:cubicBezTo>
                  <a:pt x="160" y="56"/>
                  <a:pt x="160" y="56"/>
                  <a:pt x="160" y="56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52" y="48"/>
                  <a:pt x="152" y="48"/>
                  <a:pt x="152" y="48"/>
                </a:cubicBezTo>
                <a:lnTo>
                  <a:pt x="152" y="56"/>
                </a:lnTo>
                <a:close/>
                <a:moveTo>
                  <a:pt x="160" y="120"/>
                </a:moveTo>
                <a:cubicBezTo>
                  <a:pt x="152" y="120"/>
                  <a:pt x="152" y="120"/>
                  <a:pt x="152" y="120"/>
                </a:cubicBezTo>
                <a:cubicBezTo>
                  <a:pt x="152" y="128"/>
                  <a:pt x="152" y="128"/>
                  <a:pt x="152" y="128"/>
                </a:cubicBezTo>
                <a:cubicBezTo>
                  <a:pt x="160" y="128"/>
                  <a:pt x="160" y="128"/>
                  <a:pt x="160" y="128"/>
                </a:cubicBezTo>
                <a:lnTo>
                  <a:pt x="160" y="120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32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92"/>
                  <a:pt x="8" y="92"/>
                  <a:pt x="8" y="92"/>
                </a:cubicBezTo>
                <a:cubicBezTo>
                  <a:pt x="32" y="92"/>
                  <a:pt x="32" y="92"/>
                  <a:pt x="32" y="92"/>
                </a:cubicBezTo>
                <a:lnTo>
                  <a:pt x="32" y="168"/>
                </a:lnTo>
                <a:close/>
                <a:moveTo>
                  <a:pt x="32" y="84"/>
                </a:moveTo>
                <a:cubicBezTo>
                  <a:pt x="8" y="84"/>
                  <a:pt x="8" y="84"/>
                  <a:pt x="8" y="84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lnTo>
                  <a:pt x="32" y="84"/>
                </a:lnTo>
                <a:close/>
                <a:moveTo>
                  <a:pt x="136" y="168"/>
                </a:moveTo>
                <a:cubicBezTo>
                  <a:pt x="40" y="168"/>
                  <a:pt x="40" y="168"/>
                  <a:pt x="40" y="168"/>
                </a:cubicBezTo>
                <a:cubicBezTo>
                  <a:pt x="40" y="92"/>
                  <a:pt x="40" y="92"/>
                  <a:pt x="40" y="92"/>
                </a:cubicBezTo>
                <a:cubicBezTo>
                  <a:pt x="136" y="92"/>
                  <a:pt x="136" y="92"/>
                  <a:pt x="136" y="92"/>
                </a:cubicBezTo>
                <a:lnTo>
                  <a:pt x="136" y="168"/>
                </a:lnTo>
                <a:close/>
                <a:moveTo>
                  <a:pt x="136" y="84"/>
                </a:moveTo>
                <a:cubicBezTo>
                  <a:pt x="40" y="84"/>
                  <a:pt x="40" y="84"/>
                  <a:pt x="40" y="84"/>
                </a:cubicBezTo>
                <a:cubicBezTo>
                  <a:pt x="40" y="8"/>
                  <a:pt x="40" y="8"/>
                  <a:pt x="40" y="8"/>
                </a:cubicBezTo>
                <a:cubicBezTo>
                  <a:pt x="136" y="8"/>
                  <a:pt x="136" y="8"/>
                  <a:pt x="136" y="8"/>
                </a:cubicBezTo>
                <a:lnTo>
                  <a:pt x="136" y="84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44" y="168"/>
                  <a:pt x="144" y="168"/>
                  <a:pt x="144" y="168"/>
                </a:cubicBezTo>
                <a:cubicBezTo>
                  <a:pt x="144" y="92"/>
                  <a:pt x="144" y="92"/>
                  <a:pt x="144" y="92"/>
                </a:cubicBezTo>
                <a:cubicBezTo>
                  <a:pt x="168" y="92"/>
                  <a:pt x="168" y="92"/>
                  <a:pt x="168" y="92"/>
                </a:cubicBezTo>
                <a:lnTo>
                  <a:pt x="168" y="160"/>
                </a:lnTo>
                <a:close/>
                <a:moveTo>
                  <a:pt x="168" y="84"/>
                </a:moveTo>
                <a:cubicBezTo>
                  <a:pt x="144" y="84"/>
                  <a:pt x="144" y="84"/>
                  <a:pt x="144" y="84"/>
                </a:cubicBezTo>
                <a:cubicBezTo>
                  <a:pt x="144" y="8"/>
                  <a:pt x="144" y="8"/>
                  <a:pt x="144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84"/>
                </a:lnTo>
                <a:close/>
                <a:moveTo>
                  <a:pt x="152" y="24"/>
                </a:moveTo>
                <a:cubicBezTo>
                  <a:pt x="160" y="24"/>
                  <a:pt x="160" y="24"/>
                  <a:pt x="160" y="24"/>
                </a:cubicBezTo>
                <a:cubicBezTo>
                  <a:pt x="160" y="16"/>
                  <a:pt x="160" y="16"/>
                  <a:pt x="160" y="16"/>
                </a:cubicBezTo>
                <a:cubicBezTo>
                  <a:pt x="152" y="16"/>
                  <a:pt x="152" y="16"/>
                  <a:pt x="152" y="16"/>
                </a:cubicBezTo>
                <a:lnTo>
                  <a:pt x="152" y="24"/>
                </a:lnTo>
                <a:close/>
                <a:moveTo>
                  <a:pt x="160" y="104"/>
                </a:moveTo>
                <a:cubicBezTo>
                  <a:pt x="152" y="104"/>
                  <a:pt x="152" y="104"/>
                  <a:pt x="152" y="104"/>
                </a:cubicBezTo>
                <a:cubicBezTo>
                  <a:pt x="152" y="112"/>
                  <a:pt x="152" y="112"/>
                  <a:pt x="152" y="112"/>
                </a:cubicBezTo>
                <a:cubicBezTo>
                  <a:pt x="160" y="112"/>
                  <a:pt x="160" y="112"/>
                  <a:pt x="160" y="112"/>
                </a:cubicBezTo>
                <a:lnTo>
                  <a:pt x="160" y="104"/>
                </a:lnTo>
                <a:close/>
                <a:moveTo>
                  <a:pt x="152" y="40"/>
                </a:moveTo>
                <a:cubicBezTo>
                  <a:pt x="160" y="40"/>
                  <a:pt x="160" y="40"/>
                  <a:pt x="160" y="40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1" name="Freeform 478"/>
          <p:cNvSpPr>
            <a:spLocks noEditPoints="1"/>
          </p:cNvSpPr>
          <p:nvPr/>
        </p:nvSpPr>
        <p:spPr bwMode="auto">
          <a:xfrm>
            <a:off x="9341075" y="2166266"/>
            <a:ext cx="515955" cy="515955"/>
          </a:xfrm>
          <a:custGeom>
            <a:avLst/>
            <a:gdLst>
              <a:gd name="T0" fmla="*/ 16 w 176"/>
              <a:gd name="T1" fmla="*/ 152 h 176"/>
              <a:gd name="T2" fmla="*/ 24 w 176"/>
              <a:gd name="T3" fmla="*/ 160 h 176"/>
              <a:gd name="T4" fmla="*/ 24 w 176"/>
              <a:gd name="T5" fmla="*/ 120 h 176"/>
              <a:gd name="T6" fmla="*/ 16 w 176"/>
              <a:gd name="T7" fmla="*/ 128 h 176"/>
              <a:gd name="T8" fmla="*/ 24 w 176"/>
              <a:gd name="T9" fmla="*/ 120 h 176"/>
              <a:gd name="T10" fmla="*/ 24 w 176"/>
              <a:gd name="T11" fmla="*/ 56 h 176"/>
              <a:gd name="T12" fmla="*/ 16 w 176"/>
              <a:gd name="T13" fmla="*/ 48 h 176"/>
              <a:gd name="T14" fmla="*/ 24 w 176"/>
              <a:gd name="T15" fmla="*/ 136 h 176"/>
              <a:gd name="T16" fmla="*/ 16 w 176"/>
              <a:gd name="T17" fmla="*/ 144 h 176"/>
              <a:gd name="T18" fmla="*/ 24 w 176"/>
              <a:gd name="T19" fmla="*/ 136 h 176"/>
              <a:gd name="T20" fmla="*/ 24 w 176"/>
              <a:gd name="T21" fmla="*/ 88 h 176"/>
              <a:gd name="T22" fmla="*/ 16 w 176"/>
              <a:gd name="T23" fmla="*/ 80 h 176"/>
              <a:gd name="T24" fmla="*/ 16 w 176"/>
              <a:gd name="T25" fmla="*/ 72 h 176"/>
              <a:gd name="T26" fmla="*/ 24 w 176"/>
              <a:gd name="T27" fmla="*/ 64 h 176"/>
              <a:gd name="T28" fmla="*/ 16 w 176"/>
              <a:gd name="T29" fmla="*/ 72 h 176"/>
              <a:gd name="T30" fmla="*/ 16 w 176"/>
              <a:gd name="T31" fmla="*/ 32 h 176"/>
              <a:gd name="T32" fmla="*/ 0 w 176"/>
              <a:gd name="T33" fmla="*/ 160 h 176"/>
              <a:gd name="T34" fmla="*/ 128 w 176"/>
              <a:gd name="T35" fmla="*/ 176 h 176"/>
              <a:gd name="T36" fmla="*/ 144 w 176"/>
              <a:gd name="T37" fmla="*/ 48 h 176"/>
              <a:gd name="T38" fmla="*/ 32 w 176"/>
              <a:gd name="T39" fmla="*/ 168 h 176"/>
              <a:gd name="T40" fmla="*/ 8 w 176"/>
              <a:gd name="T41" fmla="*/ 160 h 176"/>
              <a:gd name="T42" fmla="*/ 32 w 176"/>
              <a:gd name="T43" fmla="*/ 108 h 176"/>
              <a:gd name="T44" fmla="*/ 32 w 176"/>
              <a:gd name="T45" fmla="*/ 100 h 176"/>
              <a:gd name="T46" fmla="*/ 8 w 176"/>
              <a:gd name="T47" fmla="*/ 48 h 176"/>
              <a:gd name="T48" fmla="*/ 32 w 176"/>
              <a:gd name="T49" fmla="*/ 40 h 176"/>
              <a:gd name="T50" fmla="*/ 104 w 176"/>
              <a:gd name="T51" fmla="*/ 168 h 176"/>
              <a:gd name="T52" fmla="*/ 40 w 176"/>
              <a:gd name="T53" fmla="*/ 108 h 176"/>
              <a:gd name="T54" fmla="*/ 104 w 176"/>
              <a:gd name="T55" fmla="*/ 168 h 176"/>
              <a:gd name="T56" fmla="*/ 40 w 176"/>
              <a:gd name="T57" fmla="*/ 100 h 176"/>
              <a:gd name="T58" fmla="*/ 104 w 176"/>
              <a:gd name="T59" fmla="*/ 40 h 176"/>
              <a:gd name="T60" fmla="*/ 136 w 176"/>
              <a:gd name="T61" fmla="*/ 160 h 176"/>
              <a:gd name="T62" fmla="*/ 112 w 176"/>
              <a:gd name="T63" fmla="*/ 168 h 176"/>
              <a:gd name="T64" fmla="*/ 136 w 176"/>
              <a:gd name="T65" fmla="*/ 108 h 176"/>
              <a:gd name="T66" fmla="*/ 136 w 176"/>
              <a:gd name="T67" fmla="*/ 100 h 176"/>
              <a:gd name="T68" fmla="*/ 112 w 176"/>
              <a:gd name="T69" fmla="*/ 40 h 176"/>
              <a:gd name="T70" fmla="*/ 136 w 176"/>
              <a:gd name="T71" fmla="*/ 48 h 176"/>
              <a:gd name="T72" fmla="*/ 120 w 176"/>
              <a:gd name="T73" fmla="*/ 56 h 176"/>
              <a:gd name="T74" fmla="*/ 128 w 176"/>
              <a:gd name="T75" fmla="*/ 48 h 176"/>
              <a:gd name="T76" fmla="*/ 120 w 176"/>
              <a:gd name="T77" fmla="*/ 56 h 176"/>
              <a:gd name="T78" fmla="*/ 48 w 176"/>
              <a:gd name="T79" fmla="*/ 0 h 176"/>
              <a:gd name="T80" fmla="*/ 32 w 176"/>
              <a:gd name="T81" fmla="*/ 20 h 176"/>
              <a:gd name="T82" fmla="*/ 40 w 176"/>
              <a:gd name="T83" fmla="*/ 20 h 176"/>
              <a:gd name="T84" fmla="*/ 48 w 176"/>
              <a:gd name="T85" fmla="*/ 8 h 176"/>
              <a:gd name="T86" fmla="*/ 168 w 176"/>
              <a:gd name="T87" fmla="*/ 16 h 176"/>
              <a:gd name="T88" fmla="*/ 160 w 176"/>
              <a:gd name="T89" fmla="*/ 136 h 176"/>
              <a:gd name="T90" fmla="*/ 152 w 176"/>
              <a:gd name="T91" fmla="*/ 140 h 176"/>
              <a:gd name="T92" fmla="*/ 160 w 176"/>
              <a:gd name="T93" fmla="*/ 144 h 176"/>
              <a:gd name="T94" fmla="*/ 176 w 176"/>
              <a:gd name="T95" fmla="*/ 16 h 176"/>
              <a:gd name="T96" fmla="*/ 120 w 176"/>
              <a:gd name="T97" fmla="*/ 72 h 176"/>
              <a:gd name="T98" fmla="*/ 128 w 176"/>
              <a:gd name="T99" fmla="*/ 64 h 176"/>
              <a:gd name="T100" fmla="*/ 120 w 176"/>
              <a:gd name="T101" fmla="*/ 72 h 176"/>
              <a:gd name="T102" fmla="*/ 120 w 176"/>
              <a:gd name="T103" fmla="*/ 136 h 176"/>
              <a:gd name="T104" fmla="*/ 128 w 176"/>
              <a:gd name="T105" fmla="*/ 144 h 176"/>
              <a:gd name="T106" fmla="*/ 120 w 176"/>
              <a:gd name="T107" fmla="*/ 88 h 176"/>
              <a:gd name="T108" fmla="*/ 128 w 176"/>
              <a:gd name="T109" fmla="*/ 80 h 176"/>
              <a:gd name="T110" fmla="*/ 120 w 176"/>
              <a:gd name="T111" fmla="*/ 88 h 176"/>
              <a:gd name="T112" fmla="*/ 120 w 176"/>
              <a:gd name="T113" fmla="*/ 120 h 176"/>
              <a:gd name="T114" fmla="*/ 128 w 176"/>
              <a:gd name="T115" fmla="*/ 128 h 176"/>
              <a:gd name="T116" fmla="*/ 128 w 176"/>
              <a:gd name="T117" fmla="*/ 152 h 176"/>
              <a:gd name="T118" fmla="*/ 120 w 176"/>
              <a:gd name="T119" fmla="*/ 160 h 176"/>
              <a:gd name="T120" fmla="*/ 128 w 176"/>
              <a:gd name="T121" fmla="*/ 15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24" y="152"/>
                </a:moveTo>
                <a:cubicBezTo>
                  <a:pt x="16" y="152"/>
                  <a:pt x="16" y="152"/>
                  <a:pt x="16" y="152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24" y="160"/>
                  <a:pt x="24" y="160"/>
                  <a:pt x="24" y="160"/>
                </a:cubicBezTo>
                <a:lnTo>
                  <a:pt x="24" y="152"/>
                </a:lnTo>
                <a:close/>
                <a:moveTo>
                  <a:pt x="24" y="120"/>
                </a:moveTo>
                <a:cubicBezTo>
                  <a:pt x="16" y="120"/>
                  <a:pt x="16" y="120"/>
                  <a:pt x="16" y="120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4" y="128"/>
                  <a:pt x="24" y="128"/>
                  <a:pt x="24" y="128"/>
                </a:cubicBezTo>
                <a:lnTo>
                  <a:pt x="24" y="120"/>
                </a:lnTo>
                <a:close/>
                <a:moveTo>
                  <a:pt x="16" y="56"/>
                </a:moveTo>
                <a:cubicBezTo>
                  <a:pt x="24" y="56"/>
                  <a:pt x="24" y="56"/>
                  <a:pt x="24" y="56"/>
                </a:cubicBezTo>
                <a:cubicBezTo>
                  <a:pt x="24" y="48"/>
                  <a:pt x="24" y="48"/>
                  <a:pt x="24" y="48"/>
                </a:cubicBezTo>
                <a:cubicBezTo>
                  <a:pt x="16" y="48"/>
                  <a:pt x="16" y="48"/>
                  <a:pt x="16" y="48"/>
                </a:cubicBezTo>
                <a:lnTo>
                  <a:pt x="16" y="56"/>
                </a:lnTo>
                <a:close/>
                <a:moveTo>
                  <a:pt x="24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24" y="144"/>
                  <a:pt x="24" y="144"/>
                  <a:pt x="24" y="144"/>
                </a:cubicBezTo>
                <a:lnTo>
                  <a:pt x="24" y="136"/>
                </a:lnTo>
                <a:close/>
                <a:moveTo>
                  <a:pt x="16" y="88"/>
                </a:moveTo>
                <a:cubicBezTo>
                  <a:pt x="24" y="88"/>
                  <a:pt x="24" y="88"/>
                  <a:pt x="24" y="88"/>
                </a:cubicBezTo>
                <a:cubicBezTo>
                  <a:pt x="24" y="80"/>
                  <a:pt x="24" y="80"/>
                  <a:pt x="24" y="80"/>
                </a:cubicBezTo>
                <a:cubicBezTo>
                  <a:pt x="16" y="80"/>
                  <a:pt x="16" y="80"/>
                  <a:pt x="16" y="80"/>
                </a:cubicBezTo>
                <a:lnTo>
                  <a:pt x="16" y="88"/>
                </a:lnTo>
                <a:close/>
                <a:moveTo>
                  <a:pt x="16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64"/>
                  <a:pt x="24" y="64"/>
                  <a:pt x="24" y="64"/>
                </a:cubicBezTo>
                <a:cubicBezTo>
                  <a:pt x="16" y="64"/>
                  <a:pt x="16" y="64"/>
                  <a:pt x="16" y="64"/>
                </a:cubicBezTo>
                <a:lnTo>
                  <a:pt x="16" y="72"/>
                </a:lnTo>
                <a:close/>
                <a:moveTo>
                  <a:pt x="128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9"/>
                  <a:pt x="137" y="32"/>
                  <a:pt x="128" y="32"/>
                </a:cubicBezTo>
                <a:close/>
                <a:moveTo>
                  <a:pt x="32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08"/>
                  <a:pt x="8" y="108"/>
                  <a:pt x="8" y="108"/>
                </a:cubicBezTo>
                <a:cubicBezTo>
                  <a:pt x="32" y="108"/>
                  <a:pt x="32" y="108"/>
                  <a:pt x="32" y="108"/>
                </a:cubicBezTo>
                <a:lnTo>
                  <a:pt x="32" y="168"/>
                </a:lnTo>
                <a:close/>
                <a:moveTo>
                  <a:pt x="32" y="100"/>
                </a:moveTo>
                <a:cubicBezTo>
                  <a:pt x="8" y="100"/>
                  <a:pt x="8" y="100"/>
                  <a:pt x="8" y="100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32" y="40"/>
                  <a:pt x="32" y="40"/>
                  <a:pt x="32" y="40"/>
                </a:cubicBezTo>
                <a:lnTo>
                  <a:pt x="32" y="100"/>
                </a:lnTo>
                <a:close/>
                <a:moveTo>
                  <a:pt x="104" y="168"/>
                </a:moveTo>
                <a:cubicBezTo>
                  <a:pt x="40" y="168"/>
                  <a:pt x="40" y="168"/>
                  <a:pt x="40" y="168"/>
                </a:cubicBezTo>
                <a:cubicBezTo>
                  <a:pt x="40" y="108"/>
                  <a:pt x="40" y="108"/>
                  <a:pt x="40" y="108"/>
                </a:cubicBezTo>
                <a:cubicBezTo>
                  <a:pt x="104" y="108"/>
                  <a:pt x="104" y="108"/>
                  <a:pt x="104" y="108"/>
                </a:cubicBezTo>
                <a:lnTo>
                  <a:pt x="104" y="168"/>
                </a:lnTo>
                <a:close/>
                <a:moveTo>
                  <a:pt x="104" y="100"/>
                </a:moveTo>
                <a:cubicBezTo>
                  <a:pt x="40" y="100"/>
                  <a:pt x="40" y="100"/>
                  <a:pt x="40" y="100"/>
                </a:cubicBezTo>
                <a:cubicBezTo>
                  <a:pt x="40" y="40"/>
                  <a:pt x="40" y="40"/>
                  <a:pt x="40" y="40"/>
                </a:cubicBezTo>
                <a:cubicBezTo>
                  <a:pt x="104" y="40"/>
                  <a:pt x="104" y="40"/>
                  <a:pt x="104" y="40"/>
                </a:cubicBezTo>
                <a:lnTo>
                  <a:pt x="104" y="10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12" y="168"/>
                  <a:pt x="112" y="168"/>
                  <a:pt x="112" y="168"/>
                </a:cubicBezTo>
                <a:cubicBezTo>
                  <a:pt x="112" y="108"/>
                  <a:pt x="112" y="108"/>
                  <a:pt x="112" y="108"/>
                </a:cubicBezTo>
                <a:cubicBezTo>
                  <a:pt x="136" y="108"/>
                  <a:pt x="136" y="108"/>
                  <a:pt x="136" y="108"/>
                </a:cubicBezTo>
                <a:lnTo>
                  <a:pt x="136" y="160"/>
                </a:lnTo>
                <a:close/>
                <a:moveTo>
                  <a:pt x="136" y="100"/>
                </a:moveTo>
                <a:cubicBezTo>
                  <a:pt x="112" y="100"/>
                  <a:pt x="112" y="100"/>
                  <a:pt x="112" y="100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32" y="40"/>
                  <a:pt x="136" y="44"/>
                  <a:pt x="136" y="48"/>
                </a:cubicBezTo>
                <a:lnTo>
                  <a:pt x="136" y="100"/>
                </a:lnTo>
                <a:close/>
                <a:moveTo>
                  <a:pt x="120" y="56"/>
                </a:moveTo>
                <a:cubicBezTo>
                  <a:pt x="128" y="56"/>
                  <a:pt x="128" y="56"/>
                  <a:pt x="128" y="56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0" y="48"/>
                  <a:pt x="120" y="48"/>
                  <a:pt x="120" y="48"/>
                </a:cubicBezTo>
                <a:lnTo>
                  <a:pt x="120" y="56"/>
                </a:lnTo>
                <a:close/>
                <a:moveTo>
                  <a:pt x="160" y="0"/>
                </a:move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20" y="72"/>
                </a:moveTo>
                <a:cubicBezTo>
                  <a:pt x="128" y="72"/>
                  <a:pt x="128" y="72"/>
                  <a:pt x="128" y="72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20" y="64"/>
                  <a:pt x="120" y="64"/>
                  <a:pt x="120" y="64"/>
                </a:cubicBezTo>
                <a:lnTo>
                  <a:pt x="120" y="72"/>
                </a:lnTo>
                <a:close/>
                <a:moveTo>
                  <a:pt x="128" y="136"/>
                </a:moveTo>
                <a:cubicBezTo>
                  <a:pt x="120" y="136"/>
                  <a:pt x="120" y="136"/>
                  <a:pt x="120" y="136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8" y="144"/>
                  <a:pt x="128" y="144"/>
                  <a:pt x="128" y="144"/>
                </a:cubicBezTo>
                <a:lnTo>
                  <a:pt x="128" y="136"/>
                </a:lnTo>
                <a:close/>
                <a:moveTo>
                  <a:pt x="120" y="88"/>
                </a:moveTo>
                <a:cubicBezTo>
                  <a:pt x="128" y="88"/>
                  <a:pt x="128" y="88"/>
                  <a:pt x="128" y="88"/>
                </a:cubicBezTo>
                <a:cubicBezTo>
                  <a:pt x="128" y="80"/>
                  <a:pt x="128" y="80"/>
                  <a:pt x="128" y="80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88"/>
                </a:lnTo>
                <a:close/>
                <a:moveTo>
                  <a:pt x="128" y="120"/>
                </a:moveTo>
                <a:cubicBezTo>
                  <a:pt x="120" y="120"/>
                  <a:pt x="120" y="120"/>
                  <a:pt x="120" y="120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8" y="128"/>
                  <a:pt x="128" y="128"/>
                  <a:pt x="128" y="128"/>
                </a:cubicBezTo>
                <a:lnTo>
                  <a:pt x="128" y="120"/>
                </a:lnTo>
                <a:close/>
                <a:moveTo>
                  <a:pt x="128" y="152"/>
                </a:moveTo>
                <a:cubicBezTo>
                  <a:pt x="120" y="152"/>
                  <a:pt x="120" y="152"/>
                  <a:pt x="120" y="152"/>
                </a:cubicBezTo>
                <a:cubicBezTo>
                  <a:pt x="120" y="160"/>
                  <a:pt x="120" y="160"/>
                  <a:pt x="120" y="160"/>
                </a:cubicBezTo>
                <a:cubicBezTo>
                  <a:pt x="128" y="160"/>
                  <a:pt x="128" y="160"/>
                  <a:pt x="128" y="160"/>
                </a:cubicBezTo>
                <a:lnTo>
                  <a:pt x="128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2" name="Freeform 479"/>
          <p:cNvSpPr>
            <a:spLocks noEditPoints="1"/>
          </p:cNvSpPr>
          <p:nvPr/>
        </p:nvSpPr>
        <p:spPr bwMode="auto">
          <a:xfrm>
            <a:off x="10332254" y="2166266"/>
            <a:ext cx="529537" cy="515955"/>
          </a:xfrm>
          <a:custGeom>
            <a:avLst/>
            <a:gdLst>
              <a:gd name="T0" fmla="*/ 24 w 176"/>
              <a:gd name="T1" fmla="*/ 32 h 176"/>
              <a:gd name="T2" fmla="*/ 16 w 176"/>
              <a:gd name="T3" fmla="*/ 56 h 176"/>
              <a:gd name="T4" fmla="*/ 16 w 176"/>
              <a:gd name="T5" fmla="*/ 48 h 176"/>
              <a:gd name="T6" fmla="*/ 16 w 176"/>
              <a:gd name="T7" fmla="*/ 152 h 176"/>
              <a:gd name="T8" fmla="*/ 24 w 176"/>
              <a:gd name="T9" fmla="*/ 152 h 176"/>
              <a:gd name="T10" fmla="*/ 16 w 176"/>
              <a:gd name="T11" fmla="*/ 128 h 176"/>
              <a:gd name="T12" fmla="*/ 24 w 176"/>
              <a:gd name="T13" fmla="*/ 104 h 176"/>
              <a:gd name="T14" fmla="*/ 24 w 176"/>
              <a:gd name="T15" fmla="*/ 112 h 176"/>
              <a:gd name="T16" fmla="*/ 16 w 176"/>
              <a:gd name="T17" fmla="*/ 136 h 176"/>
              <a:gd name="T18" fmla="*/ 24 w 176"/>
              <a:gd name="T19" fmla="*/ 136 h 176"/>
              <a:gd name="T20" fmla="*/ 24 w 176"/>
              <a:gd name="T21" fmla="*/ 64 h 176"/>
              <a:gd name="T22" fmla="*/ 16 w 176"/>
              <a:gd name="T23" fmla="*/ 24 h 176"/>
              <a:gd name="T24" fmla="*/ 16 w 176"/>
              <a:gd name="T25" fmla="*/ 16 h 176"/>
              <a:gd name="T26" fmla="*/ 160 w 176"/>
              <a:gd name="T27" fmla="*/ 40 h 176"/>
              <a:gd name="T28" fmla="*/ 152 w 176"/>
              <a:gd name="T29" fmla="*/ 40 h 176"/>
              <a:gd name="T30" fmla="*/ 160 w 176"/>
              <a:gd name="T31" fmla="*/ 48 h 176"/>
              <a:gd name="T32" fmla="*/ 152 w 176"/>
              <a:gd name="T33" fmla="*/ 72 h 176"/>
              <a:gd name="T34" fmla="*/ 152 w 176"/>
              <a:gd name="T35" fmla="*/ 64 h 176"/>
              <a:gd name="T36" fmla="*/ 16 w 176"/>
              <a:gd name="T37" fmla="*/ 0 h 176"/>
              <a:gd name="T38" fmla="*/ 16 w 176"/>
              <a:gd name="T39" fmla="*/ 176 h 176"/>
              <a:gd name="T40" fmla="*/ 176 w 176"/>
              <a:gd name="T41" fmla="*/ 16 h 176"/>
              <a:gd name="T42" fmla="*/ 16 w 176"/>
              <a:gd name="T43" fmla="*/ 168 h 176"/>
              <a:gd name="T44" fmla="*/ 32 w 176"/>
              <a:gd name="T45" fmla="*/ 92 h 176"/>
              <a:gd name="T46" fmla="*/ 8 w 176"/>
              <a:gd name="T47" fmla="*/ 84 h 176"/>
              <a:gd name="T48" fmla="*/ 32 w 176"/>
              <a:gd name="T49" fmla="*/ 8 h 176"/>
              <a:gd name="T50" fmla="*/ 40 w 176"/>
              <a:gd name="T51" fmla="*/ 168 h 176"/>
              <a:gd name="T52" fmla="*/ 136 w 176"/>
              <a:gd name="T53" fmla="*/ 168 h 176"/>
              <a:gd name="T54" fmla="*/ 144 w 176"/>
              <a:gd name="T55" fmla="*/ 168 h 176"/>
              <a:gd name="T56" fmla="*/ 168 w 176"/>
              <a:gd name="T57" fmla="*/ 160 h 176"/>
              <a:gd name="T58" fmla="*/ 144 w 176"/>
              <a:gd name="T59" fmla="*/ 8 h 176"/>
              <a:gd name="T60" fmla="*/ 168 w 176"/>
              <a:gd name="T61" fmla="*/ 84 h 176"/>
              <a:gd name="T62" fmla="*/ 160 w 176"/>
              <a:gd name="T63" fmla="*/ 16 h 176"/>
              <a:gd name="T64" fmla="*/ 160 w 176"/>
              <a:gd name="T65" fmla="*/ 136 h 176"/>
              <a:gd name="T66" fmla="*/ 160 w 176"/>
              <a:gd name="T67" fmla="*/ 144 h 176"/>
              <a:gd name="T68" fmla="*/ 152 w 176"/>
              <a:gd name="T69" fmla="*/ 104 h 176"/>
              <a:gd name="T70" fmla="*/ 160 w 176"/>
              <a:gd name="T71" fmla="*/ 104 h 176"/>
              <a:gd name="T72" fmla="*/ 152 w 176"/>
              <a:gd name="T73" fmla="*/ 128 h 176"/>
              <a:gd name="T74" fmla="*/ 160 w 176"/>
              <a:gd name="T75" fmla="*/ 152 h 176"/>
              <a:gd name="T76" fmla="*/ 160 w 176"/>
              <a:gd name="T77" fmla="*/ 160 h 176"/>
              <a:gd name="T78" fmla="*/ 70 w 176"/>
              <a:gd name="T79" fmla="*/ 119 h 176"/>
              <a:gd name="T80" fmla="*/ 114 w 176"/>
              <a:gd name="T81" fmla="*/ 91 h 176"/>
              <a:gd name="T82" fmla="*/ 115 w 176"/>
              <a:gd name="T83" fmla="*/ 85 h 176"/>
              <a:gd name="T84" fmla="*/ 68 w 176"/>
              <a:gd name="T85" fmla="*/ 56 h 176"/>
              <a:gd name="T86" fmla="*/ 68 w 176"/>
              <a:gd name="T87" fmla="*/ 120 h 176"/>
              <a:gd name="T88" fmla="*/ 72 w 176"/>
              <a:gd name="T89" fmla="*/ 10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16" y="40"/>
                </a:moveTo>
                <a:cubicBezTo>
                  <a:pt x="24" y="40"/>
                  <a:pt x="24" y="40"/>
                  <a:pt x="24" y="40"/>
                </a:cubicBezTo>
                <a:cubicBezTo>
                  <a:pt x="24" y="32"/>
                  <a:pt x="24" y="32"/>
                  <a:pt x="24" y="32"/>
                </a:cubicBezTo>
                <a:cubicBezTo>
                  <a:pt x="16" y="32"/>
                  <a:pt x="16" y="32"/>
                  <a:pt x="16" y="32"/>
                </a:cubicBezTo>
                <a:lnTo>
                  <a:pt x="16" y="40"/>
                </a:lnTo>
                <a:close/>
                <a:moveTo>
                  <a:pt x="16" y="56"/>
                </a:moveTo>
                <a:cubicBezTo>
                  <a:pt x="24" y="56"/>
                  <a:pt x="24" y="56"/>
                  <a:pt x="24" y="56"/>
                </a:cubicBezTo>
                <a:cubicBezTo>
                  <a:pt x="24" y="48"/>
                  <a:pt x="24" y="48"/>
                  <a:pt x="24" y="48"/>
                </a:cubicBezTo>
                <a:cubicBezTo>
                  <a:pt x="16" y="48"/>
                  <a:pt x="16" y="48"/>
                  <a:pt x="16" y="48"/>
                </a:cubicBezTo>
                <a:lnTo>
                  <a:pt x="16" y="56"/>
                </a:lnTo>
                <a:close/>
                <a:moveTo>
                  <a:pt x="24" y="152"/>
                </a:moveTo>
                <a:cubicBezTo>
                  <a:pt x="16" y="152"/>
                  <a:pt x="16" y="152"/>
                  <a:pt x="16" y="152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24" y="160"/>
                  <a:pt x="24" y="160"/>
                  <a:pt x="24" y="160"/>
                </a:cubicBezTo>
                <a:lnTo>
                  <a:pt x="24" y="152"/>
                </a:lnTo>
                <a:close/>
                <a:moveTo>
                  <a:pt x="24" y="120"/>
                </a:moveTo>
                <a:cubicBezTo>
                  <a:pt x="16" y="120"/>
                  <a:pt x="16" y="120"/>
                  <a:pt x="16" y="120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4" y="128"/>
                  <a:pt x="24" y="128"/>
                  <a:pt x="24" y="128"/>
                </a:cubicBezTo>
                <a:lnTo>
                  <a:pt x="24" y="120"/>
                </a:lnTo>
                <a:close/>
                <a:moveTo>
                  <a:pt x="24" y="104"/>
                </a:moveTo>
                <a:cubicBezTo>
                  <a:pt x="16" y="104"/>
                  <a:pt x="16" y="104"/>
                  <a:pt x="16" y="104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24" y="112"/>
                  <a:pt x="24" y="112"/>
                  <a:pt x="24" y="112"/>
                </a:cubicBezTo>
                <a:lnTo>
                  <a:pt x="24" y="104"/>
                </a:lnTo>
                <a:close/>
                <a:moveTo>
                  <a:pt x="24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24" y="144"/>
                  <a:pt x="24" y="144"/>
                  <a:pt x="24" y="144"/>
                </a:cubicBezTo>
                <a:lnTo>
                  <a:pt x="24" y="136"/>
                </a:lnTo>
                <a:close/>
                <a:moveTo>
                  <a:pt x="16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64"/>
                  <a:pt x="24" y="64"/>
                  <a:pt x="24" y="64"/>
                </a:cubicBezTo>
                <a:cubicBezTo>
                  <a:pt x="16" y="64"/>
                  <a:pt x="16" y="64"/>
                  <a:pt x="16" y="64"/>
                </a:cubicBezTo>
                <a:lnTo>
                  <a:pt x="16" y="72"/>
                </a:lnTo>
                <a:close/>
                <a:moveTo>
                  <a:pt x="16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16"/>
                  <a:pt x="24" y="16"/>
                  <a:pt x="24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24"/>
                </a:lnTo>
                <a:close/>
                <a:moveTo>
                  <a:pt x="152" y="40"/>
                </a:moveTo>
                <a:cubicBezTo>
                  <a:pt x="160" y="40"/>
                  <a:pt x="160" y="40"/>
                  <a:pt x="160" y="40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40"/>
                </a:lnTo>
                <a:close/>
                <a:moveTo>
                  <a:pt x="152" y="56"/>
                </a:moveTo>
                <a:cubicBezTo>
                  <a:pt x="160" y="56"/>
                  <a:pt x="160" y="56"/>
                  <a:pt x="160" y="56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52" y="48"/>
                  <a:pt x="152" y="48"/>
                  <a:pt x="152" y="48"/>
                </a:cubicBezTo>
                <a:lnTo>
                  <a:pt x="152" y="56"/>
                </a:lnTo>
                <a:close/>
                <a:moveTo>
                  <a:pt x="152" y="72"/>
                </a:moveTo>
                <a:cubicBezTo>
                  <a:pt x="160" y="72"/>
                  <a:pt x="160" y="72"/>
                  <a:pt x="160" y="72"/>
                </a:cubicBezTo>
                <a:cubicBezTo>
                  <a:pt x="160" y="64"/>
                  <a:pt x="160" y="64"/>
                  <a:pt x="160" y="64"/>
                </a:cubicBezTo>
                <a:cubicBezTo>
                  <a:pt x="152" y="64"/>
                  <a:pt x="152" y="64"/>
                  <a:pt x="152" y="64"/>
                </a:cubicBezTo>
                <a:lnTo>
                  <a:pt x="152" y="72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32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92"/>
                  <a:pt x="8" y="92"/>
                  <a:pt x="8" y="92"/>
                </a:cubicBezTo>
                <a:cubicBezTo>
                  <a:pt x="32" y="92"/>
                  <a:pt x="32" y="92"/>
                  <a:pt x="32" y="92"/>
                </a:cubicBezTo>
                <a:lnTo>
                  <a:pt x="32" y="168"/>
                </a:lnTo>
                <a:close/>
                <a:moveTo>
                  <a:pt x="32" y="84"/>
                </a:moveTo>
                <a:cubicBezTo>
                  <a:pt x="8" y="84"/>
                  <a:pt x="8" y="84"/>
                  <a:pt x="8" y="84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lnTo>
                  <a:pt x="32" y="84"/>
                </a:lnTo>
                <a:close/>
                <a:moveTo>
                  <a:pt x="136" y="168"/>
                </a:moveTo>
                <a:cubicBezTo>
                  <a:pt x="40" y="168"/>
                  <a:pt x="40" y="168"/>
                  <a:pt x="40" y="168"/>
                </a:cubicBezTo>
                <a:cubicBezTo>
                  <a:pt x="40" y="8"/>
                  <a:pt x="40" y="8"/>
                  <a:pt x="40" y="8"/>
                </a:cubicBezTo>
                <a:cubicBezTo>
                  <a:pt x="136" y="8"/>
                  <a:pt x="136" y="8"/>
                  <a:pt x="136" y="8"/>
                </a:cubicBezTo>
                <a:lnTo>
                  <a:pt x="136" y="16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44" y="168"/>
                  <a:pt x="144" y="168"/>
                  <a:pt x="144" y="168"/>
                </a:cubicBezTo>
                <a:cubicBezTo>
                  <a:pt x="144" y="92"/>
                  <a:pt x="144" y="92"/>
                  <a:pt x="144" y="92"/>
                </a:cubicBezTo>
                <a:cubicBezTo>
                  <a:pt x="168" y="92"/>
                  <a:pt x="168" y="92"/>
                  <a:pt x="168" y="92"/>
                </a:cubicBezTo>
                <a:lnTo>
                  <a:pt x="168" y="160"/>
                </a:lnTo>
                <a:close/>
                <a:moveTo>
                  <a:pt x="168" y="84"/>
                </a:moveTo>
                <a:cubicBezTo>
                  <a:pt x="144" y="84"/>
                  <a:pt x="144" y="84"/>
                  <a:pt x="144" y="84"/>
                </a:cubicBezTo>
                <a:cubicBezTo>
                  <a:pt x="144" y="8"/>
                  <a:pt x="144" y="8"/>
                  <a:pt x="144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84"/>
                </a:lnTo>
                <a:close/>
                <a:moveTo>
                  <a:pt x="152" y="24"/>
                </a:moveTo>
                <a:cubicBezTo>
                  <a:pt x="160" y="24"/>
                  <a:pt x="160" y="24"/>
                  <a:pt x="160" y="24"/>
                </a:cubicBezTo>
                <a:cubicBezTo>
                  <a:pt x="160" y="16"/>
                  <a:pt x="160" y="16"/>
                  <a:pt x="160" y="16"/>
                </a:cubicBezTo>
                <a:cubicBezTo>
                  <a:pt x="152" y="16"/>
                  <a:pt x="152" y="16"/>
                  <a:pt x="152" y="16"/>
                </a:cubicBezTo>
                <a:lnTo>
                  <a:pt x="152" y="24"/>
                </a:lnTo>
                <a:close/>
                <a:moveTo>
                  <a:pt x="160" y="136"/>
                </a:moveTo>
                <a:cubicBezTo>
                  <a:pt x="152" y="136"/>
                  <a:pt x="152" y="136"/>
                  <a:pt x="152" y="136"/>
                </a:cubicBezTo>
                <a:cubicBezTo>
                  <a:pt x="152" y="144"/>
                  <a:pt x="152" y="144"/>
                  <a:pt x="152" y="144"/>
                </a:cubicBezTo>
                <a:cubicBezTo>
                  <a:pt x="160" y="144"/>
                  <a:pt x="160" y="144"/>
                  <a:pt x="160" y="144"/>
                </a:cubicBezTo>
                <a:lnTo>
                  <a:pt x="160" y="136"/>
                </a:lnTo>
                <a:close/>
                <a:moveTo>
                  <a:pt x="160" y="104"/>
                </a:moveTo>
                <a:cubicBezTo>
                  <a:pt x="152" y="104"/>
                  <a:pt x="152" y="104"/>
                  <a:pt x="152" y="104"/>
                </a:cubicBezTo>
                <a:cubicBezTo>
                  <a:pt x="152" y="112"/>
                  <a:pt x="152" y="112"/>
                  <a:pt x="152" y="112"/>
                </a:cubicBezTo>
                <a:cubicBezTo>
                  <a:pt x="160" y="112"/>
                  <a:pt x="160" y="112"/>
                  <a:pt x="160" y="112"/>
                </a:cubicBezTo>
                <a:lnTo>
                  <a:pt x="160" y="104"/>
                </a:lnTo>
                <a:close/>
                <a:moveTo>
                  <a:pt x="160" y="120"/>
                </a:moveTo>
                <a:cubicBezTo>
                  <a:pt x="152" y="120"/>
                  <a:pt x="152" y="120"/>
                  <a:pt x="152" y="120"/>
                </a:cubicBezTo>
                <a:cubicBezTo>
                  <a:pt x="152" y="128"/>
                  <a:pt x="152" y="128"/>
                  <a:pt x="152" y="128"/>
                </a:cubicBezTo>
                <a:cubicBezTo>
                  <a:pt x="160" y="128"/>
                  <a:pt x="160" y="128"/>
                  <a:pt x="160" y="128"/>
                </a:cubicBezTo>
                <a:lnTo>
                  <a:pt x="160" y="120"/>
                </a:lnTo>
                <a:close/>
                <a:moveTo>
                  <a:pt x="160" y="152"/>
                </a:moveTo>
                <a:cubicBezTo>
                  <a:pt x="152" y="152"/>
                  <a:pt x="152" y="152"/>
                  <a:pt x="152" y="152"/>
                </a:cubicBezTo>
                <a:cubicBezTo>
                  <a:pt x="152" y="160"/>
                  <a:pt x="152" y="160"/>
                  <a:pt x="152" y="160"/>
                </a:cubicBezTo>
                <a:cubicBezTo>
                  <a:pt x="160" y="160"/>
                  <a:pt x="160" y="160"/>
                  <a:pt x="160" y="160"/>
                </a:cubicBezTo>
                <a:lnTo>
                  <a:pt x="160" y="152"/>
                </a:lnTo>
                <a:close/>
                <a:moveTo>
                  <a:pt x="68" y="120"/>
                </a:moveTo>
                <a:cubicBezTo>
                  <a:pt x="69" y="120"/>
                  <a:pt x="70" y="120"/>
                  <a:pt x="70" y="119"/>
                </a:cubicBezTo>
                <a:cubicBezTo>
                  <a:pt x="71" y="119"/>
                  <a:pt x="71" y="119"/>
                  <a:pt x="71" y="119"/>
                </a:cubicBezTo>
                <a:cubicBezTo>
                  <a:pt x="115" y="91"/>
                  <a:pt x="115" y="91"/>
                  <a:pt x="115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5" y="90"/>
                  <a:pt x="116" y="89"/>
                  <a:pt x="116" y="88"/>
                </a:cubicBezTo>
                <a:cubicBezTo>
                  <a:pt x="116" y="87"/>
                  <a:pt x="115" y="86"/>
                  <a:pt x="114" y="85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71" y="57"/>
                  <a:pt x="71" y="57"/>
                  <a:pt x="71" y="57"/>
                </a:cubicBezTo>
                <a:cubicBezTo>
                  <a:pt x="70" y="57"/>
                  <a:pt x="70" y="57"/>
                  <a:pt x="70" y="57"/>
                </a:cubicBezTo>
                <a:cubicBezTo>
                  <a:pt x="70" y="56"/>
                  <a:pt x="69" y="56"/>
                  <a:pt x="68" y="56"/>
                </a:cubicBezTo>
                <a:cubicBezTo>
                  <a:pt x="66" y="56"/>
                  <a:pt x="64" y="58"/>
                  <a:pt x="64" y="60"/>
                </a:cubicBezTo>
                <a:cubicBezTo>
                  <a:pt x="64" y="116"/>
                  <a:pt x="64" y="116"/>
                  <a:pt x="64" y="116"/>
                </a:cubicBezTo>
                <a:cubicBezTo>
                  <a:pt x="64" y="118"/>
                  <a:pt x="66" y="120"/>
                  <a:pt x="68" y="120"/>
                </a:cubicBezTo>
                <a:close/>
                <a:moveTo>
                  <a:pt x="72" y="67"/>
                </a:moveTo>
                <a:cubicBezTo>
                  <a:pt x="105" y="88"/>
                  <a:pt x="105" y="88"/>
                  <a:pt x="105" y="88"/>
                </a:cubicBezTo>
                <a:cubicBezTo>
                  <a:pt x="72" y="109"/>
                  <a:pt x="72" y="109"/>
                  <a:pt x="72" y="109"/>
                </a:cubicBezTo>
                <a:lnTo>
                  <a:pt x="72" y="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3" name="Freeform 480"/>
          <p:cNvSpPr>
            <a:spLocks noEditPoints="1"/>
          </p:cNvSpPr>
          <p:nvPr/>
        </p:nvSpPr>
        <p:spPr bwMode="auto">
          <a:xfrm>
            <a:off x="1330208" y="3157446"/>
            <a:ext cx="529537" cy="52953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168 w 176"/>
              <a:gd name="T11" fmla="*/ 84 h 176"/>
              <a:gd name="T12" fmla="*/ 98 w 176"/>
              <a:gd name="T13" fmla="*/ 84 h 176"/>
              <a:gd name="T14" fmla="*/ 147 w 176"/>
              <a:gd name="T15" fmla="*/ 34 h 176"/>
              <a:gd name="T16" fmla="*/ 168 w 176"/>
              <a:gd name="T17" fmla="*/ 84 h 176"/>
              <a:gd name="T18" fmla="*/ 88 w 176"/>
              <a:gd name="T19" fmla="*/ 168 h 176"/>
              <a:gd name="T20" fmla="*/ 8 w 176"/>
              <a:gd name="T21" fmla="*/ 88 h 176"/>
              <a:gd name="T22" fmla="*/ 88 w 176"/>
              <a:gd name="T23" fmla="*/ 8 h 176"/>
              <a:gd name="T24" fmla="*/ 142 w 176"/>
              <a:gd name="T25" fmla="*/ 29 h 176"/>
              <a:gd name="T26" fmla="*/ 85 w 176"/>
              <a:gd name="T27" fmla="*/ 85 h 176"/>
              <a:gd name="T28" fmla="*/ 84 w 176"/>
              <a:gd name="T29" fmla="*/ 88 h 176"/>
              <a:gd name="T30" fmla="*/ 88 w 176"/>
              <a:gd name="T31" fmla="*/ 92 h 176"/>
              <a:gd name="T32" fmla="*/ 168 w 176"/>
              <a:gd name="T33" fmla="*/ 92 h 176"/>
              <a:gd name="T34" fmla="*/ 88 w 176"/>
              <a:gd name="T3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168" y="84"/>
                </a:moveTo>
                <a:cubicBezTo>
                  <a:pt x="98" y="84"/>
                  <a:pt x="98" y="84"/>
                  <a:pt x="98" y="84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59" y="48"/>
                  <a:pt x="167" y="65"/>
                  <a:pt x="168" y="84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09" y="8"/>
                  <a:pt x="127" y="16"/>
                  <a:pt x="142" y="29"/>
                </a:cubicBezTo>
                <a:cubicBezTo>
                  <a:pt x="85" y="85"/>
                  <a:pt x="85" y="85"/>
                  <a:pt x="85" y="85"/>
                </a:cubicBezTo>
                <a:cubicBezTo>
                  <a:pt x="84" y="86"/>
                  <a:pt x="84" y="87"/>
                  <a:pt x="84" y="88"/>
                </a:cubicBezTo>
                <a:cubicBezTo>
                  <a:pt x="84" y="90"/>
                  <a:pt x="86" y="92"/>
                  <a:pt x="88" y="92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6" y="134"/>
                  <a:pt x="131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4" name="Freeform 481"/>
          <p:cNvSpPr>
            <a:spLocks noEditPoints="1"/>
          </p:cNvSpPr>
          <p:nvPr/>
        </p:nvSpPr>
        <p:spPr bwMode="auto">
          <a:xfrm>
            <a:off x="2334961" y="3211756"/>
            <a:ext cx="515955" cy="434488"/>
          </a:xfrm>
          <a:custGeom>
            <a:avLst/>
            <a:gdLst>
              <a:gd name="T0" fmla="*/ 28 w 176"/>
              <a:gd name="T1" fmla="*/ 88 h 144"/>
              <a:gd name="T2" fmla="*/ 4 w 176"/>
              <a:gd name="T3" fmla="*/ 88 h 144"/>
              <a:gd name="T4" fmla="*/ 0 w 176"/>
              <a:gd name="T5" fmla="*/ 92 h 144"/>
              <a:gd name="T6" fmla="*/ 0 w 176"/>
              <a:gd name="T7" fmla="*/ 140 h 144"/>
              <a:gd name="T8" fmla="*/ 4 w 176"/>
              <a:gd name="T9" fmla="*/ 144 h 144"/>
              <a:gd name="T10" fmla="*/ 28 w 176"/>
              <a:gd name="T11" fmla="*/ 144 h 144"/>
              <a:gd name="T12" fmla="*/ 32 w 176"/>
              <a:gd name="T13" fmla="*/ 140 h 144"/>
              <a:gd name="T14" fmla="*/ 32 w 176"/>
              <a:gd name="T15" fmla="*/ 92 h 144"/>
              <a:gd name="T16" fmla="*/ 28 w 176"/>
              <a:gd name="T17" fmla="*/ 88 h 144"/>
              <a:gd name="T18" fmla="*/ 24 w 176"/>
              <a:gd name="T19" fmla="*/ 136 h 144"/>
              <a:gd name="T20" fmla="*/ 8 w 176"/>
              <a:gd name="T21" fmla="*/ 136 h 144"/>
              <a:gd name="T22" fmla="*/ 8 w 176"/>
              <a:gd name="T23" fmla="*/ 96 h 144"/>
              <a:gd name="T24" fmla="*/ 24 w 176"/>
              <a:gd name="T25" fmla="*/ 96 h 144"/>
              <a:gd name="T26" fmla="*/ 24 w 176"/>
              <a:gd name="T27" fmla="*/ 136 h 144"/>
              <a:gd name="T28" fmla="*/ 124 w 176"/>
              <a:gd name="T29" fmla="*/ 64 h 144"/>
              <a:gd name="T30" fmla="*/ 100 w 176"/>
              <a:gd name="T31" fmla="*/ 64 h 144"/>
              <a:gd name="T32" fmla="*/ 96 w 176"/>
              <a:gd name="T33" fmla="*/ 68 h 144"/>
              <a:gd name="T34" fmla="*/ 96 w 176"/>
              <a:gd name="T35" fmla="*/ 140 h 144"/>
              <a:gd name="T36" fmla="*/ 100 w 176"/>
              <a:gd name="T37" fmla="*/ 144 h 144"/>
              <a:gd name="T38" fmla="*/ 124 w 176"/>
              <a:gd name="T39" fmla="*/ 144 h 144"/>
              <a:gd name="T40" fmla="*/ 128 w 176"/>
              <a:gd name="T41" fmla="*/ 140 h 144"/>
              <a:gd name="T42" fmla="*/ 128 w 176"/>
              <a:gd name="T43" fmla="*/ 68 h 144"/>
              <a:gd name="T44" fmla="*/ 124 w 176"/>
              <a:gd name="T45" fmla="*/ 64 h 144"/>
              <a:gd name="T46" fmla="*/ 120 w 176"/>
              <a:gd name="T47" fmla="*/ 136 h 144"/>
              <a:gd name="T48" fmla="*/ 104 w 176"/>
              <a:gd name="T49" fmla="*/ 136 h 144"/>
              <a:gd name="T50" fmla="*/ 104 w 176"/>
              <a:gd name="T51" fmla="*/ 72 h 144"/>
              <a:gd name="T52" fmla="*/ 120 w 176"/>
              <a:gd name="T53" fmla="*/ 72 h 144"/>
              <a:gd name="T54" fmla="*/ 120 w 176"/>
              <a:gd name="T55" fmla="*/ 136 h 144"/>
              <a:gd name="T56" fmla="*/ 76 w 176"/>
              <a:gd name="T57" fmla="*/ 16 h 144"/>
              <a:gd name="T58" fmla="*/ 52 w 176"/>
              <a:gd name="T59" fmla="*/ 16 h 144"/>
              <a:gd name="T60" fmla="*/ 48 w 176"/>
              <a:gd name="T61" fmla="*/ 20 h 144"/>
              <a:gd name="T62" fmla="*/ 48 w 176"/>
              <a:gd name="T63" fmla="*/ 140 h 144"/>
              <a:gd name="T64" fmla="*/ 52 w 176"/>
              <a:gd name="T65" fmla="*/ 144 h 144"/>
              <a:gd name="T66" fmla="*/ 76 w 176"/>
              <a:gd name="T67" fmla="*/ 144 h 144"/>
              <a:gd name="T68" fmla="*/ 80 w 176"/>
              <a:gd name="T69" fmla="*/ 140 h 144"/>
              <a:gd name="T70" fmla="*/ 80 w 176"/>
              <a:gd name="T71" fmla="*/ 20 h 144"/>
              <a:gd name="T72" fmla="*/ 76 w 176"/>
              <a:gd name="T73" fmla="*/ 16 h 144"/>
              <a:gd name="T74" fmla="*/ 72 w 176"/>
              <a:gd name="T75" fmla="*/ 136 h 144"/>
              <a:gd name="T76" fmla="*/ 56 w 176"/>
              <a:gd name="T77" fmla="*/ 136 h 144"/>
              <a:gd name="T78" fmla="*/ 56 w 176"/>
              <a:gd name="T79" fmla="*/ 24 h 144"/>
              <a:gd name="T80" fmla="*/ 72 w 176"/>
              <a:gd name="T81" fmla="*/ 24 h 144"/>
              <a:gd name="T82" fmla="*/ 72 w 176"/>
              <a:gd name="T83" fmla="*/ 136 h 144"/>
              <a:gd name="T84" fmla="*/ 172 w 176"/>
              <a:gd name="T85" fmla="*/ 0 h 144"/>
              <a:gd name="T86" fmla="*/ 148 w 176"/>
              <a:gd name="T87" fmla="*/ 0 h 144"/>
              <a:gd name="T88" fmla="*/ 144 w 176"/>
              <a:gd name="T89" fmla="*/ 4 h 144"/>
              <a:gd name="T90" fmla="*/ 144 w 176"/>
              <a:gd name="T91" fmla="*/ 140 h 144"/>
              <a:gd name="T92" fmla="*/ 148 w 176"/>
              <a:gd name="T93" fmla="*/ 144 h 144"/>
              <a:gd name="T94" fmla="*/ 172 w 176"/>
              <a:gd name="T95" fmla="*/ 144 h 144"/>
              <a:gd name="T96" fmla="*/ 176 w 176"/>
              <a:gd name="T97" fmla="*/ 140 h 144"/>
              <a:gd name="T98" fmla="*/ 176 w 176"/>
              <a:gd name="T99" fmla="*/ 4 h 144"/>
              <a:gd name="T100" fmla="*/ 172 w 176"/>
              <a:gd name="T101" fmla="*/ 0 h 144"/>
              <a:gd name="T102" fmla="*/ 168 w 176"/>
              <a:gd name="T103" fmla="*/ 136 h 144"/>
              <a:gd name="T104" fmla="*/ 152 w 176"/>
              <a:gd name="T105" fmla="*/ 136 h 144"/>
              <a:gd name="T106" fmla="*/ 152 w 176"/>
              <a:gd name="T107" fmla="*/ 8 h 144"/>
              <a:gd name="T108" fmla="*/ 168 w 176"/>
              <a:gd name="T109" fmla="*/ 8 h 144"/>
              <a:gd name="T110" fmla="*/ 168 w 176"/>
              <a:gd name="T111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44">
                <a:moveTo>
                  <a:pt x="28" y="88"/>
                </a:moveTo>
                <a:cubicBezTo>
                  <a:pt x="4" y="88"/>
                  <a:pt x="4" y="88"/>
                  <a:pt x="4" y="88"/>
                </a:cubicBezTo>
                <a:cubicBezTo>
                  <a:pt x="2" y="88"/>
                  <a:pt x="0" y="90"/>
                  <a:pt x="0" y="9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28" y="144"/>
                  <a:pt x="28" y="144"/>
                  <a:pt x="28" y="144"/>
                </a:cubicBezTo>
                <a:cubicBezTo>
                  <a:pt x="30" y="144"/>
                  <a:pt x="32" y="142"/>
                  <a:pt x="32" y="140"/>
                </a:cubicBezTo>
                <a:cubicBezTo>
                  <a:pt x="32" y="92"/>
                  <a:pt x="32" y="92"/>
                  <a:pt x="32" y="92"/>
                </a:cubicBezTo>
                <a:cubicBezTo>
                  <a:pt x="32" y="90"/>
                  <a:pt x="30" y="88"/>
                  <a:pt x="28" y="88"/>
                </a:cubicBezTo>
                <a:close/>
                <a:moveTo>
                  <a:pt x="24" y="136"/>
                </a:moveTo>
                <a:cubicBezTo>
                  <a:pt x="8" y="136"/>
                  <a:pt x="8" y="136"/>
                  <a:pt x="8" y="136"/>
                </a:cubicBezTo>
                <a:cubicBezTo>
                  <a:pt x="8" y="96"/>
                  <a:pt x="8" y="96"/>
                  <a:pt x="8" y="96"/>
                </a:cubicBezTo>
                <a:cubicBezTo>
                  <a:pt x="24" y="96"/>
                  <a:pt x="24" y="96"/>
                  <a:pt x="24" y="96"/>
                </a:cubicBezTo>
                <a:lnTo>
                  <a:pt x="24" y="136"/>
                </a:lnTo>
                <a:close/>
                <a:moveTo>
                  <a:pt x="124" y="64"/>
                </a:moveTo>
                <a:cubicBezTo>
                  <a:pt x="100" y="64"/>
                  <a:pt x="100" y="64"/>
                  <a:pt x="100" y="64"/>
                </a:cubicBezTo>
                <a:cubicBezTo>
                  <a:pt x="98" y="64"/>
                  <a:pt x="96" y="66"/>
                  <a:pt x="96" y="68"/>
                </a:cubicBezTo>
                <a:cubicBezTo>
                  <a:pt x="96" y="140"/>
                  <a:pt x="96" y="140"/>
                  <a:pt x="96" y="140"/>
                </a:cubicBezTo>
                <a:cubicBezTo>
                  <a:pt x="96" y="142"/>
                  <a:pt x="98" y="144"/>
                  <a:pt x="100" y="144"/>
                </a:cubicBezTo>
                <a:cubicBezTo>
                  <a:pt x="124" y="144"/>
                  <a:pt x="124" y="144"/>
                  <a:pt x="124" y="144"/>
                </a:cubicBezTo>
                <a:cubicBezTo>
                  <a:pt x="126" y="144"/>
                  <a:pt x="128" y="142"/>
                  <a:pt x="128" y="140"/>
                </a:cubicBezTo>
                <a:cubicBezTo>
                  <a:pt x="128" y="68"/>
                  <a:pt x="128" y="68"/>
                  <a:pt x="128" y="68"/>
                </a:cubicBezTo>
                <a:cubicBezTo>
                  <a:pt x="128" y="66"/>
                  <a:pt x="126" y="64"/>
                  <a:pt x="124" y="64"/>
                </a:cubicBezTo>
                <a:close/>
                <a:moveTo>
                  <a:pt x="120" y="136"/>
                </a:moveTo>
                <a:cubicBezTo>
                  <a:pt x="104" y="136"/>
                  <a:pt x="104" y="136"/>
                  <a:pt x="104" y="136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20" y="72"/>
                  <a:pt x="120" y="72"/>
                  <a:pt x="120" y="72"/>
                </a:cubicBezTo>
                <a:lnTo>
                  <a:pt x="120" y="136"/>
                </a:lnTo>
                <a:close/>
                <a:moveTo>
                  <a:pt x="76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0" y="16"/>
                  <a:pt x="48" y="18"/>
                  <a:pt x="48" y="20"/>
                </a:cubicBezTo>
                <a:cubicBezTo>
                  <a:pt x="48" y="140"/>
                  <a:pt x="48" y="140"/>
                  <a:pt x="48" y="140"/>
                </a:cubicBezTo>
                <a:cubicBezTo>
                  <a:pt x="48" y="142"/>
                  <a:pt x="50" y="144"/>
                  <a:pt x="52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8" y="144"/>
                  <a:pt x="80" y="142"/>
                  <a:pt x="80" y="140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lose/>
                <a:moveTo>
                  <a:pt x="72" y="136"/>
                </a:moveTo>
                <a:cubicBezTo>
                  <a:pt x="56" y="136"/>
                  <a:pt x="56" y="136"/>
                  <a:pt x="56" y="136"/>
                </a:cubicBezTo>
                <a:cubicBezTo>
                  <a:pt x="56" y="24"/>
                  <a:pt x="56" y="24"/>
                  <a:pt x="56" y="24"/>
                </a:cubicBezTo>
                <a:cubicBezTo>
                  <a:pt x="72" y="24"/>
                  <a:pt x="72" y="24"/>
                  <a:pt x="72" y="24"/>
                </a:cubicBezTo>
                <a:lnTo>
                  <a:pt x="72" y="136"/>
                </a:lnTo>
                <a:close/>
                <a:moveTo>
                  <a:pt x="172" y="0"/>
                </a:moveTo>
                <a:cubicBezTo>
                  <a:pt x="148" y="0"/>
                  <a:pt x="148" y="0"/>
                  <a:pt x="148" y="0"/>
                </a:cubicBezTo>
                <a:cubicBezTo>
                  <a:pt x="146" y="0"/>
                  <a:pt x="144" y="2"/>
                  <a:pt x="144" y="4"/>
                </a:cubicBezTo>
                <a:cubicBezTo>
                  <a:pt x="144" y="140"/>
                  <a:pt x="144" y="140"/>
                  <a:pt x="144" y="140"/>
                </a:cubicBezTo>
                <a:cubicBezTo>
                  <a:pt x="144" y="142"/>
                  <a:pt x="146" y="144"/>
                  <a:pt x="148" y="144"/>
                </a:cubicBezTo>
                <a:cubicBezTo>
                  <a:pt x="172" y="144"/>
                  <a:pt x="172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4"/>
                  <a:pt x="176" y="4"/>
                  <a:pt x="176" y="4"/>
                </a:cubicBezTo>
                <a:cubicBezTo>
                  <a:pt x="176" y="2"/>
                  <a:pt x="174" y="0"/>
                  <a:pt x="172" y="0"/>
                </a:cubicBezTo>
                <a:close/>
                <a:moveTo>
                  <a:pt x="168" y="136"/>
                </a:moveTo>
                <a:cubicBezTo>
                  <a:pt x="152" y="136"/>
                  <a:pt x="152" y="136"/>
                  <a:pt x="152" y="136"/>
                </a:cubicBezTo>
                <a:cubicBezTo>
                  <a:pt x="152" y="8"/>
                  <a:pt x="152" y="8"/>
                  <a:pt x="152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5" name="Freeform 482"/>
          <p:cNvSpPr>
            <a:spLocks noEditPoints="1"/>
          </p:cNvSpPr>
          <p:nvPr/>
        </p:nvSpPr>
        <p:spPr bwMode="auto">
          <a:xfrm>
            <a:off x="3339713" y="3157446"/>
            <a:ext cx="515955" cy="52953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8 h 176"/>
              <a:gd name="T12" fmla="*/ 142 w 176"/>
              <a:gd name="T13" fmla="*/ 29 h 176"/>
              <a:gd name="T14" fmla="*/ 122 w 176"/>
              <a:gd name="T15" fmla="*/ 49 h 176"/>
              <a:gd name="T16" fmla="*/ 88 w 176"/>
              <a:gd name="T17" fmla="*/ 36 h 176"/>
              <a:gd name="T18" fmla="*/ 54 w 176"/>
              <a:gd name="T19" fmla="*/ 49 h 176"/>
              <a:gd name="T20" fmla="*/ 34 w 176"/>
              <a:gd name="T21" fmla="*/ 29 h 176"/>
              <a:gd name="T22" fmla="*/ 88 w 176"/>
              <a:gd name="T23" fmla="*/ 8 h 176"/>
              <a:gd name="T24" fmla="*/ 132 w 176"/>
              <a:gd name="T25" fmla="*/ 88 h 176"/>
              <a:gd name="T26" fmla="*/ 88 w 176"/>
              <a:gd name="T27" fmla="*/ 132 h 176"/>
              <a:gd name="T28" fmla="*/ 44 w 176"/>
              <a:gd name="T29" fmla="*/ 88 h 176"/>
              <a:gd name="T30" fmla="*/ 88 w 176"/>
              <a:gd name="T31" fmla="*/ 44 h 176"/>
              <a:gd name="T32" fmla="*/ 132 w 176"/>
              <a:gd name="T33" fmla="*/ 88 h 176"/>
              <a:gd name="T34" fmla="*/ 8 w 176"/>
              <a:gd name="T35" fmla="*/ 88 h 176"/>
              <a:gd name="T36" fmla="*/ 29 w 176"/>
              <a:gd name="T37" fmla="*/ 34 h 176"/>
              <a:gd name="T38" fmla="*/ 49 w 176"/>
              <a:gd name="T39" fmla="*/ 54 h 176"/>
              <a:gd name="T40" fmla="*/ 36 w 176"/>
              <a:gd name="T41" fmla="*/ 88 h 176"/>
              <a:gd name="T42" fmla="*/ 49 w 176"/>
              <a:gd name="T43" fmla="*/ 122 h 176"/>
              <a:gd name="T44" fmla="*/ 29 w 176"/>
              <a:gd name="T45" fmla="*/ 142 h 176"/>
              <a:gd name="T46" fmla="*/ 8 w 176"/>
              <a:gd name="T47" fmla="*/ 88 h 176"/>
              <a:gd name="T48" fmla="*/ 88 w 176"/>
              <a:gd name="T49" fmla="*/ 168 h 176"/>
              <a:gd name="T50" fmla="*/ 34 w 176"/>
              <a:gd name="T51" fmla="*/ 147 h 176"/>
              <a:gd name="T52" fmla="*/ 54 w 176"/>
              <a:gd name="T53" fmla="*/ 127 h 176"/>
              <a:gd name="T54" fmla="*/ 88 w 176"/>
              <a:gd name="T55" fmla="*/ 140 h 176"/>
              <a:gd name="T56" fmla="*/ 122 w 176"/>
              <a:gd name="T57" fmla="*/ 127 h 176"/>
              <a:gd name="T58" fmla="*/ 142 w 176"/>
              <a:gd name="T59" fmla="*/ 147 h 176"/>
              <a:gd name="T60" fmla="*/ 88 w 176"/>
              <a:gd name="T61" fmla="*/ 168 h 176"/>
              <a:gd name="T62" fmla="*/ 147 w 176"/>
              <a:gd name="T63" fmla="*/ 142 h 176"/>
              <a:gd name="T64" fmla="*/ 127 w 176"/>
              <a:gd name="T65" fmla="*/ 122 h 176"/>
              <a:gd name="T66" fmla="*/ 140 w 176"/>
              <a:gd name="T67" fmla="*/ 88 h 176"/>
              <a:gd name="T68" fmla="*/ 127 w 176"/>
              <a:gd name="T69" fmla="*/ 54 h 176"/>
              <a:gd name="T70" fmla="*/ 147 w 176"/>
              <a:gd name="T71" fmla="*/ 34 h 176"/>
              <a:gd name="T72" fmla="*/ 168 w 176"/>
              <a:gd name="T73" fmla="*/ 88 h 176"/>
              <a:gd name="T74" fmla="*/ 147 w 176"/>
              <a:gd name="T75" fmla="*/ 14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8"/>
                </a:moveTo>
                <a:cubicBezTo>
                  <a:pt x="109" y="8"/>
                  <a:pt x="127" y="16"/>
                  <a:pt x="142" y="29"/>
                </a:cubicBezTo>
                <a:cubicBezTo>
                  <a:pt x="122" y="49"/>
                  <a:pt x="122" y="49"/>
                  <a:pt x="122" y="49"/>
                </a:cubicBezTo>
                <a:cubicBezTo>
                  <a:pt x="113" y="41"/>
                  <a:pt x="101" y="36"/>
                  <a:pt x="88" y="36"/>
                </a:cubicBezTo>
                <a:cubicBezTo>
                  <a:pt x="75" y="36"/>
                  <a:pt x="63" y="41"/>
                  <a:pt x="54" y="49"/>
                </a:cubicBezTo>
                <a:cubicBezTo>
                  <a:pt x="34" y="29"/>
                  <a:pt x="34" y="29"/>
                  <a:pt x="34" y="29"/>
                </a:cubicBezTo>
                <a:cubicBezTo>
                  <a:pt x="49" y="16"/>
                  <a:pt x="67" y="8"/>
                  <a:pt x="88" y="8"/>
                </a:cubicBezTo>
                <a:close/>
                <a:moveTo>
                  <a:pt x="132" y="88"/>
                </a:moveTo>
                <a:cubicBezTo>
                  <a:pt x="132" y="112"/>
                  <a:pt x="112" y="132"/>
                  <a:pt x="88" y="132"/>
                </a:cubicBezTo>
                <a:cubicBezTo>
                  <a:pt x="64" y="132"/>
                  <a:pt x="44" y="112"/>
                  <a:pt x="44" y="88"/>
                </a:cubicBezTo>
                <a:cubicBezTo>
                  <a:pt x="44" y="64"/>
                  <a:pt x="64" y="44"/>
                  <a:pt x="88" y="44"/>
                </a:cubicBezTo>
                <a:cubicBezTo>
                  <a:pt x="112" y="44"/>
                  <a:pt x="132" y="64"/>
                  <a:pt x="132" y="88"/>
                </a:cubicBezTo>
                <a:close/>
                <a:moveTo>
                  <a:pt x="8" y="88"/>
                </a:moveTo>
                <a:cubicBezTo>
                  <a:pt x="8" y="67"/>
                  <a:pt x="16" y="49"/>
                  <a:pt x="29" y="34"/>
                </a:cubicBezTo>
                <a:cubicBezTo>
                  <a:pt x="49" y="54"/>
                  <a:pt x="49" y="54"/>
                  <a:pt x="49" y="54"/>
                </a:cubicBezTo>
                <a:cubicBezTo>
                  <a:pt x="41" y="63"/>
                  <a:pt x="36" y="75"/>
                  <a:pt x="36" y="88"/>
                </a:cubicBezTo>
                <a:cubicBezTo>
                  <a:pt x="36" y="101"/>
                  <a:pt x="41" y="113"/>
                  <a:pt x="49" y="122"/>
                </a:cubicBezTo>
                <a:cubicBezTo>
                  <a:pt x="29" y="142"/>
                  <a:pt x="29" y="142"/>
                  <a:pt x="29" y="142"/>
                </a:cubicBezTo>
                <a:cubicBezTo>
                  <a:pt x="16" y="127"/>
                  <a:pt x="8" y="109"/>
                  <a:pt x="8" y="88"/>
                </a:cubicBezTo>
                <a:close/>
                <a:moveTo>
                  <a:pt x="88" y="168"/>
                </a:moveTo>
                <a:cubicBezTo>
                  <a:pt x="67" y="168"/>
                  <a:pt x="49" y="160"/>
                  <a:pt x="34" y="147"/>
                </a:cubicBezTo>
                <a:cubicBezTo>
                  <a:pt x="54" y="127"/>
                  <a:pt x="54" y="127"/>
                  <a:pt x="54" y="127"/>
                </a:cubicBezTo>
                <a:cubicBezTo>
                  <a:pt x="63" y="135"/>
                  <a:pt x="75" y="140"/>
                  <a:pt x="88" y="140"/>
                </a:cubicBezTo>
                <a:cubicBezTo>
                  <a:pt x="101" y="140"/>
                  <a:pt x="113" y="135"/>
                  <a:pt x="122" y="12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27" y="160"/>
                  <a:pt x="109" y="168"/>
                  <a:pt x="88" y="168"/>
                </a:cubicBezTo>
                <a:close/>
                <a:moveTo>
                  <a:pt x="147" y="142"/>
                </a:moveTo>
                <a:cubicBezTo>
                  <a:pt x="127" y="122"/>
                  <a:pt x="127" y="122"/>
                  <a:pt x="127" y="122"/>
                </a:cubicBezTo>
                <a:cubicBezTo>
                  <a:pt x="135" y="113"/>
                  <a:pt x="140" y="101"/>
                  <a:pt x="140" y="88"/>
                </a:cubicBezTo>
                <a:cubicBezTo>
                  <a:pt x="140" y="75"/>
                  <a:pt x="135" y="63"/>
                  <a:pt x="127" y="54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60" y="49"/>
                  <a:pt x="168" y="67"/>
                  <a:pt x="168" y="88"/>
                </a:cubicBezTo>
                <a:cubicBezTo>
                  <a:pt x="168" y="109"/>
                  <a:pt x="160" y="127"/>
                  <a:pt x="147" y="14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6" name="Freeform 483"/>
          <p:cNvSpPr>
            <a:spLocks noEditPoints="1"/>
          </p:cNvSpPr>
          <p:nvPr/>
        </p:nvSpPr>
        <p:spPr bwMode="auto">
          <a:xfrm>
            <a:off x="4330894" y="3361107"/>
            <a:ext cx="529537" cy="122204"/>
          </a:xfrm>
          <a:custGeom>
            <a:avLst/>
            <a:gdLst>
              <a:gd name="T0" fmla="*/ 20 w 176"/>
              <a:gd name="T1" fmla="*/ 0 h 40"/>
              <a:gd name="T2" fmla="*/ 0 w 176"/>
              <a:gd name="T3" fmla="*/ 20 h 40"/>
              <a:gd name="T4" fmla="*/ 20 w 176"/>
              <a:gd name="T5" fmla="*/ 40 h 40"/>
              <a:gd name="T6" fmla="*/ 40 w 176"/>
              <a:gd name="T7" fmla="*/ 20 h 40"/>
              <a:gd name="T8" fmla="*/ 20 w 176"/>
              <a:gd name="T9" fmla="*/ 0 h 40"/>
              <a:gd name="T10" fmla="*/ 20 w 176"/>
              <a:gd name="T11" fmla="*/ 32 h 40"/>
              <a:gd name="T12" fmla="*/ 8 w 176"/>
              <a:gd name="T13" fmla="*/ 20 h 40"/>
              <a:gd name="T14" fmla="*/ 20 w 176"/>
              <a:gd name="T15" fmla="*/ 8 h 40"/>
              <a:gd name="T16" fmla="*/ 32 w 176"/>
              <a:gd name="T17" fmla="*/ 20 h 40"/>
              <a:gd name="T18" fmla="*/ 20 w 176"/>
              <a:gd name="T19" fmla="*/ 32 h 40"/>
              <a:gd name="T20" fmla="*/ 88 w 176"/>
              <a:gd name="T21" fmla="*/ 0 h 40"/>
              <a:gd name="T22" fmla="*/ 68 w 176"/>
              <a:gd name="T23" fmla="*/ 20 h 40"/>
              <a:gd name="T24" fmla="*/ 88 w 176"/>
              <a:gd name="T25" fmla="*/ 40 h 40"/>
              <a:gd name="T26" fmla="*/ 108 w 176"/>
              <a:gd name="T27" fmla="*/ 20 h 40"/>
              <a:gd name="T28" fmla="*/ 88 w 176"/>
              <a:gd name="T29" fmla="*/ 0 h 40"/>
              <a:gd name="T30" fmla="*/ 88 w 176"/>
              <a:gd name="T31" fmla="*/ 32 h 40"/>
              <a:gd name="T32" fmla="*/ 76 w 176"/>
              <a:gd name="T33" fmla="*/ 20 h 40"/>
              <a:gd name="T34" fmla="*/ 88 w 176"/>
              <a:gd name="T35" fmla="*/ 8 h 40"/>
              <a:gd name="T36" fmla="*/ 100 w 176"/>
              <a:gd name="T37" fmla="*/ 20 h 40"/>
              <a:gd name="T38" fmla="*/ 88 w 176"/>
              <a:gd name="T39" fmla="*/ 32 h 40"/>
              <a:gd name="T40" fmla="*/ 156 w 176"/>
              <a:gd name="T41" fmla="*/ 0 h 40"/>
              <a:gd name="T42" fmla="*/ 136 w 176"/>
              <a:gd name="T43" fmla="*/ 20 h 40"/>
              <a:gd name="T44" fmla="*/ 156 w 176"/>
              <a:gd name="T45" fmla="*/ 40 h 40"/>
              <a:gd name="T46" fmla="*/ 176 w 176"/>
              <a:gd name="T47" fmla="*/ 20 h 40"/>
              <a:gd name="T48" fmla="*/ 156 w 176"/>
              <a:gd name="T49" fmla="*/ 0 h 40"/>
              <a:gd name="T50" fmla="*/ 156 w 176"/>
              <a:gd name="T51" fmla="*/ 32 h 40"/>
              <a:gd name="T52" fmla="*/ 144 w 176"/>
              <a:gd name="T53" fmla="*/ 20 h 40"/>
              <a:gd name="T54" fmla="*/ 156 w 176"/>
              <a:gd name="T55" fmla="*/ 8 h 40"/>
              <a:gd name="T56" fmla="*/ 168 w 176"/>
              <a:gd name="T57" fmla="*/ 20 h 40"/>
              <a:gd name="T58" fmla="*/ 156 w 176"/>
              <a:gd name="T59" fmla="*/ 32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40">
                <a:moveTo>
                  <a:pt x="20" y="0"/>
                </a:moveTo>
                <a:cubicBezTo>
                  <a:pt x="9" y="0"/>
                  <a:pt x="0" y="9"/>
                  <a:pt x="0" y="20"/>
                </a:cubicBezTo>
                <a:cubicBezTo>
                  <a:pt x="0" y="31"/>
                  <a:pt x="9" y="40"/>
                  <a:pt x="20" y="40"/>
                </a:cubicBezTo>
                <a:cubicBezTo>
                  <a:pt x="31" y="40"/>
                  <a:pt x="40" y="31"/>
                  <a:pt x="40" y="20"/>
                </a:cubicBezTo>
                <a:cubicBezTo>
                  <a:pt x="40" y="9"/>
                  <a:pt x="31" y="0"/>
                  <a:pt x="20" y="0"/>
                </a:cubicBezTo>
                <a:close/>
                <a:moveTo>
                  <a:pt x="20" y="32"/>
                </a:moveTo>
                <a:cubicBezTo>
                  <a:pt x="13" y="32"/>
                  <a:pt x="8" y="27"/>
                  <a:pt x="8" y="20"/>
                </a:cubicBezTo>
                <a:cubicBezTo>
                  <a:pt x="8" y="13"/>
                  <a:pt x="13" y="8"/>
                  <a:pt x="20" y="8"/>
                </a:cubicBezTo>
                <a:cubicBezTo>
                  <a:pt x="27" y="8"/>
                  <a:pt x="32" y="13"/>
                  <a:pt x="32" y="20"/>
                </a:cubicBezTo>
                <a:cubicBezTo>
                  <a:pt x="32" y="27"/>
                  <a:pt x="27" y="32"/>
                  <a:pt x="20" y="32"/>
                </a:cubicBezTo>
                <a:close/>
                <a:moveTo>
                  <a:pt x="88" y="0"/>
                </a:moveTo>
                <a:cubicBezTo>
                  <a:pt x="77" y="0"/>
                  <a:pt x="68" y="9"/>
                  <a:pt x="68" y="20"/>
                </a:cubicBezTo>
                <a:cubicBezTo>
                  <a:pt x="68" y="31"/>
                  <a:pt x="77" y="40"/>
                  <a:pt x="88" y="40"/>
                </a:cubicBezTo>
                <a:cubicBezTo>
                  <a:pt x="99" y="40"/>
                  <a:pt x="108" y="31"/>
                  <a:pt x="108" y="20"/>
                </a:cubicBezTo>
                <a:cubicBezTo>
                  <a:pt x="108" y="9"/>
                  <a:pt x="99" y="0"/>
                  <a:pt x="88" y="0"/>
                </a:cubicBezTo>
                <a:close/>
                <a:moveTo>
                  <a:pt x="88" y="32"/>
                </a:moveTo>
                <a:cubicBezTo>
                  <a:pt x="81" y="32"/>
                  <a:pt x="76" y="27"/>
                  <a:pt x="76" y="20"/>
                </a:cubicBezTo>
                <a:cubicBezTo>
                  <a:pt x="76" y="13"/>
                  <a:pt x="81" y="8"/>
                  <a:pt x="88" y="8"/>
                </a:cubicBezTo>
                <a:cubicBezTo>
                  <a:pt x="95" y="8"/>
                  <a:pt x="100" y="13"/>
                  <a:pt x="100" y="20"/>
                </a:cubicBezTo>
                <a:cubicBezTo>
                  <a:pt x="100" y="27"/>
                  <a:pt x="95" y="32"/>
                  <a:pt x="88" y="32"/>
                </a:cubicBezTo>
                <a:close/>
                <a:moveTo>
                  <a:pt x="156" y="0"/>
                </a:moveTo>
                <a:cubicBezTo>
                  <a:pt x="145" y="0"/>
                  <a:pt x="136" y="9"/>
                  <a:pt x="136" y="20"/>
                </a:cubicBezTo>
                <a:cubicBezTo>
                  <a:pt x="136" y="31"/>
                  <a:pt x="145" y="40"/>
                  <a:pt x="156" y="40"/>
                </a:cubicBezTo>
                <a:cubicBezTo>
                  <a:pt x="167" y="40"/>
                  <a:pt x="176" y="31"/>
                  <a:pt x="176" y="20"/>
                </a:cubicBezTo>
                <a:cubicBezTo>
                  <a:pt x="176" y="9"/>
                  <a:pt x="167" y="0"/>
                  <a:pt x="156" y="0"/>
                </a:cubicBezTo>
                <a:close/>
                <a:moveTo>
                  <a:pt x="156" y="32"/>
                </a:moveTo>
                <a:cubicBezTo>
                  <a:pt x="149" y="32"/>
                  <a:pt x="144" y="27"/>
                  <a:pt x="144" y="20"/>
                </a:cubicBezTo>
                <a:cubicBezTo>
                  <a:pt x="144" y="13"/>
                  <a:pt x="149" y="8"/>
                  <a:pt x="156" y="8"/>
                </a:cubicBezTo>
                <a:cubicBezTo>
                  <a:pt x="163" y="8"/>
                  <a:pt x="168" y="13"/>
                  <a:pt x="168" y="20"/>
                </a:cubicBezTo>
                <a:cubicBezTo>
                  <a:pt x="168" y="27"/>
                  <a:pt x="163" y="32"/>
                  <a:pt x="156" y="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7" name="Freeform 484"/>
          <p:cNvSpPr>
            <a:spLocks noEditPoints="1"/>
          </p:cNvSpPr>
          <p:nvPr/>
        </p:nvSpPr>
        <p:spPr bwMode="auto">
          <a:xfrm>
            <a:off x="5335645" y="3157446"/>
            <a:ext cx="529537" cy="529537"/>
          </a:xfrm>
          <a:custGeom>
            <a:avLst/>
            <a:gdLst>
              <a:gd name="T0" fmla="*/ 132 w 176"/>
              <a:gd name="T1" fmla="*/ 76 h 176"/>
              <a:gd name="T2" fmla="*/ 120 w 176"/>
              <a:gd name="T3" fmla="*/ 88 h 176"/>
              <a:gd name="T4" fmla="*/ 132 w 176"/>
              <a:gd name="T5" fmla="*/ 100 h 176"/>
              <a:gd name="T6" fmla="*/ 144 w 176"/>
              <a:gd name="T7" fmla="*/ 88 h 176"/>
              <a:gd name="T8" fmla="*/ 132 w 176"/>
              <a:gd name="T9" fmla="*/ 76 h 176"/>
              <a:gd name="T10" fmla="*/ 132 w 176"/>
              <a:gd name="T11" fmla="*/ 92 h 176"/>
              <a:gd name="T12" fmla="*/ 128 w 176"/>
              <a:gd name="T13" fmla="*/ 88 h 176"/>
              <a:gd name="T14" fmla="*/ 132 w 176"/>
              <a:gd name="T15" fmla="*/ 84 h 176"/>
              <a:gd name="T16" fmla="*/ 136 w 176"/>
              <a:gd name="T17" fmla="*/ 88 h 176"/>
              <a:gd name="T18" fmla="*/ 132 w 176"/>
              <a:gd name="T19" fmla="*/ 92 h 176"/>
              <a:gd name="T20" fmla="*/ 44 w 176"/>
              <a:gd name="T21" fmla="*/ 76 h 176"/>
              <a:gd name="T22" fmla="*/ 32 w 176"/>
              <a:gd name="T23" fmla="*/ 88 h 176"/>
              <a:gd name="T24" fmla="*/ 44 w 176"/>
              <a:gd name="T25" fmla="*/ 100 h 176"/>
              <a:gd name="T26" fmla="*/ 56 w 176"/>
              <a:gd name="T27" fmla="*/ 88 h 176"/>
              <a:gd name="T28" fmla="*/ 44 w 176"/>
              <a:gd name="T29" fmla="*/ 76 h 176"/>
              <a:gd name="T30" fmla="*/ 44 w 176"/>
              <a:gd name="T31" fmla="*/ 92 h 176"/>
              <a:gd name="T32" fmla="*/ 40 w 176"/>
              <a:gd name="T33" fmla="*/ 88 h 176"/>
              <a:gd name="T34" fmla="*/ 44 w 176"/>
              <a:gd name="T35" fmla="*/ 84 h 176"/>
              <a:gd name="T36" fmla="*/ 48 w 176"/>
              <a:gd name="T37" fmla="*/ 88 h 176"/>
              <a:gd name="T38" fmla="*/ 44 w 176"/>
              <a:gd name="T39" fmla="*/ 92 h 176"/>
              <a:gd name="T40" fmla="*/ 88 w 176"/>
              <a:gd name="T41" fmla="*/ 76 h 176"/>
              <a:gd name="T42" fmla="*/ 76 w 176"/>
              <a:gd name="T43" fmla="*/ 88 h 176"/>
              <a:gd name="T44" fmla="*/ 88 w 176"/>
              <a:gd name="T45" fmla="*/ 100 h 176"/>
              <a:gd name="T46" fmla="*/ 100 w 176"/>
              <a:gd name="T47" fmla="*/ 88 h 176"/>
              <a:gd name="T48" fmla="*/ 88 w 176"/>
              <a:gd name="T49" fmla="*/ 76 h 176"/>
              <a:gd name="T50" fmla="*/ 88 w 176"/>
              <a:gd name="T51" fmla="*/ 92 h 176"/>
              <a:gd name="T52" fmla="*/ 84 w 176"/>
              <a:gd name="T53" fmla="*/ 88 h 176"/>
              <a:gd name="T54" fmla="*/ 88 w 176"/>
              <a:gd name="T55" fmla="*/ 84 h 176"/>
              <a:gd name="T56" fmla="*/ 92 w 176"/>
              <a:gd name="T57" fmla="*/ 88 h 176"/>
              <a:gd name="T58" fmla="*/ 88 w 176"/>
              <a:gd name="T59" fmla="*/ 92 h 176"/>
              <a:gd name="T60" fmla="*/ 88 w 176"/>
              <a:gd name="T61" fmla="*/ 0 h 176"/>
              <a:gd name="T62" fmla="*/ 0 w 176"/>
              <a:gd name="T63" fmla="*/ 88 h 176"/>
              <a:gd name="T64" fmla="*/ 88 w 176"/>
              <a:gd name="T65" fmla="*/ 176 h 176"/>
              <a:gd name="T66" fmla="*/ 176 w 176"/>
              <a:gd name="T67" fmla="*/ 88 h 176"/>
              <a:gd name="T68" fmla="*/ 88 w 176"/>
              <a:gd name="T69" fmla="*/ 0 h 176"/>
              <a:gd name="T70" fmla="*/ 88 w 176"/>
              <a:gd name="T71" fmla="*/ 168 h 176"/>
              <a:gd name="T72" fmla="*/ 8 w 176"/>
              <a:gd name="T73" fmla="*/ 88 h 176"/>
              <a:gd name="T74" fmla="*/ 88 w 176"/>
              <a:gd name="T75" fmla="*/ 8 h 176"/>
              <a:gd name="T76" fmla="*/ 168 w 176"/>
              <a:gd name="T77" fmla="*/ 88 h 176"/>
              <a:gd name="T78" fmla="*/ 88 w 176"/>
              <a:gd name="T79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132" y="76"/>
                </a:moveTo>
                <a:cubicBezTo>
                  <a:pt x="125" y="76"/>
                  <a:pt x="120" y="81"/>
                  <a:pt x="120" y="88"/>
                </a:cubicBezTo>
                <a:cubicBezTo>
                  <a:pt x="120" y="95"/>
                  <a:pt x="125" y="100"/>
                  <a:pt x="132" y="100"/>
                </a:cubicBezTo>
                <a:cubicBezTo>
                  <a:pt x="139" y="100"/>
                  <a:pt x="144" y="95"/>
                  <a:pt x="144" y="88"/>
                </a:cubicBezTo>
                <a:cubicBezTo>
                  <a:pt x="144" y="81"/>
                  <a:pt x="139" y="76"/>
                  <a:pt x="132" y="76"/>
                </a:cubicBezTo>
                <a:close/>
                <a:moveTo>
                  <a:pt x="132" y="92"/>
                </a:moveTo>
                <a:cubicBezTo>
                  <a:pt x="130" y="92"/>
                  <a:pt x="128" y="90"/>
                  <a:pt x="128" y="88"/>
                </a:cubicBezTo>
                <a:cubicBezTo>
                  <a:pt x="128" y="86"/>
                  <a:pt x="130" y="84"/>
                  <a:pt x="132" y="84"/>
                </a:cubicBezTo>
                <a:cubicBezTo>
                  <a:pt x="134" y="84"/>
                  <a:pt x="136" y="86"/>
                  <a:pt x="136" y="88"/>
                </a:cubicBezTo>
                <a:cubicBezTo>
                  <a:pt x="136" y="90"/>
                  <a:pt x="134" y="92"/>
                  <a:pt x="132" y="92"/>
                </a:cubicBezTo>
                <a:close/>
                <a:moveTo>
                  <a:pt x="44" y="76"/>
                </a:moveTo>
                <a:cubicBezTo>
                  <a:pt x="37" y="76"/>
                  <a:pt x="32" y="81"/>
                  <a:pt x="32" y="88"/>
                </a:cubicBezTo>
                <a:cubicBezTo>
                  <a:pt x="32" y="95"/>
                  <a:pt x="37" y="100"/>
                  <a:pt x="44" y="100"/>
                </a:cubicBezTo>
                <a:cubicBezTo>
                  <a:pt x="51" y="100"/>
                  <a:pt x="56" y="95"/>
                  <a:pt x="56" y="88"/>
                </a:cubicBezTo>
                <a:cubicBezTo>
                  <a:pt x="56" y="81"/>
                  <a:pt x="51" y="76"/>
                  <a:pt x="44" y="76"/>
                </a:cubicBezTo>
                <a:close/>
                <a:moveTo>
                  <a:pt x="44" y="92"/>
                </a:moveTo>
                <a:cubicBezTo>
                  <a:pt x="42" y="92"/>
                  <a:pt x="40" y="90"/>
                  <a:pt x="40" y="88"/>
                </a:cubicBezTo>
                <a:cubicBezTo>
                  <a:pt x="40" y="86"/>
                  <a:pt x="42" y="84"/>
                  <a:pt x="44" y="84"/>
                </a:cubicBezTo>
                <a:cubicBezTo>
                  <a:pt x="46" y="84"/>
                  <a:pt x="48" y="86"/>
                  <a:pt x="48" y="88"/>
                </a:cubicBezTo>
                <a:cubicBezTo>
                  <a:pt x="48" y="90"/>
                  <a:pt x="46" y="92"/>
                  <a:pt x="44" y="92"/>
                </a:cubicBezTo>
                <a:close/>
                <a:moveTo>
                  <a:pt x="88" y="76"/>
                </a:moveTo>
                <a:cubicBezTo>
                  <a:pt x="81" y="76"/>
                  <a:pt x="76" y="81"/>
                  <a:pt x="76" y="88"/>
                </a:cubicBezTo>
                <a:cubicBezTo>
                  <a:pt x="76" y="95"/>
                  <a:pt x="81" y="100"/>
                  <a:pt x="88" y="100"/>
                </a:cubicBezTo>
                <a:cubicBezTo>
                  <a:pt x="95" y="100"/>
                  <a:pt x="100" y="95"/>
                  <a:pt x="100" y="88"/>
                </a:cubicBezTo>
                <a:cubicBezTo>
                  <a:pt x="100" y="81"/>
                  <a:pt x="95" y="76"/>
                  <a:pt x="88" y="76"/>
                </a:cubicBezTo>
                <a:close/>
                <a:moveTo>
                  <a:pt x="88" y="92"/>
                </a:moveTo>
                <a:cubicBezTo>
                  <a:pt x="86" y="92"/>
                  <a:pt x="84" y="90"/>
                  <a:pt x="84" y="88"/>
                </a:cubicBezTo>
                <a:cubicBezTo>
                  <a:pt x="84" y="86"/>
                  <a:pt x="86" y="84"/>
                  <a:pt x="88" y="84"/>
                </a:cubicBezTo>
                <a:cubicBezTo>
                  <a:pt x="90" y="84"/>
                  <a:pt x="92" y="86"/>
                  <a:pt x="92" y="88"/>
                </a:cubicBezTo>
                <a:cubicBezTo>
                  <a:pt x="92" y="90"/>
                  <a:pt x="90" y="92"/>
                  <a:pt x="88" y="92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8" name="Freeform 485"/>
          <p:cNvSpPr>
            <a:spLocks noEditPoints="1"/>
          </p:cNvSpPr>
          <p:nvPr/>
        </p:nvSpPr>
        <p:spPr bwMode="auto">
          <a:xfrm>
            <a:off x="6340399" y="3157446"/>
            <a:ext cx="515955" cy="529537"/>
          </a:xfrm>
          <a:custGeom>
            <a:avLst/>
            <a:gdLst>
              <a:gd name="T0" fmla="*/ 44 w 176"/>
              <a:gd name="T1" fmla="*/ 132 h 176"/>
              <a:gd name="T2" fmla="*/ 78 w 176"/>
              <a:gd name="T3" fmla="*/ 126 h 176"/>
              <a:gd name="T4" fmla="*/ 170 w 176"/>
              <a:gd name="T5" fmla="*/ 34 h 176"/>
              <a:gd name="T6" fmla="*/ 176 w 176"/>
              <a:gd name="T7" fmla="*/ 20 h 176"/>
              <a:gd name="T8" fmla="*/ 156 w 176"/>
              <a:gd name="T9" fmla="*/ 0 h 176"/>
              <a:gd name="T10" fmla="*/ 142 w 176"/>
              <a:gd name="T11" fmla="*/ 6 h 176"/>
              <a:gd name="T12" fmla="*/ 50 w 176"/>
              <a:gd name="T13" fmla="*/ 98 h 176"/>
              <a:gd name="T14" fmla="*/ 44 w 176"/>
              <a:gd name="T15" fmla="*/ 132 h 176"/>
              <a:gd name="T16" fmla="*/ 148 w 176"/>
              <a:gd name="T17" fmla="*/ 12 h 176"/>
              <a:gd name="T18" fmla="*/ 156 w 176"/>
              <a:gd name="T19" fmla="*/ 8 h 176"/>
              <a:gd name="T20" fmla="*/ 168 w 176"/>
              <a:gd name="T21" fmla="*/ 20 h 176"/>
              <a:gd name="T22" fmla="*/ 164 w 176"/>
              <a:gd name="T23" fmla="*/ 28 h 176"/>
              <a:gd name="T24" fmla="*/ 159 w 176"/>
              <a:gd name="T25" fmla="*/ 34 h 176"/>
              <a:gd name="T26" fmla="*/ 142 w 176"/>
              <a:gd name="T27" fmla="*/ 17 h 176"/>
              <a:gd name="T28" fmla="*/ 148 w 176"/>
              <a:gd name="T29" fmla="*/ 12 h 176"/>
              <a:gd name="T30" fmla="*/ 137 w 176"/>
              <a:gd name="T31" fmla="*/ 22 h 176"/>
              <a:gd name="T32" fmla="*/ 154 w 176"/>
              <a:gd name="T33" fmla="*/ 39 h 176"/>
              <a:gd name="T34" fmla="*/ 80 w 176"/>
              <a:gd name="T35" fmla="*/ 113 h 176"/>
              <a:gd name="T36" fmla="*/ 80 w 176"/>
              <a:gd name="T37" fmla="*/ 96 h 176"/>
              <a:gd name="T38" fmla="*/ 63 w 176"/>
              <a:gd name="T39" fmla="*/ 96 h 176"/>
              <a:gd name="T40" fmla="*/ 137 w 176"/>
              <a:gd name="T41" fmla="*/ 22 h 176"/>
              <a:gd name="T42" fmla="*/ 57 w 176"/>
              <a:gd name="T43" fmla="*/ 104 h 176"/>
              <a:gd name="T44" fmla="*/ 72 w 176"/>
              <a:gd name="T45" fmla="*/ 104 h 176"/>
              <a:gd name="T46" fmla="*/ 72 w 176"/>
              <a:gd name="T47" fmla="*/ 119 h 176"/>
              <a:gd name="T48" fmla="*/ 54 w 176"/>
              <a:gd name="T49" fmla="*/ 122 h 176"/>
              <a:gd name="T50" fmla="*/ 57 w 176"/>
              <a:gd name="T51" fmla="*/ 104 h 176"/>
              <a:gd name="T52" fmla="*/ 172 w 176"/>
              <a:gd name="T53" fmla="*/ 60 h 176"/>
              <a:gd name="T54" fmla="*/ 168 w 176"/>
              <a:gd name="T55" fmla="*/ 64 h 176"/>
              <a:gd name="T56" fmla="*/ 168 w 176"/>
              <a:gd name="T57" fmla="*/ 152 h 176"/>
              <a:gd name="T58" fmla="*/ 152 w 176"/>
              <a:gd name="T59" fmla="*/ 168 h 176"/>
              <a:gd name="T60" fmla="*/ 24 w 176"/>
              <a:gd name="T61" fmla="*/ 168 h 176"/>
              <a:gd name="T62" fmla="*/ 8 w 176"/>
              <a:gd name="T63" fmla="*/ 152 h 176"/>
              <a:gd name="T64" fmla="*/ 8 w 176"/>
              <a:gd name="T65" fmla="*/ 24 h 176"/>
              <a:gd name="T66" fmla="*/ 24 w 176"/>
              <a:gd name="T67" fmla="*/ 8 h 176"/>
              <a:gd name="T68" fmla="*/ 112 w 176"/>
              <a:gd name="T69" fmla="*/ 8 h 176"/>
              <a:gd name="T70" fmla="*/ 116 w 176"/>
              <a:gd name="T71" fmla="*/ 4 h 176"/>
              <a:gd name="T72" fmla="*/ 112 w 176"/>
              <a:gd name="T73" fmla="*/ 0 h 176"/>
              <a:gd name="T74" fmla="*/ 24 w 176"/>
              <a:gd name="T75" fmla="*/ 0 h 176"/>
              <a:gd name="T76" fmla="*/ 0 w 176"/>
              <a:gd name="T77" fmla="*/ 24 h 176"/>
              <a:gd name="T78" fmla="*/ 0 w 176"/>
              <a:gd name="T79" fmla="*/ 152 h 176"/>
              <a:gd name="T80" fmla="*/ 24 w 176"/>
              <a:gd name="T81" fmla="*/ 176 h 176"/>
              <a:gd name="T82" fmla="*/ 152 w 176"/>
              <a:gd name="T83" fmla="*/ 176 h 176"/>
              <a:gd name="T84" fmla="*/ 176 w 176"/>
              <a:gd name="T85" fmla="*/ 152 h 176"/>
              <a:gd name="T86" fmla="*/ 176 w 176"/>
              <a:gd name="T87" fmla="*/ 64 h 176"/>
              <a:gd name="T88" fmla="*/ 172 w 176"/>
              <a:gd name="T89" fmla="*/ 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44" y="132"/>
                </a:moveTo>
                <a:cubicBezTo>
                  <a:pt x="78" y="126"/>
                  <a:pt x="78" y="126"/>
                  <a:pt x="78" y="126"/>
                </a:cubicBezTo>
                <a:cubicBezTo>
                  <a:pt x="170" y="34"/>
                  <a:pt x="170" y="34"/>
                  <a:pt x="170" y="34"/>
                </a:cubicBezTo>
                <a:cubicBezTo>
                  <a:pt x="174" y="31"/>
                  <a:pt x="176" y="26"/>
                  <a:pt x="176" y="20"/>
                </a:cubicBezTo>
                <a:cubicBezTo>
                  <a:pt x="176" y="9"/>
                  <a:pt x="167" y="0"/>
                  <a:pt x="156" y="0"/>
                </a:cubicBezTo>
                <a:cubicBezTo>
                  <a:pt x="150" y="0"/>
                  <a:pt x="145" y="2"/>
                  <a:pt x="142" y="6"/>
                </a:cubicBezTo>
                <a:cubicBezTo>
                  <a:pt x="50" y="98"/>
                  <a:pt x="50" y="98"/>
                  <a:pt x="50" y="98"/>
                </a:cubicBezTo>
                <a:lnTo>
                  <a:pt x="44" y="132"/>
                </a:lnTo>
                <a:close/>
                <a:moveTo>
                  <a:pt x="148" y="12"/>
                </a:moveTo>
                <a:cubicBezTo>
                  <a:pt x="150" y="9"/>
                  <a:pt x="153" y="8"/>
                  <a:pt x="156" y="8"/>
                </a:cubicBezTo>
                <a:cubicBezTo>
                  <a:pt x="163" y="8"/>
                  <a:pt x="168" y="13"/>
                  <a:pt x="168" y="20"/>
                </a:cubicBezTo>
                <a:cubicBezTo>
                  <a:pt x="168" y="23"/>
                  <a:pt x="167" y="26"/>
                  <a:pt x="164" y="28"/>
                </a:cubicBezTo>
                <a:cubicBezTo>
                  <a:pt x="159" y="34"/>
                  <a:pt x="159" y="34"/>
                  <a:pt x="159" y="34"/>
                </a:cubicBezTo>
                <a:cubicBezTo>
                  <a:pt x="142" y="17"/>
                  <a:pt x="142" y="17"/>
                  <a:pt x="142" y="17"/>
                </a:cubicBezTo>
                <a:lnTo>
                  <a:pt x="148" y="12"/>
                </a:lnTo>
                <a:close/>
                <a:moveTo>
                  <a:pt x="137" y="22"/>
                </a:moveTo>
                <a:cubicBezTo>
                  <a:pt x="154" y="39"/>
                  <a:pt x="154" y="39"/>
                  <a:pt x="154" y="39"/>
                </a:cubicBezTo>
                <a:cubicBezTo>
                  <a:pt x="80" y="113"/>
                  <a:pt x="80" y="113"/>
                  <a:pt x="80" y="113"/>
                </a:cubicBezTo>
                <a:cubicBezTo>
                  <a:pt x="80" y="96"/>
                  <a:pt x="80" y="96"/>
                  <a:pt x="80" y="96"/>
                </a:cubicBezTo>
                <a:cubicBezTo>
                  <a:pt x="63" y="96"/>
                  <a:pt x="63" y="96"/>
                  <a:pt x="63" y="96"/>
                </a:cubicBezTo>
                <a:lnTo>
                  <a:pt x="137" y="22"/>
                </a:lnTo>
                <a:close/>
                <a:moveTo>
                  <a:pt x="57" y="104"/>
                </a:moveTo>
                <a:cubicBezTo>
                  <a:pt x="72" y="104"/>
                  <a:pt x="72" y="104"/>
                  <a:pt x="72" y="104"/>
                </a:cubicBezTo>
                <a:cubicBezTo>
                  <a:pt x="72" y="119"/>
                  <a:pt x="72" y="119"/>
                  <a:pt x="72" y="119"/>
                </a:cubicBezTo>
                <a:cubicBezTo>
                  <a:pt x="54" y="122"/>
                  <a:pt x="54" y="122"/>
                  <a:pt x="54" y="122"/>
                </a:cubicBezTo>
                <a:lnTo>
                  <a:pt x="57" y="104"/>
                </a:lnTo>
                <a:close/>
                <a:moveTo>
                  <a:pt x="172" y="60"/>
                </a:moveTo>
                <a:cubicBezTo>
                  <a:pt x="170" y="60"/>
                  <a:pt x="168" y="62"/>
                  <a:pt x="168" y="64"/>
                </a:cubicBezTo>
                <a:cubicBezTo>
                  <a:pt x="168" y="152"/>
                  <a:pt x="168" y="152"/>
                  <a:pt x="168" y="152"/>
                </a:cubicBezTo>
                <a:cubicBezTo>
                  <a:pt x="168" y="161"/>
                  <a:pt x="161" y="168"/>
                  <a:pt x="152" y="168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15" y="168"/>
                  <a:pt x="8" y="161"/>
                  <a:pt x="8" y="152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4" y="8"/>
                  <a:pt x="116" y="6"/>
                  <a:pt x="116" y="4"/>
                </a:cubicBezTo>
                <a:cubicBezTo>
                  <a:pt x="116" y="2"/>
                  <a:pt x="114" y="0"/>
                  <a:pt x="112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65"/>
                  <a:pt x="11" y="176"/>
                  <a:pt x="24" y="17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65" y="176"/>
                  <a:pt x="176" y="165"/>
                  <a:pt x="176" y="152"/>
                </a:cubicBezTo>
                <a:cubicBezTo>
                  <a:pt x="176" y="64"/>
                  <a:pt x="176" y="64"/>
                  <a:pt x="176" y="64"/>
                </a:cubicBezTo>
                <a:cubicBezTo>
                  <a:pt x="176" y="62"/>
                  <a:pt x="174" y="60"/>
                  <a:pt x="172" y="6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9" name="Freeform 486"/>
          <p:cNvSpPr>
            <a:spLocks noEditPoints="1"/>
          </p:cNvSpPr>
          <p:nvPr/>
        </p:nvSpPr>
        <p:spPr bwMode="auto">
          <a:xfrm>
            <a:off x="7331570" y="3157446"/>
            <a:ext cx="529537" cy="529537"/>
          </a:xfrm>
          <a:custGeom>
            <a:avLst/>
            <a:gdLst>
              <a:gd name="T0" fmla="*/ 144 w 176"/>
              <a:gd name="T1" fmla="*/ 0 h 176"/>
              <a:gd name="T2" fmla="*/ 121 w 176"/>
              <a:gd name="T3" fmla="*/ 9 h 176"/>
              <a:gd name="T4" fmla="*/ 13 w 176"/>
              <a:gd name="T5" fmla="*/ 117 h 176"/>
              <a:gd name="T6" fmla="*/ 0 w 176"/>
              <a:gd name="T7" fmla="*/ 176 h 176"/>
              <a:gd name="T8" fmla="*/ 59 w 176"/>
              <a:gd name="T9" fmla="*/ 163 h 176"/>
              <a:gd name="T10" fmla="*/ 167 w 176"/>
              <a:gd name="T11" fmla="*/ 55 h 176"/>
              <a:gd name="T12" fmla="*/ 176 w 176"/>
              <a:gd name="T13" fmla="*/ 32 h 176"/>
              <a:gd name="T14" fmla="*/ 144 w 176"/>
              <a:gd name="T15" fmla="*/ 0 h 176"/>
              <a:gd name="T16" fmla="*/ 52 w 176"/>
              <a:gd name="T17" fmla="*/ 155 h 176"/>
              <a:gd name="T18" fmla="*/ 24 w 176"/>
              <a:gd name="T19" fmla="*/ 162 h 176"/>
              <a:gd name="T20" fmla="*/ 24 w 176"/>
              <a:gd name="T21" fmla="*/ 152 h 176"/>
              <a:gd name="T22" fmla="*/ 14 w 176"/>
              <a:gd name="T23" fmla="*/ 152 h 176"/>
              <a:gd name="T24" fmla="*/ 21 w 176"/>
              <a:gd name="T25" fmla="*/ 124 h 176"/>
              <a:gd name="T26" fmla="*/ 52 w 176"/>
              <a:gd name="T27" fmla="*/ 124 h 176"/>
              <a:gd name="T28" fmla="*/ 52 w 176"/>
              <a:gd name="T29" fmla="*/ 155 h 176"/>
              <a:gd name="T30" fmla="*/ 60 w 176"/>
              <a:gd name="T31" fmla="*/ 150 h 176"/>
              <a:gd name="T32" fmla="*/ 60 w 176"/>
              <a:gd name="T33" fmla="*/ 120 h 176"/>
              <a:gd name="T34" fmla="*/ 56 w 176"/>
              <a:gd name="T35" fmla="*/ 116 h 176"/>
              <a:gd name="T36" fmla="*/ 26 w 176"/>
              <a:gd name="T37" fmla="*/ 116 h 176"/>
              <a:gd name="T38" fmla="*/ 112 w 176"/>
              <a:gd name="T39" fmla="*/ 30 h 176"/>
              <a:gd name="T40" fmla="*/ 146 w 176"/>
              <a:gd name="T41" fmla="*/ 64 h 176"/>
              <a:gd name="T42" fmla="*/ 60 w 176"/>
              <a:gd name="T43" fmla="*/ 150 h 176"/>
              <a:gd name="T44" fmla="*/ 161 w 176"/>
              <a:gd name="T45" fmla="*/ 49 h 176"/>
              <a:gd name="T46" fmla="*/ 152 w 176"/>
              <a:gd name="T47" fmla="*/ 58 h 176"/>
              <a:gd name="T48" fmla="*/ 118 w 176"/>
              <a:gd name="T49" fmla="*/ 24 h 176"/>
              <a:gd name="T50" fmla="*/ 127 w 176"/>
              <a:gd name="T51" fmla="*/ 15 h 176"/>
              <a:gd name="T52" fmla="*/ 144 w 176"/>
              <a:gd name="T53" fmla="*/ 8 h 176"/>
              <a:gd name="T54" fmla="*/ 168 w 176"/>
              <a:gd name="T55" fmla="*/ 32 h 176"/>
              <a:gd name="T56" fmla="*/ 161 w 176"/>
              <a:gd name="T57" fmla="*/ 4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6" h="176">
                <a:moveTo>
                  <a:pt x="144" y="0"/>
                </a:moveTo>
                <a:cubicBezTo>
                  <a:pt x="135" y="0"/>
                  <a:pt x="127" y="4"/>
                  <a:pt x="121" y="9"/>
                </a:cubicBezTo>
                <a:cubicBezTo>
                  <a:pt x="13" y="117"/>
                  <a:pt x="13" y="117"/>
                  <a:pt x="13" y="117"/>
                </a:cubicBezTo>
                <a:cubicBezTo>
                  <a:pt x="0" y="176"/>
                  <a:pt x="0" y="176"/>
                  <a:pt x="0" y="176"/>
                </a:cubicBezTo>
                <a:cubicBezTo>
                  <a:pt x="59" y="163"/>
                  <a:pt x="59" y="163"/>
                  <a:pt x="59" y="163"/>
                </a:cubicBezTo>
                <a:cubicBezTo>
                  <a:pt x="167" y="55"/>
                  <a:pt x="167" y="55"/>
                  <a:pt x="167" y="55"/>
                </a:cubicBezTo>
                <a:cubicBezTo>
                  <a:pt x="172" y="49"/>
                  <a:pt x="176" y="41"/>
                  <a:pt x="176" y="32"/>
                </a:cubicBezTo>
                <a:cubicBezTo>
                  <a:pt x="176" y="14"/>
                  <a:pt x="162" y="0"/>
                  <a:pt x="144" y="0"/>
                </a:cubicBezTo>
                <a:close/>
                <a:moveTo>
                  <a:pt x="52" y="155"/>
                </a:moveTo>
                <a:cubicBezTo>
                  <a:pt x="24" y="162"/>
                  <a:pt x="24" y="162"/>
                  <a:pt x="24" y="162"/>
                </a:cubicBezTo>
                <a:cubicBezTo>
                  <a:pt x="24" y="152"/>
                  <a:pt x="24" y="152"/>
                  <a:pt x="24" y="152"/>
                </a:cubicBezTo>
                <a:cubicBezTo>
                  <a:pt x="14" y="152"/>
                  <a:pt x="14" y="152"/>
                  <a:pt x="14" y="152"/>
                </a:cubicBezTo>
                <a:cubicBezTo>
                  <a:pt x="21" y="124"/>
                  <a:pt x="21" y="124"/>
                  <a:pt x="21" y="124"/>
                </a:cubicBezTo>
                <a:cubicBezTo>
                  <a:pt x="52" y="124"/>
                  <a:pt x="52" y="124"/>
                  <a:pt x="52" y="124"/>
                </a:cubicBezTo>
                <a:lnTo>
                  <a:pt x="52" y="155"/>
                </a:lnTo>
                <a:close/>
                <a:moveTo>
                  <a:pt x="60" y="150"/>
                </a:moveTo>
                <a:cubicBezTo>
                  <a:pt x="60" y="120"/>
                  <a:pt x="60" y="120"/>
                  <a:pt x="60" y="120"/>
                </a:cubicBezTo>
                <a:cubicBezTo>
                  <a:pt x="60" y="118"/>
                  <a:pt x="58" y="116"/>
                  <a:pt x="56" y="116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112" y="30"/>
                  <a:pt x="112" y="30"/>
                  <a:pt x="112" y="30"/>
                </a:cubicBezTo>
                <a:cubicBezTo>
                  <a:pt x="146" y="64"/>
                  <a:pt x="146" y="64"/>
                  <a:pt x="146" y="64"/>
                </a:cubicBezTo>
                <a:lnTo>
                  <a:pt x="60" y="150"/>
                </a:lnTo>
                <a:close/>
                <a:moveTo>
                  <a:pt x="161" y="49"/>
                </a:moveTo>
                <a:cubicBezTo>
                  <a:pt x="152" y="58"/>
                  <a:pt x="152" y="58"/>
                  <a:pt x="152" y="58"/>
                </a:cubicBezTo>
                <a:cubicBezTo>
                  <a:pt x="118" y="24"/>
                  <a:pt x="118" y="24"/>
                  <a:pt x="118" y="24"/>
                </a:cubicBezTo>
                <a:cubicBezTo>
                  <a:pt x="127" y="15"/>
                  <a:pt x="127" y="15"/>
                  <a:pt x="127" y="15"/>
                </a:cubicBezTo>
                <a:cubicBezTo>
                  <a:pt x="127" y="15"/>
                  <a:pt x="134" y="8"/>
                  <a:pt x="144" y="8"/>
                </a:cubicBezTo>
                <a:cubicBezTo>
                  <a:pt x="157" y="8"/>
                  <a:pt x="168" y="19"/>
                  <a:pt x="168" y="32"/>
                </a:cubicBezTo>
                <a:cubicBezTo>
                  <a:pt x="168" y="39"/>
                  <a:pt x="165" y="45"/>
                  <a:pt x="161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0" name="Freeform 487"/>
          <p:cNvSpPr>
            <a:spLocks noEditPoints="1"/>
          </p:cNvSpPr>
          <p:nvPr/>
        </p:nvSpPr>
        <p:spPr bwMode="auto">
          <a:xfrm>
            <a:off x="8336322" y="3184600"/>
            <a:ext cx="529537" cy="475224"/>
          </a:xfrm>
          <a:custGeom>
            <a:avLst/>
            <a:gdLst>
              <a:gd name="T0" fmla="*/ 88 w 176"/>
              <a:gd name="T1" fmla="*/ 0 h 160"/>
              <a:gd name="T2" fmla="*/ 0 w 176"/>
              <a:gd name="T3" fmla="*/ 72 h 160"/>
              <a:gd name="T4" fmla="*/ 25 w 176"/>
              <a:gd name="T5" fmla="*/ 122 h 160"/>
              <a:gd name="T6" fmla="*/ 16 w 176"/>
              <a:gd name="T7" fmla="*/ 160 h 160"/>
              <a:gd name="T8" fmla="*/ 63 w 176"/>
              <a:gd name="T9" fmla="*/ 141 h 160"/>
              <a:gd name="T10" fmla="*/ 88 w 176"/>
              <a:gd name="T11" fmla="*/ 144 h 160"/>
              <a:gd name="T12" fmla="*/ 176 w 176"/>
              <a:gd name="T13" fmla="*/ 72 h 160"/>
              <a:gd name="T14" fmla="*/ 88 w 176"/>
              <a:gd name="T15" fmla="*/ 0 h 160"/>
              <a:gd name="T16" fmla="*/ 88 w 176"/>
              <a:gd name="T17" fmla="*/ 136 h 160"/>
              <a:gd name="T18" fmla="*/ 65 w 176"/>
              <a:gd name="T19" fmla="*/ 133 h 160"/>
              <a:gd name="T20" fmla="*/ 63 w 176"/>
              <a:gd name="T21" fmla="*/ 133 h 160"/>
              <a:gd name="T22" fmla="*/ 60 w 176"/>
              <a:gd name="T23" fmla="*/ 134 h 160"/>
              <a:gd name="T24" fmla="*/ 27 w 176"/>
              <a:gd name="T25" fmla="*/ 147 h 160"/>
              <a:gd name="T26" fmla="*/ 33 w 176"/>
              <a:gd name="T27" fmla="*/ 124 h 160"/>
              <a:gd name="T28" fmla="*/ 30 w 176"/>
              <a:gd name="T29" fmla="*/ 116 h 160"/>
              <a:gd name="T30" fmla="*/ 8 w 176"/>
              <a:gd name="T31" fmla="*/ 72 h 160"/>
              <a:gd name="T32" fmla="*/ 88 w 176"/>
              <a:gd name="T33" fmla="*/ 8 h 160"/>
              <a:gd name="T34" fmla="*/ 168 w 176"/>
              <a:gd name="T35" fmla="*/ 72 h 160"/>
              <a:gd name="T36" fmla="*/ 88 w 176"/>
              <a:gd name="T37" fmla="*/ 136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76" h="160">
                <a:moveTo>
                  <a:pt x="88" y="0"/>
                </a:moveTo>
                <a:cubicBezTo>
                  <a:pt x="39" y="0"/>
                  <a:pt x="0" y="32"/>
                  <a:pt x="0" y="72"/>
                </a:cubicBezTo>
                <a:cubicBezTo>
                  <a:pt x="0" y="92"/>
                  <a:pt x="10" y="109"/>
                  <a:pt x="25" y="122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63" y="141"/>
                  <a:pt x="63" y="141"/>
                  <a:pt x="63" y="141"/>
                </a:cubicBezTo>
                <a:cubicBezTo>
                  <a:pt x="71" y="143"/>
                  <a:pt x="79" y="144"/>
                  <a:pt x="88" y="144"/>
                </a:cubicBezTo>
                <a:cubicBezTo>
                  <a:pt x="137" y="144"/>
                  <a:pt x="176" y="112"/>
                  <a:pt x="176" y="72"/>
                </a:cubicBezTo>
                <a:cubicBezTo>
                  <a:pt x="176" y="32"/>
                  <a:pt x="137" y="0"/>
                  <a:pt x="88" y="0"/>
                </a:cubicBezTo>
                <a:close/>
                <a:moveTo>
                  <a:pt x="88" y="136"/>
                </a:moveTo>
                <a:cubicBezTo>
                  <a:pt x="80" y="136"/>
                  <a:pt x="73" y="135"/>
                  <a:pt x="65" y="133"/>
                </a:cubicBezTo>
                <a:cubicBezTo>
                  <a:pt x="65" y="133"/>
                  <a:pt x="64" y="133"/>
                  <a:pt x="63" y="133"/>
                </a:cubicBezTo>
                <a:cubicBezTo>
                  <a:pt x="62" y="133"/>
                  <a:pt x="61" y="133"/>
                  <a:pt x="60" y="134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33" y="121"/>
                  <a:pt x="32" y="118"/>
                  <a:pt x="30" y="116"/>
                </a:cubicBezTo>
                <a:cubicBezTo>
                  <a:pt x="16" y="104"/>
                  <a:pt x="8" y="88"/>
                  <a:pt x="8" y="72"/>
                </a:cubicBezTo>
                <a:cubicBezTo>
                  <a:pt x="8" y="37"/>
                  <a:pt x="44" y="8"/>
                  <a:pt x="88" y="8"/>
                </a:cubicBezTo>
                <a:cubicBezTo>
                  <a:pt x="132" y="8"/>
                  <a:pt x="168" y="37"/>
                  <a:pt x="168" y="72"/>
                </a:cubicBezTo>
                <a:cubicBezTo>
                  <a:pt x="168" y="107"/>
                  <a:pt x="132" y="136"/>
                  <a:pt x="88" y="1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1" name="Freeform 488"/>
          <p:cNvSpPr>
            <a:spLocks noEditPoints="1"/>
          </p:cNvSpPr>
          <p:nvPr/>
        </p:nvSpPr>
        <p:spPr bwMode="auto">
          <a:xfrm>
            <a:off x="9341075" y="3184600"/>
            <a:ext cx="515955" cy="475224"/>
          </a:xfrm>
          <a:custGeom>
            <a:avLst/>
            <a:gdLst>
              <a:gd name="T0" fmla="*/ 48 w 176"/>
              <a:gd name="T1" fmla="*/ 60 h 160"/>
              <a:gd name="T2" fmla="*/ 36 w 176"/>
              <a:gd name="T3" fmla="*/ 72 h 160"/>
              <a:gd name="T4" fmla="*/ 48 w 176"/>
              <a:gd name="T5" fmla="*/ 84 h 160"/>
              <a:gd name="T6" fmla="*/ 60 w 176"/>
              <a:gd name="T7" fmla="*/ 72 h 160"/>
              <a:gd name="T8" fmla="*/ 48 w 176"/>
              <a:gd name="T9" fmla="*/ 60 h 160"/>
              <a:gd name="T10" fmla="*/ 88 w 176"/>
              <a:gd name="T11" fmla="*/ 60 h 160"/>
              <a:gd name="T12" fmla="*/ 76 w 176"/>
              <a:gd name="T13" fmla="*/ 72 h 160"/>
              <a:gd name="T14" fmla="*/ 88 w 176"/>
              <a:gd name="T15" fmla="*/ 84 h 160"/>
              <a:gd name="T16" fmla="*/ 100 w 176"/>
              <a:gd name="T17" fmla="*/ 72 h 160"/>
              <a:gd name="T18" fmla="*/ 88 w 176"/>
              <a:gd name="T19" fmla="*/ 60 h 160"/>
              <a:gd name="T20" fmla="*/ 88 w 176"/>
              <a:gd name="T21" fmla="*/ 0 h 160"/>
              <a:gd name="T22" fmla="*/ 0 w 176"/>
              <a:gd name="T23" fmla="*/ 72 h 160"/>
              <a:gd name="T24" fmla="*/ 25 w 176"/>
              <a:gd name="T25" fmla="*/ 122 h 160"/>
              <a:gd name="T26" fmla="*/ 16 w 176"/>
              <a:gd name="T27" fmla="*/ 160 h 160"/>
              <a:gd name="T28" fmla="*/ 63 w 176"/>
              <a:gd name="T29" fmla="*/ 141 h 160"/>
              <a:gd name="T30" fmla="*/ 88 w 176"/>
              <a:gd name="T31" fmla="*/ 144 h 160"/>
              <a:gd name="T32" fmla="*/ 176 w 176"/>
              <a:gd name="T33" fmla="*/ 72 h 160"/>
              <a:gd name="T34" fmla="*/ 88 w 176"/>
              <a:gd name="T35" fmla="*/ 0 h 160"/>
              <a:gd name="T36" fmla="*/ 88 w 176"/>
              <a:gd name="T37" fmla="*/ 136 h 160"/>
              <a:gd name="T38" fmla="*/ 65 w 176"/>
              <a:gd name="T39" fmla="*/ 133 h 160"/>
              <a:gd name="T40" fmla="*/ 63 w 176"/>
              <a:gd name="T41" fmla="*/ 133 h 160"/>
              <a:gd name="T42" fmla="*/ 60 w 176"/>
              <a:gd name="T43" fmla="*/ 134 h 160"/>
              <a:gd name="T44" fmla="*/ 27 w 176"/>
              <a:gd name="T45" fmla="*/ 147 h 160"/>
              <a:gd name="T46" fmla="*/ 33 w 176"/>
              <a:gd name="T47" fmla="*/ 124 h 160"/>
              <a:gd name="T48" fmla="*/ 30 w 176"/>
              <a:gd name="T49" fmla="*/ 116 h 160"/>
              <a:gd name="T50" fmla="*/ 8 w 176"/>
              <a:gd name="T51" fmla="*/ 72 h 160"/>
              <a:gd name="T52" fmla="*/ 88 w 176"/>
              <a:gd name="T53" fmla="*/ 8 h 160"/>
              <a:gd name="T54" fmla="*/ 168 w 176"/>
              <a:gd name="T55" fmla="*/ 72 h 160"/>
              <a:gd name="T56" fmla="*/ 88 w 176"/>
              <a:gd name="T57" fmla="*/ 136 h 160"/>
              <a:gd name="T58" fmla="*/ 128 w 176"/>
              <a:gd name="T59" fmla="*/ 60 h 160"/>
              <a:gd name="T60" fmla="*/ 116 w 176"/>
              <a:gd name="T61" fmla="*/ 72 h 160"/>
              <a:gd name="T62" fmla="*/ 128 w 176"/>
              <a:gd name="T63" fmla="*/ 84 h 160"/>
              <a:gd name="T64" fmla="*/ 140 w 176"/>
              <a:gd name="T65" fmla="*/ 72 h 160"/>
              <a:gd name="T66" fmla="*/ 128 w 176"/>
              <a:gd name="T67" fmla="*/ 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76" h="160">
                <a:moveTo>
                  <a:pt x="48" y="60"/>
                </a:moveTo>
                <a:cubicBezTo>
                  <a:pt x="41" y="60"/>
                  <a:pt x="36" y="65"/>
                  <a:pt x="36" y="72"/>
                </a:cubicBezTo>
                <a:cubicBezTo>
                  <a:pt x="36" y="79"/>
                  <a:pt x="41" y="84"/>
                  <a:pt x="48" y="84"/>
                </a:cubicBezTo>
                <a:cubicBezTo>
                  <a:pt x="55" y="84"/>
                  <a:pt x="60" y="79"/>
                  <a:pt x="60" y="72"/>
                </a:cubicBezTo>
                <a:cubicBezTo>
                  <a:pt x="60" y="65"/>
                  <a:pt x="55" y="60"/>
                  <a:pt x="48" y="60"/>
                </a:cubicBezTo>
                <a:close/>
                <a:moveTo>
                  <a:pt x="88" y="60"/>
                </a:moveTo>
                <a:cubicBezTo>
                  <a:pt x="81" y="60"/>
                  <a:pt x="76" y="65"/>
                  <a:pt x="76" y="72"/>
                </a:cubicBezTo>
                <a:cubicBezTo>
                  <a:pt x="76" y="79"/>
                  <a:pt x="81" y="84"/>
                  <a:pt x="88" y="84"/>
                </a:cubicBezTo>
                <a:cubicBezTo>
                  <a:pt x="95" y="84"/>
                  <a:pt x="100" y="79"/>
                  <a:pt x="100" y="72"/>
                </a:cubicBezTo>
                <a:cubicBezTo>
                  <a:pt x="100" y="65"/>
                  <a:pt x="95" y="60"/>
                  <a:pt x="88" y="60"/>
                </a:cubicBezTo>
                <a:close/>
                <a:moveTo>
                  <a:pt x="88" y="0"/>
                </a:moveTo>
                <a:cubicBezTo>
                  <a:pt x="39" y="0"/>
                  <a:pt x="0" y="32"/>
                  <a:pt x="0" y="72"/>
                </a:cubicBezTo>
                <a:cubicBezTo>
                  <a:pt x="0" y="92"/>
                  <a:pt x="10" y="109"/>
                  <a:pt x="25" y="122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63" y="141"/>
                  <a:pt x="63" y="141"/>
                  <a:pt x="63" y="141"/>
                </a:cubicBezTo>
                <a:cubicBezTo>
                  <a:pt x="71" y="143"/>
                  <a:pt x="79" y="144"/>
                  <a:pt x="88" y="144"/>
                </a:cubicBezTo>
                <a:cubicBezTo>
                  <a:pt x="137" y="144"/>
                  <a:pt x="176" y="112"/>
                  <a:pt x="176" y="72"/>
                </a:cubicBezTo>
                <a:cubicBezTo>
                  <a:pt x="176" y="32"/>
                  <a:pt x="137" y="0"/>
                  <a:pt x="88" y="0"/>
                </a:cubicBezTo>
                <a:close/>
                <a:moveTo>
                  <a:pt x="88" y="136"/>
                </a:moveTo>
                <a:cubicBezTo>
                  <a:pt x="80" y="136"/>
                  <a:pt x="73" y="135"/>
                  <a:pt x="65" y="133"/>
                </a:cubicBezTo>
                <a:cubicBezTo>
                  <a:pt x="65" y="133"/>
                  <a:pt x="64" y="133"/>
                  <a:pt x="63" y="133"/>
                </a:cubicBezTo>
                <a:cubicBezTo>
                  <a:pt x="62" y="133"/>
                  <a:pt x="61" y="133"/>
                  <a:pt x="60" y="134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33" y="121"/>
                  <a:pt x="32" y="118"/>
                  <a:pt x="30" y="116"/>
                </a:cubicBezTo>
                <a:cubicBezTo>
                  <a:pt x="16" y="104"/>
                  <a:pt x="8" y="88"/>
                  <a:pt x="8" y="72"/>
                </a:cubicBezTo>
                <a:cubicBezTo>
                  <a:pt x="8" y="37"/>
                  <a:pt x="44" y="8"/>
                  <a:pt x="88" y="8"/>
                </a:cubicBezTo>
                <a:cubicBezTo>
                  <a:pt x="132" y="8"/>
                  <a:pt x="168" y="37"/>
                  <a:pt x="168" y="72"/>
                </a:cubicBezTo>
                <a:cubicBezTo>
                  <a:pt x="168" y="107"/>
                  <a:pt x="132" y="136"/>
                  <a:pt x="88" y="136"/>
                </a:cubicBezTo>
                <a:close/>
                <a:moveTo>
                  <a:pt x="128" y="60"/>
                </a:moveTo>
                <a:cubicBezTo>
                  <a:pt x="121" y="60"/>
                  <a:pt x="116" y="65"/>
                  <a:pt x="116" y="72"/>
                </a:cubicBezTo>
                <a:cubicBezTo>
                  <a:pt x="116" y="79"/>
                  <a:pt x="121" y="84"/>
                  <a:pt x="128" y="84"/>
                </a:cubicBezTo>
                <a:cubicBezTo>
                  <a:pt x="135" y="84"/>
                  <a:pt x="140" y="79"/>
                  <a:pt x="140" y="72"/>
                </a:cubicBezTo>
                <a:cubicBezTo>
                  <a:pt x="140" y="65"/>
                  <a:pt x="135" y="60"/>
                  <a:pt x="128" y="6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2" name="Freeform 489"/>
          <p:cNvSpPr>
            <a:spLocks noEditPoints="1"/>
          </p:cNvSpPr>
          <p:nvPr/>
        </p:nvSpPr>
        <p:spPr bwMode="auto">
          <a:xfrm>
            <a:off x="10332254" y="3184600"/>
            <a:ext cx="529537" cy="475224"/>
          </a:xfrm>
          <a:custGeom>
            <a:avLst/>
            <a:gdLst>
              <a:gd name="T0" fmla="*/ 176 w 176"/>
              <a:gd name="T1" fmla="*/ 54 h 160"/>
              <a:gd name="T2" fmla="*/ 112 w 176"/>
              <a:gd name="T3" fmla="*/ 0 h 160"/>
              <a:gd name="T4" fmla="*/ 53 w 176"/>
              <a:gd name="T5" fmla="*/ 33 h 160"/>
              <a:gd name="T6" fmla="*/ 63 w 176"/>
              <a:gd name="T7" fmla="*/ 32 h 160"/>
              <a:gd name="T8" fmla="*/ 112 w 176"/>
              <a:gd name="T9" fmla="*/ 8 h 160"/>
              <a:gd name="T10" fmla="*/ 168 w 176"/>
              <a:gd name="T11" fmla="*/ 54 h 160"/>
              <a:gd name="T12" fmla="*/ 151 w 176"/>
              <a:gd name="T13" fmla="*/ 87 h 160"/>
              <a:gd name="T14" fmla="*/ 149 w 176"/>
              <a:gd name="T15" fmla="*/ 95 h 160"/>
              <a:gd name="T16" fmla="*/ 152 w 176"/>
              <a:gd name="T17" fmla="*/ 107 h 160"/>
              <a:gd name="T18" fmla="*/ 135 w 176"/>
              <a:gd name="T19" fmla="*/ 100 h 160"/>
              <a:gd name="T20" fmla="*/ 134 w 176"/>
              <a:gd name="T21" fmla="*/ 108 h 160"/>
              <a:gd name="T22" fmla="*/ 164 w 176"/>
              <a:gd name="T23" fmla="*/ 120 h 160"/>
              <a:gd name="T24" fmla="*/ 156 w 176"/>
              <a:gd name="T25" fmla="*/ 93 h 160"/>
              <a:gd name="T26" fmla="*/ 176 w 176"/>
              <a:gd name="T27" fmla="*/ 54 h 160"/>
              <a:gd name="T28" fmla="*/ 64 w 176"/>
              <a:gd name="T29" fmla="*/ 40 h 160"/>
              <a:gd name="T30" fmla="*/ 0 w 176"/>
              <a:gd name="T31" fmla="*/ 94 h 160"/>
              <a:gd name="T32" fmla="*/ 20 w 176"/>
              <a:gd name="T33" fmla="*/ 133 h 160"/>
              <a:gd name="T34" fmla="*/ 12 w 176"/>
              <a:gd name="T35" fmla="*/ 160 h 160"/>
              <a:gd name="T36" fmla="*/ 48 w 176"/>
              <a:gd name="T37" fmla="*/ 146 h 160"/>
              <a:gd name="T38" fmla="*/ 64 w 176"/>
              <a:gd name="T39" fmla="*/ 148 h 160"/>
              <a:gd name="T40" fmla="*/ 128 w 176"/>
              <a:gd name="T41" fmla="*/ 94 h 160"/>
              <a:gd name="T42" fmla="*/ 64 w 176"/>
              <a:gd name="T43" fmla="*/ 40 h 160"/>
              <a:gd name="T44" fmla="*/ 64 w 176"/>
              <a:gd name="T45" fmla="*/ 140 h 160"/>
              <a:gd name="T46" fmla="*/ 50 w 176"/>
              <a:gd name="T47" fmla="*/ 138 h 160"/>
              <a:gd name="T48" fmla="*/ 48 w 176"/>
              <a:gd name="T49" fmla="*/ 138 h 160"/>
              <a:gd name="T50" fmla="*/ 45 w 176"/>
              <a:gd name="T51" fmla="*/ 139 h 160"/>
              <a:gd name="T52" fmla="*/ 24 w 176"/>
              <a:gd name="T53" fmla="*/ 147 h 160"/>
              <a:gd name="T54" fmla="*/ 27 w 176"/>
              <a:gd name="T55" fmla="*/ 135 h 160"/>
              <a:gd name="T56" fmla="*/ 25 w 176"/>
              <a:gd name="T57" fmla="*/ 127 h 160"/>
              <a:gd name="T58" fmla="*/ 8 w 176"/>
              <a:gd name="T59" fmla="*/ 94 h 160"/>
              <a:gd name="T60" fmla="*/ 64 w 176"/>
              <a:gd name="T61" fmla="*/ 48 h 160"/>
              <a:gd name="T62" fmla="*/ 120 w 176"/>
              <a:gd name="T63" fmla="*/ 94 h 160"/>
              <a:gd name="T64" fmla="*/ 64 w 176"/>
              <a:gd name="T65" fmla="*/ 14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60">
                <a:moveTo>
                  <a:pt x="176" y="54"/>
                </a:moveTo>
                <a:cubicBezTo>
                  <a:pt x="176" y="24"/>
                  <a:pt x="147" y="0"/>
                  <a:pt x="112" y="0"/>
                </a:cubicBezTo>
                <a:cubicBezTo>
                  <a:pt x="86" y="0"/>
                  <a:pt x="63" y="13"/>
                  <a:pt x="53" y="33"/>
                </a:cubicBezTo>
                <a:cubicBezTo>
                  <a:pt x="56" y="32"/>
                  <a:pt x="60" y="32"/>
                  <a:pt x="63" y="32"/>
                </a:cubicBezTo>
                <a:cubicBezTo>
                  <a:pt x="72" y="18"/>
                  <a:pt x="91" y="8"/>
                  <a:pt x="112" y="8"/>
                </a:cubicBezTo>
                <a:cubicBezTo>
                  <a:pt x="143" y="8"/>
                  <a:pt x="168" y="29"/>
                  <a:pt x="168" y="54"/>
                </a:cubicBezTo>
                <a:cubicBezTo>
                  <a:pt x="168" y="66"/>
                  <a:pt x="162" y="78"/>
                  <a:pt x="151" y="87"/>
                </a:cubicBezTo>
                <a:cubicBezTo>
                  <a:pt x="149" y="89"/>
                  <a:pt x="148" y="92"/>
                  <a:pt x="149" y="95"/>
                </a:cubicBezTo>
                <a:cubicBezTo>
                  <a:pt x="152" y="107"/>
                  <a:pt x="152" y="107"/>
                  <a:pt x="152" y="107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35" y="103"/>
                  <a:pt x="134" y="106"/>
                  <a:pt x="134" y="108"/>
                </a:cubicBezTo>
                <a:cubicBezTo>
                  <a:pt x="164" y="120"/>
                  <a:pt x="164" y="120"/>
                  <a:pt x="164" y="120"/>
                </a:cubicBezTo>
                <a:cubicBezTo>
                  <a:pt x="156" y="93"/>
                  <a:pt x="156" y="93"/>
                  <a:pt x="156" y="93"/>
                </a:cubicBezTo>
                <a:cubicBezTo>
                  <a:pt x="168" y="83"/>
                  <a:pt x="176" y="69"/>
                  <a:pt x="176" y="54"/>
                </a:cubicBezTo>
                <a:close/>
                <a:moveTo>
                  <a:pt x="64" y="40"/>
                </a:moveTo>
                <a:cubicBezTo>
                  <a:pt x="29" y="40"/>
                  <a:pt x="0" y="64"/>
                  <a:pt x="0" y="94"/>
                </a:cubicBezTo>
                <a:cubicBezTo>
                  <a:pt x="0" y="109"/>
                  <a:pt x="8" y="123"/>
                  <a:pt x="20" y="133"/>
                </a:cubicBezTo>
                <a:cubicBezTo>
                  <a:pt x="12" y="160"/>
                  <a:pt x="12" y="160"/>
                  <a:pt x="12" y="160"/>
                </a:cubicBezTo>
                <a:cubicBezTo>
                  <a:pt x="48" y="146"/>
                  <a:pt x="48" y="146"/>
                  <a:pt x="48" y="146"/>
                </a:cubicBezTo>
                <a:cubicBezTo>
                  <a:pt x="53" y="147"/>
                  <a:pt x="58" y="148"/>
                  <a:pt x="64" y="148"/>
                </a:cubicBezTo>
                <a:cubicBezTo>
                  <a:pt x="99" y="148"/>
                  <a:pt x="128" y="124"/>
                  <a:pt x="128" y="94"/>
                </a:cubicBezTo>
                <a:cubicBezTo>
                  <a:pt x="128" y="64"/>
                  <a:pt x="99" y="40"/>
                  <a:pt x="64" y="40"/>
                </a:cubicBezTo>
                <a:close/>
                <a:moveTo>
                  <a:pt x="64" y="140"/>
                </a:moveTo>
                <a:cubicBezTo>
                  <a:pt x="59" y="140"/>
                  <a:pt x="54" y="139"/>
                  <a:pt x="50" y="138"/>
                </a:cubicBezTo>
                <a:cubicBezTo>
                  <a:pt x="49" y="138"/>
                  <a:pt x="48" y="138"/>
                  <a:pt x="48" y="138"/>
                </a:cubicBezTo>
                <a:cubicBezTo>
                  <a:pt x="47" y="138"/>
                  <a:pt x="46" y="138"/>
                  <a:pt x="45" y="139"/>
                </a:cubicBezTo>
                <a:cubicBezTo>
                  <a:pt x="24" y="147"/>
                  <a:pt x="24" y="147"/>
                  <a:pt x="24" y="147"/>
                </a:cubicBezTo>
                <a:cubicBezTo>
                  <a:pt x="27" y="135"/>
                  <a:pt x="27" y="135"/>
                  <a:pt x="27" y="135"/>
                </a:cubicBezTo>
                <a:cubicBezTo>
                  <a:pt x="28" y="132"/>
                  <a:pt x="27" y="129"/>
                  <a:pt x="25" y="127"/>
                </a:cubicBezTo>
                <a:cubicBezTo>
                  <a:pt x="14" y="118"/>
                  <a:pt x="8" y="106"/>
                  <a:pt x="8" y="94"/>
                </a:cubicBezTo>
                <a:cubicBezTo>
                  <a:pt x="8" y="69"/>
                  <a:pt x="33" y="48"/>
                  <a:pt x="64" y="48"/>
                </a:cubicBezTo>
                <a:cubicBezTo>
                  <a:pt x="95" y="48"/>
                  <a:pt x="120" y="69"/>
                  <a:pt x="120" y="94"/>
                </a:cubicBezTo>
                <a:cubicBezTo>
                  <a:pt x="120" y="119"/>
                  <a:pt x="95" y="140"/>
                  <a:pt x="64" y="1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3" name="Freeform 490"/>
          <p:cNvSpPr>
            <a:spLocks noEditPoints="1"/>
          </p:cNvSpPr>
          <p:nvPr/>
        </p:nvSpPr>
        <p:spPr bwMode="auto">
          <a:xfrm>
            <a:off x="1330208" y="4162197"/>
            <a:ext cx="529537" cy="52953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29 w 176"/>
              <a:gd name="T15" fmla="*/ 34 h 176"/>
              <a:gd name="T16" fmla="*/ 142 w 176"/>
              <a:gd name="T17" fmla="*/ 147 h 176"/>
              <a:gd name="T18" fmla="*/ 88 w 176"/>
              <a:gd name="T19" fmla="*/ 168 h 176"/>
              <a:gd name="T20" fmla="*/ 147 w 176"/>
              <a:gd name="T21" fmla="*/ 142 h 176"/>
              <a:gd name="T22" fmla="*/ 34 w 176"/>
              <a:gd name="T23" fmla="*/ 29 h 176"/>
              <a:gd name="T24" fmla="*/ 88 w 176"/>
              <a:gd name="T25" fmla="*/ 8 h 176"/>
              <a:gd name="T26" fmla="*/ 168 w 176"/>
              <a:gd name="T27" fmla="*/ 88 h 176"/>
              <a:gd name="T28" fmla="*/ 147 w 176"/>
              <a:gd name="T29" fmla="*/ 14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67"/>
                  <a:pt x="16" y="49"/>
                  <a:pt x="29" y="34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27" y="160"/>
                  <a:pt x="109" y="168"/>
                  <a:pt x="88" y="168"/>
                </a:cubicBezTo>
                <a:close/>
                <a:moveTo>
                  <a:pt x="147" y="142"/>
                </a:moveTo>
                <a:cubicBezTo>
                  <a:pt x="34" y="29"/>
                  <a:pt x="34" y="29"/>
                  <a:pt x="34" y="29"/>
                </a:cubicBezTo>
                <a:cubicBezTo>
                  <a:pt x="49" y="16"/>
                  <a:pt x="67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09"/>
                  <a:pt x="160" y="127"/>
                  <a:pt x="147" y="14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4" name="Freeform 491"/>
          <p:cNvSpPr>
            <a:spLocks noEditPoints="1"/>
          </p:cNvSpPr>
          <p:nvPr/>
        </p:nvSpPr>
        <p:spPr bwMode="auto">
          <a:xfrm>
            <a:off x="2334961" y="4162197"/>
            <a:ext cx="515955" cy="529537"/>
          </a:xfrm>
          <a:custGeom>
            <a:avLst/>
            <a:gdLst>
              <a:gd name="T0" fmla="*/ 100 w 176"/>
              <a:gd name="T1" fmla="*/ 124 h 176"/>
              <a:gd name="T2" fmla="*/ 95 w 176"/>
              <a:gd name="T3" fmla="*/ 123 h 176"/>
              <a:gd name="T4" fmla="*/ 93 w 176"/>
              <a:gd name="T5" fmla="*/ 118 h 176"/>
              <a:gd name="T6" fmla="*/ 94 w 176"/>
              <a:gd name="T7" fmla="*/ 115 h 176"/>
              <a:gd name="T8" fmla="*/ 95 w 176"/>
              <a:gd name="T9" fmla="*/ 110 h 176"/>
              <a:gd name="T10" fmla="*/ 99 w 176"/>
              <a:gd name="T11" fmla="*/ 94 h 176"/>
              <a:gd name="T12" fmla="*/ 100 w 176"/>
              <a:gd name="T13" fmla="*/ 89 h 176"/>
              <a:gd name="T14" fmla="*/ 101 w 176"/>
              <a:gd name="T15" fmla="*/ 85 h 176"/>
              <a:gd name="T16" fmla="*/ 97 w 176"/>
              <a:gd name="T17" fmla="*/ 77 h 176"/>
              <a:gd name="T18" fmla="*/ 86 w 176"/>
              <a:gd name="T19" fmla="*/ 74 h 176"/>
              <a:gd name="T20" fmla="*/ 78 w 176"/>
              <a:gd name="T21" fmla="*/ 75 h 176"/>
              <a:gd name="T22" fmla="*/ 69 w 176"/>
              <a:gd name="T23" fmla="*/ 78 h 176"/>
              <a:gd name="T24" fmla="*/ 68 w 176"/>
              <a:gd name="T25" fmla="*/ 83 h 176"/>
              <a:gd name="T26" fmla="*/ 71 w 176"/>
              <a:gd name="T27" fmla="*/ 82 h 176"/>
              <a:gd name="T28" fmla="*/ 75 w 176"/>
              <a:gd name="T29" fmla="*/ 82 h 176"/>
              <a:gd name="T30" fmla="*/ 80 w 176"/>
              <a:gd name="T31" fmla="*/ 83 h 176"/>
              <a:gd name="T32" fmla="*/ 81 w 176"/>
              <a:gd name="T33" fmla="*/ 87 h 176"/>
              <a:gd name="T34" fmla="*/ 81 w 176"/>
              <a:gd name="T35" fmla="*/ 91 h 176"/>
              <a:gd name="T36" fmla="*/ 80 w 176"/>
              <a:gd name="T37" fmla="*/ 95 h 176"/>
              <a:gd name="T38" fmla="*/ 75 w 176"/>
              <a:gd name="T39" fmla="*/ 112 h 176"/>
              <a:gd name="T40" fmla="*/ 74 w 176"/>
              <a:gd name="T41" fmla="*/ 116 h 176"/>
              <a:gd name="T42" fmla="*/ 74 w 176"/>
              <a:gd name="T43" fmla="*/ 120 h 176"/>
              <a:gd name="T44" fmla="*/ 78 w 176"/>
              <a:gd name="T45" fmla="*/ 129 h 176"/>
              <a:gd name="T46" fmla="*/ 89 w 176"/>
              <a:gd name="T47" fmla="*/ 132 h 176"/>
              <a:gd name="T48" fmla="*/ 96 w 176"/>
              <a:gd name="T49" fmla="*/ 131 h 176"/>
              <a:gd name="T50" fmla="*/ 106 w 176"/>
              <a:gd name="T51" fmla="*/ 127 h 176"/>
              <a:gd name="T52" fmla="*/ 107 w 176"/>
              <a:gd name="T53" fmla="*/ 122 h 176"/>
              <a:gd name="T54" fmla="*/ 104 w 176"/>
              <a:gd name="T55" fmla="*/ 123 h 176"/>
              <a:gd name="T56" fmla="*/ 100 w 176"/>
              <a:gd name="T57" fmla="*/ 124 h 176"/>
              <a:gd name="T58" fmla="*/ 97 w 176"/>
              <a:gd name="T59" fmla="*/ 44 h 176"/>
              <a:gd name="T60" fmla="*/ 89 w 176"/>
              <a:gd name="T61" fmla="*/ 47 h 176"/>
              <a:gd name="T62" fmla="*/ 85 w 176"/>
              <a:gd name="T63" fmla="*/ 54 h 176"/>
              <a:gd name="T64" fmla="*/ 89 w 176"/>
              <a:gd name="T65" fmla="*/ 61 h 176"/>
              <a:gd name="T66" fmla="*/ 97 w 176"/>
              <a:gd name="T67" fmla="*/ 64 h 176"/>
              <a:gd name="T68" fmla="*/ 105 w 176"/>
              <a:gd name="T69" fmla="*/ 61 h 176"/>
              <a:gd name="T70" fmla="*/ 108 w 176"/>
              <a:gd name="T71" fmla="*/ 54 h 176"/>
              <a:gd name="T72" fmla="*/ 105 w 176"/>
              <a:gd name="T73" fmla="*/ 47 h 176"/>
              <a:gd name="T74" fmla="*/ 97 w 176"/>
              <a:gd name="T75" fmla="*/ 44 h 176"/>
              <a:gd name="T76" fmla="*/ 88 w 176"/>
              <a:gd name="T77" fmla="*/ 0 h 176"/>
              <a:gd name="T78" fmla="*/ 0 w 176"/>
              <a:gd name="T79" fmla="*/ 88 h 176"/>
              <a:gd name="T80" fmla="*/ 88 w 176"/>
              <a:gd name="T81" fmla="*/ 176 h 176"/>
              <a:gd name="T82" fmla="*/ 176 w 176"/>
              <a:gd name="T83" fmla="*/ 88 h 176"/>
              <a:gd name="T84" fmla="*/ 88 w 176"/>
              <a:gd name="T85" fmla="*/ 0 h 176"/>
              <a:gd name="T86" fmla="*/ 88 w 176"/>
              <a:gd name="T87" fmla="*/ 168 h 176"/>
              <a:gd name="T88" fmla="*/ 8 w 176"/>
              <a:gd name="T89" fmla="*/ 88 h 176"/>
              <a:gd name="T90" fmla="*/ 88 w 176"/>
              <a:gd name="T91" fmla="*/ 8 h 176"/>
              <a:gd name="T92" fmla="*/ 168 w 176"/>
              <a:gd name="T93" fmla="*/ 88 h 176"/>
              <a:gd name="T94" fmla="*/ 88 w 176"/>
              <a:gd name="T9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6" h="176">
                <a:moveTo>
                  <a:pt x="100" y="124"/>
                </a:moveTo>
                <a:cubicBezTo>
                  <a:pt x="97" y="124"/>
                  <a:pt x="96" y="124"/>
                  <a:pt x="95" y="123"/>
                </a:cubicBezTo>
                <a:cubicBezTo>
                  <a:pt x="94" y="122"/>
                  <a:pt x="93" y="121"/>
                  <a:pt x="93" y="118"/>
                </a:cubicBezTo>
                <a:cubicBezTo>
                  <a:pt x="93" y="118"/>
                  <a:pt x="93" y="116"/>
                  <a:pt x="94" y="115"/>
                </a:cubicBezTo>
                <a:cubicBezTo>
                  <a:pt x="94" y="113"/>
                  <a:pt x="94" y="112"/>
                  <a:pt x="95" y="110"/>
                </a:cubicBezTo>
                <a:cubicBezTo>
                  <a:pt x="99" y="94"/>
                  <a:pt x="99" y="94"/>
                  <a:pt x="99" y="94"/>
                </a:cubicBezTo>
                <a:cubicBezTo>
                  <a:pt x="100" y="92"/>
                  <a:pt x="100" y="91"/>
                  <a:pt x="100" y="89"/>
                </a:cubicBezTo>
                <a:cubicBezTo>
                  <a:pt x="100" y="87"/>
                  <a:pt x="101" y="86"/>
                  <a:pt x="101" y="85"/>
                </a:cubicBezTo>
                <a:cubicBezTo>
                  <a:pt x="101" y="82"/>
                  <a:pt x="99" y="79"/>
                  <a:pt x="97" y="77"/>
                </a:cubicBezTo>
                <a:cubicBezTo>
                  <a:pt x="94" y="75"/>
                  <a:pt x="91" y="74"/>
                  <a:pt x="86" y="74"/>
                </a:cubicBezTo>
                <a:cubicBezTo>
                  <a:pt x="84" y="74"/>
                  <a:pt x="81" y="74"/>
                  <a:pt x="78" y="75"/>
                </a:cubicBezTo>
                <a:cubicBezTo>
                  <a:pt x="75" y="76"/>
                  <a:pt x="72" y="77"/>
                  <a:pt x="69" y="78"/>
                </a:cubicBezTo>
                <a:cubicBezTo>
                  <a:pt x="68" y="83"/>
                  <a:pt x="68" y="83"/>
                  <a:pt x="68" y="83"/>
                </a:cubicBezTo>
                <a:cubicBezTo>
                  <a:pt x="69" y="83"/>
                  <a:pt x="70" y="83"/>
                  <a:pt x="71" y="82"/>
                </a:cubicBezTo>
                <a:cubicBezTo>
                  <a:pt x="73" y="82"/>
                  <a:pt x="74" y="82"/>
                  <a:pt x="75" y="82"/>
                </a:cubicBezTo>
                <a:cubicBezTo>
                  <a:pt x="78" y="82"/>
                  <a:pt x="79" y="82"/>
                  <a:pt x="80" y="83"/>
                </a:cubicBezTo>
                <a:cubicBezTo>
                  <a:pt x="81" y="84"/>
                  <a:pt x="81" y="85"/>
                  <a:pt x="81" y="87"/>
                </a:cubicBezTo>
                <a:cubicBezTo>
                  <a:pt x="81" y="88"/>
                  <a:pt x="81" y="90"/>
                  <a:pt x="81" y="91"/>
                </a:cubicBezTo>
                <a:cubicBezTo>
                  <a:pt x="81" y="92"/>
                  <a:pt x="80" y="94"/>
                  <a:pt x="80" y="95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5" y="113"/>
                  <a:pt x="75" y="115"/>
                  <a:pt x="74" y="116"/>
                </a:cubicBezTo>
                <a:cubicBezTo>
                  <a:pt x="74" y="118"/>
                  <a:pt x="74" y="119"/>
                  <a:pt x="74" y="120"/>
                </a:cubicBezTo>
                <a:cubicBezTo>
                  <a:pt x="74" y="124"/>
                  <a:pt x="75" y="127"/>
                  <a:pt x="78" y="129"/>
                </a:cubicBezTo>
                <a:cubicBezTo>
                  <a:pt x="80" y="131"/>
                  <a:pt x="84" y="132"/>
                  <a:pt x="89" y="132"/>
                </a:cubicBezTo>
                <a:cubicBezTo>
                  <a:pt x="92" y="132"/>
                  <a:pt x="94" y="132"/>
                  <a:pt x="96" y="131"/>
                </a:cubicBezTo>
                <a:cubicBezTo>
                  <a:pt x="99" y="130"/>
                  <a:pt x="102" y="129"/>
                  <a:pt x="106" y="127"/>
                </a:cubicBezTo>
                <a:cubicBezTo>
                  <a:pt x="107" y="122"/>
                  <a:pt x="107" y="122"/>
                  <a:pt x="107" y="122"/>
                </a:cubicBezTo>
                <a:cubicBezTo>
                  <a:pt x="106" y="123"/>
                  <a:pt x="105" y="123"/>
                  <a:pt x="104" y="123"/>
                </a:cubicBezTo>
                <a:cubicBezTo>
                  <a:pt x="102" y="124"/>
                  <a:pt x="101" y="124"/>
                  <a:pt x="100" y="124"/>
                </a:cubicBezTo>
                <a:close/>
                <a:moveTo>
                  <a:pt x="97" y="44"/>
                </a:moveTo>
                <a:cubicBezTo>
                  <a:pt x="94" y="44"/>
                  <a:pt x="91" y="45"/>
                  <a:pt x="89" y="47"/>
                </a:cubicBezTo>
                <a:cubicBezTo>
                  <a:pt x="87" y="49"/>
                  <a:pt x="85" y="51"/>
                  <a:pt x="85" y="54"/>
                </a:cubicBezTo>
                <a:cubicBezTo>
                  <a:pt x="85" y="57"/>
                  <a:pt x="87" y="59"/>
                  <a:pt x="89" y="61"/>
                </a:cubicBezTo>
                <a:cubicBezTo>
                  <a:pt x="91" y="63"/>
                  <a:pt x="94" y="64"/>
                  <a:pt x="97" y="64"/>
                </a:cubicBezTo>
                <a:cubicBezTo>
                  <a:pt x="100" y="64"/>
                  <a:pt x="103" y="63"/>
                  <a:pt x="105" y="61"/>
                </a:cubicBezTo>
                <a:cubicBezTo>
                  <a:pt x="107" y="59"/>
                  <a:pt x="108" y="57"/>
                  <a:pt x="108" y="54"/>
                </a:cubicBezTo>
                <a:cubicBezTo>
                  <a:pt x="108" y="51"/>
                  <a:pt x="107" y="49"/>
                  <a:pt x="105" y="47"/>
                </a:cubicBezTo>
                <a:cubicBezTo>
                  <a:pt x="103" y="45"/>
                  <a:pt x="100" y="44"/>
                  <a:pt x="97" y="44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5" name="Freeform 492"/>
          <p:cNvSpPr>
            <a:spLocks noEditPoints="1"/>
          </p:cNvSpPr>
          <p:nvPr/>
        </p:nvSpPr>
        <p:spPr bwMode="auto">
          <a:xfrm>
            <a:off x="3339713" y="4162197"/>
            <a:ext cx="515955" cy="52953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83 w 176"/>
              <a:gd name="T21" fmla="*/ 128 h 176"/>
              <a:gd name="T22" fmla="*/ 94 w 176"/>
              <a:gd name="T23" fmla="*/ 128 h 176"/>
              <a:gd name="T24" fmla="*/ 94 w 176"/>
              <a:gd name="T25" fmla="*/ 115 h 176"/>
              <a:gd name="T26" fmla="*/ 83 w 176"/>
              <a:gd name="T27" fmla="*/ 115 h 176"/>
              <a:gd name="T28" fmla="*/ 83 w 176"/>
              <a:gd name="T29" fmla="*/ 128 h 176"/>
              <a:gd name="T30" fmla="*/ 106 w 176"/>
              <a:gd name="T31" fmla="*/ 53 h 176"/>
              <a:gd name="T32" fmla="*/ 98 w 176"/>
              <a:gd name="T33" fmla="*/ 49 h 176"/>
              <a:gd name="T34" fmla="*/ 89 w 176"/>
              <a:gd name="T35" fmla="*/ 48 h 176"/>
              <a:gd name="T36" fmla="*/ 78 w 176"/>
              <a:gd name="T37" fmla="*/ 50 h 176"/>
              <a:gd name="T38" fmla="*/ 70 w 176"/>
              <a:gd name="T39" fmla="*/ 55 h 176"/>
              <a:gd name="T40" fmla="*/ 65 w 176"/>
              <a:gd name="T41" fmla="*/ 63 h 176"/>
              <a:gd name="T42" fmla="*/ 63 w 176"/>
              <a:gd name="T43" fmla="*/ 74 h 176"/>
              <a:gd name="T44" fmla="*/ 63 w 176"/>
              <a:gd name="T45" fmla="*/ 75 h 176"/>
              <a:gd name="T46" fmla="*/ 72 w 176"/>
              <a:gd name="T47" fmla="*/ 75 h 176"/>
              <a:gd name="T48" fmla="*/ 72 w 176"/>
              <a:gd name="T49" fmla="*/ 74 h 176"/>
              <a:gd name="T50" fmla="*/ 73 w 176"/>
              <a:gd name="T51" fmla="*/ 67 h 176"/>
              <a:gd name="T52" fmla="*/ 76 w 176"/>
              <a:gd name="T53" fmla="*/ 61 h 176"/>
              <a:gd name="T54" fmla="*/ 82 w 176"/>
              <a:gd name="T55" fmla="*/ 57 h 176"/>
              <a:gd name="T56" fmla="*/ 89 w 176"/>
              <a:gd name="T57" fmla="*/ 56 h 176"/>
              <a:gd name="T58" fmla="*/ 95 w 176"/>
              <a:gd name="T59" fmla="*/ 57 h 176"/>
              <a:gd name="T60" fmla="*/ 100 w 176"/>
              <a:gd name="T61" fmla="*/ 59 h 176"/>
              <a:gd name="T62" fmla="*/ 103 w 176"/>
              <a:gd name="T63" fmla="*/ 64 h 176"/>
              <a:gd name="T64" fmla="*/ 104 w 176"/>
              <a:gd name="T65" fmla="*/ 69 h 176"/>
              <a:gd name="T66" fmla="*/ 102 w 176"/>
              <a:gd name="T67" fmla="*/ 76 h 176"/>
              <a:gd name="T68" fmla="*/ 97 w 176"/>
              <a:gd name="T69" fmla="*/ 82 h 176"/>
              <a:gd name="T70" fmla="*/ 91 w 176"/>
              <a:gd name="T71" fmla="*/ 88 h 176"/>
              <a:gd name="T72" fmla="*/ 87 w 176"/>
              <a:gd name="T73" fmla="*/ 93 h 176"/>
              <a:gd name="T74" fmla="*/ 85 w 176"/>
              <a:gd name="T75" fmla="*/ 99 h 176"/>
              <a:gd name="T76" fmla="*/ 84 w 176"/>
              <a:gd name="T77" fmla="*/ 108 h 176"/>
              <a:gd name="T78" fmla="*/ 84 w 176"/>
              <a:gd name="T79" fmla="*/ 109 h 176"/>
              <a:gd name="T80" fmla="*/ 93 w 176"/>
              <a:gd name="T81" fmla="*/ 109 h 176"/>
              <a:gd name="T82" fmla="*/ 93 w 176"/>
              <a:gd name="T83" fmla="*/ 108 h 176"/>
              <a:gd name="T84" fmla="*/ 93 w 176"/>
              <a:gd name="T85" fmla="*/ 100 h 176"/>
              <a:gd name="T86" fmla="*/ 95 w 176"/>
              <a:gd name="T87" fmla="*/ 96 h 176"/>
              <a:gd name="T88" fmla="*/ 97 w 176"/>
              <a:gd name="T89" fmla="*/ 93 h 176"/>
              <a:gd name="T90" fmla="*/ 103 w 176"/>
              <a:gd name="T91" fmla="*/ 88 h 176"/>
              <a:gd name="T92" fmla="*/ 110 w 176"/>
              <a:gd name="T93" fmla="*/ 79 h 176"/>
              <a:gd name="T94" fmla="*/ 113 w 176"/>
              <a:gd name="T95" fmla="*/ 69 h 176"/>
              <a:gd name="T96" fmla="*/ 111 w 176"/>
              <a:gd name="T97" fmla="*/ 60 h 176"/>
              <a:gd name="T98" fmla="*/ 106 w 176"/>
              <a:gd name="T99" fmla="*/ 5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83" y="128"/>
                </a:moveTo>
                <a:cubicBezTo>
                  <a:pt x="94" y="128"/>
                  <a:pt x="94" y="128"/>
                  <a:pt x="94" y="128"/>
                </a:cubicBezTo>
                <a:cubicBezTo>
                  <a:pt x="94" y="115"/>
                  <a:pt x="94" y="115"/>
                  <a:pt x="94" y="115"/>
                </a:cubicBezTo>
                <a:cubicBezTo>
                  <a:pt x="83" y="115"/>
                  <a:pt x="83" y="115"/>
                  <a:pt x="83" y="115"/>
                </a:cubicBezTo>
                <a:lnTo>
                  <a:pt x="83" y="128"/>
                </a:lnTo>
                <a:close/>
                <a:moveTo>
                  <a:pt x="106" y="53"/>
                </a:moveTo>
                <a:cubicBezTo>
                  <a:pt x="104" y="52"/>
                  <a:pt x="101" y="50"/>
                  <a:pt x="98" y="49"/>
                </a:cubicBezTo>
                <a:cubicBezTo>
                  <a:pt x="96" y="48"/>
                  <a:pt x="93" y="48"/>
                  <a:pt x="89" y="48"/>
                </a:cubicBezTo>
                <a:cubicBezTo>
                  <a:pt x="85" y="48"/>
                  <a:pt x="82" y="49"/>
                  <a:pt x="78" y="50"/>
                </a:cubicBezTo>
                <a:cubicBezTo>
                  <a:pt x="75" y="51"/>
                  <a:pt x="73" y="53"/>
                  <a:pt x="70" y="55"/>
                </a:cubicBezTo>
                <a:cubicBezTo>
                  <a:pt x="68" y="57"/>
                  <a:pt x="66" y="60"/>
                  <a:pt x="65" y="63"/>
                </a:cubicBezTo>
                <a:cubicBezTo>
                  <a:pt x="64" y="67"/>
                  <a:pt x="63" y="70"/>
                  <a:pt x="63" y="74"/>
                </a:cubicBezTo>
                <a:cubicBezTo>
                  <a:pt x="63" y="75"/>
                  <a:pt x="63" y="75"/>
                  <a:pt x="63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1"/>
                  <a:pt x="73" y="69"/>
                  <a:pt x="73" y="67"/>
                </a:cubicBezTo>
                <a:cubicBezTo>
                  <a:pt x="74" y="64"/>
                  <a:pt x="75" y="63"/>
                  <a:pt x="76" y="61"/>
                </a:cubicBezTo>
                <a:cubicBezTo>
                  <a:pt x="78" y="59"/>
                  <a:pt x="80" y="58"/>
                  <a:pt x="82" y="57"/>
                </a:cubicBezTo>
                <a:cubicBezTo>
                  <a:pt x="84" y="56"/>
                  <a:pt x="86" y="56"/>
                  <a:pt x="89" y="56"/>
                </a:cubicBezTo>
                <a:cubicBezTo>
                  <a:pt x="91" y="56"/>
                  <a:pt x="93" y="56"/>
                  <a:pt x="95" y="57"/>
                </a:cubicBezTo>
                <a:cubicBezTo>
                  <a:pt x="97" y="57"/>
                  <a:pt x="98" y="58"/>
                  <a:pt x="100" y="59"/>
                </a:cubicBezTo>
                <a:cubicBezTo>
                  <a:pt x="101" y="61"/>
                  <a:pt x="102" y="62"/>
                  <a:pt x="103" y="64"/>
                </a:cubicBezTo>
                <a:cubicBezTo>
                  <a:pt x="104" y="65"/>
                  <a:pt x="104" y="67"/>
                  <a:pt x="104" y="69"/>
                </a:cubicBezTo>
                <a:cubicBezTo>
                  <a:pt x="104" y="72"/>
                  <a:pt x="103" y="74"/>
                  <a:pt x="102" y="76"/>
                </a:cubicBezTo>
                <a:cubicBezTo>
                  <a:pt x="101" y="78"/>
                  <a:pt x="99" y="80"/>
                  <a:pt x="97" y="82"/>
                </a:cubicBezTo>
                <a:cubicBezTo>
                  <a:pt x="95" y="84"/>
                  <a:pt x="93" y="86"/>
                  <a:pt x="91" y="88"/>
                </a:cubicBezTo>
                <a:cubicBezTo>
                  <a:pt x="89" y="89"/>
                  <a:pt x="88" y="91"/>
                  <a:pt x="87" y="93"/>
                </a:cubicBezTo>
                <a:cubicBezTo>
                  <a:pt x="86" y="95"/>
                  <a:pt x="85" y="97"/>
                  <a:pt x="85" y="99"/>
                </a:cubicBezTo>
                <a:cubicBezTo>
                  <a:pt x="84" y="102"/>
                  <a:pt x="84" y="105"/>
                  <a:pt x="84" y="108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93" y="109"/>
                  <a:pt x="93" y="109"/>
                  <a:pt x="93" y="109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3" y="105"/>
                  <a:pt x="93" y="102"/>
                  <a:pt x="93" y="100"/>
                </a:cubicBezTo>
                <a:cubicBezTo>
                  <a:pt x="94" y="99"/>
                  <a:pt x="94" y="97"/>
                  <a:pt x="95" y="96"/>
                </a:cubicBezTo>
                <a:cubicBezTo>
                  <a:pt x="95" y="95"/>
                  <a:pt x="96" y="94"/>
                  <a:pt x="97" y="93"/>
                </a:cubicBezTo>
                <a:cubicBezTo>
                  <a:pt x="99" y="92"/>
                  <a:pt x="101" y="90"/>
                  <a:pt x="103" y="88"/>
                </a:cubicBezTo>
                <a:cubicBezTo>
                  <a:pt x="106" y="85"/>
                  <a:pt x="108" y="82"/>
                  <a:pt x="110" y="79"/>
                </a:cubicBezTo>
                <a:cubicBezTo>
                  <a:pt x="112" y="77"/>
                  <a:pt x="113" y="73"/>
                  <a:pt x="113" y="69"/>
                </a:cubicBezTo>
                <a:cubicBezTo>
                  <a:pt x="113" y="65"/>
                  <a:pt x="112" y="63"/>
                  <a:pt x="111" y="60"/>
                </a:cubicBezTo>
                <a:cubicBezTo>
                  <a:pt x="110" y="57"/>
                  <a:pt x="108" y="55"/>
                  <a:pt x="106" y="5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6" name="Freeform 493"/>
          <p:cNvSpPr>
            <a:spLocks noEditPoints="1"/>
          </p:cNvSpPr>
          <p:nvPr/>
        </p:nvSpPr>
        <p:spPr bwMode="auto">
          <a:xfrm>
            <a:off x="4330894" y="4162197"/>
            <a:ext cx="529537" cy="529537"/>
          </a:xfrm>
          <a:custGeom>
            <a:avLst/>
            <a:gdLst>
              <a:gd name="T0" fmla="*/ 88 w 176"/>
              <a:gd name="T1" fmla="*/ 112 h 176"/>
              <a:gd name="T2" fmla="*/ 80 w 176"/>
              <a:gd name="T3" fmla="*/ 120 h 176"/>
              <a:gd name="T4" fmla="*/ 88 w 176"/>
              <a:gd name="T5" fmla="*/ 128 h 176"/>
              <a:gd name="T6" fmla="*/ 96 w 176"/>
              <a:gd name="T7" fmla="*/ 120 h 176"/>
              <a:gd name="T8" fmla="*/ 88 w 176"/>
              <a:gd name="T9" fmla="*/ 112 h 176"/>
              <a:gd name="T10" fmla="*/ 96 w 176"/>
              <a:gd name="T11" fmla="*/ 48 h 176"/>
              <a:gd name="T12" fmla="*/ 80 w 176"/>
              <a:gd name="T13" fmla="*/ 48 h 176"/>
              <a:gd name="T14" fmla="*/ 76 w 176"/>
              <a:gd name="T15" fmla="*/ 52 h 176"/>
              <a:gd name="T16" fmla="*/ 76 w 176"/>
              <a:gd name="T17" fmla="*/ 52 h 176"/>
              <a:gd name="T18" fmla="*/ 76 w 176"/>
              <a:gd name="T19" fmla="*/ 52 h 176"/>
              <a:gd name="T20" fmla="*/ 80 w 176"/>
              <a:gd name="T21" fmla="*/ 100 h 176"/>
              <a:gd name="T22" fmla="*/ 80 w 176"/>
              <a:gd name="T23" fmla="*/ 100 h 176"/>
              <a:gd name="T24" fmla="*/ 84 w 176"/>
              <a:gd name="T25" fmla="*/ 104 h 176"/>
              <a:gd name="T26" fmla="*/ 92 w 176"/>
              <a:gd name="T27" fmla="*/ 104 h 176"/>
              <a:gd name="T28" fmla="*/ 96 w 176"/>
              <a:gd name="T29" fmla="*/ 100 h 176"/>
              <a:gd name="T30" fmla="*/ 96 w 176"/>
              <a:gd name="T31" fmla="*/ 100 h 176"/>
              <a:gd name="T32" fmla="*/ 100 w 176"/>
              <a:gd name="T33" fmla="*/ 52 h 176"/>
              <a:gd name="T34" fmla="*/ 100 w 176"/>
              <a:gd name="T35" fmla="*/ 52 h 176"/>
              <a:gd name="T36" fmla="*/ 100 w 176"/>
              <a:gd name="T37" fmla="*/ 52 h 176"/>
              <a:gd name="T38" fmla="*/ 96 w 176"/>
              <a:gd name="T39" fmla="*/ 48 h 176"/>
              <a:gd name="T40" fmla="*/ 88 w 176"/>
              <a:gd name="T41" fmla="*/ 0 h 176"/>
              <a:gd name="T42" fmla="*/ 0 w 176"/>
              <a:gd name="T43" fmla="*/ 88 h 176"/>
              <a:gd name="T44" fmla="*/ 88 w 176"/>
              <a:gd name="T45" fmla="*/ 176 h 176"/>
              <a:gd name="T46" fmla="*/ 176 w 176"/>
              <a:gd name="T47" fmla="*/ 88 h 176"/>
              <a:gd name="T48" fmla="*/ 88 w 176"/>
              <a:gd name="T49" fmla="*/ 0 h 176"/>
              <a:gd name="T50" fmla="*/ 88 w 176"/>
              <a:gd name="T51" fmla="*/ 168 h 176"/>
              <a:gd name="T52" fmla="*/ 8 w 176"/>
              <a:gd name="T53" fmla="*/ 88 h 176"/>
              <a:gd name="T54" fmla="*/ 88 w 176"/>
              <a:gd name="T55" fmla="*/ 8 h 176"/>
              <a:gd name="T56" fmla="*/ 168 w 176"/>
              <a:gd name="T57" fmla="*/ 88 h 176"/>
              <a:gd name="T58" fmla="*/ 88 w 176"/>
              <a:gd name="T59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176">
                <a:moveTo>
                  <a:pt x="88" y="112"/>
                </a:moveTo>
                <a:cubicBezTo>
                  <a:pt x="84" y="112"/>
                  <a:pt x="80" y="116"/>
                  <a:pt x="80" y="120"/>
                </a:cubicBezTo>
                <a:cubicBezTo>
                  <a:pt x="80" y="124"/>
                  <a:pt x="84" y="128"/>
                  <a:pt x="88" y="128"/>
                </a:cubicBezTo>
                <a:cubicBezTo>
                  <a:pt x="92" y="128"/>
                  <a:pt x="96" y="124"/>
                  <a:pt x="96" y="120"/>
                </a:cubicBezTo>
                <a:cubicBezTo>
                  <a:pt x="96" y="116"/>
                  <a:pt x="92" y="112"/>
                  <a:pt x="88" y="112"/>
                </a:cubicBezTo>
                <a:close/>
                <a:moveTo>
                  <a:pt x="96" y="48"/>
                </a:moveTo>
                <a:cubicBezTo>
                  <a:pt x="80" y="48"/>
                  <a:pt x="80" y="48"/>
                  <a:pt x="80" y="48"/>
                </a:cubicBezTo>
                <a:cubicBezTo>
                  <a:pt x="78" y="48"/>
                  <a:pt x="76" y="50"/>
                  <a:pt x="76" y="52"/>
                </a:cubicBezTo>
                <a:cubicBezTo>
                  <a:pt x="76" y="52"/>
                  <a:pt x="76" y="52"/>
                  <a:pt x="76" y="52"/>
                </a:cubicBezTo>
                <a:cubicBezTo>
                  <a:pt x="76" y="52"/>
                  <a:pt x="76" y="52"/>
                  <a:pt x="76" y="52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80" y="102"/>
                  <a:pt x="82" y="104"/>
                  <a:pt x="84" y="104"/>
                </a:cubicBezTo>
                <a:cubicBezTo>
                  <a:pt x="92" y="104"/>
                  <a:pt x="92" y="104"/>
                  <a:pt x="92" y="104"/>
                </a:cubicBezTo>
                <a:cubicBezTo>
                  <a:pt x="94" y="104"/>
                  <a:pt x="96" y="102"/>
                  <a:pt x="96" y="100"/>
                </a:cubicBezTo>
                <a:cubicBezTo>
                  <a:pt x="96" y="100"/>
                  <a:pt x="96" y="100"/>
                  <a:pt x="96" y="100"/>
                </a:cubicBezTo>
                <a:cubicBezTo>
                  <a:pt x="100" y="52"/>
                  <a:pt x="100" y="52"/>
                  <a:pt x="100" y="52"/>
                </a:cubicBezTo>
                <a:cubicBezTo>
                  <a:pt x="100" y="52"/>
                  <a:pt x="100" y="52"/>
                  <a:pt x="100" y="52"/>
                </a:cubicBezTo>
                <a:cubicBezTo>
                  <a:pt x="100" y="52"/>
                  <a:pt x="100" y="52"/>
                  <a:pt x="100" y="52"/>
                </a:cubicBezTo>
                <a:cubicBezTo>
                  <a:pt x="100" y="50"/>
                  <a:pt x="98" y="48"/>
                  <a:pt x="96" y="48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7" name="Freeform 494"/>
          <p:cNvSpPr>
            <a:spLocks noEditPoints="1"/>
          </p:cNvSpPr>
          <p:nvPr/>
        </p:nvSpPr>
        <p:spPr bwMode="auto">
          <a:xfrm>
            <a:off x="5335645" y="4216509"/>
            <a:ext cx="529537" cy="420914"/>
          </a:xfrm>
          <a:custGeom>
            <a:avLst/>
            <a:gdLst>
              <a:gd name="T0" fmla="*/ 168 w 176"/>
              <a:gd name="T1" fmla="*/ 32 h 144"/>
              <a:gd name="T2" fmla="*/ 40 w 176"/>
              <a:gd name="T3" fmla="*/ 32 h 144"/>
              <a:gd name="T4" fmla="*/ 32 w 176"/>
              <a:gd name="T5" fmla="*/ 40 h 144"/>
              <a:gd name="T6" fmla="*/ 32 w 176"/>
              <a:gd name="T7" fmla="*/ 136 h 144"/>
              <a:gd name="T8" fmla="*/ 40 w 176"/>
              <a:gd name="T9" fmla="*/ 144 h 144"/>
              <a:gd name="T10" fmla="*/ 168 w 176"/>
              <a:gd name="T11" fmla="*/ 144 h 144"/>
              <a:gd name="T12" fmla="*/ 176 w 176"/>
              <a:gd name="T13" fmla="*/ 136 h 144"/>
              <a:gd name="T14" fmla="*/ 176 w 176"/>
              <a:gd name="T15" fmla="*/ 40 h 144"/>
              <a:gd name="T16" fmla="*/ 168 w 176"/>
              <a:gd name="T17" fmla="*/ 32 h 144"/>
              <a:gd name="T18" fmla="*/ 168 w 176"/>
              <a:gd name="T19" fmla="*/ 136 h 144"/>
              <a:gd name="T20" fmla="*/ 40 w 176"/>
              <a:gd name="T21" fmla="*/ 136 h 144"/>
              <a:gd name="T22" fmla="*/ 40 w 176"/>
              <a:gd name="T23" fmla="*/ 40 h 144"/>
              <a:gd name="T24" fmla="*/ 168 w 176"/>
              <a:gd name="T25" fmla="*/ 40 h 144"/>
              <a:gd name="T26" fmla="*/ 168 w 176"/>
              <a:gd name="T27" fmla="*/ 136 h 144"/>
              <a:gd name="T28" fmla="*/ 20 w 176"/>
              <a:gd name="T29" fmla="*/ 104 h 144"/>
              <a:gd name="T30" fmla="*/ 8 w 176"/>
              <a:gd name="T31" fmla="*/ 104 h 144"/>
              <a:gd name="T32" fmla="*/ 8 w 176"/>
              <a:gd name="T33" fmla="*/ 8 h 144"/>
              <a:gd name="T34" fmla="*/ 136 w 176"/>
              <a:gd name="T35" fmla="*/ 8 h 144"/>
              <a:gd name="T36" fmla="*/ 136 w 176"/>
              <a:gd name="T37" fmla="*/ 20 h 144"/>
              <a:gd name="T38" fmla="*/ 140 w 176"/>
              <a:gd name="T39" fmla="*/ 24 h 144"/>
              <a:gd name="T40" fmla="*/ 144 w 176"/>
              <a:gd name="T41" fmla="*/ 20 h 144"/>
              <a:gd name="T42" fmla="*/ 144 w 176"/>
              <a:gd name="T43" fmla="*/ 8 h 144"/>
              <a:gd name="T44" fmla="*/ 136 w 176"/>
              <a:gd name="T45" fmla="*/ 0 h 144"/>
              <a:gd name="T46" fmla="*/ 8 w 176"/>
              <a:gd name="T47" fmla="*/ 0 h 144"/>
              <a:gd name="T48" fmla="*/ 0 w 176"/>
              <a:gd name="T49" fmla="*/ 8 h 144"/>
              <a:gd name="T50" fmla="*/ 0 w 176"/>
              <a:gd name="T51" fmla="*/ 104 h 144"/>
              <a:gd name="T52" fmla="*/ 8 w 176"/>
              <a:gd name="T53" fmla="*/ 112 h 144"/>
              <a:gd name="T54" fmla="*/ 20 w 176"/>
              <a:gd name="T55" fmla="*/ 112 h 144"/>
              <a:gd name="T56" fmla="*/ 24 w 176"/>
              <a:gd name="T57" fmla="*/ 108 h 144"/>
              <a:gd name="T58" fmla="*/ 20 w 176"/>
              <a:gd name="T59" fmla="*/ 10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144">
                <a:moveTo>
                  <a:pt x="168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36" y="32"/>
                  <a:pt x="32" y="36"/>
                  <a:pt x="32" y="40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2" y="140"/>
                  <a:pt x="36" y="144"/>
                  <a:pt x="40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36"/>
                </a:moveTo>
                <a:cubicBezTo>
                  <a:pt x="40" y="136"/>
                  <a:pt x="40" y="136"/>
                  <a:pt x="40" y="136"/>
                </a:cubicBezTo>
                <a:cubicBezTo>
                  <a:pt x="40" y="40"/>
                  <a:pt x="40" y="40"/>
                  <a:pt x="40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36"/>
                </a:lnTo>
                <a:close/>
                <a:moveTo>
                  <a:pt x="20" y="104"/>
                </a:moveTo>
                <a:cubicBezTo>
                  <a:pt x="8" y="104"/>
                  <a:pt x="8" y="104"/>
                  <a:pt x="8" y="104"/>
                </a:cubicBezTo>
                <a:cubicBezTo>
                  <a:pt x="8" y="8"/>
                  <a:pt x="8" y="8"/>
                  <a:pt x="8" y="8"/>
                </a:cubicBezTo>
                <a:cubicBezTo>
                  <a:pt x="136" y="8"/>
                  <a:pt x="136" y="8"/>
                  <a:pt x="136" y="8"/>
                </a:cubicBezTo>
                <a:cubicBezTo>
                  <a:pt x="136" y="20"/>
                  <a:pt x="136" y="20"/>
                  <a:pt x="136" y="20"/>
                </a:cubicBezTo>
                <a:cubicBezTo>
                  <a:pt x="136" y="22"/>
                  <a:pt x="138" y="24"/>
                  <a:pt x="140" y="24"/>
                </a:cubicBezTo>
                <a:cubicBezTo>
                  <a:pt x="142" y="24"/>
                  <a:pt x="144" y="22"/>
                  <a:pt x="144" y="20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0" y="0"/>
                  <a:pt x="136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8"/>
                  <a:pt x="4" y="112"/>
                  <a:pt x="8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22" y="112"/>
                  <a:pt x="24" y="110"/>
                  <a:pt x="24" y="108"/>
                </a:cubicBezTo>
                <a:cubicBezTo>
                  <a:pt x="24" y="106"/>
                  <a:pt x="22" y="104"/>
                  <a:pt x="20" y="1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8" name="Freeform 495"/>
          <p:cNvSpPr>
            <a:spLocks noEditPoints="1"/>
          </p:cNvSpPr>
          <p:nvPr/>
        </p:nvSpPr>
        <p:spPr bwMode="auto">
          <a:xfrm>
            <a:off x="6340399" y="4162197"/>
            <a:ext cx="515955" cy="529537"/>
          </a:xfrm>
          <a:custGeom>
            <a:avLst/>
            <a:gdLst>
              <a:gd name="T0" fmla="*/ 168 w 176"/>
              <a:gd name="T1" fmla="*/ 32 h 176"/>
              <a:gd name="T2" fmla="*/ 40 w 176"/>
              <a:gd name="T3" fmla="*/ 32 h 176"/>
              <a:gd name="T4" fmla="*/ 32 w 176"/>
              <a:gd name="T5" fmla="*/ 40 h 176"/>
              <a:gd name="T6" fmla="*/ 32 w 176"/>
              <a:gd name="T7" fmla="*/ 168 h 176"/>
              <a:gd name="T8" fmla="*/ 40 w 176"/>
              <a:gd name="T9" fmla="*/ 176 h 176"/>
              <a:gd name="T10" fmla="*/ 168 w 176"/>
              <a:gd name="T11" fmla="*/ 176 h 176"/>
              <a:gd name="T12" fmla="*/ 176 w 176"/>
              <a:gd name="T13" fmla="*/ 168 h 176"/>
              <a:gd name="T14" fmla="*/ 176 w 176"/>
              <a:gd name="T15" fmla="*/ 40 h 176"/>
              <a:gd name="T16" fmla="*/ 168 w 176"/>
              <a:gd name="T17" fmla="*/ 32 h 176"/>
              <a:gd name="T18" fmla="*/ 168 w 176"/>
              <a:gd name="T19" fmla="*/ 168 h 176"/>
              <a:gd name="T20" fmla="*/ 40 w 176"/>
              <a:gd name="T21" fmla="*/ 168 h 176"/>
              <a:gd name="T22" fmla="*/ 40 w 176"/>
              <a:gd name="T23" fmla="*/ 144 h 176"/>
              <a:gd name="T24" fmla="*/ 168 w 176"/>
              <a:gd name="T25" fmla="*/ 144 h 176"/>
              <a:gd name="T26" fmla="*/ 168 w 176"/>
              <a:gd name="T27" fmla="*/ 168 h 176"/>
              <a:gd name="T28" fmla="*/ 168 w 176"/>
              <a:gd name="T29" fmla="*/ 136 h 176"/>
              <a:gd name="T30" fmla="*/ 40 w 176"/>
              <a:gd name="T31" fmla="*/ 136 h 176"/>
              <a:gd name="T32" fmla="*/ 40 w 176"/>
              <a:gd name="T33" fmla="*/ 40 h 176"/>
              <a:gd name="T34" fmla="*/ 168 w 176"/>
              <a:gd name="T35" fmla="*/ 40 h 176"/>
              <a:gd name="T36" fmla="*/ 168 w 176"/>
              <a:gd name="T37" fmla="*/ 136 h 176"/>
              <a:gd name="T38" fmla="*/ 20 w 176"/>
              <a:gd name="T39" fmla="*/ 112 h 176"/>
              <a:gd name="T40" fmla="*/ 24 w 176"/>
              <a:gd name="T41" fmla="*/ 108 h 176"/>
              <a:gd name="T42" fmla="*/ 20 w 176"/>
              <a:gd name="T43" fmla="*/ 104 h 176"/>
              <a:gd name="T44" fmla="*/ 8 w 176"/>
              <a:gd name="T45" fmla="*/ 104 h 176"/>
              <a:gd name="T46" fmla="*/ 8 w 176"/>
              <a:gd name="T47" fmla="*/ 8 h 176"/>
              <a:gd name="T48" fmla="*/ 136 w 176"/>
              <a:gd name="T49" fmla="*/ 8 h 176"/>
              <a:gd name="T50" fmla="*/ 136 w 176"/>
              <a:gd name="T51" fmla="*/ 20 h 176"/>
              <a:gd name="T52" fmla="*/ 140 w 176"/>
              <a:gd name="T53" fmla="*/ 24 h 176"/>
              <a:gd name="T54" fmla="*/ 144 w 176"/>
              <a:gd name="T55" fmla="*/ 20 h 176"/>
              <a:gd name="T56" fmla="*/ 144 w 176"/>
              <a:gd name="T57" fmla="*/ 8 h 176"/>
              <a:gd name="T58" fmla="*/ 136 w 176"/>
              <a:gd name="T59" fmla="*/ 0 h 176"/>
              <a:gd name="T60" fmla="*/ 8 w 176"/>
              <a:gd name="T61" fmla="*/ 0 h 176"/>
              <a:gd name="T62" fmla="*/ 0 w 176"/>
              <a:gd name="T63" fmla="*/ 8 h 176"/>
              <a:gd name="T64" fmla="*/ 0 w 176"/>
              <a:gd name="T65" fmla="*/ 136 h 176"/>
              <a:gd name="T66" fmla="*/ 8 w 176"/>
              <a:gd name="T67" fmla="*/ 144 h 176"/>
              <a:gd name="T68" fmla="*/ 20 w 176"/>
              <a:gd name="T69" fmla="*/ 144 h 176"/>
              <a:gd name="T70" fmla="*/ 24 w 176"/>
              <a:gd name="T71" fmla="*/ 140 h 176"/>
              <a:gd name="T72" fmla="*/ 20 w 176"/>
              <a:gd name="T73" fmla="*/ 136 h 176"/>
              <a:gd name="T74" fmla="*/ 8 w 176"/>
              <a:gd name="T75" fmla="*/ 136 h 176"/>
              <a:gd name="T76" fmla="*/ 8 w 176"/>
              <a:gd name="T77" fmla="*/ 112 h 176"/>
              <a:gd name="T78" fmla="*/ 20 w 176"/>
              <a:gd name="T79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168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36" y="32"/>
                  <a:pt x="32" y="36"/>
                  <a:pt x="32" y="40"/>
                </a:cubicBezTo>
                <a:cubicBezTo>
                  <a:pt x="32" y="168"/>
                  <a:pt x="32" y="168"/>
                  <a:pt x="32" y="168"/>
                </a:cubicBezTo>
                <a:cubicBezTo>
                  <a:pt x="32" y="172"/>
                  <a:pt x="36" y="176"/>
                  <a:pt x="40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72" y="176"/>
                  <a:pt x="176" y="172"/>
                  <a:pt x="176" y="168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68"/>
                </a:moveTo>
                <a:cubicBezTo>
                  <a:pt x="40" y="168"/>
                  <a:pt x="40" y="168"/>
                  <a:pt x="40" y="168"/>
                </a:cubicBezTo>
                <a:cubicBezTo>
                  <a:pt x="40" y="144"/>
                  <a:pt x="40" y="144"/>
                  <a:pt x="40" y="144"/>
                </a:cubicBezTo>
                <a:cubicBezTo>
                  <a:pt x="168" y="144"/>
                  <a:pt x="168" y="144"/>
                  <a:pt x="168" y="144"/>
                </a:cubicBezTo>
                <a:lnTo>
                  <a:pt x="168" y="168"/>
                </a:lnTo>
                <a:close/>
                <a:moveTo>
                  <a:pt x="168" y="136"/>
                </a:moveTo>
                <a:cubicBezTo>
                  <a:pt x="40" y="136"/>
                  <a:pt x="40" y="136"/>
                  <a:pt x="40" y="136"/>
                </a:cubicBezTo>
                <a:cubicBezTo>
                  <a:pt x="40" y="40"/>
                  <a:pt x="40" y="40"/>
                  <a:pt x="40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36"/>
                </a:lnTo>
                <a:close/>
                <a:moveTo>
                  <a:pt x="20" y="112"/>
                </a:moveTo>
                <a:cubicBezTo>
                  <a:pt x="22" y="112"/>
                  <a:pt x="24" y="110"/>
                  <a:pt x="24" y="108"/>
                </a:cubicBezTo>
                <a:cubicBezTo>
                  <a:pt x="24" y="106"/>
                  <a:pt x="22" y="104"/>
                  <a:pt x="20" y="104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8"/>
                  <a:pt x="8" y="8"/>
                  <a:pt x="8" y="8"/>
                </a:cubicBezTo>
                <a:cubicBezTo>
                  <a:pt x="136" y="8"/>
                  <a:pt x="136" y="8"/>
                  <a:pt x="136" y="8"/>
                </a:cubicBezTo>
                <a:cubicBezTo>
                  <a:pt x="136" y="20"/>
                  <a:pt x="136" y="20"/>
                  <a:pt x="136" y="20"/>
                </a:cubicBezTo>
                <a:cubicBezTo>
                  <a:pt x="136" y="22"/>
                  <a:pt x="138" y="24"/>
                  <a:pt x="140" y="24"/>
                </a:cubicBezTo>
                <a:cubicBezTo>
                  <a:pt x="142" y="24"/>
                  <a:pt x="144" y="22"/>
                  <a:pt x="144" y="20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0" y="0"/>
                  <a:pt x="136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0"/>
                  <a:pt x="4" y="144"/>
                  <a:pt x="8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4"/>
                  <a:pt x="24" y="142"/>
                  <a:pt x="24" y="140"/>
                </a:cubicBezTo>
                <a:cubicBezTo>
                  <a:pt x="24" y="138"/>
                  <a:pt x="22" y="136"/>
                  <a:pt x="20" y="136"/>
                </a:cubicBezTo>
                <a:cubicBezTo>
                  <a:pt x="8" y="136"/>
                  <a:pt x="8" y="136"/>
                  <a:pt x="8" y="136"/>
                </a:cubicBezTo>
                <a:cubicBezTo>
                  <a:pt x="8" y="112"/>
                  <a:pt x="8" y="112"/>
                  <a:pt x="8" y="112"/>
                </a:cubicBezTo>
                <a:lnTo>
                  <a:pt x="20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9" name="Freeform 496"/>
          <p:cNvSpPr>
            <a:spLocks noEditPoints="1"/>
          </p:cNvSpPr>
          <p:nvPr/>
        </p:nvSpPr>
        <p:spPr bwMode="auto">
          <a:xfrm>
            <a:off x="7331570" y="4216509"/>
            <a:ext cx="529537" cy="420914"/>
          </a:xfrm>
          <a:custGeom>
            <a:avLst/>
            <a:gdLst>
              <a:gd name="T0" fmla="*/ 36 w 176"/>
              <a:gd name="T1" fmla="*/ 8 h 144"/>
              <a:gd name="T2" fmla="*/ 140 w 176"/>
              <a:gd name="T3" fmla="*/ 8 h 144"/>
              <a:gd name="T4" fmla="*/ 144 w 176"/>
              <a:gd name="T5" fmla="*/ 4 h 144"/>
              <a:gd name="T6" fmla="*/ 140 w 176"/>
              <a:gd name="T7" fmla="*/ 0 h 144"/>
              <a:gd name="T8" fmla="*/ 36 w 176"/>
              <a:gd name="T9" fmla="*/ 0 h 144"/>
              <a:gd name="T10" fmla="*/ 32 w 176"/>
              <a:gd name="T11" fmla="*/ 4 h 144"/>
              <a:gd name="T12" fmla="*/ 36 w 176"/>
              <a:gd name="T13" fmla="*/ 8 h 144"/>
              <a:gd name="T14" fmla="*/ 168 w 176"/>
              <a:gd name="T15" fmla="*/ 32 h 144"/>
              <a:gd name="T16" fmla="*/ 8 w 176"/>
              <a:gd name="T17" fmla="*/ 32 h 144"/>
              <a:gd name="T18" fmla="*/ 0 w 176"/>
              <a:gd name="T19" fmla="*/ 40 h 144"/>
              <a:gd name="T20" fmla="*/ 0 w 176"/>
              <a:gd name="T21" fmla="*/ 136 h 144"/>
              <a:gd name="T22" fmla="*/ 8 w 176"/>
              <a:gd name="T23" fmla="*/ 144 h 144"/>
              <a:gd name="T24" fmla="*/ 168 w 176"/>
              <a:gd name="T25" fmla="*/ 144 h 144"/>
              <a:gd name="T26" fmla="*/ 176 w 176"/>
              <a:gd name="T27" fmla="*/ 136 h 144"/>
              <a:gd name="T28" fmla="*/ 176 w 176"/>
              <a:gd name="T29" fmla="*/ 40 h 144"/>
              <a:gd name="T30" fmla="*/ 168 w 176"/>
              <a:gd name="T31" fmla="*/ 32 h 144"/>
              <a:gd name="T32" fmla="*/ 168 w 176"/>
              <a:gd name="T33" fmla="*/ 136 h 144"/>
              <a:gd name="T34" fmla="*/ 8 w 176"/>
              <a:gd name="T35" fmla="*/ 136 h 144"/>
              <a:gd name="T36" fmla="*/ 8 w 176"/>
              <a:gd name="T37" fmla="*/ 40 h 144"/>
              <a:gd name="T38" fmla="*/ 168 w 176"/>
              <a:gd name="T39" fmla="*/ 40 h 144"/>
              <a:gd name="T40" fmla="*/ 168 w 176"/>
              <a:gd name="T41" fmla="*/ 136 h 144"/>
              <a:gd name="T42" fmla="*/ 20 w 176"/>
              <a:gd name="T43" fmla="*/ 24 h 144"/>
              <a:gd name="T44" fmla="*/ 156 w 176"/>
              <a:gd name="T45" fmla="*/ 24 h 144"/>
              <a:gd name="T46" fmla="*/ 160 w 176"/>
              <a:gd name="T47" fmla="*/ 20 h 144"/>
              <a:gd name="T48" fmla="*/ 156 w 176"/>
              <a:gd name="T49" fmla="*/ 16 h 144"/>
              <a:gd name="T50" fmla="*/ 20 w 176"/>
              <a:gd name="T51" fmla="*/ 16 h 144"/>
              <a:gd name="T52" fmla="*/ 16 w 176"/>
              <a:gd name="T53" fmla="*/ 20 h 144"/>
              <a:gd name="T54" fmla="*/ 20 w 176"/>
              <a:gd name="T55" fmla="*/ 2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6" h="144">
                <a:moveTo>
                  <a:pt x="36" y="8"/>
                </a:moveTo>
                <a:cubicBezTo>
                  <a:pt x="140" y="8"/>
                  <a:pt x="140" y="8"/>
                  <a:pt x="140" y="8"/>
                </a:cubicBezTo>
                <a:cubicBezTo>
                  <a:pt x="142" y="8"/>
                  <a:pt x="144" y="6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6"/>
                  <a:pt x="34" y="8"/>
                  <a:pt x="36" y="8"/>
                </a:cubicBez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4" y="32"/>
                  <a:pt x="0" y="36"/>
                  <a:pt x="0" y="40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0"/>
                  <a:pt x="4" y="144"/>
                  <a:pt x="8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36"/>
                </a:moveTo>
                <a:cubicBezTo>
                  <a:pt x="8" y="136"/>
                  <a:pt x="8" y="136"/>
                  <a:pt x="8" y="136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36"/>
                </a:lnTo>
                <a:close/>
                <a:moveTo>
                  <a:pt x="20" y="24"/>
                </a:move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0" name="Freeform 497"/>
          <p:cNvSpPr>
            <a:spLocks noEditPoints="1"/>
          </p:cNvSpPr>
          <p:nvPr/>
        </p:nvSpPr>
        <p:spPr bwMode="auto">
          <a:xfrm>
            <a:off x="8336322" y="4162197"/>
            <a:ext cx="529537" cy="529537"/>
          </a:xfrm>
          <a:custGeom>
            <a:avLst/>
            <a:gdLst>
              <a:gd name="T0" fmla="*/ 44 w 176"/>
              <a:gd name="T1" fmla="*/ 64 h 176"/>
              <a:gd name="T2" fmla="*/ 64 w 176"/>
              <a:gd name="T3" fmla="*/ 44 h 176"/>
              <a:gd name="T4" fmla="*/ 44 w 176"/>
              <a:gd name="T5" fmla="*/ 24 h 176"/>
              <a:gd name="T6" fmla="*/ 24 w 176"/>
              <a:gd name="T7" fmla="*/ 44 h 176"/>
              <a:gd name="T8" fmla="*/ 44 w 176"/>
              <a:gd name="T9" fmla="*/ 64 h 176"/>
              <a:gd name="T10" fmla="*/ 44 w 176"/>
              <a:gd name="T11" fmla="*/ 32 h 176"/>
              <a:gd name="T12" fmla="*/ 56 w 176"/>
              <a:gd name="T13" fmla="*/ 44 h 176"/>
              <a:gd name="T14" fmla="*/ 44 w 176"/>
              <a:gd name="T15" fmla="*/ 56 h 176"/>
              <a:gd name="T16" fmla="*/ 32 w 176"/>
              <a:gd name="T17" fmla="*/ 44 h 176"/>
              <a:gd name="T18" fmla="*/ 44 w 176"/>
              <a:gd name="T19" fmla="*/ 32 h 176"/>
              <a:gd name="T20" fmla="*/ 152 w 176"/>
              <a:gd name="T21" fmla="*/ 147 h 176"/>
              <a:gd name="T22" fmla="*/ 152 w 176"/>
              <a:gd name="T23" fmla="*/ 146 h 176"/>
              <a:gd name="T24" fmla="*/ 151 w 176"/>
              <a:gd name="T25" fmla="*/ 145 h 176"/>
              <a:gd name="T26" fmla="*/ 116 w 176"/>
              <a:gd name="T27" fmla="*/ 95 h 176"/>
              <a:gd name="T28" fmla="*/ 116 w 176"/>
              <a:gd name="T29" fmla="*/ 95 h 176"/>
              <a:gd name="T30" fmla="*/ 112 w 176"/>
              <a:gd name="T31" fmla="*/ 92 h 176"/>
              <a:gd name="T32" fmla="*/ 109 w 176"/>
              <a:gd name="T33" fmla="*/ 93 h 176"/>
              <a:gd name="T34" fmla="*/ 93 w 176"/>
              <a:gd name="T35" fmla="*/ 110 h 176"/>
              <a:gd name="T36" fmla="*/ 72 w 176"/>
              <a:gd name="T37" fmla="*/ 78 h 176"/>
              <a:gd name="T38" fmla="*/ 68 w 176"/>
              <a:gd name="T39" fmla="*/ 76 h 176"/>
              <a:gd name="T40" fmla="*/ 65 w 176"/>
              <a:gd name="T41" fmla="*/ 78 h 176"/>
              <a:gd name="T42" fmla="*/ 65 w 176"/>
              <a:gd name="T43" fmla="*/ 78 h 176"/>
              <a:gd name="T44" fmla="*/ 25 w 176"/>
              <a:gd name="T45" fmla="*/ 146 h 176"/>
              <a:gd name="T46" fmla="*/ 25 w 176"/>
              <a:gd name="T47" fmla="*/ 146 h 176"/>
              <a:gd name="T48" fmla="*/ 24 w 176"/>
              <a:gd name="T49" fmla="*/ 148 h 176"/>
              <a:gd name="T50" fmla="*/ 28 w 176"/>
              <a:gd name="T51" fmla="*/ 152 h 176"/>
              <a:gd name="T52" fmla="*/ 148 w 176"/>
              <a:gd name="T53" fmla="*/ 152 h 176"/>
              <a:gd name="T54" fmla="*/ 152 w 176"/>
              <a:gd name="T55" fmla="*/ 148 h 176"/>
              <a:gd name="T56" fmla="*/ 152 w 176"/>
              <a:gd name="T57" fmla="*/ 147 h 176"/>
              <a:gd name="T58" fmla="*/ 35 w 176"/>
              <a:gd name="T59" fmla="*/ 144 h 176"/>
              <a:gd name="T60" fmla="*/ 68 w 176"/>
              <a:gd name="T61" fmla="*/ 87 h 176"/>
              <a:gd name="T62" fmla="*/ 88 w 176"/>
              <a:gd name="T63" fmla="*/ 118 h 176"/>
              <a:gd name="T64" fmla="*/ 89 w 176"/>
              <a:gd name="T65" fmla="*/ 119 h 176"/>
              <a:gd name="T66" fmla="*/ 89 w 176"/>
              <a:gd name="T67" fmla="*/ 119 h 176"/>
              <a:gd name="T68" fmla="*/ 92 w 176"/>
              <a:gd name="T69" fmla="*/ 120 h 176"/>
              <a:gd name="T70" fmla="*/ 95 w 176"/>
              <a:gd name="T71" fmla="*/ 119 h 176"/>
              <a:gd name="T72" fmla="*/ 112 w 176"/>
              <a:gd name="T73" fmla="*/ 102 h 176"/>
              <a:gd name="T74" fmla="*/ 140 w 176"/>
              <a:gd name="T75" fmla="*/ 144 h 176"/>
              <a:gd name="T76" fmla="*/ 35 w 176"/>
              <a:gd name="T77" fmla="*/ 144 h 176"/>
              <a:gd name="T78" fmla="*/ 160 w 176"/>
              <a:gd name="T79" fmla="*/ 0 h 176"/>
              <a:gd name="T80" fmla="*/ 16 w 176"/>
              <a:gd name="T81" fmla="*/ 0 h 176"/>
              <a:gd name="T82" fmla="*/ 0 w 176"/>
              <a:gd name="T83" fmla="*/ 16 h 176"/>
              <a:gd name="T84" fmla="*/ 0 w 176"/>
              <a:gd name="T85" fmla="*/ 160 h 176"/>
              <a:gd name="T86" fmla="*/ 16 w 176"/>
              <a:gd name="T87" fmla="*/ 176 h 176"/>
              <a:gd name="T88" fmla="*/ 160 w 176"/>
              <a:gd name="T89" fmla="*/ 176 h 176"/>
              <a:gd name="T90" fmla="*/ 176 w 176"/>
              <a:gd name="T91" fmla="*/ 160 h 176"/>
              <a:gd name="T92" fmla="*/ 176 w 176"/>
              <a:gd name="T93" fmla="*/ 16 h 176"/>
              <a:gd name="T94" fmla="*/ 160 w 176"/>
              <a:gd name="T95" fmla="*/ 0 h 176"/>
              <a:gd name="T96" fmla="*/ 168 w 176"/>
              <a:gd name="T97" fmla="*/ 160 h 176"/>
              <a:gd name="T98" fmla="*/ 160 w 176"/>
              <a:gd name="T99" fmla="*/ 168 h 176"/>
              <a:gd name="T100" fmla="*/ 16 w 176"/>
              <a:gd name="T101" fmla="*/ 168 h 176"/>
              <a:gd name="T102" fmla="*/ 8 w 176"/>
              <a:gd name="T103" fmla="*/ 160 h 176"/>
              <a:gd name="T104" fmla="*/ 8 w 176"/>
              <a:gd name="T105" fmla="*/ 16 h 176"/>
              <a:gd name="T106" fmla="*/ 16 w 176"/>
              <a:gd name="T107" fmla="*/ 8 h 176"/>
              <a:gd name="T108" fmla="*/ 160 w 176"/>
              <a:gd name="T109" fmla="*/ 8 h 176"/>
              <a:gd name="T110" fmla="*/ 168 w 176"/>
              <a:gd name="T111" fmla="*/ 16 h 176"/>
              <a:gd name="T112" fmla="*/ 168 w 176"/>
              <a:gd name="T113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44" y="64"/>
                </a:moveTo>
                <a:cubicBezTo>
                  <a:pt x="55" y="64"/>
                  <a:pt x="64" y="55"/>
                  <a:pt x="64" y="44"/>
                </a:cubicBezTo>
                <a:cubicBezTo>
                  <a:pt x="64" y="33"/>
                  <a:pt x="55" y="24"/>
                  <a:pt x="44" y="24"/>
                </a:cubicBezTo>
                <a:cubicBezTo>
                  <a:pt x="33" y="24"/>
                  <a:pt x="24" y="33"/>
                  <a:pt x="24" y="44"/>
                </a:cubicBezTo>
                <a:cubicBezTo>
                  <a:pt x="24" y="55"/>
                  <a:pt x="33" y="64"/>
                  <a:pt x="44" y="64"/>
                </a:cubicBezTo>
                <a:close/>
                <a:moveTo>
                  <a:pt x="44" y="32"/>
                </a:moveTo>
                <a:cubicBezTo>
                  <a:pt x="51" y="32"/>
                  <a:pt x="56" y="37"/>
                  <a:pt x="56" y="44"/>
                </a:cubicBezTo>
                <a:cubicBezTo>
                  <a:pt x="56" y="51"/>
                  <a:pt x="51" y="56"/>
                  <a:pt x="44" y="56"/>
                </a:cubicBezTo>
                <a:cubicBezTo>
                  <a:pt x="37" y="56"/>
                  <a:pt x="32" y="51"/>
                  <a:pt x="32" y="44"/>
                </a:cubicBezTo>
                <a:cubicBezTo>
                  <a:pt x="32" y="37"/>
                  <a:pt x="37" y="32"/>
                  <a:pt x="44" y="32"/>
                </a:cubicBezTo>
                <a:close/>
                <a:moveTo>
                  <a:pt x="152" y="147"/>
                </a:moveTo>
                <a:cubicBezTo>
                  <a:pt x="152" y="146"/>
                  <a:pt x="152" y="146"/>
                  <a:pt x="152" y="146"/>
                </a:cubicBezTo>
                <a:cubicBezTo>
                  <a:pt x="151" y="146"/>
                  <a:pt x="151" y="146"/>
                  <a:pt x="151" y="145"/>
                </a:cubicBezTo>
                <a:cubicBezTo>
                  <a:pt x="116" y="95"/>
                  <a:pt x="116" y="95"/>
                  <a:pt x="116" y="95"/>
                </a:cubicBezTo>
                <a:cubicBezTo>
                  <a:pt x="116" y="95"/>
                  <a:pt x="116" y="95"/>
                  <a:pt x="116" y="95"/>
                </a:cubicBezTo>
                <a:cubicBezTo>
                  <a:pt x="115" y="93"/>
                  <a:pt x="114" y="92"/>
                  <a:pt x="112" y="92"/>
                </a:cubicBezTo>
                <a:cubicBezTo>
                  <a:pt x="111" y="92"/>
                  <a:pt x="110" y="92"/>
                  <a:pt x="109" y="93"/>
                </a:cubicBezTo>
                <a:cubicBezTo>
                  <a:pt x="93" y="110"/>
                  <a:pt x="93" y="110"/>
                  <a:pt x="93" y="110"/>
                </a:cubicBezTo>
                <a:cubicBezTo>
                  <a:pt x="72" y="78"/>
                  <a:pt x="72" y="78"/>
                  <a:pt x="72" y="78"/>
                </a:cubicBezTo>
                <a:cubicBezTo>
                  <a:pt x="71" y="77"/>
                  <a:pt x="70" y="76"/>
                  <a:pt x="68" y="76"/>
                </a:cubicBezTo>
                <a:cubicBezTo>
                  <a:pt x="67" y="76"/>
                  <a:pt x="65" y="77"/>
                  <a:pt x="65" y="78"/>
                </a:cubicBezTo>
                <a:cubicBezTo>
                  <a:pt x="65" y="78"/>
                  <a:pt x="65" y="78"/>
                  <a:pt x="65" y="78"/>
                </a:cubicBezTo>
                <a:cubicBezTo>
                  <a:pt x="25" y="146"/>
                  <a:pt x="25" y="146"/>
                  <a:pt x="25" y="146"/>
                </a:cubicBezTo>
                <a:cubicBezTo>
                  <a:pt x="25" y="146"/>
                  <a:pt x="25" y="146"/>
                  <a:pt x="25" y="146"/>
                </a:cubicBezTo>
                <a:cubicBezTo>
                  <a:pt x="24" y="146"/>
                  <a:pt x="24" y="147"/>
                  <a:pt x="24" y="148"/>
                </a:cubicBezTo>
                <a:cubicBezTo>
                  <a:pt x="24" y="150"/>
                  <a:pt x="26" y="152"/>
                  <a:pt x="28" y="152"/>
                </a:cubicBezTo>
                <a:cubicBezTo>
                  <a:pt x="148" y="152"/>
                  <a:pt x="148" y="152"/>
                  <a:pt x="148" y="152"/>
                </a:cubicBezTo>
                <a:cubicBezTo>
                  <a:pt x="150" y="152"/>
                  <a:pt x="152" y="150"/>
                  <a:pt x="152" y="148"/>
                </a:cubicBezTo>
                <a:cubicBezTo>
                  <a:pt x="152" y="147"/>
                  <a:pt x="152" y="147"/>
                  <a:pt x="152" y="147"/>
                </a:cubicBezTo>
                <a:close/>
                <a:moveTo>
                  <a:pt x="35" y="144"/>
                </a:moveTo>
                <a:cubicBezTo>
                  <a:pt x="68" y="87"/>
                  <a:pt x="68" y="87"/>
                  <a:pt x="68" y="87"/>
                </a:cubicBezTo>
                <a:cubicBezTo>
                  <a:pt x="88" y="118"/>
                  <a:pt x="88" y="118"/>
                  <a:pt x="88" y="118"/>
                </a:cubicBezTo>
                <a:cubicBezTo>
                  <a:pt x="89" y="118"/>
                  <a:pt x="89" y="118"/>
                  <a:pt x="89" y="119"/>
                </a:cubicBezTo>
                <a:cubicBezTo>
                  <a:pt x="89" y="119"/>
                  <a:pt x="89" y="119"/>
                  <a:pt x="89" y="119"/>
                </a:cubicBezTo>
                <a:cubicBezTo>
                  <a:pt x="90" y="120"/>
                  <a:pt x="91" y="120"/>
                  <a:pt x="92" y="120"/>
                </a:cubicBezTo>
                <a:cubicBezTo>
                  <a:pt x="93" y="120"/>
                  <a:pt x="94" y="120"/>
                  <a:pt x="95" y="119"/>
                </a:cubicBezTo>
                <a:cubicBezTo>
                  <a:pt x="112" y="102"/>
                  <a:pt x="112" y="102"/>
                  <a:pt x="112" y="102"/>
                </a:cubicBezTo>
                <a:cubicBezTo>
                  <a:pt x="140" y="144"/>
                  <a:pt x="140" y="144"/>
                  <a:pt x="140" y="144"/>
                </a:cubicBezTo>
                <a:lnTo>
                  <a:pt x="35" y="144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1" name="Freeform 498"/>
          <p:cNvSpPr>
            <a:spLocks noEditPoints="1"/>
          </p:cNvSpPr>
          <p:nvPr/>
        </p:nvSpPr>
        <p:spPr bwMode="auto">
          <a:xfrm>
            <a:off x="9341075" y="4162197"/>
            <a:ext cx="515955" cy="529537"/>
          </a:xfrm>
          <a:custGeom>
            <a:avLst/>
            <a:gdLst>
              <a:gd name="T0" fmla="*/ 16 w 176"/>
              <a:gd name="T1" fmla="*/ 32 h 176"/>
              <a:gd name="T2" fmla="*/ 0 w 176"/>
              <a:gd name="T3" fmla="*/ 160 h 176"/>
              <a:gd name="T4" fmla="*/ 128 w 176"/>
              <a:gd name="T5" fmla="*/ 176 h 176"/>
              <a:gd name="T6" fmla="*/ 144 w 176"/>
              <a:gd name="T7" fmla="*/ 48 h 176"/>
              <a:gd name="T8" fmla="*/ 136 w 176"/>
              <a:gd name="T9" fmla="*/ 160 h 176"/>
              <a:gd name="T10" fmla="*/ 16 w 176"/>
              <a:gd name="T11" fmla="*/ 168 h 176"/>
              <a:gd name="T12" fmla="*/ 8 w 176"/>
              <a:gd name="T13" fmla="*/ 48 h 176"/>
              <a:gd name="T14" fmla="*/ 128 w 176"/>
              <a:gd name="T15" fmla="*/ 40 h 176"/>
              <a:gd name="T16" fmla="*/ 136 w 176"/>
              <a:gd name="T17" fmla="*/ 160 h 176"/>
              <a:gd name="T18" fmla="*/ 56 w 176"/>
              <a:gd name="T19" fmla="*/ 72 h 176"/>
              <a:gd name="T20" fmla="*/ 24 w 176"/>
              <a:gd name="T21" fmla="*/ 72 h 176"/>
              <a:gd name="T22" fmla="*/ 40 w 176"/>
              <a:gd name="T23" fmla="*/ 64 h 176"/>
              <a:gd name="T24" fmla="*/ 40 w 176"/>
              <a:gd name="T25" fmla="*/ 80 h 176"/>
              <a:gd name="T26" fmla="*/ 40 w 176"/>
              <a:gd name="T27" fmla="*/ 64 h 176"/>
              <a:gd name="T28" fmla="*/ 120 w 176"/>
              <a:gd name="T29" fmla="*/ 146 h 176"/>
              <a:gd name="T30" fmla="*/ 96 w 176"/>
              <a:gd name="T31" fmla="*/ 107 h 176"/>
              <a:gd name="T32" fmla="*/ 92 w 176"/>
              <a:gd name="T33" fmla="*/ 104 h 176"/>
              <a:gd name="T34" fmla="*/ 77 w 176"/>
              <a:gd name="T35" fmla="*/ 118 h 176"/>
              <a:gd name="T36" fmla="*/ 60 w 176"/>
              <a:gd name="T37" fmla="*/ 96 h 176"/>
              <a:gd name="T38" fmla="*/ 57 w 176"/>
              <a:gd name="T39" fmla="*/ 98 h 176"/>
              <a:gd name="T40" fmla="*/ 25 w 176"/>
              <a:gd name="T41" fmla="*/ 146 h 176"/>
              <a:gd name="T42" fmla="*/ 28 w 176"/>
              <a:gd name="T43" fmla="*/ 152 h 176"/>
              <a:gd name="T44" fmla="*/ 120 w 176"/>
              <a:gd name="T45" fmla="*/ 148 h 176"/>
              <a:gd name="T46" fmla="*/ 35 w 176"/>
              <a:gd name="T47" fmla="*/ 144 h 176"/>
              <a:gd name="T48" fmla="*/ 72 w 176"/>
              <a:gd name="T49" fmla="*/ 126 h 176"/>
              <a:gd name="T50" fmla="*/ 79 w 176"/>
              <a:gd name="T51" fmla="*/ 127 h 176"/>
              <a:gd name="T52" fmla="*/ 109 w 176"/>
              <a:gd name="T53" fmla="*/ 144 h 176"/>
              <a:gd name="T54" fmla="*/ 160 w 176"/>
              <a:gd name="T55" fmla="*/ 0 h 176"/>
              <a:gd name="T56" fmla="*/ 32 w 176"/>
              <a:gd name="T57" fmla="*/ 16 h 176"/>
              <a:gd name="T58" fmla="*/ 36 w 176"/>
              <a:gd name="T59" fmla="*/ 24 h 176"/>
              <a:gd name="T60" fmla="*/ 40 w 176"/>
              <a:gd name="T61" fmla="*/ 16 h 176"/>
              <a:gd name="T62" fmla="*/ 160 w 176"/>
              <a:gd name="T63" fmla="*/ 8 h 176"/>
              <a:gd name="T64" fmla="*/ 168 w 176"/>
              <a:gd name="T65" fmla="*/ 128 h 176"/>
              <a:gd name="T66" fmla="*/ 156 w 176"/>
              <a:gd name="T67" fmla="*/ 136 h 176"/>
              <a:gd name="T68" fmla="*/ 156 w 176"/>
              <a:gd name="T69" fmla="*/ 144 h 176"/>
              <a:gd name="T70" fmla="*/ 176 w 176"/>
              <a:gd name="T71" fmla="*/ 128 h 176"/>
              <a:gd name="T72" fmla="*/ 160 w 176"/>
              <a:gd name="T73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28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9"/>
                  <a:pt x="137" y="32"/>
                  <a:pt x="128" y="32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32" y="40"/>
                  <a:pt x="136" y="44"/>
                  <a:pt x="136" y="48"/>
                </a:cubicBezTo>
                <a:lnTo>
                  <a:pt x="136" y="160"/>
                </a:lnTo>
                <a:close/>
                <a:moveTo>
                  <a:pt x="40" y="88"/>
                </a:moveTo>
                <a:cubicBezTo>
                  <a:pt x="49" y="88"/>
                  <a:pt x="56" y="81"/>
                  <a:pt x="56" y="72"/>
                </a:cubicBezTo>
                <a:cubicBezTo>
                  <a:pt x="56" y="63"/>
                  <a:pt x="49" y="56"/>
                  <a:pt x="40" y="56"/>
                </a:cubicBezTo>
                <a:cubicBezTo>
                  <a:pt x="31" y="56"/>
                  <a:pt x="24" y="63"/>
                  <a:pt x="24" y="72"/>
                </a:cubicBezTo>
                <a:cubicBezTo>
                  <a:pt x="24" y="81"/>
                  <a:pt x="31" y="88"/>
                  <a:pt x="40" y="88"/>
                </a:cubicBezTo>
                <a:close/>
                <a:moveTo>
                  <a:pt x="40" y="64"/>
                </a:moveTo>
                <a:cubicBezTo>
                  <a:pt x="44" y="64"/>
                  <a:pt x="48" y="68"/>
                  <a:pt x="48" y="72"/>
                </a:cubicBezTo>
                <a:cubicBezTo>
                  <a:pt x="48" y="76"/>
                  <a:pt x="44" y="80"/>
                  <a:pt x="40" y="80"/>
                </a:cubicBezTo>
                <a:cubicBezTo>
                  <a:pt x="36" y="80"/>
                  <a:pt x="32" y="76"/>
                  <a:pt x="32" y="72"/>
                </a:cubicBezTo>
                <a:cubicBezTo>
                  <a:pt x="32" y="68"/>
                  <a:pt x="36" y="64"/>
                  <a:pt x="40" y="64"/>
                </a:cubicBezTo>
                <a:close/>
                <a:moveTo>
                  <a:pt x="120" y="147"/>
                </a:moveTo>
                <a:cubicBezTo>
                  <a:pt x="120" y="146"/>
                  <a:pt x="120" y="146"/>
                  <a:pt x="120" y="146"/>
                </a:cubicBezTo>
                <a:cubicBezTo>
                  <a:pt x="120" y="146"/>
                  <a:pt x="120" y="146"/>
                  <a:pt x="120" y="146"/>
                </a:cubicBezTo>
                <a:cubicBezTo>
                  <a:pt x="96" y="107"/>
                  <a:pt x="96" y="107"/>
                  <a:pt x="96" y="107"/>
                </a:cubicBezTo>
                <a:cubicBezTo>
                  <a:pt x="96" y="107"/>
                  <a:pt x="96" y="107"/>
                  <a:pt x="96" y="107"/>
                </a:cubicBezTo>
                <a:cubicBezTo>
                  <a:pt x="95" y="105"/>
                  <a:pt x="94" y="104"/>
                  <a:pt x="92" y="104"/>
                </a:cubicBezTo>
                <a:cubicBezTo>
                  <a:pt x="91" y="104"/>
                  <a:pt x="90" y="104"/>
                  <a:pt x="89" y="105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64" y="98"/>
                  <a:pt x="64" y="98"/>
                  <a:pt x="64" y="98"/>
                </a:cubicBezTo>
                <a:cubicBezTo>
                  <a:pt x="63" y="97"/>
                  <a:pt x="62" y="96"/>
                  <a:pt x="60" y="96"/>
                </a:cubicBezTo>
                <a:cubicBezTo>
                  <a:pt x="59" y="96"/>
                  <a:pt x="57" y="97"/>
                  <a:pt x="57" y="98"/>
                </a:cubicBezTo>
                <a:cubicBezTo>
                  <a:pt x="57" y="98"/>
                  <a:pt x="57" y="98"/>
                  <a:pt x="57" y="98"/>
                </a:cubicBezTo>
                <a:cubicBezTo>
                  <a:pt x="25" y="146"/>
                  <a:pt x="25" y="146"/>
                  <a:pt x="25" y="146"/>
                </a:cubicBezTo>
                <a:cubicBezTo>
                  <a:pt x="25" y="146"/>
                  <a:pt x="25" y="146"/>
                  <a:pt x="25" y="146"/>
                </a:cubicBezTo>
                <a:cubicBezTo>
                  <a:pt x="24" y="146"/>
                  <a:pt x="24" y="147"/>
                  <a:pt x="24" y="148"/>
                </a:cubicBezTo>
                <a:cubicBezTo>
                  <a:pt x="24" y="150"/>
                  <a:pt x="26" y="152"/>
                  <a:pt x="28" y="152"/>
                </a:cubicBezTo>
                <a:cubicBezTo>
                  <a:pt x="116" y="152"/>
                  <a:pt x="116" y="152"/>
                  <a:pt x="116" y="152"/>
                </a:cubicBezTo>
                <a:cubicBezTo>
                  <a:pt x="118" y="152"/>
                  <a:pt x="120" y="150"/>
                  <a:pt x="120" y="148"/>
                </a:cubicBezTo>
                <a:cubicBezTo>
                  <a:pt x="120" y="147"/>
                  <a:pt x="120" y="147"/>
                  <a:pt x="120" y="147"/>
                </a:cubicBezTo>
                <a:close/>
                <a:moveTo>
                  <a:pt x="35" y="144"/>
                </a:moveTo>
                <a:cubicBezTo>
                  <a:pt x="60" y="107"/>
                  <a:pt x="60" y="107"/>
                  <a:pt x="60" y="107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73" y="127"/>
                  <a:pt x="74" y="128"/>
                  <a:pt x="76" y="128"/>
                </a:cubicBezTo>
                <a:cubicBezTo>
                  <a:pt x="77" y="128"/>
                  <a:pt x="78" y="128"/>
                  <a:pt x="79" y="127"/>
                </a:cubicBezTo>
                <a:cubicBezTo>
                  <a:pt x="91" y="114"/>
                  <a:pt x="91" y="114"/>
                  <a:pt x="91" y="114"/>
                </a:cubicBezTo>
                <a:cubicBezTo>
                  <a:pt x="109" y="144"/>
                  <a:pt x="109" y="144"/>
                  <a:pt x="109" y="144"/>
                </a:cubicBezTo>
                <a:lnTo>
                  <a:pt x="35" y="144"/>
                </a:lnTo>
                <a:close/>
                <a:moveTo>
                  <a:pt x="160" y="0"/>
                </a:move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2" name="Freeform 499"/>
          <p:cNvSpPr>
            <a:spLocks noEditPoints="1"/>
          </p:cNvSpPr>
          <p:nvPr/>
        </p:nvSpPr>
        <p:spPr bwMode="auto">
          <a:xfrm>
            <a:off x="10332254" y="4162197"/>
            <a:ext cx="529537" cy="529537"/>
          </a:xfrm>
          <a:custGeom>
            <a:avLst/>
            <a:gdLst>
              <a:gd name="T0" fmla="*/ 168 w 176"/>
              <a:gd name="T1" fmla="*/ 4 h 176"/>
              <a:gd name="T2" fmla="*/ 8 w 176"/>
              <a:gd name="T3" fmla="*/ 4 h 176"/>
              <a:gd name="T4" fmla="*/ 0 w 176"/>
              <a:gd name="T5" fmla="*/ 20 h 176"/>
              <a:gd name="T6" fmla="*/ 8 w 176"/>
              <a:gd name="T7" fmla="*/ 172 h 176"/>
              <a:gd name="T8" fmla="*/ 168 w 176"/>
              <a:gd name="T9" fmla="*/ 172 h 176"/>
              <a:gd name="T10" fmla="*/ 176 w 176"/>
              <a:gd name="T11" fmla="*/ 20 h 176"/>
              <a:gd name="T12" fmla="*/ 80 w 176"/>
              <a:gd name="T13" fmla="*/ 168 h 176"/>
              <a:gd name="T14" fmla="*/ 96 w 176"/>
              <a:gd name="T15" fmla="*/ 168 h 176"/>
              <a:gd name="T16" fmla="*/ 104 w 176"/>
              <a:gd name="T17" fmla="*/ 124 h 176"/>
              <a:gd name="T18" fmla="*/ 72 w 176"/>
              <a:gd name="T19" fmla="*/ 124 h 176"/>
              <a:gd name="T20" fmla="*/ 16 w 176"/>
              <a:gd name="T21" fmla="*/ 24 h 176"/>
              <a:gd name="T22" fmla="*/ 160 w 176"/>
              <a:gd name="T23" fmla="*/ 16 h 176"/>
              <a:gd name="T24" fmla="*/ 160 w 176"/>
              <a:gd name="T25" fmla="*/ 8 h 176"/>
              <a:gd name="T26" fmla="*/ 140 w 176"/>
              <a:gd name="T27" fmla="*/ 72 h 176"/>
              <a:gd name="T28" fmla="*/ 140 w 176"/>
              <a:gd name="T29" fmla="*/ 40 h 176"/>
              <a:gd name="T30" fmla="*/ 112 w 176"/>
              <a:gd name="T31" fmla="*/ 68 h 176"/>
              <a:gd name="T32" fmla="*/ 136 w 176"/>
              <a:gd name="T33" fmla="*/ 48 h 176"/>
              <a:gd name="T34" fmla="*/ 120 w 176"/>
              <a:gd name="T35" fmla="*/ 48 h 176"/>
              <a:gd name="T36" fmla="*/ 64 w 176"/>
              <a:gd name="T37" fmla="*/ 68 h 176"/>
              <a:gd name="T38" fmla="*/ 36 w 176"/>
              <a:gd name="T39" fmla="*/ 40 h 176"/>
              <a:gd name="T40" fmla="*/ 36 w 176"/>
              <a:gd name="T41" fmla="*/ 72 h 176"/>
              <a:gd name="T42" fmla="*/ 56 w 176"/>
              <a:gd name="T43" fmla="*/ 64 h 176"/>
              <a:gd name="T44" fmla="*/ 36 w 176"/>
              <a:gd name="T45" fmla="*/ 112 h 176"/>
              <a:gd name="T46" fmla="*/ 64 w 176"/>
              <a:gd name="T47" fmla="*/ 84 h 176"/>
              <a:gd name="T48" fmla="*/ 32 w 176"/>
              <a:gd name="T49" fmla="*/ 84 h 176"/>
              <a:gd name="T50" fmla="*/ 40 w 176"/>
              <a:gd name="T51" fmla="*/ 88 h 176"/>
              <a:gd name="T52" fmla="*/ 40 w 176"/>
              <a:gd name="T53" fmla="*/ 104 h 176"/>
              <a:gd name="T54" fmla="*/ 140 w 176"/>
              <a:gd name="T55" fmla="*/ 112 h 176"/>
              <a:gd name="T56" fmla="*/ 140 w 176"/>
              <a:gd name="T57" fmla="*/ 80 h 176"/>
              <a:gd name="T58" fmla="*/ 112 w 176"/>
              <a:gd name="T59" fmla="*/ 108 h 176"/>
              <a:gd name="T60" fmla="*/ 136 w 176"/>
              <a:gd name="T61" fmla="*/ 88 h 176"/>
              <a:gd name="T62" fmla="*/ 120 w 176"/>
              <a:gd name="T63" fmla="*/ 88 h 176"/>
              <a:gd name="T64" fmla="*/ 64 w 176"/>
              <a:gd name="T65" fmla="*/ 148 h 176"/>
              <a:gd name="T66" fmla="*/ 36 w 176"/>
              <a:gd name="T67" fmla="*/ 120 h 176"/>
              <a:gd name="T68" fmla="*/ 36 w 176"/>
              <a:gd name="T69" fmla="*/ 152 h 176"/>
              <a:gd name="T70" fmla="*/ 56 w 176"/>
              <a:gd name="T71" fmla="*/ 144 h 176"/>
              <a:gd name="T72" fmla="*/ 76 w 176"/>
              <a:gd name="T73" fmla="*/ 72 h 176"/>
              <a:gd name="T74" fmla="*/ 104 w 176"/>
              <a:gd name="T75" fmla="*/ 44 h 176"/>
              <a:gd name="T76" fmla="*/ 72 w 176"/>
              <a:gd name="T77" fmla="*/ 44 h 176"/>
              <a:gd name="T78" fmla="*/ 80 w 176"/>
              <a:gd name="T79" fmla="*/ 48 h 176"/>
              <a:gd name="T80" fmla="*/ 80 w 176"/>
              <a:gd name="T81" fmla="*/ 64 h 176"/>
              <a:gd name="T82" fmla="*/ 140 w 176"/>
              <a:gd name="T83" fmla="*/ 152 h 176"/>
              <a:gd name="T84" fmla="*/ 140 w 176"/>
              <a:gd name="T85" fmla="*/ 120 h 176"/>
              <a:gd name="T86" fmla="*/ 112 w 176"/>
              <a:gd name="T87" fmla="*/ 148 h 176"/>
              <a:gd name="T88" fmla="*/ 136 w 176"/>
              <a:gd name="T89" fmla="*/ 128 h 176"/>
              <a:gd name="T90" fmla="*/ 120 w 176"/>
              <a:gd name="T91" fmla="*/ 128 h 176"/>
              <a:gd name="T92" fmla="*/ 104 w 176"/>
              <a:gd name="T93" fmla="*/ 108 h 176"/>
              <a:gd name="T94" fmla="*/ 76 w 176"/>
              <a:gd name="T95" fmla="*/ 80 h 176"/>
              <a:gd name="T96" fmla="*/ 76 w 176"/>
              <a:gd name="T97" fmla="*/ 112 h 176"/>
              <a:gd name="T98" fmla="*/ 96 w 176"/>
              <a:gd name="T99" fmla="*/ 10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76">
                <a:moveTo>
                  <a:pt x="172" y="16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4"/>
                  <a:pt x="168" y="4"/>
                  <a:pt x="168" y="4"/>
                </a:cubicBezTo>
                <a:cubicBezTo>
                  <a:pt x="168" y="2"/>
                  <a:pt x="166" y="0"/>
                  <a:pt x="164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0" y="0"/>
                  <a:pt x="8" y="2"/>
                  <a:pt x="8" y="4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2" y="16"/>
                  <a:pt x="0" y="18"/>
                  <a:pt x="0" y="20"/>
                </a:cubicBezTo>
                <a:cubicBezTo>
                  <a:pt x="0" y="22"/>
                  <a:pt x="2" y="24"/>
                  <a:pt x="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172"/>
                  <a:pt x="8" y="172"/>
                  <a:pt x="8" y="172"/>
                </a:cubicBezTo>
                <a:cubicBezTo>
                  <a:pt x="8" y="174"/>
                  <a:pt x="10" y="176"/>
                  <a:pt x="12" y="176"/>
                </a:cubicBezTo>
                <a:cubicBezTo>
                  <a:pt x="164" y="176"/>
                  <a:pt x="164" y="176"/>
                  <a:pt x="164" y="176"/>
                </a:cubicBezTo>
                <a:cubicBezTo>
                  <a:pt x="166" y="176"/>
                  <a:pt x="168" y="174"/>
                  <a:pt x="168" y="172"/>
                </a:cubicBezTo>
                <a:cubicBezTo>
                  <a:pt x="168" y="24"/>
                  <a:pt x="168" y="24"/>
                  <a:pt x="168" y="24"/>
                </a:cubicBezTo>
                <a:cubicBezTo>
                  <a:pt x="172" y="24"/>
                  <a:pt x="172" y="24"/>
                  <a:pt x="172" y="24"/>
                </a:cubicBezTo>
                <a:cubicBezTo>
                  <a:pt x="174" y="24"/>
                  <a:pt x="176" y="22"/>
                  <a:pt x="176" y="20"/>
                </a:cubicBezTo>
                <a:cubicBezTo>
                  <a:pt x="176" y="18"/>
                  <a:pt x="174" y="16"/>
                  <a:pt x="172" y="16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96" y="128"/>
                  <a:pt x="96" y="128"/>
                  <a:pt x="96" y="128"/>
                </a:cubicBezTo>
                <a:lnTo>
                  <a:pt x="96" y="168"/>
                </a:lnTo>
                <a:close/>
                <a:moveTo>
                  <a:pt x="160" y="168"/>
                </a:moveTo>
                <a:cubicBezTo>
                  <a:pt x="104" y="168"/>
                  <a:pt x="104" y="168"/>
                  <a:pt x="104" y="168"/>
                </a:cubicBezTo>
                <a:cubicBezTo>
                  <a:pt x="104" y="124"/>
                  <a:pt x="104" y="124"/>
                  <a:pt x="104" y="124"/>
                </a:cubicBezTo>
                <a:cubicBezTo>
                  <a:pt x="104" y="122"/>
                  <a:pt x="102" y="120"/>
                  <a:pt x="100" y="120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74" y="120"/>
                  <a:pt x="72" y="122"/>
                  <a:pt x="72" y="124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24"/>
                  <a:pt x="16" y="24"/>
                  <a:pt x="16" y="24"/>
                </a:cubicBezTo>
                <a:cubicBezTo>
                  <a:pt x="160" y="24"/>
                  <a:pt x="160" y="24"/>
                  <a:pt x="160" y="24"/>
                </a:cubicBezTo>
                <a:lnTo>
                  <a:pt x="160" y="168"/>
                </a:lnTo>
                <a:close/>
                <a:moveTo>
                  <a:pt x="160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8"/>
                  <a:pt x="16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lnTo>
                  <a:pt x="160" y="16"/>
                </a:lnTo>
                <a:close/>
                <a:moveTo>
                  <a:pt x="116" y="72"/>
                </a:moveTo>
                <a:cubicBezTo>
                  <a:pt x="140" y="72"/>
                  <a:pt x="140" y="72"/>
                  <a:pt x="140" y="72"/>
                </a:cubicBezTo>
                <a:cubicBezTo>
                  <a:pt x="142" y="72"/>
                  <a:pt x="144" y="70"/>
                  <a:pt x="144" y="68"/>
                </a:cubicBezTo>
                <a:cubicBezTo>
                  <a:pt x="144" y="44"/>
                  <a:pt x="144" y="44"/>
                  <a:pt x="144" y="44"/>
                </a:cubicBezTo>
                <a:cubicBezTo>
                  <a:pt x="144" y="42"/>
                  <a:pt x="142" y="40"/>
                  <a:pt x="140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4" y="40"/>
                  <a:pt x="112" y="42"/>
                  <a:pt x="112" y="44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70"/>
                  <a:pt x="114" y="72"/>
                  <a:pt x="116" y="72"/>
                </a:cubicBezTo>
                <a:close/>
                <a:moveTo>
                  <a:pt x="120" y="48"/>
                </a:moveTo>
                <a:cubicBezTo>
                  <a:pt x="136" y="48"/>
                  <a:pt x="136" y="48"/>
                  <a:pt x="136" y="48"/>
                </a:cubicBezTo>
                <a:cubicBezTo>
                  <a:pt x="136" y="64"/>
                  <a:pt x="136" y="64"/>
                  <a:pt x="136" y="64"/>
                </a:cubicBezTo>
                <a:cubicBezTo>
                  <a:pt x="120" y="64"/>
                  <a:pt x="120" y="64"/>
                  <a:pt x="120" y="64"/>
                </a:cubicBezTo>
                <a:lnTo>
                  <a:pt x="120" y="48"/>
                </a:lnTo>
                <a:close/>
                <a:moveTo>
                  <a:pt x="36" y="72"/>
                </a:moveTo>
                <a:cubicBezTo>
                  <a:pt x="60" y="72"/>
                  <a:pt x="60" y="72"/>
                  <a:pt x="60" y="72"/>
                </a:cubicBezTo>
                <a:cubicBezTo>
                  <a:pt x="62" y="72"/>
                  <a:pt x="64" y="70"/>
                  <a:pt x="64" y="68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42"/>
                  <a:pt x="62" y="40"/>
                  <a:pt x="60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4" y="40"/>
                  <a:pt x="32" y="42"/>
                  <a:pt x="32" y="44"/>
                </a:cubicBezTo>
                <a:cubicBezTo>
                  <a:pt x="32" y="68"/>
                  <a:pt x="32" y="68"/>
                  <a:pt x="32" y="68"/>
                </a:cubicBezTo>
                <a:cubicBezTo>
                  <a:pt x="32" y="70"/>
                  <a:pt x="34" y="72"/>
                  <a:pt x="36" y="72"/>
                </a:cubicBezTo>
                <a:close/>
                <a:moveTo>
                  <a:pt x="40" y="48"/>
                </a:moveTo>
                <a:cubicBezTo>
                  <a:pt x="56" y="48"/>
                  <a:pt x="56" y="48"/>
                  <a:pt x="56" y="48"/>
                </a:cubicBezTo>
                <a:cubicBezTo>
                  <a:pt x="56" y="64"/>
                  <a:pt x="56" y="64"/>
                  <a:pt x="56" y="64"/>
                </a:cubicBezTo>
                <a:cubicBezTo>
                  <a:pt x="40" y="64"/>
                  <a:pt x="40" y="64"/>
                  <a:pt x="40" y="64"/>
                </a:cubicBezTo>
                <a:lnTo>
                  <a:pt x="40" y="48"/>
                </a:lnTo>
                <a:close/>
                <a:moveTo>
                  <a:pt x="36" y="112"/>
                </a:moveTo>
                <a:cubicBezTo>
                  <a:pt x="60" y="112"/>
                  <a:pt x="60" y="112"/>
                  <a:pt x="60" y="112"/>
                </a:cubicBezTo>
                <a:cubicBezTo>
                  <a:pt x="62" y="112"/>
                  <a:pt x="64" y="110"/>
                  <a:pt x="64" y="108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2"/>
                  <a:pt x="62" y="80"/>
                  <a:pt x="60" y="80"/>
                </a:cubicBezTo>
                <a:cubicBezTo>
                  <a:pt x="36" y="80"/>
                  <a:pt x="36" y="80"/>
                  <a:pt x="36" y="80"/>
                </a:cubicBezTo>
                <a:cubicBezTo>
                  <a:pt x="34" y="80"/>
                  <a:pt x="32" y="82"/>
                  <a:pt x="32" y="84"/>
                </a:cubicBezTo>
                <a:cubicBezTo>
                  <a:pt x="32" y="108"/>
                  <a:pt x="32" y="108"/>
                  <a:pt x="32" y="108"/>
                </a:cubicBezTo>
                <a:cubicBezTo>
                  <a:pt x="32" y="110"/>
                  <a:pt x="34" y="112"/>
                  <a:pt x="36" y="112"/>
                </a:cubicBezTo>
                <a:close/>
                <a:moveTo>
                  <a:pt x="40" y="88"/>
                </a:moveTo>
                <a:cubicBezTo>
                  <a:pt x="56" y="88"/>
                  <a:pt x="56" y="88"/>
                  <a:pt x="56" y="88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40" y="104"/>
                  <a:pt x="40" y="104"/>
                  <a:pt x="40" y="104"/>
                </a:cubicBezTo>
                <a:lnTo>
                  <a:pt x="40" y="88"/>
                </a:lnTo>
                <a:close/>
                <a:moveTo>
                  <a:pt x="116" y="112"/>
                </a:moveTo>
                <a:cubicBezTo>
                  <a:pt x="140" y="112"/>
                  <a:pt x="140" y="112"/>
                  <a:pt x="140" y="112"/>
                </a:cubicBezTo>
                <a:cubicBezTo>
                  <a:pt x="142" y="112"/>
                  <a:pt x="144" y="110"/>
                  <a:pt x="144" y="108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2"/>
                  <a:pt x="142" y="80"/>
                  <a:pt x="140" y="8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114" y="80"/>
                  <a:pt x="112" y="82"/>
                  <a:pt x="112" y="84"/>
                </a:cubicBezTo>
                <a:cubicBezTo>
                  <a:pt x="112" y="108"/>
                  <a:pt x="112" y="108"/>
                  <a:pt x="112" y="108"/>
                </a:cubicBezTo>
                <a:cubicBezTo>
                  <a:pt x="112" y="110"/>
                  <a:pt x="114" y="112"/>
                  <a:pt x="116" y="112"/>
                </a:cubicBezTo>
                <a:close/>
                <a:moveTo>
                  <a:pt x="120" y="88"/>
                </a:moveTo>
                <a:cubicBezTo>
                  <a:pt x="136" y="88"/>
                  <a:pt x="136" y="88"/>
                  <a:pt x="136" y="88"/>
                </a:cubicBezTo>
                <a:cubicBezTo>
                  <a:pt x="136" y="104"/>
                  <a:pt x="136" y="104"/>
                  <a:pt x="136" y="104"/>
                </a:cubicBezTo>
                <a:cubicBezTo>
                  <a:pt x="120" y="104"/>
                  <a:pt x="120" y="104"/>
                  <a:pt x="120" y="104"/>
                </a:cubicBezTo>
                <a:lnTo>
                  <a:pt x="120" y="88"/>
                </a:lnTo>
                <a:close/>
                <a:moveTo>
                  <a:pt x="36" y="152"/>
                </a:moveTo>
                <a:cubicBezTo>
                  <a:pt x="60" y="152"/>
                  <a:pt x="60" y="152"/>
                  <a:pt x="60" y="152"/>
                </a:cubicBezTo>
                <a:cubicBezTo>
                  <a:pt x="62" y="152"/>
                  <a:pt x="64" y="150"/>
                  <a:pt x="64" y="148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22"/>
                  <a:pt x="62" y="120"/>
                  <a:pt x="6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48"/>
                  <a:pt x="32" y="148"/>
                  <a:pt x="32" y="148"/>
                </a:cubicBezTo>
                <a:cubicBezTo>
                  <a:pt x="32" y="150"/>
                  <a:pt x="34" y="152"/>
                  <a:pt x="36" y="152"/>
                </a:cubicBezTo>
                <a:close/>
                <a:moveTo>
                  <a:pt x="40" y="128"/>
                </a:moveTo>
                <a:cubicBezTo>
                  <a:pt x="56" y="128"/>
                  <a:pt x="56" y="128"/>
                  <a:pt x="56" y="128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40" y="144"/>
                  <a:pt x="40" y="144"/>
                  <a:pt x="40" y="144"/>
                </a:cubicBezTo>
                <a:lnTo>
                  <a:pt x="40" y="128"/>
                </a:lnTo>
                <a:close/>
                <a:moveTo>
                  <a:pt x="76" y="72"/>
                </a:moveTo>
                <a:cubicBezTo>
                  <a:pt x="100" y="72"/>
                  <a:pt x="100" y="72"/>
                  <a:pt x="100" y="72"/>
                </a:cubicBezTo>
                <a:cubicBezTo>
                  <a:pt x="102" y="72"/>
                  <a:pt x="104" y="70"/>
                  <a:pt x="104" y="68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2"/>
                  <a:pt x="102" y="40"/>
                  <a:pt x="100" y="40"/>
                </a:cubicBezTo>
                <a:cubicBezTo>
                  <a:pt x="76" y="40"/>
                  <a:pt x="76" y="40"/>
                  <a:pt x="76" y="40"/>
                </a:cubicBezTo>
                <a:cubicBezTo>
                  <a:pt x="74" y="40"/>
                  <a:pt x="72" y="42"/>
                  <a:pt x="72" y="44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70"/>
                  <a:pt x="74" y="72"/>
                  <a:pt x="76" y="72"/>
                </a:cubicBezTo>
                <a:close/>
                <a:moveTo>
                  <a:pt x="80" y="48"/>
                </a:moveTo>
                <a:cubicBezTo>
                  <a:pt x="96" y="48"/>
                  <a:pt x="96" y="48"/>
                  <a:pt x="96" y="48"/>
                </a:cubicBezTo>
                <a:cubicBezTo>
                  <a:pt x="96" y="64"/>
                  <a:pt x="96" y="64"/>
                  <a:pt x="96" y="64"/>
                </a:cubicBezTo>
                <a:cubicBezTo>
                  <a:pt x="80" y="64"/>
                  <a:pt x="80" y="64"/>
                  <a:pt x="80" y="64"/>
                </a:cubicBezTo>
                <a:lnTo>
                  <a:pt x="80" y="48"/>
                </a:lnTo>
                <a:close/>
                <a:moveTo>
                  <a:pt x="116" y="152"/>
                </a:moveTo>
                <a:cubicBezTo>
                  <a:pt x="140" y="152"/>
                  <a:pt x="140" y="152"/>
                  <a:pt x="140" y="152"/>
                </a:cubicBezTo>
                <a:cubicBezTo>
                  <a:pt x="142" y="152"/>
                  <a:pt x="144" y="150"/>
                  <a:pt x="144" y="148"/>
                </a:cubicBezTo>
                <a:cubicBezTo>
                  <a:pt x="144" y="124"/>
                  <a:pt x="144" y="124"/>
                  <a:pt x="144" y="124"/>
                </a:cubicBezTo>
                <a:cubicBezTo>
                  <a:pt x="144" y="122"/>
                  <a:pt x="142" y="120"/>
                  <a:pt x="140" y="120"/>
                </a:cubicBezTo>
                <a:cubicBezTo>
                  <a:pt x="116" y="120"/>
                  <a:pt x="116" y="120"/>
                  <a:pt x="116" y="120"/>
                </a:cubicBezTo>
                <a:cubicBezTo>
                  <a:pt x="114" y="120"/>
                  <a:pt x="112" y="122"/>
                  <a:pt x="112" y="124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112" y="150"/>
                  <a:pt x="114" y="152"/>
                  <a:pt x="116" y="152"/>
                </a:cubicBezTo>
                <a:close/>
                <a:moveTo>
                  <a:pt x="120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6" y="144"/>
                  <a:pt x="136" y="144"/>
                  <a:pt x="136" y="144"/>
                </a:cubicBezTo>
                <a:cubicBezTo>
                  <a:pt x="120" y="144"/>
                  <a:pt x="120" y="144"/>
                  <a:pt x="120" y="144"/>
                </a:cubicBezTo>
                <a:lnTo>
                  <a:pt x="120" y="128"/>
                </a:lnTo>
                <a:close/>
                <a:moveTo>
                  <a:pt x="76" y="112"/>
                </a:moveTo>
                <a:cubicBezTo>
                  <a:pt x="100" y="112"/>
                  <a:pt x="100" y="112"/>
                  <a:pt x="100" y="112"/>
                </a:cubicBezTo>
                <a:cubicBezTo>
                  <a:pt x="102" y="112"/>
                  <a:pt x="104" y="110"/>
                  <a:pt x="104" y="108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2"/>
                  <a:pt x="102" y="80"/>
                  <a:pt x="100" y="80"/>
                </a:cubicBezTo>
                <a:cubicBezTo>
                  <a:pt x="76" y="80"/>
                  <a:pt x="76" y="80"/>
                  <a:pt x="76" y="80"/>
                </a:cubicBezTo>
                <a:cubicBezTo>
                  <a:pt x="74" y="80"/>
                  <a:pt x="72" y="82"/>
                  <a:pt x="72" y="84"/>
                </a:cubicBezTo>
                <a:cubicBezTo>
                  <a:pt x="72" y="108"/>
                  <a:pt x="72" y="108"/>
                  <a:pt x="72" y="108"/>
                </a:cubicBezTo>
                <a:cubicBezTo>
                  <a:pt x="72" y="110"/>
                  <a:pt x="74" y="112"/>
                  <a:pt x="76" y="112"/>
                </a:cubicBezTo>
                <a:close/>
                <a:moveTo>
                  <a:pt x="80" y="88"/>
                </a:moveTo>
                <a:cubicBezTo>
                  <a:pt x="96" y="88"/>
                  <a:pt x="96" y="88"/>
                  <a:pt x="96" y="88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lnTo>
                  <a:pt x="80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3" name="Freeform 500"/>
          <p:cNvSpPr>
            <a:spLocks noEditPoints="1"/>
          </p:cNvSpPr>
          <p:nvPr/>
        </p:nvSpPr>
        <p:spPr bwMode="auto">
          <a:xfrm>
            <a:off x="1330208" y="5221263"/>
            <a:ext cx="529537" cy="420914"/>
          </a:xfrm>
          <a:custGeom>
            <a:avLst/>
            <a:gdLst>
              <a:gd name="T0" fmla="*/ 168 w 176"/>
              <a:gd name="T1" fmla="*/ 0 h 144"/>
              <a:gd name="T2" fmla="*/ 8 w 176"/>
              <a:gd name="T3" fmla="*/ 0 h 144"/>
              <a:gd name="T4" fmla="*/ 0 w 176"/>
              <a:gd name="T5" fmla="*/ 8 h 144"/>
              <a:gd name="T6" fmla="*/ 0 w 176"/>
              <a:gd name="T7" fmla="*/ 24 h 144"/>
              <a:gd name="T8" fmla="*/ 8 w 176"/>
              <a:gd name="T9" fmla="*/ 32 h 144"/>
              <a:gd name="T10" fmla="*/ 16 w 176"/>
              <a:gd name="T11" fmla="*/ 32 h 144"/>
              <a:gd name="T12" fmla="*/ 16 w 176"/>
              <a:gd name="T13" fmla="*/ 136 h 144"/>
              <a:gd name="T14" fmla="*/ 24 w 176"/>
              <a:gd name="T15" fmla="*/ 144 h 144"/>
              <a:gd name="T16" fmla="*/ 152 w 176"/>
              <a:gd name="T17" fmla="*/ 144 h 144"/>
              <a:gd name="T18" fmla="*/ 160 w 176"/>
              <a:gd name="T19" fmla="*/ 136 h 144"/>
              <a:gd name="T20" fmla="*/ 160 w 176"/>
              <a:gd name="T21" fmla="*/ 32 h 144"/>
              <a:gd name="T22" fmla="*/ 168 w 176"/>
              <a:gd name="T23" fmla="*/ 32 h 144"/>
              <a:gd name="T24" fmla="*/ 176 w 176"/>
              <a:gd name="T25" fmla="*/ 24 h 144"/>
              <a:gd name="T26" fmla="*/ 176 w 176"/>
              <a:gd name="T27" fmla="*/ 8 h 144"/>
              <a:gd name="T28" fmla="*/ 168 w 176"/>
              <a:gd name="T29" fmla="*/ 0 h 144"/>
              <a:gd name="T30" fmla="*/ 152 w 176"/>
              <a:gd name="T31" fmla="*/ 136 h 144"/>
              <a:gd name="T32" fmla="*/ 24 w 176"/>
              <a:gd name="T33" fmla="*/ 136 h 144"/>
              <a:gd name="T34" fmla="*/ 24 w 176"/>
              <a:gd name="T35" fmla="*/ 32 h 144"/>
              <a:gd name="T36" fmla="*/ 152 w 176"/>
              <a:gd name="T37" fmla="*/ 32 h 144"/>
              <a:gd name="T38" fmla="*/ 152 w 176"/>
              <a:gd name="T39" fmla="*/ 136 h 144"/>
              <a:gd name="T40" fmla="*/ 168 w 176"/>
              <a:gd name="T41" fmla="*/ 24 h 144"/>
              <a:gd name="T42" fmla="*/ 8 w 176"/>
              <a:gd name="T43" fmla="*/ 24 h 144"/>
              <a:gd name="T44" fmla="*/ 8 w 176"/>
              <a:gd name="T45" fmla="*/ 8 h 144"/>
              <a:gd name="T46" fmla="*/ 168 w 176"/>
              <a:gd name="T47" fmla="*/ 8 h 144"/>
              <a:gd name="T48" fmla="*/ 168 w 176"/>
              <a:gd name="T49" fmla="*/ 24 h 144"/>
              <a:gd name="T50" fmla="*/ 64 w 176"/>
              <a:gd name="T51" fmla="*/ 72 h 144"/>
              <a:gd name="T52" fmla="*/ 112 w 176"/>
              <a:gd name="T53" fmla="*/ 72 h 144"/>
              <a:gd name="T54" fmla="*/ 120 w 176"/>
              <a:gd name="T55" fmla="*/ 64 h 144"/>
              <a:gd name="T56" fmla="*/ 120 w 176"/>
              <a:gd name="T57" fmla="*/ 56 h 144"/>
              <a:gd name="T58" fmla="*/ 112 w 176"/>
              <a:gd name="T59" fmla="*/ 48 h 144"/>
              <a:gd name="T60" fmla="*/ 64 w 176"/>
              <a:gd name="T61" fmla="*/ 48 h 144"/>
              <a:gd name="T62" fmla="*/ 56 w 176"/>
              <a:gd name="T63" fmla="*/ 56 h 144"/>
              <a:gd name="T64" fmla="*/ 56 w 176"/>
              <a:gd name="T65" fmla="*/ 64 h 144"/>
              <a:gd name="T66" fmla="*/ 64 w 176"/>
              <a:gd name="T67" fmla="*/ 72 h 144"/>
              <a:gd name="T68" fmla="*/ 64 w 176"/>
              <a:gd name="T69" fmla="*/ 56 h 144"/>
              <a:gd name="T70" fmla="*/ 112 w 176"/>
              <a:gd name="T71" fmla="*/ 56 h 144"/>
              <a:gd name="T72" fmla="*/ 112 w 176"/>
              <a:gd name="T73" fmla="*/ 64 h 144"/>
              <a:gd name="T74" fmla="*/ 64 w 176"/>
              <a:gd name="T75" fmla="*/ 64 h 144"/>
              <a:gd name="T76" fmla="*/ 64 w 176"/>
              <a:gd name="T77" fmla="*/ 5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8"/>
                  <a:pt x="4" y="32"/>
                  <a:pt x="8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6" y="140"/>
                  <a:pt x="20" y="144"/>
                  <a:pt x="24" y="144"/>
                </a:cubicBezTo>
                <a:cubicBezTo>
                  <a:pt x="152" y="144"/>
                  <a:pt x="152" y="144"/>
                  <a:pt x="152" y="144"/>
                </a:cubicBezTo>
                <a:cubicBezTo>
                  <a:pt x="156" y="144"/>
                  <a:pt x="160" y="140"/>
                  <a:pt x="160" y="136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68" y="32"/>
                  <a:pt x="168" y="32"/>
                  <a:pt x="168" y="32"/>
                </a:cubicBezTo>
                <a:cubicBezTo>
                  <a:pt x="172" y="32"/>
                  <a:pt x="176" y="28"/>
                  <a:pt x="176" y="24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52" y="136"/>
                </a:moveTo>
                <a:cubicBezTo>
                  <a:pt x="24" y="136"/>
                  <a:pt x="24" y="136"/>
                  <a:pt x="24" y="136"/>
                </a:cubicBezTo>
                <a:cubicBezTo>
                  <a:pt x="24" y="32"/>
                  <a:pt x="24" y="32"/>
                  <a:pt x="24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136"/>
                </a:lnTo>
                <a:close/>
                <a:moveTo>
                  <a:pt x="168" y="24"/>
                </a:moveTo>
                <a:cubicBezTo>
                  <a:pt x="8" y="24"/>
                  <a:pt x="8" y="24"/>
                  <a:pt x="8" y="24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24"/>
                </a:lnTo>
                <a:close/>
                <a:moveTo>
                  <a:pt x="64" y="72"/>
                </a:moveTo>
                <a:cubicBezTo>
                  <a:pt x="112" y="72"/>
                  <a:pt x="112" y="72"/>
                  <a:pt x="112" y="72"/>
                </a:cubicBezTo>
                <a:cubicBezTo>
                  <a:pt x="116" y="72"/>
                  <a:pt x="120" y="68"/>
                  <a:pt x="120" y="64"/>
                </a:cubicBezTo>
                <a:cubicBezTo>
                  <a:pt x="120" y="56"/>
                  <a:pt x="120" y="56"/>
                  <a:pt x="120" y="56"/>
                </a:cubicBezTo>
                <a:cubicBezTo>
                  <a:pt x="120" y="52"/>
                  <a:pt x="116" y="48"/>
                  <a:pt x="112" y="48"/>
                </a:cubicBezTo>
                <a:cubicBezTo>
                  <a:pt x="64" y="48"/>
                  <a:pt x="64" y="48"/>
                  <a:pt x="64" y="48"/>
                </a:cubicBezTo>
                <a:cubicBezTo>
                  <a:pt x="60" y="48"/>
                  <a:pt x="56" y="52"/>
                  <a:pt x="56" y="56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8"/>
                  <a:pt x="60" y="72"/>
                  <a:pt x="64" y="72"/>
                </a:cubicBezTo>
                <a:close/>
                <a:moveTo>
                  <a:pt x="64" y="56"/>
                </a:moveTo>
                <a:cubicBezTo>
                  <a:pt x="112" y="56"/>
                  <a:pt x="112" y="56"/>
                  <a:pt x="112" y="56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64" y="64"/>
                  <a:pt x="64" y="64"/>
                  <a:pt x="64" y="64"/>
                </a:cubicBezTo>
                <a:lnTo>
                  <a:pt x="64" y="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4" name="Freeform 501"/>
          <p:cNvSpPr>
            <a:spLocks noEditPoints="1"/>
          </p:cNvSpPr>
          <p:nvPr/>
        </p:nvSpPr>
        <p:spPr bwMode="auto">
          <a:xfrm>
            <a:off x="2334961" y="5221263"/>
            <a:ext cx="515955" cy="420914"/>
          </a:xfrm>
          <a:custGeom>
            <a:avLst/>
            <a:gdLst>
              <a:gd name="T0" fmla="*/ 124 w 176"/>
              <a:gd name="T1" fmla="*/ 96 h 144"/>
              <a:gd name="T2" fmla="*/ 136 w 176"/>
              <a:gd name="T3" fmla="*/ 84 h 144"/>
              <a:gd name="T4" fmla="*/ 124 w 176"/>
              <a:gd name="T5" fmla="*/ 72 h 144"/>
              <a:gd name="T6" fmla="*/ 112 w 176"/>
              <a:gd name="T7" fmla="*/ 84 h 144"/>
              <a:gd name="T8" fmla="*/ 124 w 176"/>
              <a:gd name="T9" fmla="*/ 96 h 144"/>
              <a:gd name="T10" fmla="*/ 124 w 176"/>
              <a:gd name="T11" fmla="*/ 80 h 144"/>
              <a:gd name="T12" fmla="*/ 128 w 176"/>
              <a:gd name="T13" fmla="*/ 84 h 144"/>
              <a:gd name="T14" fmla="*/ 124 w 176"/>
              <a:gd name="T15" fmla="*/ 88 h 144"/>
              <a:gd name="T16" fmla="*/ 120 w 176"/>
              <a:gd name="T17" fmla="*/ 84 h 144"/>
              <a:gd name="T18" fmla="*/ 124 w 176"/>
              <a:gd name="T19" fmla="*/ 80 h 144"/>
              <a:gd name="T20" fmla="*/ 88 w 176"/>
              <a:gd name="T21" fmla="*/ 96 h 144"/>
              <a:gd name="T22" fmla="*/ 100 w 176"/>
              <a:gd name="T23" fmla="*/ 84 h 144"/>
              <a:gd name="T24" fmla="*/ 88 w 176"/>
              <a:gd name="T25" fmla="*/ 72 h 144"/>
              <a:gd name="T26" fmla="*/ 76 w 176"/>
              <a:gd name="T27" fmla="*/ 84 h 144"/>
              <a:gd name="T28" fmla="*/ 88 w 176"/>
              <a:gd name="T29" fmla="*/ 96 h 144"/>
              <a:gd name="T30" fmla="*/ 88 w 176"/>
              <a:gd name="T31" fmla="*/ 80 h 144"/>
              <a:gd name="T32" fmla="*/ 92 w 176"/>
              <a:gd name="T33" fmla="*/ 84 h 144"/>
              <a:gd name="T34" fmla="*/ 88 w 176"/>
              <a:gd name="T35" fmla="*/ 88 h 144"/>
              <a:gd name="T36" fmla="*/ 84 w 176"/>
              <a:gd name="T37" fmla="*/ 84 h 144"/>
              <a:gd name="T38" fmla="*/ 88 w 176"/>
              <a:gd name="T39" fmla="*/ 80 h 144"/>
              <a:gd name="T40" fmla="*/ 168 w 176"/>
              <a:gd name="T41" fmla="*/ 0 h 144"/>
              <a:gd name="T42" fmla="*/ 8 w 176"/>
              <a:gd name="T43" fmla="*/ 0 h 144"/>
              <a:gd name="T44" fmla="*/ 0 w 176"/>
              <a:gd name="T45" fmla="*/ 8 h 144"/>
              <a:gd name="T46" fmla="*/ 0 w 176"/>
              <a:gd name="T47" fmla="*/ 24 h 144"/>
              <a:gd name="T48" fmla="*/ 8 w 176"/>
              <a:gd name="T49" fmla="*/ 32 h 144"/>
              <a:gd name="T50" fmla="*/ 16 w 176"/>
              <a:gd name="T51" fmla="*/ 32 h 144"/>
              <a:gd name="T52" fmla="*/ 16 w 176"/>
              <a:gd name="T53" fmla="*/ 136 h 144"/>
              <a:gd name="T54" fmla="*/ 24 w 176"/>
              <a:gd name="T55" fmla="*/ 144 h 144"/>
              <a:gd name="T56" fmla="*/ 152 w 176"/>
              <a:gd name="T57" fmla="*/ 144 h 144"/>
              <a:gd name="T58" fmla="*/ 160 w 176"/>
              <a:gd name="T59" fmla="*/ 136 h 144"/>
              <a:gd name="T60" fmla="*/ 160 w 176"/>
              <a:gd name="T61" fmla="*/ 32 h 144"/>
              <a:gd name="T62" fmla="*/ 168 w 176"/>
              <a:gd name="T63" fmla="*/ 32 h 144"/>
              <a:gd name="T64" fmla="*/ 176 w 176"/>
              <a:gd name="T65" fmla="*/ 24 h 144"/>
              <a:gd name="T66" fmla="*/ 176 w 176"/>
              <a:gd name="T67" fmla="*/ 8 h 144"/>
              <a:gd name="T68" fmla="*/ 168 w 176"/>
              <a:gd name="T69" fmla="*/ 0 h 144"/>
              <a:gd name="T70" fmla="*/ 152 w 176"/>
              <a:gd name="T71" fmla="*/ 136 h 144"/>
              <a:gd name="T72" fmla="*/ 24 w 176"/>
              <a:gd name="T73" fmla="*/ 136 h 144"/>
              <a:gd name="T74" fmla="*/ 24 w 176"/>
              <a:gd name="T75" fmla="*/ 32 h 144"/>
              <a:gd name="T76" fmla="*/ 152 w 176"/>
              <a:gd name="T77" fmla="*/ 32 h 144"/>
              <a:gd name="T78" fmla="*/ 152 w 176"/>
              <a:gd name="T79" fmla="*/ 136 h 144"/>
              <a:gd name="T80" fmla="*/ 168 w 176"/>
              <a:gd name="T81" fmla="*/ 24 h 144"/>
              <a:gd name="T82" fmla="*/ 8 w 176"/>
              <a:gd name="T83" fmla="*/ 24 h 144"/>
              <a:gd name="T84" fmla="*/ 8 w 176"/>
              <a:gd name="T85" fmla="*/ 8 h 144"/>
              <a:gd name="T86" fmla="*/ 168 w 176"/>
              <a:gd name="T87" fmla="*/ 8 h 144"/>
              <a:gd name="T88" fmla="*/ 168 w 176"/>
              <a:gd name="T89" fmla="*/ 24 h 144"/>
              <a:gd name="T90" fmla="*/ 52 w 176"/>
              <a:gd name="T91" fmla="*/ 96 h 144"/>
              <a:gd name="T92" fmla="*/ 64 w 176"/>
              <a:gd name="T93" fmla="*/ 84 h 144"/>
              <a:gd name="T94" fmla="*/ 52 w 176"/>
              <a:gd name="T95" fmla="*/ 72 h 144"/>
              <a:gd name="T96" fmla="*/ 40 w 176"/>
              <a:gd name="T97" fmla="*/ 84 h 144"/>
              <a:gd name="T98" fmla="*/ 52 w 176"/>
              <a:gd name="T99" fmla="*/ 96 h 144"/>
              <a:gd name="T100" fmla="*/ 52 w 176"/>
              <a:gd name="T101" fmla="*/ 80 h 144"/>
              <a:gd name="T102" fmla="*/ 56 w 176"/>
              <a:gd name="T103" fmla="*/ 84 h 144"/>
              <a:gd name="T104" fmla="*/ 52 w 176"/>
              <a:gd name="T105" fmla="*/ 88 h 144"/>
              <a:gd name="T106" fmla="*/ 48 w 176"/>
              <a:gd name="T107" fmla="*/ 84 h 144"/>
              <a:gd name="T108" fmla="*/ 52 w 176"/>
              <a:gd name="T109" fmla="*/ 8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44">
                <a:moveTo>
                  <a:pt x="124" y="96"/>
                </a:moveTo>
                <a:cubicBezTo>
                  <a:pt x="131" y="96"/>
                  <a:pt x="136" y="91"/>
                  <a:pt x="136" y="84"/>
                </a:cubicBezTo>
                <a:cubicBezTo>
                  <a:pt x="136" y="77"/>
                  <a:pt x="131" y="72"/>
                  <a:pt x="124" y="72"/>
                </a:cubicBezTo>
                <a:cubicBezTo>
                  <a:pt x="117" y="72"/>
                  <a:pt x="112" y="77"/>
                  <a:pt x="112" y="84"/>
                </a:cubicBezTo>
                <a:cubicBezTo>
                  <a:pt x="112" y="91"/>
                  <a:pt x="117" y="96"/>
                  <a:pt x="124" y="96"/>
                </a:cubicBezTo>
                <a:close/>
                <a:moveTo>
                  <a:pt x="124" y="80"/>
                </a:moveTo>
                <a:cubicBezTo>
                  <a:pt x="126" y="80"/>
                  <a:pt x="128" y="82"/>
                  <a:pt x="128" y="84"/>
                </a:cubicBezTo>
                <a:cubicBezTo>
                  <a:pt x="128" y="86"/>
                  <a:pt x="126" y="88"/>
                  <a:pt x="124" y="88"/>
                </a:cubicBezTo>
                <a:cubicBezTo>
                  <a:pt x="122" y="88"/>
                  <a:pt x="120" y="86"/>
                  <a:pt x="120" y="84"/>
                </a:cubicBezTo>
                <a:cubicBezTo>
                  <a:pt x="120" y="82"/>
                  <a:pt x="122" y="80"/>
                  <a:pt x="124" y="80"/>
                </a:cubicBezTo>
                <a:close/>
                <a:moveTo>
                  <a:pt x="88" y="96"/>
                </a:moveTo>
                <a:cubicBezTo>
                  <a:pt x="95" y="96"/>
                  <a:pt x="100" y="91"/>
                  <a:pt x="100" y="84"/>
                </a:cubicBezTo>
                <a:cubicBezTo>
                  <a:pt x="100" y="77"/>
                  <a:pt x="95" y="72"/>
                  <a:pt x="88" y="72"/>
                </a:cubicBezTo>
                <a:cubicBezTo>
                  <a:pt x="81" y="72"/>
                  <a:pt x="76" y="77"/>
                  <a:pt x="76" y="84"/>
                </a:cubicBezTo>
                <a:cubicBezTo>
                  <a:pt x="76" y="91"/>
                  <a:pt x="81" y="96"/>
                  <a:pt x="88" y="96"/>
                </a:cubicBezTo>
                <a:close/>
                <a:moveTo>
                  <a:pt x="88" y="80"/>
                </a:moveTo>
                <a:cubicBezTo>
                  <a:pt x="90" y="80"/>
                  <a:pt x="92" y="82"/>
                  <a:pt x="92" y="84"/>
                </a:cubicBezTo>
                <a:cubicBezTo>
                  <a:pt x="92" y="86"/>
                  <a:pt x="90" y="88"/>
                  <a:pt x="88" y="88"/>
                </a:cubicBezTo>
                <a:cubicBezTo>
                  <a:pt x="86" y="88"/>
                  <a:pt x="84" y="86"/>
                  <a:pt x="84" y="84"/>
                </a:cubicBezTo>
                <a:cubicBezTo>
                  <a:pt x="84" y="82"/>
                  <a:pt x="86" y="80"/>
                  <a:pt x="88" y="80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8"/>
                  <a:pt x="4" y="32"/>
                  <a:pt x="8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6" y="140"/>
                  <a:pt x="20" y="144"/>
                  <a:pt x="24" y="144"/>
                </a:cubicBezTo>
                <a:cubicBezTo>
                  <a:pt x="152" y="144"/>
                  <a:pt x="152" y="144"/>
                  <a:pt x="152" y="144"/>
                </a:cubicBezTo>
                <a:cubicBezTo>
                  <a:pt x="156" y="144"/>
                  <a:pt x="160" y="140"/>
                  <a:pt x="160" y="136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68" y="32"/>
                  <a:pt x="168" y="32"/>
                  <a:pt x="168" y="32"/>
                </a:cubicBezTo>
                <a:cubicBezTo>
                  <a:pt x="172" y="32"/>
                  <a:pt x="176" y="28"/>
                  <a:pt x="176" y="24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52" y="136"/>
                </a:moveTo>
                <a:cubicBezTo>
                  <a:pt x="24" y="136"/>
                  <a:pt x="24" y="136"/>
                  <a:pt x="24" y="136"/>
                </a:cubicBezTo>
                <a:cubicBezTo>
                  <a:pt x="24" y="32"/>
                  <a:pt x="24" y="32"/>
                  <a:pt x="24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136"/>
                </a:lnTo>
                <a:close/>
                <a:moveTo>
                  <a:pt x="168" y="24"/>
                </a:moveTo>
                <a:cubicBezTo>
                  <a:pt x="8" y="24"/>
                  <a:pt x="8" y="24"/>
                  <a:pt x="8" y="24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24"/>
                </a:lnTo>
                <a:close/>
                <a:moveTo>
                  <a:pt x="52" y="96"/>
                </a:moveTo>
                <a:cubicBezTo>
                  <a:pt x="59" y="96"/>
                  <a:pt x="64" y="91"/>
                  <a:pt x="64" y="84"/>
                </a:cubicBezTo>
                <a:cubicBezTo>
                  <a:pt x="64" y="77"/>
                  <a:pt x="59" y="72"/>
                  <a:pt x="52" y="72"/>
                </a:cubicBezTo>
                <a:cubicBezTo>
                  <a:pt x="45" y="72"/>
                  <a:pt x="40" y="77"/>
                  <a:pt x="40" y="84"/>
                </a:cubicBezTo>
                <a:cubicBezTo>
                  <a:pt x="40" y="91"/>
                  <a:pt x="45" y="96"/>
                  <a:pt x="52" y="96"/>
                </a:cubicBezTo>
                <a:close/>
                <a:moveTo>
                  <a:pt x="52" y="80"/>
                </a:moveTo>
                <a:cubicBezTo>
                  <a:pt x="54" y="80"/>
                  <a:pt x="56" y="82"/>
                  <a:pt x="56" y="84"/>
                </a:cubicBezTo>
                <a:cubicBezTo>
                  <a:pt x="56" y="86"/>
                  <a:pt x="54" y="88"/>
                  <a:pt x="52" y="88"/>
                </a:cubicBezTo>
                <a:cubicBezTo>
                  <a:pt x="50" y="88"/>
                  <a:pt x="48" y="86"/>
                  <a:pt x="48" y="84"/>
                </a:cubicBezTo>
                <a:cubicBezTo>
                  <a:pt x="48" y="82"/>
                  <a:pt x="50" y="80"/>
                  <a:pt x="52" y="8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5" name="Freeform 502"/>
          <p:cNvSpPr>
            <a:spLocks noEditPoints="1"/>
          </p:cNvSpPr>
          <p:nvPr/>
        </p:nvSpPr>
        <p:spPr bwMode="auto">
          <a:xfrm>
            <a:off x="3339713" y="5166950"/>
            <a:ext cx="515955" cy="529537"/>
          </a:xfrm>
          <a:custGeom>
            <a:avLst/>
            <a:gdLst>
              <a:gd name="T0" fmla="*/ 64 w 176"/>
              <a:gd name="T1" fmla="*/ 96 h 176"/>
              <a:gd name="T2" fmla="*/ 60 w 176"/>
              <a:gd name="T3" fmla="*/ 100 h 176"/>
              <a:gd name="T4" fmla="*/ 61 w 176"/>
              <a:gd name="T5" fmla="*/ 103 h 176"/>
              <a:gd name="T6" fmla="*/ 85 w 176"/>
              <a:gd name="T7" fmla="*/ 127 h 176"/>
              <a:gd name="T8" fmla="*/ 88 w 176"/>
              <a:gd name="T9" fmla="*/ 128 h 176"/>
              <a:gd name="T10" fmla="*/ 91 w 176"/>
              <a:gd name="T11" fmla="*/ 127 h 176"/>
              <a:gd name="T12" fmla="*/ 115 w 176"/>
              <a:gd name="T13" fmla="*/ 103 h 176"/>
              <a:gd name="T14" fmla="*/ 116 w 176"/>
              <a:gd name="T15" fmla="*/ 100 h 176"/>
              <a:gd name="T16" fmla="*/ 112 w 176"/>
              <a:gd name="T17" fmla="*/ 96 h 176"/>
              <a:gd name="T18" fmla="*/ 109 w 176"/>
              <a:gd name="T19" fmla="*/ 97 h 176"/>
              <a:gd name="T20" fmla="*/ 92 w 176"/>
              <a:gd name="T21" fmla="*/ 114 h 176"/>
              <a:gd name="T22" fmla="*/ 92 w 176"/>
              <a:gd name="T23" fmla="*/ 4 h 176"/>
              <a:gd name="T24" fmla="*/ 92 w 176"/>
              <a:gd name="T25" fmla="*/ 4 h 176"/>
              <a:gd name="T26" fmla="*/ 88 w 176"/>
              <a:gd name="T27" fmla="*/ 0 h 176"/>
              <a:gd name="T28" fmla="*/ 84 w 176"/>
              <a:gd name="T29" fmla="*/ 4 h 176"/>
              <a:gd name="T30" fmla="*/ 84 w 176"/>
              <a:gd name="T31" fmla="*/ 114 h 176"/>
              <a:gd name="T32" fmla="*/ 67 w 176"/>
              <a:gd name="T33" fmla="*/ 97 h 176"/>
              <a:gd name="T34" fmla="*/ 64 w 176"/>
              <a:gd name="T35" fmla="*/ 96 h 176"/>
              <a:gd name="T36" fmla="*/ 168 w 176"/>
              <a:gd name="T37" fmla="*/ 40 h 176"/>
              <a:gd name="T38" fmla="*/ 104 w 176"/>
              <a:gd name="T39" fmla="*/ 40 h 176"/>
              <a:gd name="T40" fmla="*/ 100 w 176"/>
              <a:gd name="T41" fmla="*/ 44 h 176"/>
              <a:gd name="T42" fmla="*/ 104 w 176"/>
              <a:gd name="T43" fmla="*/ 48 h 176"/>
              <a:gd name="T44" fmla="*/ 168 w 176"/>
              <a:gd name="T45" fmla="*/ 48 h 176"/>
              <a:gd name="T46" fmla="*/ 168 w 176"/>
              <a:gd name="T47" fmla="*/ 64 h 176"/>
              <a:gd name="T48" fmla="*/ 104 w 176"/>
              <a:gd name="T49" fmla="*/ 64 h 176"/>
              <a:gd name="T50" fmla="*/ 100 w 176"/>
              <a:gd name="T51" fmla="*/ 68 h 176"/>
              <a:gd name="T52" fmla="*/ 104 w 176"/>
              <a:gd name="T53" fmla="*/ 72 h 176"/>
              <a:gd name="T54" fmla="*/ 152 w 176"/>
              <a:gd name="T55" fmla="*/ 72 h 176"/>
              <a:gd name="T56" fmla="*/ 152 w 176"/>
              <a:gd name="T57" fmla="*/ 168 h 176"/>
              <a:gd name="T58" fmla="*/ 24 w 176"/>
              <a:gd name="T59" fmla="*/ 168 h 176"/>
              <a:gd name="T60" fmla="*/ 24 w 176"/>
              <a:gd name="T61" fmla="*/ 72 h 176"/>
              <a:gd name="T62" fmla="*/ 72 w 176"/>
              <a:gd name="T63" fmla="*/ 72 h 176"/>
              <a:gd name="T64" fmla="*/ 76 w 176"/>
              <a:gd name="T65" fmla="*/ 68 h 176"/>
              <a:gd name="T66" fmla="*/ 72 w 176"/>
              <a:gd name="T67" fmla="*/ 64 h 176"/>
              <a:gd name="T68" fmla="*/ 8 w 176"/>
              <a:gd name="T69" fmla="*/ 64 h 176"/>
              <a:gd name="T70" fmla="*/ 8 w 176"/>
              <a:gd name="T71" fmla="*/ 48 h 176"/>
              <a:gd name="T72" fmla="*/ 72 w 176"/>
              <a:gd name="T73" fmla="*/ 48 h 176"/>
              <a:gd name="T74" fmla="*/ 76 w 176"/>
              <a:gd name="T75" fmla="*/ 44 h 176"/>
              <a:gd name="T76" fmla="*/ 72 w 176"/>
              <a:gd name="T77" fmla="*/ 40 h 176"/>
              <a:gd name="T78" fmla="*/ 8 w 176"/>
              <a:gd name="T79" fmla="*/ 40 h 176"/>
              <a:gd name="T80" fmla="*/ 0 w 176"/>
              <a:gd name="T81" fmla="*/ 48 h 176"/>
              <a:gd name="T82" fmla="*/ 0 w 176"/>
              <a:gd name="T83" fmla="*/ 64 h 176"/>
              <a:gd name="T84" fmla="*/ 8 w 176"/>
              <a:gd name="T85" fmla="*/ 72 h 176"/>
              <a:gd name="T86" fmla="*/ 16 w 176"/>
              <a:gd name="T87" fmla="*/ 72 h 176"/>
              <a:gd name="T88" fmla="*/ 16 w 176"/>
              <a:gd name="T89" fmla="*/ 168 h 176"/>
              <a:gd name="T90" fmla="*/ 24 w 176"/>
              <a:gd name="T91" fmla="*/ 176 h 176"/>
              <a:gd name="T92" fmla="*/ 152 w 176"/>
              <a:gd name="T93" fmla="*/ 176 h 176"/>
              <a:gd name="T94" fmla="*/ 160 w 176"/>
              <a:gd name="T95" fmla="*/ 168 h 176"/>
              <a:gd name="T96" fmla="*/ 160 w 176"/>
              <a:gd name="T97" fmla="*/ 72 h 176"/>
              <a:gd name="T98" fmla="*/ 168 w 176"/>
              <a:gd name="T99" fmla="*/ 72 h 176"/>
              <a:gd name="T100" fmla="*/ 176 w 176"/>
              <a:gd name="T101" fmla="*/ 64 h 176"/>
              <a:gd name="T102" fmla="*/ 176 w 176"/>
              <a:gd name="T103" fmla="*/ 48 h 176"/>
              <a:gd name="T104" fmla="*/ 168 w 176"/>
              <a:gd name="T105" fmla="*/ 4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64" y="96"/>
                </a:moveTo>
                <a:cubicBezTo>
                  <a:pt x="62" y="96"/>
                  <a:pt x="60" y="98"/>
                  <a:pt x="60" y="100"/>
                </a:cubicBezTo>
                <a:cubicBezTo>
                  <a:pt x="60" y="101"/>
                  <a:pt x="60" y="102"/>
                  <a:pt x="61" y="103"/>
                </a:cubicBezTo>
                <a:cubicBezTo>
                  <a:pt x="85" y="127"/>
                  <a:pt x="85" y="127"/>
                  <a:pt x="85" y="127"/>
                </a:cubicBezTo>
                <a:cubicBezTo>
                  <a:pt x="86" y="128"/>
                  <a:pt x="87" y="128"/>
                  <a:pt x="88" y="128"/>
                </a:cubicBezTo>
                <a:cubicBezTo>
                  <a:pt x="89" y="128"/>
                  <a:pt x="90" y="128"/>
                  <a:pt x="91" y="127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6" y="102"/>
                  <a:pt x="116" y="101"/>
                  <a:pt x="116" y="100"/>
                </a:cubicBezTo>
                <a:cubicBezTo>
                  <a:pt x="116" y="98"/>
                  <a:pt x="114" y="96"/>
                  <a:pt x="112" y="96"/>
                </a:cubicBezTo>
                <a:cubicBezTo>
                  <a:pt x="111" y="96"/>
                  <a:pt x="110" y="96"/>
                  <a:pt x="109" y="97"/>
                </a:cubicBezTo>
                <a:cubicBezTo>
                  <a:pt x="92" y="114"/>
                  <a:pt x="92" y="114"/>
                  <a:pt x="92" y="114"/>
                </a:cubicBezTo>
                <a:cubicBezTo>
                  <a:pt x="92" y="4"/>
                  <a:pt x="92" y="4"/>
                  <a:pt x="92" y="4"/>
                </a:cubicBezTo>
                <a:cubicBezTo>
                  <a:pt x="92" y="4"/>
                  <a:pt x="92" y="4"/>
                  <a:pt x="92" y="4"/>
                </a:cubicBezTo>
                <a:cubicBezTo>
                  <a:pt x="92" y="2"/>
                  <a:pt x="90" y="0"/>
                  <a:pt x="88" y="0"/>
                </a:cubicBezTo>
                <a:cubicBezTo>
                  <a:pt x="86" y="0"/>
                  <a:pt x="84" y="2"/>
                  <a:pt x="84" y="4"/>
                </a:cubicBezTo>
                <a:cubicBezTo>
                  <a:pt x="84" y="114"/>
                  <a:pt x="84" y="114"/>
                  <a:pt x="84" y="114"/>
                </a:cubicBezTo>
                <a:cubicBezTo>
                  <a:pt x="67" y="97"/>
                  <a:pt x="67" y="97"/>
                  <a:pt x="67" y="97"/>
                </a:cubicBezTo>
                <a:cubicBezTo>
                  <a:pt x="66" y="96"/>
                  <a:pt x="65" y="96"/>
                  <a:pt x="64" y="96"/>
                </a:cubicBezTo>
                <a:close/>
                <a:moveTo>
                  <a:pt x="168" y="40"/>
                </a:moveTo>
                <a:cubicBezTo>
                  <a:pt x="104" y="40"/>
                  <a:pt x="104" y="40"/>
                  <a:pt x="104" y="40"/>
                </a:cubicBezTo>
                <a:cubicBezTo>
                  <a:pt x="102" y="40"/>
                  <a:pt x="100" y="42"/>
                  <a:pt x="100" y="44"/>
                </a:cubicBezTo>
                <a:cubicBezTo>
                  <a:pt x="100" y="46"/>
                  <a:pt x="102" y="48"/>
                  <a:pt x="104" y="48"/>
                </a:cubicBezTo>
                <a:cubicBezTo>
                  <a:pt x="168" y="48"/>
                  <a:pt x="168" y="48"/>
                  <a:pt x="168" y="48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02" y="64"/>
                  <a:pt x="100" y="66"/>
                  <a:pt x="100" y="68"/>
                </a:cubicBezTo>
                <a:cubicBezTo>
                  <a:pt x="100" y="70"/>
                  <a:pt x="102" y="72"/>
                  <a:pt x="104" y="72"/>
                </a:cubicBezTo>
                <a:cubicBezTo>
                  <a:pt x="152" y="72"/>
                  <a:pt x="152" y="72"/>
                  <a:pt x="152" y="72"/>
                </a:cubicBezTo>
                <a:cubicBezTo>
                  <a:pt x="152" y="168"/>
                  <a:pt x="152" y="168"/>
                  <a:pt x="152" y="168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24" y="72"/>
                  <a:pt x="24" y="72"/>
                  <a:pt x="24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4" y="72"/>
                  <a:pt x="76" y="70"/>
                  <a:pt x="76" y="68"/>
                </a:cubicBezTo>
                <a:cubicBezTo>
                  <a:pt x="76" y="66"/>
                  <a:pt x="74" y="64"/>
                  <a:pt x="72" y="64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48"/>
                  <a:pt x="8" y="48"/>
                  <a:pt x="8" y="48"/>
                </a:cubicBezTo>
                <a:cubicBezTo>
                  <a:pt x="72" y="48"/>
                  <a:pt x="72" y="48"/>
                  <a:pt x="72" y="48"/>
                </a:cubicBezTo>
                <a:cubicBezTo>
                  <a:pt x="74" y="48"/>
                  <a:pt x="76" y="46"/>
                  <a:pt x="76" y="44"/>
                </a:cubicBezTo>
                <a:cubicBezTo>
                  <a:pt x="76" y="42"/>
                  <a:pt x="74" y="40"/>
                  <a:pt x="72" y="40"/>
                </a:cubicBezTo>
                <a:cubicBezTo>
                  <a:pt x="8" y="40"/>
                  <a:pt x="8" y="40"/>
                  <a:pt x="8" y="40"/>
                </a:cubicBezTo>
                <a:cubicBezTo>
                  <a:pt x="4" y="40"/>
                  <a:pt x="0" y="44"/>
                  <a:pt x="0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8"/>
                  <a:pt x="4" y="72"/>
                  <a:pt x="8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72"/>
                  <a:pt x="20" y="176"/>
                  <a:pt x="24" y="17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6" y="176"/>
                  <a:pt x="160" y="172"/>
                  <a:pt x="160" y="168"/>
                </a:cubicBezTo>
                <a:cubicBezTo>
                  <a:pt x="160" y="72"/>
                  <a:pt x="160" y="72"/>
                  <a:pt x="160" y="72"/>
                </a:cubicBezTo>
                <a:cubicBezTo>
                  <a:pt x="168" y="72"/>
                  <a:pt x="168" y="72"/>
                  <a:pt x="168" y="72"/>
                </a:cubicBezTo>
                <a:cubicBezTo>
                  <a:pt x="172" y="72"/>
                  <a:pt x="176" y="68"/>
                  <a:pt x="176" y="64"/>
                </a:cubicBezTo>
                <a:cubicBezTo>
                  <a:pt x="176" y="48"/>
                  <a:pt x="176" y="48"/>
                  <a:pt x="176" y="48"/>
                </a:cubicBezTo>
                <a:cubicBezTo>
                  <a:pt x="176" y="44"/>
                  <a:pt x="172" y="40"/>
                  <a:pt x="168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6" name="Freeform 503"/>
          <p:cNvSpPr>
            <a:spLocks noEditPoints="1"/>
          </p:cNvSpPr>
          <p:nvPr/>
        </p:nvSpPr>
        <p:spPr bwMode="auto">
          <a:xfrm>
            <a:off x="4330894" y="5166950"/>
            <a:ext cx="529537" cy="529537"/>
          </a:xfrm>
          <a:custGeom>
            <a:avLst/>
            <a:gdLst>
              <a:gd name="T0" fmla="*/ 64 w 176"/>
              <a:gd name="T1" fmla="*/ 32 h 176"/>
              <a:gd name="T2" fmla="*/ 67 w 176"/>
              <a:gd name="T3" fmla="*/ 31 h 176"/>
              <a:gd name="T4" fmla="*/ 84 w 176"/>
              <a:gd name="T5" fmla="*/ 14 h 176"/>
              <a:gd name="T6" fmla="*/ 84 w 176"/>
              <a:gd name="T7" fmla="*/ 124 h 176"/>
              <a:gd name="T8" fmla="*/ 84 w 176"/>
              <a:gd name="T9" fmla="*/ 124 h 176"/>
              <a:gd name="T10" fmla="*/ 88 w 176"/>
              <a:gd name="T11" fmla="*/ 128 h 176"/>
              <a:gd name="T12" fmla="*/ 92 w 176"/>
              <a:gd name="T13" fmla="*/ 124 h 176"/>
              <a:gd name="T14" fmla="*/ 92 w 176"/>
              <a:gd name="T15" fmla="*/ 14 h 176"/>
              <a:gd name="T16" fmla="*/ 109 w 176"/>
              <a:gd name="T17" fmla="*/ 31 h 176"/>
              <a:gd name="T18" fmla="*/ 112 w 176"/>
              <a:gd name="T19" fmla="*/ 32 h 176"/>
              <a:gd name="T20" fmla="*/ 116 w 176"/>
              <a:gd name="T21" fmla="*/ 28 h 176"/>
              <a:gd name="T22" fmla="*/ 115 w 176"/>
              <a:gd name="T23" fmla="*/ 25 h 176"/>
              <a:gd name="T24" fmla="*/ 91 w 176"/>
              <a:gd name="T25" fmla="*/ 1 h 176"/>
              <a:gd name="T26" fmla="*/ 88 w 176"/>
              <a:gd name="T27" fmla="*/ 0 h 176"/>
              <a:gd name="T28" fmla="*/ 85 w 176"/>
              <a:gd name="T29" fmla="*/ 1 h 176"/>
              <a:gd name="T30" fmla="*/ 61 w 176"/>
              <a:gd name="T31" fmla="*/ 25 h 176"/>
              <a:gd name="T32" fmla="*/ 60 w 176"/>
              <a:gd name="T33" fmla="*/ 28 h 176"/>
              <a:gd name="T34" fmla="*/ 64 w 176"/>
              <a:gd name="T35" fmla="*/ 32 h 176"/>
              <a:gd name="T36" fmla="*/ 168 w 176"/>
              <a:gd name="T37" fmla="*/ 40 h 176"/>
              <a:gd name="T38" fmla="*/ 104 w 176"/>
              <a:gd name="T39" fmla="*/ 40 h 176"/>
              <a:gd name="T40" fmla="*/ 100 w 176"/>
              <a:gd name="T41" fmla="*/ 44 h 176"/>
              <a:gd name="T42" fmla="*/ 104 w 176"/>
              <a:gd name="T43" fmla="*/ 48 h 176"/>
              <a:gd name="T44" fmla="*/ 168 w 176"/>
              <a:gd name="T45" fmla="*/ 48 h 176"/>
              <a:gd name="T46" fmla="*/ 168 w 176"/>
              <a:gd name="T47" fmla="*/ 64 h 176"/>
              <a:gd name="T48" fmla="*/ 104 w 176"/>
              <a:gd name="T49" fmla="*/ 64 h 176"/>
              <a:gd name="T50" fmla="*/ 100 w 176"/>
              <a:gd name="T51" fmla="*/ 68 h 176"/>
              <a:gd name="T52" fmla="*/ 104 w 176"/>
              <a:gd name="T53" fmla="*/ 72 h 176"/>
              <a:gd name="T54" fmla="*/ 152 w 176"/>
              <a:gd name="T55" fmla="*/ 72 h 176"/>
              <a:gd name="T56" fmla="*/ 152 w 176"/>
              <a:gd name="T57" fmla="*/ 168 h 176"/>
              <a:gd name="T58" fmla="*/ 24 w 176"/>
              <a:gd name="T59" fmla="*/ 168 h 176"/>
              <a:gd name="T60" fmla="*/ 24 w 176"/>
              <a:gd name="T61" fmla="*/ 72 h 176"/>
              <a:gd name="T62" fmla="*/ 72 w 176"/>
              <a:gd name="T63" fmla="*/ 72 h 176"/>
              <a:gd name="T64" fmla="*/ 76 w 176"/>
              <a:gd name="T65" fmla="*/ 68 h 176"/>
              <a:gd name="T66" fmla="*/ 72 w 176"/>
              <a:gd name="T67" fmla="*/ 64 h 176"/>
              <a:gd name="T68" fmla="*/ 8 w 176"/>
              <a:gd name="T69" fmla="*/ 64 h 176"/>
              <a:gd name="T70" fmla="*/ 8 w 176"/>
              <a:gd name="T71" fmla="*/ 48 h 176"/>
              <a:gd name="T72" fmla="*/ 72 w 176"/>
              <a:gd name="T73" fmla="*/ 48 h 176"/>
              <a:gd name="T74" fmla="*/ 76 w 176"/>
              <a:gd name="T75" fmla="*/ 44 h 176"/>
              <a:gd name="T76" fmla="*/ 72 w 176"/>
              <a:gd name="T77" fmla="*/ 40 h 176"/>
              <a:gd name="T78" fmla="*/ 8 w 176"/>
              <a:gd name="T79" fmla="*/ 40 h 176"/>
              <a:gd name="T80" fmla="*/ 0 w 176"/>
              <a:gd name="T81" fmla="*/ 48 h 176"/>
              <a:gd name="T82" fmla="*/ 0 w 176"/>
              <a:gd name="T83" fmla="*/ 64 h 176"/>
              <a:gd name="T84" fmla="*/ 8 w 176"/>
              <a:gd name="T85" fmla="*/ 72 h 176"/>
              <a:gd name="T86" fmla="*/ 16 w 176"/>
              <a:gd name="T87" fmla="*/ 72 h 176"/>
              <a:gd name="T88" fmla="*/ 16 w 176"/>
              <a:gd name="T89" fmla="*/ 168 h 176"/>
              <a:gd name="T90" fmla="*/ 24 w 176"/>
              <a:gd name="T91" fmla="*/ 176 h 176"/>
              <a:gd name="T92" fmla="*/ 152 w 176"/>
              <a:gd name="T93" fmla="*/ 176 h 176"/>
              <a:gd name="T94" fmla="*/ 160 w 176"/>
              <a:gd name="T95" fmla="*/ 168 h 176"/>
              <a:gd name="T96" fmla="*/ 160 w 176"/>
              <a:gd name="T97" fmla="*/ 72 h 176"/>
              <a:gd name="T98" fmla="*/ 168 w 176"/>
              <a:gd name="T99" fmla="*/ 72 h 176"/>
              <a:gd name="T100" fmla="*/ 176 w 176"/>
              <a:gd name="T101" fmla="*/ 64 h 176"/>
              <a:gd name="T102" fmla="*/ 176 w 176"/>
              <a:gd name="T103" fmla="*/ 48 h 176"/>
              <a:gd name="T104" fmla="*/ 168 w 176"/>
              <a:gd name="T105" fmla="*/ 4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64" y="32"/>
                </a:moveTo>
                <a:cubicBezTo>
                  <a:pt x="65" y="32"/>
                  <a:pt x="66" y="32"/>
                  <a:pt x="67" y="31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6"/>
                  <a:pt x="86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4"/>
                  <a:pt x="92" y="14"/>
                  <a:pt x="92" y="14"/>
                </a:cubicBezTo>
                <a:cubicBezTo>
                  <a:pt x="109" y="31"/>
                  <a:pt x="109" y="31"/>
                  <a:pt x="109" y="31"/>
                </a:cubicBezTo>
                <a:cubicBezTo>
                  <a:pt x="110" y="32"/>
                  <a:pt x="111" y="32"/>
                  <a:pt x="112" y="32"/>
                </a:cubicBezTo>
                <a:cubicBezTo>
                  <a:pt x="114" y="32"/>
                  <a:pt x="116" y="30"/>
                  <a:pt x="116" y="28"/>
                </a:cubicBezTo>
                <a:cubicBezTo>
                  <a:pt x="116" y="27"/>
                  <a:pt x="116" y="26"/>
                  <a:pt x="115" y="25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61" y="25"/>
                  <a:pt x="61" y="25"/>
                  <a:pt x="61" y="25"/>
                </a:cubicBezTo>
                <a:cubicBezTo>
                  <a:pt x="60" y="26"/>
                  <a:pt x="60" y="27"/>
                  <a:pt x="60" y="28"/>
                </a:cubicBezTo>
                <a:cubicBezTo>
                  <a:pt x="60" y="30"/>
                  <a:pt x="62" y="32"/>
                  <a:pt x="64" y="32"/>
                </a:cubicBezTo>
                <a:close/>
                <a:moveTo>
                  <a:pt x="168" y="40"/>
                </a:moveTo>
                <a:cubicBezTo>
                  <a:pt x="104" y="40"/>
                  <a:pt x="104" y="40"/>
                  <a:pt x="104" y="40"/>
                </a:cubicBezTo>
                <a:cubicBezTo>
                  <a:pt x="102" y="40"/>
                  <a:pt x="100" y="42"/>
                  <a:pt x="100" y="44"/>
                </a:cubicBezTo>
                <a:cubicBezTo>
                  <a:pt x="100" y="46"/>
                  <a:pt x="102" y="48"/>
                  <a:pt x="104" y="48"/>
                </a:cubicBezTo>
                <a:cubicBezTo>
                  <a:pt x="168" y="48"/>
                  <a:pt x="168" y="48"/>
                  <a:pt x="168" y="48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02" y="64"/>
                  <a:pt x="100" y="66"/>
                  <a:pt x="100" y="68"/>
                </a:cubicBezTo>
                <a:cubicBezTo>
                  <a:pt x="100" y="70"/>
                  <a:pt x="102" y="72"/>
                  <a:pt x="104" y="72"/>
                </a:cubicBezTo>
                <a:cubicBezTo>
                  <a:pt x="152" y="72"/>
                  <a:pt x="152" y="72"/>
                  <a:pt x="152" y="72"/>
                </a:cubicBezTo>
                <a:cubicBezTo>
                  <a:pt x="152" y="168"/>
                  <a:pt x="152" y="168"/>
                  <a:pt x="152" y="168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24" y="72"/>
                  <a:pt x="24" y="72"/>
                  <a:pt x="24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4" y="72"/>
                  <a:pt x="76" y="70"/>
                  <a:pt x="76" y="68"/>
                </a:cubicBezTo>
                <a:cubicBezTo>
                  <a:pt x="76" y="66"/>
                  <a:pt x="74" y="64"/>
                  <a:pt x="72" y="64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48"/>
                  <a:pt x="8" y="48"/>
                  <a:pt x="8" y="48"/>
                </a:cubicBezTo>
                <a:cubicBezTo>
                  <a:pt x="72" y="48"/>
                  <a:pt x="72" y="48"/>
                  <a:pt x="72" y="48"/>
                </a:cubicBezTo>
                <a:cubicBezTo>
                  <a:pt x="74" y="48"/>
                  <a:pt x="76" y="46"/>
                  <a:pt x="76" y="44"/>
                </a:cubicBezTo>
                <a:cubicBezTo>
                  <a:pt x="76" y="42"/>
                  <a:pt x="74" y="40"/>
                  <a:pt x="72" y="40"/>
                </a:cubicBezTo>
                <a:cubicBezTo>
                  <a:pt x="8" y="40"/>
                  <a:pt x="8" y="40"/>
                  <a:pt x="8" y="40"/>
                </a:cubicBezTo>
                <a:cubicBezTo>
                  <a:pt x="4" y="40"/>
                  <a:pt x="0" y="44"/>
                  <a:pt x="0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8"/>
                  <a:pt x="4" y="72"/>
                  <a:pt x="8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72"/>
                  <a:pt x="20" y="176"/>
                  <a:pt x="24" y="17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6" y="176"/>
                  <a:pt x="160" y="172"/>
                  <a:pt x="160" y="168"/>
                </a:cubicBezTo>
                <a:cubicBezTo>
                  <a:pt x="160" y="72"/>
                  <a:pt x="160" y="72"/>
                  <a:pt x="160" y="72"/>
                </a:cubicBezTo>
                <a:cubicBezTo>
                  <a:pt x="168" y="72"/>
                  <a:pt x="168" y="72"/>
                  <a:pt x="168" y="72"/>
                </a:cubicBezTo>
                <a:cubicBezTo>
                  <a:pt x="172" y="72"/>
                  <a:pt x="176" y="68"/>
                  <a:pt x="176" y="64"/>
                </a:cubicBezTo>
                <a:cubicBezTo>
                  <a:pt x="176" y="48"/>
                  <a:pt x="176" y="48"/>
                  <a:pt x="176" y="48"/>
                </a:cubicBezTo>
                <a:cubicBezTo>
                  <a:pt x="176" y="44"/>
                  <a:pt x="172" y="40"/>
                  <a:pt x="168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7" name="Freeform 504"/>
          <p:cNvSpPr>
            <a:spLocks noEditPoints="1"/>
          </p:cNvSpPr>
          <p:nvPr/>
        </p:nvSpPr>
        <p:spPr bwMode="auto">
          <a:xfrm>
            <a:off x="5335645" y="5166950"/>
            <a:ext cx="529537" cy="529537"/>
          </a:xfrm>
          <a:custGeom>
            <a:avLst/>
            <a:gdLst>
              <a:gd name="T0" fmla="*/ 112 w 176"/>
              <a:gd name="T1" fmla="*/ 120 h 176"/>
              <a:gd name="T2" fmla="*/ 120 w 176"/>
              <a:gd name="T3" fmla="*/ 104 h 176"/>
              <a:gd name="T4" fmla="*/ 64 w 176"/>
              <a:gd name="T5" fmla="*/ 96 h 176"/>
              <a:gd name="T6" fmla="*/ 56 w 176"/>
              <a:gd name="T7" fmla="*/ 112 h 176"/>
              <a:gd name="T8" fmla="*/ 64 w 176"/>
              <a:gd name="T9" fmla="*/ 104 h 176"/>
              <a:gd name="T10" fmla="*/ 112 w 176"/>
              <a:gd name="T11" fmla="*/ 112 h 176"/>
              <a:gd name="T12" fmla="*/ 64 w 176"/>
              <a:gd name="T13" fmla="*/ 104 h 176"/>
              <a:gd name="T14" fmla="*/ 152 w 176"/>
              <a:gd name="T15" fmla="*/ 48 h 176"/>
              <a:gd name="T16" fmla="*/ 144 w 176"/>
              <a:gd name="T17" fmla="*/ 8 h 176"/>
              <a:gd name="T18" fmla="*/ 104 w 176"/>
              <a:gd name="T19" fmla="*/ 0 h 176"/>
              <a:gd name="T20" fmla="*/ 24 w 176"/>
              <a:gd name="T21" fmla="*/ 8 h 176"/>
              <a:gd name="T22" fmla="*/ 8 w 176"/>
              <a:gd name="T23" fmla="*/ 48 h 176"/>
              <a:gd name="T24" fmla="*/ 0 w 176"/>
              <a:gd name="T25" fmla="*/ 72 h 176"/>
              <a:gd name="T26" fmla="*/ 16 w 176"/>
              <a:gd name="T27" fmla="*/ 80 h 176"/>
              <a:gd name="T28" fmla="*/ 24 w 176"/>
              <a:gd name="T29" fmla="*/ 176 h 176"/>
              <a:gd name="T30" fmla="*/ 160 w 176"/>
              <a:gd name="T31" fmla="*/ 168 h 176"/>
              <a:gd name="T32" fmla="*/ 168 w 176"/>
              <a:gd name="T33" fmla="*/ 80 h 176"/>
              <a:gd name="T34" fmla="*/ 176 w 176"/>
              <a:gd name="T35" fmla="*/ 56 h 176"/>
              <a:gd name="T36" fmla="*/ 144 w 176"/>
              <a:gd name="T37" fmla="*/ 16 h 176"/>
              <a:gd name="T38" fmla="*/ 128 w 176"/>
              <a:gd name="T39" fmla="*/ 48 h 176"/>
              <a:gd name="T40" fmla="*/ 120 w 176"/>
              <a:gd name="T41" fmla="*/ 16 h 176"/>
              <a:gd name="T42" fmla="*/ 104 w 176"/>
              <a:gd name="T43" fmla="*/ 12 h 176"/>
              <a:gd name="T44" fmla="*/ 104 w 176"/>
              <a:gd name="T45" fmla="*/ 24 h 176"/>
              <a:gd name="T46" fmla="*/ 32 w 176"/>
              <a:gd name="T47" fmla="*/ 8 h 176"/>
              <a:gd name="T48" fmla="*/ 96 w 176"/>
              <a:gd name="T49" fmla="*/ 28 h 176"/>
              <a:gd name="T50" fmla="*/ 120 w 176"/>
              <a:gd name="T51" fmla="*/ 32 h 176"/>
              <a:gd name="T52" fmla="*/ 32 w 176"/>
              <a:gd name="T53" fmla="*/ 48 h 176"/>
              <a:gd name="T54" fmla="*/ 152 w 176"/>
              <a:gd name="T55" fmla="*/ 168 h 176"/>
              <a:gd name="T56" fmla="*/ 24 w 176"/>
              <a:gd name="T57" fmla="*/ 80 h 176"/>
              <a:gd name="T58" fmla="*/ 152 w 176"/>
              <a:gd name="T59" fmla="*/ 168 h 176"/>
              <a:gd name="T60" fmla="*/ 8 w 176"/>
              <a:gd name="T61" fmla="*/ 72 h 176"/>
              <a:gd name="T62" fmla="*/ 168 w 176"/>
              <a:gd name="T63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64" y="120"/>
                </a:moveTo>
                <a:cubicBezTo>
                  <a:pt x="112" y="120"/>
                  <a:pt x="112" y="120"/>
                  <a:pt x="112" y="120"/>
                </a:cubicBezTo>
                <a:cubicBezTo>
                  <a:pt x="116" y="120"/>
                  <a:pt x="120" y="116"/>
                  <a:pt x="120" y="112"/>
                </a:cubicBezTo>
                <a:cubicBezTo>
                  <a:pt x="120" y="104"/>
                  <a:pt x="120" y="104"/>
                  <a:pt x="120" y="104"/>
                </a:cubicBezTo>
                <a:cubicBezTo>
                  <a:pt x="120" y="100"/>
                  <a:pt x="116" y="96"/>
                  <a:pt x="112" y="96"/>
                </a:cubicBezTo>
                <a:cubicBezTo>
                  <a:pt x="64" y="96"/>
                  <a:pt x="64" y="96"/>
                  <a:pt x="64" y="96"/>
                </a:cubicBezTo>
                <a:cubicBezTo>
                  <a:pt x="60" y="96"/>
                  <a:pt x="56" y="100"/>
                  <a:pt x="56" y="104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6"/>
                  <a:pt x="60" y="120"/>
                  <a:pt x="64" y="120"/>
                </a:cubicBezTo>
                <a:close/>
                <a:moveTo>
                  <a:pt x="64" y="104"/>
                </a:moveTo>
                <a:cubicBezTo>
                  <a:pt x="112" y="104"/>
                  <a:pt x="112" y="104"/>
                  <a:pt x="112" y="104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64" y="112"/>
                  <a:pt x="64" y="112"/>
                  <a:pt x="64" y="112"/>
                </a:cubicBezTo>
                <a:lnTo>
                  <a:pt x="64" y="104"/>
                </a:lnTo>
                <a:close/>
                <a:moveTo>
                  <a:pt x="168" y="48"/>
                </a:moveTo>
                <a:cubicBezTo>
                  <a:pt x="152" y="48"/>
                  <a:pt x="152" y="48"/>
                  <a:pt x="152" y="48"/>
                </a:cubicBezTo>
                <a:cubicBezTo>
                  <a:pt x="152" y="16"/>
                  <a:pt x="152" y="16"/>
                  <a:pt x="152" y="16"/>
                </a:cubicBezTo>
                <a:cubicBezTo>
                  <a:pt x="152" y="12"/>
                  <a:pt x="148" y="8"/>
                  <a:pt x="14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04" y="0"/>
                  <a:pt x="104" y="0"/>
                  <a:pt x="104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28" y="0"/>
                  <a:pt x="24" y="4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4" y="48"/>
                  <a:pt x="0" y="52"/>
                  <a:pt x="0" y="56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16" y="80"/>
                  <a:pt x="16" y="80"/>
                  <a:pt x="16" y="80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72"/>
                  <a:pt x="20" y="176"/>
                  <a:pt x="24" y="17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6" y="176"/>
                  <a:pt x="160" y="172"/>
                  <a:pt x="160" y="168"/>
                </a:cubicBezTo>
                <a:cubicBezTo>
                  <a:pt x="160" y="80"/>
                  <a:pt x="160" y="80"/>
                  <a:pt x="160" y="80"/>
                </a:cubicBezTo>
                <a:cubicBezTo>
                  <a:pt x="168" y="80"/>
                  <a:pt x="168" y="80"/>
                  <a:pt x="168" y="80"/>
                </a:cubicBezTo>
                <a:cubicBezTo>
                  <a:pt x="172" y="80"/>
                  <a:pt x="176" y="76"/>
                  <a:pt x="176" y="72"/>
                </a:cubicBezTo>
                <a:cubicBezTo>
                  <a:pt x="176" y="56"/>
                  <a:pt x="176" y="56"/>
                  <a:pt x="176" y="56"/>
                </a:cubicBezTo>
                <a:cubicBezTo>
                  <a:pt x="176" y="52"/>
                  <a:pt x="172" y="48"/>
                  <a:pt x="168" y="48"/>
                </a:cubicBezTo>
                <a:close/>
                <a:moveTo>
                  <a:pt x="144" y="16"/>
                </a:moveTo>
                <a:cubicBezTo>
                  <a:pt x="144" y="48"/>
                  <a:pt x="144" y="48"/>
                  <a:pt x="144" y="48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8" y="24"/>
                  <a:pt x="128" y="24"/>
                  <a:pt x="128" y="24"/>
                </a:cubicBezTo>
                <a:cubicBezTo>
                  <a:pt x="120" y="16"/>
                  <a:pt x="120" y="16"/>
                  <a:pt x="120" y="16"/>
                </a:cubicBezTo>
                <a:lnTo>
                  <a:pt x="144" y="16"/>
                </a:lnTo>
                <a:close/>
                <a:moveTo>
                  <a:pt x="104" y="12"/>
                </a:moveTo>
                <a:cubicBezTo>
                  <a:pt x="116" y="24"/>
                  <a:pt x="116" y="24"/>
                  <a:pt x="116" y="24"/>
                </a:cubicBezTo>
                <a:cubicBezTo>
                  <a:pt x="104" y="24"/>
                  <a:pt x="104" y="24"/>
                  <a:pt x="104" y="24"/>
                </a:cubicBezTo>
                <a:lnTo>
                  <a:pt x="104" y="12"/>
                </a:lnTo>
                <a:close/>
                <a:moveTo>
                  <a:pt x="32" y="8"/>
                </a:moveTo>
                <a:cubicBezTo>
                  <a:pt x="96" y="8"/>
                  <a:pt x="96" y="8"/>
                  <a:pt x="96" y="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30"/>
                  <a:pt x="98" y="32"/>
                  <a:pt x="100" y="32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20" y="48"/>
                  <a:pt x="120" y="48"/>
                  <a:pt x="120" y="48"/>
                </a:cubicBezTo>
                <a:cubicBezTo>
                  <a:pt x="32" y="48"/>
                  <a:pt x="32" y="48"/>
                  <a:pt x="32" y="48"/>
                </a:cubicBezTo>
                <a:lnTo>
                  <a:pt x="32" y="8"/>
                </a:lnTo>
                <a:close/>
                <a:moveTo>
                  <a:pt x="152" y="168"/>
                </a:moveTo>
                <a:cubicBezTo>
                  <a:pt x="24" y="168"/>
                  <a:pt x="24" y="168"/>
                  <a:pt x="24" y="168"/>
                </a:cubicBezTo>
                <a:cubicBezTo>
                  <a:pt x="24" y="80"/>
                  <a:pt x="24" y="80"/>
                  <a:pt x="24" y="80"/>
                </a:cubicBezTo>
                <a:cubicBezTo>
                  <a:pt x="152" y="80"/>
                  <a:pt x="152" y="80"/>
                  <a:pt x="152" y="80"/>
                </a:cubicBezTo>
                <a:lnTo>
                  <a:pt x="152" y="168"/>
                </a:lnTo>
                <a:close/>
                <a:moveTo>
                  <a:pt x="168" y="72"/>
                </a:moveTo>
                <a:cubicBezTo>
                  <a:pt x="8" y="72"/>
                  <a:pt x="8" y="72"/>
                  <a:pt x="8" y="72"/>
                </a:cubicBezTo>
                <a:cubicBezTo>
                  <a:pt x="8" y="56"/>
                  <a:pt x="8" y="56"/>
                  <a:pt x="8" y="56"/>
                </a:cubicBezTo>
                <a:cubicBezTo>
                  <a:pt x="168" y="56"/>
                  <a:pt x="168" y="56"/>
                  <a:pt x="168" y="56"/>
                </a:cubicBezTo>
                <a:lnTo>
                  <a:pt x="168" y="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8" name="Freeform 505"/>
          <p:cNvSpPr>
            <a:spLocks noEditPoints="1"/>
          </p:cNvSpPr>
          <p:nvPr/>
        </p:nvSpPr>
        <p:spPr bwMode="auto">
          <a:xfrm>
            <a:off x="6340399" y="5180525"/>
            <a:ext cx="515955" cy="515955"/>
          </a:xfrm>
          <a:custGeom>
            <a:avLst/>
            <a:gdLst>
              <a:gd name="T0" fmla="*/ 112 w 176"/>
              <a:gd name="T1" fmla="*/ 118 h 174"/>
              <a:gd name="T2" fmla="*/ 120 w 176"/>
              <a:gd name="T3" fmla="*/ 102 h 174"/>
              <a:gd name="T4" fmla="*/ 64 w 176"/>
              <a:gd name="T5" fmla="*/ 94 h 174"/>
              <a:gd name="T6" fmla="*/ 56 w 176"/>
              <a:gd name="T7" fmla="*/ 110 h 174"/>
              <a:gd name="T8" fmla="*/ 64 w 176"/>
              <a:gd name="T9" fmla="*/ 102 h 174"/>
              <a:gd name="T10" fmla="*/ 112 w 176"/>
              <a:gd name="T11" fmla="*/ 110 h 174"/>
              <a:gd name="T12" fmla="*/ 64 w 176"/>
              <a:gd name="T13" fmla="*/ 102 h 174"/>
              <a:gd name="T14" fmla="*/ 152 w 176"/>
              <a:gd name="T15" fmla="*/ 46 h 174"/>
              <a:gd name="T16" fmla="*/ 128 w 176"/>
              <a:gd name="T17" fmla="*/ 17 h 174"/>
              <a:gd name="T18" fmla="*/ 70 w 176"/>
              <a:gd name="T19" fmla="*/ 4 h 174"/>
              <a:gd name="T20" fmla="*/ 28 w 176"/>
              <a:gd name="T21" fmla="*/ 46 h 174"/>
              <a:gd name="T22" fmla="*/ 0 w 176"/>
              <a:gd name="T23" fmla="*/ 54 h 174"/>
              <a:gd name="T24" fmla="*/ 8 w 176"/>
              <a:gd name="T25" fmla="*/ 78 h 174"/>
              <a:gd name="T26" fmla="*/ 16 w 176"/>
              <a:gd name="T27" fmla="*/ 166 h 174"/>
              <a:gd name="T28" fmla="*/ 152 w 176"/>
              <a:gd name="T29" fmla="*/ 174 h 174"/>
              <a:gd name="T30" fmla="*/ 160 w 176"/>
              <a:gd name="T31" fmla="*/ 78 h 174"/>
              <a:gd name="T32" fmla="*/ 176 w 176"/>
              <a:gd name="T33" fmla="*/ 70 h 174"/>
              <a:gd name="T34" fmla="*/ 168 w 176"/>
              <a:gd name="T35" fmla="*/ 46 h 174"/>
              <a:gd name="T36" fmla="*/ 140 w 176"/>
              <a:gd name="T37" fmla="*/ 30 h 174"/>
              <a:gd name="T38" fmla="*/ 143 w 176"/>
              <a:gd name="T39" fmla="*/ 46 h 174"/>
              <a:gd name="T40" fmla="*/ 134 w 176"/>
              <a:gd name="T41" fmla="*/ 40 h 174"/>
              <a:gd name="T42" fmla="*/ 124 w 176"/>
              <a:gd name="T43" fmla="*/ 34 h 174"/>
              <a:gd name="T44" fmla="*/ 115 w 176"/>
              <a:gd name="T45" fmla="*/ 30 h 174"/>
              <a:gd name="T46" fmla="*/ 130 w 176"/>
              <a:gd name="T47" fmla="*/ 24 h 174"/>
              <a:gd name="T48" fmla="*/ 74 w 176"/>
              <a:gd name="T49" fmla="*/ 46 h 174"/>
              <a:gd name="T50" fmla="*/ 127 w 176"/>
              <a:gd name="T51" fmla="*/ 46 h 174"/>
              <a:gd name="T52" fmla="*/ 66 w 176"/>
              <a:gd name="T53" fmla="*/ 11 h 174"/>
              <a:gd name="T54" fmla="*/ 65 w 176"/>
              <a:gd name="T55" fmla="*/ 46 h 174"/>
              <a:gd name="T56" fmla="*/ 46 w 176"/>
              <a:gd name="T57" fmla="*/ 46 h 174"/>
              <a:gd name="T58" fmla="*/ 37 w 176"/>
              <a:gd name="T59" fmla="*/ 46 h 174"/>
              <a:gd name="T60" fmla="*/ 152 w 176"/>
              <a:gd name="T61" fmla="*/ 166 h 174"/>
              <a:gd name="T62" fmla="*/ 24 w 176"/>
              <a:gd name="T63" fmla="*/ 78 h 174"/>
              <a:gd name="T64" fmla="*/ 152 w 176"/>
              <a:gd name="T65" fmla="*/ 166 h 174"/>
              <a:gd name="T66" fmla="*/ 8 w 176"/>
              <a:gd name="T67" fmla="*/ 70 h 174"/>
              <a:gd name="T68" fmla="*/ 168 w 176"/>
              <a:gd name="T69" fmla="*/ 54 h 174"/>
              <a:gd name="T70" fmla="*/ 69 w 176"/>
              <a:gd name="T71" fmla="*/ 22 h 174"/>
              <a:gd name="T72" fmla="*/ 58 w 176"/>
              <a:gd name="T73" fmla="*/ 25 h 174"/>
              <a:gd name="T74" fmla="*/ 69 w 176"/>
              <a:gd name="T75" fmla="*/ 22 h 174"/>
              <a:gd name="T76" fmla="*/ 54 w 176"/>
              <a:gd name="T77" fmla="*/ 32 h 174"/>
              <a:gd name="T78" fmla="*/ 57 w 176"/>
              <a:gd name="T79" fmla="*/ 4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4">
                <a:moveTo>
                  <a:pt x="64" y="118"/>
                </a:moveTo>
                <a:cubicBezTo>
                  <a:pt x="112" y="118"/>
                  <a:pt x="112" y="118"/>
                  <a:pt x="112" y="118"/>
                </a:cubicBezTo>
                <a:cubicBezTo>
                  <a:pt x="116" y="118"/>
                  <a:pt x="120" y="114"/>
                  <a:pt x="120" y="110"/>
                </a:cubicBezTo>
                <a:cubicBezTo>
                  <a:pt x="120" y="102"/>
                  <a:pt x="120" y="102"/>
                  <a:pt x="120" y="102"/>
                </a:cubicBezTo>
                <a:cubicBezTo>
                  <a:pt x="120" y="98"/>
                  <a:pt x="116" y="94"/>
                  <a:pt x="112" y="94"/>
                </a:cubicBezTo>
                <a:cubicBezTo>
                  <a:pt x="64" y="94"/>
                  <a:pt x="64" y="94"/>
                  <a:pt x="64" y="94"/>
                </a:cubicBezTo>
                <a:cubicBezTo>
                  <a:pt x="60" y="94"/>
                  <a:pt x="56" y="98"/>
                  <a:pt x="56" y="102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6" y="114"/>
                  <a:pt x="60" y="118"/>
                  <a:pt x="64" y="118"/>
                </a:cubicBezTo>
                <a:close/>
                <a:moveTo>
                  <a:pt x="64" y="102"/>
                </a:moveTo>
                <a:cubicBezTo>
                  <a:pt x="112" y="102"/>
                  <a:pt x="112" y="102"/>
                  <a:pt x="112" y="102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64" y="110"/>
                  <a:pt x="64" y="110"/>
                  <a:pt x="64" y="110"/>
                </a:cubicBezTo>
                <a:lnTo>
                  <a:pt x="64" y="102"/>
                </a:lnTo>
                <a:close/>
                <a:moveTo>
                  <a:pt x="168" y="46"/>
                </a:moveTo>
                <a:cubicBezTo>
                  <a:pt x="152" y="46"/>
                  <a:pt x="152" y="46"/>
                  <a:pt x="152" y="46"/>
                </a:cubicBezTo>
                <a:cubicBezTo>
                  <a:pt x="147" y="28"/>
                  <a:pt x="147" y="28"/>
                  <a:pt x="147" y="28"/>
                </a:cubicBezTo>
                <a:cubicBezTo>
                  <a:pt x="145" y="19"/>
                  <a:pt x="136" y="14"/>
                  <a:pt x="128" y="17"/>
                </a:cubicBezTo>
                <a:cubicBezTo>
                  <a:pt x="103" y="23"/>
                  <a:pt x="103" y="23"/>
                  <a:pt x="103" y="23"/>
                </a:cubicBezTo>
                <a:cubicBezTo>
                  <a:pt x="70" y="4"/>
                  <a:pt x="70" y="4"/>
                  <a:pt x="70" y="4"/>
                </a:cubicBezTo>
                <a:cubicBezTo>
                  <a:pt x="63" y="0"/>
                  <a:pt x="53" y="2"/>
                  <a:pt x="49" y="10"/>
                </a:cubicBezTo>
                <a:cubicBezTo>
                  <a:pt x="28" y="46"/>
                  <a:pt x="28" y="46"/>
                  <a:pt x="28" y="46"/>
                </a:cubicBezTo>
                <a:cubicBezTo>
                  <a:pt x="8" y="46"/>
                  <a:pt x="8" y="46"/>
                  <a:pt x="8" y="46"/>
                </a:cubicBezTo>
                <a:cubicBezTo>
                  <a:pt x="4" y="46"/>
                  <a:pt x="0" y="50"/>
                  <a:pt x="0" y="5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4"/>
                  <a:pt x="4" y="78"/>
                  <a:pt x="8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6" y="166"/>
                  <a:pt x="16" y="166"/>
                  <a:pt x="16" y="166"/>
                </a:cubicBezTo>
                <a:cubicBezTo>
                  <a:pt x="16" y="170"/>
                  <a:pt x="20" y="174"/>
                  <a:pt x="24" y="174"/>
                </a:cubicBezTo>
                <a:cubicBezTo>
                  <a:pt x="152" y="174"/>
                  <a:pt x="152" y="174"/>
                  <a:pt x="152" y="174"/>
                </a:cubicBezTo>
                <a:cubicBezTo>
                  <a:pt x="156" y="174"/>
                  <a:pt x="160" y="170"/>
                  <a:pt x="160" y="166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2" y="78"/>
                  <a:pt x="176" y="74"/>
                  <a:pt x="176" y="70"/>
                </a:cubicBezTo>
                <a:cubicBezTo>
                  <a:pt x="176" y="54"/>
                  <a:pt x="176" y="54"/>
                  <a:pt x="176" y="54"/>
                </a:cubicBezTo>
                <a:cubicBezTo>
                  <a:pt x="176" y="50"/>
                  <a:pt x="172" y="46"/>
                  <a:pt x="168" y="46"/>
                </a:cubicBezTo>
                <a:close/>
                <a:moveTo>
                  <a:pt x="130" y="24"/>
                </a:moveTo>
                <a:cubicBezTo>
                  <a:pt x="134" y="23"/>
                  <a:pt x="138" y="26"/>
                  <a:pt x="140" y="30"/>
                </a:cubicBezTo>
                <a:cubicBezTo>
                  <a:pt x="144" y="46"/>
                  <a:pt x="144" y="46"/>
                  <a:pt x="144" y="46"/>
                </a:cubicBezTo>
                <a:cubicBezTo>
                  <a:pt x="143" y="46"/>
                  <a:pt x="143" y="46"/>
                  <a:pt x="143" y="46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34" y="40"/>
                  <a:pt x="134" y="40"/>
                  <a:pt x="134" y="40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24" y="34"/>
                  <a:pt x="124" y="34"/>
                  <a:pt x="124" y="34"/>
                </a:cubicBezTo>
                <a:cubicBezTo>
                  <a:pt x="124" y="35"/>
                  <a:pt x="124" y="35"/>
                  <a:pt x="124" y="35"/>
                </a:cubicBezTo>
                <a:cubicBezTo>
                  <a:pt x="115" y="30"/>
                  <a:pt x="115" y="30"/>
                  <a:pt x="115" y="30"/>
                </a:cubicBezTo>
                <a:cubicBezTo>
                  <a:pt x="114" y="28"/>
                  <a:pt x="114" y="28"/>
                  <a:pt x="114" y="28"/>
                </a:cubicBezTo>
                <a:lnTo>
                  <a:pt x="130" y="24"/>
                </a:lnTo>
                <a:close/>
                <a:moveTo>
                  <a:pt x="127" y="46"/>
                </a:moveTo>
                <a:cubicBezTo>
                  <a:pt x="74" y="46"/>
                  <a:pt x="74" y="46"/>
                  <a:pt x="74" y="46"/>
                </a:cubicBezTo>
                <a:cubicBezTo>
                  <a:pt x="87" y="23"/>
                  <a:pt x="87" y="23"/>
                  <a:pt x="87" y="23"/>
                </a:cubicBezTo>
                <a:lnTo>
                  <a:pt x="127" y="46"/>
                </a:lnTo>
                <a:close/>
                <a:moveTo>
                  <a:pt x="56" y="14"/>
                </a:moveTo>
                <a:cubicBezTo>
                  <a:pt x="58" y="10"/>
                  <a:pt x="63" y="9"/>
                  <a:pt x="66" y="11"/>
                </a:cubicBezTo>
                <a:cubicBezTo>
                  <a:pt x="80" y="19"/>
                  <a:pt x="80" y="19"/>
                  <a:pt x="80" y="19"/>
                </a:cubicBezTo>
                <a:cubicBezTo>
                  <a:pt x="65" y="46"/>
                  <a:pt x="65" y="46"/>
                  <a:pt x="65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37" y="46"/>
                  <a:pt x="37" y="46"/>
                  <a:pt x="37" y="46"/>
                </a:cubicBezTo>
                <a:lnTo>
                  <a:pt x="56" y="14"/>
                </a:lnTo>
                <a:close/>
                <a:moveTo>
                  <a:pt x="152" y="166"/>
                </a:moveTo>
                <a:cubicBezTo>
                  <a:pt x="24" y="166"/>
                  <a:pt x="24" y="166"/>
                  <a:pt x="24" y="166"/>
                </a:cubicBezTo>
                <a:cubicBezTo>
                  <a:pt x="24" y="78"/>
                  <a:pt x="24" y="78"/>
                  <a:pt x="24" y="78"/>
                </a:cubicBezTo>
                <a:cubicBezTo>
                  <a:pt x="152" y="78"/>
                  <a:pt x="152" y="78"/>
                  <a:pt x="152" y="78"/>
                </a:cubicBezTo>
                <a:lnTo>
                  <a:pt x="152" y="166"/>
                </a:lnTo>
                <a:close/>
                <a:moveTo>
                  <a:pt x="168" y="70"/>
                </a:moveTo>
                <a:cubicBezTo>
                  <a:pt x="8" y="70"/>
                  <a:pt x="8" y="70"/>
                  <a:pt x="8" y="70"/>
                </a:cubicBezTo>
                <a:cubicBezTo>
                  <a:pt x="8" y="54"/>
                  <a:pt x="8" y="54"/>
                  <a:pt x="8" y="54"/>
                </a:cubicBezTo>
                <a:cubicBezTo>
                  <a:pt x="168" y="54"/>
                  <a:pt x="168" y="54"/>
                  <a:pt x="168" y="54"/>
                </a:cubicBezTo>
                <a:lnTo>
                  <a:pt x="168" y="70"/>
                </a:lnTo>
                <a:close/>
                <a:moveTo>
                  <a:pt x="69" y="22"/>
                </a:moveTo>
                <a:cubicBezTo>
                  <a:pt x="62" y="18"/>
                  <a:pt x="62" y="18"/>
                  <a:pt x="62" y="18"/>
                </a:cubicBezTo>
                <a:cubicBezTo>
                  <a:pt x="58" y="25"/>
                  <a:pt x="58" y="25"/>
                  <a:pt x="58" y="25"/>
                </a:cubicBezTo>
                <a:cubicBezTo>
                  <a:pt x="65" y="29"/>
                  <a:pt x="65" y="29"/>
                  <a:pt x="65" y="29"/>
                </a:cubicBezTo>
                <a:lnTo>
                  <a:pt x="69" y="22"/>
                </a:lnTo>
                <a:close/>
                <a:moveTo>
                  <a:pt x="61" y="36"/>
                </a:moveTo>
                <a:cubicBezTo>
                  <a:pt x="54" y="32"/>
                  <a:pt x="54" y="32"/>
                  <a:pt x="54" y="32"/>
                </a:cubicBezTo>
                <a:cubicBezTo>
                  <a:pt x="50" y="39"/>
                  <a:pt x="50" y="39"/>
                  <a:pt x="50" y="39"/>
                </a:cubicBezTo>
                <a:cubicBezTo>
                  <a:pt x="57" y="43"/>
                  <a:pt x="57" y="43"/>
                  <a:pt x="57" y="43"/>
                </a:cubicBezTo>
                <a:lnTo>
                  <a:pt x="61" y="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9" name="Freeform 506"/>
          <p:cNvSpPr>
            <a:spLocks noEditPoints="1"/>
          </p:cNvSpPr>
          <p:nvPr/>
        </p:nvSpPr>
        <p:spPr bwMode="auto">
          <a:xfrm>
            <a:off x="7331570" y="5166950"/>
            <a:ext cx="529537" cy="529537"/>
          </a:xfrm>
          <a:custGeom>
            <a:avLst/>
            <a:gdLst>
              <a:gd name="T0" fmla="*/ 175 w 176"/>
              <a:gd name="T1" fmla="*/ 169 h 176"/>
              <a:gd name="T2" fmla="*/ 132 w 176"/>
              <a:gd name="T3" fmla="*/ 127 h 176"/>
              <a:gd name="T4" fmla="*/ 152 w 176"/>
              <a:gd name="T5" fmla="*/ 76 h 176"/>
              <a:gd name="T6" fmla="*/ 76 w 176"/>
              <a:gd name="T7" fmla="*/ 0 h 176"/>
              <a:gd name="T8" fmla="*/ 0 w 176"/>
              <a:gd name="T9" fmla="*/ 76 h 176"/>
              <a:gd name="T10" fmla="*/ 76 w 176"/>
              <a:gd name="T11" fmla="*/ 152 h 176"/>
              <a:gd name="T12" fmla="*/ 127 w 176"/>
              <a:gd name="T13" fmla="*/ 132 h 176"/>
              <a:gd name="T14" fmla="*/ 169 w 176"/>
              <a:gd name="T15" fmla="*/ 175 h 176"/>
              <a:gd name="T16" fmla="*/ 172 w 176"/>
              <a:gd name="T17" fmla="*/ 176 h 176"/>
              <a:gd name="T18" fmla="*/ 176 w 176"/>
              <a:gd name="T19" fmla="*/ 172 h 176"/>
              <a:gd name="T20" fmla="*/ 175 w 176"/>
              <a:gd name="T21" fmla="*/ 169 h 176"/>
              <a:gd name="T22" fmla="*/ 76 w 176"/>
              <a:gd name="T23" fmla="*/ 144 h 176"/>
              <a:gd name="T24" fmla="*/ 8 w 176"/>
              <a:gd name="T25" fmla="*/ 76 h 176"/>
              <a:gd name="T26" fmla="*/ 76 w 176"/>
              <a:gd name="T27" fmla="*/ 8 h 176"/>
              <a:gd name="T28" fmla="*/ 144 w 176"/>
              <a:gd name="T29" fmla="*/ 76 h 176"/>
              <a:gd name="T30" fmla="*/ 76 w 176"/>
              <a:gd name="T3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6" h="176">
                <a:moveTo>
                  <a:pt x="175" y="169"/>
                </a:moveTo>
                <a:cubicBezTo>
                  <a:pt x="132" y="127"/>
                  <a:pt x="132" y="127"/>
                  <a:pt x="132" y="127"/>
                </a:cubicBezTo>
                <a:cubicBezTo>
                  <a:pt x="145" y="113"/>
                  <a:pt x="152" y="96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6" y="152"/>
                  <a:pt x="113" y="145"/>
                  <a:pt x="127" y="132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70" y="176"/>
                  <a:pt x="171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1"/>
                  <a:pt x="176" y="170"/>
                  <a:pt x="175" y="169"/>
                </a:cubicBezTo>
                <a:close/>
                <a:moveTo>
                  <a:pt x="76" y="144"/>
                </a:moveTo>
                <a:cubicBezTo>
                  <a:pt x="38" y="144"/>
                  <a:pt x="8" y="114"/>
                  <a:pt x="8" y="76"/>
                </a:cubicBezTo>
                <a:cubicBezTo>
                  <a:pt x="8" y="38"/>
                  <a:pt x="38" y="8"/>
                  <a:pt x="76" y="8"/>
                </a:cubicBezTo>
                <a:cubicBezTo>
                  <a:pt x="114" y="8"/>
                  <a:pt x="144" y="38"/>
                  <a:pt x="144" y="76"/>
                </a:cubicBezTo>
                <a:cubicBezTo>
                  <a:pt x="144" y="114"/>
                  <a:pt x="114" y="144"/>
                  <a:pt x="76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0" name="Freeform 507"/>
          <p:cNvSpPr>
            <a:spLocks noEditPoints="1"/>
          </p:cNvSpPr>
          <p:nvPr/>
        </p:nvSpPr>
        <p:spPr bwMode="auto">
          <a:xfrm>
            <a:off x="8336322" y="5166950"/>
            <a:ext cx="529537" cy="529537"/>
          </a:xfrm>
          <a:custGeom>
            <a:avLst/>
            <a:gdLst>
              <a:gd name="T0" fmla="*/ 112 w 176"/>
              <a:gd name="T1" fmla="*/ 72 h 176"/>
              <a:gd name="T2" fmla="*/ 80 w 176"/>
              <a:gd name="T3" fmla="*/ 72 h 176"/>
              <a:gd name="T4" fmla="*/ 80 w 176"/>
              <a:gd name="T5" fmla="*/ 40 h 176"/>
              <a:gd name="T6" fmla="*/ 76 w 176"/>
              <a:gd name="T7" fmla="*/ 36 h 176"/>
              <a:gd name="T8" fmla="*/ 72 w 176"/>
              <a:gd name="T9" fmla="*/ 40 h 176"/>
              <a:gd name="T10" fmla="*/ 72 w 176"/>
              <a:gd name="T11" fmla="*/ 72 h 176"/>
              <a:gd name="T12" fmla="*/ 40 w 176"/>
              <a:gd name="T13" fmla="*/ 72 h 176"/>
              <a:gd name="T14" fmla="*/ 36 w 176"/>
              <a:gd name="T15" fmla="*/ 76 h 176"/>
              <a:gd name="T16" fmla="*/ 40 w 176"/>
              <a:gd name="T17" fmla="*/ 80 h 176"/>
              <a:gd name="T18" fmla="*/ 72 w 176"/>
              <a:gd name="T19" fmla="*/ 80 h 176"/>
              <a:gd name="T20" fmla="*/ 72 w 176"/>
              <a:gd name="T21" fmla="*/ 112 h 176"/>
              <a:gd name="T22" fmla="*/ 76 w 176"/>
              <a:gd name="T23" fmla="*/ 116 h 176"/>
              <a:gd name="T24" fmla="*/ 80 w 176"/>
              <a:gd name="T25" fmla="*/ 112 h 176"/>
              <a:gd name="T26" fmla="*/ 80 w 176"/>
              <a:gd name="T27" fmla="*/ 80 h 176"/>
              <a:gd name="T28" fmla="*/ 112 w 176"/>
              <a:gd name="T29" fmla="*/ 80 h 176"/>
              <a:gd name="T30" fmla="*/ 116 w 176"/>
              <a:gd name="T31" fmla="*/ 76 h 176"/>
              <a:gd name="T32" fmla="*/ 112 w 176"/>
              <a:gd name="T33" fmla="*/ 72 h 176"/>
              <a:gd name="T34" fmla="*/ 175 w 176"/>
              <a:gd name="T35" fmla="*/ 169 h 176"/>
              <a:gd name="T36" fmla="*/ 132 w 176"/>
              <a:gd name="T37" fmla="*/ 127 h 176"/>
              <a:gd name="T38" fmla="*/ 152 w 176"/>
              <a:gd name="T39" fmla="*/ 76 h 176"/>
              <a:gd name="T40" fmla="*/ 76 w 176"/>
              <a:gd name="T41" fmla="*/ 0 h 176"/>
              <a:gd name="T42" fmla="*/ 0 w 176"/>
              <a:gd name="T43" fmla="*/ 76 h 176"/>
              <a:gd name="T44" fmla="*/ 76 w 176"/>
              <a:gd name="T45" fmla="*/ 152 h 176"/>
              <a:gd name="T46" fmla="*/ 127 w 176"/>
              <a:gd name="T47" fmla="*/ 132 h 176"/>
              <a:gd name="T48" fmla="*/ 169 w 176"/>
              <a:gd name="T49" fmla="*/ 175 h 176"/>
              <a:gd name="T50" fmla="*/ 172 w 176"/>
              <a:gd name="T51" fmla="*/ 176 h 176"/>
              <a:gd name="T52" fmla="*/ 176 w 176"/>
              <a:gd name="T53" fmla="*/ 172 h 176"/>
              <a:gd name="T54" fmla="*/ 175 w 176"/>
              <a:gd name="T55" fmla="*/ 169 h 176"/>
              <a:gd name="T56" fmla="*/ 76 w 176"/>
              <a:gd name="T57" fmla="*/ 144 h 176"/>
              <a:gd name="T58" fmla="*/ 8 w 176"/>
              <a:gd name="T59" fmla="*/ 76 h 176"/>
              <a:gd name="T60" fmla="*/ 76 w 176"/>
              <a:gd name="T61" fmla="*/ 8 h 176"/>
              <a:gd name="T62" fmla="*/ 144 w 176"/>
              <a:gd name="T63" fmla="*/ 76 h 176"/>
              <a:gd name="T64" fmla="*/ 76 w 176"/>
              <a:gd name="T65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112" y="72"/>
                </a:moveTo>
                <a:cubicBezTo>
                  <a:pt x="80" y="72"/>
                  <a:pt x="80" y="72"/>
                  <a:pt x="80" y="72"/>
                </a:cubicBezTo>
                <a:cubicBezTo>
                  <a:pt x="80" y="40"/>
                  <a:pt x="80" y="40"/>
                  <a:pt x="80" y="40"/>
                </a:cubicBezTo>
                <a:cubicBezTo>
                  <a:pt x="80" y="38"/>
                  <a:pt x="78" y="36"/>
                  <a:pt x="76" y="36"/>
                </a:cubicBezTo>
                <a:cubicBezTo>
                  <a:pt x="74" y="36"/>
                  <a:pt x="72" y="38"/>
                  <a:pt x="72" y="40"/>
                </a:cubicBezTo>
                <a:cubicBezTo>
                  <a:pt x="72" y="72"/>
                  <a:pt x="72" y="72"/>
                  <a:pt x="72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38" y="72"/>
                  <a:pt x="36" y="74"/>
                  <a:pt x="36" y="76"/>
                </a:cubicBezTo>
                <a:cubicBezTo>
                  <a:pt x="36" y="78"/>
                  <a:pt x="38" y="80"/>
                  <a:pt x="40" y="80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114"/>
                  <a:pt x="74" y="116"/>
                  <a:pt x="76" y="116"/>
                </a:cubicBezTo>
                <a:cubicBezTo>
                  <a:pt x="78" y="116"/>
                  <a:pt x="80" y="114"/>
                  <a:pt x="80" y="112"/>
                </a:cubicBezTo>
                <a:cubicBezTo>
                  <a:pt x="80" y="80"/>
                  <a:pt x="80" y="80"/>
                  <a:pt x="80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4" y="80"/>
                  <a:pt x="116" y="78"/>
                  <a:pt x="116" y="76"/>
                </a:cubicBezTo>
                <a:cubicBezTo>
                  <a:pt x="116" y="74"/>
                  <a:pt x="114" y="72"/>
                  <a:pt x="112" y="72"/>
                </a:cubicBezTo>
                <a:close/>
                <a:moveTo>
                  <a:pt x="175" y="169"/>
                </a:moveTo>
                <a:cubicBezTo>
                  <a:pt x="132" y="127"/>
                  <a:pt x="132" y="127"/>
                  <a:pt x="132" y="127"/>
                </a:cubicBezTo>
                <a:cubicBezTo>
                  <a:pt x="145" y="113"/>
                  <a:pt x="152" y="96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6" y="152"/>
                  <a:pt x="113" y="145"/>
                  <a:pt x="127" y="132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70" y="176"/>
                  <a:pt x="171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1"/>
                  <a:pt x="176" y="170"/>
                  <a:pt x="175" y="169"/>
                </a:cubicBezTo>
                <a:close/>
                <a:moveTo>
                  <a:pt x="76" y="144"/>
                </a:moveTo>
                <a:cubicBezTo>
                  <a:pt x="38" y="144"/>
                  <a:pt x="8" y="114"/>
                  <a:pt x="8" y="76"/>
                </a:cubicBezTo>
                <a:cubicBezTo>
                  <a:pt x="8" y="38"/>
                  <a:pt x="38" y="8"/>
                  <a:pt x="76" y="8"/>
                </a:cubicBezTo>
                <a:cubicBezTo>
                  <a:pt x="114" y="8"/>
                  <a:pt x="144" y="38"/>
                  <a:pt x="144" y="76"/>
                </a:cubicBezTo>
                <a:cubicBezTo>
                  <a:pt x="144" y="114"/>
                  <a:pt x="114" y="144"/>
                  <a:pt x="76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1" name="Freeform 508"/>
          <p:cNvSpPr>
            <a:spLocks noEditPoints="1"/>
          </p:cNvSpPr>
          <p:nvPr/>
        </p:nvSpPr>
        <p:spPr bwMode="auto">
          <a:xfrm>
            <a:off x="9341075" y="5166950"/>
            <a:ext cx="515955" cy="529537"/>
          </a:xfrm>
          <a:custGeom>
            <a:avLst/>
            <a:gdLst>
              <a:gd name="T0" fmla="*/ 112 w 176"/>
              <a:gd name="T1" fmla="*/ 72 h 176"/>
              <a:gd name="T2" fmla="*/ 40 w 176"/>
              <a:gd name="T3" fmla="*/ 72 h 176"/>
              <a:gd name="T4" fmla="*/ 36 w 176"/>
              <a:gd name="T5" fmla="*/ 76 h 176"/>
              <a:gd name="T6" fmla="*/ 40 w 176"/>
              <a:gd name="T7" fmla="*/ 80 h 176"/>
              <a:gd name="T8" fmla="*/ 112 w 176"/>
              <a:gd name="T9" fmla="*/ 80 h 176"/>
              <a:gd name="T10" fmla="*/ 116 w 176"/>
              <a:gd name="T11" fmla="*/ 76 h 176"/>
              <a:gd name="T12" fmla="*/ 112 w 176"/>
              <a:gd name="T13" fmla="*/ 72 h 176"/>
              <a:gd name="T14" fmla="*/ 175 w 176"/>
              <a:gd name="T15" fmla="*/ 169 h 176"/>
              <a:gd name="T16" fmla="*/ 132 w 176"/>
              <a:gd name="T17" fmla="*/ 127 h 176"/>
              <a:gd name="T18" fmla="*/ 152 w 176"/>
              <a:gd name="T19" fmla="*/ 76 h 176"/>
              <a:gd name="T20" fmla="*/ 76 w 176"/>
              <a:gd name="T21" fmla="*/ 0 h 176"/>
              <a:gd name="T22" fmla="*/ 0 w 176"/>
              <a:gd name="T23" fmla="*/ 76 h 176"/>
              <a:gd name="T24" fmla="*/ 76 w 176"/>
              <a:gd name="T25" fmla="*/ 152 h 176"/>
              <a:gd name="T26" fmla="*/ 127 w 176"/>
              <a:gd name="T27" fmla="*/ 132 h 176"/>
              <a:gd name="T28" fmla="*/ 169 w 176"/>
              <a:gd name="T29" fmla="*/ 175 h 176"/>
              <a:gd name="T30" fmla="*/ 172 w 176"/>
              <a:gd name="T31" fmla="*/ 176 h 176"/>
              <a:gd name="T32" fmla="*/ 176 w 176"/>
              <a:gd name="T33" fmla="*/ 172 h 176"/>
              <a:gd name="T34" fmla="*/ 175 w 176"/>
              <a:gd name="T35" fmla="*/ 169 h 176"/>
              <a:gd name="T36" fmla="*/ 76 w 176"/>
              <a:gd name="T37" fmla="*/ 144 h 176"/>
              <a:gd name="T38" fmla="*/ 8 w 176"/>
              <a:gd name="T39" fmla="*/ 76 h 176"/>
              <a:gd name="T40" fmla="*/ 76 w 176"/>
              <a:gd name="T41" fmla="*/ 8 h 176"/>
              <a:gd name="T42" fmla="*/ 144 w 176"/>
              <a:gd name="T43" fmla="*/ 76 h 176"/>
              <a:gd name="T44" fmla="*/ 76 w 176"/>
              <a:gd name="T45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112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38" y="72"/>
                  <a:pt x="36" y="74"/>
                  <a:pt x="36" y="76"/>
                </a:cubicBezTo>
                <a:cubicBezTo>
                  <a:pt x="36" y="78"/>
                  <a:pt x="38" y="80"/>
                  <a:pt x="40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4" y="80"/>
                  <a:pt x="116" y="78"/>
                  <a:pt x="116" y="76"/>
                </a:cubicBezTo>
                <a:cubicBezTo>
                  <a:pt x="116" y="74"/>
                  <a:pt x="114" y="72"/>
                  <a:pt x="112" y="72"/>
                </a:cubicBezTo>
                <a:close/>
                <a:moveTo>
                  <a:pt x="175" y="169"/>
                </a:moveTo>
                <a:cubicBezTo>
                  <a:pt x="132" y="127"/>
                  <a:pt x="132" y="127"/>
                  <a:pt x="132" y="127"/>
                </a:cubicBezTo>
                <a:cubicBezTo>
                  <a:pt x="145" y="113"/>
                  <a:pt x="152" y="96"/>
                  <a:pt x="152" y="76"/>
                </a:cubicBezTo>
                <a:cubicBezTo>
                  <a:pt x="152" y="34"/>
                  <a:pt x="118" y="0"/>
                  <a:pt x="76" y="0"/>
                </a:cubicBezTo>
                <a:cubicBezTo>
                  <a:pt x="34" y="0"/>
                  <a:pt x="0" y="34"/>
                  <a:pt x="0" y="76"/>
                </a:cubicBezTo>
                <a:cubicBezTo>
                  <a:pt x="0" y="118"/>
                  <a:pt x="34" y="152"/>
                  <a:pt x="76" y="152"/>
                </a:cubicBezTo>
                <a:cubicBezTo>
                  <a:pt x="96" y="152"/>
                  <a:pt x="113" y="145"/>
                  <a:pt x="127" y="132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70" y="176"/>
                  <a:pt x="171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1"/>
                  <a:pt x="176" y="170"/>
                  <a:pt x="175" y="169"/>
                </a:cubicBezTo>
                <a:close/>
                <a:moveTo>
                  <a:pt x="76" y="144"/>
                </a:moveTo>
                <a:cubicBezTo>
                  <a:pt x="38" y="144"/>
                  <a:pt x="8" y="114"/>
                  <a:pt x="8" y="76"/>
                </a:cubicBezTo>
                <a:cubicBezTo>
                  <a:pt x="8" y="38"/>
                  <a:pt x="38" y="8"/>
                  <a:pt x="76" y="8"/>
                </a:cubicBezTo>
                <a:cubicBezTo>
                  <a:pt x="114" y="8"/>
                  <a:pt x="144" y="38"/>
                  <a:pt x="144" y="76"/>
                </a:cubicBezTo>
                <a:cubicBezTo>
                  <a:pt x="144" y="114"/>
                  <a:pt x="114" y="144"/>
                  <a:pt x="76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2" name="Freeform 509"/>
          <p:cNvSpPr>
            <a:spLocks noEditPoints="1"/>
          </p:cNvSpPr>
          <p:nvPr/>
        </p:nvSpPr>
        <p:spPr bwMode="auto">
          <a:xfrm>
            <a:off x="10359411" y="5166950"/>
            <a:ext cx="475224" cy="529537"/>
          </a:xfrm>
          <a:custGeom>
            <a:avLst/>
            <a:gdLst>
              <a:gd name="T0" fmla="*/ 80 w 160"/>
              <a:gd name="T1" fmla="*/ 0 h 176"/>
              <a:gd name="T2" fmla="*/ 0 w 160"/>
              <a:gd name="T3" fmla="*/ 24 h 176"/>
              <a:gd name="T4" fmla="*/ 64 w 160"/>
              <a:gd name="T5" fmla="*/ 120 h 176"/>
              <a:gd name="T6" fmla="*/ 64 w 160"/>
              <a:gd name="T7" fmla="*/ 124 h 176"/>
              <a:gd name="T8" fmla="*/ 64 w 160"/>
              <a:gd name="T9" fmla="*/ 124 h 176"/>
              <a:gd name="T10" fmla="*/ 64 w 160"/>
              <a:gd name="T11" fmla="*/ 124 h 176"/>
              <a:gd name="T12" fmla="*/ 64 w 160"/>
              <a:gd name="T13" fmla="*/ 140 h 176"/>
              <a:gd name="T14" fmla="*/ 64 w 160"/>
              <a:gd name="T15" fmla="*/ 140 h 176"/>
              <a:gd name="T16" fmla="*/ 64 w 160"/>
              <a:gd name="T17" fmla="*/ 140 h 176"/>
              <a:gd name="T18" fmla="*/ 80 w 160"/>
              <a:gd name="T19" fmla="*/ 176 h 176"/>
              <a:gd name="T20" fmla="*/ 96 w 160"/>
              <a:gd name="T21" fmla="*/ 120 h 176"/>
              <a:gd name="T22" fmla="*/ 160 w 160"/>
              <a:gd name="T23" fmla="*/ 24 h 176"/>
              <a:gd name="T24" fmla="*/ 80 w 160"/>
              <a:gd name="T25" fmla="*/ 0 h 176"/>
              <a:gd name="T26" fmla="*/ 121 w 160"/>
              <a:gd name="T27" fmla="*/ 71 h 176"/>
              <a:gd name="T28" fmla="*/ 88 w 160"/>
              <a:gd name="T29" fmla="*/ 120 h 176"/>
              <a:gd name="T30" fmla="*/ 86 w 160"/>
              <a:gd name="T31" fmla="*/ 164 h 176"/>
              <a:gd name="T32" fmla="*/ 80 w 160"/>
              <a:gd name="T33" fmla="*/ 168 h 176"/>
              <a:gd name="T34" fmla="*/ 74 w 160"/>
              <a:gd name="T35" fmla="*/ 164 h 176"/>
              <a:gd name="T36" fmla="*/ 72 w 160"/>
              <a:gd name="T37" fmla="*/ 144 h 176"/>
              <a:gd name="T38" fmla="*/ 76 w 160"/>
              <a:gd name="T39" fmla="*/ 144 h 176"/>
              <a:gd name="T40" fmla="*/ 80 w 160"/>
              <a:gd name="T41" fmla="*/ 140 h 176"/>
              <a:gd name="T42" fmla="*/ 76 w 160"/>
              <a:gd name="T43" fmla="*/ 136 h 176"/>
              <a:gd name="T44" fmla="*/ 72 w 160"/>
              <a:gd name="T45" fmla="*/ 136 h 176"/>
              <a:gd name="T46" fmla="*/ 72 w 160"/>
              <a:gd name="T47" fmla="*/ 128 h 176"/>
              <a:gd name="T48" fmla="*/ 76 w 160"/>
              <a:gd name="T49" fmla="*/ 128 h 176"/>
              <a:gd name="T50" fmla="*/ 80 w 160"/>
              <a:gd name="T51" fmla="*/ 124 h 176"/>
              <a:gd name="T52" fmla="*/ 76 w 160"/>
              <a:gd name="T53" fmla="*/ 120 h 176"/>
              <a:gd name="T54" fmla="*/ 72 w 160"/>
              <a:gd name="T55" fmla="*/ 120 h 176"/>
              <a:gd name="T56" fmla="*/ 39 w 160"/>
              <a:gd name="T57" fmla="*/ 71 h 176"/>
              <a:gd name="T58" fmla="*/ 10 w 160"/>
              <a:gd name="T59" fmla="*/ 35 h 176"/>
              <a:gd name="T60" fmla="*/ 80 w 160"/>
              <a:gd name="T61" fmla="*/ 48 h 176"/>
              <a:gd name="T62" fmla="*/ 150 w 160"/>
              <a:gd name="T63" fmla="*/ 35 h 176"/>
              <a:gd name="T64" fmla="*/ 121 w 160"/>
              <a:gd name="T65" fmla="*/ 71 h 176"/>
              <a:gd name="T66" fmla="*/ 80 w 160"/>
              <a:gd name="T67" fmla="*/ 40 h 176"/>
              <a:gd name="T68" fmla="*/ 8 w 160"/>
              <a:gd name="T69" fmla="*/ 24 h 176"/>
              <a:gd name="T70" fmla="*/ 80 w 160"/>
              <a:gd name="T71" fmla="*/ 8 h 176"/>
              <a:gd name="T72" fmla="*/ 152 w 160"/>
              <a:gd name="T73" fmla="*/ 24 h 176"/>
              <a:gd name="T74" fmla="*/ 80 w 160"/>
              <a:gd name="T75" fmla="*/ 4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60" h="176">
                <a:moveTo>
                  <a:pt x="80" y="0"/>
                </a:moveTo>
                <a:cubicBezTo>
                  <a:pt x="36" y="0"/>
                  <a:pt x="0" y="11"/>
                  <a:pt x="0" y="24"/>
                </a:cubicBezTo>
                <a:cubicBezTo>
                  <a:pt x="0" y="72"/>
                  <a:pt x="64" y="80"/>
                  <a:pt x="64" y="120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30"/>
                  <a:pt x="64" y="135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70"/>
                  <a:pt x="67" y="176"/>
                  <a:pt x="80" y="176"/>
                </a:cubicBezTo>
                <a:cubicBezTo>
                  <a:pt x="96" y="176"/>
                  <a:pt x="96" y="168"/>
                  <a:pt x="96" y="120"/>
                </a:cubicBezTo>
                <a:cubicBezTo>
                  <a:pt x="96" y="80"/>
                  <a:pt x="160" y="72"/>
                  <a:pt x="160" y="24"/>
                </a:cubicBezTo>
                <a:cubicBezTo>
                  <a:pt x="160" y="11"/>
                  <a:pt x="124" y="0"/>
                  <a:pt x="80" y="0"/>
                </a:cubicBezTo>
                <a:close/>
                <a:moveTo>
                  <a:pt x="121" y="71"/>
                </a:moveTo>
                <a:cubicBezTo>
                  <a:pt x="105" y="84"/>
                  <a:pt x="88" y="97"/>
                  <a:pt x="88" y="120"/>
                </a:cubicBezTo>
                <a:cubicBezTo>
                  <a:pt x="88" y="143"/>
                  <a:pt x="88" y="157"/>
                  <a:pt x="86" y="164"/>
                </a:cubicBezTo>
                <a:cubicBezTo>
                  <a:pt x="85" y="168"/>
                  <a:pt x="85" y="168"/>
                  <a:pt x="80" y="168"/>
                </a:cubicBezTo>
                <a:cubicBezTo>
                  <a:pt x="75" y="168"/>
                  <a:pt x="75" y="168"/>
                  <a:pt x="74" y="164"/>
                </a:cubicBezTo>
                <a:cubicBezTo>
                  <a:pt x="73" y="160"/>
                  <a:pt x="72" y="153"/>
                  <a:pt x="72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8" y="144"/>
                  <a:pt x="80" y="142"/>
                  <a:pt x="80" y="140"/>
                </a:cubicBezTo>
                <a:cubicBezTo>
                  <a:pt x="80" y="138"/>
                  <a:pt x="78" y="136"/>
                  <a:pt x="76" y="136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72" y="133"/>
                  <a:pt x="72" y="131"/>
                  <a:pt x="72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78" y="128"/>
                  <a:pt x="80" y="126"/>
                  <a:pt x="80" y="124"/>
                </a:cubicBezTo>
                <a:cubicBezTo>
                  <a:pt x="80" y="122"/>
                  <a:pt x="78" y="120"/>
                  <a:pt x="76" y="120"/>
                </a:cubicBezTo>
                <a:cubicBezTo>
                  <a:pt x="72" y="120"/>
                  <a:pt x="72" y="120"/>
                  <a:pt x="72" y="120"/>
                </a:cubicBezTo>
                <a:cubicBezTo>
                  <a:pt x="72" y="97"/>
                  <a:pt x="55" y="84"/>
                  <a:pt x="39" y="71"/>
                </a:cubicBezTo>
                <a:cubicBezTo>
                  <a:pt x="26" y="60"/>
                  <a:pt x="14" y="50"/>
                  <a:pt x="10" y="35"/>
                </a:cubicBezTo>
                <a:cubicBezTo>
                  <a:pt x="23" y="43"/>
                  <a:pt x="50" y="48"/>
                  <a:pt x="80" y="48"/>
                </a:cubicBezTo>
                <a:cubicBezTo>
                  <a:pt x="110" y="48"/>
                  <a:pt x="137" y="43"/>
                  <a:pt x="150" y="35"/>
                </a:cubicBezTo>
                <a:cubicBezTo>
                  <a:pt x="146" y="50"/>
                  <a:pt x="134" y="60"/>
                  <a:pt x="121" y="71"/>
                </a:cubicBezTo>
                <a:close/>
                <a:moveTo>
                  <a:pt x="80" y="40"/>
                </a:moveTo>
                <a:cubicBezTo>
                  <a:pt x="40" y="40"/>
                  <a:pt x="8" y="33"/>
                  <a:pt x="8" y="24"/>
                </a:cubicBezTo>
                <a:cubicBezTo>
                  <a:pt x="8" y="15"/>
                  <a:pt x="40" y="8"/>
                  <a:pt x="80" y="8"/>
                </a:cubicBezTo>
                <a:cubicBezTo>
                  <a:pt x="120" y="8"/>
                  <a:pt x="152" y="15"/>
                  <a:pt x="152" y="24"/>
                </a:cubicBezTo>
                <a:cubicBezTo>
                  <a:pt x="152" y="33"/>
                  <a:pt x="120" y="40"/>
                  <a:pt x="80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868778" y="5863390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chemeClr val="accent2"/>
                </a:solidFill>
              </a:rPr>
              <a:t>（图标可改变填充颜色</a:t>
            </a:r>
            <a:r>
              <a:rPr lang="zh-CN" altLang="en-US" sz="1600" smtClean="0">
                <a:solidFill>
                  <a:schemeClr val="accent2"/>
                </a:solidFill>
              </a:rPr>
              <a:t>）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06836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81"/>
          <p:cNvSpPr>
            <a:spLocks noEditPoints="1"/>
          </p:cNvSpPr>
          <p:nvPr/>
        </p:nvSpPr>
        <p:spPr bwMode="auto">
          <a:xfrm>
            <a:off x="1783927" y="886622"/>
            <a:ext cx="361420" cy="486047"/>
          </a:xfrm>
          <a:custGeom>
            <a:avLst/>
            <a:gdLst>
              <a:gd name="T0" fmla="*/ 32 w 128"/>
              <a:gd name="T1" fmla="*/ 104 h 176"/>
              <a:gd name="T2" fmla="*/ 28 w 128"/>
              <a:gd name="T3" fmla="*/ 108 h 176"/>
              <a:gd name="T4" fmla="*/ 29 w 128"/>
              <a:gd name="T5" fmla="*/ 111 h 176"/>
              <a:gd name="T6" fmla="*/ 61 w 128"/>
              <a:gd name="T7" fmla="*/ 143 h 176"/>
              <a:gd name="T8" fmla="*/ 64 w 128"/>
              <a:gd name="T9" fmla="*/ 144 h 176"/>
              <a:gd name="T10" fmla="*/ 67 w 128"/>
              <a:gd name="T11" fmla="*/ 143 h 176"/>
              <a:gd name="T12" fmla="*/ 99 w 128"/>
              <a:gd name="T13" fmla="*/ 111 h 176"/>
              <a:gd name="T14" fmla="*/ 100 w 128"/>
              <a:gd name="T15" fmla="*/ 108 h 176"/>
              <a:gd name="T16" fmla="*/ 96 w 128"/>
              <a:gd name="T17" fmla="*/ 104 h 176"/>
              <a:gd name="T18" fmla="*/ 93 w 128"/>
              <a:gd name="T19" fmla="*/ 105 h 176"/>
              <a:gd name="T20" fmla="*/ 68 w 128"/>
              <a:gd name="T21" fmla="*/ 130 h 176"/>
              <a:gd name="T22" fmla="*/ 68 w 128"/>
              <a:gd name="T23" fmla="*/ 4 h 176"/>
              <a:gd name="T24" fmla="*/ 64 w 128"/>
              <a:gd name="T25" fmla="*/ 0 h 176"/>
              <a:gd name="T26" fmla="*/ 60 w 128"/>
              <a:gd name="T27" fmla="*/ 4 h 176"/>
              <a:gd name="T28" fmla="*/ 60 w 128"/>
              <a:gd name="T29" fmla="*/ 130 h 176"/>
              <a:gd name="T30" fmla="*/ 35 w 128"/>
              <a:gd name="T31" fmla="*/ 105 h 176"/>
              <a:gd name="T32" fmla="*/ 32 w 128"/>
              <a:gd name="T33" fmla="*/ 104 h 176"/>
              <a:gd name="T34" fmla="*/ 124 w 128"/>
              <a:gd name="T35" fmla="*/ 56 h 176"/>
              <a:gd name="T36" fmla="*/ 80 w 128"/>
              <a:gd name="T37" fmla="*/ 56 h 176"/>
              <a:gd name="T38" fmla="*/ 76 w 128"/>
              <a:gd name="T39" fmla="*/ 60 h 176"/>
              <a:gd name="T40" fmla="*/ 80 w 128"/>
              <a:gd name="T41" fmla="*/ 64 h 176"/>
              <a:gd name="T42" fmla="*/ 120 w 128"/>
              <a:gd name="T43" fmla="*/ 64 h 176"/>
              <a:gd name="T44" fmla="*/ 120 w 128"/>
              <a:gd name="T45" fmla="*/ 168 h 176"/>
              <a:gd name="T46" fmla="*/ 8 w 128"/>
              <a:gd name="T47" fmla="*/ 168 h 176"/>
              <a:gd name="T48" fmla="*/ 8 w 128"/>
              <a:gd name="T49" fmla="*/ 64 h 176"/>
              <a:gd name="T50" fmla="*/ 48 w 128"/>
              <a:gd name="T51" fmla="*/ 64 h 176"/>
              <a:gd name="T52" fmla="*/ 52 w 128"/>
              <a:gd name="T53" fmla="*/ 60 h 176"/>
              <a:gd name="T54" fmla="*/ 48 w 128"/>
              <a:gd name="T55" fmla="*/ 56 h 176"/>
              <a:gd name="T56" fmla="*/ 4 w 128"/>
              <a:gd name="T57" fmla="*/ 56 h 176"/>
              <a:gd name="T58" fmla="*/ 0 w 128"/>
              <a:gd name="T59" fmla="*/ 60 h 176"/>
              <a:gd name="T60" fmla="*/ 0 w 128"/>
              <a:gd name="T61" fmla="*/ 172 h 176"/>
              <a:gd name="T62" fmla="*/ 4 w 128"/>
              <a:gd name="T63" fmla="*/ 176 h 176"/>
              <a:gd name="T64" fmla="*/ 124 w 128"/>
              <a:gd name="T65" fmla="*/ 176 h 176"/>
              <a:gd name="T66" fmla="*/ 128 w 128"/>
              <a:gd name="T67" fmla="*/ 172 h 176"/>
              <a:gd name="T68" fmla="*/ 128 w 128"/>
              <a:gd name="T69" fmla="*/ 60 h 176"/>
              <a:gd name="T70" fmla="*/ 124 w 128"/>
              <a:gd name="T71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76">
                <a:moveTo>
                  <a:pt x="32" y="104"/>
                </a:moveTo>
                <a:cubicBezTo>
                  <a:pt x="30" y="104"/>
                  <a:pt x="28" y="106"/>
                  <a:pt x="28" y="108"/>
                </a:cubicBezTo>
                <a:cubicBezTo>
                  <a:pt x="28" y="109"/>
                  <a:pt x="28" y="110"/>
                  <a:pt x="29" y="111"/>
                </a:cubicBezTo>
                <a:cubicBezTo>
                  <a:pt x="61" y="143"/>
                  <a:pt x="61" y="143"/>
                  <a:pt x="61" y="143"/>
                </a:cubicBezTo>
                <a:cubicBezTo>
                  <a:pt x="62" y="144"/>
                  <a:pt x="63" y="144"/>
                  <a:pt x="64" y="144"/>
                </a:cubicBezTo>
                <a:cubicBezTo>
                  <a:pt x="65" y="144"/>
                  <a:pt x="66" y="144"/>
                  <a:pt x="67" y="14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100" y="110"/>
                  <a:pt x="100" y="109"/>
                  <a:pt x="100" y="108"/>
                </a:cubicBezTo>
                <a:cubicBezTo>
                  <a:pt x="100" y="106"/>
                  <a:pt x="98" y="104"/>
                  <a:pt x="96" y="104"/>
                </a:cubicBezTo>
                <a:cubicBezTo>
                  <a:pt x="95" y="104"/>
                  <a:pt x="94" y="104"/>
                  <a:pt x="93" y="105"/>
                </a:cubicBezTo>
                <a:cubicBezTo>
                  <a:pt x="68" y="130"/>
                  <a:pt x="68" y="130"/>
                  <a:pt x="68" y="130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2"/>
                  <a:pt x="66" y="0"/>
                  <a:pt x="64" y="0"/>
                </a:cubicBezTo>
                <a:cubicBezTo>
                  <a:pt x="62" y="0"/>
                  <a:pt x="60" y="2"/>
                  <a:pt x="60" y="4"/>
                </a:cubicBezTo>
                <a:cubicBezTo>
                  <a:pt x="60" y="130"/>
                  <a:pt x="60" y="130"/>
                  <a:pt x="60" y="130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4" y="104"/>
                  <a:pt x="33" y="104"/>
                  <a:pt x="32" y="104"/>
                </a:cubicBezTo>
                <a:close/>
                <a:moveTo>
                  <a:pt x="124" y="56"/>
                </a:moveTo>
                <a:cubicBezTo>
                  <a:pt x="80" y="56"/>
                  <a:pt x="80" y="56"/>
                  <a:pt x="80" y="56"/>
                </a:cubicBezTo>
                <a:cubicBezTo>
                  <a:pt x="78" y="56"/>
                  <a:pt x="76" y="58"/>
                  <a:pt x="76" y="60"/>
                </a:cubicBezTo>
                <a:cubicBezTo>
                  <a:pt x="76" y="62"/>
                  <a:pt x="78" y="64"/>
                  <a:pt x="80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8" y="168"/>
                  <a:pt x="8" y="168"/>
                  <a:pt x="8" y="168"/>
                </a:cubicBezTo>
                <a:cubicBezTo>
                  <a:pt x="8" y="64"/>
                  <a:pt x="8" y="64"/>
                  <a:pt x="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50" y="64"/>
                  <a:pt x="52" y="62"/>
                  <a:pt x="52" y="60"/>
                </a:cubicBezTo>
                <a:cubicBezTo>
                  <a:pt x="52" y="58"/>
                  <a:pt x="50" y="56"/>
                  <a:pt x="48" y="56"/>
                </a:cubicBezTo>
                <a:cubicBezTo>
                  <a:pt x="4" y="56"/>
                  <a:pt x="4" y="56"/>
                  <a:pt x="4" y="56"/>
                </a:cubicBezTo>
                <a:cubicBezTo>
                  <a:pt x="2" y="56"/>
                  <a:pt x="0" y="58"/>
                  <a:pt x="0" y="60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24" y="176"/>
                  <a:pt x="124" y="176"/>
                  <a:pt x="124" y="176"/>
                </a:cubicBezTo>
                <a:cubicBezTo>
                  <a:pt x="126" y="176"/>
                  <a:pt x="128" y="174"/>
                  <a:pt x="128" y="172"/>
                </a:cubicBezTo>
                <a:cubicBezTo>
                  <a:pt x="128" y="60"/>
                  <a:pt x="128" y="60"/>
                  <a:pt x="128" y="60"/>
                </a:cubicBezTo>
                <a:cubicBezTo>
                  <a:pt x="128" y="58"/>
                  <a:pt x="126" y="56"/>
                  <a:pt x="124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" name="Freeform 682"/>
          <p:cNvSpPr>
            <a:spLocks noEditPoints="1"/>
          </p:cNvSpPr>
          <p:nvPr/>
        </p:nvSpPr>
        <p:spPr bwMode="auto">
          <a:xfrm>
            <a:off x="2706162" y="886622"/>
            <a:ext cx="348954" cy="486047"/>
          </a:xfrm>
          <a:custGeom>
            <a:avLst/>
            <a:gdLst>
              <a:gd name="T0" fmla="*/ 124 w 128"/>
              <a:gd name="T1" fmla="*/ 56 h 176"/>
              <a:gd name="T2" fmla="*/ 80 w 128"/>
              <a:gd name="T3" fmla="*/ 56 h 176"/>
              <a:gd name="T4" fmla="*/ 76 w 128"/>
              <a:gd name="T5" fmla="*/ 60 h 176"/>
              <a:gd name="T6" fmla="*/ 80 w 128"/>
              <a:gd name="T7" fmla="*/ 64 h 176"/>
              <a:gd name="T8" fmla="*/ 120 w 128"/>
              <a:gd name="T9" fmla="*/ 64 h 176"/>
              <a:gd name="T10" fmla="*/ 120 w 128"/>
              <a:gd name="T11" fmla="*/ 168 h 176"/>
              <a:gd name="T12" fmla="*/ 8 w 128"/>
              <a:gd name="T13" fmla="*/ 168 h 176"/>
              <a:gd name="T14" fmla="*/ 8 w 128"/>
              <a:gd name="T15" fmla="*/ 64 h 176"/>
              <a:gd name="T16" fmla="*/ 48 w 128"/>
              <a:gd name="T17" fmla="*/ 64 h 176"/>
              <a:gd name="T18" fmla="*/ 52 w 128"/>
              <a:gd name="T19" fmla="*/ 60 h 176"/>
              <a:gd name="T20" fmla="*/ 48 w 128"/>
              <a:gd name="T21" fmla="*/ 56 h 176"/>
              <a:gd name="T22" fmla="*/ 4 w 128"/>
              <a:gd name="T23" fmla="*/ 56 h 176"/>
              <a:gd name="T24" fmla="*/ 0 w 128"/>
              <a:gd name="T25" fmla="*/ 60 h 176"/>
              <a:gd name="T26" fmla="*/ 0 w 128"/>
              <a:gd name="T27" fmla="*/ 172 h 176"/>
              <a:gd name="T28" fmla="*/ 4 w 128"/>
              <a:gd name="T29" fmla="*/ 176 h 176"/>
              <a:gd name="T30" fmla="*/ 124 w 128"/>
              <a:gd name="T31" fmla="*/ 176 h 176"/>
              <a:gd name="T32" fmla="*/ 128 w 128"/>
              <a:gd name="T33" fmla="*/ 172 h 176"/>
              <a:gd name="T34" fmla="*/ 128 w 128"/>
              <a:gd name="T35" fmla="*/ 60 h 176"/>
              <a:gd name="T36" fmla="*/ 124 w 128"/>
              <a:gd name="T37" fmla="*/ 56 h 176"/>
              <a:gd name="T38" fmla="*/ 32 w 128"/>
              <a:gd name="T39" fmla="*/ 40 h 176"/>
              <a:gd name="T40" fmla="*/ 35 w 128"/>
              <a:gd name="T41" fmla="*/ 39 h 176"/>
              <a:gd name="T42" fmla="*/ 60 w 128"/>
              <a:gd name="T43" fmla="*/ 14 h 176"/>
              <a:gd name="T44" fmla="*/ 60 w 128"/>
              <a:gd name="T45" fmla="*/ 140 h 176"/>
              <a:gd name="T46" fmla="*/ 64 w 128"/>
              <a:gd name="T47" fmla="*/ 144 h 176"/>
              <a:gd name="T48" fmla="*/ 68 w 128"/>
              <a:gd name="T49" fmla="*/ 140 h 176"/>
              <a:gd name="T50" fmla="*/ 68 w 128"/>
              <a:gd name="T51" fmla="*/ 14 h 176"/>
              <a:gd name="T52" fmla="*/ 93 w 128"/>
              <a:gd name="T53" fmla="*/ 39 h 176"/>
              <a:gd name="T54" fmla="*/ 96 w 128"/>
              <a:gd name="T55" fmla="*/ 40 h 176"/>
              <a:gd name="T56" fmla="*/ 100 w 128"/>
              <a:gd name="T57" fmla="*/ 36 h 176"/>
              <a:gd name="T58" fmla="*/ 99 w 128"/>
              <a:gd name="T59" fmla="*/ 33 h 176"/>
              <a:gd name="T60" fmla="*/ 67 w 128"/>
              <a:gd name="T61" fmla="*/ 1 h 176"/>
              <a:gd name="T62" fmla="*/ 64 w 128"/>
              <a:gd name="T63" fmla="*/ 0 h 176"/>
              <a:gd name="T64" fmla="*/ 61 w 128"/>
              <a:gd name="T65" fmla="*/ 1 h 176"/>
              <a:gd name="T66" fmla="*/ 29 w 128"/>
              <a:gd name="T67" fmla="*/ 33 h 176"/>
              <a:gd name="T68" fmla="*/ 28 w 128"/>
              <a:gd name="T69" fmla="*/ 36 h 176"/>
              <a:gd name="T70" fmla="*/ 32 w 128"/>
              <a:gd name="T71" fmla="*/ 4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76">
                <a:moveTo>
                  <a:pt x="124" y="56"/>
                </a:moveTo>
                <a:cubicBezTo>
                  <a:pt x="80" y="56"/>
                  <a:pt x="80" y="56"/>
                  <a:pt x="80" y="56"/>
                </a:cubicBezTo>
                <a:cubicBezTo>
                  <a:pt x="78" y="56"/>
                  <a:pt x="76" y="58"/>
                  <a:pt x="76" y="60"/>
                </a:cubicBezTo>
                <a:cubicBezTo>
                  <a:pt x="76" y="62"/>
                  <a:pt x="78" y="64"/>
                  <a:pt x="80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8" y="168"/>
                  <a:pt x="8" y="168"/>
                  <a:pt x="8" y="168"/>
                </a:cubicBezTo>
                <a:cubicBezTo>
                  <a:pt x="8" y="64"/>
                  <a:pt x="8" y="64"/>
                  <a:pt x="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50" y="64"/>
                  <a:pt x="52" y="62"/>
                  <a:pt x="52" y="60"/>
                </a:cubicBezTo>
                <a:cubicBezTo>
                  <a:pt x="52" y="58"/>
                  <a:pt x="50" y="56"/>
                  <a:pt x="48" y="56"/>
                </a:cubicBezTo>
                <a:cubicBezTo>
                  <a:pt x="4" y="56"/>
                  <a:pt x="4" y="56"/>
                  <a:pt x="4" y="56"/>
                </a:cubicBezTo>
                <a:cubicBezTo>
                  <a:pt x="2" y="56"/>
                  <a:pt x="0" y="58"/>
                  <a:pt x="0" y="60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24" y="176"/>
                  <a:pt x="124" y="176"/>
                  <a:pt x="124" y="176"/>
                </a:cubicBezTo>
                <a:cubicBezTo>
                  <a:pt x="126" y="176"/>
                  <a:pt x="128" y="174"/>
                  <a:pt x="128" y="172"/>
                </a:cubicBezTo>
                <a:cubicBezTo>
                  <a:pt x="128" y="60"/>
                  <a:pt x="128" y="60"/>
                  <a:pt x="128" y="60"/>
                </a:cubicBezTo>
                <a:cubicBezTo>
                  <a:pt x="128" y="58"/>
                  <a:pt x="126" y="56"/>
                  <a:pt x="124" y="56"/>
                </a:cubicBezTo>
                <a:close/>
                <a:moveTo>
                  <a:pt x="32" y="40"/>
                </a:moveTo>
                <a:cubicBezTo>
                  <a:pt x="33" y="40"/>
                  <a:pt x="34" y="40"/>
                  <a:pt x="35" y="39"/>
                </a:cubicBezTo>
                <a:cubicBezTo>
                  <a:pt x="60" y="14"/>
                  <a:pt x="60" y="14"/>
                  <a:pt x="60" y="14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42"/>
                  <a:pt x="62" y="144"/>
                  <a:pt x="64" y="144"/>
                </a:cubicBezTo>
                <a:cubicBezTo>
                  <a:pt x="66" y="144"/>
                  <a:pt x="68" y="142"/>
                  <a:pt x="68" y="140"/>
                </a:cubicBezTo>
                <a:cubicBezTo>
                  <a:pt x="68" y="14"/>
                  <a:pt x="68" y="14"/>
                  <a:pt x="68" y="14"/>
                </a:cubicBezTo>
                <a:cubicBezTo>
                  <a:pt x="93" y="39"/>
                  <a:pt x="93" y="39"/>
                  <a:pt x="93" y="39"/>
                </a:cubicBezTo>
                <a:cubicBezTo>
                  <a:pt x="94" y="40"/>
                  <a:pt x="95" y="40"/>
                  <a:pt x="96" y="40"/>
                </a:cubicBezTo>
                <a:cubicBezTo>
                  <a:pt x="98" y="40"/>
                  <a:pt x="100" y="38"/>
                  <a:pt x="100" y="36"/>
                </a:cubicBezTo>
                <a:cubicBezTo>
                  <a:pt x="100" y="35"/>
                  <a:pt x="100" y="34"/>
                  <a:pt x="99" y="33"/>
                </a:cubicBezTo>
                <a:cubicBezTo>
                  <a:pt x="67" y="1"/>
                  <a:pt x="67" y="1"/>
                  <a:pt x="67" y="1"/>
                </a:cubicBezTo>
                <a:cubicBezTo>
                  <a:pt x="66" y="0"/>
                  <a:pt x="65" y="0"/>
                  <a:pt x="64" y="0"/>
                </a:cubicBezTo>
                <a:cubicBezTo>
                  <a:pt x="63" y="0"/>
                  <a:pt x="62" y="0"/>
                  <a:pt x="61" y="1"/>
                </a:cubicBezTo>
                <a:cubicBezTo>
                  <a:pt x="29" y="33"/>
                  <a:pt x="29" y="33"/>
                  <a:pt x="29" y="33"/>
                </a:cubicBezTo>
                <a:cubicBezTo>
                  <a:pt x="28" y="34"/>
                  <a:pt x="28" y="35"/>
                  <a:pt x="28" y="36"/>
                </a:cubicBezTo>
                <a:cubicBezTo>
                  <a:pt x="28" y="38"/>
                  <a:pt x="30" y="40"/>
                  <a:pt x="32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" name="Freeform 683"/>
          <p:cNvSpPr>
            <a:spLocks noEditPoints="1"/>
          </p:cNvSpPr>
          <p:nvPr/>
        </p:nvSpPr>
        <p:spPr bwMode="auto">
          <a:xfrm>
            <a:off x="3566080" y="886622"/>
            <a:ext cx="473580" cy="486047"/>
          </a:xfrm>
          <a:custGeom>
            <a:avLst/>
            <a:gdLst>
              <a:gd name="T0" fmla="*/ 96 w 176"/>
              <a:gd name="T1" fmla="*/ 112 h 176"/>
              <a:gd name="T2" fmla="*/ 80 w 176"/>
              <a:gd name="T3" fmla="*/ 96 h 176"/>
              <a:gd name="T4" fmla="*/ 85 w 176"/>
              <a:gd name="T5" fmla="*/ 101 h 176"/>
              <a:gd name="T6" fmla="*/ 91 w 176"/>
              <a:gd name="T7" fmla="*/ 107 h 176"/>
              <a:gd name="T8" fmla="*/ 85 w 176"/>
              <a:gd name="T9" fmla="*/ 101 h 176"/>
              <a:gd name="T10" fmla="*/ 120 w 176"/>
              <a:gd name="T11" fmla="*/ 104 h 176"/>
              <a:gd name="T12" fmla="*/ 76 w 176"/>
              <a:gd name="T13" fmla="*/ 134 h 176"/>
              <a:gd name="T14" fmla="*/ 88 w 176"/>
              <a:gd name="T15" fmla="*/ 144 h 176"/>
              <a:gd name="T16" fmla="*/ 123 w 176"/>
              <a:gd name="T17" fmla="*/ 84 h 176"/>
              <a:gd name="T18" fmla="*/ 58 w 176"/>
              <a:gd name="T19" fmla="*/ 116 h 176"/>
              <a:gd name="T20" fmla="*/ 88 w 176"/>
              <a:gd name="T21" fmla="*/ 72 h 176"/>
              <a:gd name="T22" fmla="*/ 108 w 176"/>
              <a:gd name="T23" fmla="*/ 69 h 176"/>
              <a:gd name="T24" fmla="*/ 48 w 176"/>
              <a:gd name="T25" fmla="*/ 104 h 176"/>
              <a:gd name="T26" fmla="*/ 58 w 176"/>
              <a:gd name="T27" fmla="*/ 116 h 176"/>
              <a:gd name="T28" fmla="*/ 16 w 176"/>
              <a:gd name="T29" fmla="*/ 20 h 176"/>
              <a:gd name="T30" fmla="*/ 24 w 176"/>
              <a:gd name="T31" fmla="*/ 20 h 176"/>
              <a:gd name="T32" fmla="*/ 160 w 176"/>
              <a:gd name="T33" fmla="*/ 0 h 176"/>
              <a:gd name="T34" fmla="*/ 0 w 176"/>
              <a:gd name="T35" fmla="*/ 16 h 176"/>
              <a:gd name="T36" fmla="*/ 16 w 176"/>
              <a:gd name="T37" fmla="*/ 176 h 176"/>
              <a:gd name="T38" fmla="*/ 176 w 176"/>
              <a:gd name="T39" fmla="*/ 160 h 176"/>
              <a:gd name="T40" fmla="*/ 160 w 176"/>
              <a:gd name="T41" fmla="*/ 0 h 176"/>
              <a:gd name="T42" fmla="*/ 160 w 176"/>
              <a:gd name="T43" fmla="*/ 168 h 176"/>
              <a:gd name="T44" fmla="*/ 8 w 176"/>
              <a:gd name="T45" fmla="*/ 160 h 176"/>
              <a:gd name="T46" fmla="*/ 168 w 176"/>
              <a:gd name="T47" fmla="*/ 40 h 176"/>
              <a:gd name="T48" fmla="*/ 168 w 176"/>
              <a:gd name="T49" fmla="*/ 32 h 176"/>
              <a:gd name="T50" fmla="*/ 8 w 176"/>
              <a:gd name="T51" fmla="*/ 16 h 176"/>
              <a:gd name="T52" fmla="*/ 160 w 176"/>
              <a:gd name="T53" fmla="*/ 8 h 176"/>
              <a:gd name="T54" fmla="*/ 168 w 176"/>
              <a:gd name="T55" fmla="*/ 32 h 176"/>
              <a:gd name="T56" fmla="*/ 68 w 176"/>
              <a:gd name="T57" fmla="*/ 16 h 176"/>
              <a:gd name="T58" fmla="*/ 68 w 176"/>
              <a:gd name="T59" fmla="*/ 24 h 176"/>
              <a:gd name="T60" fmla="*/ 160 w 176"/>
              <a:gd name="T61" fmla="*/ 20 h 176"/>
              <a:gd name="T62" fmla="*/ 36 w 176"/>
              <a:gd name="T63" fmla="*/ 16 h 176"/>
              <a:gd name="T64" fmla="*/ 36 w 176"/>
              <a:gd name="T65" fmla="*/ 24 h 176"/>
              <a:gd name="T66" fmla="*/ 36 w 176"/>
              <a:gd name="T67" fmla="*/ 16 h 176"/>
              <a:gd name="T68" fmla="*/ 48 w 176"/>
              <a:gd name="T69" fmla="*/ 20 h 176"/>
              <a:gd name="T70" fmla="*/ 56 w 176"/>
              <a:gd name="T71" fmla="*/ 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50" y="142"/>
                </a:moveTo>
                <a:cubicBezTo>
                  <a:pt x="96" y="112"/>
                  <a:pt x="96" y="112"/>
                  <a:pt x="96" y="112"/>
                </a:cubicBezTo>
                <a:cubicBezTo>
                  <a:pt x="126" y="66"/>
                  <a:pt x="126" y="66"/>
                  <a:pt x="126" y="66"/>
                </a:cubicBezTo>
                <a:cubicBezTo>
                  <a:pt x="80" y="96"/>
                  <a:pt x="80" y="96"/>
                  <a:pt x="80" y="96"/>
                </a:cubicBezTo>
                <a:lnTo>
                  <a:pt x="50" y="142"/>
                </a:lnTo>
                <a:close/>
                <a:moveTo>
                  <a:pt x="85" y="101"/>
                </a:moveTo>
                <a:cubicBezTo>
                  <a:pt x="87" y="100"/>
                  <a:pt x="89" y="100"/>
                  <a:pt x="91" y="101"/>
                </a:cubicBezTo>
                <a:cubicBezTo>
                  <a:pt x="92" y="103"/>
                  <a:pt x="92" y="105"/>
                  <a:pt x="91" y="107"/>
                </a:cubicBezTo>
                <a:cubicBezTo>
                  <a:pt x="89" y="108"/>
                  <a:pt x="87" y="108"/>
                  <a:pt x="85" y="107"/>
                </a:cubicBezTo>
                <a:cubicBezTo>
                  <a:pt x="84" y="105"/>
                  <a:pt x="84" y="103"/>
                  <a:pt x="85" y="101"/>
                </a:cubicBezTo>
                <a:close/>
                <a:moveTo>
                  <a:pt x="118" y="92"/>
                </a:moveTo>
                <a:cubicBezTo>
                  <a:pt x="119" y="96"/>
                  <a:pt x="120" y="100"/>
                  <a:pt x="120" y="104"/>
                </a:cubicBezTo>
                <a:cubicBezTo>
                  <a:pt x="120" y="122"/>
                  <a:pt x="106" y="136"/>
                  <a:pt x="88" y="136"/>
                </a:cubicBezTo>
                <a:cubicBezTo>
                  <a:pt x="84" y="136"/>
                  <a:pt x="80" y="135"/>
                  <a:pt x="76" y="134"/>
                </a:cubicBezTo>
                <a:cubicBezTo>
                  <a:pt x="68" y="139"/>
                  <a:pt x="68" y="139"/>
                  <a:pt x="68" y="139"/>
                </a:cubicBezTo>
                <a:cubicBezTo>
                  <a:pt x="74" y="142"/>
                  <a:pt x="81" y="144"/>
                  <a:pt x="88" y="144"/>
                </a:cubicBezTo>
                <a:cubicBezTo>
                  <a:pt x="110" y="144"/>
                  <a:pt x="128" y="126"/>
                  <a:pt x="128" y="104"/>
                </a:cubicBezTo>
                <a:cubicBezTo>
                  <a:pt x="128" y="97"/>
                  <a:pt x="126" y="90"/>
                  <a:pt x="123" y="84"/>
                </a:cubicBezTo>
                <a:lnTo>
                  <a:pt x="118" y="92"/>
                </a:lnTo>
                <a:close/>
                <a:moveTo>
                  <a:pt x="58" y="116"/>
                </a:moveTo>
                <a:cubicBezTo>
                  <a:pt x="57" y="112"/>
                  <a:pt x="56" y="108"/>
                  <a:pt x="56" y="104"/>
                </a:cubicBezTo>
                <a:cubicBezTo>
                  <a:pt x="56" y="86"/>
                  <a:pt x="70" y="72"/>
                  <a:pt x="88" y="72"/>
                </a:cubicBezTo>
                <a:cubicBezTo>
                  <a:pt x="92" y="72"/>
                  <a:pt x="96" y="73"/>
                  <a:pt x="100" y="74"/>
                </a:cubicBezTo>
                <a:cubicBezTo>
                  <a:pt x="108" y="69"/>
                  <a:pt x="108" y="69"/>
                  <a:pt x="108" y="69"/>
                </a:cubicBezTo>
                <a:cubicBezTo>
                  <a:pt x="102" y="66"/>
                  <a:pt x="95" y="64"/>
                  <a:pt x="88" y="64"/>
                </a:cubicBezTo>
                <a:cubicBezTo>
                  <a:pt x="66" y="64"/>
                  <a:pt x="48" y="82"/>
                  <a:pt x="48" y="104"/>
                </a:cubicBezTo>
                <a:cubicBezTo>
                  <a:pt x="48" y="111"/>
                  <a:pt x="50" y="118"/>
                  <a:pt x="53" y="124"/>
                </a:cubicBezTo>
                <a:lnTo>
                  <a:pt x="58" y="116"/>
                </a:lnTo>
                <a:close/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lose/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close/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" name="Freeform 684"/>
          <p:cNvSpPr>
            <a:spLocks noEditPoints="1"/>
          </p:cNvSpPr>
          <p:nvPr/>
        </p:nvSpPr>
        <p:spPr bwMode="auto">
          <a:xfrm>
            <a:off x="4475857" y="886622"/>
            <a:ext cx="486047" cy="486047"/>
          </a:xfrm>
          <a:custGeom>
            <a:avLst/>
            <a:gdLst>
              <a:gd name="T0" fmla="*/ 20 w 176"/>
              <a:gd name="T1" fmla="*/ 16 h 176"/>
              <a:gd name="T2" fmla="*/ 16 w 176"/>
              <a:gd name="T3" fmla="*/ 20 h 176"/>
              <a:gd name="T4" fmla="*/ 20 w 176"/>
              <a:gd name="T5" fmla="*/ 24 h 176"/>
              <a:gd name="T6" fmla="*/ 24 w 176"/>
              <a:gd name="T7" fmla="*/ 20 h 176"/>
              <a:gd name="T8" fmla="*/ 20 w 176"/>
              <a:gd name="T9" fmla="*/ 16 h 176"/>
              <a:gd name="T10" fmla="*/ 36 w 176"/>
              <a:gd name="T11" fmla="*/ 16 h 176"/>
              <a:gd name="T12" fmla="*/ 32 w 176"/>
              <a:gd name="T13" fmla="*/ 20 h 176"/>
              <a:gd name="T14" fmla="*/ 36 w 176"/>
              <a:gd name="T15" fmla="*/ 24 h 176"/>
              <a:gd name="T16" fmla="*/ 40 w 176"/>
              <a:gd name="T17" fmla="*/ 20 h 176"/>
              <a:gd name="T18" fmla="*/ 36 w 176"/>
              <a:gd name="T19" fmla="*/ 16 h 176"/>
              <a:gd name="T20" fmla="*/ 52 w 176"/>
              <a:gd name="T21" fmla="*/ 16 h 176"/>
              <a:gd name="T22" fmla="*/ 48 w 176"/>
              <a:gd name="T23" fmla="*/ 20 h 176"/>
              <a:gd name="T24" fmla="*/ 52 w 176"/>
              <a:gd name="T25" fmla="*/ 24 h 176"/>
              <a:gd name="T26" fmla="*/ 56 w 176"/>
              <a:gd name="T27" fmla="*/ 20 h 176"/>
              <a:gd name="T28" fmla="*/ 52 w 176"/>
              <a:gd name="T29" fmla="*/ 16 h 176"/>
              <a:gd name="T30" fmla="*/ 160 w 176"/>
              <a:gd name="T31" fmla="*/ 0 h 176"/>
              <a:gd name="T32" fmla="*/ 16 w 176"/>
              <a:gd name="T33" fmla="*/ 0 h 176"/>
              <a:gd name="T34" fmla="*/ 0 w 176"/>
              <a:gd name="T35" fmla="*/ 16 h 176"/>
              <a:gd name="T36" fmla="*/ 0 w 176"/>
              <a:gd name="T37" fmla="*/ 160 h 176"/>
              <a:gd name="T38" fmla="*/ 16 w 176"/>
              <a:gd name="T39" fmla="*/ 176 h 176"/>
              <a:gd name="T40" fmla="*/ 160 w 176"/>
              <a:gd name="T41" fmla="*/ 176 h 176"/>
              <a:gd name="T42" fmla="*/ 176 w 176"/>
              <a:gd name="T43" fmla="*/ 160 h 176"/>
              <a:gd name="T44" fmla="*/ 176 w 176"/>
              <a:gd name="T45" fmla="*/ 16 h 176"/>
              <a:gd name="T46" fmla="*/ 160 w 176"/>
              <a:gd name="T47" fmla="*/ 0 h 176"/>
              <a:gd name="T48" fmla="*/ 168 w 176"/>
              <a:gd name="T49" fmla="*/ 160 h 176"/>
              <a:gd name="T50" fmla="*/ 160 w 176"/>
              <a:gd name="T51" fmla="*/ 168 h 176"/>
              <a:gd name="T52" fmla="*/ 16 w 176"/>
              <a:gd name="T53" fmla="*/ 168 h 176"/>
              <a:gd name="T54" fmla="*/ 8 w 176"/>
              <a:gd name="T55" fmla="*/ 160 h 176"/>
              <a:gd name="T56" fmla="*/ 8 w 176"/>
              <a:gd name="T57" fmla="*/ 40 h 176"/>
              <a:gd name="T58" fmla="*/ 168 w 176"/>
              <a:gd name="T59" fmla="*/ 40 h 176"/>
              <a:gd name="T60" fmla="*/ 168 w 176"/>
              <a:gd name="T61" fmla="*/ 160 h 176"/>
              <a:gd name="T62" fmla="*/ 168 w 176"/>
              <a:gd name="T63" fmla="*/ 32 h 176"/>
              <a:gd name="T64" fmla="*/ 8 w 176"/>
              <a:gd name="T65" fmla="*/ 32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32 h 176"/>
              <a:gd name="T76" fmla="*/ 156 w 176"/>
              <a:gd name="T77" fmla="*/ 16 h 176"/>
              <a:gd name="T78" fmla="*/ 68 w 176"/>
              <a:gd name="T79" fmla="*/ 16 h 176"/>
              <a:gd name="T80" fmla="*/ 64 w 176"/>
              <a:gd name="T81" fmla="*/ 20 h 176"/>
              <a:gd name="T82" fmla="*/ 68 w 176"/>
              <a:gd name="T83" fmla="*/ 24 h 176"/>
              <a:gd name="T84" fmla="*/ 156 w 176"/>
              <a:gd name="T85" fmla="*/ 24 h 176"/>
              <a:gd name="T86" fmla="*/ 160 w 176"/>
              <a:gd name="T87" fmla="*/ 20 h 176"/>
              <a:gd name="T88" fmla="*/ 156 w 176"/>
              <a:gd name="T89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close/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close/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" name="Freeform 685"/>
          <p:cNvSpPr>
            <a:spLocks noEditPoints="1"/>
          </p:cNvSpPr>
          <p:nvPr/>
        </p:nvSpPr>
        <p:spPr bwMode="auto">
          <a:xfrm>
            <a:off x="5398092" y="886622"/>
            <a:ext cx="486047" cy="486047"/>
          </a:xfrm>
          <a:custGeom>
            <a:avLst/>
            <a:gdLst>
              <a:gd name="T0" fmla="*/ 16 w 176"/>
              <a:gd name="T1" fmla="*/ 32 h 176"/>
              <a:gd name="T2" fmla="*/ 0 w 176"/>
              <a:gd name="T3" fmla="*/ 160 h 176"/>
              <a:gd name="T4" fmla="*/ 128 w 176"/>
              <a:gd name="T5" fmla="*/ 176 h 176"/>
              <a:gd name="T6" fmla="*/ 144 w 176"/>
              <a:gd name="T7" fmla="*/ 48 h 176"/>
              <a:gd name="T8" fmla="*/ 136 w 176"/>
              <a:gd name="T9" fmla="*/ 160 h 176"/>
              <a:gd name="T10" fmla="*/ 16 w 176"/>
              <a:gd name="T11" fmla="*/ 168 h 176"/>
              <a:gd name="T12" fmla="*/ 8 w 176"/>
              <a:gd name="T13" fmla="*/ 72 h 176"/>
              <a:gd name="T14" fmla="*/ 136 w 176"/>
              <a:gd name="T15" fmla="*/ 160 h 176"/>
              <a:gd name="T16" fmla="*/ 8 w 176"/>
              <a:gd name="T17" fmla="*/ 64 h 176"/>
              <a:gd name="T18" fmla="*/ 16 w 176"/>
              <a:gd name="T19" fmla="*/ 40 h 176"/>
              <a:gd name="T20" fmla="*/ 136 w 176"/>
              <a:gd name="T21" fmla="*/ 48 h 176"/>
              <a:gd name="T22" fmla="*/ 36 w 176"/>
              <a:gd name="T23" fmla="*/ 48 h 176"/>
              <a:gd name="T24" fmla="*/ 36 w 176"/>
              <a:gd name="T25" fmla="*/ 56 h 176"/>
              <a:gd name="T26" fmla="*/ 36 w 176"/>
              <a:gd name="T27" fmla="*/ 48 h 176"/>
              <a:gd name="T28" fmla="*/ 16 w 176"/>
              <a:gd name="T29" fmla="*/ 52 h 176"/>
              <a:gd name="T30" fmla="*/ 24 w 176"/>
              <a:gd name="T31" fmla="*/ 52 h 176"/>
              <a:gd name="T32" fmla="*/ 160 w 176"/>
              <a:gd name="T33" fmla="*/ 0 h 176"/>
              <a:gd name="T34" fmla="*/ 32 w 176"/>
              <a:gd name="T35" fmla="*/ 16 h 176"/>
              <a:gd name="T36" fmla="*/ 36 w 176"/>
              <a:gd name="T37" fmla="*/ 24 h 176"/>
              <a:gd name="T38" fmla="*/ 40 w 176"/>
              <a:gd name="T39" fmla="*/ 16 h 176"/>
              <a:gd name="T40" fmla="*/ 160 w 176"/>
              <a:gd name="T41" fmla="*/ 8 h 176"/>
              <a:gd name="T42" fmla="*/ 168 w 176"/>
              <a:gd name="T43" fmla="*/ 128 h 176"/>
              <a:gd name="T44" fmla="*/ 156 w 176"/>
              <a:gd name="T45" fmla="*/ 136 h 176"/>
              <a:gd name="T46" fmla="*/ 156 w 176"/>
              <a:gd name="T47" fmla="*/ 144 h 176"/>
              <a:gd name="T48" fmla="*/ 176 w 176"/>
              <a:gd name="T49" fmla="*/ 128 h 176"/>
              <a:gd name="T50" fmla="*/ 160 w 176"/>
              <a:gd name="T51" fmla="*/ 0 h 176"/>
              <a:gd name="T52" fmla="*/ 48 w 176"/>
              <a:gd name="T53" fmla="*/ 52 h 176"/>
              <a:gd name="T54" fmla="*/ 56 w 176"/>
              <a:gd name="T55" fmla="*/ 52 h 176"/>
              <a:gd name="T56" fmla="*/ 124 w 176"/>
              <a:gd name="T57" fmla="*/ 48 h 176"/>
              <a:gd name="T58" fmla="*/ 64 w 176"/>
              <a:gd name="T59" fmla="*/ 52 h 176"/>
              <a:gd name="T60" fmla="*/ 124 w 176"/>
              <a:gd name="T61" fmla="*/ 56 h 176"/>
              <a:gd name="T62" fmla="*/ 124 w 176"/>
              <a:gd name="T63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128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9"/>
                  <a:pt x="137" y="32"/>
                  <a:pt x="128" y="32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72"/>
                  <a:pt x="8" y="72"/>
                  <a:pt x="8" y="72"/>
                </a:cubicBezTo>
                <a:cubicBezTo>
                  <a:pt x="136" y="72"/>
                  <a:pt x="136" y="72"/>
                  <a:pt x="136" y="72"/>
                </a:cubicBezTo>
                <a:lnTo>
                  <a:pt x="136" y="160"/>
                </a:lnTo>
                <a:close/>
                <a:moveTo>
                  <a:pt x="136" y="64"/>
                </a:moveTo>
                <a:cubicBezTo>
                  <a:pt x="8" y="64"/>
                  <a:pt x="8" y="64"/>
                  <a:pt x="8" y="64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32" y="40"/>
                  <a:pt x="136" y="44"/>
                  <a:pt x="136" y="48"/>
                </a:cubicBezTo>
                <a:lnTo>
                  <a:pt x="136" y="64"/>
                </a:lnTo>
                <a:close/>
                <a:moveTo>
                  <a:pt x="36" y="48"/>
                </a:moveTo>
                <a:cubicBezTo>
                  <a:pt x="34" y="48"/>
                  <a:pt x="32" y="50"/>
                  <a:pt x="32" y="52"/>
                </a:cubicBezTo>
                <a:cubicBezTo>
                  <a:pt x="32" y="54"/>
                  <a:pt x="34" y="56"/>
                  <a:pt x="36" y="56"/>
                </a:cubicBezTo>
                <a:cubicBezTo>
                  <a:pt x="38" y="56"/>
                  <a:pt x="40" y="54"/>
                  <a:pt x="40" y="52"/>
                </a:cubicBezTo>
                <a:cubicBezTo>
                  <a:pt x="40" y="50"/>
                  <a:pt x="38" y="48"/>
                  <a:pt x="36" y="48"/>
                </a:cubicBezTo>
                <a:close/>
                <a:moveTo>
                  <a:pt x="20" y="48"/>
                </a:moveTo>
                <a:cubicBezTo>
                  <a:pt x="18" y="48"/>
                  <a:pt x="16" y="50"/>
                  <a:pt x="16" y="52"/>
                </a:cubicBezTo>
                <a:cubicBezTo>
                  <a:pt x="16" y="54"/>
                  <a:pt x="18" y="56"/>
                  <a:pt x="20" y="56"/>
                </a:cubicBezTo>
                <a:cubicBezTo>
                  <a:pt x="22" y="56"/>
                  <a:pt x="24" y="54"/>
                  <a:pt x="24" y="52"/>
                </a:cubicBezTo>
                <a:cubicBezTo>
                  <a:pt x="24" y="50"/>
                  <a:pt x="22" y="48"/>
                  <a:pt x="20" y="48"/>
                </a:cubicBezTo>
                <a:close/>
                <a:moveTo>
                  <a:pt x="160" y="0"/>
                </a:move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52" y="48"/>
                </a:moveTo>
                <a:cubicBezTo>
                  <a:pt x="50" y="48"/>
                  <a:pt x="48" y="50"/>
                  <a:pt x="48" y="52"/>
                </a:cubicBezTo>
                <a:cubicBezTo>
                  <a:pt x="48" y="54"/>
                  <a:pt x="50" y="56"/>
                  <a:pt x="52" y="56"/>
                </a:cubicBezTo>
                <a:cubicBezTo>
                  <a:pt x="54" y="56"/>
                  <a:pt x="56" y="54"/>
                  <a:pt x="56" y="52"/>
                </a:cubicBezTo>
                <a:cubicBezTo>
                  <a:pt x="56" y="50"/>
                  <a:pt x="54" y="48"/>
                  <a:pt x="52" y="48"/>
                </a:cubicBezTo>
                <a:close/>
                <a:moveTo>
                  <a:pt x="124" y="48"/>
                </a:moveTo>
                <a:cubicBezTo>
                  <a:pt x="68" y="48"/>
                  <a:pt x="68" y="48"/>
                  <a:pt x="68" y="48"/>
                </a:cubicBezTo>
                <a:cubicBezTo>
                  <a:pt x="66" y="48"/>
                  <a:pt x="64" y="50"/>
                  <a:pt x="64" y="52"/>
                </a:cubicBezTo>
                <a:cubicBezTo>
                  <a:pt x="64" y="54"/>
                  <a:pt x="66" y="56"/>
                  <a:pt x="68" y="56"/>
                </a:cubicBezTo>
                <a:cubicBezTo>
                  <a:pt x="124" y="56"/>
                  <a:pt x="124" y="56"/>
                  <a:pt x="124" y="56"/>
                </a:cubicBezTo>
                <a:cubicBezTo>
                  <a:pt x="126" y="56"/>
                  <a:pt x="128" y="54"/>
                  <a:pt x="128" y="52"/>
                </a:cubicBezTo>
                <a:cubicBezTo>
                  <a:pt x="128" y="50"/>
                  <a:pt x="126" y="48"/>
                  <a:pt x="124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8" name="Freeform 686"/>
          <p:cNvSpPr>
            <a:spLocks noEditPoints="1"/>
          </p:cNvSpPr>
          <p:nvPr/>
        </p:nvSpPr>
        <p:spPr bwMode="auto">
          <a:xfrm>
            <a:off x="6320327" y="948931"/>
            <a:ext cx="473580" cy="348954"/>
          </a:xfrm>
          <a:custGeom>
            <a:avLst/>
            <a:gdLst>
              <a:gd name="T0" fmla="*/ 160 w 176"/>
              <a:gd name="T1" fmla="*/ 0 h 128"/>
              <a:gd name="T2" fmla="*/ 16 w 176"/>
              <a:gd name="T3" fmla="*/ 0 h 128"/>
              <a:gd name="T4" fmla="*/ 0 w 176"/>
              <a:gd name="T5" fmla="*/ 16 h 128"/>
              <a:gd name="T6" fmla="*/ 0 w 176"/>
              <a:gd name="T7" fmla="*/ 112 h 128"/>
              <a:gd name="T8" fmla="*/ 16 w 176"/>
              <a:gd name="T9" fmla="*/ 128 h 128"/>
              <a:gd name="T10" fmla="*/ 160 w 176"/>
              <a:gd name="T11" fmla="*/ 128 h 128"/>
              <a:gd name="T12" fmla="*/ 176 w 176"/>
              <a:gd name="T13" fmla="*/ 112 h 128"/>
              <a:gd name="T14" fmla="*/ 176 w 176"/>
              <a:gd name="T15" fmla="*/ 16 h 128"/>
              <a:gd name="T16" fmla="*/ 160 w 176"/>
              <a:gd name="T17" fmla="*/ 0 h 128"/>
              <a:gd name="T18" fmla="*/ 16 w 176"/>
              <a:gd name="T19" fmla="*/ 8 h 128"/>
              <a:gd name="T20" fmla="*/ 160 w 176"/>
              <a:gd name="T21" fmla="*/ 8 h 128"/>
              <a:gd name="T22" fmla="*/ 163 w 176"/>
              <a:gd name="T23" fmla="*/ 8 h 128"/>
              <a:gd name="T24" fmla="*/ 93 w 176"/>
              <a:gd name="T25" fmla="*/ 78 h 128"/>
              <a:gd name="T26" fmla="*/ 88 w 176"/>
              <a:gd name="T27" fmla="*/ 80 h 128"/>
              <a:gd name="T28" fmla="*/ 83 w 176"/>
              <a:gd name="T29" fmla="*/ 78 h 128"/>
              <a:gd name="T30" fmla="*/ 13 w 176"/>
              <a:gd name="T31" fmla="*/ 8 h 128"/>
              <a:gd name="T32" fmla="*/ 16 w 176"/>
              <a:gd name="T33" fmla="*/ 8 h 128"/>
              <a:gd name="T34" fmla="*/ 8 w 176"/>
              <a:gd name="T35" fmla="*/ 112 h 128"/>
              <a:gd name="T36" fmla="*/ 8 w 176"/>
              <a:gd name="T37" fmla="*/ 16 h 128"/>
              <a:gd name="T38" fmla="*/ 8 w 176"/>
              <a:gd name="T39" fmla="*/ 15 h 128"/>
              <a:gd name="T40" fmla="*/ 58 w 176"/>
              <a:gd name="T41" fmla="*/ 64 h 128"/>
              <a:gd name="T42" fmla="*/ 8 w 176"/>
              <a:gd name="T43" fmla="*/ 113 h 128"/>
              <a:gd name="T44" fmla="*/ 8 w 176"/>
              <a:gd name="T45" fmla="*/ 112 h 128"/>
              <a:gd name="T46" fmla="*/ 160 w 176"/>
              <a:gd name="T47" fmla="*/ 120 h 128"/>
              <a:gd name="T48" fmla="*/ 16 w 176"/>
              <a:gd name="T49" fmla="*/ 120 h 128"/>
              <a:gd name="T50" fmla="*/ 13 w 176"/>
              <a:gd name="T51" fmla="*/ 120 h 128"/>
              <a:gd name="T52" fmla="*/ 63 w 176"/>
              <a:gd name="T53" fmla="*/ 70 h 128"/>
              <a:gd name="T54" fmla="*/ 77 w 176"/>
              <a:gd name="T55" fmla="*/ 83 h 128"/>
              <a:gd name="T56" fmla="*/ 88 w 176"/>
              <a:gd name="T57" fmla="*/ 88 h 128"/>
              <a:gd name="T58" fmla="*/ 99 w 176"/>
              <a:gd name="T59" fmla="*/ 83 h 128"/>
              <a:gd name="T60" fmla="*/ 113 w 176"/>
              <a:gd name="T61" fmla="*/ 70 h 128"/>
              <a:gd name="T62" fmla="*/ 163 w 176"/>
              <a:gd name="T63" fmla="*/ 120 h 128"/>
              <a:gd name="T64" fmla="*/ 160 w 176"/>
              <a:gd name="T65" fmla="*/ 120 h 128"/>
              <a:gd name="T66" fmla="*/ 168 w 176"/>
              <a:gd name="T67" fmla="*/ 112 h 128"/>
              <a:gd name="T68" fmla="*/ 168 w 176"/>
              <a:gd name="T69" fmla="*/ 113 h 128"/>
              <a:gd name="T70" fmla="*/ 118 w 176"/>
              <a:gd name="T71" fmla="*/ 64 h 128"/>
              <a:gd name="T72" fmla="*/ 168 w 176"/>
              <a:gd name="T73" fmla="*/ 15 h 128"/>
              <a:gd name="T74" fmla="*/ 168 w 176"/>
              <a:gd name="T75" fmla="*/ 16 h 128"/>
              <a:gd name="T76" fmla="*/ 168 w 176"/>
              <a:gd name="T7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28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60" y="128"/>
                  <a:pt x="160" y="128"/>
                  <a:pt x="160" y="128"/>
                </a:cubicBezTo>
                <a:cubicBezTo>
                  <a:pt x="169" y="128"/>
                  <a:pt x="176" y="121"/>
                  <a:pt x="176" y="112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" y="8"/>
                </a:moveTo>
                <a:cubicBezTo>
                  <a:pt x="160" y="8"/>
                  <a:pt x="160" y="8"/>
                  <a:pt x="160" y="8"/>
                </a:cubicBezTo>
                <a:cubicBezTo>
                  <a:pt x="161" y="8"/>
                  <a:pt x="162" y="8"/>
                  <a:pt x="163" y="8"/>
                </a:cubicBezTo>
                <a:cubicBezTo>
                  <a:pt x="93" y="78"/>
                  <a:pt x="93" y="78"/>
                  <a:pt x="93" y="78"/>
                </a:cubicBezTo>
                <a:cubicBezTo>
                  <a:pt x="92" y="79"/>
                  <a:pt x="90" y="80"/>
                  <a:pt x="88" y="80"/>
                </a:cubicBezTo>
                <a:cubicBezTo>
                  <a:pt x="86" y="80"/>
                  <a:pt x="84" y="79"/>
                  <a:pt x="83" y="78"/>
                </a:cubicBezTo>
                <a:cubicBezTo>
                  <a:pt x="13" y="8"/>
                  <a:pt x="13" y="8"/>
                  <a:pt x="13" y="8"/>
                </a:cubicBezTo>
                <a:cubicBezTo>
                  <a:pt x="14" y="8"/>
                  <a:pt x="15" y="8"/>
                  <a:pt x="16" y="8"/>
                </a:cubicBezTo>
                <a:close/>
                <a:moveTo>
                  <a:pt x="8" y="112"/>
                </a:move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5"/>
                  <a:pt x="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8" y="113"/>
                  <a:pt x="8" y="113"/>
                  <a:pt x="8" y="113"/>
                </a:cubicBezTo>
                <a:cubicBezTo>
                  <a:pt x="8" y="113"/>
                  <a:pt x="8" y="112"/>
                  <a:pt x="8" y="112"/>
                </a:cubicBezTo>
                <a:close/>
                <a:moveTo>
                  <a:pt x="160" y="120"/>
                </a:moveTo>
                <a:cubicBezTo>
                  <a:pt x="16" y="120"/>
                  <a:pt x="16" y="120"/>
                  <a:pt x="16" y="120"/>
                </a:cubicBezTo>
                <a:cubicBezTo>
                  <a:pt x="15" y="120"/>
                  <a:pt x="14" y="120"/>
                  <a:pt x="13" y="120"/>
                </a:cubicBezTo>
                <a:cubicBezTo>
                  <a:pt x="63" y="70"/>
                  <a:pt x="63" y="70"/>
                  <a:pt x="63" y="70"/>
                </a:cubicBezTo>
                <a:cubicBezTo>
                  <a:pt x="77" y="83"/>
                  <a:pt x="77" y="83"/>
                  <a:pt x="77" y="83"/>
                </a:cubicBezTo>
                <a:cubicBezTo>
                  <a:pt x="80" y="86"/>
                  <a:pt x="84" y="88"/>
                  <a:pt x="88" y="88"/>
                </a:cubicBezTo>
                <a:cubicBezTo>
                  <a:pt x="92" y="88"/>
                  <a:pt x="96" y="86"/>
                  <a:pt x="99" y="83"/>
                </a:cubicBezTo>
                <a:cubicBezTo>
                  <a:pt x="113" y="70"/>
                  <a:pt x="113" y="70"/>
                  <a:pt x="113" y="70"/>
                </a:cubicBezTo>
                <a:cubicBezTo>
                  <a:pt x="163" y="120"/>
                  <a:pt x="163" y="120"/>
                  <a:pt x="163" y="120"/>
                </a:cubicBezTo>
                <a:cubicBezTo>
                  <a:pt x="162" y="120"/>
                  <a:pt x="161" y="120"/>
                  <a:pt x="160" y="120"/>
                </a:cubicBezTo>
                <a:close/>
                <a:moveTo>
                  <a:pt x="168" y="112"/>
                </a:moveTo>
                <a:cubicBezTo>
                  <a:pt x="168" y="112"/>
                  <a:pt x="168" y="113"/>
                  <a:pt x="168" y="113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68" y="15"/>
                  <a:pt x="168" y="15"/>
                  <a:pt x="168" y="15"/>
                </a:cubicBezTo>
                <a:cubicBezTo>
                  <a:pt x="168" y="15"/>
                  <a:pt x="168" y="16"/>
                  <a:pt x="168" y="16"/>
                </a:cubicBezTo>
                <a:lnTo>
                  <a:pt x="168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9" name="Freeform 687"/>
          <p:cNvSpPr>
            <a:spLocks noEditPoints="1"/>
          </p:cNvSpPr>
          <p:nvPr/>
        </p:nvSpPr>
        <p:spPr bwMode="auto">
          <a:xfrm>
            <a:off x="7230096" y="936473"/>
            <a:ext cx="486047" cy="373879"/>
          </a:xfrm>
          <a:custGeom>
            <a:avLst/>
            <a:gdLst>
              <a:gd name="T0" fmla="*/ 160 w 176"/>
              <a:gd name="T1" fmla="*/ 0 h 136"/>
              <a:gd name="T2" fmla="*/ 48 w 176"/>
              <a:gd name="T3" fmla="*/ 0 h 136"/>
              <a:gd name="T4" fmla="*/ 32 w 176"/>
              <a:gd name="T5" fmla="*/ 16 h 136"/>
              <a:gd name="T6" fmla="*/ 32 w 176"/>
              <a:gd name="T7" fmla="*/ 20 h 136"/>
              <a:gd name="T8" fmla="*/ 36 w 176"/>
              <a:gd name="T9" fmla="*/ 24 h 136"/>
              <a:gd name="T10" fmla="*/ 40 w 176"/>
              <a:gd name="T11" fmla="*/ 20 h 136"/>
              <a:gd name="T12" fmla="*/ 40 w 176"/>
              <a:gd name="T13" fmla="*/ 16 h 136"/>
              <a:gd name="T14" fmla="*/ 48 w 176"/>
              <a:gd name="T15" fmla="*/ 8 h 136"/>
              <a:gd name="T16" fmla="*/ 160 w 176"/>
              <a:gd name="T17" fmla="*/ 8 h 136"/>
              <a:gd name="T18" fmla="*/ 168 w 176"/>
              <a:gd name="T19" fmla="*/ 16 h 136"/>
              <a:gd name="T20" fmla="*/ 168 w 176"/>
              <a:gd name="T21" fmla="*/ 88 h 136"/>
              <a:gd name="T22" fmla="*/ 160 w 176"/>
              <a:gd name="T23" fmla="*/ 96 h 136"/>
              <a:gd name="T24" fmla="*/ 156 w 176"/>
              <a:gd name="T25" fmla="*/ 96 h 136"/>
              <a:gd name="T26" fmla="*/ 152 w 176"/>
              <a:gd name="T27" fmla="*/ 100 h 136"/>
              <a:gd name="T28" fmla="*/ 156 w 176"/>
              <a:gd name="T29" fmla="*/ 104 h 136"/>
              <a:gd name="T30" fmla="*/ 160 w 176"/>
              <a:gd name="T31" fmla="*/ 104 h 136"/>
              <a:gd name="T32" fmla="*/ 176 w 176"/>
              <a:gd name="T33" fmla="*/ 88 h 136"/>
              <a:gd name="T34" fmla="*/ 176 w 176"/>
              <a:gd name="T35" fmla="*/ 16 h 136"/>
              <a:gd name="T36" fmla="*/ 160 w 176"/>
              <a:gd name="T37" fmla="*/ 0 h 136"/>
              <a:gd name="T38" fmla="*/ 128 w 176"/>
              <a:gd name="T39" fmla="*/ 32 h 136"/>
              <a:gd name="T40" fmla="*/ 16 w 176"/>
              <a:gd name="T41" fmla="*/ 32 h 136"/>
              <a:gd name="T42" fmla="*/ 0 w 176"/>
              <a:gd name="T43" fmla="*/ 48 h 136"/>
              <a:gd name="T44" fmla="*/ 0 w 176"/>
              <a:gd name="T45" fmla="*/ 120 h 136"/>
              <a:gd name="T46" fmla="*/ 16 w 176"/>
              <a:gd name="T47" fmla="*/ 136 h 136"/>
              <a:gd name="T48" fmla="*/ 128 w 176"/>
              <a:gd name="T49" fmla="*/ 136 h 136"/>
              <a:gd name="T50" fmla="*/ 144 w 176"/>
              <a:gd name="T51" fmla="*/ 120 h 136"/>
              <a:gd name="T52" fmla="*/ 144 w 176"/>
              <a:gd name="T53" fmla="*/ 48 h 136"/>
              <a:gd name="T54" fmla="*/ 128 w 176"/>
              <a:gd name="T55" fmla="*/ 32 h 136"/>
              <a:gd name="T56" fmla="*/ 16 w 176"/>
              <a:gd name="T57" fmla="*/ 40 h 136"/>
              <a:gd name="T58" fmla="*/ 128 w 176"/>
              <a:gd name="T59" fmla="*/ 40 h 136"/>
              <a:gd name="T60" fmla="*/ 133 w 176"/>
              <a:gd name="T61" fmla="*/ 42 h 136"/>
              <a:gd name="T62" fmla="*/ 77 w 176"/>
              <a:gd name="T63" fmla="*/ 98 h 136"/>
              <a:gd name="T64" fmla="*/ 72 w 176"/>
              <a:gd name="T65" fmla="*/ 100 h 136"/>
              <a:gd name="T66" fmla="*/ 67 w 176"/>
              <a:gd name="T67" fmla="*/ 98 h 136"/>
              <a:gd name="T68" fmla="*/ 11 w 176"/>
              <a:gd name="T69" fmla="*/ 42 h 136"/>
              <a:gd name="T70" fmla="*/ 16 w 176"/>
              <a:gd name="T71" fmla="*/ 40 h 136"/>
              <a:gd name="T72" fmla="*/ 8 w 176"/>
              <a:gd name="T73" fmla="*/ 50 h 136"/>
              <a:gd name="T74" fmla="*/ 42 w 176"/>
              <a:gd name="T75" fmla="*/ 84 h 136"/>
              <a:gd name="T76" fmla="*/ 8 w 176"/>
              <a:gd name="T77" fmla="*/ 118 h 136"/>
              <a:gd name="T78" fmla="*/ 8 w 176"/>
              <a:gd name="T79" fmla="*/ 50 h 136"/>
              <a:gd name="T80" fmla="*/ 128 w 176"/>
              <a:gd name="T81" fmla="*/ 128 h 136"/>
              <a:gd name="T82" fmla="*/ 16 w 176"/>
              <a:gd name="T83" fmla="*/ 128 h 136"/>
              <a:gd name="T84" fmla="*/ 11 w 176"/>
              <a:gd name="T85" fmla="*/ 126 h 136"/>
              <a:gd name="T86" fmla="*/ 47 w 176"/>
              <a:gd name="T87" fmla="*/ 90 h 136"/>
              <a:gd name="T88" fmla="*/ 61 w 176"/>
              <a:gd name="T89" fmla="*/ 103 h 136"/>
              <a:gd name="T90" fmla="*/ 72 w 176"/>
              <a:gd name="T91" fmla="*/ 108 h 136"/>
              <a:gd name="T92" fmla="*/ 83 w 176"/>
              <a:gd name="T93" fmla="*/ 103 h 136"/>
              <a:gd name="T94" fmla="*/ 97 w 176"/>
              <a:gd name="T95" fmla="*/ 90 h 136"/>
              <a:gd name="T96" fmla="*/ 133 w 176"/>
              <a:gd name="T97" fmla="*/ 126 h 136"/>
              <a:gd name="T98" fmla="*/ 128 w 176"/>
              <a:gd name="T99" fmla="*/ 128 h 136"/>
              <a:gd name="T100" fmla="*/ 136 w 176"/>
              <a:gd name="T101" fmla="*/ 118 h 136"/>
              <a:gd name="T102" fmla="*/ 102 w 176"/>
              <a:gd name="T103" fmla="*/ 84 h 136"/>
              <a:gd name="T104" fmla="*/ 136 w 176"/>
              <a:gd name="T105" fmla="*/ 50 h 136"/>
              <a:gd name="T106" fmla="*/ 136 w 176"/>
              <a:gd name="T107" fmla="*/ 118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36">
                <a:moveTo>
                  <a:pt x="160" y="0"/>
                </a:move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68" y="92"/>
                  <a:pt x="164" y="96"/>
                  <a:pt x="160" y="96"/>
                </a:cubicBezTo>
                <a:cubicBezTo>
                  <a:pt x="156" y="96"/>
                  <a:pt x="156" y="96"/>
                  <a:pt x="156" y="96"/>
                </a:cubicBezTo>
                <a:cubicBezTo>
                  <a:pt x="154" y="96"/>
                  <a:pt x="152" y="98"/>
                  <a:pt x="152" y="100"/>
                </a:cubicBezTo>
                <a:cubicBezTo>
                  <a:pt x="152" y="102"/>
                  <a:pt x="154" y="104"/>
                  <a:pt x="156" y="104"/>
                </a:cubicBezTo>
                <a:cubicBezTo>
                  <a:pt x="160" y="104"/>
                  <a:pt x="160" y="104"/>
                  <a:pt x="160" y="104"/>
                </a:cubicBezTo>
                <a:cubicBezTo>
                  <a:pt x="169" y="104"/>
                  <a:pt x="176" y="97"/>
                  <a:pt x="176" y="88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28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9"/>
                  <a:pt x="7" y="136"/>
                  <a:pt x="16" y="136"/>
                </a:cubicBezTo>
                <a:cubicBezTo>
                  <a:pt x="128" y="136"/>
                  <a:pt x="128" y="136"/>
                  <a:pt x="128" y="136"/>
                </a:cubicBezTo>
                <a:cubicBezTo>
                  <a:pt x="137" y="136"/>
                  <a:pt x="144" y="129"/>
                  <a:pt x="144" y="120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9"/>
                  <a:pt x="137" y="32"/>
                  <a:pt x="128" y="32"/>
                </a:cubicBezTo>
                <a:close/>
                <a:moveTo>
                  <a:pt x="16" y="40"/>
                </a:moveTo>
                <a:cubicBezTo>
                  <a:pt x="128" y="40"/>
                  <a:pt x="128" y="40"/>
                  <a:pt x="128" y="40"/>
                </a:cubicBezTo>
                <a:cubicBezTo>
                  <a:pt x="130" y="40"/>
                  <a:pt x="132" y="41"/>
                  <a:pt x="133" y="42"/>
                </a:cubicBezTo>
                <a:cubicBezTo>
                  <a:pt x="77" y="98"/>
                  <a:pt x="77" y="98"/>
                  <a:pt x="77" y="98"/>
                </a:cubicBezTo>
                <a:cubicBezTo>
                  <a:pt x="76" y="99"/>
                  <a:pt x="74" y="100"/>
                  <a:pt x="72" y="100"/>
                </a:cubicBezTo>
                <a:cubicBezTo>
                  <a:pt x="70" y="100"/>
                  <a:pt x="68" y="99"/>
                  <a:pt x="67" y="98"/>
                </a:cubicBezTo>
                <a:cubicBezTo>
                  <a:pt x="11" y="42"/>
                  <a:pt x="11" y="42"/>
                  <a:pt x="11" y="42"/>
                </a:cubicBezTo>
                <a:cubicBezTo>
                  <a:pt x="12" y="41"/>
                  <a:pt x="14" y="40"/>
                  <a:pt x="16" y="40"/>
                </a:cubicBezTo>
                <a:close/>
                <a:moveTo>
                  <a:pt x="8" y="50"/>
                </a:moveTo>
                <a:cubicBezTo>
                  <a:pt x="42" y="84"/>
                  <a:pt x="42" y="84"/>
                  <a:pt x="42" y="84"/>
                </a:cubicBezTo>
                <a:cubicBezTo>
                  <a:pt x="8" y="118"/>
                  <a:pt x="8" y="118"/>
                  <a:pt x="8" y="118"/>
                </a:cubicBezTo>
                <a:lnTo>
                  <a:pt x="8" y="50"/>
                </a:lnTo>
                <a:close/>
                <a:moveTo>
                  <a:pt x="128" y="128"/>
                </a:moveTo>
                <a:cubicBezTo>
                  <a:pt x="16" y="128"/>
                  <a:pt x="16" y="128"/>
                  <a:pt x="16" y="128"/>
                </a:cubicBezTo>
                <a:cubicBezTo>
                  <a:pt x="14" y="128"/>
                  <a:pt x="12" y="127"/>
                  <a:pt x="11" y="126"/>
                </a:cubicBezTo>
                <a:cubicBezTo>
                  <a:pt x="47" y="90"/>
                  <a:pt x="47" y="90"/>
                  <a:pt x="47" y="90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4" y="106"/>
                  <a:pt x="68" y="108"/>
                  <a:pt x="72" y="108"/>
                </a:cubicBezTo>
                <a:cubicBezTo>
                  <a:pt x="76" y="108"/>
                  <a:pt x="80" y="106"/>
                  <a:pt x="83" y="103"/>
                </a:cubicBezTo>
                <a:cubicBezTo>
                  <a:pt x="97" y="90"/>
                  <a:pt x="97" y="90"/>
                  <a:pt x="97" y="9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32" y="127"/>
                  <a:pt x="130" y="128"/>
                  <a:pt x="128" y="128"/>
                </a:cubicBezTo>
                <a:close/>
                <a:moveTo>
                  <a:pt x="136" y="118"/>
                </a:moveTo>
                <a:cubicBezTo>
                  <a:pt x="102" y="84"/>
                  <a:pt x="102" y="84"/>
                  <a:pt x="102" y="84"/>
                </a:cubicBezTo>
                <a:cubicBezTo>
                  <a:pt x="136" y="50"/>
                  <a:pt x="136" y="50"/>
                  <a:pt x="136" y="50"/>
                </a:cubicBezTo>
                <a:lnTo>
                  <a:pt x="136" y="1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0" name="Freeform 688"/>
          <p:cNvSpPr>
            <a:spLocks noEditPoints="1"/>
          </p:cNvSpPr>
          <p:nvPr/>
        </p:nvSpPr>
        <p:spPr bwMode="auto">
          <a:xfrm>
            <a:off x="8152331" y="924006"/>
            <a:ext cx="486047" cy="398804"/>
          </a:xfrm>
          <a:custGeom>
            <a:avLst/>
            <a:gdLst>
              <a:gd name="T0" fmla="*/ 176 w 176"/>
              <a:gd name="T1" fmla="*/ 82 h 144"/>
              <a:gd name="T2" fmla="*/ 176 w 176"/>
              <a:gd name="T3" fmla="*/ 82 h 144"/>
              <a:gd name="T4" fmla="*/ 136 w 176"/>
              <a:gd name="T5" fmla="*/ 2 h 144"/>
              <a:gd name="T6" fmla="*/ 136 w 176"/>
              <a:gd name="T7" fmla="*/ 2 h 144"/>
              <a:gd name="T8" fmla="*/ 132 w 176"/>
              <a:gd name="T9" fmla="*/ 0 h 144"/>
              <a:gd name="T10" fmla="*/ 44 w 176"/>
              <a:gd name="T11" fmla="*/ 0 h 144"/>
              <a:gd name="T12" fmla="*/ 40 w 176"/>
              <a:gd name="T13" fmla="*/ 2 h 144"/>
              <a:gd name="T14" fmla="*/ 40 w 176"/>
              <a:gd name="T15" fmla="*/ 2 h 144"/>
              <a:gd name="T16" fmla="*/ 0 w 176"/>
              <a:gd name="T17" fmla="*/ 82 h 144"/>
              <a:gd name="T18" fmla="*/ 0 w 176"/>
              <a:gd name="T19" fmla="*/ 82 h 144"/>
              <a:gd name="T20" fmla="*/ 0 w 176"/>
              <a:gd name="T21" fmla="*/ 84 h 144"/>
              <a:gd name="T22" fmla="*/ 0 w 176"/>
              <a:gd name="T23" fmla="*/ 140 h 144"/>
              <a:gd name="T24" fmla="*/ 4 w 176"/>
              <a:gd name="T25" fmla="*/ 144 h 144"/>
              <a:gd name="T26" fmla="*/ 172 w 176"/>
              <a:gd name="T27" fmla="*/ 144 h 144"/>
              <a:gd name="T28" fmla="*/ 176 w 176"/>
              <a:gd name="T29" fmla="*/ 140 h 144"/>
              <a:gd name="T30" fmla="*/ 176 w 176"/>
              <a:gd name="T31" fmla="*/ 84 h 144"/>
              <a:gd name="T32" fmla="*/ 176 w 176"/>
              <a:gd name="T33" fmla="*/ 82 h 144"/>
              <a:gd name="T34" fmla="*/ 46 w 176"/>
              <a:gd name="T35" fmla="*/ 8 h 144"/>
              <a:gd name="T36" fmla="*/ 130 w 176"/>
              <a:gd name="T37" fmla="*/ 8 h 144"/>
              <a:gd name="T38" fmla="*/ 166 w 176"/>
              <a:gd name="T39" fmla="*/ 80 h 144"/>
              <a:gd name="T40" fmla="*/ 116 w 176"/>
              <a:gd name="T41" fmla="*/ 80 h 144"/>
              <a:gd name="T42" fmla="*/ 112 w 176"/>
              <a:gd name="T43" fmla="*/ 84 h 144"/>
              <a:gd name="T44" fmla="*/ 88 w 176"/>
              <a:gd name="T45" fmla="*/ 108 h 144"/>
              <a:gd name="T46" fmla="*/ 64 w 176"/>
              <a:gd name="T47" fmla="*/ 84 h 144"/>
              <a:gd name="T48" fmla="*/ 60 w 176"/>
              <a:gd name="T49" fmla="*/ 80 h 144"/>
              <a:gd name="T50" fmla="*/ 10 w 176"/>
              <a:gd name="T51" fmla="*/ 80 h 144"/>
              <a:gd name="T52" fmla="*/ 46 w 176"/>
              <a:gd name="T53" fmla="*/ 8 h 144"/>
              <a:gd name="T54" fmla="*/ 168 w 176"/>
              <a:gd name="T55" fmla="*/ 136 h 144"/>
              <a:gd name="T56" fmla="*/ 8 w 176"/>
              <a:gd name="T57" fmla="*/ 136 h 144"/>
              <a:gd name="T58" fmla="*/ 8 w 176"/>
              <a:gd name="T59" fmla="*/ 88 h 144"/>
              <a:gd name="T60" fmla="*/ 56 w 176"/>
              <a:gd name="T61" fmla="*/ 88 h 144"/>
              <a:gd name="T62" fmla="*/ 88 w 176"/>
              <a:gd name="T63" fmla="*/ 116 h 144"/>
              <a:gd name="T64" fmla="*/ 120 w 176"/>
              <a:gd name="T65" fmla="*/ 88 h 144"/>
              <a:gd name="T66" fmla="*/ 168 w 176"/>
              <a:gd name="T67" fmla="*/ 88 h 144"/>
              <a:gd name="T68" fmla="*/ 168 w 176"/>
              <a:gd name="T69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" h="144">
                <a:moveTo>
                  <a:pt x="176" y="82"/>
                </a:moveTo>
                <a:cubicBezTo>
                  <a:pt x="176" y="82"/>
                  <a:pt x="176" y="82"/>
                  <a:pt x="176" y="82"/>
                </a:cubicBezTo>
                <a:cubicBezTo>
                  <a:pt x="136" y="2"/>
                  <a:pt x="136" y="2"/>
                  <a:pt x="136" y="2"/>
                </a:cubicBezTo>
                <a:cubicBezTo>
                  <a:pt x="136" y="2"/>
                  <a:pt x="136" y="2"/>
                  <a:pt x="136" y="2"/>
                </a:cubicBezTo>
                <a:cubicBezTo>
                  <a:pt x="135" y="1"/>
                  <a:pt x="134" y="0"/>
                  <a:pt x="13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2" y="0"/>
                  <a:pt x="41" y="1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3"/>
                  <a:pt x="0" y="83"/>
                  <a:pt x="0" y="84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172" y="144"/>
                  <a:pt x="172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84"/>
                  <a:pt x="176" y="84"/>
                  <a:pt x="176" y="84"/>
                </a:cubicBezTo>
                <a:cubicBezTo>
                  <a:pt x="176" y="83"/>
                  <a:pt x="176" y="83"/>
                  <a:pt x="176" y="82"/>
                </a:cubicBezTo>
                <a:close/>
                <a:moveTo>
                  <a:pt x="46" y="8"/>
                </a:moveTo>
                <a:cubicBezTo>
                  <a:pt x="130" y="8"/>
                  <a:pt x="130" y="8"/>
                  <a:pt x="130" y="8"/>
                </a:cubicBezTo>
                <a:cubicBezTo>
                  <a:pt x="166" y="80"/>
                  <a:pt x="166" y="80"/>
                  <a:pt x="166" y="8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114" y="80"/>
                  <a:pt x="112" y="82"/>
                  <a:pt x="112" y="84"/>
                </a:cubicBezTo>
                <a:cubicBezTo>
                  <a:pt x="112" y="97"/>
                  <a:pt x="101" y="108"/>
                  <a:pt x="88" y="108"/>
                </a:cubicBezTo>
                <a:cubicBezTo>
                  <a:pt x="75" y="108"/>
                  <a:pt x="64" y="97"/>
                  <a:pt x="64" y="84"/>
                </a:cubicBezTo>
                <a:cubicBezTo>
                  <a:pt x="64" y="82"/>
                  <a:pt x="62" y="80"/>
                  <a:pt x="60" y="80"/>
                </a:cubicBezTo>
                <a:cubicBezTo>
                  <a:pt x="10" y="80"/>
                  <a:pt x="10" y="80"/>
                  <a:pt x="10" y="80"/>
                </a:cubicBezTo>
                <a:lnTo>
                  <a:pt x="46" y="8"/>
                </a:lnTo>
                <a:close/>
                <a:moveTo>
                  <a:pt x="168" y="136"/>
                </a:moveTo>
                <a:cubicBezTo>
                  <a:pt x="8" y="136"/>
                  <a:pt x="8" y="136"/>
                  <a:pt x="8" y="136"/>
                </a:cubicBezTo>
                <a:cubicBezTo>
                  <a:pt x="8" y="88"/>
                  <a:pt x="8" y="88"/>
                  <a:pt x="8" y="88"/>
                </a:cubicBezTo>
                <a:cubicBezTo>
                  <a:pt x="56" y="88"/>
                  <a:pt x="56" y="88"/>
                  <a:pt x="56" y="88"/>
                </a:cubicBezTo>
                <a:cubicBezTo>
                  <a:pt x="58" y="104"/>
                  <a:pt x="72" y="116"/>
                  <a:pt x="88" y="116"/>
                </a:cubicBezTo>
                <a:cubicBezTo>
                  <a:pt x="104" y="116"/>
                  <a:pt x="118" y="104"/>
                  <a:pt x="120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8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1" name="Freeform 689"/>
          <p:cNvSpPr>
            <a:spLocks noEditPoints="1"/>
          </p:cNvSpPr>
          <p:nvPr/>
        </p:nvSpPr>
        <p:spPr bwMode="auto">
          <a:xfrm>
            <a:off x="9074567" y="911547"/>
            <a:ext cx="473580" cy="436196"/>
          </a:xfrm>
          <a:custGeom>
            <a:avLst/>
            <a:gdLst>
              <a:gd name="T0" fmla="*/ 64 w 176"/>
              <a:gd name="T1" fmla="*/ 64 h 160"/>
              <a:gd name="T2" fmla="*/ 60 w 176"/>
              <a:gd name="T3" fmla="*/ 68 h 160"/>
              <a:gd name="T4" fmla="*/ 61 w 176"/>
              <a:gd name="T5" fmla="*/ 71 h 160"/>
              <a:gd name="T6" fmla="*/ 85 w 176"/>
              <a:gd name="T7" fmla="*/ 95 h 160"/>
              <a:gd name="T8" fmla="*/ 88 w 176"/>
              <a:gd name="T9" fmla="*/ 96 h 160"/>
              <a:gd name="T10" fmla="*/ 91 w 176"/>
              <a:gd name="T11" fmla="*/ 95 h 160"/>
              <a:gd name="T12" fmla="*/ 115 w 176"/>
              <a:gd name="T13" fmla="*/ 71 h 160"/>
              <a:gd name="T14" fmla="*/ 116 w 176"/>
              <a:gd name="T15" fmla="*/ 68 h 160"/>
              <a:gd name="T16" fmla="*/ 112 w 176"/>
              <a:gd name="T17" fmla="*/ 64 h 160"/>
              <a:gd name="T18" fmla="*/ 109 w 176"/>
              <a:gd name="T19" fmla="*/ 65 h 160"/>
              <a:gd name="T20" fmla="*/ 92 w 176"/>
              <a:gd name="T21" fmla="*/ 82 h 160"/>
              <a:gd name="T22" fmla="*/ 92 w 176"/>
              <a:gd name="T23" fmla="*/ 4 h 160"/>
              <a:gd name="T24" fmla="*/ 88 w 176"/>
              <a:gd name="T25" fmla="*/ 0 h 160"/>
              <a:gd name="T26" fmla="*/ 84 w 176"/>
              <a:gd name="T27" fmla="*/ 4 h 160"/>
              <a:gd name="T28" fmla="*/ 84 w 176"/>
              <a:gd name="T29" fmla="*/ 82 h 160"/>
              <a:gd name="T30" fmla="*/ 67 w 176"/>
              <a:gd name="T31" fmla="*/ 65 h 160"/>
              <a:gd name="T32" fmla="*/ 64 w 176"/>
              <a:gd name="T33" fmla="*/ 64 h 160"/>
              <a:gd name="T34" fmla="*/ 176 w 176"/>
              <a:gd name="T35" fmla="*/ 98 h 160"/>
              <a:gd name="T36" fmla="*/ 176 w 176"/>
              <a:gd name="T37" fmla="*/ 98 h 160"/>
              <a:gd name="T38" fmla="*/ 136 w 176"/>
              <a:gd name="T39" fmla="*/ 18 h 160"/>
              <a:gd name="T40" fmla="*/ 136 w 176"/>
              <a:gd name="T41" fmla="*/ 18 h 160"/>
              <a:gd name="T42" fmla="*/ 132 w 176"/>
              <a:gd name="T43" fmla="*/ 16 h 160"/>
              <a:gd name="T44" fmla="*/ 104 w 176"/>
              <a:gd name="T45" fmla="*/ 16 h 160"/>
              <a:gd name="T46" fmla="*/ 100 w 176"/>
              <a:gd name="T47" fmla="*/ 20 h 160"/>
              <a:gd name="T48" fmla="*/ 104 w 176"/>
              <a:gd name="T49" fmla="*/ 24 h 160"/>
              <a:gd name="T50" fmla="*/ 130 w 176"/>
              <a:gd name="T51" fmla="*/ 24 h 160"/>
              <a:gd name="T52" fmla="*/ 166 w 176"/>
              <a:gd name="T53" fmla="*/ 96 h 160"/>
              <a:gd name="T54" fmla="*/ 116 w 176"/>
              <a:gd name="T55" fmla="*/ 96 h 160"/>
              <a:gd name="T56" fmla="*/ 112 w 176"/>
              <a:gd name="T57" fmla="*/ 100 h 160"/>
              <a:gd name="T58" fmla="*/ 88 w 176"/>
              <a:gd name="T59" fmla="*/ 124 h 160"/>
              <a:gd name="T60" fmla="*/ 64 w 176"/>
              <a:gd name="T61" fmla="*/ 100 h 160"/>
              <a:gd name="T62" fmla="*/ 60 w 176"/>
              <a:gd name="T63" fmla="*/ 96 h 160"/>
              <a:gd name="T64" fmla="*/ 10 w 176"/>
              <a:gd name="T65" fmla="*/ 96 h 160"/>
              <a:gd name="T66" fmla="*/ 46 w 176"/>
              <a:gd name="T67" fmla="*/ 24 h 160"/>
              <a:gd name="T68" fmla="*/ 72 w 176"/>
              <a:gd name="T69" fmla="*/ 24 h 160"/>
              <a:gd name="T70" fmla="*/ 76 w 176"/>
              <a:gd name="T71" fmla="*/ 20 h 160"/>
              <a:gd name="T72" fmla="*/ 72 w 176"/>
              <a:gd name="T73" fmla="*/ 16 h 160"/>
              <a:gd name="T74" fmla="*/ 44 w 176"/>
              <a:gd name="T75" fmla="*/ 16 h 160"/>
              <a:gd name="T76" fmla="*/ 40 w 176"/>
              <a:gd name="T77" fmla="*/ 18 h 160"/>
              <a:gd name="T78" fmla="*/ 40 w 176"/>
              <a:gd name="T79" fmla="*/ 18 h 160"/>
              <a:gd name="T80" fmla="*/ 0 w 176"/>
              <a:gd name="T81" fmla="*/ 98 h 160"/>
              <a:gd name="T82" fmla="*/ 0 w 176"/>
              <a:gd name="T83" fmla="*/ 98 h 160"/>
              <a:gd name="T84" fmla="*/ 0 w 176"/>
              <a:gd name="T85" fmla="*/ 100 h 160"/>
              <a:gd name="T86" fmla="*/ 0 w 176"/>
              <a:gd name="T87" fmla="*/ 156 h 160"/>
              <a:gd name="T88" fmla="*/ 4 w 176"/>
              <a:gd name="T89" fmla="*/ 160 h 160"/>
              <a:gd name="T90" fmla="*/ 172 w 176"/>
              <a:gd name="T91" fmla="*/ 160 h 160"/>
              <a:gd name="T92" fmla="*/ 176 w 176"/>
              <a:gd name="T93" fmla="*/ 156 h 160"/>
              <a:gd name="T94" fmla="*/ 176 w 176"/>
              <a:gd name="T95" fmla="*/ 100 h 160"/>
              <a:gd name="T96" fmla="*/ 176 w 176"/>
              <a:gd name="T97" fmla="*/ 98 h 160"/>
              <a:gd name="T98" fmla="*/ 168 w 176"/>
              <a:gd name="T99" fmla="*/ 152 h 160"/>
              <a:gd name="T100" fmla="*/ 8 w 176"/>
              <a:gd name="T101" fmla="*/ 152 h 160"/>
              <a:gd name="T102" fmla="*/ 8 w 176"/>
              <a:gd name="T103" fmla="*/ 104 h 160"/>
              <a:gd name="T104" fmla="*/ 56 w 176"/>
              <a:gd name="T105" fmla="*/ 104 h 160"/>
              <a:gd name="T106" fmla="*/ 88 w 176"/>
              <a:gd name="T107" fmla="*/ 132 h 160"/>
              <a:gd name="T108" fmla="*/ 120 w 176"/>
              <a:gd name="T109" fmla="*/ 104 h 160"/>
              <a:gd name="T110" fmla="*/ 168 w 176"/>
              <a:gd name="T111" fmla="*/ 104 h 160"/>
              <a:gd name="T112" fmla="*/ 168 w 176"/>
              <a:gd name="T113" fmla="*/ 15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64" y="64"/>
                </a:moveTo>
                <a:cubicBezTo>
                  <a:pt x="62" y="64"/>
                  <a:pt x="60" y="66"/>
                  <a:pt x="60" y="68"/>
                </a:cubicBezTo>
                <a:cubicBezTo>
                  <a:pt x="60" y="69"/>
                  <a:pt x="60" y="70"/>
                  <a:pt x="61" y="71"/>
                </a:cubicBezTo>
                <a:cubicBezTo>
                  <a:pt x="85" y="95"/>
                  <a:pt x="85" y="95"/>
                  <a:pt x="85" y="95"/>
                </a:cubicBezTo>
                <a:cubicBezTo>
                  <a:pt x="86" y="96"/>
                  <a:pt x="87" y="96"/>
                  <a:pt x="88" y="96"/>
                </a:cubicBezTo>
                <a:cubicBezTo>
                  <a:pt x="89" y="96"/>
                  <a:pt x="90" y="96"/>
                  <a:pt x="91" y="95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6" y="70"/>
                  <a:pt x="116" y="69"/>
                  <a:pt x="116" y="68"/>
                </a:cubicBezTo>
                <a:cubicBezTo>
                  <a:pt x="116" y="66"/>
                  <a:pt x="114" y="64"/>
                  <a:pt x="112" y="64"/>
                </a:cubicBezTo>
                <a:cubicBezTo>
                  <a:pt x="111" y="64"/>
                  <a:pt x="110" y="64"/>
                  <a:pt x="109" y="65"/>
                </a:cubicBezTo>
                <a:cubicBezTo>
                  <a:pt x="92" y="82"/>
                  <a:pt x="92" y="82"/>
                  <a:pt x="92" y="82"/>
                </a:cubicBezTo>
                <a:cubicBezTo>
                  <a:pt x="92" y="4"/>
                  <a:pt x="92" y="4"/>
                  <a:pt x="92" y="4"/>
                </a:cubicBezTo>
                <a:cubicBezTo>
                  <a:pt x="92" y="2"/>
                  <a:pt x="90" y="0"/>
                  <a:pt x="88" y="0"/>
                </a:cubicBezTo>
                <a:cubicBezTo>
                  <a:pt x="86" y="0"/>
                  <a:pt x="84" y="2"/>
                  <a:pt x="84" y="4"/>
                </a:cubicBezTo>
                <a:cubicBezTo>
                  <a:pt x="84" y="82"/>
                  <a:pt x="84" y="82"/>
                  <a:pt x="84" y="82"/>
                </a:cubicBezTo>
                <a:cubicBezTo>
                  <a:pt x="67" y="65"/>
                  <a:pt x="67" y="65"/>
                  <a:pt x="67" y="65"/>
                </a:cubicBezTo>
                <a:cubicBezTo>
                  <a:pt x="66" y="64"/>
                  <a:pt x="65" y="64"/>
                  <a:pt x="64" y="64"/>
                </a:cubicBezTo>
                <a:close/>
                <a:moveTo>
                  <a:pt x="176" y="98"/>
                </a:moveTo>
                <a:cubicBezTo>
                  <a:pt x="176" y="98"/>
                  <a:pt x="176" y="98"/>
                  <a:pt x="176" y="98"/>
                </a:cubicBezTo>
                <a:cubicBezTo>
                  <a:pt x="136" y="18"/>
                  <a:pt x="136" y="18"/>
                  <a:pt x="136" y="18"/>
                </a:cubicBezTo>
                <a:cubicBezTo>
                  <a:pt x="136" y="18"/>
                  <a:pt x="136" y="18"/>
                  <a:pt x="136" y="18"/>
                </a:cubicBezTo>
                <a:cubicBezTo>
                  <a:pt x="135" y="17"/>
                  <a:pt x="134" y="16"/>
                  <a:pt x="132" y="16"/>
                </a:cubicBezTo>
                <a:cubicBezTo>
                  <a:pt x="104" y="16"/>
                  <a:pt x="104" y="16"/>
                  <a:pt x="104" y="16"/>
                </a:cubicBezTo>
                <a:cubicBezTo>
                  <a:pt x="102" y="16"/>
                  <a:pt x="100" y="18"/>
                  <a:pt x="100" y="20"/>
                </a:cubicBezTo>
                <a:cubicBezTo>
                  <a:pt x="100" y="22"/>
                  <a:pt x="102" y="24"/>
                  <a:pt x="104" y="24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66" y="96"/>
                  <a:pt x="166" y="96"/>
                  <a:pt x="16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4" y="96"/>
                  <a:pt x="112" y="98"/>
                  <a:pt x="112" y="100"/>
                </a:cubicBezTo>
                <a:cubicBezTo>
                  <a:pt x="112" y="113"/>
                  <a:pt x="101" y="124"/>
                  <a:pt x="88" y="124"/>
                </a:cubicBezTo>
                <a:cubicBezTo>
                  <a:pt x="75" y="124"/>
                  <a:pt x="64" y="113"/>
                  <a:pt x="64" y="100"/>
                </a:cubicBezTo>
                <a:cubicBezTo>
                  <a:pt x="64" y="98"/>
                  <a:pt x="62" y="96"/>
                  <a:pt x="6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46" y="24"/>
                  <a:pt x="46" y="24"/>
                  <a:pt x="46" y="24"/>
                </a:cubicBezTo>
                <a:cubicBezTo>
                  <a:pt x="72" y="24"/>
                  <a:pt x="72" y="24"/>
                  <a:pt x="72" y="24"/>
                </a:cubicBezTo>
                <a:cubicBezTo>
                  <a:pt x="74" y="24"/>
                  <a:pt x="76" y="22"/>
                  <a:pt x="76" y="20"/>
                </a:cubicBezTo>
                <a:cubicBezTo>
                  <a:pt x="76" y="18"/>
                  <a:pt x="74" y="16"/>
                  <a:pt x="72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2" y="16"/>
                  <a:pt x="41" y="17"/>
                  <a:pt x="40" y="18"/>
                </a:cubicBezTo>
                <a:cubicBezTo>
                  <a:pt x="40" y="18"/>
                  <a:pt x="40" y="18"/>
                  <a:pt x="40" y="1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9"/>
                  <a:pt x="0" y="99"/>
                  <a:pt x="0" y="100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8"/>
                  <a:pt x="2" y="160"/>
                  <a:pt x="4" y="160"/>
                </a:cubicBezTo>
                <a:cubicBezTo>
                  <a:pt x="172" y="160"/>
                  <a:pt x="172" y="160"/>
                  <a:pt x="172" y="160"/>
                </a:cubicBezTo>
                <a:cubicBezTo>
                  <a:pt x="174" y="160"/>
                  <a:pt x="176" y="158"/>
                  <a:pt x="176" y="156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99"/>
                  <a:pt x="176" y="99"/>
                  <a:pt x="176" y="98"/>
                </a:cubicBezTo>
                <a:close/>
                <a:moveTo>
                  <a:pt x="168" y="152"/>
                </a:moveTo>
                <a:cubicBezTo>
                  <a:pt x="8" y="152"/>
                  <a:pt x="8" y="152"/>
                  <a:pt x="8" y="152"/>
                </a:cubicBezTo>
                <a:cubicBezTo>
                  <a:pt x="8" y="104"/>
                  <a:pt x="8" y="104"/>
                  <a:pt x="8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8" y="120"/>
                  <a:pt x="72" y="132"/>
                  <a:pt x="88" y="132"/>
                </a:cubicBezTo>
                <a:cubicBezTo>
                  <a:pt x="104" y="132"/>
                  <a:pt x="118" y="120"/>
                  <a:pt x="120" y="104"/>
                </a:cubicBezTo>
                <a:cubicBezTo>
                  <a:pt x="168" y="104"/>
                  <a:pt x="168" y="104"/>
                  <a:pt x="168" y="104"/>
                </a:cubicBezTo>
                <a:lnTo>
                  <a:pt x="168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2" name="Freeform 690"/>
          <p:cNvSpPr>
            <a:spLocks noEditPoints="1"/>
          </p:cNvSpPr>
          <p:nvPr/>
        </p:nvSpPr>
        <p:spPr bwMode="auto">
          <a:xfrm>
            <a:off x="9984343" y="911547"/>
            <a:ext cx="486047" cy="436196"/>
          </a:xfrm>
          <a:custGeom>
            <a:avLst/>
            <a:gdLst>
              <a:gd name="T0" fmla="*/ 64 w 176"/>
              <a:gd name="T1" fmla="*/ 32 h 160"/>
              <a:gd name="T2" fmla="*/ 67 w 176"/>
              <a:gd name="T3" fmla="*/ 31 h 160"/>
              <a:gd name="T4" fmla="*/ 84 w 176"/>
              <a:gd name="T5" fmla="*/ 14 h 160"/>
              <a:gd name="T6" fmla="*/ 84 w 176"/>
              <a:gd name="T7" fmla="*/ 92 h 160"/>
              <a:gd name="T8" fmla="*/ 88 w 176"/>
              <a:gd name="T9" fmla="*/ 96 h 160"/>
              <a:gd name="T10" fmla="*/ 92 w 176"/>
              <a:gd name="T11" fmla="*/ 92 h 160"/>
              <a:gd name="T12" fmla="*/ 92 w 176"/>
              <a:gd name="T13" fmla="*/ 14 h 160"/>
              <a:gd name="T14" fmla="*/ 109 w 176"/>
              <a:gd name="T15" fmla="*/ 31 h 160"/>
              <a:gd name="T16" fmla="*/ 112 w 176"/>
              <a:gd name="T17" fmla="*/ 32 h 160"/>
              <a:gd name="T18" fmla="*/ 116 w 176"/>
              <a:gd name="T19" fmla="*/ 28 h 160"/>
              <a:gd name="T20" fmla="*/ 115 w 176"/>
              <a:gd name="T21" fmla="*/ 25 h 160"/>
              <a:gd name="T22" fmla="*/ 91 w 176"/>
              <a:gd name="T23" fmla="*/ 1 h 160"/>
              <a:gd name="T24" fmla="*/ 88 w 176"/>
              <a:gd name="T25" fmla="*/ 0 h 160"/>
              <a:gd name="T26" fmla="*/ 85 w 176"/>
              <a:gd name="T27" fmla="*/ 1 h 160"/>
              <a:gd name="T28" fmla="*/ 61 w 176"/>
              <a:gd name="T29" fmla="*/ 25 h 160"/>
              <a:gd name="T30" fmla="*/ 60 w 176"/>
              <a:gd name="T31" fmla="*/ 28 h 160"/>
              <a:gd name="T32" fmla="*/ 64 w 176"/>
              <a:gd name="T33" fmla="*/ 32 h 160"/>
              <a:gd name="T34" fmla="*/ 176 w 176"/>
              <a:gd name="T35" fmla="*/ 98 h 160"/>
              <a:gd name="T36" fmla="*/ 176 w 176"/>
              <a:gd name="T37" fmla="*/ 98 h 160"/>
              <a:gd name="T38" fmla="*/ 136 w 176"/>
              <a:gd name="T39" fmla="*/ 18 h 160"/>
              <a:gd name="T40" fmla="*/ 136 w 176"/>
              <a:gd name="T41" fmla="*/ 18 h 160"/>
              <a:gd name="T42" fmla="*/ 132 w 176"/>
              <a:gd name="T43" fmla="*/ 16 h 160"/>
              <a:gd name="T44" fmla="*/ 128 w 176"/>
              <a:gd name="T45" fmla="*/ 16 h 160"/>
              <a:gd name="T46" fmla="*/ 124 w 176"/>
              <a:gd name="T47" fmla="*/ 20 h 160"/>
              <a:gd name="T48" fmla="*/ 128 w 176"/>
              <a:gd name="T49" fmla="*/ 24 h 160"/>
              <a:gd name="T50" fmla="*/ 130 w 176"/>
              <a:gd name="T51" fmla="*/ 24 h 160"/>
              <a:gd name="T52" fmla="*/ 166 w 176"/>
              <a:gd name="T53" fmla="*/ 96 h 160"/>
              <a:gd name="T54" fmla="*/ 116 w 176"/>
              <a:gd name="T55" fmla="*/ 96 h 160"/>
              <a:gd name="T56" fmla="*/ 112 w 176"/>
              <a:gd name="T57" fmla="*/ 100 h 160"/>
              <a:gd name="T58" fmla="*/ 88 w 176"/>
              <a:gd name="T59" fmla="*/ 124 h 160"/>
              <a:gd name="T60" fmla="*/ 64 w 176"/>
              <a:gd name="T61" fmla="*/ 100 h 160"/>
              <a:gd name="T62" fmla="*/ 60 w 176"/>
              <a:gd name="T63" fmla="*/ 96 h 160"/>
              <a:gd name="T64" fmla="*/ 10 w 176"/>
              <a:gd name="T65" fmla="*/ 96 h 160"/>
              <a:gd name="T66" fmla="*/ 46 w 176"/>
              <a:gd name="T67" fmla="*/ 24 h 160"/>
              <a:gd name="T68" fmla="*/ 48 w 176"/>
              <a:gd name="T69" fmla="*/ 24 h 160"/>
              <a:gd name="T70" fmla="*/ 52 w 176"/>
              <a:gd name="T71" fmla="*/ 20 h 160"/>
              <a:gd name="T72" fmla="*/ 48 w 176"/>
              <a:gd name="T73" fmla="*/ 16 h 160"/>
              <a:gd name="T74" fmla="*/ 44 w 176"/>
              <a:gd name="T75" fmla="*/ 16 h 160"/>
              <a:gd name="T76" fmla="*/ 40 w 176"/>
              <a:gd name="T77" fmla="*/ 18 h 160"/>
              <a:gd name="T78" fmla="*/ 40 w 176"/>
              <a:gd name="T79" fmla="*/ 18 h 160"/>
              <a:gd name="T80" fmla="*/ 0 w 176"/>
              <a:gd name="T81" fmla="*/ 98 h 160"/>
              <a:gd name="T82" fmla="*/ 0 w 176"/>
              <a:gd name="T83" fmla="*/ 98 h 160"/>
              <a:gd name="T84" fmla="*/ 0 w 176"/>
              <a:gd name="T85" fmla="*/ 100 h 160"/>
              <a:gd name="T86" fmla="*/ 0 w 176"/>
              <a:gd name="T87" fmla="*/ 156 h 160"/>
              <a:gd name="T88" fmla="*/ 4 w 176"/>
              <a:gd name="T89" fmla="*/ 160 h 160"/>
              <a:gd name="T90" fmla="*/ 172 w 176"/>
              <a:gd name="T91" fmla="*/ 160 h 160"/>
              <a:gd name="T92" fmla="*/ 176 w 176"/>
              <a:gd name="T93" fmla="*/ 156 h 160"/>
              <a:gd name="T94" fmla="*/ 176 w 176"/>
              <a:gd name="T95" fmla="*/ 100 h 160"/>
              <a:gd name="T96" fmla="*/ 176 w 176"/>
              <a:gd name="T97" fmla="*/ 98 h 160"/>
              <a:gd name="T98" fmla="*/ 168 w 176"/>
              <a:gd name="T99" fmla="*/ 152 h 160"/>
              <a:gd name="T100" fmla="*/ 8 w 176"/>
              <a:gd name="T101" fmla="*/ 152 h 160"/>
              <a:gd name="T102" fmla="*/ 8 w 176"/>
              <a:gd name="T103" fmla="*/ 104 h 160"/>
              <a:gd name="T104" fmla="*/ 56 w 176"/>
              <a:gd name="T105" fmla="*/ 104 h 160"/>
              <a:gd name="T106" fmla="*/ 88 w 176"/>
              <a:gd name="T107" fmla="*/ 132 h 160"/>
              <a:gd name="T108" fmla="*/ 120 w 176"/>
              <a:gd name="T109" fmla="*/ 104 h 160"/>
              <a:gd name="T110" fmla="*/ 168 w 176"/>
              <a:gd name="T111" fmla="*/ 104 h 160"/>
              <a:gd name="T112" fmla="*/ 168 w 176"/>
              <a:gd name="T113" fmla="*/ 15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64" y="32"/>
                </a:moveTo>
                <a:cubicBezTo>
                  <a:pt x="65" y="32"/>
                  <a:pt x="66" y="32"/>
                  <a:pt x="67" y="31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4"/>
                  <a:pt x="86" y="96"/>
                  <a:pt x="88" y="96"/>
                </a:cubicBezTo>
                <a:cubicBezTo>
                  <a:pt x="90" y="96"/>
                  <a:pt x="92" y="94"/>
                  <a:pt x="92" y="92"/>
                </a:cubicBezTo>
                <a:cubicBezTo>
                  <a:pt x="92" y="14"/>
                  <a:pt x="92" y="14"/>
                  <a:pt x="92" y="14"/>
                </a:cubicBezTo>
                <a:cubicBezTo>
                  <a:pt x="109" y="31"/>
                  <a:pt x="109" y="31"/>
                  <a:pt x="109" y="31"/>
                </a:cubicBezTo>
                <a:cubicBezTo>
                  <a:pt x="110" y="32"/>
                  <a:pt x="111" y="32"/>
                  <a:pt x="112" y="32"/>
                </a:cubicBezTo>
                <a:cubicBezTo>
                  <a:pt x="114" y="32"/>
                  <a:pt x="116" y="30"/>
                  <a:pt x="116" y="28"/>
                </a:cubicBezTo>
                <a:cubicBezTo>
                  <a:pt x="116" y="27"/>
                  <a:pt x="116" y="26"/>
                  <a:pt x="115" y="25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61" y="25"/>
                  <a:pt x="61" y="25"/>
                  <a:pt x="61" y="25"/>
                </a:cubicBezTo>
                <a:cubicBezTo>
                  <a:pt x="60" y="26"/>
                  <a:pt x="60" y="27"/>
                  <a:pt x="60" y="28"/>
                </a:cubicBezTo>
                <a:cubicBezTo>
                  <a:pt x="60" y="30"/>
                  <a:pt x="62" y="32"/>
                  <a:pt x="64" y="32"/>
                </a:cubicBezTo>
                <a:close/>
                <a:moveTo>
                  <a:pt x="176" y="98"/>
                </a:moveTo>
                <a:cubicBezTo>
                  <a:pt x="176" y="98"/>
                  <a:pt x="176" y="98"/>
                  <a:pt x="176" y="98"/>
                </a:cubicBezTo>
                <a:cubicBezTo>
                  <a:pt x="136" y="18"/>
                  <a:pt x="136" y="18"/>
                  <a:pt x="136" y="18"/>
                </a:cubicBezTo>
                <a:cubicBezTo>
                  <a:pt x="136" y="18"/>
                  <a:pt x="136" y="18"/>
                  <a:pt x="136" y="18"/>
                </a:cubicBezTo>
                <a:cubicBezTo>
                  <a:pt x="135" y="17"/>
                  <a:pt x="134" y="16"/>
                  <a:pt x="132" y="1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6" y="16"/>
                  <a:pt x="124" y="18"/>
                  <a:pt x="124" y="20"/>
                </a:cubicBezTo>
                <a:cubicBezTo>
                  <a:pt x="124" y="22"/>
                  <a:pt x="126" y="24"/>
                  <a:pt x="128" y="24"/>
                </a:cubicBezTo>
                <a:cubicBezTo>
                  <a:pt x="130" y="24"/>
                  <a:pt x="130" y="24"/>
                  <a:pt x="130" y="24"/>
                </a:cubicBezTo>
                <a:cubicBezTo>
                  <a:pt x="166" y="96"/>
                  <a:pt x="166" y="96"/>
                  <a:pt x="16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4" y="96"/>
                  <a:pt x="112" y="98"/>
                  <a:pt x="112" y="100"/>
                </a:cubicBezTo>
                <a:cubicBezTo>
                  <a:pt x="112" y="113"/>
                  <a:pt x="101" y="124"/>
                  <a:pt x="88" y="124"/>
                </a:cubicBezTo>
                <a:cubicBezTo>
                  <a:pt x="75" y="124"/>
                  <a:pt x="64" y="113"/>
                  <a:pt x="64" y="100"/>
                </a:cubicBezTo>
                <a:cubicBezTo>
                  <a:pt x="64" y="98"/>
                  <a:pt x="62" y="96"/>
                  <a:pt x="6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46" y="24"/>
                  <a:pt x="46" y="24"/>
                  <a:pt x="46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50" y="24"/>
                  <a:pt x="52" y="22"/>
                  <a:pt x="52" y="20"/>
                </a:cubicBezTo>
                <a:cubicBezTo>
                  <a:pt x="52" y="18"/>
                  <a:pt x="50" y="16"/>
                  <a:pt x="48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2" y="16"/>
                  <a:pt x="41" y="17"/>
                  <a:pt x="40" y="18"/>
                </a:cubicBezTo>
                <a:cubicBezTo>
                  <a:pt x="40" y="18"/>
                  <a:pt x="40" y="18"/>
                  <a:pt x="40" y="1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9"/>
                  <a:pt x="0" y="99"/>
                  <a:pt x="0" y="100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8"/>
                  <a:pt x="2" y="160"/>
                  <a:pt x="4" y="160"/>
                </a:cubicBezTo>
                <a:cubicBezTo>
                  <a:pt x="172" y="160"/>
                  <a:pt x="172" y="160"/>
                  <a:pt x="172" y="160"/>
                </a:cubicBezTo>
                <a:cubicBezTo>
                  <a:pt x="174" y="160"/>
                  <a:pt x="176" y="158"/>
                  <a:pt x="176" y="156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99"/>
                  <a:pt x="176" y="99"/>
                  <a:pt x="176" y="98"/>
                </a:cubicBezTo>
                <a:close/>
                <a:moveTo>
                  <a:pt x="168" y="152"/>
                </a:moveTo>
                <a:cubicBezTo>
                  <a:pt x="8" y="152"/>
                  <a:pt x="8" y="152"/>
                  <a:pt x="8" y="152"/>
                </a:cubicBezTo>
                <a:cubicBezTo>
                  <a:pt x="8" y="104"/>
                  <a:pt x="8" y="104"/>
                  <a:pt x="8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8" y="120"/>
                  <a:pt x="72" y="132"/>
                  <a:pt x="88" y="132"/>
                </a:cubicBezTo>
                <a:cubicBezTo>
                  <a:pt x="104" y="132"/>
                  <a:pt x="118" y="120"/>
                  <a:pt x="120" y="104"/>
                </a:cubicBezTo>
                <a:cubicBezTo>
                  <a:pt x="168" y="104"/>
                  <a:pt x="168" y="104"/>
                  <a:pt x="168" y="104"/>
                </a:cubicBezTo>
                <a:lnTo>
                  <a:pt x="168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3" name="Freeform 691"/>
          <p:cNvSpPr>
            <a:spLocks noEditPoints="1"/>
          </p:cNvSpPr>
          <p:nvPr/>
        </p:nvSpPr>
        <p:spPr bwMode="auto">
          <a:xfrm>
            <a:off x="1721610" y="1846241"/>
            <a:ext cx="486047" cy="398804"/>
          </a:xfrm>
          <a:custGeom>
            <a:avLst/>
            <a:gdLst>
              <a:gd name="T0" fmla="*/ 60 w 176"/>
              <a:gd name="T1" fmla="*/ 32 h 144"/>
              <a:gd name="T2" fmla="*/ 116 w 176"/>
              <a:gd name="T3" fmla="*/ 32 h 144"/>
              <a:gd name="T4" fmla="*/ 120 w 176"/>
              <a:gd name="T5" fmla="*/ 28 h 144"/>
              <a:gd name="T6" fmla="*/ 116 w 176"/>
              <a:gd name="T7" fmla="*/ 24 h 144"/>
              <a:gd name="T8" fmla="*/ 60 w 176"/>
              <a:gd name="T9" fmla="*/ 24 h 144"/>
              <a:gd name="T10" fmla="*/ 56 w 176"/>
              <a:gd name="T11" fmla="*/ 28 h 144"/>
              <a:gd name="T12" fmla="*/ 60 w 176"/>
              <a:gd name="T13" fmla="*/ 32 h 144"/>
              <a:gd name="T14" fmla="*/ 52 w 176"/>
              <a:gd name="T15" fmla="*/ 48 h 144"/>
              <a:gd name="T16" fmla="*/ 124 w 176"/>
              <a:gd name="T17" fmla="*/ 48 h 144"/>
              <a:gd name="T18" fmla="*/ 128 w 176"/>
              <a:gd name="T19" fmla="*/ 44 h 144"/>
              <a:gd name="T20" fmla="*/ 124 w 176"/>
              <a:gd name="T21" fmla="*/ 40 h 144"/>
              <a:gd name="T22" fmla="*/ 52 w 176"/>
              <a:gd name="T23" fmla="*/ 40 h 144"/>
              <a:gd name="T24" fmla="*/ 48 w 176"/>
              <a:gd name="T25" fmla="*/ 44 h 144"/>
              <a:gd name="T26" fmla="*/ 52 w 176"/>
              <a:gd name="T27" fmla="*/ 48 h 144"/>
              <a:gd name="T28" fmla="*/ 136 w 176"/>
              <a:gd name="T29" fmla="*/ 60 h 144"/>
              <a:gd name="T30" fmla="*/ 132 w 176"/>
              <a:gd name="T31" fmla="*/ 56 h 144"/>
              <a:gd name="T32" fmla="*/ 44 w 176"/>
              <a:gd name="T33" fmla="*/ 56 h 144"/>
              <a:gd name="T34" fmla="*/ 40 w 176"/>
              <a:gd name="T35" fmla="*/ 60 h 144"/>
              <a:gd name="T36" fmla="*/ 44 w 176"/>
              <a:gd name="T37" fmla="*/ 64 h 144"/>
              <a:gd name="T38" fmla="*/ 132 w 176"/>
              <a:gd name="T39" fmla="*/ 64 h 144"/>
              <a:gd name="T40" fmla="*/ 136 w 176"/>
              <a:gd name="T41" fmla="*/ 60 h 144"/>
              <a:gd name="T42" fmla="*/ 176 w 176"/>
              <a:gd name="T43" fmla="*/ 82 h 144"/>
              <a:gd name="T44" fmla="*/ 176 w 176"/>
              <a:gd name="T45" fmla="*/ 82 h 144"/>
              <a:gd name="T46" fmla="*/ 136 w 176"/>
              <a:gd name="T47" fmla="*/ 2 h 144"/>
              <a:gd name="T48" fmla="*/ 136 w 176"/>
              <a:gd name="T49" fmla="*/ 2 h 144"/>
              <a:gd name="T50" fmla="*/ 132 w 176"/>
              <a:gd name="T51" fmla="*/ 0 h 144"/>
              <a:gd name="T52" fmla="*/ 44 w 176"/>
              <a:gd name="T53" fmla="*/ 0 h 144"/>
              <a:gd name="T54" fmla="*/ 40 w 176"/>
              <a:gd name="T55" fmla="*/ 2 h 144"/>
              <a:gd name="T56" fmla="*/ 40 w 176"/>
              <a:gd name="T57" fmla="*/ 2 h 144"/>
              <a:gd name="T58" fmla="*/ 0 w 176"/>
              <a:gd name="T59" fmla="*/ 82 h 144"/>
              <a:gd name="T60" fmla="*/ 0 w 176"/>
              <a:gd name="T61" fmla="*/ 82 h 144"/>
              <a:gd name="T62" fmla="*/ 0 w 176"/>
              <a:gd name="T63" fmla="*/ 84 h 144"/>
              <a:gd name="T64" fmla="*/ 0 w 176"/>
              <a:gd name="T65" fmla="*/ 140 h 144"/>
              <a:gd name="T66" fmla="*/ 4 w 176"/>
              <a:gd name="T67" fmla="*/ 144 h 144"/>
              <a:gd name="T68" fmla="*/ 172 w 176"/>
              <a:gd name="T69" fmla="*/ 144 h 144"/>
              <a:gd name="T70" fmla="*/ 176 w 176"/>
              <a:gd name="T71" fmla="*/ 140 h 144"/>
              <a:gd name="T72" fmla="*/ 176 w 176"/>
              <a:gd name="T73" fmla="*/ 84 h 144"/>
              <a:gd name="T74" fmla="*/ 176 w 176"/>
              <a:gd name="T75" fmla="*/ 82 h 144"/>
              <a:gd name="T76" fmla="*/ 46 w 176"/>
              <a:gd name="T77" fmla="*/ 8 h 144"/>
              <a:gd name="T78" fmla="*/ 130 w 176"/>
              <a:gd name="T79" fmla="*/ 8 h 144"/>
              <a:gd name="T80" fmla="*/ 166 w 176"/>
              <a:gd name="T81" fmla="*/ 80 h 144"/>
              <a:gd name="T82" fmla="*/ 116 w 176"/>
              <a:gd name="T83" fmla="*/ 80 h 144"/>
              <a:gd name="T84" fmla="*/ 112 w 176"/>
              <a:gd name="T85" fmla="*/ 84 h 144"/>
              <a:gd name="T86" fmla="*/ 88 w 176"/>
              <a:gd name="T87" fmla="*/ 108 h 144"/>
              <a:gd name="T88" fmla="*/ 64 w 176"/>
              <a:gd name="T89" fmla="*/ 84 h 144"/>
              <a:gd name="T90" fmla="*/ 60 w 176"/>
              <a:gd name="T91" fmla="*/ 80 h 144"/>
              <a:gd name="T92" fmla="*/ 10 w 176"/>
              <a:gd name="T93" fmla="*/ 80 h 144"/>
              <a:gd name="T94" fmla="*/ 46 w 176"/>
              <a:gd name="T95" fmla="*/ 8 h 144"/>
              <a:gd name="T96" fmla="*/ 168 w 176"/>
              <a:gd name="T97" fmla="*/ 136 h 144"/>
              <a:gd name="T98" fmla="*/ 8 w 176"/>
              <a:gd name="T99" fmla="*/ 136 h 144"/>
              <a:gd name="T100" fmla="*/ 8 w 176"/>
              <a:gd name="T101" fmla="*/ 88 h 144"/>
              <a:gd name="T102" fmla="*/ 56 w 176"/>
              <a:gd name="T103" fmla="*/ 88 h 144"/>
              <a:gd name="T104" fmla="*/ 88 w 176"/>
              <a:gd name="T105" fmla="*/ 116 h 144"/>
              <a:gd name="T106" fmla="*/ 120 w 176"/>
              <a:gd name="T107" fmla="*/ 88 h 144"/>
              <a:gd name="T108" fmla="*/ 168 w 176"/>
              <a:gd name="T109" fmla="*/ 88 h 144"/>
              <a:gd name="T110" fmla="*/ 168 w 176"/>
              <a:gd name="T111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44">
                <a:moveTo>
                  <a:pt x="60" y="32"/>
                </a:moveTo>
                <a:cubicBezTo>
                  <a:pt x="116" y="32"/>
                  <a:pt x="116" y="32"/>
                  <a:pt x="116" y="32"/>
                </a:cubicBezTo>
                <a:cubicBezTo>
                  <a:pt x="118" y="32"/>
                  <a:pt x="120" y="30"/>
                  <a:pt x="120" y="28"/>
                </a:cubicBezTo>
                <a:cubicBezTo>
                  <a:pt x="120" y="26"/>
                  <a:pt x="118" y="24"/>
                  <a:pt x="116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58" y="24"/>
                  <a:pt x="56" y="26"/>
                  <a:pt x="56" y="28"/>
                </a:cubicBezTo>
                <a:cubicBezTo>
                  <a:pt x="56" y="30"/>
                  <a:pt x="58" y="32"/>
                  <a:pt x="60" y="32"/>
                </a:cubicBezTo>
                <a:close/>
                <a:moveTo>
                  <a:pt x="52" y="48"/>
                </a:moveTo>
                <a:cubicBezTo>
                  <a:pt x="124" y="48"/>
                  <a:pt x="124" y="48"/>
                  <a:pt x="124" y="48"/>
                </a:cubicBezTo>
                <a:cubicBezTo>
                  <a:pt x="126" y="48"/>
                  <a:pt x="128" y="46"/>
                  <a:pt x="128" y="44"/>
                </a:cubicBezTo>
                <a:cubicBezTo>
                  <a:pt x="128" y="42"/>
                  <a:pt x="126" y="40"/>
                  <a:pt x="124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0" y="40"/>
                  <a:pt x="48" y="42"/>
                  <a:pt x="48" y="44"/>
                </a:cubicBezTo>
                <a:cubicBezTo>
                  <a:pt x="48" y="46"/>
                  <a:pt x="50" y="48"/>
                  <a:pt x="52" y="48"/>
                </a:cubicBezTo>
                <a:close/>
                <a:moveTo>
                  <a:pt x="136" y="60"/>
                </a:moveTo>
                <a:cubicBezTo>
                  <a:pt x="136" y="58"/>
                  <a:pt x="134" y="56"/>
                  <a:pt x="132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2" y="56"/>
                  <a:pt x="40" y="58"/>
                  <a:pt x="40" y="60"/>
                </a:cubicBezTo>
                <a:cubicBezTo>
                  <a:pt x="40" y="62"/>
                  <a:pt x="42" y="64"/>
                  <a:pt x="44" y="64"/>
                </a:cubicBezTo>
                <a:cubicBezTo>
                  <a:pt x="132" y="64"/>
                  <a:pt x="132" y="64"/>
                  <a:pt x="132" y="64"/>
                </a:cubicBezTo>
                <a:cubicBezTo>
                  <a:pt x="134" y="64"/>
                  <a:pt x="136" y="62"/>
                  <a:pt x="136" y="60"/>
                </a:cubicBezTo>
                <a:close/>
                <a:moveTo>
                  <a:pt x="176" y="82"/>
                </a:moveTo>
                <a:cubicBezTo>
                  <a:pt x="176" y="82"/>
                  <a:pt x="176" y="82"/>
                  <a:pt x="176" y="82"/>
                </a:cubicBezTo>
                <a:cubicBezTo>
                  <a:pt x="136" y="2"/>
                  <a:pt x="136" y="2"/>
                  <a:pt x="136" y="2"/>
                </a:cubicBezTo>
                <a:cubicBezTo>
                  <a:pt x="136" y="2"/>
                  <a:pt x="136" y="2"/>
                  <a:pt x="136" y="2"/>
                </a:cubicBezTo>
                <a:cubicBezTo>
                  <a:pt x="135" y="1"/>
                  <a:pt x="134" y="0"/>
                  <a:pt x="13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2" y="0"/>
                  <a:pt x="41" y="1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3"/>
                  <a:pt x="0" y="83"/>
                  <a:pt x="0" y="84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172" y="144"/>
                  <a:pt x="172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84"/>
                  <a:pt x="176" y="84"/>
                  <a:pt x="176" y="84"/>
                </a:cubicBezTo>
                <a:cubicBezTo>
                  <a:pt x="176" y="83"/>
                  <a:pt x="176" y="83"/>
                  <a:pt x="176" y="82"/>
                </a:cubicBezTo>
                <a:close/>
                <a:moveTo>
                  <a:pt x="46" y="8"/>
                </a:moveTo>
                <a:cubicBezTo>
                  <a:pt x="130" y="8"/>
                  <a:pt x="130" y="8"/>
                  <a:pt x="130" y="8"/>
                </a:cubicBezTo>
                <a:cubicBezTo>
                  <a:pt x="166" y="80"/>
                  <a:pt x="166" y="80"/>
                  <a:pt x="166" y="8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114" y="80"/>
                  <a:pt x="112" y="82"/>
                  <a:pt x="112" y="84"/>
                </a:cubicBezTo>
                <a:cubicBezTo>
                  <a:pt x="112" y="97"/>
                  <a:pt x="101" y="108"/>
                  <a:pt x="88" y="108"/>
                </a:cubicBezTo>
                <a:cubicBezTo>
                  <a:pt x="75" y="108"/>
                  <a:pt x="64" y="97"/>
                  <a:pt x="64" y="84"/>
                </a:cubicBezTo>
                <a:cubicBezTo>
                  <a:pt x="64" y="82"/>
                  <a:pt x="62" y="80"/>
                  <a:pt x="60" y="80"/>
                </a:cubicBezTo>
                <a:cubicBezTo>
                  <a:pt x="10" y="80"/>
                  <a:pt x="10" y="80"/>
                  <a:pt x="10" y="80"/>
                </a:cubicBezTo>
                <a:lnTo>
                  <a:pt x="46" y="8"/>
                </a:lnTo>
                <a:close/>
                <a:moveTo>
                  <a:pt x="168" y="136"/>
                </a:moveTo>
                <a:cubicBezTo>
                  <a:pt x="8" y="136"/>
                  <a:pt x="8" y="136"/>
                  <a:pt x="8" y="136"/>
                </a:cubicBezTo>
                <a:cubicBezTo>
                  <a:pt x="8" y="88"/>
                  <a:pt x="8" y="88"/>
                  <a:pt x="8" y="88"/>
                </a:cubicBezTo>
                <a:cubicBezTo>
                  <a:pt x="56" y="88"/>
                  <a:pt x="56" y="88"/>
                  <a:pt x="56" y="88"/>
                </a:cubicBezTo>
                <a:cubicBezTo>
                  <a:pt x="58" y="104"/>
                  <a:pt x="72" y="116"/>
                  <a:pt x="88" y="116"/>
                </a:cubicBezTo>
                <a:cubicBezTo>
                  <a:pt x="104" y="116"/>
                  <a:pt x="118" y="104"/>
                  <a:pt x="120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8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4" name="Freeform 692"/>
          <p:cNvSpPr>
            <a:spLocks noEditPoints="1"/>
          </p:cNvSpPr>
          <p:nvPr/>
        </p:nvSpPr>
        <p:spPr bwMode="auto">
          <a:xfrm>
            <a:off x="2643845" y="1808857"/>
            <a:ext cx="473580" cy="473580"/>
          </a:xfrm>
          <a:custGeom>
            <a:avLst/>
            <a:gdLst>
              <a:gd name="T0" fmla="*/ 176 w 176"/>
              <a:gd name="T1" fmla="*/ 52 h 176"/>
              <a:gd name="T2" fmla="*/ 176 w 176"/>
              <a:gd name="T3" fmla="*/ 50 h 176"/>
              <a:gd name="T4" fmla="*/ 144 w 176"/>
              <a:gd name="T5" fmla="*/ 2 h 176"/>
              <a:gd name="T6" fmla="*/ 36 w 176"/>
              <a:gd name="T7" fmla="*/ 0 h 176"/>
              <a:gd name="T8" fmla="*/ 32 w 176"/>
              <a:gd name="T9" fmla="*/ 2 h 176"/>
              <a:gd name="T10" fmla="*/ 0 w 176"/>
              <a:gd name="T11" fmla="*/ 50 h 176"/>
              <a:gd name="T12" fmla="*/ 0 w 176"/>
              <a:gd name="T13" fmla="*/ 100 h 176"/>
              <a:gd name="T14" fmla="*/ 13 w 176"/>
              <a:gd name="T15" fmla="*/ 104 h 176"/>
              <a:gd name="T16" fmla="*/ 0 w 176"/>
              <a:gd name="T17" fmla="*/ 122 h 176"/>
              <a:gd name="T18" fmla="*/ 0 w 176"/>
              <a:gd name="T19" fmla="*/ 172 h 176"/>
              <a:gd name="T20" fmla="*/ 172 w 176"/>
              <a:gd name="T21" fmla="*/ 176 h 176"/>
              <a:gd name="T22" fmla="*/ 176 w 176"/>
              <a:gd name="T23" fmla="*/ 124 h 176"/>
              <a:gd name="T24" fmla="*/ 176 w 176"/>
              <a:gd name="T25" fmla="*/ 122 h 176"/>
              <a:gd name="T26" fmla="*/ 172 w 176"/>
              <a:gd name="T27" fmla="*/ 104 h 176"/>
              <a:gd name="T28" fmla="*/ 38 w 176"/>
              <a:gd name="T29" fmla="*/ 8 h 176"/>
              <a:gd name="T30" fmla="*/ 165 w 176"/>
              <a:gd name="T31" fmla="*/ 48 h 176"/>
              <a:gd name="T32" fmla="*/ 112 w 176"/>
              <a:gd name="T33" fmla="*/ 52 h 176"/>
              <a:gd name="T34" fmla="*/ 64 w 176"/>
              <a:gd name="T35" fmla="*/ 52 h 176"/>
              <a:gd name="T36" fmla="*/ 11 w 176"/>
              <a:gd name="T37" fmla="*/ 48 h 176"/>
              <a:gd name="T38" fmla="*/ 168 w 176"/>
              <a:gd name="T39" fmla="*/ 168 h 176"/>
              <a:gd name="T40" fmla="*/ 8 w 176"/>
              <a:gd name="T41" fmla="*/ 128 h 176"/>
              <a:gd name="T42" fmla="*/ 88 w 176"/>
              <a:gd name="T43" fmla="*/ 156 h 176"/>
              <a:gd name="T44" fmla="*/ 168 w 176"/>
              <a:gd name="T45" fmla="*/ 128 h 176"/>
              <a:gd name="T46" fmla="*/ 165 w 176"/>
              <a:gd name="T47" fmla="*/ 120 h 176"/>
              <a:gd name="T48" fmla="*/ 112 w 176"/>
              <a:gd name="T49" fmla="*/ 124 h 176"/>
              <a:gd name="T50" fmla="*/ 64 w 176"/>
              <a:gd name="T51" fmla="*/ 124 h 176"/>
              <a:gd name="T52" fmla="*/ 11 w 176"/>
              <a:gd name="T53" fmla="*/ 120 h 176"/>
              <a:gd name="T54" fmla="*/ 154 w 176"/>
              <a:gd name="T55" fmla="*/ 104 h 176"/>
              <a:gd name="T56" fmla="*/ 168 w 176"/>
              <a:gd name="T57" fmla="*/ 96 h 176"/>
              <a:gd name="T58" fmla="*/ 8 w 176"/>
              <a:gd name="T59" fmla="*/ 56 h 176"/>
              <a:gd name="T60" fmla="*/ 88 w 176"/>
              <a:gd name="T61" fmla="*/ 84 h 176"/>
              <a:gd name="T62" fmla="*/ 168 w 176"/>
              <a:gd name="T63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176" y="100"/>
                </a:moveTo>
                <a:cubicBezTo>
                  <a:pt x="176" y="52"/>
                  <a:pt x="176" y="52"/>
                  <a:pt x="176" y="52"/>
                </a:cubicBezTo>
                <a:cubicBezTo>
                  <a:pt x="176" y="51"/>
                  <a:pt x="176" y="51"/>
                  <a:pt x="176" y="50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44" y="2"/>
                  <a:pt x="144" y="2"/>
                  <a:pt x="144" y="2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1"/>
                  <a:pt x="142" y="0"/>
                  <a:pt x="14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4" y="0"/>
                  <a:pt x="33" y="1"/>
                  <a:pt x="32" y="2"/>
                </a:cubicBezTo>
                <a:cubicBezTo>
                  <a:pt x="32" y="2"/>
                  <a:pt x="32" y="2"/>
                  <a:pt x="32" y="2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1"/>
                  <a:pt x="0" y="51"/>
                  <a:pt x="0" y="52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2"/>
                  <a:pt x="2" y="104"/>
                  <a:pt x="4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0" y="122"/>
                  <a:pt x="0" y="122"/>
                  <a:pt x="0" y="122"/>
                </a:cubicBezTo>
                <a:cubicBezTo>
                  <a:pt x="0" y="122"/>
                  <a:pt x="0" y="122"/>
                  <a:pt x="0" y="122"/>
                </a:cubicBezTo>
                <a:cubicBezTo>
                  <a:pt x="0" y="123"/>
                  <a:pt x="0" y="123"/>
                  <a:pt x="0" y="12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2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72" y="104"/>
                  <a:pt x="172" y="104"/>
                  <a:pt x="172" y="104"/>
                </a:cubicBezTo>
                <a:cubicBezTo>
                  <a:pt x="174" y="104"/>
                  <a:pt x="176" y="102"/>
                  <a:pt x="176" y="100"/>
                </a:cubicBezTo>
                <a:close/>
                <a:moveTo>
                  <a:pt x="38" y="8"/>
                </a:moveTo>
                <a:cubicBezTo>
                  <a:pt x="138" y="8"/>
                  <a:pt x="138" y="8"/>
                  <a:pt x="138" y="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14" y="48"/>
                  <a:pt x="112" y="50"/>
                  <a:pt x="112" y="52"/>
                </a:cubicBezTo>
                <a:cubicBezTo>
                  <a:pt x="112" y="65"/>
                  <a:pt x="101" y="76"/>
                  <a:pt x="88" y="76"/>
                </a:cubicBezTo>
                <a:cubicBezTo>
                  <a:pt x="75" y="76"/>
                  <a:pt x="64" y="65"/>
                  <a:pt x="64" y="52"/>
                </a:cubicBezTo>
                <a:cubicBezTo>
                  <a:pt x="64" y="50"/>
                  <a:pt x="62" y="48"/>
                  <a:pt x="60" y="48"/>
                </a:cubicBezTo>
                <a:cubicBezTo>
                  <a:pt x="11" y="48"/>
                  <a:pt x="11" y="48"/>
                  <a:pt x="11" y="48"/>
                </a:cubicBezTo>
                <a:lnTo>
                  <a:pt x="38" y="8"/>
                </a:lnTo>
                <a:close/>
                <a:moveTo>
                  <a:pt x="168" y="168"/>
                </a:moveTo>
                <a:cubicBezTo>
                  <a:pt x="8" y="168"/>
                  <a:pt x="8" y="168"/>
                  <a:pt x="8" y="168"/>
                </a:cubicBezTo>
                <a:cubicBezTo>
                  <a:pt x="8" y="128"/>
                  <a:pt x="8" y="128"/>
                  <a:pt x="8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58" y="144"/>
                  <a:pt x="72" y="156"/>
                  <a:pt x="88" y="156"/>
                </a:cubicBezTo>
                <a:cubicBezTo>
                  <a:pt x="104" y="156"/>
                  <a:pt x="118" y="144"/>
                  <a:pt x="120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68"/>
                </a:lnTo>
                <a:close/>
                <a:moveTo>
                  <a:pt x="165" y="120"/>
                </a:moveTo>
                <a:cubicBezTo>
                  <a:pt x="116" y="120"/>
                  <a:pt x="116" y="120"/>
                  <a:pt x="116" y="120"/>
                </a:cubicBezTo>
                <a:cubicBezTo>
                  <a:pt x="114" y="120"/>
                  <a:pt x="112" y="122"/>
                  <a:pt x="112" y="124"/>
                </a:cubicBezTo>
                <a:cubicBezTo>
                  <a:pt x="112" y="137"/>
                  <a:pt x="101" y="148"/>
                  <a:pt x="88" y="148"/>
                </a:cubicBezTo>
                <a:cubicBezTo>
                  <a:pt x="75" y="148"/>
                  <a:pt x="64" y="137"/>
                  <a:pt x="64" y="124"/>
                </a:cubicBezTo>
                <a:cubicBezTo>
                  <a:pt x="64" y="122"/>
                  <a:pt x="62" y="120"/>
                  <a:pt x="60" y="120"/>
                </a:cubicBezTo>
                <a:cubicBezTo>
                  <a:pt x="11" y="120"/>
                  <a:pt x="11" y="120"/>
                  <a:pt x="11" y="120"/>
                </a:cubicBezTo>
                <a:cubicBezTo>
                  <a:pt x="22" y="104"/>
                  <a:pt x="22" y="104"/>
                  <a:pt x="22" y="104"/>
                </a:cubicBezTo>
                <a:cubicBezTo>
                  <a:pt x="154" y="104"/>
                  <a:pt x="154" y="104"/>
                  <a:pt x="154" y="104"/>
                </a:cubicBezTo>
                <a:lnTo>
                  <a:pt x="165" y="120"/>
                </a:lnTo>
                <a:close/>
                <a:moveTo>
                  <a:pt x="168" y="96"/>
                </a:moveTo>
                <a:cubicBezTo>
                  <a:pt x="8" y="96"/>
                  <a:pt x="8" y="96"/>
                  <a:pt x="8" y="96"/>
                </a:cubicBezTo>
                <a:cubicBezTo>
                  <a:pt x="8" y="56"/>
                  <a:pt x="8" y="56"/>
                  <a:pt x="8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8" y="72"/>
                  <a:pt x="72" y="84"/>
                  <a:pt x="88" y="84"/>
                </a:cubicBezTo>
                <a:cubicBezTo>
                  <a:pt x="104" y="84"/>
                  <a:pt x="118" y="72"/>
                  <a:pt x="120" y="56"/>
                </a:cubicBezTo>
                <a:cubicBezTo>
                  <a:pt x="168" y="56"/>
                  <a:pt x="168" y="56"/>
                  <a:pt x="168" y="56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5" name="Freeform 693"/>
          <p:cNvSpPr/>
          <p:nvPr/>
        </p:nvSpPr>
        <p:spPr bwMode="auto">
          <a:xfrm>
            <a:off x="3566080" y="1808857"/>
            <a:ext cx="473580" cy="473580"/>
          </a:xfrm>
          <a:custGeom>
            <a:avLst/>
            <a:gdLst>
              <a:gd name="T0" fmla="*/ 172 w 176"/>
              <a:gd name="T1" fmla="*/ 84 h 176"/>
              <a:gd name="T2" fmla="*/ 168 w 176"/>
              <a:gd name="T3" fmla="*/ 88 h 176"/>
              <a:gd name="T4" fmla="*/ 88 w 176"/>
              <a:gd name="T5" fmla="*/ 168 h 176"/>
              <a:gd name="T6" fmla="*/ 8 w 176"/>
              <a:gd name="T7" fmla="*/ 88 h 176"/>
              <a:gd name="T8" fmla="*/ 88 w 176"/>
              <a:gd name="T9" fmla="*/ 8 h 176"/>
              <a:gd name="T10" fmla="*/ 152 w 176"/>
              <a:gd name="T11" fmla="*/ 40 h 176"/>
              <a:gd name="T12" fmla="*/ 120 w 176"/>
              <a:gd name="T13" fmla="*/ 40 h 176"/>
              <a:gd name="T14" fmla="*/ 116 w 176"/>
              <a:gd name="T15" fmla="*/ 44 h 176"/>
              <a:gd name="T16" fmla="*/ 120 w 176"/>
              <a:gd name="T17" fmla="*/ 48 h 176"/>
              <a:gd name="T18" fmla="*/ 160 w 176"/>
              <a:gd name="T19" fmla="*/ 48 h 176"/>
              <a:gd name="T20" fmla="*/ 164 w 176"/>
              <a:gd name="T21" fmla="*/ 44 h 176"/>
              <a:gd name="T22" fmla="*/ 164 w 176"/>
              <a:gd name="T23" fmla="*/ 4 h 176"/>
              <a:gd name="T24" fmla="*/ 160 w 176"/>
              <a:gd name="T25" fmla="*/ 0 h 176"/>
              <a:gd name="T26" fmla="*/ 156 w 176"/>
              <a:gd name="T27" fmla="*/ 4 h 176"/>
              <a:gd name="T28" fmla="*/ 156 w 176"/>
              <a:gd name="T29" fmla="*/ 32 h 176"/>
              <a:gd name="T30" fmla="*/ 88 w 176"/>
              <a:gd name="T31" fmla="*/ 0 h 176"/>
              <a:gd name="T32" fmla="*/ 0 w 176"/>
              <a:gd name="T33" fmla="*/ 88 h 176"/>
              <a:gd name="T34" fmla="*/ 88 w 176"/>
              <a:gd name="T35" fmla="*/ 176 h 176"/>
              <a:gd name="T36" fmla="*/ 176 w 176"/>
              <a:gd name="T37" fmla="*/ 88 h 176"/>
              <a:gd name="T38" fmla="*/ 172 w 176"/>
              <a:gd name="T39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6" h="176">
                <a:moveTo>
                  <a:pt x="172" y="84"/>
                </a:moveTo>
                <a:cubicBezTo>
                  <a:pt x="170" y="84"/>
                  <a:pt x="168" y="86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14" y="8"/>
                  <a:pt x="137" y="21"/>
                  <a:pt x="152" y="40"/>
                </a:cubicBezTo>
                <a:cubicBezTo>
                  <a:pt x="120" y="40"/>
                  <a:pt x="120" y="40"/>
                  <a:pt x="120" y="40"/>
                </a:cubicBezTo>
                <a:cubicBezTo>
                  <a:pt x="118" y="40"/>
                  <a:pt x="116" y="42"/>
                  <a:pt x="116" y="44"/>
                </a:cubicBezTo>
                <a:cubicBezTo>
                  <a:pt x="116" y="46"/>
                  <a:pt x="118" y="48"/>
                  <a:pt x="120" y="48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62" y="48"/>
                  <a:pt x="164" y="46"/>
                  <a:pt x="164" y="44"/>
                </a:cubicBezTo>
                <a:cubicBezTo>
                  <a:pt x="164" y="4"/>
                  <a:pt x="164" y="4"/>
                  <a:pt x="164" y="4"/>
                </a:cubicBezTo>
                <a:cubicBezTo>
                  <a:pt x="164" y="2"/>
                  <a:pt x="162" y="0"/>
                  <a:pt x="160" y="0"/>
                </a:cubicBezTo>
                <a:cubicBezTo>
                  <a:pt x="158" y="0"/>
                  <a:pt x="156" y="2"/>
                  <a:pt x="156" y="4"/>
                </a:cubicBezTo>
                <a:cubicBezTo>
                  <a:pt x="156" y="32"/>
                  <a:pt x="156" y="32"/>
                  <a:pt x="156" y="32"/>
                </a:cubicBezTo>
                <a:cubicBezTo>
                  <a:pt x="140" y="13"/>
                  <a:pt x="115" y="0"/>
                  <a:pt x="88" y="0"/>
                </a:cubicBez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86"/>
                  <a:pt x="174" y="84"/>
                  <a:pt x="172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6" name="Freeform 694"/>
          <p:cNvSpPr>
            <a:spLocks noEditPoints="1"/>
          </p:cNvSpPr>
          <p:nvPr/>
        </p:nvSpPr>
        <p:spPr bwMode="auto">
          <a:xfrm>
            <a:off x="4475857" y="1808857"/>
            <a:ext cx="486047" cy="473580"/>
          </a:xfrm>
          <a:custGeom>
            <a:avLst/>
            <a:gdLst>
              <a:gd name="T0" fmla="*/ 172 w 176"/>
              <a:gd name="T1" fmla="*/ 84 h 176"/>
              <a:gd name="T2" fmla="*/ 168 w 176"/>
              <a:gd name="T3" fmla="*/ 88 h 176"/>
              <a:gd name="T4" fmla="*/ 88 w 176"/>
              <a:gd name="T5" fmla="*/ 168 h 176"/>
              <a:gd name="T6" fmla="*/ 24 w 176"/>
              <a:gd name="T7" fmla="*/ 136 h 176"/>
              <a:gd name="T8" fmla="*/ 56 w 176"/>
              <a:gd name="T9" fmla="*/ 136 h 176"/>
              <a:gd name="T10" fmla="*/ 60 w 176"/>
              <a:gd name="T11" fmla="*/ 132 h 176"/>
              <a:gd name="T12" fmla="*/ 56 w 176"/>
              <a:gd name="T13" fmla="*/ 128 h 176"/>
              <a:gd name="T14" fmla="*/ 16 w 176"/>
              <a:gd name="T15" fmla="*/ 128 h 176"/>
              <a:gd name="T16" fmla="*/ 12 w 176"/>
              <a:gd name="T17" fmla="*/ 132 h 176"/>
              <a:gd name="T18" fmla="*/ 12 w 176"/>
              <a:gd name="T19" fmla="*/ 172 h 176"/>
              <a:gd name="T20" fmla="*/ 16 w 176"/>
              <a:gd name="T21" fmla="*/ 176 h 176"/>
              <a:gd name="T22" fmla="*/ 20 w 176"/>
              <a:gd name="T23" fmla="*/ 172 h 176"/>
              <a:gd name="T24" fmla="*/ 20 w 176"/>
              <a:gd name="T25" fmla="*/ 144 h 176"/>
              <a:gd name="T26" fmla="*/ 88 w 176"/>
              <a:gd name="T27" fmla="*/ 176 h 176"/>
              <a:gd name="T28" fmla="*/ 176 w 176"/>
              <a:gd name="T29" fmla="*/ 88 h 176"/>
              <a:gd name="T30" fmla="*/ 172 w 176"/>
              <a:gd name="T31" fmla="*/ 84 h 176"/>
              <a:gd name="T32" fmla="*/ 88 w 176"/>
              <a:gd name="T33" fmla="*/ 8 h 176"/>
              <a:gd name="T34" fmla="*/ 152 w 176"/>
              <a:gd name="T35" fmla="*/ 40 h 176"/>
              <a:gd name="T36" fmla="*/ 120 w 176"/>
              <a:gd name="T37" fmla="*/ 40 h 176"/>
              <a:gd name="T38" fmla="*/ 116 w 176"/>
              <a:gd name="T39" fmla="*/ 44 h 176"/>
              <a:gd name="T40" fmla="*/ 120 w 176"/>
              <a:gd name="T41" fmla="*/ 48 h 176"/>
              <a:gd name="T42" fmla="*/ 160 w 176"/>
              <a:gd name="T43" fmla="*/ 48 h 176"/>
              <a:gd name="T44" fmla="*/ 164 w 176"/>
              <a:gd name="T45" fmla="*/ 44 h 176"/>
              <a:gd name="T46" fmla="*/ 164 w 176"/>
              <a:gd name="T47" fmla="*/ 4 h 176"/>
              <a:gd name="T48" fmla="*/ 160 w 176"/>
              <a:gd name="T49" fmla="*/ 0 h 176"/>
              <a:gd name="T50" fmla="*/ 156 w 176"/>
              <a:gd name="T51" fmla="*/ 4 h 176"/>
              <a:gd name="T52" fmla="*/ 156 w 176"/>
              <a:gd name="T53" fmla="*/ 32 h 176"/>
              <a:gd name="T54" fmla="*/ 88 w 176"/>
              <a:gd name="T55" fmla="*/ 0 h 176"/>
              <a:gd name="T56" fmla="*/ 0 w 176"/>
              <a:gd name="T57" fmla="*/ 88 h 176"/>
              <a:gd name="T58" fmla="*/ 4 w 176"/>
              <a:gd name="T59" fmla="*/ 92 h 176"/>
              <a:gd name="T60" fmla="*/ 8 w 176"/>
              <a:gd name="T61" fmla="*/ 88 h 176"/>
              <a:gd name="T62" fmla="*/ 88 w 176"/>
              <a:gd name="T63" fmla="*/ 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172" y="84"/>
                </a:moveTo>
                <a:cubicBezTo>
                  <a:pt x="170" y="84"/>
                  <a:pt x="168" y="86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ubicBezTo>
                  <a:pt x="62" y="168"/>
                  <a:pt x="39" y="155"/>
                  <a:pt x="24" y="136"/>
                </a:cubicBezTo>
                <a:cubicBezTo>
                  <a:pt x="56" y="136"/>
                  <a:pt x="56" y="136"/>
                  <a:pt x="56" y="136"/>
                </a:cubicBezTo>
                <a:cubicBezTo>
                  <a:pt x="58" y="136"/>
                  <a:pt x="60" y="134"/>
                  <a:pt x="60" y="132"/>
                </a:cubicBezTo>
                <a:cubicBezTo>
                  <a:pt x="60" y="130"/>
                  <a:pt x="58" y="128"/>
                  <a:pt x="56" y="128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8"/>
                  <a:pt x="12" y="130"/>
                  <a:pt x="12" y="132"/>
                </a:cubicBezTo>
                <a:cubicBezTo>
                  <a:pt x="12" y="172"/>
                  <a:pt x="12" y="172"/>
                  <a:pt x="12" y="172"/>
                </a:cubicBezTo>
                <a:cubicBezTo>
                  <a:pt x="12" y="174"/>
                  <a:pt x="14" y="176"/>
                  <a:pt x="16" y="176"/>
                </a:cubicBezTo>
                <a:cubicBezTo>
                  <a:pt x="18" y="176"/>
                  <a:pt x="20" y="174"/>
                  <a:pt x="20" y="172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36" y="163"/>
                  <a:pt x="61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86"/>
                  <a:pt x="174" y="84"/>
                  <a:pt x="172" y="84"/>
                </a:cubicBezTo>
                <a:close/>
                <a:moveTo>
                  <a:pt x="88" y="8"/>
                </a:moveTo>
                <a:cubicBezTo>
                  <a:pt x="114" y="8"/>
                  <a:pt x="137" y="21"/>
                  <a:pt x="152" y="40"/>
                </a:cubicBezTo>
                <a:cubicBezTo>
                  <a:pt x="120" y="40"/>
                  <a:pt x="120" y="40"/>
                  <a:pt x="120" y="40"/>
                </a:cubicBezTo>
                <a:cubicBezTo>
                  <a:pt x="118" y="40"/>
                  <a:pt x="116" y="42"/>
                  <a:pt x="116" y="44"/>
                </a:cubicBezTo>
                <a:cubicBezTo>
                  <a:pt x="116" y="46"/>
                  <a:pt x="118" y="48"/>
                  <a:pt x="120" y="48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62" y="48"/>
                  <a:pt x="164" y="46"/>
                  <a:pt x="164" y="44"/>
                </a:cubicBezTo>
                <a:cubicBezTo>
                  <a:pt x="164" y="4"/>
                  <a:pt x="164" y="4"/>
                  <a:pt x="164" y="4"/>
                </a:cubicBezTo>
                <a:cubicBezTo>
                  <a:pt x="164" y="2"/>
                  <a:pt x="162" y="0"/>
                  <a:pt x="160" y="0"/>
                </a:cubicBezTo>
                <a:cubicBezTo>
                  <a:pt x="158" y="0"/>
                  <a:pt x="156" y="2"/>
                  <a:pt x="156" y="4"/>
                </a:cubicBezTo>
                <a:cubicBezTo>
                  <a:pt x="156" y="32"/>
                  <a:pt x="156" y="32"/>
                  <a:pt x="156" y="32"/>
                </a:cubicBezTo>
                <a:cubicBezTo>
                  <a:pt x="140" y="13"/>
                  <a:pt x="115" y="0"/>
                  <a:pt x="88" y="0"/>
                </a:cubicBezTo>
                <a:cubicBezTo>
                  <a:pt x="39" y="0"/>
                  <a:pt x="0" y="39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6" y="92"/>
                  <a:pt x="8" y="90"/>
                  <a:pt x="8" y="88"/>
                </a:cubicBezTo>
                <a:cubicBezTo>
                  <a:pt x="8" y="44"/>
                  <a:pt x="44" y="8"/>
                  <a:pt x="88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7" name="Freeform 695"/>
          <p:cNvSpPr>
            <a:spLocks noEditPoints="1"/>
          </p:cNvSpPr>
          <p:nvPr/>
        </p:nvSpPr>
        <p:spPr bwMode="auto">
          <a:xfrm>
            <a:off x="5435476" y="1808857"/>
            <a:ext cx="398804" cy="473580"/>
          </a:xfrm>
          <a:custGeom>
            <a:avLst/>
            <a:gdLst>
              <a:gd name="T0" fmla="*/ 140 w 144"/>
              <a:gd name="T1" fmla="*/ 100 h 176"/>
              <a:gd name="T2" fmla="*/ 136 w 144"/>
              <a:gd name="T3" fmla="*/ 104 h 176"/>
              <a:gd name="T4" fmla="*/ 72 w 144"/>
              <a:gd name="T5" fmla="*/ 168 h 176"/>
              <a:gd name="T6" fmla="*/ 8 w 144"/>
              <a:gd name="T7" fmla="*/ 104 h 176"/>
              <a:gd name="T8" fmla="*/ 72 w 144"/>
              <a:gd name="T9" fmla="*/ 40 h 176"/>
              <a:gd name="T10" fmla="*/ 72 w 144"/>
              <a:gd name="T11" fmla="*/ 68 h 176"/>
              <a:gd name="T12" fmla="*/ 76 w 144"/>
              <a:gd name="T13" fmla="*/ 72 h 176"/>
              <a:gd name="T14" fmla="*/ 78 w 144"/>
              <a:gd name="T15" fmla="*/ 71 h 176"/>
              <a:gd name="T16" fmla="*/ 78 w 144"/>
              <a:gd name="T17" fmla="*/ 71 h 176"/>
              <a:gd name="T18" fmla="*/ 126 w 144"/>
              <a:gd name="T19" fmla="*/ 39 h 176"/>
              <a:gd name="T20" fmla="*/ 126 w 144"/>
              <a:gd name="T21" fmla="*/ 39 h 176"/>
              <a:gd name="T22" fmla="*/ 128 w 144"/>
              <a:gd name="T23" fmla="*/ 36 h 176"/>
              <a:gd name="T24" fmla="*/ 126 w 144"/>
              <a:gd name="T25" fmla="*/ 33 h 176"/>
              <a:gd name="T26" fmla="*/ 126 w 144"/>
              <a:gd name="T27" fmla="*/ 33 h 176"/>
              <a:gd name="T28" fmla="*/ 78 w 144"/>
              <a:gd name="T29" fmla="*/ 1 h 176"/>
              <a:gd name="T30" fmla="*/ 78 w 144"/>
              <a:gd name="T31" fmla="*/ 1 h 176"/>
              <a:gd name="T32" fmla="*/ 76 w 144"/>
              <a:gd name="T33" fmla="*/ 0 h 176"/>
              <a:gd name="T34" fmla="*/ 72 w 144"/>
              <a:gd name="T35" fmla="*/ 4 h 176"/>
              <a:gd name="T36" fmla="*/ 72 w 144"/>
              <a:gd name="T37" fmla="*/ 32 h 176"/>
              <a:gd name="T38" fmla="*/ 0 w 144"/>
              <a:gd name="T39" fmla="*/ 104 h 176"/>
              <a:gd name="T40" fmla="*/ 72 w 144"/>
              <a:gd name="T41" fmla="*/ 176 h 176"/>
              <a:gd name="T42" fmla="*/ 144 w 144"/>
              <a:gd name="T43" fmla="*/ 104 h 176"/>
              <a:gd name="T44" fmla="*/ 140 w 144"/>
              <a:gd name="T45" fmla="*/ 100 h 176"/>
              <a:gd name="T46" fmla="*/ 80 w 144"/>
              <a:gd name="T47" fmla="*/ 11 h 176"/>
              <a:gd name="T48" fmla="*/ 117 w 144"/>
              <a:gd name="T49" fmla="*/ 36 h 176"/>
              <a:gd name="T50" fmla="*/ 80 w 144"/>
              <a:gd name="T51" fmla="*/ 61 h 176"/>
              <a:gd name="T52" fmla="*/ 80 w 144"/>
              <a:gd name="T53" fmla="*/ 1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76">
                <a:moveTo>
                  <a:pt x="140" y="100"/>
                </a:moveTo>
                <a:cubicBezTo>
                  <a:pt x="138" y="100"/>
                  <a:pt x="136" y="102"/>
                  <a:pt x="136" y="104"/>
                </a:cubicBezTo>
                <a:cubicBezTo>
                  <a:pt x="136" y="139"/>
                  <a:pt x="107" y="168"/>
                  <a:pt x="72" y="168"/>
                </a:cubicBezTo>
                <a:cubicBezTo>
                  <a:pt x="37" y="168"/>
                  <a:pt x="8" y="139"/>
                  <a:pt x="8" y="104"/>
                </a:cubicBezTo>
                <a:cubicBezTo>
                  <a:pt x="8" y="69"/>
                  <a:pt x="37" y="40"/>
                  <a:pt x="72" y="40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70"/>
                  <a:pt x="74" y="72"/>
                  <a:pt x="76" y="72"/>
                </a:cubicBezTo>
                <a:cubicBezTo>
                  <a:pt x="77" y="72"/>
                  <a:pt x="78" y="72"/>
                  <a:pt x="78" y="71"/>
                </a:cubicBezTo>
                <a:cubicBezTo>
                  <a:pt x="78" y="71"/>
                  <a:pt x="78" y="71"/>
                  <a:pt x="78" y="71"/>
                </a:cubicBezTo>
                <a:cubicBezTo>
                  <a:pt x="126" y="39"/>
                  <a:pt x="126" y="39"/>
                  <a:pt x="126" y="39"/>
                </a:cubicBezTo>
                <a:cubicBezTo>
                  <a:pt x="126" y="39"/>
                  <a:pt x="126" y="39"/>
                  <a:pt x="126" y="39"/>
                </a:cubicBezTo>
                <a:cubicBezTo>
                  <a:pt x="127" y="39"/>
                  <a:pt x="128" y="37"/>
                  <a:pt x="128" y="36"/>
                </a:cubicBezTo>
                <a:cubicBezTo>
                  <a:pt x="128" y="35"/>
                  <a:pt x="127" y="33"/>
                  <a:pt x="126" y="33"/>
                </a:cubicBezTo>
                <a:cubicBezTo>
                  <a:pt x="126" y="33"/>
                  <a:pt x="126" y="33"/>
                  <a:pt x="126" y="33"/>
                </a:cubicBezTo>
                <a:cubicBezTo>
                  <a:pt x="78" y="1"/>
                  <a:pt x="78" y="1"/>
                  <a:pt x="78" y="1"/>
                </a:cubicBezTo>
                <a:cubicBezTo>
                  <a:pt x="78" y="1"/>
                  <a:pt x="78" y="1"/>
                  <a:pt x="78" y="1"/>
                </a:cubicBezTo>
                <a:cubicBezTo>
                  <a:pt x="78" y="0"/>
                  <a:pt x="77" y="0"/>
                  <a:pt x="76" y="0"/>
                </a:cubicBezTo>
                <a:cubicBezTo>
                  <a:pt x="74" y="0"/>
                  <a:pt x="72" y="2"/>
                  <a:pt x="72" y="4"/>
                </a:cubicBezTo>
                <a:cubicBezTo>
                  <a:pt x="72" y="32"/>
                  <a:pt x="72" y="32"/>
                  <a:pt x="72" y="32"/>
                </a:cubicBezTo>
                <a:cubicBezTo>
                  <a:pt x="32" y="32"/>
                  <a:pt x="0" y="64"/>
                  <a:pt x="0" y="104"/>
                </a:cubicBezTo>
                <a:cubicBezTo>
                  <a:pt x="0" y="144"/>
                  <a:pt x="32" y="176"/>
                  <a:pt x="72" y="176"/>
                </a:cubicBezTo>
                <a:cubicBezTo>
                  <a:pt x="112" y="176"/>
                  <a:pt x="144" y="144"/>
                  <a:pt x="144" y="104"/>
                </a:cubicBezTo>
                <a:cubicBezTo>
                  <a:pt x="144" y="102"/>
                  <a:pt x="142" y="100"/>
                  <a:pt x="140" y="100"/>
                </a:cubicBezTo>
                <a:close/>
                <a:moveTo>
                  <a:pt x="80" y="11"/>
                </a:moveTo>
                <a:cubicBezTo>
                  <a:pt x="117" y="36"/>
                  <a:pt x="117" y="36"/>
                  <a:pt x="117" y="36"/>
                </a:cubicBezTo>
                <a:cubicBezTo>
                  <a:pt x="80" y="61"/>
                  <a:pt x="80" y="61"/>
                  <a:pt x="80" y="61"/>
                </a:cubicBezTo>
                <a:lnTo>
                  <a:pt x="80" y="1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8" name="Freeform 696"/>
          <p:cNvSpPr/>
          <p:nvPr/>
        </p:nvSpPr>
        <p:spPr bwMode="auto">
          <a:xfrm>
            <a:off x="6357711" y="1808857"/>
            <a:ext cx="398804" cy="473580"/>
          </a:xfrm>
          <a:custGeom>
            <a:avLst/>
            <a:gdLst>
              <a:gd name="T0" fmla="*/ 140 w 144"/>
              <a:gd name="T1" fmla="*/ 100 h 176"/>
              <a:gd name="T2" fmla="*/ 136 w 144"/>
              <a:gd name="T3" fmla="*/ 104 h 176"/>
              <a:gd name="T4" fmla="*/ 72 w 144"/>
              <a:gd name="T5" fmla="*/ 168 h 176"/>
              <a:gd name="T6" fmla="*/ 8 w 144"/>
              <a:gd name="T7" fmla="*/ 104 h 176"/>
              <a:gd name="T8" fmla="*/ 72 w 144"/>
              <a:gd name="T9" fmla="*/ 40 h 176"/>
              <a:gd name="T10" fmla="*/ 98 w 144"/>
              <a:gd name="T11" fmla="*/ 40 h 176"/>
              <a:gd name="T12" fmla="*/ 74 w 144"/>
              <a:gd name="T13" fmla="*/ 65 h 176"/>
              <a:gd name="T14" fmla="*/ 74 w 144"/>
              <a:gd name="T15" fmla="*/ 65 h 176"/>
              <a:gd name="T16" fmla="*/ 72 w 144"/>
              <a:gd name="T17" fmla="*/ 68 h 176"/>
              <a:gd name="T18" fmla="*/ 76 w 144"/>
              <a:gd name="T19" fmla="*/ 72 h 176"/>
              <a:gd name="T20" fmla="*/ 78 w 144"/>
              <a:gd name="T21" fmla="*/ 71 h 176"/>
              <a:gd name="T22" fmla="*/ 78 w 144"/>
              <a:gd name="T23" fmla="*/ 71 h 176"/>
              <a:gd name="T24" fmla="*/ 78 w 144"/>
              <a:gd name="T25" fmla="*/ 71 h 176"/>
              <a:gd name="T26" fmla="*/ 79 w 144"/>
              <a:gd name="T27" fmla="*/ 70 h 176"/>
              <a:gd name="T28" fmla="*/ 110 w 144"/>
              <a:gd name="T29" fmla="*/ 39 h 176"/>
              <a:gd name="T30" fmla="*/ 110 w 144"/>
              <a:gd name="T31" fmla="*/ 39 h 176"/>
              <a:gd name="T32" fmla="*/ 112 w 144"/>
              <a:gd name="T33" fmla="*/ 36 h 176"/>
              <a:gd name="T34" fmla="*/ 110 w 144"/>
              <a:gd name="T35" fmla="*/ 33 h 176"/>
              <a:gd name="T36" fmla="*/ 110 w 144"/>
              <a:gd name="T37" fmla="*/ 33 h 176"/>
              <a:gd name="T38" fmla="*/ 79 w 144"/>
              <a:gd name="T39" fmla="*/ 2 h 176"/>
              <a:gd name="T40" fmla="*/ 78 w 144"/>
              <a:gd name="T41" fmla="*/ 1 h 176"/>
              <a:gd name="T42" fmla="*/ 78 w 144"/>
              <a:gd name="T43" fmla="*/ 1 h 176"/>
              <a:gd name="T44" fmla="*/ 78 w 144"/>
              <a:gd name="T45" fmla="*/ 1 h 176"/>
              <a:gd name="T46" fmla="*/ 76 w 144"/>
              <a:gd name="T47" fmla="*/ 0 h 176"/>
              <a:gd name="T48" fmla="*/ 72 w 144"/>
              <a:gd name="T49" fmla="*/ 4 h 176"/>
              <a:gd name="T50" fmla="*/ 74 w 144"/>
              <a:gd name="T51" fmla="*/ 7 h 176"/>
              <a:gd name="T52" fmla="*/ 74 w 144"/>
              <a:gd name="T53" fmla="*/ 7 h 176"/>
              <a:gd name="T54" fmla="*/ 98 w 144"/>
              <a:gd name="T55" fmla="*/ 32 h 176"/>
              <a:gd name="T56" fmla="*/ 72 w 144"/>
              <a:gd name="T57" fmla="*/ 32 h 176"/>
              <a:gd name="T58" fmla="*/ 0 w 144"/>
              <a:gd name="T59" fmla="*/ 104 h 176"/>
              <a:gd name="T60" fmla="*/ 72 w 144"/>
              <a:gd name="T61" fmla="*/ 176 h 176"/>
              <a:gd name="T62" fmla="*/ 144 w 144"/>
              <a:gd name="T63" fmla="*/ 104 h 176"/>
              <a:gd name="T64" fmla="*/ 140 w 144"/>
              <a:gd name="T65" fmla="*/ 10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4" h="176">
                <a:moveTo>
                  <a:pt x="140" y="100"/>
                </a:moveTo>
                <a:cubicBezTo>
                  <a:pt x="138" y="100"/>
                  <a:pt x="136" y="102"/>
                  <a:pt x="136" y="104"/>
                </a:cubicBezTo>
                <a:cubicBezTo>
                  <a:pt x="136" y="139"/>
                  <a:pt x="107" y="168"/>
                  <a:pt x="72" y="168"/>
                </a:cubicBezTo>
                <a:cubicBezTo>
                  <a:pt x="37" y="168"/>
                  <a:pt x="8" y="139"/>
                  <a:pt x="8" y="104"/>
                </a:cubicBezTo>
                <a:cubicBezTo>
                  <a:pt x="8" y="69"/>
                  <a:pt x="37" y="40"/>
                  <a:pt x="72" y="40"/>
                </a:cubicBezTo>
                <a:cubicBezTo>
                  <a:pt x="98" y="40"/>
                  <a:pt x="98" y="40"/>
                  <a:pt x="98" y="40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3" y="65"/>
                  <a:pt x="72" y="67"/>
                  <a:pt x="72" y="68"/>
                </a:cubicBezTo>
                <a:cubicBezTo>
                  <a:pt x="72" y="70"/>
                  <a:pt x="74" y="72"/>
                  <a:pt x="76" y="72"/>
                </a:cubicBezTo>
                <a:cubicBezTo>
                  <a:pt x="77" y="72"/>
                  <a:pt x="78" y="72"/>
                  <a:pt x="78" y="71"/>
                </a:cubicBezTo>
                <a:cubicBezTo>
                  <a:pt x="78" y="71"/>
                  <a:pt x="78" y="71"/>
                  <a:pt x="78" y="71"/>
                </a:cubicBezTo>
                <a:cubicBezTo>
                  <a:pt x="78" y="71"/>
                  <a:pt x="78" y="71"/>
                  <a:pt x="78" y="71"/>
                </a:cubicBezTo>
                <a:cubicBezTo>
                  <a:pt x="79" y="71"/>
                  <a:pt x="79" y="71"/>
                  <a:pt x="79" y="70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1" y="39"/>
                  <a:pt x="112" y="37"/>
                  <a:pt x="112" y="36"/>
                </a:cubicBezTo>
                <a:cubicBezTo>
                  <a:pt x="112" y="35"/>
                  <a:pt x="111" y="33"/>
                  <a:pt x="110" y="33"/>
                </a:cubicBezTo>
                <a:cubicBezTo>
                  <a:pt x="110" y="33"/>
                  <a:pt x="110" y="33"/>
                  <a:pt x="110" y="33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1"/>
                  <a:pt x="79" y="1"/>
                  <a:pt x="78" y="1"/>
                </a:cubicBezTo>
                <a:cubicBezTo>
                  <a:pt x="78" y="1"/>
                  <a:pt x="78" y="1"/>
                  <a:pt x="78" y="1"/>
                </a:cubicBezTo>
                <a:cubicBezTo>
                  <a:pt x="78" y="1"/>
                  <a:pt x="78" y="1"/>
                  <a:pt x="78" y="1"/>
                </a:cubicBezTo>
                <a:cubicBezTo>
                  <a:pt x="78" y="0"/>
                  <a:pt x="77" y="0"/>
                  <a:pt x="76" y="0"/>
                </a:cubicBezTo>
                <a:cubicBezTo>
                  <a:pt x="74" y="0"/>
                  <a:pt x="72" y="2"/>
                  <a:pt x="72" y="4"/>
                </a:cubicBezTo>
                <a:cubicBezTo>
                  <a:pt x="72" y="5"/>
                  <a:pt x="73" y="7"/>
                  <a:pt x="74" y="7"/>
                </a:cubicBezTo>
                <a:cubicBezTo>
                  <a:pt x="74" y="7"/>
                  <a:pt x="74" y="7"/>
                  <a:pt x="74" y="7"/>
                </a:cubicBezTo>
                <a:cubicBezTo>
                  <a:pt x="98" y="32"/>
                  <a:pt x="98" y="32"/>
                  <a:pt x="98" y="32"/>
                </a:cubicBezTo>
                <a:cubicBezTo>
                  <a:pt x="72" y="32"/>
                  <a:pt x="72" y="32"/>
                  <a:pt x="72" y="32"/>
                </a:cubicBezTo>
                <a:cubicBezTo>
                  <a:pt x="32" y="32"/>
                  <a:pt x="0" y="64"/>
                  <a:pt x="0" y="104"/>
                </a:cubicBezTo>
                <a:cubicBezTo>
                  <a:pt x="0" y="144"/>
                  <a:pt x="32" y="176"/>
                  <a:pt x="72" y="176"/>
                </a:cubicBezTo>
                <a:cubicBezTo>
                  <a:pt x="112" y="176"/>
                  <a:pt x="144" y="144"/>
                  <a:pt x="144" y="104"/>
                </a:cubicBezTo>
                <a:cubicBezTo>
                  <a:pt x="144" y="102"/>
                  <a:pt x="142" y="100"/>
                  <a:pt x="140" y="1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9" name="Freeform 697"/>
          <p:cNvSpPr>
            <a:spLocks noEditPoints="1"/>
          </p:cNvSpPr>
          <p:nvPr/>
        </p:nvSpPr>
        <p:spPr bwMode="auto">
          <a:xfrm>
            <a:off x="7230096" y="1808857"/>
            <a:ext cx="486047" cy="473580"/>
          </a:xfrm>
          <a:custGeom>
            <a:avLst/>
            <a:gdLst>
              <a:gd name="T0" fmla="*/ 112 w 176"/>
              <a:gd name="T1" fmla="*/ 144 h 176"/>
              <a:gd name="T2" fmla="*/ 109 w 176"/>
              <a:gd name="T3" fmla="*/ 145 h 176"/>
              <a:gd name="T4" fmla="*/ 92 w 176"/>
              <a:gd name="T5" fmla="*/ 162 h 176"/>
              <a:gd name="T6" fmla="*/ 92 w 176"/>
              <a:gd name="T7" fmla="*/ 68 h 176"/>
              <a:gd name="T8" fmla="*/ 88 w 176"/>
              <a:gd name="T9" fmla="*/ 64 h 176"/>
              <a:gd name="T10" fmla="*/ 84 w 176"/>
              <a:gd name="T11" fmla="*/ 68 h 176"/>
              <a:gd name="T12" fmla="*/ 84 w 176"/>
              <a:gd name="T13" fmla="*/ 162 h 176"/>
              <a:gd name="T14" fmla="*/ 67 w 176"/>
              <a:gd name="T15" fmla="*/ 145 h 176"/>
              <a:gd name="T16" fmla="*/ 64 w 176"/>
              <a:gd name="T17" fmla="*/ 144 h 176"/>
              <a:gd name="T18" fmla="*/ 60 w 176"/>
              <a:gd name="T19" fmla="*/ 148 h 176"/>
              <a:gd name="T20" fmla="*/ 61 w 176"/>
              <a:gd name="T21" fmla="*/ 151 h 176"/>
              <a:gd name="T22" fmla="*/ 85 w 176"/>
              <a:gd name="T23" fmla="*/ 175 h 176"/>
              <a:gd name="T24" fmla="*/ 88 w 176"/>
              <a:gd name="T25" fmla="*/ 176 h 176"/>
              <a:gd name="T26" fmla="*/ 91 w 176"/>
              <a:gd name="T27" fmla="*/ 175 h 176"/>
              <a:gd name="T28" fmla="*/ 115 w 176"/>
              <a:gd name="T29" fmla="*/ 151 h 176"/>
              <a:gd name="T30" fmla="*/ 116 w 176"/>
              <a:gd name="T31" fmla="*/ 148 h 176"/>
              <a:gd name="T32" fmla="*/ 112 w 176"/>
              <a:gd name="T33" fmla="*/ 144 h 176"/>
              <a:gd name="T34" fmla="*/ 152 w 176"/>
              <a:gd name="T35" fmla="*/ 51 h 176"/>
              <a:gd name="T36" fmla="*/ 152 w 176"/>
              <a:gd name="T37" fmla="*/ 48 h 176"/>
              <a:gd name="T38" fmla="*/ 104 w 176"/>
              <a:gd name="T39" fmla="*/ 0 h 176"/>
              <a:gd name="T40" fmla="*/ 62 w 176"/>
              <a:gd name="T41" fmla="*/ 26 h 176"/>
              <a:gd name="T42" fmla="*/ 52 w 176"/>
              <a:gd name="T43" fmla="*/ 24 h 176"/>
              <a:gd name="T44" fmla="*/ 24 w 176"/>
              <a:gd name="T45" fmla="*/ 52 h 176"/>
              <a:gd name="T46" fmla="*/ 25 w 176"/>
              <a:gd name="T47" fmla="*/ 58 h 176"/>
              <a:gd name="T48" fmla="*/ 0 w 176"/>
              <a:gd name="T49" fmla="*/ 92 h 176"/>
              <a:gd name="T50" fmla="*/ 36 w 176"/>
              <a:gd name="T51" fmla="*/ 128 h 176"/>
              <a:gd name="T52" fmla="*/ 72 w 176"/>
              <a:gd name="T53" fmla="*/ 128 h 176"/>
              <a:gd name="T54" fmla="*/ 76 w 176"/>
              <a:gd name="T55" fmla="*/ 124 h 176"/>
              <a:gd name="T56" fmla="*/ 72 w 176"/>
              <a:gd name="T57" fmla="*/ 120 h 176"/>
              <a:gd name="T58" fmla="*/ 36 w 176"/>
              <a:gd name="T59" fmla="*/ 120 h 176"/>
              <a:gd name="T60" fmla="*/ 8 w 176"/>
              <a:gd name="T61" fmla="*/ 92 h 176"/>
              <a:gd name="T62" fmla="*/ 27 w 176"/>
              <a:gd name="T63" fmla="*/ 65 h 176"/>
              <a:gd name="T64" fmla="*/ 34 w 176"/>
              <a:gd name="T65" fmla="*/ 63 h 176"/>
              <a:gd name="T66" fmla="*/ 32 w 176"/>
              <a:gd name="T67" fmla="*/ 56 h 176"/>
              <a:gd name="T68" fmla="*/ 32 w 176"/>
              <a:gd name="T69" fmla="*/ 52 h 176"/>
              <a:gd name="T70" fmla="*/ 52 w 176"/>
              <a:gd name="T71" fmla="*/ 32 h 176"/>
              <a:gd name="T72" fmla="*/ 59 w 176"/>
              <a:gd name="T73" fmla="*/ 33 h 176"/>
              <a:gd name="T74" fmla="*/ 65 w 176"/>
              <a:gd name="T75" fmla="*/ 36 h 176"/>
              <a:gd name="T76" fmla="*/ 69 w 176"/>
              <a:gd name="T77" fmla="*/ 29 h 176"/>
              <a:gd name="T78" fmla="*/ 104 w 176"/>
              <a:gd name="T79" fmla="*/ 8 h 176"/>
              <a:gd name="T80" fmla="*/ 144 w 176"/>
              <a:gd name="T81" fmla="*/ 48 h 176"/>
              <a:gd name="T82" fmla="*/ 144 w 176"/>
              <a:gd name="T83" fmla="*/ 50 h 176"/>
              <a:gd name="T84" fmla="*/ 144 w 176"/>
              <a:gd name="T85" fmla="*/ 51 h 176"/>
              <a:gd name="T86" fmla="*/ 143 w 176"/>
              <a:gd name="T87" fmla="*/ 56 h 176"/>
              <a:gd name="T88" fmla="*/ 149 w 176"/>
              <a:gd name="T89" fmla="*/ 59 h 176"/>
              <a:gd name="T90" fmla="*/ 168 w 176"/>
              <a:gd name="T91" fmla="*/ 88 h 176"/>
              <a:gd name="T92" fmla="*/ 136 w 176"/>
              <a:gd name="T93" fmla="*/ 120 h 176"/>
              <a:gd name="T94" fmla="*/ 104 w 176"/>
              <a:gd name="T95" fmla="*/ 120 h 176"/>
              <a:gd name="T96" fmla="*/ 100 w 176"/>
              <a:gd name="T97" fmla="*/ 124 h 176"/>
              <a:gd name="T98" fmla="*/ 104 w 176"/>
              <a:gd name="T99" fmla="*/ 128 h 176"/>
              <a:gd name="T100" fmla="*/ 136 w 176"/>
              <a:gd name="T101" fmla="*/ 128 h 176"/>
              <a:gd name="T102" fmla="*/ 176 w 176"/>
              <a:gd name="T103" fmla="*/ 88 h 176"/>
              <a:gd name="T104" fmla="*/ 152 w 176"/>
              <a:gd name="T105" fmla="*/ 5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12" y="144"/>
                </a:moveTo>
                <a:cubicBezTo>
                  <a:pt x="111" y="144"/>
                  <a:pt x="110" y="144"/>
                  <a:pt x="109" y="145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2" y="68"/>
                  <a:pt x="92" y="68"/>
                  <a:pt x="92" y="68"/>
                </a:cubicBezTo>
                <a:cubicBezTo>
                  <a:pt x="92" y="66"/>
                  <a:pt x="90" y="64"/>
                  <a:pt x="88" y="64"/>
                </a:cubicBezTo>
                <a:cubicBezTo>
                  <a:pt x="86" y="64"/>
                  <a:pt x="84" y="66"/>
                  <a:pt x="84" y="68"/>
                </a:cubicBezTo>
                <a:cubicBezTo>
                  <a:pt x="84" y="162"/>
                  <a:pt x="84" y="162"/>
                  <a:pt x="84" y="162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6" y="144"/>
                  <a:pt x="65" y="144"/>
                  <a:pt x="64" y="144"/>
                </a:cubicBezTo>
                <a:cubicBezTo>
                  <a:pt x="62" y="144"/>
                  <a:pt x="60" y="146"/>
                  <a:pt x="60" y="148"/>
                </a:cubicBezTo>
                <a:cubicBezTo>
                  <a:pt x="60" y="149"/>
                  <a:pt x="60" y="150"/>
                  <a:pt x="61" y="151"/>
                </a:cubicBezTo>
                <a:cubicBezTo>
                  <a:pt x="85" y="175"/>
                  <a:pt x="85" y="175"/>
                  <a:pt x="85" y="175"/>
                </a:cubicBezTo>
                <a:cubicBezTo>
                  <a:pt x="86" y="176"/>
                  <a:pt x="87" y="176"/>
                  <a:pt x="88" y="176"/>
                </a:cubicBezTo>
                <a:cubicBezTo>
                  <a:pt x="89" y="176"/>
                  <a:pt x="90" y="176"/>
                  <a:pt x="91" y="175"/>
                </a:cubicBezTo>
                <a:cubicBezTo>
                  <a:pt x="115" y="151"/>
                  <a:pt x="115" y="151"/>
                  <a:pt x="115" y="151"/>
                </a:cubicBezTo>
                <a:cubicBezTo>
                  <a:pt x="116" y="150"/>
                  <a:pt x="116" y="149"/>
                  <a:pt x="116" y="148"/>
                </a:cubicBezTo>
                <a:cubicBezTo>
                  <a:pt x="116" y="146"/>
                  <a:pt x="114" y="144"/>
                  <a:pt x="112" y="144"/>
                </a:cubicBezTo>
                <a:close/>
                <a:moveTo>
                  <a:pt x="152" y="51"/>
                </a:moveTo>
                <a:cubicBezTo>
                  <a:pt x="152" y="50"/>
                  <a:pt x="152" y="49"/>
                  <a:pt x="152" y="48"/>
                </a:cubicBezTo>
                <a:cubicBezTo>
                  <a:pt x="152" y="21"/>
                  <a:pt x="131" y="0"/>
                  <a:pt x="104" y="0"/>
                </a:cubicBezTo>
                <a:cubicBezTo>
                  <a:pt x="86" y="0"/>
                  <a:pt x="70" y="10"/>
                  <a:pt x="62" y="26"/>
                </a:cubicBezTo>
                <a:cubicBezTo>
                  <a:pt x="59" y="25"/>
                  <a:pt x="55" y="24"/>
                  <a:pt x="52" y="24"/>
                </a:cubicBezTo>
                <a:cubicBezTo>
                  <a:pt x="37" y="24"/>
                  <a:pt x="24" y="37"/>
                  <a:pt x="24" y="52"/>
                </a:cubicBezTo>
                <a:cubicBezTo>
                  <a:pt x="24" y="54"/>
                  <a:pt x="24" y="56"/>
                  <a:pt x="25" y="58"/>
                </a:cubicBezTo>
                <a:cubicBezTo>
                  <a:pt x="10" y="63"/>
                  <a:pt x="0" y="76"/>
                  <a:pt x="0" y="92"/>
                </a:cubicBezTo>
                <a:cubicBezTo>
                  <a:pt x="0" y="112"/>
                  <a:pt x="16" y="128"/>
                  <a:pt x="36" y="128"/>
                </a:cubicBezTo>
                <a:cubicBezTo>
                  <a:pt x="72" y="128"/>
                  <a:pt x="72" y="128"/>
                  <a:pt x="72" y="128"/>
                </a:cubicBezTo>
                <a:cubicBezTo>
                  <a:pt x="74" y="128"/>
                  <a:pt x="76" y="126"/>
                  <a:pt x="76" y="124"/>
                </a:cubicBezTo>
                <a:cubicBezTo>
                  <a:pt x="76" y="122"/>
                  <a:pt x="74" y="120"/>
                  <a:pt x="72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21" y="120"/>
                  <a:pt x="8" y="107"/>
                  <a:pt x="8" y="92"/>
                </a:cubicBezTo>
                <a:cubicBezTo>
                  <a:pt x="8" y="80"/>
                  <a:pt x="16" y="69"/>
                  <a:pt x="27" y="65"/>
                </a:cubicBezTo>
                <a:cubicBezTo>
                  <a:pt x="34" y="63"/>
                  <a:pt x="34" y="63"/>
                  <a:pt x="34" y="63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5"/>
                  <a:pt x="32" y="53"/>
                  <a:pt x="32" y="52"/>
                </a:cubicBezTo>
                <a:cubicBezTo>
                  <a:pt x="32" y="41"/>
                  <a:pt x="41" y="32"/>
                  <a:pt x="52" y="32"/>
                </a:cubicBezTo>
                <a:cubicBezTo>
                  <a:pt x="54" y="32"/>
                  <a:pt x="57" y="32"/>
                  <a:pt x="59" y="33"/>
                </a:cubicBezTo>
                <a:cubicBezTo>
                  <a:pt x="65" y="36"/>
                  <a:pt x="65" y="36"/>
                  <a:pt x="65" y="36"/>
                </a:cubicBezTo>
                <a:cubicBezTo>
                  <a:pt x="69" y="29"/>
                  <a:pt x="69" y="29"/>
                  <a:pt x="69" y="29"/>
                </a:cubicBezTo>
                <a:cubicBezTo>
                  <a:pt x="76" y="16"/>
                  <a:pt x="89" y="8"/>
                  <a:pt x="104" y="8"/>
                </a:cubicBezTo>
                <a:cubicBezTo>
                  <a:pt x="126" y="8"/>
                  <a:pt x="144" y="26"/>
                  <a:pt x="144" y="48"/>
                </a:cubicBezTo>
                <a:cubicBezTo>
                  <a:pt x="144" y="49"/>
                  <a:pt x="144" y="49"/>
                  <a:pt x="144" y="50"/>
                </a:cubicBezTo>
                <a:cubicBezTo>
                  <a:pt x="144" y="51"/>
                  <a:pt x="144" y="51"/>
                  <a:pt x="144" y="51"/>
                </a:cubicBezTo>
                <a:cubicBezTo>
                  <a:pt x="143" y="56"/>
                  <a:pt x="143" y="56"/>
                  <a:pt x="143" y="56"/>
                </a:cubicBezTo>
                <a:cubicBezTo>
                  <a:pt x="149" y="59"/>
                  <a:pt x="149" y="59"/>
                  <a:pt x="149" y="59"/>
                </a:cubicBezTo>
                <a:cubicBezTo>
                  <a:pt x="160" y="64"/>
                  <a:pt x="168" y="75"/>
                  <a:pt x="168" y="88"/>
                </a:cubicBezTo>
                <a:cubicBezTo>
                  <a:pt x="168" y="106"/>
                  <a:pt x="154" y="120"/>
                  <a:pt x="136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2" y="120"/>
                  <a:pt x="100" y="122"/>
                  <a:pt x="100" y="124"/>
                </a:cubicBezTo>
                <a:cubicBezTo>
                  <a:pt x="100" y="126"/>
                  <a:pt x="102" y="128"/>
                  <a:pt x="104" y="128"/>
                </a:cubicBezTo>
                <a:cubicBezTo>
                  <a:pt x="136" y="128"/>
                  <a:pt x="136" y="128"/>
                  <a:pt x="136" y="128"/>
                </a:cubicBezTo>
                <a:cubicBezTo>
                  <a:pt x="158" y="128"/>
                  <a:pt x="176" y="110"/>
                  <a:pt x="176" y="88"/>
                </a:cubicBezTo>
                <a:cubicBezTo>
                  <a:pt x="176" y="72"/>
                  <a:pt x="166" y="57"/>
                  <a:pt x="152" y="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0" name="Freeform 698"/>
          <p:cNvSpPr>
            <a:spLocks noEditPoints="1"/>
          </p:cNvSpPr>
          <p:nvPr/>
        </p:nvSpPr>
        <p:spPr bwMode="auto">
          <a:xfrm>
            <a:off x="8152331" y="1808857"/>
            <a:ext cx="486047" cy="473580"/>
          </a:xfrm>
          <a:custGeom>
            <a:avLst/>
            <a:gdLst>
              <a:gd name="T0" fmla="*/ 112 w 176"/>
              <a:gd name="T1" fmla="*/ 96 h 176"/>
              <a:gd name="T2" fmla="*/ 116 w 176"/>
              <a:gd name="T3" fmla="*/ 92 h 176"/>
              <a:gd name="T4" fmla="*/ 115 w 176"/>
              <a:gd name="T5" fmla="*/ 89 h 176"/>
              <a:gd name="T6" fmla="*/ 91 w 176"/>
              <a:gd name="T7" fmla="*/ 65 h 176"/>
              <a:gd name="T8" fmla="*/ 88 w 176"/>
              <a:gd name="T9" fmla="*/ 64 h 176"/>
              <a:gd name="T10" fmla="*/ 85 w 176"/>
              <a:gd name="T11" fmla="*/ 65 h 176"/>
              <a:gd name="T12" fmla="*/ 61 w 176"/>
              <a:gd name="T13" fmla="*/ 89 h 176"/>
              <a:gd name="T14" fmla="*/ 60 w 176"/>
              <a:gd name="T15" fmla="*/ 92 h 176"/>
              <a:gd name="T16" fmla="*/ 64 w 176"/>
              <a:gd name="T17" fmla="*/ 96 h 176"/>
              <a:gd name="T18" fmla="*/ 67 w 176"/>
              <a:gd name="T19" fmla="*/ 95 h 176"/>
              <a:gd name="T20" fmla="*/ 84 w 176"/>
              <a:gd name="T21" fmla="*/ 78 h 176"/>
              <a:gd name="T22" fmla="*/ 84 w 176"/>
              <a:gd name="T23" fmla="*/ 172 h 176"/>
              <a:gd name="T24" fmla="*/ 88 w 176"/>
              <a:gd name="T25" fmla="*/ 176 h 176"/>
              <a:gd name="T26" fmla="*/ 92 w 176"/>
              <a:gd name="T27" fmla="*/ 172 h 176"/>
              <a:gd name="T28" fmla="*/ 92 w 176"/>
              <a:gd name="T29" fmla="*/ 78 h 176"/>
              <a:gd name="T30" fmla="*/ 109 w 176"/>
              <a:gd name="T31" fmla="*/ 95 h 176"/>
              <a:gd name="T32" fmla="*/ 112 w 176"/>
              <a:gd name="T33" fmla="*/ 96 h 176"/>
              <a:gd name="T34" fmla="*/ 152 w 176"/>
              <a:gd name="T35" fmla="*/ 51 h 176"/>
              <a:gd name="T36" fmla="*/ 152 w 176"/>
              <a:gd name="T37" fmla="*/ 48 h 176"/>
              <a:gd name="T38" fmla="*/ 104 w 176"/>
              <a:gd name="T39" fmla="*/ 0 h 176"/>
              <a:gd name="T40" fmla="*/ 62 w 176"/>
              <a:gd name="T41" fmla="*/ 26 h 176"/>
              <a:gd name="T42" fmla="*/ 52 w 176"/>
              <a:gd name="T43" fmla="*/ 24 h 176"/>
              <a:gd name="T44" fmla="*/ 24 w 176"/>
              <a:gd name="T45" fmla="*/ 52 h 176"/>
              <a:gd name="T46" fmla="*/ 25 w 176"/>
              <a:gd name="T47" fmla="*/ 58 h 176"/>
              <a:gd name="T48" fmla="*/ 0 w 176"/>
              <a:gd name="T49" fmla="*/ 92 h 176"/>
              <a:gd name="T50" fmla="*/ 36 w 176"/>
              <a:gd name="T51" fmla="*/ 128 h 176"/>
              <a:gd name="T52" fmla="*/ 72 w 176"/>
              <a:gd name="T53" fmla="*/ 128 h 176"/>
              <a:gd name="T54" fmla="*/ 76 w 176"/>
              <a:gd name="T55" fmla="*/ 124 h 176"/>
              <a:gd name="T56" fmla="*/ 72 w 176"/>
              <a:gd name="T57" fmla="*/ 120 h 176"/>
              <a:gd name="T58" fmla="*/ 36 w 176"/>
              <a:gd name="T59" fmla="*/ 120 h 176"/>
              <a:gd name="T60" fmla="*/ 8 w 176"/>
              <a:gd name="T61" fmla="*/ 92 h 176"/>
              <a:gd name="T62" fmla="*/ 27 w 176"/>
              <a:gd name="T63" fmla="*/ 65 h 176"/>
              <a:gd name="T64" fmla="*/ 34 w 176"/>
              <a:gd name="T65" fmla="*/ 63 h 176"/>
              <a:gd name="T66" fmla="*/ 32 w 176"/>
              <a:gd name="T67" fmla="*/ 56 h 176"/>
              <a:gd name="T68" fmla="*/ 32 w 176"/>
              <a:gd name="T69" fmla="*/ 52 h 176"/>
              <a:gd name="T70" fmla="*/ 52 w 176"/>
              <a:gd name="T71" fmla="*/ 32 h 176"/>
              <a:gd name="T72" fmla="*/ 59 w 176"/>
              <a:gd name="T73" fmla="*/ 33 h 176"/>
              <a:gd name="T74" fmla="*/ 65 w 176"/>
              <a:gd name="T75" fmla="*/ 36 h 176"/>
              <a:gd name="T76" fmla="*/ 69 w 176"/>
              <a:gd name="T77" fmla="*/ 29 h 176"/>
              <a:gd name="T78" fmla="*/ 104 w 176"/>
              <a:gd name="T79" fmla="*/ 8 h 176"/>
              <a:gd name="T80" fmla="*/ 144 w 176"/>
              <a:gd name="T81" fmla="*/ 48 h 176"/>
              <a:gd name="T82" fmla="*/ 144 w 176"/>
              <a:gd name="T83" fmla="*/ 50 h 176"/>
              <a:gd name="T84" fmla="*/ 144 w 176"/>
              <a:gd name="T85" fmla="*/ 51 h 176"/>
              <a:gd name="T86" fmla="*/ 143 w 176"/>
              <a:gd name="T87" fmla="*/ 56 h 176"/>
              <a:gd name="T88" fmla="*/ 149 w 176"/>
              <a:gd name="T89" fmla="*/ 59 h 176"/>
              <a:gd name="T90" fmla="*/ 168 w 176"/>
              <a:gd name="T91" fmla="*/ 88 h 176"/>
              <a:gd name="T92" fmla="*/ 136 w 176"/>
              <a:gd name="T93" fmla="*/ 120 h 176"/>
              <a:gd name="T94" fmla="*/ 104 w 176"/>
              <a:gd name="T95" fmla="*/ 120 h 176"/>
              <a:gd name="T96" fmla="*/ 100 w 176"/>
              <a:gd name="T97" fmla="*/ 124 h 176"/>
              <a:gd name="T98" fmla="*/ 104 w 176"/>
              <a:gd name="T99" fmla="*/ 128 h 176"/>
              <a:gd name="T100" fmla="*/ 136 w 176"/>
              <a:gd name="T101" fmla="*/ 128 h 176"/>
              <a:gd name="T102" fmla="*/ 176 w 176"/>
              <a:gd name="T103" fmla="*/ 88 h 176"/>
              <a:gd name="T104" fmla="*/ 152 w 176"/>
              <a:gd name="T105" fmla="*/ 5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12" y="96"/>
                </a:moveTo>
                <a:cubicBezTo>
                  <a:pt x="114" y="96"/>
                  <a:pt x="116" y="94"/>
                  <a:pt x="116" y="92"/>
                </a:cubicBezTo>
                <a:cubicBezTo>
                  <a:pt x="116" y="91"/>
                  <a:pt x="116" y="90"/>
                  <a:pt x="115" y="89"/>
                </a:cubicBezTo>
                <a:cubicBezTo>
                  <a:pt x="91" y="65"/>
                  <a:pt x="91" y="65"/>
                  <a:pt x="91" y="65"/>
                </a:cubicBezTo>
                <a:cubicBezTo>
                  <a:pt x="90" y="64"/>
                  <a:pt x="89" y="64"/>
                  <a:pt x="88" y="64"/>
                </a:cubicBezTo>
                <a:cubicBezTo>
                  <a:pt x="87" y="64"/>
                  <a:pt x="86" y="64"/>
                  <a:pt x="85" y="65"/>
                </a:cubicBezTo>
                <a:cubicBezTo>
                  <a:pt x="61" y="89"/>
                  <a:pt x="61" y="89"/>
                  <a:pt x="61" y="89"/>
                </a:cubicBezTo>
                <a:cubicBezTo>
                  <a:pt x="60" y="90"/>
                  <a:pt x="60" y="91"/>
                  <a:pt x="60" y="92"/>
                </a:cubicBezTo>
                <a:cubicBezTo>
                  <a:pt x="60" y="94"/>
                  <a:pt x="62" y="96"/>
                  <a:pt x="64" y="96"/>
                </a:cubicBezTo>
                <a:cubicBezTo>
                  <a:pt x="65" y="96"/>
                  <a:pt x="66" y="96"/>
                  <a:pt x="67" y="95"/>
                </a:cubicBezTo>
                <a:cubicBezTo>
                  <a:pt x="84" y="78"/>
                  <a:pt x="84" y="78"/>
                  <a:pt x="84" y="78"/>
                </a:cubicBezTo>
                <a:cubicBezTo>
                  <a:pt x="84" y="172"/>
                  <a:pt x="84" y="172"/>
                  <a:pt x="84" y="172"/>
                </a:cubicBezTo>
                <a:cubicBezTo>
                  <a:pt x="84" y="174"/>
                  <a:pt x="86" y="176"/>
                  <a:pt x="88" y="176"/>
                </a:cubicBezTo>
                <a:cubicBezTo>
                  <a:pt x="90" y="176"/>
                  <a:pt x="92" y="174"/>
                  <a:pt x="92" y="172"/>
                </a:cubicBezTo>
                <a:cubicBezTo>
                  <a:pt x="92" y="78"/>
                  <a:pt x="92" y="78"/>
                  <a:pt x="92" y="78"/>
                </a:cubicBezTo>
                <a:cubicBezTo>
                  <a:pt x="109" y="95"/>
                  <a:pt x="109" y="95"/>
                  <a:pt x="109" y="95"/>
                </a:cubicBezTo>
                <a:cubicBezTo>
                  <a:pt x="110" y="96"/>
                  <a:pt x="111" y="96"/>
                  <a:pt x="112" y="96"/>
                </a:cubicBezTo>
                <a:close/>
                <a:moveTo>
                  <a:pt x="152" y="51"/>
                </a:moveTo>
                <a:cubicBezTo>
                  <a:pt x="152" y="50"/>
                  <a:pt x="152" y="49"/>
                  <a:pt x="152" y="48"/>
                </a:cubicBezTo>
                <a:cubicBezTo>
                  <a:pt x="152" y="21"/>
                  <a:pt x="131" y="0"/>
                  <a:pt x="104" y="0"/>
                </a:cubicBezTo>
                <a:cubicBezTo>
                  <a:pt x="86" y="0"/>
                  <a:pt x="70" y="10"/>
                  <a:pt x="62" y="26"/>
                </a:cubicBezTo>
                <a:cubicBezTo>
                  <a:pt x="59" y="25"/>
                  <a:pt x="55" y="24"/>
                  <a:pt x="52" y="24"/>
                </a:cubicBezTo>
                <a:cubicBezTo>
                  <a:pt x="37" y="24"/>
                  <a:pt x="24" y="37"/>
                  <a:pt x="24" y="52"/>
                </a:cubicBezTo>
                <a:cubicBezTo>
                  <a:pt x="24" y="54"/>
                  <a:pt x="24" y="56"/>
                  <a:pt x="25" y="58"/>
                </a:cubicBezTo>
                <a:cubicBezTo>
                  <a:pt x="10" y="63"/>
                  <a:pt x="0" y="76"/>
                  <a:pt x="0" y="92"/>
                </a:cubicBezTo>
                <a:cubicBezTo>
                  <a:pt x="0" y="112"/>
                  <a:pt x="16" y="128"/>
                  <a:pt x="36" y="128"/>
                </a:cubicBezTo>
                <a:cubicBezTo>
                  <a:pt x="72" y="128"/>
                  <a:pt x="72" y="128"/>
                  <a:pt x="72" y="128"/>
                </a:cubicBezTo>
                <a:cubicBezTo>
                  <a:pt x="74" y="128"/>
                  <a:pt x="76" y="126"/>
                  <a:pt x="76" y="124"/>
                </a:cubicBezTo>
                <a:cubicBezTo>
                  <a:pt x="76" y="122"/>
                  <a:pt x="74" y="120"/>
                  <a:pt x="72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21" y="120"/>
                  <a:pt x="8" y="107"/>
                  <a:pt x="8" y="92"/>
                </a:cubicBezTo>
                <a:cubicBezTo>
                  <a:pt x="8" y="80"/>
                  <a:pt x="16" y="69"/>
                  <a:pt x="27" y="65"/>
                </a:cubicBezTo>
                <a:cubicBezTo>
                  <a:pt x="34" y="63"/>
                  <a:pt x="34" y="63"/>
                  <a:pt x="34" y="63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5"/>
                  <a:pt x="32" y="53"/>
                  <a:pt x="32" y="52"/>
                </a:cubicBezTo>
                <a:cubicBezTo>
                  <a:pt x="32" y="41"/>
                  <a:pt x="41" y="32"/>
                  <a:pt x="52" y="32"/>
                </a:cubicBezTo>
                <a:cubicBezTo>
                  <a:pt x="54" y="32"/>
                  <a:pt x="57" y="32"/>
                  <a:pt x="59" y="33"/>
                </a:cubicBezTo>
                <a:cubicBezTo>
                  <a:pt x="65" y="36"/>
                  <a:pt x="65" y="36"/>
                  <a:pt x="65" y="36"/>
                </a:cubicBezTo>
                <a:cubicBezTo>
                  <a:pt x="69" y="29"/>
                  <a:pt x="69" y="29"/>
                  <a:pt x="69" y="29"/>
                </a:cubicBezTo>
                <a:cubicBezTo>
                  <a:pt x="76" y="16"/>
                  <a:pt x="89" y="8"/>
                  <a:pt x="104" y="8"/>
                </a:cubicBezTo>
                <a:cubicBezTo>
                  <a:pt x="126" y="8"/>
                  <a:pt x="144" y="26"/>
                  <a:pt x="144" y="48"/>
                </a:cubicBezTo>
                <a:cubicBezTo>
                  <a:pt x="144" y="49"/>
                  <a:pt x="144" y="49"/>
                  <a:pt x="144" y="50"/>
                </a:cubicBezTo>
                <a:cubicBezTo>
                  <a:pt x="144" y="51"/>
                  <a:pt x="144" y="51"/>
                  <a:pt x="144" y="51"/>
                </a:cubicBezTo>
                <a:cubicBezTo>
                  <a:pt x="143" y="56"/>
                  <a:pt x="143" y="56"/>
                  <a:pt x="143" y="56"/>
                </a:cubicBezTo>
                <a:cubicBezTo>
                  <a:pt x="149" y="59"/>
                  <a:pt x="149" y="59"/>
                  <a:pt x="149" y="59"/>
                </a:cubicBezTo>
                <a:cubicBezTo>
                  <a:pt x="160" y="64"/>
                  <a:pt x="168" y="75"/>
                  <a:pt x="168" y="88"/>
                </a:cubicBezTo>
                <a:cubicBezTo>
                  <a:pt x="168" y="106"/>
                  <a:pt x="154" y="120"/>
                  <a:pt x="136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2" y="120"/>
                  <a:pt x="100" y="122"/>
                  <a:pt x="100" y="124"/>
                </a:cubicBezTo>
                <a:cubicBezTo>
                  <a:pt x="100" y="126"/>
                  <a:pt x="102" y="128"/>
                  <a:pt x="104" y="128"/>
                </a:cubicBezTo>
                <a:cubicBezTo>
                  <a:pt x="136" y="128"/>
                  <a:pt x="136" y="128"/>
                  <a:pt x="136" y="128"/>
                </a:cubicBezTo>
                <a:cubicBezTo>
                  <a:pt x="158" y="128"/>
                  <a:pt x="176" y="110"/>
                  <a:pt x="176" y="88"/>
                </a:cubicBezTo>
                <a:cubicBezTo>
                  <a:pt x="176" y="72"/>
                  <a:pt x="166" y="57"/>
                  <a:pt x="152" y="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1" name="Freeform 699"/>
          <p:cNvSpPr>
            <a:spLocks noEditPoints="1"/>
          </p:cNvSpPr>
          <p:nvPr/>
        </p:nvSpPr>
        <p:spPr bwMode="auto">
          <a:xfrm>
            <a:off x="9074567" y="1833782"/>
            <a:ext cx="473580" cy="423730"/>
          </a:xfrm>
          <a:custGeom>
            <a:avLst/>
            <a:gdLst>
              <a:gd name="T0" fmla="*/ 86 w 176"/>
              <a:gd name="T1" fmla="*/ 101 h 152"/>
              <a:gd name="T2" fmla="*/ 85 w 176"/>
              <a:gd name="T3" fmla="*/ 100 h 152"/>
              <a:gd name="T4" fmla="*/ 69 w 176"/>
              <a:gd name="T5" fmla="*/ 96 h 152"/>
              <a:gd name="T6" fmla="*/ 64 w 176"/>
              <a:gd name="T7" fmla="*/ 102 h 152"/>
              <a:gd name="T8" fmla="*/ 73 w 176"/>
              <a:gd name="T9" fmla="*/ 105 h 152"/>
              <a:gd name="T10" fmla="*/ 79 w 176"/>
              <a:gd name="T11" fmla="*/ 146 h 152"/>
              <a:gd name="T12" fmla="*/ 72 w 176"/>
              <a:gd name="T13" fmla="*/ 124 h 152"/>
              <a:gd name="T14" fmla="*/ 76 w 176"/>
              <a:gd name="T15" fmla="*/ 120 h 152"/>
              <a:gd name="T16" fmla="*/ 82 w 176"/>
              <a:gd name="T17" fmla="*/ 124 h 152"/>
              <a:gd name="T18" fmla="*/ 88 w 176"/>
              <a:gd name="T19" fmla="*/ 105 h 152"/>
              <a:gd name="T20" fmla="*/ 152 w 176"/>
              <a:gd name="T21" fmla="*/ 51 h 152"/>
              <a:gd name="T22" fmla="*/ 104 w 176"/>
              <a:gd name="T23" fmla="*/ 0 h 152"/>
              <a:gd name="T24" fmla="*/ 52 w 176"/>
              <a:gd name="T25" fmla="*/ 24 h 152"/>
              <a:gd name="T26" fmla="*/ 25 w 176"/>
              <a:gd name="T27" fmla="*/ 58 h 152"/>
              <a:gd name="T28" fmla="*/ 36 w 176"/>
              <a:gd name="T29" fmla="*/ 128 h 152"/>
              <a:gd name="T30" fmla="*/ 56 w 176"/>
              <a:gd name="T31" fmla="*/ 124 h 152"/>
              <a:gd name="T32" fmla="*/ 36 w 176"/>
              <a:gd name="T33" fmla="*/ 120 h 152"/>
              <a:gd name="T34" fmla="*/ 27 w 176"/>
              <a:gd name="T35" fmla="*/ 65 h 152"/>
              <a:gd name="T36" fmla="*/ 32 w 176"/>
              <a:gd name="T37" fmla="*/ 56 h 152"/>
              <a:gd name="T38" fmla="*/ 52 w 176"/>
              <a:gd name="T39" fmla="*/ 32 h 152"/>
              <a:gd name="T40" fmla="*/ 65 w 176"/>
              <a:gd name="T41" fmla="*/ 36 h 152"/>
              <a:gd name="T42" fmla="*/ 104 w 176"/>
              <a:gd name="T43" fmla="*/ 8 h 152"/>
              <a:gd name="T44" fmla="*/ 144 w 176"/>
              <a:gd name="T45" fmla="*/ 50 h 152"/>
              <a:gd name="T46" fmla="*/ 143 w 176"/>
              <a:gd name="T47" fmla="*/ 56 h 152"/>
              <a:gd name="T48" fmla="*/ 168 w 176"/>
              <a:gd name="T49" fmla="*/ 88 h 152"/>
              <a:gd name="T50" fmla="*/ 124 w 176"/>
              <a:gd name="T51" fmla="*/ 120 h 152"/>
              <a:gd name="T52" fmla="*/ 124 w 176"/>
              <a:gd name="T53" fmla="*/ 128 h 152"/>
              <a:gd name="T54" fmla="*/ 176 w 176"/>
              <a:gd name="T55" fmla="*/ 88 h 152"/>
              <a:gd name="T56" fmla="*/ 109 w 176"/>
              <a:gd name="T57" fmla="*/ 144 h 152"/>
              <a:gd name="T58" fmla="*/ 112 w 176"/>
              <a:gd name="T59" fmla="*/ 124 h 152"/>
              <a:gd name="T60" fmla="*/ 95 w 176"/>
              <a:gd name="T61" fmla="*/ 110 h 152"/>
              <a:gd name="T62" fmla="*/ 98 w 176"/>
              <a:gd name="T63" fmla="*/ 136 h 152"/>
              <a:gd name="T64" fmla="*/ 100 w 176"/>
              <a:gd name="T65" fmla="*/ 125 h 152"/>
              <a:gd name="T66" fmla="*/ 92 w 176"/>
              <a:gd name="T67" fmla="*/ 126 h 152"/>
              <a:gd name="T68" fmla="*/ 88 w 176"/>
              <a:gd name="T69" fmla="*/ 146 h 152"/>
              <a:gd name="T70" fmla="*/ 91 w 176"/>
              <a:gd name="T71" fmla="*/ 148 h 152"/>
              <a:gd name="T72" fmla="*/ 107 w 176"/>
              <a:gd name="T73" fmla="*/ 152 h 152"/>
              <a:gd name="T74" fmla="*/ 112 w 176"/>
              <a:gd name="T75" fmla="*/ 146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52">
                <a:moveTo>
                  <a:pt x="88" y="102"/>
                </a:moveTo>
                <a:cubicBezTo>
                  <a:pt x="87" y="101"/>
                  <a:pt x="86" y="101"/>
                  <a:pt x="86" y="10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85" y="100"/>
                  <a:pt x="85" y="100"/>
                  <a:pt x="85" y="100"/>
                </a:cubicBezTo>
                <a:cubicBezTo>
                  <a:pt x="69" y="96"/>
                  <a:pt x="69" y="96"/>
                  <a:pt x="69" y="96"/>
                </a:cubicBezTo>
                <a:cubicBezTo>
                  <a:pt x="69" y="96"/>
                  <a:pt x="69" y="96"/>
                  <a:pt x="69" y="96"/>
                </a:cubicBezTo>
                <a:cubicBezTo>
                  <a:pt x="68" y="96"/>
                  <a:pt x="67" y="96"/>
                  <a:pt x="66" y="97"/>
                </a:cubicBezTo>
                <a:cubicBezTo>
                  <a:pt x="64" y="98"/>
                  <a:pt x="63" y="100"/>
                  <a:pt x="64" y="102"/>
                </a:cubicBezTo>
                <a:cubicBezTo>
                  <a:pt x="65" y="103"/>
                  <a:pt x="66" y="104"/>
                  <a:pt x="67" y="104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68" y="110"/>
                  <a:pt x="64" y="116"/>
                  <a:pt x="64" y="124"/>
                </a:cubicBezTo>
                <a:cubicBezTo>
                  <a:pt x="64" y="134"/>
                  <a:pt x="70" y="143"/>
                  <a:pt x="79" y="146"/>
                </a:cubicBezTo>
                <a:cubicBezTo>
                  <a:pt x="81" y="138"/>
                  <a:pt x="81" y="138"/>
                  <a:pt x="81" y="138"/>
                </a:cubicBezTo>
                <a:cubicBezTo>
                  <a:pt x="76" y="136"/>
                  <a:pt x="72" y="130"/>
                  <a:pt x="72" y="124"/>
                </a:cubicBezTo>
                <a:cubicBezTo>
                  <a:pt x="72" y="119"/>
                  <a:pt x="74" y="114"/>
                  <a:pt x="78" y="111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76" y="121"/>
                  <a:pt x="76" y="122"/>
                  <a:pt x="76" y="123"/>
                </a:cubicBezTo>
                <a:cubicBezTo>
                  <a:pt x="78" y="125"/>
                  <a:pt x="80" y="125"/>
                  <a:pt x="82" y="124"/>
                </a:cubicBezTo>
                <a:cubicBezTo>
                  <a:pt x="83" y="124"/>
                  <a:pt x="84" y="123"/>
                  <a:pt x="84" y="122"/>
                </a:cubicBezTo>
                <a:cubicBezTo>
                  <a:pt x="88" y="105"/>
                  <a:pt x="88" y="105"/>
                  <a:pt x="88" y="105"/>
                </a:cubicBezTo>
                <a:cubicBezTo>
                  <a:pt x="88" y="104"/>
                  <a:pt x="88" y="103"/>
                  <a:pt x="88" y="102"/>
                </a:cubicBezTo>
                <a:close/>
                <a:moveTo>
                  <a:pt x="152" y="51"/>
                </a:moveTo>
                <a:cubicBezTo>
                  <a:pt x="152" y="50"/>
                  <a:pt x="152" y="49"/>
                  <a:pt x="152" y="48"/>
                </a:cubicBezTo>
                <a:cubicBezTo>
                  <a:pt x="152" y="21"/>
                  <a:pt x="131" y="0"/>
                  <a:pt x="104" y="0"/>
                </a:cubicBezTo>
                <a:cubicBezTo>
                  <a:pt x="86" y="0"/>
                  <a:pt x="70" y="10"/>
                  <a:pt x="62" y="26"/>
                </a:cubicBezTo>
                <a:cubicBezTo>
                  <a:pt x="59" y="25"/>
                  <a:pt x="55" y="24"/>
                  <a:pt x="52" y="24"/>
                </a:cubicBezTo>
                <a:cubicBezTo>
                  <a:pt x="37" y="24"/>
                  <a:pt x="24" y="37"/>
                  <a:pt x="24" y="52"/>
                </a:cubicBezTo>
                <a:cubicBezTo>
                  <a:pt x="24" y="54"/>
                  <a:pt x="24" y="56"/>
                  <a:pt x="25" y="58"/>
                </a:cubicBezTo>
                <a:cubicBezTo>
                  <a:pt x="10" y="63"/>
                  <a:pt x="0" y="76"/>
                  <a:pt x="0" y="92"/>
                </a:cubicBezTo>
                <a:cubicBezTo>
                  <a:pt x="0" y="112"/>
                  <a:pt x="16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21" y="120"/>
                  <a:pt x="8" y="107"/>
                  <a:pt x="8" y="92"/>
                </a:cubicBezTo>
                <a:cubicBezTo>
                  <a:pt x="8" y="80"/>
                  <a:pt x="16" y="69"/>
                  <a:pt x="27" y="65"/>
                </a:cubicBezTo>
                <a:cubicBezTo>
                  <a:pt x="34" y="63"/>
                  <a:pt x="34" y="63"/>
                  <a:pt x="34" y="63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5"/>
                  <a:pt x="32" y="53"/>
                  <a:pt x="32" y="52"/>
                </a:cubicBezTo>
                <a:cubicBezTo>
                  <a:pt x="32" y="41"/>
                  <a:pt x="41" y="32"/>
                  <a:pt x="52" y="32"/>
                </a:cubicBezTo>
                <a:cubicBezTo>
                  <a:pt x="54" y="32"/>
                  <a:pt x="57" y="32"/>
                  <a:pt x="59" y="33"/>
                </a:cubicBezTo>
                <a:cubicBezTo>
                  <a:pt x="65" y="36"/>
                  <a:pt x="65" y="36"/>
                  <a:pt x="65" y="36"/>
                </a:cubicBezTo>
                <a:cubicBezTo>
                  <a:pt x="69" y="29"/>
                  <a:pt x="69" y="29"/>
                  <a:pt x="69" y="29"/>
                </a:cubicBezTo>
                <a:cubicBezTo>
                  <a:pt x="76" y="16"/>
                  <a:pt x="89" y="8"/>
                  <a:pt x="104" y="8"/>
                </a:cubicBezTo>
                <a:cubicBezTo>
                  <a:pt x="126" y="8"/>
                  <a:pt x="144" y="26"/>
                  <a:pt x="144" y="48"/>
                </a:cubicBezTo>
                <a:cubicBezTo>
                  <a:pt x="144" y="49"/>
                  <a:pt x="144" y="49"/>
                  <a:pt x="144" y="50"/>
                </a:cubicBezTo>
                <a:cubicBezTo>
                  <a:pt x="144" y="51"/>
                  <a:pt x="144" y="51"/>
                  <a:pt x="144" y="51"/>
                </a:cubicBezTo>
                <a:cubicBezTo>
                  <a:pt x="143" y="56"/>
                  <a:pt x="143" y="56"/>
                  <a:pt x="143" y="56"/>
                </a:cubicBezTo>
                <a:cubicBezTo>
                  <a:pt x="149" y="59"/>
                  <a:pt x="149" y="59"/>
                  <a:pt x="149" y="59"/>
                </a:cubicBezTo>
                <a:cubicBezTo>
                  <a:pt x="160" y="64"/>
                  <a:pt x="168" y="75"/>
                  <a:pt x="168" y="88"/>
                </a:cubicBezTo>
                <a:cubicBezTo>
                  <a:pt x="168" y="106"/>
                  <a:pt x="154" y="120"/>
                  <a:pt x="136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2" y="120"/>
                  <a:pt x="120" y="122"/>
                  <a:pt x="120" y="124"/>
                </a:cubicBezTo>
                <a:cubicBezTo>
                  <a:pt x="120" y="126"/>
                  <a:pt x="122" y="128"/>
                  <a:pt x="124" y="128"/>
                </a:cubicBezTo>
                <a:cubicBezTo>
                  <a:pt x="136" y="128"/>
                  <a:pt x="136" y="128"/>
                  <a:pt x="136" y="128"/>
                </a:cubicBezTo>
                <a:cubicBezTo>
                  <a:pt x="158" y="128"/>
                  <a:pt x="176" y="110"/>
                  <a:pt x="176" y="88"/>
                </a:cubicBezTo>
                <a:cubicBezTo>
                  <a:pt x="176" y="72"/>
                  <a:pt x="166" y="57"/>
                  <a:pt x="152" y="51"/>
                </a:cubicBezTo>
                <a:close/>
                <a:moveTo>
                  <a:pt x="109" y="144"/>
                </a:moveTo>
                <a:cubicBezTo>
                  <a:pt x="103" y="143"/>
                  <a:pt x="103" y="143"/>
                  <a:pt x="103" y="143"/>
                </a:cubicBezTo>
                <a:cubicBezTo>
                  <a:pt x="108" y="138"/>
                  <a:pt x="112" y="132"/>
                  <a:pt x="112" y="124"/>
                </a:cubicBezTo>
                <a:cubicBezTo>
                  <a:pt x="112" y="114"/>
                  <a:pt x="106" y="106"/>
                  <a:pt x="98" y="102"/>
                </a:cubicBezTo>
                <a:cubicBezTo>
                  <a:pt x="95" y="110"/>
                  <a:pt x="95" y="110"/>
                  <a:pt x="95" y="110"/>
                </a:cubicBezTo>
                <a:cubicBezTo>
                  <a:pt x="100" y="113"/>
                  <a:pt x="104" y="118"/>
                  <a:pt x="104" y="124"/>
                </a:cubicBezTo>
                <a:cubicBezTo>
                  <a:pt x="104" y="129"/>
                  <a:pt x="102" y="133"/>
                  <a:pt x="98" y="136"/>
                </a:cubicBezTo>
                <a:cubicBezTo>
                  <a:pt x="100" y="128"/>
                  <a:pt x="100" y="128"/>
                  <a:pt x="100" y="128"/>
                </a:cubicBezTo>
                <a:cubicBezTo>
                  <a:pt x="100" y="127"/>
                  <a:pt x="100" y="126"/>
                  <a:pt x="100" y="125"/>
                </a:cubicBezTo>
                <a:cubicBezTo>
                  <a:pt x="99" y="123"/>
                  <a:pt x="96" y="123"/>
                  <a:pt x="94" y="124"/>
                </a:cubicBezTo>
                <a:cubicBezTo>
                  <a:pt x="93" y="124"/>
                  <a:pt x="93" y="125"/>
                  <a:pt x="92" y="126"/>
                </a:cubicBezTo>
                <a:cubicBezTo>
                  <a:pt x="88" y="143"/>
                  <a:pt x="88" y="143"/>
                  <a:pt x="88" y="143"/>
                </a:cubicBezTo>
                <a:cubicBezTo>
                  <a:pt x="88" y="144"/>
                  <a:pt x="88" y="145"/>
                  <a:pt x="88" y="146"/>
                </a:cubicBezTo>
                <a:cubicBezTo>
                  <a:pt x="89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107" y="152"/>
                  <a:pt x="107" y="152"/>
                  <a:pt x="107" y="152"/>
                </a:cubicBezTo>
                <a:cubicBezTo>
                  <a:pt x="108" y="152"/>
                  <a:pt x="109" y="152"/>
                  <a:pt x="110" y="152"/>
                </a:cubicBezTo>
                <a:cubicBezTo>
                  <a:pt x="112" y="151"/>
                  <a:pt x="113" y="148"/>
                  <a:pt x="112" y="146"/>
                </a:cubicBezTo>
                <a:cubicBezTo>
                  <a:pt x="111" y="145"/>
                  <a:pt x="110" y="145"/>
                  <a:pt x="109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2" name="Freeform 700"/>
          <p:cNvSpPr>
            <a:spLocks noEditPoints="1"/>
          </p:cNvSpPr>
          <p:nvPr/>
        </p:nvSpPr>
        <p:spPr bwMode="auto">
          <a:xfrm>
            <a:off x="9984343" y="1808857"/>
            <a:ext cx="486047" cy="473580"/>
          </a:xfrm>
          <a:custGeom>
            <a:avLst/>
            <a:gdLst>
              <a:gd name="T0" fmla="*/ 24 w 176"/>
              <a:gd name="T1" fmla="*/ 128 h 176"/>
              <a:gd name="T2" fmla="*/ 0 w 176"/>
              <a:gd name="T3" fmla="*/ 152 h 176"/>
              <a:gd name="T4" fmla="*/ 24 w 176"/>
              <a:gd name="T5" fmla="*/ 176 h 176"/>
              <a:gd name="T6" fmla="*/ 48 w 176"/>
              <a:gd name="T7" fmla="*/ 152 h 176"/>
              <a:gd name="T8" fmla="*/ 24 w 176"/>
              <a:gd name="T9" fmla="*/ 128 h 176"/>
              <a:gd name="T10" fmla="*/ 24 w 176"/>
              <a:gd name="T11" fmla="*/ 168 h 176"/>
              <a:gd name="T12" fmla="*/ 8 w 176"/>
              <a:gd name="T13" fmla="*/ 152 h 176"/>
              <a:gd name="T14" fmla="*/ 24 w 176"/>
              <a:gd name="T15" fmla="*/ 136 h 176"/>
              <a:gd name="T16" fmla="*/ 40 w 176"/>
              <a:gd name="T17" fmla="*/ 152 h 176"/>
              <a:gd name="T18" fmla="*/ 24 w 176"/>
              <a:gd name="T19" fmla="*/ 168 h 176"/>
              <a:gd name="T20" fmla="*/ 4 w 176"/>
              <a:gd name="T21" fmla="*/ 40 h 176"/>
              <a:gd name="T22" fmla="*/ 0 w 176"/>
              <a:gd name="T23" fmla="*/ 44 h 176"/>
              <a:gd name="T24" fmla="*/ 4 w 176"/>
              <a:gd name="T25" fmla="*/ 48 h 176"/>
              <a:gd name="T26" fmla="*/ 128 w 176"/>
              <a:gd name="T27" fmla="*/ 172 h 176"/>
              <a:gd name="T28" fmla="*/ 132 w 176"/>
              <a:gd name="T29" fmla="*/ 176 h 176"/>
              <a:gd name="T30" fmla="*/ 136 w 176"/>
              <a:gd name="T31" fmla="*/ 172 h 176"/>
              <a:gd name="T32" fmla="*/ 4 w 176"/>
              <a:gd name="T33" fmla="*/ 40 h 176"/>
              <a:gd name="T34" fmla="*/ 4 w 176"/>
              <a:gd name="T35" fmla="*/ 80 h 176"/>
              <a:gd name="T36" fmla="*/ 0 w 176"/>
              <a:gd name="T37" fmla="*/ 84 h 176"/>
              <a:gd name="T38" fmla="*/ 4 w 176"/>
              <a:gd name="T39" fmla="*/ 88 h 176"/>
              <a:gd name="T40" fmla="*/ 88 w 176"/>
              <a:gd name="T41" fmla="*/ 172 h 176"/>
              <a:gd name="T42" fmla="*/ 92 w 176"/>
              <a:gd name="T43" fmla="*/ 176 h 176"/>
              <a:gd name="T44" fmla="*/ 96 w 176"/>
              <a:gd name="T45" fmla="*/ 172 h 176"/>
              <a:gd name="T46" fmla="*/ 4 w 176"/>
              <a:gd name="T47" fmla="*/ 80 h 176"/>
              <a:gd name="T48" fmla="*/ 4 w 176"/>
              <a:gd name="T49" fmla="*/ 0 h 176"/>
              <a:gd name="T50" fmla="*/ 0 w 176"/>
              <a:gd name="T51" fmla="*/ 4 h 176"/>
              <a:gd name="T52" fmla="*/ 4 w 176"/>
              <a:gd name="T53" fmla="*/ 8 h 176"/>
              <a:gd name="T54" fmla="*/ 168 w 176"/>
              <a:gd name="T55" fmla="*/ 172 h 176"/>
              <a:gd name="T56" fmla="*/ 172 w 176"/>
              <a:gd name="T57" fmla="*/ 176 h 176"/>
              <a:gd name="T58" fmla="*/ 176 w 176"/>
              <a:gd name="T59" fmla="*/ 172 h 176"/>
              <a:gd name="T60" fmla="*/ 4 w 176"/>
              <a:gd name="T61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76" h="176">
                <a:moveTo>
                  <a:pt x="24" y="128"/>
                </a:moveTo>
                <a:cubicBezTo>
                  <a:pt x="11" y="128"/>
                  <a:pt x="0" y="139"/>
                  <a:pt x="0" y="152"/>
                </a:cubicBezTo>
                <a:cubicBezTo>
                  <a:pt x="0" y="165"/>
                  <a:pt x="11" y="176"/>
                  <a:pt x="24" y="176"/>
                </a:cubicBezTo>
                <a:cubicBezTo>
                  <a:pt x="37" y="176"/>
                  <a:pt x="48" y="165"/>
                  <a:pt x="48" y="152"/>
                </a:cubicBezTo>
                <a:cubicBezTo>
                  <a:pt x="48" y="139"/>
                  <a:pt x="37" y="128"/>
                  <a:pt x="24" y="128"/>
                </a:cubicBezTo>
                <a:close/>
                <a:moveTo>
                  <a:pt x="24" y="168"/>
                </a:moveTo>
                <a:cubicBezTo>
                  <a:pt x="15" y="168"/>
                  <a:pt x="8" y="161"/>
                  <a:pt x="8" y="152"/>
                </a:cubicBezTo>
                <a:cubicBezTo>
                  <a:pt x="8" y="143"/>
                  <a:pt x="15" y="136"/>
                  <a:pt x="24" y="136"/>
                </a:cubicBezTo>
                <a:cubicBezTo>
                  <a:pt x="33" y="136"/>
                  <a:pt x="40" y="143"/>
                  <a:pt x="40" y="152"/>
                </a:cubicBezTo>
                <a:cubicBezTo>
                  <a:pt x="40" y="161"/>
                  <a:pt x="33" y="168"/>
                  <a:pt x="24" y="168"/>
                </a:cubicBezTo>
                <a:close/>
                <a:moveTo>
                  <a:pt x="4" y="40"/>
                </a:moveTo>
                <a:cubicBezTo>
                  <a:pt x="2" y="40"/>
                  <a:pt x="0" y="42"/>
                  <a:pt x="0" y="44"/>
                </a:cubicBezTo>
                <a:cubicBezTo>
                  <a:pt x="0" y="46"/>
                  <a:pt x="2" y="48"/>
                  <a:pt x="4" y="48"/>
                </a:cubicBezTo>
                <a:cubicBezTo>
                  <a:pt x="72" y="48"/>
                  <a:pt x="128" y="104"/>
                  <a:pt x="128" y="172"/>
                </a:cubicBezTo>
                <a:cubicBezTo>
                  <a:pt x="128" y="174"/>
                  <a:pt x="130" y="176"/>
                  <a:pt x="132" y="176"/>
                </a:cubicBezTo>
                <a:cubicBezTo>
                  <a:pt x="134" y="176"/>
                  <a:pt x="136" y="174"/>
                  <a:pt x="136" y="172"/>
                </a:cubicBezTo>
                <a:cubicBezTo>
                  <a:pt x="136" y="99"/>
                  <a:pt x="77" y="40"/>
                  <a:pt x="4" y="40"/>
                </a:cubicBezTo>
                <a:close/>
                <a:moveTo>
                  <a:pt x="4" y="80"/>
                </a:moveTo>
                <a:cubicBezTo>
                  <a:pt x="2" y="80"/>
                  <a:pt x="0" y="82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50" y="88"/>
                  <a:pt x="88" y="126"/>
                  <a:pt x="88" y="172"/>
                </a:cubicBezTo>
                <a:cubicBezTo>
                  <a:pt x="88" y="174"/>
                  <a:pt x="90" y="176"/>
                  <a:pt x="92" y="176"/>
                </a:cubicBezTo>
                <a:cubicBezTo>
                  <a:pt x="94" y="176"/>
                  <a:pt x="96" y="174"/>
                  <a:pt x="96" y="172"/>
                </a:cubicBezTo>
                <a:cubicBezTo>
                  <a:pt x="96" y="121"/>
                  <a:pt x="55" y="80"/>
                  <a:pt x="4" y="80"/>
                </a:cubicBezTo>
                <a:close/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95" y="8"/>
                  <a:pt x="168" y="81"/>
                  <a:pt x="168" y="172"/>
                </a:cubicBezTo>
                <a:cubicBezTo>
                  <a:pt x="168" y="174"/>
                  <a:pt x="170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77"/>
                  <a:pt x="99" y="0"/>
                  <a:pt x="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3" name="Freeform 701"/>
          <p:cNvSpPr>
            <a:spLocks noEditPoints="1"/>
          </p:cNvSpPr>
          <p:nvPr/>
        </p:nvSpPr>
        <p:spPr bwMode="auto">
          <a:xfrm>
            <a:off x="1721610" y="2731092"/>
            <a:ext cx="486047" cy="473580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48 w 176"/>
              <a:gd name="T37" fmla="*/ 36 h 176"/>
              <a:gd name="T38" fmla="*/ 40 w 176"/>
              <a:gd name="T39" fmla="*/ 36 h 176"/>
              <a:gd name="T40" fmla="*/ 36 w 176"/>
              <a:gd name="T41" fmla="*/ 40 h 176"/>
              <a:gd name="T42" fmla="*/ 40 w 176"/>
              <a:gd name="T43" fmla="*/ 44 h 176"/>
              <a:gd name="T44" fmla="*/ 48 w 176"/>
              <a:gd name="T45" fmla="*/ 44 h 176"/>
              <a:gd name="T46" fmla="*/ 132 w 176"/>
              <a:gd name="T47" fmla="*/ 128 h 176"/>
              <a:gd name="T48" fmla="*/ 132 w 176"/>
              <a:gd name="T49" fmla="*/ 136 h 176"/>
              <a:gd name="T50" fmla="*/ 136 w 176"/>
              <a:gd name="T51" fmla="*/ 140 h 176"/>
              <a:gd name="T52" fmla="*/ 140 w 176"/>
              <a:gd name="T53" fmla="*/ 136 h 176"/>
              <a:gd name="T54" fmla="*/ 140 w 176"/>
              <a:gd name="T55" fmla="*/ 128 h 176"/>
              <a:gd name="T56" fmla="*/ 48 w 176"/>
              <a:gd name="T57" fmla="*/ 36 h 176"/>
              <a:gd name="T58" fmla="*/ 52 w 176"/>
              <a:gd name="T59" fmla="*/ 108 h 176"/>
              <a:gd name="T60" fmla="*/ 36 w 176"/>
              <a:gd name="T61" fmla="*/ 124 h 176"/>
              <a:gd name="T62" fmla="*/ 52 w 176"/>
              <a:gd name="T63" fmla="*/ 140 h 176"/>
              <a:gd name="T64" fmla="*/ 68 w 176"/>
              <a:gd name="T65" fmla="*/ 124 h 176"/>
              <a:gd name="T66" fmla="*/ 52 w 176"/>
              <a:gd name="T67" fmla="*/ 108 h 176"/>
              <a:gd name="T68" fmla="*/ 52 w 176"/>
              <a:gd name="T69" fmla="*/ 132 h 176"/>
              <a:gd name="T70" fmla="*/ 44 w 176"/>
              <a:gd name="T71" fmla="*/ 124 h 176"/>
              <a:gd name="T72" fmla="*/ 52 w 176"/>
              <a:gd name="T73" fmla="*/ 116 h 176"/>
              <a:gd name="T74" fmla="*/ 60 w 176"/>
              <a:gd name="T75" fmla="*/ 124 h 176"/>
              <a:gd name="T76" fmla="*/ 52 w 176"/>
              <a:gd name="T77" fmla="*/ 132 h 176"/>
              <a:gd name="T78" fmla="*/ 48 w 176"/>
              <a:gd name="T79" fmla="*/ 60 h 176"/>
              <a:gd name="T80" fmla="*/ 40 w 176"/>
              <a:gd name="T81" fmla="*/ 60 h 176"/>
              <a:gd name="T82" fmla="*/ 36 w 176"/>
              <a:gd name="T83" fmla="*/ 64 h 176"/>
              <a:gd name="T84" fmla="*/ 40 w 176"/>
              <a:gd name="T85" fmla="*/ 68 h 176"/>
              <a:gd name="T86" fmla="*/ 48 w 176"/>
              <a:gd name="T87" fmla="*/ 68 h 176"/>
              <a:gd name="T88" fmla="*/ 108 w 176"/>
              <a:gd name="T89" fmla="*/ 128 h 176"/>
              <a:gd name="T90" fmla="*/ 108 w 176"/>
              <a:gd name="T91" fmla="*/ 136 h 176"/>
              <a:gd name="T92" fmla="*/ 112 w 176"/>
              <a:gd name="T93" fmla="*/ 140 h 176"/>
              <a:gd name="T94" fmla="*/ 116 w 176"/>
              <a:gd name="T95" fmla="*/ 136 h 176"/>
              <a:gd name="T96" fmla="*/ 116 w 176"/>
              <a:gd name="T97" fmla="*/ 128 h 176"/>
              <a:gd name="T98" fmla="*/ 48 w 176"/>
              <a:gd name="T99" fmla="*/ 60 h 176"/>
              <a:gd name="T100" fmla="*/ 48 w 176"/>
              <a:gd name="T101" fmla="*/ 84 h 176"/>
              <a:gd name="T102" fmla="*/ 40 w 176"/>
              <a:gd name="T103" fmla="*/ 84 h 176"/>
              <a:gd name="T104" fmla="*/ 36 w 176"/>
              <a:gd name="T105" fmla="*/ 88 h 176"/>
              <a:gd name="T106" fmla="*/ 40 w 176"/>
              <a:gd name="T107" fmla="*/ 92 h 176"/>
              <a:gd name="T108" fmla="*/ 48 w 176"/>
              <a:gd name="T109" fmla="*/ 92 h 176"/>
              <a:gd name="T110" fmla="*/ 84 w 176"/>
              <a:gd name="T111" fmla="*/ 128 h 176"/>
              <a:gd name="T112" fmla="*/ 84 w 176"/>
              <a:gd name="T113" fmla="*/ 136 h 176"/>
              <a:gd name="T114" fmla="*/ 88 w 176"/>
              <a:gd name="T115" fmla="*/ 140 h 176"/>
              <a:gd name="T116" fmla="*/ 92 w 176"/>
              <a:gd name="T117" fmla="*/ 136 h 176"/>
              <a:gd name="T118" fmla="*/ 92 w 176"/>
              <a:gd name="T119" fmla="*/ 128 h 176"/>
              <a:gd name="T120" fmla="*/ 48 w 176"/>
              <a:gd name="T121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48" y="36"/>
                </a:moveTo>
                <a:cubicBezTo>
                  <a:pt x="45" y="36"/>
                  <a:pt x="40" y="36"/>
                  <a:pt x="40" y="36"/>
                </a:cubicBezTo>
                <a:cubicBezTo>
                  <a:pt x="38" y="36"/>
                  <a:pt x="36" y="38"/>
                  <a:pt x="36" y="40"/>
                </a:cubicBezTo>
                <a:cubicBezTo>
                  <a:pt x="36" y="42"/>
                  <a:pt x="38" y="44"/>
                  <a:pt x="40" y="44"/>
                </a:cubicBezTo>
                <a:cubicBezTo>
                  <a:pt x="40" y="44"/>
                  <a:pt x="45" y="44"/>
                  <a:pt x="48" y="44"/>
                </a:cubicBezTo>
                <a:cubicBezTo>
                  <a:pt x="94" y="44"/>
                  <a:pt x="132" y="82"/>
                  <a:pt x="132" y="128"/>
                </a:cubicBezTo>
                <a:cubicBezTo>
                  <a:pt x="132" y="131"/>
                  <a:pt x="132" y="136"/>
                  <a:pt x="132" y="136"/>
                </a:cubicBezTo>
                <a:cubicBezTo>
                  <a:pt x="132" y="138"/>
                  <a:pt x="134" y="140"/>
                  <a:pt x="136" y="140"/>
                </a:cubicBezTo>
                <a:cubicBezTo>
                  <a:pt x="138" y="140"/>
                  <a:pt x="140" y="138"/>
                  <a:pt x="140" y="136"/>
                </a:cubicBezTo>
                <a:cubicBezTo>
                  <a:pt x="140" y="136"/>
                  <a:pt x="140" y="131"/>
                  <a:pt x="140" y="128"/>
                </a:cubicBezTo>
                <a:cubicBezTo>
                  <a:pt x="140" y="77"/>
                  <a:pt x="99" y="36"/>
                  <a:pt x="48" y="36"/>
                </a:cubicBezTo>
                <a:close/>
                <a:moveTo>
                  <a:pt x="52" y="108"/>
                </a:moveTo>
                <a:cubicBezTo>
                  <a:pt x="43" y="108"/>
                  <a:pt x="36" y="115"/>
                  <a:pt x="36" y="124"/>
                </a:cubicBezTo>
                <a:cubicBezTo>
                  <a:pt x="36" y="133"/>
                  <a:pt x="43" y="140"/>
                  <a:pt x="52" y="140"/>
                </a:cubicBezTo>
                <a:cubicBezTo>
                  <a:pt x="61" y="140"/>
                  <a:pt x="68" y="133"/>
                  <a:pt x="68" y="124"/>
                </a:cubicBezTo>
                <a:cubicBezTo>
                  <a:pt x="68" y="115"/>
                  <a:pt x="61" y="108"/>
                  <a:pt x="52" y="108"/>
                </a:cubicBezTo>
                <a:close/>
                <a:moveTo>
                  <a:pt x="52" y="132"/>
                </a:moveTo>
                <a:cubicBezTo>
                  <a:pt x="48" y="132"/>
                  <a:pt x="44" y="128"/>
                  <a:pt x="44" y="124"/>
                </a:cubicBezTo>
                <a:cubicBezTo>
                  <a:pt x="44" y="120"/>
                  <a:pt x="48" y="116"/>
                  <a:pt x="52" y="116"/>
                </a:cubicBezTo>
                <a:cubicBezTo>
                  <a:pt x="56" y="116"/>
                  <a:pt x="60" y="120"/>
                  <a:pt x="60" y="124"/>
                </a:cubicBezTo>
                <a:cubicBezTo>
                  <a:pt x="60" y="128"/>
                  <a:pt x="56" y="132"/>
                  <a:pt x="52" y="132"/>
                </a:cubicBezTo>
                <a:close/>
                <a:moveTo>
                  <a:pt x="48" y="60"/>
                </a:moveTo>
                <a:cubicBezTo>
                  <a:pt x="45" y="60"/>
                  <a:pt x="40" y="60"/>
                  <a:pt x="40" y="60"/>
                </a:cubicBezTo>
                <a:cubicBezTo>
                  <a:pt x="38" y="60"/>
                  <a:pt x="36" y="62"/>
                  <a:pt x="36" y="64"/>
                </a:cubicBezTo>
                <a:cubicBezTo>
                  <a:pt x="36" y="66"/>
                  <a:pt x="38" y="68"/>
                  <a:pt x="40" y="68"/>
                </a:cubicBezTo>
                <a:cubicBezTo>
                  <a:pt x="40" y="68"/>
                  <a:pt x="45" y="68"/>
                  <a:pt x="48" y="68"/>
                </a:cubicBezTo>
                <a:cubicBezTo>
                  <a:pt x="81" y="68"/>
                  <a:pt x="108" y="95"/>
                  <a:pt x="108" y="128"/>
                </a:cubicBezTo>
                <a:cubicBezTo>
                  <a:pt x="108" y="131"/>
                  <a:pt x="108" y="136"/>
                  <a:pt x="108" y="136"/>
                </a:cubicBezTo>
                <a:cubicBezTo>
                  <a:pt x="108" y="138"/>
                  <a:pt x="110" y="140"/>
                  <a:pt x="112" y="140"/>
                </a:cubicBezTo>
                <a:cubicBezTo>
                  <a:pt x="114" y="140"/>
                  <a:pt x="116" y="138"/>
                  <a:pt x="116" y="136"/>
                </a:cubicBezTo>
                <a:cubicBezTo>
                  <a:pt x="116" y="136"/>
                  <a:pt x="116" y="131"/>
                  <a:pt x="116" y="128"/>
                </a:cubicBezTo>
                <a:cubicBezTo>
                  <a:pt x="116" y="90"/>
                  <a:pt x="86" y="60"/>
                  <a:pt x="48" y="60"/>
                </a:cubicBezTo>
                <a:close/>
                <a:moveTo>
                  <a:pt x="48" y="84"/>
                </a:moveTo>
                <a:cubicBezTo>
                  <a:pt x="45" y="84"/>
                  <a:pt x="40" y="84"/>
                  <a:pt x="40" y="84"/>
                </a:cubicBezTo>
                <a:cubicBezTo>
                  <a:pt x="38" y="84"/>
                  <a:pt x="36" y="86"/>
                  <a:pt x="36" y="88"/>
                </a:cubicBezTo>
                <a:cubicBezTo>
                  <a:pt x="36" y="90"/>
                  <a:pt x="38" y="92"/>
                  <a:pt x="40" y="92"/>
                </a:cubicBezTo>
                <a:cubicBezTo>
                  <a:pt x="40" y="92"/>
                  <a:pt x="45" y="92"/>
                  <a:pt x="48" y="92"/>
                </a:cubicBezTo>
                <a:cubicBezTo>
                  <a:pt x="68" y="92"/>
                  <a:pt x="84" y="108"/>
                  <a:pt x="84" y="128"/>
                </a:cubicBezTo>
                <a:cubicBezTo>
                  <a:pt x="84" y="131"/>
                  <a:pt x="84" y="136"/>
                  <a:pt x="84" y="136"/>
                </a:cubicBezTo>
                <a:cubicBezTo>
                  <a:pt x="84" y="138"/>
                  <a:pt x="86" y="140"/>
                  <a:pt x="88" y="140"/>
                </a:cubicBezTo>
                <a:cubicBezTo>
                  <a:pt x="90" y="140"/>
                  <a:pt x="92" y="138"/>
                  <a:pt x="92" y="136"/>
                </a:cubicBezTo>
                <a:cubicBezTo>
                  <a:pt x="92" y="136"/>
                  <a:pt x="92" y="131"/>
                  <a:pt x="92" y="128"/>
                </a:cubicBezTo>
                <a:cubicBezTo>
                  <a:pt x="92" y="104"/>
                  <a:pt x="72" y="84"/>
                  <a:pt x="48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4" name="Freeform 702"/>
          <p:cNvSpPr>
            <a:spLocks noEditPoints="1"/>
          </p:cNvSpPr>
          <p:nvPr/>
        </p:nvSpPr>
        <p:spPr bwMode="auto">
          <a:xfrm>
            <a:off x="2668771" y="2731092"/>
            <a:ext cx="436196" cy="473580"/>
          </a:xfrm>
          <a:custGeom>
            <a:avLst/>
            <a:gdLst>
              <a:gd name="T0" fmla="*/ 80 w 160"/>
              <a:gd name="T1" fmla="*/ 100 h 176"/>
              <a:gd name="T2" fmla="*/ 56 w 160"/>
              <a:gd name="T3" fmla="*/ 124 h 176"/>
              <a:gd name="T4" fmla="*/ 64 w 160"/>
              <a:gd name="T5" fmla="*/ 168 h 176"/>
              <a:gd name="T6" fmla="*/ 72 w 160"/>
              <a:gd name="T7" fmla="*/ 176 h 176"/>
              <a:gd name="T8" fmla="*/ 88 w 160"/>
              <a:gd name="T9" fmla="*/ 176 h 176"/>
              <a:gd name="T10" fmla="*/ 96 w 160"/>
              <a:gd name="T11" fmla="*/ 168 h 176"/>
              <a:gd name="T12" fmla="*/ 104 w 160"/>
              <a:gd name="T13" fmla="*/ 124 h 176"/>
              <a:gd name="T14" fmla="*/ 80 w 160"/>
              <a:gd name="T15" fmla="*/ 100 h 176"/>
              <a:gd name="T16" fmla="*/ 89 w 160"/>
              <a:gd name="T17" fmla="*/ 164 h 176"/>
              <a:gd name="T18" fmla="*/ 86 w 160"/>
              <a:gd name="T19" fmla="*/ 168 h 176"/>
              <a:gd name="T20" fmla="*/ 74 w 160"/>
              <a:gd name="T21" fmla="*/ 168 h 176"/>
              <a:gd name="T22" fmla="*/ 71 w 160"/>
              <a:gd name="T23" fmla="*/ 164 h 176"/>
              <a:gd name="T24" fmla="*/ 64 w 160"/>
              <a:gd name="T25" fmla="*/ 124 h 176"/>
              <a:gd name="T26" fmla="*/ 80 w 160"/>
              <a:gd name="T27" fmla="*/ 108 h 176"/>
              <a:gd name="T28" fmla="*/ 96 w 160"/>
              <a:gd name="T29" fmla="*/ 124 h 176"/>
              <a:gd name="T30" fmla="*/ 89 w 160"/>
              <a:gd name="T31" fmla="*/ 164 h 176"/>
              <a:gd name="T32" fmla="*/ 80 w 160"/>
              <a:gd name="T33" fmla="*/ 92 h 176"/>
              <a:gd name="T34" fmla="*/ 100 w 160"/>
              <a:gd name="T35" fmla="*/ 72 h 176"/>
              <a:gd name="T36" fmla="*/ 80 w 160"/>
              <a:gd name="T37" fmla="*/ 52 h 176"/>
              <a:gd name="T38" fmla="*/ 60 w 160"/>
              <a:gd name="T39" fmla="*/ 72 h 176"/>
              <a:gd name="T40" fmla="*/ 80 w 160"/>
              <a:gd name="T41" fmla="*/ 92 h 176"/>
              <a:gd name="T42" fmla="*/ 80 w 160"/>
              <a:gd name="T43" fmla="*/ 60 h 176"/>
              <a:gd name="T44" fmla="*/ 92 w 160"/>
              <a:gd name="T45" fmla="*/ 72 h 176"/>
              <a:gd name="T46" fmla="*/ 80 w 160"/>
              <a:gd name="T47" fmla="*/ 84 h 176"/>
              <a:gd name="T48" fmla="*/ 68 w 160"/>
              <a:gd name="T49" fmla="*/ 72 h 176"/>
              <a:gd name="T50" fmla="*/ 80 w 160"/>
              <a:gd name="T51" fmla="*/ 60 h 176"/>
              <a:gd name="T52" fmla="*/ 80 w 160"/>
              <a:gd name="T53" fmla="*/ 0 h 176"/>
              <a:gd name="T54" fmla="*/ 0 w 160"/>
              <a:gd name="T55" fmla="*/ 80 h 176"/>
              <a:gd name="T56" fmla="*/ 52 w 160"/>
              <a:gd name="T57" fmla="*/ 155 h 176"/>
              <a:gd name="T58" fmla="*/ 50 w 160"/>
              <a:gd name="T59" fmla="*/ 145 h 176"/>
              <a:gd name="T60" fmla="*/ 8 w 160"/>
              <a:gd name="T61" fmla="*/ 80 h 176"/>
              <a:gd name="T62" fmla="*/ 80 w 160"/>
              <a:gd name="T63" fmla="*/ 8 h 176"/>
              <a:gd name="T64" fmla="*/ 152 w 160"/>
              <a:gd name="T65" fmla="*/ 80 h 176"/>
              <a:gd name="T66" fmla="*/ 110 w 160"/>
              <a:gd name="T67" fmla="*/ 145 h 176"/>
              <a:gd name="T68" fmla="*/ 109 w 160"/>
              <a:gd name="T69" fmla="*/ 155 h 176"/>
              <a:gd name="T70" fmla="*/ 160 w 160"/>
              <a:gd name="T71" fmla="*/ 80 h 176"/>
              <a:gd name="T72" fmla="*/ 80 w 160"/>
              <a:gd name="T73" fmla="*/ 0 h 176"/>
              <a:gd name="T74" fmla="*/ 106 w 160"/>
              <a:gd name="T75" fmla="*/ 103 h 176"/>
              <a:gd name="T76" fmla="*/ 109 w 160"/>
              <a:gd name="T77" fmla="*/ 110 h 176"/>
              <a:gd name="T78" fmla="*/ 128 w 160"/>
              <a:gd name="T79" fmla="*/ 72 h 176"/>
              <a:gd name="T80" fmla="*/ 80 w 160"/>
              <a:gd name="T81" fmla="*/ 24 h 176"/>
              <a:gd name="T82" fmla="*/ 32 w 160"/>
              <a:gd name="T83" fmla="*/ 72 h 176"/>
              <a:gd name="T84" fmla="*/ 50 w 160"/>
              <a:gd name="T85" fmla="*/ 110 h 176"/>
              <a:gd name="T86" fmla="*/ 54 w 160"/>
              <a:gd name="T87" fmla="*/ 103 h 176"/>
              <a:gd name="T88" fmla="*/ 40 w 160"/>
              <a:gd name="T89" fmla="*/ 72 h 176"/>
              <a:gd name="T90" fmla="*/ 80 w 160"/>
              <a:gd name="T91" fmla="*/ 32 h 176"/>
              <a:gd name="T92" fmla="*/ 120 w 160"/>
              <a:gd name="T93" fmla="*/ 72 h 176"/>
              <a:gd name="T94" fmla="*/ 106 w 160"/>
              <a:gd name="T95" fmla="*/ 10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60" h="176">
                <a:moveTo>
                  <a:pt x="80" y="100"/>
                </a:moveTo>
                <a:cubicBezTo>
                  <a:pt x="60" y="100"/>
                  <a:pt x="56" y="112"/>
                  <a:pt x="56" y="124"/>
                </a:cubicBezTo>
                <a:cubicBezTo>
                  <a:pt x="56" y="136"/>
                  <a:pt x="60" y="160"/>
                  <a:pt x="64" y="168"/>
                </a:cubicBezTo>
                <a:cubicBezTo>
                  <a:pt x="68" y="176"/>
                  <a:pt x="72" y="176"/>
                  <a:pt x="72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8" y="176"/>
                  <a:pt x="92" y="176"/>
                  <a:pt x="96" y="168"/>
                </a:cubicBezTo>
                <a:cubicBezTo>
                  <a:pt x="100" y="160"/>
                  <a:pt x="104" y="136"/>
                  <a:pt x="104" y="124"/>
                </a:cubicBezTo>
                <a:cubicBezTo>
                  <a:pt x="104" y="112"/>
                  <a:pt x="100" y="100"/>
                  <a:pt x="80" y="100"/>
                </a:cubicBezTo>
                <a:close/>
                <a:moveTo>
                  <a:pt x="89" y="164"/>
                </a:moveTo>
                <a:cubicBezTo>
                  <a:pt x="88" y="166"/>
                  <a:pt x="87" y="168"/>
                  <a:pt x="86" y="168"/>
                </a:cubicBezTo>
                <a:cubicBezTo>
                  <a:pt x="74" y="168"/>
                  <a:pt x="74" y="168"/>
                  <a:pt x="74" y="168"/>
                </a:cubicBezTo>
                <a:cubicBezTo>
                  <a:pt x="73" y="168"/>
                  <a:pt x="72" y="166"/>
                  <a:pt x="71" y="164"/>
                </a:cubicBezTo>
                <a:cubicBezTo>
                  <a:pt x="68" y="158"/>
                  <a:pt x="64" y="135"/>
                  <a:pt x="64" y="124"/>
                </a:cubicBezTo>
                <a:cubicBezTo>
                  <a:pt x="64" y="112"/>
                  <a:pt x="68" y="108"/>
                  <a:pt x="80" y="108"/>
                </a:cubicBezTo>
                <a:cubicBezTo>
                  <a:pt x="92" y="108"/>
                  <a:pt x="96" y="112"/>
                  <a:pt x="96" y="124"/>
                </a:cubicBezTo>
                <a:cubicBezTo>
                  <a:pt x="96" y="135"/>
                  <a:pt x="92" y="158"/>
                  <a:pt x="89" y="164"/>
                </a:cubicBezTo>
                <a:close/>
                <a:moveTo>
                  <a:pt x="80" y="92"/>
                </a:moveTo>
                <a:cubicBezTo>
                  <a:pt x="91" y="92"/>
                  <a:pt x="100" y="83"/>
                  <a:pt x="100" y="72"/>
                </a:cubicBezTo>
                <a:cubicBezTo>
                  <a:pt x="100" y="61"/>
                  <a:pt x="91" y="52"/>
                  <a:pt x="80" y="52"/>
                </a:cubicBezTo>
                <a:cubicBezTo>
                  <a:pt x="69" y="52"/>
                  <a:pt x="60" y="61"/>
                  <a:pt x="60" y="72"/>
                </a:cubicBezTo>
                <a:cubicBezTo>
                  <a:pt x="60" y="83"/>
                  <a:pt x="69" y="92"/>
                  <a:pt x="80" y="92"/>
                </a:cubicBezTo>
                <a:close/>
                <a:moveTo>
                  <a:pt x="80" y="60"/>
                </a:moveTo>
                <a:cubicBezTo>
                  <a:pt x="87" y="60"/>
                  <a:pt x="92" y="65"/>
                  <a:pt x="92" y="72"/>
                </a:cubicBezTo>
                <a:cubicBezTo>
                  <a:pt x="92" y="79"/>
                  <a:pt x="87" y="84"/>
                  <a:pt x="80" y="84"/>
                </a:cubicBezTo>
                <a:cubicBezTo>
                  <a:pt x="73" y="84"/>
                  <a:pt x="68" y="79"/>
                  <a:pt x="68" y="72"/>
                </a:cubicBezTo>
                <a:cubicBezTo>
                  <a:pt x="68" y="65"/>
                  <a:pt x="73" y="60"/>
                  <a:pt x="80" y="60"/>
                </a:cubicBezTo>
                <a:close/>
                <a:moveTo>
                  <a:pt x="80" y="0"/>
                </a:moveTo>
                <a:cubicBezTo>
                  <a:pt x="36" y="0"/>
                  <a:pt x="0" y="36"/>
                  <a:pt x="0" y="80"/>
                </a:cubicBezTo>
                <a:cubicBezTo>
                  <a:pt x="0" y="114"/>
                  <a:pt x="21" y="143"/>
                  <a:pt x="52" y="155"/>
                </a:cubicBezTo>
                <a:cubicBezTo>
                  <a:pt x="51" y="152"/>
                  <a:pt x="50" y="148"/>
                  <a:pt x="50" y="145"/>
                </a:cubicBezTo>
                <a:cubicBezTo>
                  <a:pt x="25" y="134"/>
                  <a:pt x="8" y="109"/>
                  <a:pt x="8" y="80"/>
                </a:cubicBezTo>
                <a:cubicBezTo>
                  <a:pt x="8" y="40"/>
                  <a:pt x="40" y="8"/>
                  <a:pt x="80" y="8"/>
                </a:cubicBezTo>
                <a:cubicBezTo>
                  <a:pt x="120" y="8"/>
                  <a:pt x="152" y="40"/>
                  <a:pt x="152" y="80"/>
                </a:cubicBezTo>
                <a:cubicBezTo>
                  <a:pt x="152" y="109"/>
                  <a:pt x="135" y="134"/>
                  <a:pt x="110" y="145"/>
                </a:cubicBezTo>
                <a:cubicBezTo>
                  <a:pt x="110" y="148"/>
                  <a:pt x="109" y="152"/>
                  <a:pt x="109" y="155"/>
                </a:cubicBezTo>
                <a:cubicBezTo>
                  <a:pt x="139" y="143"/>
                  <a:pt x="160" y="114"/>
                  <a:pt x="160" y="80"/>
                </a:cubicBezTo>
                <a:cubicBezTo>
                  <a:pt x="160" y="36"/>
                  <a:pt x="124" y="0"/>
                  <a:pt x="80" y="0"/>
                </a:cubicBezTo>
                <a:close/>
                <a:moveTo>
                  <a:pt x="106" y="103"/>
                </a:moveTo>
                <a:cubicBezTo>
                  <a:pt x="107" y="105"/>
                  <a:pt x="108" y="107"/>
                  <a:pt x="109" y="110"/>
                </a:cubicBezTo>
                <a:cubicBezTo>
                  <a:pt x="121" y="101"/>
                  <a:pt x="128" y="87"/>
                  <a:pt x="128" y="72"/>
                </a:cubicBezTo>
                <a:cubicBezTo>
                  <a:pt x="128" y="45"/>
                  <a:pt x="107" y="24"/>
                  <a:pt x="80" y="24"/>
                </a:cubicBezTo>
                <a:cubicBezTo>
                  <a:pt x="53" y="24"/>
                  <a:pt x="32" y="45"/>
                  <a:pt x="32" y="72"/>
                </a:cubicBezTo>
                <a:cubicBezTo>
                  <a:pt x="32" y="87"/>
                  <a:pt x="39" y="101"/>
                  <a:pt x="50" y="110"/>
                </a:cubicBezTo>
                <a:cubicBezTo>
                  <a:pt x="51" y="107"/>
                  <a:pt x="53" y="105"/>
                  <a:pt x="54" y="103"/>
                </a:cubicBezTo>
                <a:cubicBezTo>
                  <a:pt x="46" y="95"/>
                  <a:pt x="40" y="84"/>
                  <a:pt x="40" y="72"/>
                </a:cubicBezTo>
                <a:cubicBezTo>
                  <a:pt x="40" y="50"/>
                  <a:pt x="58" y="32"/>
                  <a:pt x="80" y="32"/>
                </a:cubicBezTo>
                <a:cubicBezTo>
                  <a:pt x="102" y="32"/>
                  <a:pt x="120" y="50"/>
                  <a:pt x="120" y="72"/>
                </a:cubicBezTo>
                <a:cubicBezTo>
                  <a:pt x="120" y="84"/>
                  <a:pt x="114" y="95"/>
                  <a:pt x="106" y="10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5" name="Freeform 703"/>
          <p:cNvSpPr>
            <a:spLocks noEditPoints="1"/>
          </p:cNvSpPr>
          <p:nvPr/>
        </p:nvSpPr>
        <p:spPr bwMode="auto">
          <a:xfrm>
            <a:off x="3603472" y="2731092"/>
            <a:ext cx="398804" cy="473580"/>
          </a:xfrm>
          <a:custGeom>
            <a:avLst/>
            <a:gdLst>
              <a:gd name="T0" fmla="*/ 72 w 144"/>
              <a:gd name="T1" fmla="*/ 96 h 176"/>
              <a:gd name="T2" fmla="*/ 48 w 144"/>
              <a:gd name="T3" fmla="*/ 120 h 176"/>
              <a:gd name="T4" fmla="*/ 56 w 144"/>
              <a:gd name="T5" fmla="*/ 168 h 176"/>
              <a:gd name="T6" fmla="*/ 64 w 144"/>
              <a:gd name="T7" fmla="*/ 176 h 176"/>
              <a:gd name="T8" fmla="*/ 80 w 144"/>
              <a:gd name="T9" fmla="*/ 176 h 176"/>
              <a:gd name="T10" fmla="*/ 88 w 144"/>
              <a:gd name="T11" fmla="*/ 168 h 176"/>
              <a:gd name="T12" fmla="*/ 96 w 144"/>
              <a:gd name="T13" fmla="*/ 120 h 176"/>
              <a:gd name="T14" fmla="*/ 72 w 144"/>
              <a:gd name="T15" fmla="*/ 96 h 176"/>
              <a:gd name="T16" fmla="*/ 81 w 144"/>
              <a:gd name="T17" fmla="*/ 164 h 176"/>
              <a:gd name="T18" fmla="*/ 78 w 144"/>
              <a:gd name="T19" fmla="*/ 168 h 176"/>
              <a:gd name="T20" fmla="*/ 66 w 144"/>
              <a:gd name="T21" fmla="*/ 168 h 176"/>
              <a:gd name="T22" fmla="*/ 63 w 144"/>
              <a:gd name="T23" fmla="*/ 164 h 176"/>
              <a:gd name="T24" fmla="*/ 56 w 144"/>
              <a:gd name="T25" fmla="*/ 120 h 176"/>
              <a:gd name="T26" fmla="*/ 72 w 144"/>
              <a:gd name="T27" fmla="*/ 104 h 176"/>
              <a:gd name="T28" fmla="*/ 88 w 144"/>
              <a:gd name="T29" fmla="*/ 120 h 176"/>
              <a:gd name="T30" fmla="*/ 81 w 144"/>
              <a:gd name="T31" fmla="*/ 164 h 176"/>
              <a:gd name="T32" fmla="*/ 72 w 144"/>
              <a:gd name="T33" fmla="*/ 0 h 176"/>
              <a:gd name="T34" fmla="*/ 0 w 144"/>
              <a:gd name="T35" fmla="*/ 72 h 176"/>
              <a:gd name="T36" fmla="*/ 41 w 144"/>
              <a:gd name="T37" fmla="*/ 137 h 176"/>
              <a:gd name="T38" fmla="*/ 40 w 144"/>
              <a:gd name="T39" fmla="*/ 128 h 176"/>
              <a:gd name="T40" fmla="*/ 8 w 144"/>
              <a:gd name="T41" fmla="*/ 72 h 176"/>
              <a:gd name="T42" fmla="*/ 72 w 144"/>
              <a:gd name="T43" fmla="*/ 8 h 176"/>
              <a:gd name="T44" fmla="*/ 136 w 144"/>
              <a:gd name="T45" fmla="*/ 72 h 176"/>
              <a:gd name="T46" fmla="*/ 104 w 144"/>
              <a:gd name="T47" fmla="*/ 128 h 176"/>
              <a:gd name="T48" fmla="*/ 103 w 144"/>
              <a:gd name="T49" fmla="*/ 137 h 176"/>
              <a:gd name="T50" fmla="*/ 144 w 144"/>
              <a:gd name="T51" fmla="*/ 72 h 176"/>
              <a:gd name="T52" fmla="*/ 72 w 144"/>
              <a:gd name="T53" fmla="*/ 0 h 176"/>
              <a:gd name="T54" fmla="*/ 116 w 144"/>
              <a:gd name="T55" fmla="*/ 72 h 176"/>
              <a:gd name="T56" fmla="*/ 72 w 144"/>
              <a:gd name="T57" fmla="*/ 28 h 176"/>
              <a:gd name="T58" fmla="*/ 28 w 144"/>
              <a:gd name="T59" fmla="*/ 72 h 176"/>
              <a:gd name="T60" fmla="*/ 43 w 144"/>
              <a:gd name="T61" fmla="*/ 105 h 176"/>
              <a:gd name="T62" fmla="*/ 47 w 144"/>
              <a:gd name="T63" fmla="*/ 98 h 176"/>
              <a:gd name="T64" fmla="*/ 36 w 144"/>
              <a:gd name="T65" fmla="*/ 72 h 176"/>
              <a:gd name="T66" fmla="*/ 72 w 144"/>
              <a:gd name="T67" fmla="*/ 36 h 176"/>
              <a:gd name="T68" fmla="*/ 108 w 144"/>
              <a:gd name="T69" fmla="*/ 72 h 176"/>
              <a:gd name="T70" fmla="*/ 97 w 144"/>
              <a:gd name="T71" fmla="*/ 98 h 176"/>
              <a:gd name="T72" fmla="*/ 101 w 144"/>
              <a:gd name="T73" fmla="*/ 105 h 176"/>
              <a:gd name="T74" fmla="*/ 116 w 144"/>
              <a:gd name="T75" fmla="*/ 72 h 176"/>
              <a:gd name="T76" fmla="*/ 88 w 144"/>
              <a:gd name="T77" fmla="*/ 72 h 176"/>
              <a:gd name="T78" fmla="*/ 72 w 144"/>
              <a:gd name="T79" fmla="*/ 56 h 176"/>
              <a:gd name="T80" fmla="*/ 56 w 144"/>
              <a:gd name="T81" fmla="*/ 72 h 176"/>
              <a:gd name="T82" fmla="*/ 72 w 144"/>
              <a:gd name="T83" fmla="*/ 88 h 176"/>
              <a:gd name="T84" fmla="*/ 88 w 144"/>
              <a:gd name="T85" fmla="*/ 72 h 176"/>
              <a:gd name="T86" fmla="*/ 64 w 144"/>
              <a:gd name="T87" fmla="*/ 72 h 176"/>
              <a:gd name="T88" fmla="*/ 72 w 144"/>
              <a:gd name="T89" fmla="*/ 64 h 176"/>
              <a:gd name="T90" fmla="*/ 80 w 144"/>
              <a:gd name="T91" fmla="*/ 72 h 176"/>
              <a:gd name="T92" fmla="*/ 72 w 144"/>
              <a:gd name="T93" fmla="*/ 80 h 176"/>
              <a:gd name="T94" fmla="*/ 64 w 144"/>
              <a:gd name="T95" fmla="*/ 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4" h="176">
                <a:moveTo>
                  <a:pt x="72" y="96"/>
                </a:moveTo>
                <a:cubicBezTo>
                  <a:pt x="52" y="96"/>
                  <a:pt x="48" y="108"/>
                  <a:pt x="48" y="120"/>
                </a:cubicBezTo>
                <a:cubicBezTo>
                  <a:pt x="48" y="132"/>
                  <a:pt x="52" y="160"/>
                  <a:pt x="56" y="168"/>
                </a:cubicBezTo>
                <a:cubicBezTo>
                  <a:pt x="60" y="176"/>
                  <a:pt x="64" y="176"/>
                  <a:pt x="64" y="176"/>
                </a:cubicBezTo>
                <a:cubicBezTo>
                  <a:pt x="80" y="176"/>
                  <a:pt x="80" y="176"/>
                  <a:pt x="80" y="176"/>
                </a:cubicBezTo>
                <a:cubicBezTo>
                  <a:pt x="80" y="176"/>
                  <a:pt x="84" y="176"/>
                  <a:pt x="88" y="168"/>
                </a:cubicBezTo>
                <a:cubicBezTo>
                  <a:pt x="92" y="160"/>
                  <a:pt x="96" y="132"/>
                  <a:pt x="96" y="120"/>
                </a:cubicBezTo>
                <a:cubicBezTo>
                  <a:pt x="96" y="108"/>
                  <a:pt x="92" y="96"/>
                  <a:pt x="72" y="96"/>
                </a:cubicBezTo>
                <a:close/>
                <a:moveTo>
                  <a:pt x="81" y="164"/>
                </a:moveTo>
                <a:cubicBezTo>
                  <a:pt x="80" y="166"/>
                  <a:pt x="79" y="168"/>
                  <a:pt x="78" y="168"/>
                </a:cubicBezTo>
                <a:cubicBezTo>
                  <a:pt x="66" y="168"/>
                  <a:pt x="66" y="168"/>
                  <a:pt x="66" y="168"/>
                </a:cubicBezTo>
                <a:cubicBezTo>
                  <a:pt x="65" y="168"/>
                  <a:pt x="64" y="166"/>
                  <a:pt x="63" y="164"/>
                </a:cubicBezTo>
                <a:cubicBezTo>
                  <a:pt x="60" y="159"/>
                  <a:pt x="56" y="132"/>
                  <a:pt x="56" y="120"/>
                </a:cubicBezTo>
                <a:cubicBezTo>
                  <a:pt x="56" y="108"/>
                  <a:pt x="60" y="104"/>
                  <a:pt x="72" y="104"/>
                </a:cubicBezTo>
                <a:cubicBezTo>
                  <a:pt x="84" y="104"/>
                  <a:pt x="88" y="108"/>
                  <a:pt x="88" y="120"/>
                </a:cubicBezTo>
                <a:cubicBezTo>
                  <a:pt x="88" y="132"/>
                  <a:pt x="84" y="159"/>
                  <a:pt x="81" y="164"/>
                </a:cubicBezTo>
                <a:close/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01"/>
                  <a:pt x="17" y="125"/>
                  <a:pt x="41" y="137"/>
                </a:cubicBezTo>
                <a:cubicBezTo>
                  <a:pt x="41" y="134"/>
                  <a:pt x="41" y="130"/>
                  <a:pt x="40" y="128"/>
                </a:cubicBezTo>
                <a:cubicBezTo>
                  <a:pt x="21" y="117"/>
                  <a:pt x="8" y="96"/>
                  <a:pt x="8" y="72"/>
                </a:cubicBezTo>
                <a:cubicBezTo>
                  <a:pt x="8" y="37"/>
                  <a:pt x="37" y="8"/>
                  <a:pt x="72" y="8"/>
                </a:cubicBezTo>
                <a:cubicBezTo>
                  <a:pt x="107" y="8"/>
                  <a:pt x="136" y="37"/>
                  <a:pt x="136" y="72"/>
                </a:cubicBezTo>
                <a:cubicBezTo>
                  <a:pt x="136" y="96"/>
                  <a:pt x="123" y="116"/>
                  <a:pt x="104" y="128"/>
                </a:cubicBezTo>
                <a:cubicBezTo>
                  <a:pt x="104" y="130"/>
                  <a:pt x="103" y="134"/>
                  <a:pt x="103" y="137"/>
                </a:cubicBezTo>
                <a:cubicBezTo>
                  <a:pt x="127" y="125"/>
                  <a:pt x="144" y="10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6" y="72"/>
                </a:moveTo>
                <a:cubicBezTo>
                  <a:pt x="116" y="48"/>
                  <a:pt x="96" y="28"/>
                  <a:pt x="72" y="28"/>
                </a:cubicBezTo>
                <a:cubicBezTo>
                  <a:pt x="48" y="28"/>
                  <a:pt x="28" y="48"/>
                  <a:pt x="28" y="72"/>
                </a:cubicBezTo>
                <a:cubicBezTo>
                  <a:pt x="28" y="85"/>
                  <a:pt x="34" y="97"/>
                  <a:pt x="43" y="105"/>
                </a:cubicBezTo>
                <a:cubicBezTo>
                  <a:pt x="44" y="102"/>
                  <a:pt x="45" y="100"/>
                  <a:pt x="47" y="98"/>
                </a:cubicBezTo>
                <a:cubicBezTo>
                  <a:pt x="40" y="91"/>
                  <a:pt x="36" y="82"/>
                  <a:pt x="36" y="72"/>
                </a:cubicBezTo>
                <a:cubicBezTo>
                  <a:pt x="36" y="52"/>
                  <a:pt x="52" y="36"/>
                  <a:pt x="72" y="36"/>
                </a:cubicBezTo>
                <a:cubicBezTo>
                  <a:pt x="92" y="36"/>
                  <a:pt x="108" y="52"/>
                  <a:pt x="108" y="72"/>
                </a:cubicBezTo>
                <a:cubicBezTo>
                  <a:pt x="108" y="82"/>
                  <a:pt x="104" y="91"/>
                  <a:pt x="97" y="98"/>
                </a:cubicBezTo>
                <a:cubicBezTo>
                  <a:pt x="99" y="100"/>
                  <a:pt x="100" y="102"/>
                  <a:pt x="101" y="105"/>
                </a:cubicBezTo>
                <a:cubicBezTo>
                  <a:pt x="110" y="97"/>
                  <a:pt x="116" y="85"/>
                  <a:pt x="116" y="72"/>
                </a:cubicBezTo>
                <a:close/>
                <a:moveTo>
                  <a:pt x="88" y="72"/>
                </a:moveTo>
                <a:cubicBezTo>
                  <a:pt x="88" y="63"/>
                  <a:pt x="81" y="56"/>
                  <a:pt x="72" y="56"/>
                </a:cubicBezTo>
                <a:cubicBezTo>
                  <a:pt x="63" y="56"/>
                  <a:pt x="56" y="63"/>
                  <a:pt x="56" y="72"/>
                </a:cubicBezTo>
                <a:cubicBezTo>
                  <a:pt x="56" y="81"/>
                  <a:pt x="63" y="88"/>
                  <a:pt x="72" y="88"/>
                </a:cubicBezTo>
                <a:cubicBezTo>
                  <a:pt x="81" y="88"/>
                  <a:pt x="88" y="81"/>
                  <a:pt x="88" y="72"/>
                </a:cubicBezTo>
                <a:close/>
                <a:moveTo>
                  <a:pt x="64" y="72"/>
                </a:moveTo>
                <a:cubicBezTo>
                  <a:pt x="64" y="68"/>
                  <a:pt x="68" y="64"/>
                  <a:pt x="72" y="64"/>
                </a:cubicBezTo>
                <a:cubicBezTo>
                  <a:pt x="76" y="64"/>
                  <a:pt x="80" y="68"/>
                  <a:pt x="80" y="72"/>
                </a:cubicBezTo>
                <a:cubicBezTo>
                  <a:pt x="80" y="76"/>
                  <a:pt x="76" y="80"/>
                  <a:pt x="72" y="80"/>
                </a:cubicBezTo>
                <a:cubicBezTo>
                  <a:pt x="68" y="80"/>
                  <a:pt x="64" y="76"/>
                  <a:pt x="64" y="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6" name="Freeform 704"/>
          <p:cNvSpPr>
            <a:spLocks noEditPoints="1"/>
          </p:cNvSpPr>
          <p:nvPr/>
        </p:nvSpPr>
        <p:spPr bwMode="auto">
          <a:xfrm>
            <a:off x="4475857" y="2731092"/>
            <a:ext cx="486047" cy="473580"/>
          </a:xfrm>
          <a:custGeom>
            <a:avLst/>
            <a:gdLst>
              <a:gd name="T0" fmla="*/ 156 w 176"/>
              <a:gd name="T1" fmla="*/ 0 h 176"/>
              <a:gd name="T2" fmla="*/ 136 w 176"/>
              <a:gd name="T3" fmla="*/ 20 h 176"/>
              <a:gd name="T4" fmla="*/ 152 w 176"/>
              <a:gd name="T5" fmla="*/ 40 h 176"/>
              <a:gd name="T6" fmla="*/ 152 w 176"/>
              <a:gd name="T7" fmla="*/ 84 h 176"/>
              <a:gd name="T8" fmla="*/ 108 w 176"/>
              <a:gd name="T9" fmla="*/ 84 h 176"/>
              <a:gd name="T10" fmla="*/ 88 w 176"/>
              <a:gd name="T11" fmla="*/ 68 h 176"/>
              <a:gd name="T12" fmla="*/ 68 w 176"/>
              <a:gd name="T13" fmla="*/ 84 h 176"/>
              <a:gd name="T14" fmla="*/ 20 w 176"/>
              <a:gd name="T15" fmla="*/ 84 h 176"/>
              <a:gd name="T16" fmla="*/ 16 w 176"/>
              <a:gd name="T17" fmla="*/ 88 h 176"/>
              <a:gd name="T18" fmla="*/ 16 w 176"/>
              <a:gd name="T19" fmla="*/ 136 h 176"/>
              <a:gd name="T20" fmla="*/ 0 w 176"/>
              <a:gd name="T21" fmla="*/ 156 h 176"/>
              <a:gd name="T22" fmla="*/ 20 w 176"/>
              <a:gd name="T23" fmla="*/ 176 h 176"/>
              <a:gd name="T24" fmla="*/ 40 w 176"/>
              <a:gd name="T25" fmla="*/ 156 h 176"/>
              <a:gd name="T26" fmla="*/ 24 w 176"/>
              <a:gd name="T27" fmla="*/ 136 h 176"/>
              <a:gd name="T28" fmla="*/ 24 w 176"/>
              <a:gd name="T29" fmla="*/ 92 h 176"/>
              <a:gd name="T30" fmla="*/ 68 w 176"/>
              <a:gd name="T31" fmla="*/ 92 h 176"/>
              <a:gd name="T32" fmla="*/ 88 w 176"/>
              <a:gd name="T33" fmla="*/ 108 h 176"/>
              <a:gd name="T34" fmla="*/ 108 w 176"/>
              <a:gd name="T35" fmla="*/ 92 h 176"/>
              <a:gd name="T36" fmla="*/ 156 w 176"/>
              <a:gd name="T37" fmla="*/ 92 h 176"/>
              <a:gd name="T38" fmla="*/ 160 w 176"/>
              <a:gd name="T39" fmla="*/ 88 h 176"/>
              <a:gd name="T40" fmla="*/ 160 w 176"/>
              <a:gd name="T41" fmla="*/ 40 h 176"/>
              <a:gd name="T42" fmla="*/ 176 w 176"/>
              <a:gd name="T43" fmla="*/ 20 h 176"/>
              <a:gd name="T44" fmla="*/ 156 w 176"/>
              <a:gd name="T45" fmla="*/ 0 h 176"/>
              <a:gd name="T46" fmla="*/ 32 w 176"/>
              <a:gd name="T47" fmla="*/ 156 h 176"/>
              <a:gd name="T48" fmla="*/ 20 w 176"/>
              <a:gd name="T49" fmla="*/ 168 h 176"/>
              <a:gd name="T50" fmla="*/ 8 w 176"/>
              <a:gd name="T51" fmla="*/ 156 h 176"/>
              <a:gd name="T52" fmla="*/ 20 w 176"/>
              <a:gd name="T53" fmla="*/ 144 h 176"/>
              <a:gd name="T54" fmla="*/ 32 w 176"/>
              <a:gd name="T55" fmla="*/ 156 h 176"/>
              <a:gd name="T56" fmla="*/ 88 w 176"/>
              <a:gd name="T57" fmla="*/ 100 h 176"/>
              <a:gd name="T58" fmla="*/ 76 w 176"/>
              <a:gd name="T59" fmla="*/ 88 h 176"/>
              <a:gd name="T60" fmla="*/ 88 w 176"/>
              <a:gd name="T61" fmla="*/ 76 h 176"/>
              <a:gd name="T62" fmla="*/ 100 w 176"/>
              <a:gd name="T63" fmla="*/ 88 h 176"/>
              <a:gd name="T64" fmla="*/ 88 w 176"/>
              <a:gd name="T65" fmla="*/ 100 h 176"/>
              <a:gd name="T66" fmla="*/ 156 w 176"/>
              <a:gd name="T67" fmla="*/ 32 h 176"/>
              <a:gd name="T68" fmla="*/ 144 w 176"/>
              <a:gd name="T69" fmla="*/ 20 h 176"/>
              <a:gd name="T70" fmla="*/ 156 w 176"/>
              <a:gd name="T71" fmla="*/ 8 h 176"/>
              <a:gd name="T72" fmla="*/ 168 w 176"/>
              <a:gd name="T73" fmla="*/ 20 h 176"/>
              <a:gd name="T74" fmla="*/ 156 w 176"/>
              <a:gd name="T75" fmla="*/ 3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156" y="0"/>
                </a:moveTo>
                <a:cubicBezTo>
                  <a:pt x="145" y="0"/>
                  <a:pt x="136" y="9"/>
                  <a:pt x="136" y="20"/>
                </a:cubicBezTo>
                <a:cubicBezTo>
                  <a:pt x="136" y="30"/>
                  <a:pt x="143" y="38"/>
                  <a:pt x="152" y="40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08" y="84"/>
                  <a:pt x="108" y="84"/>
                  <a:pt x="108" y="84"/>
                </a:cubicBezTo>
                <a:cubicBezTo>
                  <a:pt x="106" y="75"/>
                  <a:pt x="98" y="68"/>
                  <a:pt x="88" y="68"/>
                </a:cubicBezTo>
                <a:cubicBezTo>
                  <a:pt x="78" y="68"/>
                  <a:pt x="70" y="75"/>
                  <a:pt x="68" y="84"/>
                </a:cubicBezTo>
                <a:cubicBezTo>
                  <a:pt x="20" y="84"/>
                  <a:pt x="20" y="84"/>
                  <a:pt x="20" y="84"/>
                </a:cubicBezTo>
                <a:cubicBezTo>
                  <a:pt x="18" y="84"/>
                  <a:pt x="16" y="86"/>
                  <a:pt x="16" y="88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7" y="138"/>
                  <a:pt x="0" y="146"/>
                  <a:pt x="0" y="156"/>
                </a:cubicBezTo>
                <a:cubicBezTo>
                  <a:pt x="0" y="167"/>
                  <a:pt x="9" y="176"/>
                  <a:pt x="20" y="176"/>
                </a:cubicBezTo>
                <a:cubicBezTo>
                  <a:pt x="31" y="176"/>
                  <a:pt x="40" y="167"/>
                  <a:pt x="40" y="156"/>
                </a:cubicBezTo>
                <a:cubicBezTo>
                  <a:pt x="40" y="146"/>
                  <a:pt x="33" y="138"/>
                  <a:pt x="24" y="136"/>
                </a:cubicBezTo>
                <a:cubicBezTo>
                  <a:pt x="24" y="92"/>
                  <a:pt x="24" y="92"/>
                  <a:pt x="24" y="92"/>
                </a:cubicBezTo>
                <a:cubicBezTo>
                  <a:pt x="68" y="92"/>
                  <a:pt x="68" y="92"/>
                  <a:pt x="68" y="92"/>
                </a:cubicBezTo>
                <a:cubicBezTo>
                  <a:pt x="70" y="101"/>
                  <a:pt x="78" y="108"/>
                  <a:pt x="88" y="108"/>
                </a:cubicBezTo>
                <a:cubicBezTo>
                  <a:pt x="98" y="108"/>
                  <a:pt x="106" y="101"/>
                  <a:pt x="108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58" y="92"/>
                  <a:pt x="160" y="90"/>
                  <a:pt x="160" y="88"/>
                </a:cubicBezTo>
                <a:cubicBezTo>
                  <a:pt x="160" y="40"/>
                  <a:pt x="160" y="40"/>
                  <a:pt x="160" y="40"/>
                </a:cubicBezTo>
                <a:cubicBezTo>
                  <a:pt x="169" y="38"/>
                  <a:pt x="176" y="30"/>
                  <a:pt x="176" y="20"/>
                </a:cubicBezTo>
                <a:cubicBezTo>
                  <a:pt x="176" y="9"/>
                  <a:pt x="167" y="0"/>
                  <a:pt x="156" y="0"/>
                </a:cubicBezTo>
                <a:close/>
                <a:moveTo>
                  <a:pt x="32" y="156"/>
                </a:moveTo>
                <a:cubicBezTo>
                  <a:pt x="32" y="163"/>
                  <a:pt x="27" y="168"/>
                  <a:pt x="20" y="168"/>
                </a:cubicBezTo>
                <a:cubicBezTo>
                  <a:pt x="13" y="168"/>
                  <a:pt x="8" y="163"/>
                  <a:pt x="8" y="156"/>
                </a:cubicBezTo>
                <a:cubicBezTo>
                  <a:pt x="8" y="149"/>
                  <a:pt x="13" y="144"/>
                  <a:pt x="20" y="144"/>
                </a:cubicBezTo>
                <a:cubicBezTo>
                  <a:pt x="27" y="144"/>
                  <a:pt x="32" y="149"/>
                  <a:pt x="32" y="156"/>
                </a:cubicBezTo>
                <a:close/>
                <a:moveTo>
                  <a:pt x="88" y="100"/>
                </a:moveTo>
                <a:cubicBezTo>
                  <a:pt x="81" y="100"/>
                  <a:pt x="76" y="95"/>
                  <a:pt x="76" y="88"/>
                </a:cubicBezTo>
                <a:cubicBezTo>
                  <a:pt x="76" y="81"/>
                  <a:pt x="81" y="76"/>
                  <a:pt x="88" y="76"/>
                </a:cubicBezTo>
                <a:cubicBezTo>
                  <a:pt x="95" y="76"/>
                  <a:pt x="100" y="81"/>
                  <a:pt x="100" y="88"/>
                </a:cubicBezTo>
                <a:cubicBezTo>
                  <a:pt x="100" y="95"/>
                  <a:pt x="95" y="100"/>
                  <a:pt x="88" y="100"/>
                </a:cubicBezTo>
                <a:close/>
                <a:moveTo>
                  <a:pt x="156" y="32"/>
                </a:moveTo>
                <a:cubicBezTo>
                  <a:pt x="149" y="32"/>
                  <a:pt x="144" y="27"/>
                  <a:pt x="144" y="20"/>
                </a:cubicBezTo>
                <a:cubicBezTo>
                  <a:pt x="144" y="13"/>
                  <a:pt x="149" y="8"/>
                  <a:pt x="156" y="8"/>
                </a:cubicBezTo>
                <a:cubicBezTo>
                  <a:pt x="163" y="8"/>
                  <a:pt x="168" y="13"/>
                  <a:pt x="168" y="20"/>
                </a:cubicBezTo>
                <a:cubicBezTo>
                  <a:pt x="168" y="27"/>
                  <a:pt x="163" y="32"/>
                  <a:pt x="156" y="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7" name="Freeform 705"/>
          <p:cNvSpPr>
            <a:spLocks noEditPoints="1"/>
          </p:cNvSpPr>
          <p:nvPr/>
        </p:nvSpPr>
        <p:spPr bwMode="auto">
          <a:xfrm>
            <a:off x="5423018" y="2731092"/>
            <a:ext cx="436196" cy="473580"/>
          </a:xfrm>
          <a:custGeom>
            <a:avLst/>
            <a:gdLst>
              <a:gd name="T0" fmla="*/ 140 w 160"/>
              <a:gd name="T1" fmla="*/ 136 h 176"/>
              <a:gd name="T2" fmla="*/ 125 w 160"/>
              <a:gd name="T3" fmla="*/ 143 h 176"/>
              <a:gd name="T4" fmla="*/ 39 w 160"/>
              <a:gd name="T5" fmla="*/ 94 h 176"/>
              <a:gd name="T6" fmla="*/ 40 w 160"/>
              <a:gd name="T7" fmla="*/ 88 h 176"/>
              <a:gd name="T8" fmla="*/ 39 w 160"/>
              <a:gd name="T9" fmla="*/ 82 h 176"/>
              <a:gd name="T10" fmla="*/ 125 w 160"/>
              <a:gd name="T11" fmla="*/ 33 h 176"/>
              <a:gd name="T12" fmla="*/ 140 w 160"/>
              <a:gd name="T13" fmla="*/ 40 h 176"/>
              <a:gd name="T14" fmla="*/ 160 w 160"/>
              <a:gd name="T15" fmla="*/ 20 h 176"/>
              <a:gd name="T16" fmla="*/ 140 w 160"/>
              <a:gd name="T17" fmla="*/ 0 h 176"/>
              <a:gd name="T18" fmla="*/ 120 w 160"/>
              <a:gd name="T19" fmla="*/ 20 h 176"/>
              <a:gd name="T20" fmla="*/ 121 w 160"/>
              <a:gd name="T21" fmla="*/ 26 h 176"/>
              <a:gd name="T22" fmla="*/ 35 w 160"/>
              <a:gd name="T23" fmla="*/ 75 h 176"/>
              <a:gd name="T24" fmla="*/ 20 w 160"/>
              <a:gd name="T25" fmla="*/ 68 h 176"/>
              <a:gd name="T26" fmla="*/ 0 w 160"/>
              <a:gd name="T27" fmla="*/ 88 h 176"/>
              <a:gd name="T28" fmla="*/ 20 w 160"/>
              <a:gd name="T29" fmla="*/ 108 h 176"/>
              <a:gd name="T30" fmla="*/ 35 w 160"/>
              <a:gd name="T31" fmla="*/ 101 h 176"/>
              <a:gd name="T32" fmla="*/ 121 w 160"/>
              <a:gd name="T33" fmla="*/ 150 h 176"/>
              <a:gd name="T34" fmla="*/ 120 w 160"/>
              <a:gd name="T35" fmla="*/ 156 h 176"/>
              <a:gd name="T36" fmla="*/ 140 w 160"/>
              <a:gd name="T37" fmla="*/ 176 h 176"/>
              <a:gd name="T38" fmla="*/ 160 w 160"/>
              <a:gd name="T39" fmla="*/ 156 h 176"/>
              <a:gd name="T40" fmla="*/ 140 w 160"/>
              <a:gd name="T41" fmla="*/ 136 h 176"/>
              <a:gd name="T42" fmla="*/ 140 w 160"/>
              <a:gd name="T43" fmla="*/ 8 h 176"/>
              <a:gd name="T44" fmla="*/ 152 w 160"/>
              <a:gd name="T45" fmla="*/ 20 h 176"/>
              <a:gd name="T46" fmla="*/ 140 w 160"/>
              <a:gd name="T47" fmla="*/ 32 h 176"/>
              <a:gd name="T48" fmla="*/ 128 w 160"/>
              <a:gd name="T49" fmla="*/ 20 h 176"/>
              <a:gd name="T50" fmla="*/ 140 w 160"/>
              <a:gd name="T51" fmla="*/ 8 h 176"/>
              <a:gd name="T52" fmla="*/ 20 w 160"/>
              <a:gd name="T53" fmla="*/ 100 h 176"/>
              <a:gd name="T54" fmla="*/ 8 w 160"/>
              <a:gd name="T55" fmla="*/ 88 h 176"/>
              <a:gd name="T56" fmla="*/ 20 w 160"/>
              <a:gd name="T57" fmla="*/ 76 h 176"/>
              <a:gd name="T58" fmla="*/ 32 w 160"/>
              <a:gd name="T59" fmla="*/ 88 h 176"/>
              <a:gd name="T60" fmla="*/ 20 w 160"/>
              <a:gd name="T61" fmla="*/ 100 h 176"/>
              <a:gd name="T62" fmla="*/ 140 w 160"/>
              <a:gd name="T63" fmla="*/ 168 h 176"/>
              <a:gd name="T64" fmla="*/ 128 w 160"/>
              <a:gd name="T65" fmla="*/ 156 h 176"/>
              <a:gd name="T66" fmla="*/ 140 w 160"/>
              <a:gd name="T67" fmla="*/ 144 h 176"/>
              <a:gd name="T68" fmla="*/ 152 w 160"/>
              <a:gd name="T69" fmla="*/ 156 h 176"/>
              <a:gd name="T70" fmla="*/ 140 w 160"/>
              <a:gd name="T71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60" h="176">
                <a:moveTo>
                  <a:pt x="140" y="136"/>
                </a:moveTo>
                <a:cubicBezTo>
                  <a:pt x="134" y="136"/>
                  <a:pt x="129" y="139"/>
                  <a:pt x="125" y="143"/>
                </a:cubicBezTo>
                <a:cubicBezTo>
                  <a:pt x="39" y="94"/>
                  <a:pt x="39" y="94"/>
                  <a:pt x="39" y="94"/>
                </a:cubicBezTo>
                <a:cubicBezTo>
                  <a:pt x="40" y="92"/>
                  <a:pt x="40" y="90"/>
                  <a:pt x="40" y="88"/>
                </a:cubicBezTo>
                <a:cubicBezTo>
                  <a:pt x="40" y="86"/>
                  <a:pt x="40" y="84"/>
                  <a:pt x="39" y="82"/>
                </a:cubicBezTo>
                <a:cubicBezTo>
                  <a:pt x="125" y="33"/>
                  <a:pt x="125" y="33"/>
                  <a:pt x="125" y="33"/>
                </a:cubicBezTo>
                <a:cubicBezTo>
                  <a:pt x="129" y="37"/>
                  <a:pt x="134" y="40"/>
                  <a:pt x="140" y="40"/>
                </a:cubicBezTo>
                <a:cubicBezTo>
                  <a:pt x="151" y="40"/>
                  <a:pt x="160" y="31"/>
                  <a:pt x="160" y="20"/>
                </a:cubicBezTo>
                <a:cubicBezTo>
                  <a:pt x="160" y="9"/>
                  <a:pt x="151" y="0"/>
                  <a:pt x="140" y="0"/>
                </a:cubicBezTo>
                <a:cubicBezTo>
                  <a:pt x="129" y="0"/>
                  <a:pt x="120" y="9"/>
                  <a:pt x="120" y="20"/>
                </a:cubicBezTo>
                <a:cubicBezTo>
                  <a:pt x="120" y="22"/>
                  <a:pt x="120" y="24"/>
                  <a:pt x="121" y="26"/>
                </a:cubicBezTo>
                <a:cubicBezTo>
                  <a:pt x="35" y="75"/>
                  <a:pt x="35" y="75"/>
                  <a:pt x="35" y="75"/>
                </a:cubicBezTo>
                <a:cubicBezTo>
                  <a:pt x="31" y="71"/>
                  <a:pt x="26" y="68"/>
                  <a:pt x="20" y="68"/>
                </a:cubicBezTo>
                <a:cubicBezTo>
                  <a:pt x="9" y="68"/>
                  <a:pt x="0" y="77"/>
                  <a:pt x="0" y="88"/>
                </a:cubicBezTo>
                <a:cubicBezTo>
                  <a:pt x="0" y="99"/>
                  <a:pt x="9" y="108"/>
                  <a:pt x="20" y="108"/>
                </a:cubicBezTo>
                <a:cubicBezTo>
                  <a:pt x="26" y="108"/>
                  <a:pt x="31" y="105"/>
                  <a:pt x="35" y="101"/>
                </a:cubicBezTo>
                <a:cubicBezTo>
                  <a:pt x="121" y="150"/>
                  <a:pt x="121" y="150"/>
                  <a:pt x="121" y="150"/>
                </a:cubicBezTo>
                <a:cubicBezTo>
                  <a:pt x="120" y="152"/>
                  <a:pt x="120" y="154"/>
                  <a:pt x="120" y="156"/>
                </a:cubicBezTo>
                <a:cubicBezTo>
                  <a:pt x="120" y="167"/>
                  <a:pt x="129" y="176"/>
                  <a:pt x="140" y="176"/>
                </a:cubicBezTo>
                <a:cubicBezTo>
                  <a:pt x="151" y="176"/>
                  <a:pt x="160" y="167"/>
                  <a:pt x="160" y="156"/>
                </a:cubicBezTo>
                <a:cubicBezTo>
                  <a:pt x="160" y="145"/>
                  <a:pt x="151" y="136"/>
                  <a:pt x="140" y="136"/>
                </a:cubicBezTo>
                <a:close/>
                <a:moveTo>
                  <a:pt x="140" y="8"/>
                </a:moveTo>
                <a:cubicBezTo>
                  <a:pt x="147" y="8"/>
                  <a:pt x="152" y="13"/>
                  <a:pt x="152" y="20"/>
                </a:cubicBezTo>
                <a:cubicBezTo>
                  <a:pt x="152" y="27"/>
                  <a:pt x="147" y="32"/>
                  <a:pt x="140" y="32"/>
                </a:cubicBezTo>
                <a:cubicBezTo>
                  <a:pt x="133" y="32"/>
                  <a:pt x="128" y="27"/>
                  <a:pt x="128" y="20"/>
                </a:cubicBezTo>
                <a:cubicBezTo>
                  <a:pt x="128" y="13"/>
                  <a:pt x="133" y="8"/>
                  <a:pt x="140" y="8"/>
                </a:cubicBezTo>
                <a:close/>
                <a:moveTo>
                  <a:pt x="20" y="100"/>
                </a:moveTo>
                <a:cubicBezTo>
                  <a:pt x="13" y="100"/>
                  <a:pt x="8" y="95"/>
                  <a:pt x="8" y="88"/>
                </a:cubicBezTo>
                <a:cubicBezTo>
                  <a:pt x="8" y="81"/>
                  <a:pt x="13" y="76"/>
                  <a:pt x="20" y="76"/>
                </a:cubicBezTo>
                <a:cubicBezTo>
                  <a:pt x="27" y="76"/>
                  <a:pt x="32" y="81"/>
                  <a:pt x="32" y="88"/>
                </a:cubicBezTo>
                <a:cubicBezTo>
                  <a:pt x="32" y="95"/>
                  <a:pt x="27" y="100"/>
                  <a:pt x="20" y="100"/>
                </a:cubicBezTo>
                <a:close/>
                <a:moveTo>
                  <a:pt x="140" y="168"/>
                </a:moveTo>
                <a:cubicBezTo>
                  <a:pt x="133" y="168"/>
                  <a:pt x="128" y="163"/>
                  <a:pt x="128" y="156"/>
                </a:cubicBezTo>
                <a:cubicBezTo>
                  <a:pt x="128" y="149"/>
                  <a:pt x="133" y="144"/>
                  <a:pt x="140" y="144"/>
                </a:cubicBezTo>
                <a:cubicBezTo>
                  <a:pt x="147" y="144"/>
                  <a:pt x="152" y="149"/>
                  <a:pt x="152" y="156"/>
                </a:cubicBezTo>
                <a:cubicBezTo>
                  <a:pt x="152" y="163"/>
                  <a:pt x="147" y="168"/>
                  <a:pt x="140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8" name="Freeform 706"/>
          <p:cNvSpPr>
            <a:spLocks noEditPoints="1"/>
          </p:cNvSpPr>
          <p:nvPr/>
        </p:nvSpPr>
        <p:spPr bwMode="auto">
          <a:xfrm>
            <a:off x="6320327" y="2731092"/>
            <a:ext cx="473580" cy="473580"/>
          </a:xfrm>
          <a:custGeom>
            <a:avLst/>
            <a:gdLst>
              <a:gd name="T0" fmla="*/ 151 w 176"/>
              <a:gd name="T1" fmla="*/ 146 h 176"/>
              <a:gd name="T2" fmla="*/ 115 w 176"/>
              <a:gd name="T3" fmla="*/ 166 h 176"/>
              <a:gd name="T4" fmla="*/ 60 w 176"/>
              <a:gd name="T5" fmla="*/ 163 h 176"/>
              <a:gd name="T6" fmla="*/ 15 w 176"/>
              <a:gd name="T7" fmla="*/ 123 h 176"/>
              <a:gd name="T8" fmla="*/ 14 w 176"/>
              <a:gd name="T9" fmla="*/ 56 h 176"/>
              <a:gd name="T10" fmla="*/ 59 w 176"/>
              <a:gd name="T11" fmla="*/ 14 h 176"/>
              <a:gd name="T12" fmla="*/ 123 w 176"/>
              <a:gd name="T13" fmla="*/ 13 h 176"/>
              <a:gd name="T14" fmla="*/ 162 w 176"/>
              <a:gd name="T15" fmla="*/ 47 h 176"/>
              <a:gd name="T16" fmla="*/ 163 w 176"/>
              <a:gd name="T17" fmla="*/ 97 h 176"/>
              <a:gd name="T18" fmla="*/ 136 w 176"/>
              <a:gd name="T19" fmla="*/ 129 h 176"/>
              <a:gd name="T20" fmla="*/ 114 w 176"/>
              <a:gd name="T21" fmla="*/ 132 h 176"/>
              <a:gd name="T22" fmla="*/ 112 w 176"/>
              <a:gd name="T23" fmla="*/ 120 h 176"/>
              <a:gd name="T24" fmla="*/ 144 w 176"/>
              <a:gd name="T25" fmla="*/ 39 h 176"/>
              <a:gd name="T26" fmla="*/ 131 w 176"/>
              <a:gd name="T27" fmla="*/ 53 h 176"/>
              <a:gd name="T28" fmla="*/ 96 w 176"/>
              <a:gd name="T29" fmla="*/ 35 h 176"/>
              <a:gd name="T30" fmla="*/ 51 w 176"/>
              <a:gd name="T31" fmla="*/ 59 h 176"/>
              <a:gd name="T32" fmla="*/ 35 w 176"/>
              <a:gd name="T33" fmla="*/ 106 h 176"/>
              <a:gd name="T34" fmla="*/ 45 w 176"/>
              <a:gd name="T35" fmla="*/ 131 h 176"/>
              <a:gd name="T36" fmla="*/ 89 w 176"/>
              <a:gd name="T37" fmla="*/ 139 h 176"/>
              <a:gd name="T38" fmla="*/ 107 w 176"/>
              <a:gd name="T39" fmla="*/ 137 h 176"/>
              <a:gd name="T40" fmla="*/ 140 w 176"/>
              <a:gd name="T41" fmla="*/ 136 h 176"/>
              <a:gd name="T42" fmla="*/ 171 w 176"/>
              <a:gd name="T43" fmla="*/ 100 h 176"/>
              <a:gd name="T44" fmla="*/ 169 w 176"/>
              <a:gd name="T45" fmla="*/ 43 h 176"/>
              <a:gd name="T46" fmla="*/ 125 w 176"/>
              <a:gd name="T47" fmla="*/ 5 h 176"/>
              <a:gd name="T48" fmla="*/ 57 w 176"/>
              <a:gd name="T49" fmla="*/ 7 h 176"/>
              <a:gd name="T50" fmla="*/ 7 w 176"/>
              <a:gd name="T51" fmla="*/ 52 h 176"/>
              <a:gd name="T52" fmla="*/ 8 w 176"/>
              <a:gd name="T53" fmla="*/ 127 h 176"/>
              <a:gd name="T54" fmla="*/ 59 w 176"/>
              <a:gd name="T55" fmla="*/ 171 h 176"/>
              <a:gd name="T56" fmla="*/ 116 w 176"/>
              <a:gd name="T57" fmla="*/ 173 h 176"/>
              <a:gd name="T58" fmla="*/ 158 w 176"/>
              <a:gd name="T59" fmla="*/ 151 h 176"/>
              <a:gd name="T60" fmla="*/ 175 w 176"/>
              <a:gd name="T61" fmla="*/ 131 h 176"/>
              <a:gd name="T62" fmla="*/ 101 w 176"/>
              <a:gd name="T63" fmla="*/ 120 h 176"/>
              <a:gd name="T64" fmla="*/ 81 w 176"/>
              <a:gd name="T65" fmla="*/ 133 h 176"/>
              <a:gd name="T66" fmla="*/ 51 w 176"/>
              <a:gd name="T67" fmla="*/ 126 h 176"/>
              <a:gd name="T68" fmla="*/ 43 w 176"/>
              <a:gd name="T69" fmla="*/ 106 h 176"/>
              <a:gd name="T70" fmla="*/ 57 w 176"/>
              <a:gd name="T71" fmla="*/ 64 h 176"/>
              <a:gd name="T72" fmla="*/ 95 w 176"/>
              <a:gd name="T73" fmla="*/ 43 h 176"/>
              <a:gd name="T74" fmla="*/ 114 w 176"/>
              <a:gd name="T75" fmla="*/ 47 h 176"/>
              <a:gd name="T76" fmla="*/ 127 w 176"/>
              <a:gd name="T77" fmla="*/ 63 h 176"/>
              <a:gd name="T78" fmla="*/ 101 w 176"/>
              <a:gd name="T7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165" y="131"/>
                </a:moveTo>
                <a:cubicBezTo>
                  <a:pt x="161" y="136"/>
                  <a:pt x="156" y="141"/>
                  <a:pt x="151" y="146"/>
                </a:cubicBezTo>
                <a:cubicBezTo>
                  <a:pt x="146" y="150"/>
                  <a:pt x="141" y="154"/>
                  <a:pt x="134" y="158"/>
                </a:cubicBezTo>
                <a:cubicBezTo>
                  <a:pt x="128" y="161"/>
                  <a:pt x="122" y="164"/>
                  <a:pt x="115" y="166"/>
                </a:cubicBezTo>
                <a:cubicBezTo>
                  <a:pt x="108" y="167"/>
                  <a:pt x="100" y="168"/>
                  <a:pt x="93" y="168"/>
                </a:cubicBezTo>
                <a:cubicBezTo>
                  <a:pt x="81" y="168"/>
                  <a:pt x="70" y="167"/>
                  <a:pt x="60" y="163"/>
                </a:cubicBezTo>
                <a:cubicBezTo>
                  <a:pt x="50" y="160"/>
                  <a:pt x="41" y="155"/>
                  <a:pt x="33" y="148"/>
                </a:cubicBezTo>
                <a:cubicBezTo>
                  <a:pt x="26" y="141"/>
                  <a:pt x="19" y="133"/>
                  <a:pt x="15" y="123"/>
                </a:cubicBezTo>
                <a:cubicBezTo>
                  <a:pt x="10" y="113"/>
                  <a:pt x="8" y="101"/>
                  <a:pt x="8" y="87"/>
                </a:cubicBezTo>
                <a:cubicBezTo>
                  <a:pt x="8" y="76"/>
                  <a:pt x="10" y="66"/>
                  <a:pt x="14" y="56"/>
                </a:cubicBezTo>
                <a:cubicBezTo>
                  <a:pt x="19" y="47"/>
                  <a:pt x="25" y="38"/>
                  <a:pt x="32" y="31"/>
                </a:cubicBezTo>
                <a:cubicBezTo>
                  <a:pt x="40" y="24"/>
                  <a:pt x="49" y="18"/>
                  <a:pt x="59" y="14"/>
                </a:cubicBezTo>
                <a:cubicBezTo>
                  <a:pt x="69" y="10"/>
                  <a:pt x="81" y="8"/>
                  <a:pt x="93" y="8"/>
                </a:cubicBezTo>
                <a:cubicBezTo>
                  <a:pt x="103" y="8"/>
                  <a:pt x="114" y="9"/>
                  <a:pt x="123" y="13"/>
                </a:cubicBezTo>
                <a:cubicBezTo>
                  <a:pt x="132" y="16"/>
                  <a:pt x="140" y="20"/>
                  <a:pt x="147" y="26"/>
                </a:cubicBezTo>
                <a:cubicBezTo>
                  <a:pt x="153" y="32"/>
                  <a:pt x="159" y="39"/>
                  <a:pt x="162" y="47"/>
                </a:cubicBezTo>
                <a:cubicBezTo>
                  <a:pt x="166" y="55"/>
                  <a:pt x="168" y="64"/>
                  <a:pt x="168" y="74"/>
                </a:cubicBezTo>
                <a:cubicBezTo>
                  <a:pt x="168" y="82"/>
                  <a:pt x="166" y="90"/>
                  <a:pt x="163" y="97"/>
                </a:cubicBezTo>
                <a:cubicBezTo>
                  <a:pt x="160" y="105"/>
                  <a:pt x="156" y="111"/>
                  <a:pt x="152" y="117"/>
                </a:cubicBezTo>
                <a:cubicBezTo>
                  <a:pt x="147" y="122"/>
                  <a:pt x="142" y="126"/>
                  <a:pt x="136" y="129"/>
                </a:cubicBezTo>
                <a:cubicBezTo>
                  <a:pt x="131" y="132"/>
                  <a:pt x="125" y="134"/>
                  <a:pt x="121" y="134"/>
                </a:cubicBezTo>
                <a:cubicBezTo>
                  <a:pt x="118" y="134"/>
                  <a:pt x="115" y="133"/>
                  <a:pt x="114" y="132"/>
                </a:cubicBezTo>
                <a:cubicBezTo>
                  <a:pt x="113" y="131"/>
                  <a:pt x="112" y="130"/>
                  <a:pt x="111" y="128"/>
                </a:cubicBezTo>
                <a:cubicBezTo>
                  <a:pt x="111" y="126"/>
                  <a:pt x="111" y="123"/>
                  <a:pt x="112" y="120"/>
                </a:cubicBezTo>
                <a:cubicBezTo>
                  <a:pt x="113" y="117"/>
                  <a:pt x="114" y="114"/>
                  <a:pt x="116" y="110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1" y="53"/>
                  <a:pt x="131" y="53"/>
                  <a:pt x="131" y="53"/>
                </a:cubicBezTo>
                <a:cubicBezTo>
                  <a:pt x="128" y="48"/>
                  <a:pt x="124" y="44"/>
                  <a:pt x="118" y="41"/>
                </a:cubicBezTo>
                <a:cubicBezTo>
                  <a:pt x="112" y="37"/>
                  <a:pt x="104" y="35"/>
                  <a:pt x="96" y="35"/>
                </a:cubicBezTo>
                <a:cubicBezTo>
                  <a:pt x="87" y="35"/>
                  <a:pt x="78" y="37"/>
                  <a:pt x="71" y="42"/>
                </a:cubicBezTo>
                <a:cubicBezTo>
                  <a:pt x="63" y="46"/>
                  <a:pt x="57" y="52"/>
                  <a:pt x="51" y="59"/>
                </a:cubicBezTo>
                <a:cubicBezTo>
                  <a:pt x="46" y="66"/>
                  <a:pt x="42" y="74"/>
                  <a:pt x="39" y="82"/>
                </a:cubicBezTo>
                <a:cubicBezTo>
                  <a:pt x="36" y="90"/>
                  <a:pt x="35" y="98"/>
                  <a:pt x="35" y="106"/>
                </a:cubicBezTo>
                <a:cubicBezTo>
                  <a:pt x="35" y="111"/>
                  <a:pt x="35" y="115"/>
                  <a:pt x="37" y="120"/>
                </a:cubicBezTo>
                <a:cubicBezTo>
                  <a:pt x="39" y="124"/>
                  <a:pt x="42" y="128"/>
                  <a:pt x="45" y="131"/>
                </a:cubicBezTo>
                <a:cubicBezTo>
                  <a:pt x="48" y="134"/>
                  <a:pt x="52" y="137"/>
                  <a:pt x="56" y="139"/>
                </a:cubicBezTo>
                <a:cubicBezTo>
                  <a:pt x="66" y="143"/>
                  <a:pt x="77" y="142"/>
                  <a:pt x="89" y="139"/>
                </a:cubicBezTo>
                <a:cubicBezTo>
                  <a:pt x="94" y="137"/>
                  <a:pt x="99" y="134"/>
                  <a:pt x="103" y="129"/>
                </a:cubicBezTo>
                <a:cubicBezTo>
                  <a:pt x="104" y="132"/>
                  <a:pt x="105" y="135"/>
                  <a:pt x="107" y="137"/>
                </a:cubicBezTo>
                <a:cubicBezTo>
                  <a:pt x="110" y="140"/>
                  <a:pt x="115" y="142"/>
                  <a:pt x="120" y="142"/>
                </a:cubicBezTo>
                <a:cubicBezTo>
                  <a:pt x="126" y="142"/>
                  <a:pt x="133" y="140"/>
                  <a:pt x="140" y="136"/>
                </a:cubicBezTo>
                <a:cubicBezTo>
                  <a:pt x="146" y="133"/>
                  <a:pt x="152" y="128"/>
                  <a:pt x="158" y="122"/>
                </a:cubicBezTo>
                <a:cubicBezTo>
                  <a:pt x="163" y="116"/>
                  <a:pt x="167" y="108"/>
                  <a:pt x="171" y="100"/>
                </a:cubicBezTo>
                <a:cubicBezTo>
                  <a:pt x="174" y="92"/>
                  <a:pt x="176" y="83"/>
                  <a:pt x="176" y="74"/>
                </a:cubicBezTo>
                <a:cubicBezTo>
                  <a:pt x="176" y="62"/>
                  <a:pt x="174" y="52"/>
                  <a:pt x="169" y="43"/>
                </a:cubicBezTo>
                <a:cubicBezTo>
                  <a:pt x="165" y="34"/>
                  <a:pt x="159" y="26"/>
                  <a:pt x="152" y="20"/>
                </a:cubicBezTo>
                <a:cubicBezTo>
                  <a:pt x="144" y="13"/>
                  <a:pt x="135" y="8"/>
                  <a:pt x="125" y="5"/>
                </a:cubicBezTo>
                <a:cubicBezTo>
                  <a:pt x="115" y="2"/>
                  <a:pt x="104" y="0"/>
                  <a:pt x="93" y="0"/>
                </a:cubicBezTo>
                <a:cubicBezTo>
                  <a:pt x="80" y="0"/>
                  <a:pt x="68" y="2"/>
                  <a:pt x="57" y="7"/>
                </a:cubicBezTo>
                <a:cubicBezTo>
                  <a:pt x="46" y="11"/>
                  <a:pt x="36" y="17"/>
                  <a:pt x="27" y="25"/>
                </a:cubicBezTo>
                <a:cubicBezTo>
                  <a:pt x="19" y="33"/>
                  <a:pt x="12" y="42"/>
                  <a:pt x="7" y="52"/>
                </a:cubicBezTo>
                <a:cubicBezTo>
                  <a:pt x="2" y="63"/>
                  <a:pt x="0" y="75"/>
                  <a:pt x="0" y="87"/>
                </a:cubicBezTo>
                <a:cubicBezTo>
                  <a:pt x="0" y="103"/>
                  <a:pt x="3" y="116"/>
                  <a:pt x="8" y="127"/>
                </a:cubicBezTo>
                <a:cubicBezTo>
                  <a:pt x="13" y="138"/>
                  <a:pt x="21" y="148"/>
                  <a:pt x="29" y="155"/>
                </a:cubicBezTo>
                <a:cubicBezTo>
                  <a:pt x="38" y="162"/>
                  <a:pt x="48" y="168"/>
                  <a:pt x="59" y="171"/>
                </a:cubicBezTo>
                <a:cubicBezTo>
                  <a:pt x="70" y="174"/>
                  <a:pt x="81" y="176"/>
                  <a:pt x="93" y="176"/>
                </a:cubicBezTo>
                <a:cubicBezTo>
                  <a:pt x="101" y="176"/>
                  <a:pt x="109" y="175"/>
                  <a:pt x="116" y="173"/>
                </a:cubicBezTo>
                <a:cubicBezTo>
                  <a:pt x="124" y="171"/>
                  <a:pt x="131" y="168"/>
                  <a:pt x="138" y="164"/>
                </a:cubicBezTo>
                <a:cubicBezTo>
                  <a:pt x="145" y="161"/>
                  <a:pt x="152" y="156"/>
                  <a:pt x="158" y="151"/>
                </a:cubicBezTo>
                <a:cubicBezTo>
                  <a:pt x="164" y="145"/>
                  <a:pt x="169" y="139"/>
                  <a:pt x="173" y="133"/>
                </a:cubicBezTo>
                <a:cubicBezTo>
                  <a:pt x="175" y="131"/>
                  <a:pt x="175" y="131"/>
                  <a:pt x="175" y="131"/>
                </a:cubicBezTo>
                <a:cubicBezTo>
                  <a:pt x="165" y="131"/>
                  <a:pt x="165" y="131"/>
                  <a:pt x="165" y="131"/>
                </a:cubicBezTo>
                <a:close/>
                <a:moveTo>
                  <a:pt x="101" y="120"/>
                </a:moveTo>
                <a:cubicBezTo>
                  <a:pt x="98" y="124"/>
                  <a:pt x="95" y="127"/>
                  <a:pt x="91" y="129"/>
                </a:cubicBezTo>
                <a:cubicBezTo>
                  <a:pt x="88" y="131"/>
                  <a:pt x="85" y="132"/>
                  <a:pt x="81" y="133"/>
                </a:cubicBezTo>
                <a:cubicBezTo>
                  <a:pt x="74" y="135"/>
                  <a:pt x="66" y="134"/>
                  <a:pt x="60" y="132"/>
                </a:cubicBezTo>
                <a:cubicBezTo>
                  <a:pt x="56" y="130"/>
                  <a:pt x="53" y="128"/>
                  <a:pt x="51" y="126"/>
                </a:cubicBezTo>
                <a:cubicBezTo>
                  <a:pt x="48" y="123"/>
                  <a:pt x="46" y="120"/>
                  <a:pt x="45" y="117"/>
                </a:cubicBezTo>
                <a:cubicBezTo>
                  <a:pt x="43" y="113"/>
                  <a:pt x="43" y="110"/>
                  <a:pt x="43" y="106"/>
                </a:cubicBezTo>
                <a:cubicBezTo>
                  <a:pt x="43" y="99"/>
                  <a:pt x="44" y="92"/>
                  <a:pt x="46" y="85"/>
                </a:cubicBezTo>
                <a:cubicBezTo>
                  <a:pt x="49" y="77"/>
                  <a:pt x="53" y="71"/>
                  <a:pt x="57" y="64"/>
                </a:cubicBezTo>
                <a:cubicBezTo>
                  <a:pt x="62" y="58"/>
                  <a:pt x="67" y="53"/>
                  <a:pt x="74" y="49"/>
                </a:cubicBezTo>
                <a:cubicBezTo>
                  <a:pt x="80" y="45"/>
                  <a:pt x="87" y="43"/>
                  <a:pt x="95" y="43"/>
                </a:cubicBezTo>
                <a:cubicBezTo>
                  <a:pt x="98" y="43"/>
                  <a:pt x="101" y="43"/>
                  <a:pt x="104" y="44"/>
                </a:cubicBezTo>
                <a:cubicBezTo>
                  <a:pt x="108" y="44"/>
                  <a:pt x="111" y="46"/>
                  <a:pt x="114" y="47"/>
                </a:cubicBezTo>
                <a:cubicBezTo>
                  <a:pt x="117" y="49"/>
                  <a:pt x="119" y="51"/>
                  <a:pt x="122" y="53"/>
                </a:cubicBezTo>
                <a:cubicBezTo>
                  <a:pt x="124" y="56"/>
                  <a:pt x="125" y="59"/>
                  <a:pt x="127" y="63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7" y="112"/>
                  <a:pt x="104" y="116"/>
                  <a:pt x="101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9" name="Freeform 707"/>
          <p:cNvSpPr>
            <a:spLocks noEditPoints="1"/>
          </p:cNvSpPr>
          <p:nvPr/>
        </p:nvSpPr>
        <p:spPr bwMode="auto">
          <a:xfrm>
            <a:off x="7230096" y="2731092"/>
            <a:ext cx="486047" cy="473580"/>
          </a:xfrm>
          <a:custGeom>
            <a:avLst/>
            <a:gdLst>
              <a:gd name="T0" fmla="*/ 0 w 176"/>
              <a:gd name="T1" fmla="*/ 88 h 176"/>
              <a:gd name="T2" fmla="*/ 176 w 176"/>
              <a:gd name="T3" fmla="*/ 88 h 176"/>
              <a:gd name="T4" fmla="*/ 132 w 176"/>
              <a:gd name="T5" fmla="*/ 21 h 176"/>
              <a:gd name="T6" fmla="*/ 130 w 176"/>
              <a:gd name="T7" fmla="*/ 48 h 176"/>
              <a:gd name="T8" fmla="*/ 123 w 176"/>
              <a:gd name="T9" fmla="*/ 68 h 176"/>
              <a:gd name="T10" fmla="*/ 85 w 176"/>
              <a:gd name="T11" fmla="*/ 26 h 176"/>
              <a:gd name="T12" fmla="*/ 132 w 176"/>
              <a:gd name="T13" fmla="*/ 21 h 176"/>
              <a:gd name="T14" fmla="*/ 138 w 176"/>
              <a:gd name="T15" fmla="*/ 118 h 176"/>
              <a:gd name="T16" fmla="*/ 100 w 176"/>
              <a:gd name="T17" fmla="*/ 119 h 176"/>
              <a:gd name="T18" fmla="*/ 115 w 176"/>
              <a:gd name="T19" fmla="*/ 100 h 176"/>
              <a:gd name="T20" fmla="*/ 101 w 176"/>
              <a:gd name="T21" fmla="*/ 9 h 176"/>
              <a:gd name="T22" fmla="*/ 84 w 176"/>
              <a:gd name="T23" fmla="*/ 8 h 176"/>
              <a:gd name="T24" fmla="*/ 109 w 176"/>
              <a:gd name="T25" fmla="*/ 94 h 176"/>
              <a:gd name="T26" fmla="*/ 88 w 176"/>
              <a:gd name="T27" fmla="*/ 108 h 176"/>
              <a:gd name="T28" fmla="*/ 32 w 176"/>
              <a:gd name="T29" fmla="*/ 97 h 176"/>
              <a:gd name="T30" fmla="*/ 52 w 176"/>
              <a:gd name="T31" fmla="*/ 60 h 176"/>
              <a:gd name="T32" fmla="*/ 63 w 176"/>
              <a:gd name="T33" fmla="*/ 43 h 176"/>
              <a:gd name="T34" fmla="*/ 109 w 176"/>
              <a:gd name="T35" fmla="*/ 94 h 176"/>
              <a:gd name="T36" fmla="*/ 8 w 176"/>
              <a:gd name="T37" fmla="*/ 90 h 176"/>
              <a:gd name="T38" fmla="*/ 20 w 176"/>
              <a:gd name="T39" fmla="*/ 128 h 176"/>
              <a:gd name="T40" fmla="*/ 25 w 176"/>
              <a:gd name="T41" fmla="*/ 93 h 176"/>
              <a:gd name="T42" fmla="*/ 76 w 176"/>
              <a:gd name="T43" fmla="*/ 9 h 176"/>
              <a:gd name="T44" fmla="*/ 58 w 176"/>
              <a:gd name="T45" fmla="*/ 37 h 176"/>
              <a:gd name="T46" fmla="*/ 40 w 176"/>
              <a:gd name="T47" fmla="*/ 48 h 176"/>
              <a:gd name="T48" fmla="*/ 25 w 176"/>
              <a:gd name="T49" fmla="*/ 93 h 176"/>
              <a:gd name="T50" fmla="*/ 28 w 176"/>
              <a:gd name="T51" fmla="*/ 128 h 176"/>
              <a:gd name="T52" fmla="*/ 77 w 176"/>
              <a:gd name="T53" fmla="*/ 124 h 176"/>
              <a:gd name="T54" fmla="*/ 30 w 176"/>
              <a:gd name="T55" fmla="*/ 143 h 176"/>
              <a:gd name="T56" fmla="*/ 88 w 176"/>
              <a:gd name="T57" fmla="*/ 168 h 176"/>
              <a:gd name="T58" fmla="*/ 83 w 176"/>
              <a:gd name="T59" fmla="*/ 131 h 176"/>
              <a:gd name="T60" fmla="*/ 97 w 176"/>
              <a:gd name="T61" fmla="*/ 127 h 176"/>
              <a:gd name="T62" fmla="*/ 149 w 176"/>
              <a:gd name="T63" fmla="*/ 123 h 176"/>
              <a:gd name="T64" fmla="*/ 88 w 176"/>
              <a:gd name="T65" fmla="*/ 168 h 176"/>
              <a:gd name="T66" fmla="*/ 120 w 176"/>
              <a:gd name="T67" fmla="*/ 93 h 176"/>
              <a:gd name="T68" fmla="*/ 132 w 176"/>
              <a:gd name="T69" fmla="*/ 72 h 176"/>
              <a:gd name="T70" fmla="*/ 137 w 176"/>
              <a:gd name="T71" fmla="*/ 49 h 176"/>
              <a:gd name="T72" fmla="*/ 168 w 176"/>
              <a:gd name="T73" fmla="*/ 88 h 176"/>
              <a:gd name="T74" fmla="*/ 150 w 176"/>
              <a:gd name="T75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132" y="21"/>
                </a:moveTo>
                <a:cubicBezTo>
                  <a:pt x="132" y="22"/>
                  <a:pt x="132" y="23"/>
                  <a:pt x="132" y="24"/>
                </a:cubicBezTo>
                <a:cubicBezTo>
                  <a:pt x="132" y="32"/>
                  <a:pt x="131" y="40"/>
                  <a:pt x="130" y="48"/>
                </a:cubicBezTo>
                <a:cubicBezTo>
                  <a:pt x="124" y="49"/>
                  <a:pt x="120" y="54"/>
                  <a:pt x="120" y="60"/>
                </a:cubicBezTo>
                <a:cubicBezTo>
                  <a:pt x="120" y="63"/>
                  <a:pt x="121" y="66"/>
                  <a:pt x="123" y="68"/>
                </a:cubicBezTo>
                <a:cubicBezTo>
                  <a:pt x="121" y="75"/>
                  <a:pt x="118" y="81"/>
                  <a:pt x="114" y="87"/>
                </a:cubicBezTo>
                <a:cubicBezTo>
                  <a:pt x="99" y="70"/>
                  <a:pt x="89" y="49"/>
                  <a:pt x="85" y="26"/>
                </a:cubicBezTo>
                <a:cubicBezTo>
                  <a:pt x="94" y="20"/>
                  <a:pt x="104" y="16"/>
                  <a:pt x="115" y="13"/>
                </a:cubicBezTo>
                <a:cubicBezTo>
                  <a:pt x="121" y="15"/>
                  <a:pt x="127" y="18"/>
                  <a:pt x="132" y="21"/>
                </a:cubicBezTo>
                <a:close/>
                <a:moveTo>
                  <a:pt x="115" y="100"/>
                </a:moveTo>
                <a:cubicBezTo>
                  <a:pt x="122" y="107"/>
                  <a:pt x="130" y="113"/>
                  <a:pt x="138" y="118"/>
                </a:cubicBezTo>
                <a:cubicBezTo>
                  <a:pt x="130" y="119"/>
                  <a:pt x="121" y="120"/>
                  <a:pt x="112" y="120"/>
                </a:cubicBezTo>
                <a:cubicBezTo>
                  <a:pt x="108" y="120"/>
                  <a:pt x="104" y="120"/>
                  <a:pt x="100" y="119"/>
                </a:cubicBezTo>
                <a:cubicBezTo>
                  <a:pt x="100" y="119"/>
                  <a:pt x="100" y="118"/>
                  <a:pt x="100" y="117"/>
                </a:cubicBezTo>
                <a:cubicBezTo>
                  <a:pt x="105" y="112"/>
                  <a:pt x="110" y="106"/>
                  <a:pt x="115" y="100"/>
                </a:cubicBezTo>
                <a:close/>
                <a:moveTo>
                  <a:pt x="88" y="8"/>
                </a:moveTo>
                <a:cubicBezTo>
                  <a:pt x="92" y="8"/>
                  <a:pt x="97" y="8"/>
                  <a:pt x="101" y="9"/>
                </a:cubicBezTo>
                <a:cubicBezTo>
                  <a:pt x="95" y="11"/>
                  <a:pt x="90" y="14"/>
                  <a:pt x="84" y="17"/>
                </a:cubicBezTo>
                <a:cubicBezTo>
                  <a:pt x="84" y="14"/>
                  <a:pt x="84" y="11"/>
                  <a:pt x="84" y="8"/>
                </a:cubicBezTo>
                <a:cubicBezTo>
                  <a:pt x="85" y="8"/>
                  <a:pt x="87" y="8"/>
                  <a:pt x="88" y="8"/>
                </a:cubicBezTo>
                <a:close/>
                <a:moveTo>
                  <a:pt x="109" y="94"/>
                </a:moveTo>
                <a:cubicBezTo>
                  <a:pt x="105" y="100"/>
                  <a:pt x="100" y="105"/>
                  <a:pt x="95" y="110"/>
                </a:cubicBezTo>
                <a:cubicBezTo>
                  <a:pt x="93" y="109"/>
                  <a:pt x="91" y="108"/>
                  <a:pt x="88" y="108"/>
                </a:cubicBezTo>
                <a:cubicBezTo>
                  <a:pt x="83" y="108"/>
                  <a:pt x="78" y="111"/>
                  <a:pt x="77" y="116"/>
                </a:cubicBezTo>
                <a:cubicBezTo>
                  <a:pt x="61" y="112"/>
                  <a:pt x="46" y="106"/>
                  <a:pt x="32" y="97"/>
                </a:cubicBezTo>
                <a:cubicBezTo>
                  <a:pt x="36" y="84"/>
                  <a:pt x="42" y="71"/>
                  <a:pt x="49" y="60"/>
                </a:cubicBezTo>
                <a:cubicBezTo>
                  <a:pt x="50" y="60"/>
                  <a:pt x="51" y="60"/>
                  <a:pt x="52" y="60"/>
                </a:cubicBezTo>
                <a:cubicBezTo>
                  <a:pt x="59" y="60"/>
                  <a:pt x="64" y="55"/>
                  <a:pt x="64" y="48"/>
                </a:cubicBezTo>
                <a:cubicBezTo>
                  <a:pt x="64" y="46"/>
                  <a:pt x="64" y="45"/>
                  <a:pt x="63" y="43"/>
                </a:cubicBezTo>
                <a:cubicBezTo>
                  <a:pt x="68" y="39"/>
                  <a:pt x="73" y="34"/>
                  <a:pt x="78" y="31"/>
                </a:cubicBezTo>
                <a:cubicBezTo>
                  <a:pt x="82" y="55"/>
                  <a:pt x="94" y="77"/>
                  <a:pt x="109" y="94"/>
                </a:cubicBezTo>
                <a:close/>
                <a:moveTo>
                  <a:pt x="20" y="130"/>
                </a:moveTo>
                <a:cubicBezTo>
                  <a:pt x="13" y="118"/>
                  <a:pt x="8" y="104"/>
                  <a:pt x="8" y="90"/>
                </a:cubicBezTo>
                <a:cubicBezTo>
                  <a:pt x="13" y="94"/>
                  <a:pt x="18" y="97"/>
                  <a:pt x="23" y="101"/>
                </a:cubicBezTo>
                <a:cubicBezTo>
                  <a:pt x="21" y="110"/>
                  <a:pt x="20" y="119"/>
                  <a:pt x="20" y="128"/>
                </a:cubicBezTo>
                <a:cubicBezTo>
                  <a:pt x="20" y="129"/>
                  <a:pt x="20" y="129"/>
                  <a:pt x="20" y="130"/>
                </a:cubicBezTo>
                <a:close/>
                <a:moveTo>
                  <a:pt x="25" y="93"/>
                </a:moveTo>
                <a:cubicBezTo>
                  <a:pt x="19" y="89"/>
                  <a:pt x="14" y="84"/>
                  <a:pt x="9" y="79"/>
                </a:cubicBezTo>
                <a:cubicBezTo>
                  <a:pt x="12" y="43"/>
                  <a:pt x="40" y="14"/>
                  <a:pt x="76" y="9"/>
                </a:cubicBezTo>
                <a:cubicBezTo>
                  <a:pt x="76" y="13"/>
                  <a:pt x="76" y="17"/>
                  <a:pt x="77" y="22"/>
                </a:cubicBezTo>
                <a:cubicBezTo>
                  <a:pt x="70" y="26"/>
                  <a:pt x="63" y="32"/>
                  <a:pt x="58" y="37"/>
                </a:cubicBezTo>
                <a:cubicBezTo>
                  <a:pt x="56" y="37"/>
                  <a:pt x="54" y="36"/>
                  <a:pt x="52" y="36"/>
                </a:cubicBezTo>
                <a:cubicBezTo>
                  <a:pt x="45" y="36"/>
                  <a:pt x="40" y="41"/>
                  <a:pt x="40" y="48"/>
                </a:cubicBezTo>
                <a:cubicBezTo>
                  <a:pt x="40" y="51"/>
                  <a:pt x="41" y="53"/>
                  <a:pt x="43" y="55"/>
                </a:cubicBezTo>
                <a:cubicBezTo>
                  <a:pt x="35" y="67"/>
                  <a:pt x="29" y="79"/>
                  <a:pt x="25" y="93"/>
                </a:cubicBezTo>
                <a:close/>
                <a:moveTo>
                  <a:pt x="29" y="142"/>
                </a:moveTo>
                <a:cubicBezTo>
                  <a:pt x="28" y="137"/>
                  <a:pt x="28" y="133"/>
                  <a:pt x="28" y="128"/>
                </a:cubicBezTo>
                <a:cubicBezTo>
                  <a:pt x="28" y="120"/>
                  <a:pt x="29" y="113"/>
                  <a:pt x="30" y="105"/>
                </a:cubicBezTo>
                <a:cubicBezTo>
                  <a:pt x="44" y="114"/>
                  <a:pt x="60" y="120"/>
                  <a:pt x="77" y="124"/>
                </a:cubicBezTo>
                <a:cubicBezTo>
                  <a:pt x="77" y="124"/>
                  <a:pt x="77" y="125"/>
                  <a:pt x="77" y="125"/>
                </a:cubicBezTo>
                <a:cubicBezTo>
                  <a:pt x="63" y="134"/>
                  <a:pt x="47" y="140"/>
                  <a:pt x="30" y="143"/>
                </a:cubicBezTo>
                <a:cubicBezTo>
                  <a:pt x="29" y="142"/>
                  <a:pt x="29" y="142"/>
                  <a:pt x="29" y="142"/>
                </a:cubicBezTo>
                <a:close/>
                <a:moveTo>
                  <a:pt x="88" y="168"/>
                </a:moveTo>
                <a:cubicBezTo>
                  <a:pt x="68" y="168"/>
                  <a:pt x="51" y="161"/>
                  <a:pt x="37" y="149"/>
                </a:cubicBezTo>
                <a:cubicBezTo>
                  <a:pt x="53" y="146"/>
                  <a:pt x="69" y="140"/>
                  <a:pt x="83" y="131"/>
                </a:cubicBezTo>
                <a:cubicBezTo>
                  <a:pt x="84" y="131"/>
                  <a:pt x="86" y="132"/>
                  <a:pt x="88" y="132"/>
                </a:cubicBezTo>
                <a:cubicBezTo>
                  <a:pt x="92" y="132"/>
                  <a:pt x="95" y="130"/>
                  <a:pt x="97" y="127"/>
                </a:cubicBezTo>
                <a:cubicBezTo>
                  <a:pt x="102" y="128"/>
                  <a:pt x="107" y="128"/>
                  <a:pt x="112" y="128"/>
                </a:cubicBezTo>
                <a:cubicBezTo>
                  <a:pt x="125" y="128"/>
                  <a:pt x="137" y="126"/>
                  <a:pt x="149" y="123"/>
                </a:cubicBezTo>
                <a:cubicBezTo>
                  <a:pt x="152" y="125"/>
                  <a:pt x="155" y="126"/>
                  <a:pt x="158" y="127"/>
                </a:cubicBezTo>
                <a:cubicBezTo>
                  <a:pt x="144" y="152"/>
                  <a:pt x="118" y="168"/>
                  <a:pt x="88" y="168"/>
                </a:cubicBezTo>
                <a:close/>
                <a:moveTo>
                  <a:pt x="150" y="115"/>
                </a:moveTo>
                <a:cubicBezTo>
                  <a:pt x="139" y="109"/>
                  <a:pt x="129" y="102"/>
                  <a:pt x="120" y="93"/>
                </a:cubicBezTo>
                <a:cubicBezTo>
                  <a:pt x="124" y="87"/>
                  <a:pt x="128" y="79"/>
                  <a:pt x="131" y="72"/>
                </a:cubicBezTo>
                <a:cubicBezTo>
                  <a:pt x="131" y="72"/>
                  <a:pt x="132" y="72"/>
                  <a:pt x="132" y="72"/>
                </a:cubicBezTo>
                <a:cubicBezTo>
                  <a:pt x="139" y="72"/>
                  <a:pt x="144" y="67"/>
                  <a:pt x="144" y="60"/>
                </a:cubicBezTo>
                <a:cubicBezTo>
                  <a:pt x="144" y="55"/>
                  <a:pt x="141" y="51"/>
                  <a:pt x="137" y="49"/>
                </a:cubicBezTo>
                <a:cubicBezTo>
                  <a:pt x="139" y="42"/>
                  <a:pt x="140" y="35"/>
                  <a:pt x="140" y="27"/>
                </a:cubicBezTo>
                <a:cubicBezTo>
                  <a:pt x="157" y="42"/>
                  <a:pt x="168" y="64"/>
                  <a:pt x="168" y="88"/>
                </a:cubicBezTo>
                <a:cubicBezTo>
                  <a:pt x="168" y="96"/>
                  <a:pt x="167" y="103"/>
                  <a:pt x="165" y="111"/>
                </a:cubicBezTo>
                <a:cubicBezTo>
                  <a:pt x="160" y="112"/>
                  <a:pt x="155" y="114"/>
                  <a:pt x="150" y="1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0" name="Freeform 708"/>
          <p:cNvSpPr>
            <a:spLocks noEditPoints="1"/>
          </p:cNvSpPr>
          <p:nvPr/>
        </p:nvSpPr>
        <p:spPr bwMode="auto">
          <a:xfrm>
            <a:off x="8202182" y="2731092"/>
            <a:ext cx="386346" cy="473580"/>
          </a:xfrm>
          <a:custGeom>
            <a:avLst/>
            <a:gdLst>
              <a:gd name="T0" fmla="*/ 144 w 144"/>
              <a:gd name="T1" fmla="*/ 24 h 176"/>
              <a:gd name="T2" fmla="*/ 72 w 144"/>
              <a:gd name="T3" fmla="*/ 0 h 176"/>
              <a:gd name="T4" fmla="*/ 0 w 144"/>
              <a:gd name="T5" fmla="*/ 24 h 176"/>
              <a:gd name="T6" fmla="*/ 0 w 144"/>
              <a:gd name="T7" fmla="*/ 56 h 176"/>
              <a:gd name="T8" fmla="*/ 4 w 144"/>
              <a:gd name="T9" fmla="*/ 64 h 176"/>
              <a:gd name="T10" fmla="*/ 0 w 144"/>
              <a:gd name="T11" fmla="*/ 72 h 176"/>
              <a:gd name="T12" fmla="*/ 0 w 144"/>
              <a:gd name="T13" fmla="*/ 104 h 176"/>
              <a:gd name="T14" fmla="*/ 4 w 144"/>
              <a:gd name="T15" fmla="*/ 112 h 176"/>
              <a:gd name="T16" fmla="*/ 0 w 144"/>
              <a:gd name="T17" fmla="*/ 120 h 176"/>
              <a:gd name="T18" fmla="*/ 0 w 144"/>
              <a:gd name="T19" fmla="*/ 152 h 176"/>
              <a:gd name="T20" fmla="*/ 72 w 144"/>
              <a:gd name="T21" fmla="*/ 176 h 176"/>
              <a:gd name="T22" fmla="*/ 144 w 144"/>
              <a:gd name="T23" fmla="*/ 152 h 176"/>
              <a:gd name="T24" fmla="*/ 144 w 144"/>
              <a:gd name="T25" fmla="*/ 120 h 176"/>
              <a:gd name="T26" fmla="*/ 140 w 144"/>
              <a:gd name="T27" fmla="*/ 112 h 176"/>
              <a:gd name="T28" fmla="*/ 144 w 144"/>
              <a:gd name="T29" fmla="*/ 104 h 176"/>
              <a:gd name="T30" fmla="*/ 144 w 144"/>
              <a:gd name="T31" fmla="*/ 72 h 176"/>
              <a:gd name="T32" fmla="*/ 140 w 144"/>
              <a:gd name="T33" fmla="*/ 64 h 176"/>
              <a:gd name="T34" fmla="*/ 144 w 144"/>
              <a:gd name="T35" fmla="*/ 56 h 176"/>
              <a:gd name="T36" fmla="*/ 144 w 144"/>
              <a:gd name="T37" fmla="*/ 24 h 176"/>
              <a:gd name="T38" fmla="*/ 136 w 144"/>
              <a:gd name="T39" fmla="*/ 152 h 176"/>
              <a:gd name="T40" fmla="*/ 72 w 144"/>
              <a:gd name="T41" fmla="*/ 168 h 176"/>
              <a:gd name="T42" fmla="*/ 8 w 144"/>
              <a:gd name="T43" fmla="*/ 152 h 176"/>
              <a:gd name="T44" fmla="*/ 8 w 144"/>
              <a:gd name="T45" fmla="*/ 131 h 176"/>
              <a:gd name="T46" fmla="*/ 72 w 144"/>
              <a:gd name="T47" fmla="*/ 144 h 176"/>
              <a:gd name="T48" fmla="*/ 136 w 144"/>
              <a:gd name="T49" fmla="*/ 131 h 176"/>
              <a:gd name="T50" fmla="*/ 136 w 144"/>
              <a:gd name="T51" fmla="*/ 152 h 176"/>
              <a:gd name="T52" fmla="*/ 72 w 144"/>
              <a:gd name="T53" fmla="*/ 136 h 176"/>
              <a:gd name="T54" fmla="*/ 8 w 144"/>
              <a:gd name="T55" fmla="*/ 120 h 176"/>
              <a:gd name="T56" fmla="*/ 10 w 144"/>
              <a:gd name="T57" fmla="*/ 116 h 176"/>
              <a:gd name="T58" fmla="*/ 72 w 144"/>
              <a:gd name="T59" fmla="*/ 128 h 176"/>
              <a:gd name="T60" fmla="*/ 134 w 144"/>
              <a:gd name="T61" fmla="*/ 116 h 176"/>
              <a:gd name="T62" fmla="*/ 136 w 144"/>
              <a:gd name="T63" fmla="*/ 120 h 176"/>
              <a:gd name="T64" fmla="*/ 72 w 144"/>
              <a:gd name="T65" fmla="*/ 136 h 176"/>
              <a:gd name="T66" fmla="*/ 136 w 144"/>
              <a:gd name="T67" fmla="*/ 104 h 176"/>
              <a:gd name="T68" fmla="*/ 72 w 144"/>
              <a:gd name="T69" fmla="*/ 120 h 176"/>
              <a:gd name="T70" fmla="*/ 8 w 144"/>
              <a:gd name="T71" fmla="*/ 104 h 176"/>
              <a:gd name="T72" fmla="*/ 8 w 144"/>
              <a:gd name="T73" fmla="*/ 83 h 176"/>
              <a:gd name="T74" fmla="*/ 72 w 144"/>
              <a:gd name="T75" fmla="*/ 96 h 176"/>
              <a:gd name="T76" fmla="*/ 136 w 144"/>
              <a:gd name="T77" fmla="*/ 83 h 176"/>
              <a:gd name="T78" fmla="*/ 136 w 144"/>
              <a:gd name="T79" fmla="*/ 104 h 176"/>
              <a:gd name="T80" fmla="*/ 72 w 144"/>
              <a:gd name="T81" fmla="*/ 88 h 176"/>
              <a:gd name="T82" fmla="*/ 8 w 144"/>
              <a:gd name="T83" fmla="*/ 72 h 176"/>
              <a:gd name="T84" fmla="*/ 10 w 144"/>
              <a:gd name="T85" fmla="*/ 68 h 176"/>
              <a:gd name="T86" fmla="*/ 72 w 144"/>
              <a:gd name="T87" fmla="*/ 80 h 176"/>
              <a:gd name="T88" fmla="*/ 134 w 144"/>
              <a:gd name="T89" fmla="*/ 68 h 176"/>
              <a:gd name="T90" fmla="*/ 136 w 144"/>
              <a:gd name="T91" fmla="*/ 72 h 176"/>
              <a:gd name="T92" fmla="*/ 72 w 144"/>
              <a:gd name="T93" fmla="*/ 88 h 176"/>
              <a:gd name="T94" fmla="*/ 136 w 144"/>
              <a:gd name="T95" fmla="*/ 56 h 176"/>
              <a:gd name="T96" fmla="*/ 72 w 144"/>
              <a:gd name="T97" fmla="*/ 72 h 176"/>
              <a:gd name="T98" fmla="*/ 8 w 144"/>
              <a:gd name="T99" fmla="*/ 56 h 176"/>
              <a:gd name="T100" fmla="*/ 8 w 144"/>
              <a:gd name="T101" fmla="*/ 35 h 176"/>
              <a:gd name="T102" fmla="*/ 72 w 144"/>
              <a:gd name="T103" fmla="*/ 48 h 176"/>
              <a:gd name="T104" fmla="*/ 136 w 144"/>
              <a:gd name="T105" fmla="*/ 35 h 176"/>
              <a:gd name="T106" fmla="*/ 136 w 144"/>
              <a:gd name="T107" fmla="*/ 56 h 176"/>
              <a:gd name="T108" fmla="*/ 72 w 144"/>
              <a:gd name="T109" fmla="*/ 40 h 176"/>
              <a:gd name="T110" fmla="*/ 8 w 144"/>
              <a:gd name="T111" fmla="*/ 24 h 176"/>
              <a:gd name="T112" fmla="*/ 72 w 144"/>
              <a:gd name="T113" fmla="*/ 8 h 176"/>
              <a:gd name="T114" fmla="*/ 136 w 144"/>
              <a:gd name="T115" fmla="*/ 24 h 176"/>
              <a:gd name="T116" fmla="*/ 72 w 144"/>
              <a:gd name="T117" fmla="*/ 4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44" h="176">
                <a:moveTo>
                  <a:pt x="144" y="24"/>
                </a:moveTo>
                <a:cubicBezTo>
                  <a:pt x="144" y="11"/>
                  <a:pt x="112" y="0"/>
                  <a:pt x="72" y="0"/>
                </a:cubicBezTo>
                <a:cubicBezTo>
                  <a:pt x="32" y="0"/>
                  <a:pt x="0" y="11"/>
                  <a:pt x="0" y="24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2" y="61"/>
                  <a:pt x="4" y="64"/>
                </a:cubicBezTo>
                <a:cubicBezTo>
                  <a:pt x="2" y="67"/>
                  <a:pt x="0" y="69"/>
                  <a:pt x="0" y="72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7"/>
                  <a:pt x="2" y="109"/>
                  <a:pt x="4" y="112"/>
                </a:cubicBezTo>
                <a:cubicBezTo>
                  <a:pt x="2" y="115"/>
                  <a:pt x="0" y="117"/>
                  <a:pt x="0" y="120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65"/>
                  <a:pt x="32" y="176"/>
                  <a:pt x="72" y="176"/>
                </a:cubicBezTo>
                <a:cubicBezTo>
                  <a:pt x="112" y="176"/>
                  <a:pt x="144" y="165"/>
                  <a:pt x="144" y="152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144" y="117"/>
                  <a:pt x="142" y="115"/>
                  <a:pt x="140" y="112"/>
                </a:cubicBezTo>
                <a:cubicBezTo>
                  <a:pt x="142" y="109"/>
                  <a:pt x="144" y="107"/>
                  <a:pt x="144" y="104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69"/>
                  <a:pt x="142" y="67"/>
                  <a:pt x="140" y="64"/>
                </a:cubicBezTo>
                <a:cubicBezTo>
                  <a:pt x="142" y="61"/>
                  <a:pt x="144" y="59"/>
                  <a:pt x="144" y="56"/>
                </a:cubicBezTo>
                <a:lnTo>
                  <a:pt x="144" y="24"/>
                </a:lnTo>
                <a:close/>
                <a:moveTo>
                  <a:pt x="136" y="152"/>
                </a:moveTo>
                <a:cubicBezTo>
                  <a:pt x="136" y="161"/>
                  <a:pt x="107" y="168"/>
                  <a:pt x="72" y="168"/>
                </a:cubicBezTo>
                <a:cubicBezTo>
                  <a:pt x="37" y="168"/>
                  <a:pt x="8" y="161"/>
                  <a:pt x="8" y="152"/>
                </a:cubicBezTo>
                <a:cubicBezTo>
                  <a:pt x="8" y="131"/>
                  <a:pt x="8" y="131"/>
                  <a:pt x="8" y="131"/>
                </a:cubicBezTo>
                <a:cubicBezTo>
                  <a:pt x="20" y="139"/>
                  <a:pt x="44" y="144"/>
                  <a:pt x="72" y="144"/>
                </a:cubicBezTo>
                <a:cubicBezTo>
                  <a:pt x="100" y="144"/>
                  <a:pt x="124" y="139"/>
                  <a:pt x="136" y="131"/>
                </a:cubicBezTo>
                <a:lnTo>
                  <a:pt x="136" y="152"/>
                </a:lnTo>
                <a:close/>
                <a:moveTo>
                  <a:pt x="72" y="136"/>
                </a:moveTo>
                <a:cubicBezTo>
                  <a:pt x="37" y="136"/>
                  <a:pt x="8" y="129"/>
                  <a:pt x="8" y="120"/>
                </a:cubicBezTo>
                <a:cubicBezTo>
                  <a:pt x="8" y="119"/>
                  <a:pt x="9" y="117"/>
                  <a:pt x="10" y="116"/>
                </a:cubicBezTo>
                <a:cubicBezTo>
                  <a:pt x="22" y="123"/>
                  <a:pt x="46" y="128"/>
                  <a:pt x="72" y="128"/>
                </a:cubicBezTo>
                <a:cubicBezTo>
                  <a:pt x="98" y="128"/>
                  <a:pt x="122" y="123"/>
                  <a:pt x="134" y="116"/>
                </a:cubicBezTo>
                <a:cubicBezTo>
                  <a:pt x="135" y="117"/>
                  <a:pt x="136" y="119"/>
                  <a:pt x="136" y="120"/>
                </a:cubicBezTo>
                <a:cubicBezTo>
                  <a:pt x="136" y="129"/>
                  <a:pt x="107" y="136"/>
                  <a:pt x="72" y="136"/>
                </a:cubicBezTo>
                <a:close/>
                <a:moveTo>
                  <a:pt x="136" y="104"/>
                </a:moveTo>
                <a:cubicBezTo>
                  <a:pt x="136" y="113"/>
                  <a:pt x="107" y="120"/>
                  <a:pt x="72" y="120"/>
                </a:cubicBezTo>
                <a:cubicBezTo>
                  <a:pt x="37" y="120"/>
                  <a:pt x="8" y="113"/>
                  <a:pt x="8" y="104"/>
                </a:cubicBezTo>
                <a:cubicBezTo>
                  <a:pt x="8" y="83"/>
                  <a:pt x="8" y="83"/>
                  <a:pt x="8" y="83"/>
                </a:cubicBezTo>
                <a:cubicBezTo>
                  <a:pt x="20" y="91"/>
                  <a:pt x="44" y="96"/>
                  <a:pt x="72" y="96"/>
                </a:cubicBezTo>
                <a:cubicBezTo>
                  <a:pt x="100" y="96"/>
                  <a:pt x="124" y="91"/>
                  <a:pt x="136" y="83"/>
                </a:cubicBezTo>
                <a:lnTo>
                  <a:pt x="136" y="104"/>
                </a:lnTo>
                <a:close/>
                <a:moveTo>
                  <a:pt x="72" y="88"/>
                </a:moveTo>
                <a:cubicBezTo>
                  <a:pt x="37" y="88"/>
                  <a:pt x="8" y="81"/>
                  <a:pt x="8" y="72"/>
                </a:cubicBezTo>
                <a:cubicBezTo>
                  <a:pt x="8" y="71"/>
                  <a:pt x="9" y="69"/>
                  <a:pt x="10" y="68"/>
                </a:cubicBezTo>
                <a:cubicBezTo>
                  <a:pt x="22" y="75"/>
                  <a:pt x="46" y="80"/>
                  <a:pt x="72" y="80"/>
                </a:cubicBezTo>
                <a:cubicBezTo>
                  <a:pt x="98" y="80"/>
                  <a:pt x="122" y="75"/>
                  <a:pt x="134" y="68"/>
                </a:cubicBezTo>
                <a:cubicBezTo>
                  <a:pt x="135" y="69"/>
                  <a:pt x="136" y="71"/>
                  <a:pt x="136" y="72"/>
                </a:cubicBezTo>
                <a:cubicBezTo>
                  <a:pt x="136" y="81"/>
                  <a:pt x="107" y="88"/>
                  <a:pt x="72" y="88"/>
                </a:cubicBezTo>
                <a:close/>
                <a:moveTo>
                  <a:pt x="136" y="56"/>
                </a:moveTo>
                <a:cubicBezTo>
                  <a:pt x="136" y="65"/>
                  <a:pt x="107" y="72"/>
                  <a:pt x="72" y="72"/>
                </a:cubicBezTo>
                <a:cubicBezTo>
                  <a:pt x="37" y="72"/>
                  <a:pt x="8" y="65"/>
                  <a:pt x="8" y="56"/>
                </a:cubicBezTo>
                <a:cubicBezTo>
                  <a:pt x="8" y="35"/>
                  <a:pt x="8" y="35"/>
                  <a:pt x="8" y="35"/>
                </a:cubicBezTo>
                <a:cubicBezTo>
                  <a:pt x="20" y="43"/>
                  <a:pt x="44" y="48"/>
                  <a:pt x="72" y="48"/>
                </a:cubicBezTo>
                <a:cubicBezTo>
                  <a:pt x="100" y="48"/>
                  <a:pt x="124" y="43"/>
                  <a:pt x="136" y="35"/>
                </a:cubicBezTo>
                <a:lnTo>
                  <a:pt x="136" y="56"/>
                </a:lnTo>
                <a:close/>
                <a:moveTo>
                  <a:pt x="72" y="40"/>
                </a:moveTo>
                <a:cubicBezTo>
                  <a:pt x="37" y="40"/>
                  <a:pt x="8" y="33"/>
                  <a:pt x="8" y="24"/>
                </a:cubicBezTo>
                <a:cubicBezTo>
                  <a:pt x="8" y="15"/>
                  <a:pt x="37" y="8"/>
                  <a:pt x="72" y="8"/>
                </a:cubicBezTo>
                <a:cubicBezTo>
                  <a:pt x="107" y="8"/>
                  <a:pt x="136" y="15"/>
                  <a:pt x="136" y="24"/>
                </a:cubicBezTo>
                <a:cubicBezTo>
                  <a:pt x="136" y="33"/>
                  <a:pt x="107" y="40"/>
                  <a:pt x="72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1" name="Freeform 709"/>
          <p:cNvSpPr>
            <a:spLocks noEditPoints="1"/>
          </p:cNvSpPr>
          <p:nvPr/>
        </p:nvSpPr>
        <p:spPr bwMode="auto">
          <a:xfrm>
            <a:off x="9074567" y="2731092"/>
            <a:ext cx="473580" cy="473580"/>
          </a:xfrm>
          <a:custGeom>
            <a:avLst/>
            <a:gdLst>
              <a:gd name="T0" fmla="*/ 130 w 176"/>
              <a:gd name="T1" fmla="*/ 57 h 176"/>
              <a:gd name="T2" fmla="*/ 119 w 176"/>
              <a:gd name="T3" fmla="*/ 61 h 176"/>
              <a:gd name="T4" fmla="*/ 107 w 176"/>
              <a:gd name="T5" fmla="*/ 56 h 176"/>
              <a:gd name="T6" fmla="*/ 91 w 176"/>
              <a:gd name="T7" fmla="*/ 72 h 176"/>
              <a:gd name="T8" fmla="*/ 91 w 176"/>
              <a:gd name="T9" fmla="*/ 76 h 176"/>
              <a:gd name="T10" fmla="*/ 58 w 176"/>
              <a:gd name="T11" fmla="*/ 59 h 176"/>
              <a:gd name="T12" fmla="*/ 55 w 176"/>
              <a:gd name="T13" fmla="*/ 67 h 176"/>
              <a:gd name="T14" fmla="*/ 63 w 176"/>
              <a:gd name="T15" fmla="*/ 81 h 176"/>
              <a:gd name="T16" fmla="*/ 55 w 176"/>
              <a:gd name="T17" fmla="*/ 79 h 176"/>
              <a:gd name="T18" fmla="*/ 55 w 176"/>
              <a:gd name="T19" fmla="*/ 79 h 176"/>
              <a:gd name="T20" fmla="*/ 68 w 176"/>
              <a:gd name="T21" fmla="*/ 95 h 176"/>
              <a:gd name="T22" fmla="*/ 64 w 176"/>
              <a:gd name="T23" fmla="*/ 95 h 176"/>
              <a:gd name="T24" fmla="*/ 61 w 176"/>
              <a:gd name="T25" fmla="*/ 95 h 176"/>
              <a:gd name="T26" fmla="*/ 76 w 176"/>
              <a:gd name="T27" fmla="*/ 106 h 176"/>
              <a:gd name="T28" fmla="*/ 56 w 176"/>
              <a:gd name="T29" fmla="*/ 113 h 176"/>
              <a:gd name="T30" fmla="*/ 52 w 176"/>
              <a:gd name="T31" fmla="*/ 113 h 176"/>
              <a:gd name="T32" fmla="*/ 77 w 176"/>
              <a:gd name="T33" fmla="*/ 120 h 176"/>
              <a:gd name="T34" fmla="*/ 124 w 176"/>
              <a:gd name="T35" fmla="*/ 74 h 176"/>
              <a:gd name="T36" fmla="*/ 124 w 176"/>
              <a:gd name="T37" fmla="*/ 72 h 176"/>
              <a:gd name="T38" fmla="*/ 132 w 176"/>
              <a:gd name="T39" fmla="*/ 64 h 176"/>
              <a:gd name="T40" fmla="*/ 123 w 176"/>
              <a:gd name="T41" fmla="*/ 66 h 176"/>
              <a:gd name="T42" fmla="*/ 130 w 176"/>
              <a:gd name="T43" fmla="*/ 57 h 176"/>
              <a:gd name="T44" fmla="*/ 88 w 176"/>
              <a:gd name="T45" fmla="*/ 0 h 176"/>
              <a:gd name="T46" fmla="*/ 0 w 176"/>
              <a:gd name="T47" fmla="*/ 88 h 176"/>
              <a:gd name="T48" fmla="*/ 88 w 176"/>
              <a:gd name="T49" fmla="*/ 176 h 176"/>
              <a:gd name="T50" fmla="*/ 176 w 176"/>
              <a:gd name="T51" fmla="*/ 88 h 176"/>
              <a:gd name="T52" fmla="*/ 88 w 176"/>
              <a:gd name="T53" fmla="*/ 0 h 176"/>
              <a:gd name="T54" fmla="*/ 88 w 176"/>
              <a:gd name="T55" fmla="*/ 168 h 176"/>
              <a:gd name="T56" fmla="*/ 8 w 176"/>
              <a:gd name="T57" fmla="*/ 88 h 176"/>
              <a:gd name="T58" fmla="*/ 88 w 176"/>
              <a:gd name="T59" fmla="*/ 8 h 176"/>
              <a:gd name="T60" fmla="*/ 168 w 176"/>
              <a:gd name="T61" fmla="*/ 88 h 176"/>
              <a:gd name="T62" fmla="*/ 88 w 176"/>
              <a:gd name="T63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130" y="57"/>
                </a:moveTo>
                <a:cubicBezTo>
                  <a:pt x="127" y="59"/>
                  <a:pt x="123" y="60"/>
                  <a:pt x="119" y="61"/>
                </a:cubicBezTo>
                <a:cubicBezTo>
                  <a:pt x="116" y="58"/>
                  <a:pt x="112" y="56"/>
                  <a:pt x="107" y="56"/>
                </a:cubicBezTo>
                <a:cubicBezTo>
                  <a:pt x="98" y="56"/>
                  <a:pt x="91" y="63"/>
                  <a:pt x="91" y="72"/>
                </a:cubicBezTo>
                <a:cubicBezTo>
                  <a:pt x="91" y="73"/>
                  <a:pt x="91" y="75"/>
                  <a:pt x="91" y="76"/>
                </a:cubicBezTo>
                <a:cubicBezTo>
                  <a:pt x="78" y="75"/>
                  <a:pt x="66" y="69"/>
                  <a:pt x="58" y="59"/>
                </a:cubicBezTo>
                <a:cubicBezTo>
                  <a:pt x="56" y="61"/>
                  <a:pt x="55" y="64"/>
                  <a:pt x="55" y="67"/>
                </a:cubicBezTo>
                <a:cubicBezTo>
                  <a:pt x="55" y="73"/>
                  <a:pt x="58" y="78"/>
                  <a:pt x="63" y="81"/>
                </a:cubicBezTo>
                <a:cubicBezTo>
                  <a:pt x="60" y="80"/>
                  <a:pt x="57" y="80"/>
                  <a:pt x="55" y="79"/>
                </a:cubicBezTo>
                <a:cubicBezTo>
                  <a:pt x="55" y="79"/>
                  <a:pt x="55" y="79"/>
                  <a:pt x="55" y="79"/>
                </a:cubicBezTo>
                <a:cubicBezTo>
                  <a:pt x="55" y="87"/>
                  <a:pt x="61" y="93"/>
                  <a:pt x="68" y="95"/>
                </a:cubicBezTo>
                <a:cubicBezTo>
                  <a:pt x="67" y="95"/>
                  <a:pt x="66" y="95"/>
                  <a:pt x="64" y="95"/>
                </a:cubicBezTo>
                <a:cubicBezTo>
                  <a:pt x="63" y="95"/>
                  <a:pt x="62" y="95"/>
                  <a:pt x="61" y="95"/>
                </a:cubicBezTo>
                <a:cubicBezTo>
                  <a:pt x="63" y="101"/>
                  <a:pt x="69" y="106"/>
                  <a:pt x="76" y="106"/>
                </a:cubicBezTo>
                <a:cubicBezTo>
                  <a:pt x="71" y="110"/>
                  <a:pt x="64" y="113"/>
                  <a:pt x="56" y="113"/>
                </a:cubicBezTo>
                <a:cubicBezTo>
                  <a:pt x="55" y="113"/>
                  <a:pt x="53" y="113"/>
                  <a:pt x="52" y="113"/>
                </a:cubicBezTo>
                <a:cubicBezTo>
                  <a:pt x="59" y="117"/>
                  <a:pt x="68" y="120"/>
                  <a:pt x="77" y="120"/>
                </a:cubicBezTo>
                <a:cubicBezTo>
                  <a:pt x="107" y="120"/>
                  <a:pt x="124" y="95"/>
                  <a:pt x="124" y="74"/>
                </a:cubicBezTo>
                <a:cubicBezTo>
                  <a:pt x="124" y="73"/>
                  <a:pt x="124" y="73"/>
                  <a:pt x="124" y="72"/>
                </a:cubicBezTo>
                <a:cubicBezTo>
                  <a:pt x="127" y="70"/>
                  <a:pt x="130" y="67"/>
                  <a:pt x="132" y="64"/>
                </a:cubicBezTo>
                <a:cubicBezTo>
                  <a:pt x="129" y="65"/>
                  <a:pt x="126" y="66"/>
                  <a:pt x="123" y="66"/>
                </a:cubicBezTo>
                <a:cubicBezTo>
                  <a:pt x="126" y="64"/>
                  <a:pt x="129" y="61"/>
                  <a:pt x="130" y="57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2" name="Freeform 710"/>
          <p:cNvSpPr>
            <a:spLocks noEditPoints="1"/>
          </p:cNvSpPr>
          <p:nvPr/>
        </p:nvSpPr>
        <p:spPr bwMode="auto">
          <a:xfrm>
            <a:off x="9984343" y="2731092"/>
            <a:ext cx="486047" cy="473580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96 w 176"/>
              <a:gd name="T21" fmla="*/ 69 h 176"/>
              <a:gd name="T22" fmla="*/ 101 w 176"/>
              <a:gd name="T23" fmla="*/ 64 h 176"/>
              <a:gd name="T24" fmla="*/ 108 w 176"/>
              <a:gd name="T25" fmla="*/ 64 h 176"/>
              <a:gd name="T26" fmla="*/ 108 w 176"/>
              <a:gd name="T27" fmla="*/ 52 h 176"/>
              <a:gd name="T28" fmla="*/ 97 w 176"/>
              <a:gd name="T29" fmla="*/ 52 h 176"/>
              <a:gd name="T30" fmla="*/ 80 w 176"/>
              <a:gd name="T31" fmla="*/ 68 h 176"/>
              <a:gd name="T32" fmla="*/ 80 w 176"/>
              <a:gd name="T33" fmla="*/ 76 h 176"/>
              <a:gd name="T34" fmla="*/ 72 w 176"/>
              <a:gd name="T35" fmla="*/ 76 h 176"/>
              <a:gd name="T36" fmla="*/ 72 w 176"/>
              <a:gd name="T37" fmla="*/ 88 h 176"/>
              <a:gd name="T38" fmla="*/ 80 w 176"/>
              <a:gd name="T39" fmla="*/ 88 h 176"/>
              <a:gd name="T40" fmla="*/ 80 w 176"/>
              <a:gd name="T41" fmla="*/ 124 h 176"/>
              <a:gd name="T42" fmla="*/ 96 w 176"/>
              <a:gd name="T43" fmla="*/ 124 h 176"/>
              <a:gd name="T44" fmla="*/ 96 w 176"/>
              <a:gd name="T45" fmla="*/ 88 h 176"/>
              <a:gd name="T46" fmla="*/ 107 w 176"/>
              <a:gd name="T47" fmla="*/ 88 h 176"/>
              <a:gd name="T48" fmla="*/ 108 w 176"/>
              <a:gd name="T49" fmla="*/ 76 h 176"/>
              <a:gd name="T50" fmla="*/ 96 w 176"/>
              <a:gd name="T51" fmla="*/ 76 h 176"/>
              <a:gd name="T52" fmla="*/ 96 w 176"/>
              <a:gd name="T53" fmla="*/ 6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96" y="69"/>
                </a:moveTo>
                <a:cubicBezTo>
                  <a:pt x="96" y="66"/>
                  <a:pt x="96" y="64"/>
                  <a:pt x="101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97" y="52"/>
                  <a:pt x="97" y="52"/>
                  <a:pt x="97" y="52"/>
                </a:cubicBezTo>
                <a:cubicBezTo>
                  <a:pt x="84" y="52"/>
                  <a:pt x="80" y="58"/>
                  <a:pt x="80" y="68"/>
                </a:cubicBezTo>
                <a:cubicBezTo>
                  <a:pt x="80" y="76"/>
                  <a:pt x="80" y="76"/>
                  <a:pt x="80" y="76"/>
                </a:cubicBezTo>
                <a:cubicBezTo>
                  <a:pt x="72" y="76"/>
                  <a:pt x="72" y="76"/>
                  <a:pt x="72" y="76"/>
                </a:cubicBezTo>
                <a:cubicBezTo>
                  <a:pt x="72" y="88"/>
                  <a:pt x="72" y="88"/>
                  <a:pt x="72" y="88"/>
                </a:cubicBezTo>
                <a:cubicBezTo>
                  <a:pt x="80" y="88"/>
                  <a:pt x="80" y="88"/>
                  <a:pt x="80" y="88"/>
                </a:cubicBezTo>
                <a:cubicBezTo>
                  <a:pt x="80" y="124"/>
                  <a:pt x="80" y="124"/>
                  <a:pt x="80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96" y="88"/>
                  <a:pt x="96" y="88"/>
                  <a:pt x="96" y="88"/>
                </a:cubicBezTo>
                <a:cubicBezTo>
                  <a:pt x="107" y="88"/>
                  <a:pt x="107" y="88"/>
                  <a:pt x="107" y="88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96" y="76"/>
                  <a:pt x="96" y="76"/>
                  <a:pt x="96" y="76"/>
                </a:cubicBezTo>
                <a:lnTo>
                  <a:pt x="96" y="6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3" name="Freeform 711"/>
          <p:cNvSpPr>
            <a:spLocks noEditPoints="1"/>
          </p:cNvSpPr>
          <p:nvPr/>
        </p:nvSpPr>
        <p:spPr bwMode="auto">
          <a:xfrm>
            <a:off x="1721610" y="3640861"/>
            <a:ext cx="486047" cy="486047"/>
          </a:xfrm>
          <a:custGeom>
            <a:avLst/>
            <a:gdLst>
              <a:gd name="T0" fmla="*/ 86 w 176"/>
              <a:gd name="T1" fmla="*/ 72 h 176"/>
              <a:gd name="T2" fmla="*/ 93 w 176"/>
              <a:gd name="T3" fmla="*/ 54 h 176"/>
              <a:gd name="T4" fmla="*/ 84 w 176"/>
              <a:gd name="T5" fmla="*/ 48 h 176"/>
              <a:gd name="T6" fmla="*/ 78 w 176"/>
              <a:gd name="T7" fmla="*/ 65 h 176"/>
              <a:gd name="T8" fmla="*/ 83 w 176"/>
              <a:gd name="T9" fmla="*/ 54 h 176"/>
              <a:gd name="T10" fmla="*/ 88 w 176"/>
              <a:gd name="T11" fmla="*/ 54 h 176"/>
              <a:gd name="T12" fmla="*/ 85 w 176"/>
              <a:gd name="T13" fmla="*/ 68 h 176"/>
              <a:gd name="T14" fmla="*/ 83 w 176"/>
              <a:gd name="T15" fmla="*/ 54 h 176"/>
              <a:gd name="T16" fmla="*/ 107 w 176"/>
              <a:gd name="T17" fmla="*/ 69 h 176"/>
              <a:gd name="T18" fmla="*/ 112 w 176"/>
              <a:gd name="T19" fmla="*/ 71 h 176"/>
              <a:gd name="T20" fmla="*/ 107 w 176"/>
              <a:gd name="T21" fmla="*/ 48 h 176"/>
              <a:gd name="T22" fmla="*/ 104 w 176"/>
              <a:gd name="T23" fmla="*/ 68 h 176"/>
              <a:gd name="T24" fmla="*/ 102 w 176"/>
              <a:gd name="T25" fmla="*/ 48 h 176"/>
              <a:gd name="T26" fmla="*/ 97 w 176"/>
              <a:gd name="T27" fmla="*/ 68 h 176"/>
              <a:gd name="T28" fmla="*/ 65 w 176"/>
              <a:gd name="T29" fmla="*/ 71 h 176"/>
              <a:gd name="T30" fmla="*/ 71 w 176"/>
              <a:gd name="T31" fmla="*/ 59 h 176"/>
              <a:gd name="T32" fmla="*/ 72 w 176"/>
              <a:gd name="T33" fmla="*/ 40 h 176"/>
              <a:gd name="T34" fmla="*/ 64 w 176"/>
              <a:gd name="T35" fmla="*/ 40 h 176"/>
              <a:gd name="T36" fmla="*/ 65 w 176"/>
              <a:gd name="T37" fmla="*/ 59 h 176"/>
              <a:gd name="T38" fmla="*/ 98 w 176"/>
              <a:gd name="T39" fmla="*/ 99 h 176"/>
              <a:gd name="T40" fmla="*/ 95 w 176"/>
              <a:gd name="T41" fmla="*/ 116 h 176"/>
              <a:gd name="T42" fmla="*/ 100 w 176"/>
              <a:gd name="T43" fmla="*/ 115 h 176"/>
              <a:gd name="T44" fmla="*/ 98 w 176"/>
              <a:gd name="T45" fmla="*/ 99 h 176"/>
              <a:gd name="T46" fmla="*/ 0 w 176"/>
              <a:gd name="T47" fmla="*/ 88 h 176"/>
              <a:gd name="T48" fmla="*/ 176 w 176"/>
              <a:gd name="T49" fmla="*/ 88 h 176"/>
              <a:gd name="T50" fmla="*/ 88 w 176"/>
              <a:gd name="T51" fmla="*/ 168 h 176"/>
              <a:gd name="T52" fmla="*/ 88 w 176"/>
              <a:gd name="T53" fmla="*/ 8 h 176"/>
              <a:gd name="T54" fmla="*/ 88 w 176"/>
              <a:gd name="T55" fmla="*/ 168 h 176"/>
              <a:gd name="T56" fmla="*/ 88 w 176"/>
              <a:gd name="T57" fmla="*/ 76 h 176"/>
              <a:gd name="T58" fmla="*/ 45 w 176"/>
              <a:gd name="T59" fmla="*/ 89 h 176"/>
              <a:gd name="T60" fmla="*/ 45 w 176"/>
              <a:gd name="T61" fmla="*/ 119 h 176"/>
              <a:gd name="T62" fmla="*/ 88 w 176"/>
              <a:gd name="T63" fmla="*/ 132 h 176"/>
              <a:gd name="T64" fmla="*/ 131 w 176"/>
              <a:gd name="T65" fmla="*/ 119 h 176"/>
              <a:gd name="T66" fmla="*/ 131 w 176"/>
              <a:gd name="T67" fmla="*/ 89 h 176"/>
              <a:gd name="T68" fmla="*/ 70 w 176"/>
              <a:gd name="T69" fmla="*/ 90 h 176"/>
              <a:gd name="T70" fmla="*/ 64 w 176"/>
              <a:gd name="T71" fmla="*/ 121 h 176"/>
              <a:gd name="T72" fmla="*/ 58 w 176"/>
              <a:gd name="T73" fmla="*/ 90 h 176"/>
              <a:gd name="T74" fmla="*/ 52 w 176"/>
              <a:gd name="T75" fmla="*/ 85 h 176"/>
              <a:gd name="T76" fmla="*/ 70 w 176"/>
              <a:gd name="T77" fmla="*/ 90 h 176"/>
              <a:gd name="T78" fmla="*/ 81 w 176"/>
              <a:gd name="T79" fmla="*/ 121 h 176"/>
              <a:gd name="T80" fmla="*/ 75 w 176"/>
              <a:gd name="T81" fmla="*/ 122 h 176"/>
              <a:gd name="T82" fmla="*/ 71 w 176"/>
              <a:gd name="T83" fmla="*/ 94 h 176"/>
              <a:gd name="T84" fmla="*/ 76 w 176"/>
              <a:gd name="T85" fmla="*/ 117 h 176"/>
              <a:gd name="T86" fmla="*/ 81 w 176"/>
              <a:gd name="T87" fmla="*/ 116 h 176"/>
              <a:gd name="T88" fmla="*/ 86 w 176"/>
              <a:gd name="T89" fmla="*/ 94 h 176"/>
              <a:gd name="T90" fmla="*/ 105 w 176"/>
              <a:gd name="T91" fmla="*/ 115 h 176"/>
              <a:gd name="T92" fmla="*/ 95 w 176"/>
              <a:gd name="T93" fmla="*/ 119 h 176"/>
              <a:gd name="T94" fmla="*/ 90 w 176"/>
              <a:gd name="T95" fmla="*/ 121 h 176"/>
              <a:gd name="T96" fmla="*/ 95 w 176"/>
              <a:gd name="T97" fmla="*/ 85 h 176"/>
              <a:gd name="T98" fmla="*/ 101 w 176"/>
              <a:gd name="T99" fmla="*/ 94 h 176"/>
              <a:gd name="T100" fmla="*/ 105 w 176"/>
              <a:gd name="T101" fmla="*/ 115 h 176"/>
              <a:gd name="T102" fmla="*/ 125 w 176"/>
              <a:gd name="T103" fmla="*/ 109 h 176"/>
              <a:gd name="T104" fmla="*/ 114 w 176"/>
              <a:gd name="T105" fmla="*/ 115 h 176"/>
              <a:gd name="T106" fmla="*/ 119 w 176"/>
              <a:gd name="T107" fmla="*/ 115 h 176"/>
              <a:gd name="T108" fmla="*/ 125 w 176"/>
              <a:gd name="T109" fmla="*/ 112 h 176"/>
              <a:gd name="T110" fmla="*/ 117 w 176"/>
              <a:gd name="T111" fmla="*/ 122 h 176"/>
              <a:gd name="T112" fmla="*/ 109 w 176"/>
              <a:gd name="T113" fmla="*/ 101 h 176"/>
              <a:gd name="T114" fmla="*/ 125 w 176"/>
              <a:gd name="T115" fmla="*/ 101 h 176"/>
              <a:gd name="T116" fmla="*/ 114 w 176"/>
              <a:gd name="T117" fmla="*/ 101 h 176"/>
              <a:gd name="T118" fmla="*/ 119 w 176"/>
              <a:gd name="T119" fmla="*/ 105 h 176"/>
              <a:gd name="T120" fmla="*/ 117 w 176"/>
              <a:gd name="T121" fmla="*/ 9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84" y="72"/>
                </a:moveTo>
                <a:cubicBezTo>
                  <a:pt x="86" y="72"/>
                  <a:pt x="86" y="72"/>
                  <a:pt x="86" y="72"/>
                </a:cubicBezTo>
                <a:cubicBezTo>
                  <a:pt x="90" y="72"/>
                  <a:pt x="93" y="69"/>
                  <a:pt x="93" y="65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1"/>
                  <a:pt x="90" y="48"/>
                  <a:pt x="86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1" y="48"/>
                  <a:pt x="78" y="51"/>
                  <a:pt x="78" y="54"/>
                </a:cubicBezTo>
                <a:cubicBezTo>
                  <a:pt x="78" y="65"/>
                  <a:pt x="78" y="65"/>
                  <a:pt x="78" y="65"/>
                </a:cubicBezTo>
                <a:cubicBezTo>
                  <a:pt x="78" y="69"/>
                  <a:pt x="81" y="72"/>
                  <a:pt x="84" y="72"/>
                </a:cubicBezTo>
                <a:close/>
                <a:moveTo>
                  <a:pt x="83" y="54"/>
                </a:moveTo>
                <a:cubicBezTo>
                  <a:pt x="83" y="53"/>
                  <a:pt x="84" y="52"/>
                  <a:pt x="85" y="52"/>
                </a:cubicBezTo>
                <a:cubicBezTo>
                  <a:pt x="87" y="52"/>
                  <a:pt x="88" y="53"/>
                  <a:pt x="88" y="54"/>
                </a:cubicBezTo>
                <a:cubicBezTo>
                  <a:pt x="88" y="66"/>
                  <a:pt x="88" y="66"/>
                  <a:pt x="88" y="66"/>
                </a:cubicBezTo>
                <a:cubicBezTo>
                  <a:pt x="88" y="67"/>
                  <a:pt x="87" y="68"/>
                  <a:pt x="85" y="68"/>
                </a:cubicBezTo>
                <a:cubicBezTo>
                  <a:pt x="84" y="68"/>
                  <a:pt x="83" y="67"/>
                  <a:pt x="83" y="66"/>
                </a:cubicBezTo>
                <a:lnTo>
                  <a:pt x="83" y="54"/>
                </a:lnTo>
                <a:close/>
                <a:moveTo>
                  <a:pt x="101" y="72"/>
                </a:moveTo>
                <a:cubicBezTo>
                  <a:pt x="104" y="72"/>
                  <a:pt x="107" y="69"/>
                  <a:pt x="107" y="69"/>
                </a:cubicBezTo>
                <a:cubicBezTo>
                  <a:pt x="107" y="71"/>
                  <a:pt x="107" y="71"/>
                  <a:pt x="107" y="71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12" y="48"/>
                  <a:pt x="112" y="48"/>
                  <a:pt x="112" y="48"/>
                </a:cubicBezTo>
                <a:cubicBezTo>
                  <a:pt x="107" y="48"/>
                  <a:pt x="107" y="48"/>
                  <a:pt x="107" y="48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66"/>
                  <a:pt x="106" y="68"/>
                  <a:pt x="104" y="68"/>
                </a:cubicBezTo>
                <a:cubicBezTo>
                  <a:pt x="102" y="68"/>
                  <a:pt x="102" y="67"/>
                  <a:pt x="102" y="67"/>
                </a:cubicBezTo>
                <a:cubicBezTo>
                  <a:pt x="102" y="48"/>
                  <a:pt x="102" y="48"/>
                  <a:pt x="102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68"/>
                  <a:pt x="98" y="72"/>
                  <a:pt x="101" y="72"/>
                </a:cubicBezTo>
                <a:close/>
                <a:moveTo>
                  <a:pt x="65" y="71"/>
                </a:moveTo>
                <a:cubicBezTo>
                  <a:pt x="71" y="71"/>
                  <a:pt x="71" y="71"/>
                  <a:pt x="71" y="71"/>
                </a:cubicBezTo>
                <a:cubicBezTo>
                  <a:pt x="71" y="59"/>
                  <a:pt x="71" y="59"/>
                  <a:pt x="71" y="59"/>
                </a:cubicBezTo>
                <a:cubicBezTo>
                  <a:pt x="77" y="40"/>
                  <a:pt x="77" y="40"/>
                  <a:pt x="77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68" y="52"/>
                  <a:pt x="68" y="52"/>
                  <a:pt x="68" y="52"/>
                </a:cubicBezTo>
                <a:cubicBezTo>
                  <a:pt x="64" y="40"/>
                  <a:pt x="64" y="40"/>
                  <a:pt x="64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65" y="59"/>
                  <a:pt x="65" y="59"/>
                  <a:pt x="65" y="59"/>
                </a:cubicBezTo>
                <a:lnTo>
                  <a:pt x="65" y="71"/>
                </a:lnTo>
                <a:close/>
                <a:moveTo>
                  <a:pt x="98" y="99"/>
                </a:moveTo>
                <a:cubicBezTo>
                  <a:pt x="97" y="99"/>
                  <a:pt x="96" y="99"/>
                  <a:pt x="95" y="100"/>
                </a:cubicBezTo>
                <a:cubicBezTo>
                  <a:pt x="95" y="116"/>
                  <a:pt x="95" y="116"/>
                  <a:pt x="95" y="116"/>
                </a:cubicBezTo>
                <a:cubicBezTo>
                  <a:pt x="96" y="117"/>
                  <a:pt x="97" y="117"/>
                  <a:pt x="98" y="117"/>
                </a:cubicBezTo>
                <a:cubicBezTo>
                  <a:pt x="100" y="117"/>
                  <a:pt x="100" y="115"/>
                  <a:pt x="100" y="115"/>
                </a:cubicBezTo>
                <a:cubicBezTo>
                  <a:pt x="100" y="101"/>
                  <a:pt x="100" y="101"/>
                  <a:pt x="100" y="101"/>
                </a:cubicBezTo>
                <a:cubicBezTo>
                  <a:pt x="100" y="101"/>
                  <a:pt x="100" y="99"/>
                  <a:pt x="98" y="99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18" y="77"/>
                </a:moveTo>
                <a:cubicBezTo>
                  <a:pt x="118" y="77"/>
                  <a:pt x="103" y="76"/>
                  <a:pt x="88" y="76"/>
                </a:cubicBezTo>
                <a:cubicBezTo>
                  <a:pt x="73" y="76"/>
                  <a:pt x="58" y="77"/>
                  <a:pt x="58" y="77"/>
                </a:cubicBezTo>
                <a:cubicBezTo>
                  <a:pt x="51" y="77"/>
                  <a:pt x="45" y="82"/>
                  <a:pt x="45" y="89"/>
                </a:cubicBezTo>
                <a:cubicBezTo>
                  <a:pt x="45" y="89"/>
                  <a:pt x="44" y="96"/>
                  <a:pt x="44" y="104"/>
                </a:cubicBezTo>
                <a:cubicBezTo>
                  <a:pt x="44" y="112"/>
                  <a:pt x="45" y="119"/>
                  <a:pt x="45" y="119"/>
                </a:cubicBezTo>
                <a:cubicBezTo>
                  <a:pt x="45" y="126"/>
                  <a:pt x="51" y="131"/>
                  <a:pt x="58" y="131"/>
                </a:cubicBezTo>
                <a:cubicBezTo>
                  <a:pt x="58" y="131"/>
                  <a:pt x="73" y="132"/>
                  <a:pt x="88" y="132"/>
                </a:cubicBezTo>
                <a:cubicBezTo>
                  <a:pt x="103" y="132"/>
                  <a:pt x="118" y="131"/>
                  <a:pt x="118" y="131"/>
                </a:cubicBezTo>
                <a:cubicBezTo>
                  <a:pt x="125" y="131"/>
                  <a:pt x="131" y="126"/>
                  <a:pt x="131" y="119"/>
                </a:cubicBezTo>
                <a:cubicBezTo>
                  <a:pt x="131" y="119"/>
                  <a:pt x="132" y="112"/>
                  <a:pt x="132" y="104"/>
                </a:cubicBezTo>
                <a:cubicBezTo>
                  <a:pt x="132" y="96"/>
                  <a:pt x="131" y="89"/>
                  <a:pt x="131" y="89"/>
                </a:cubicBezTo>
                <a:cubicBezTo>
                  <a:pt x="131" y="82"/>
                  <a:pt x="125" y="77"/>
                  <a:pt x="118" y="77"/>
                </a:cubicBezTo>
                <a:close/>
                <a:moveTo>
                  <a:pt x="70" y="90"/>
                </a:moveTo>
                <a:cubicBezTo>
                  <a:pt x="64" y="90"/>
                  <a:pt x="64" y="90"/>
                  <a:pt x="64" y="90"/>
                </a:cubicBezTo>
                <a:cubicBezTo>
                  <a:pt x="64" y="121"/>
                  <a:pt x="64" y="121"/>
                  <a:pt x="64" y="121"/>
                </a:cubicBezTo>
                <a:cubicBezTo>
                  <a:pt x="58" y="121"/>
                  <a:pt x="58" y="121"/>
                  <a:pt x="58" y="121"/>
                </a:cubicBezTo>
                <a:cubicBezTo>
                  <a:pt x="58" y="90"/>
                  <a:pt x="58" y="90"/>
                  <a:pt x="58" y="90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85"/>
                  <a:pt x="52" y="85"/>
                  <a:pt x="52" y="85"/>
                </a:cubicBezTo>
                <a:cubicBezTo>
                  <a:pt x="70" y="85"/>
                  <a:pt x="70" y="85"/>
                  <a:pt x="70" y="85"/>
                </a:cubicBezTo>
                <a:lnTo>
                  <a:pt x="70" y="90"/>
                </a:lnTo>
                <a:close/>
                <a:moveTo>
                  <a:pt x="86" y="121"/>
                </a:moveTo>
                <a:cubicBezTo>
                  <a:pt x="81" y="121"/>
                  <a:pt x="81" y="121"/>
                  <a:pt x="81" y="121"/>
                </a:cubicBezTo>
                <a:cubicBezTo>
                  <a:pt x="81" y="119"/>
                  <a:pt x="81" y="119"/>
                  <a:pt x="81" y="119"/>
                </a:cubicBezTo>
                <a:cubicBezTo>
                  <a:pt x="81" y="119"/>
                  <a:pt x="78" y="122"/>
                  <a:pt x="75" y="122"/>
                </a:cubicBezTo>
                <a:cubicBezTo>
                  <a:pt x="71" y="122"/>
                  <a:pt x="71" y="119"/>
                  <a:pt x="71" y="119"/>
                </a:cubicBezTo>
                <a:cubicBezTo>
                  <a:pt x="71" y="94"/>
                  <a:pt x="71" y="94"/>
                  <a:pt x="71" y="94"/>
                </a:cubicBezTo>
                <a:cubicBezTo>
                  <a:pt x="76" y="94"/>
                  <a:pt x="76" y="94"/>
                  <a:pt x="76" y="94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6" y="117"/>
                  <a:pt x="76" y="118"/>
                  <a:pt x="77" y="118"/>
                </a:cubicBezTo>
                <a:cubicBezTo>
                  <a:pt x="79" y="118"/>
                  <a:pt x="81" y="116"/>
                  <a:pt x="81" y="116"/>
                </a:cubicBezTo>
                <a:cubicBezTo>
                  <a:pt x="81" y="94"/>
                  <a:pt x="81" y="94"/>
                  <a:pt x="81" y="94"/>
                </a:cubicBezTo>
                <a:cubicBezTo>
                  <a:pt x="86" y="94"/>
                  <a:pt x="86" y="94"/>
                  <a:pt x="86" y="94"/>
                </a:cubicBezTo>
                <a:lnTo>
                  <a:pt x="86" y="121"/>
                </a:lnTo>
                <a:close/>
                <a:moveTo>
                  <a:pt x="105" y="115"/>
                </a:moveTo>
                <a:cubicBezTo>
                  <a:pt x="105" y="115"/>
                  <a:pt x="105" y="122"/>
                  <a:pt x="101" y="122"/>
                </a:cubicBezTo>
                <a:cubicBezTo>
                  <a:pt x="98" y="122"/>
                  <a:pt x="96" y="120"/>
                  <a:pt x="95" y="119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0" y="121"/>
                  <a:pt x="90" y="121"/>
                  <a:pt x="90" y="121"/>
                </a:cubicBezTo>
                <a:cubicBezTo>
                  <a:pt x="90" y="85"/>
                  <a:pt x="90" y="85"/>
                  <a:pt x="90" y="85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97"/>
                  <a:pt x="95" y="97"/>
                  <a:pt x="95" y="97"/>
                </a:cubicBezTo>
                <a:cubicBezTo>
                  <a:pt x="96" y="96"/>
                  <a:pt x="98" y="94"/>
                  <a:pt x="101" y="94"/>
                </a:cubicBezTo>
                <a:cubicBezTo>
                  <a:pt x="104" y="94"/>
                  <a:pt x="105" y="97"/>
                  <a:pt x="105" y="100"/>
                </a:cubicBezTo>
                <a:cubicBezTo>
                  <a:pt x="105" y="104"/>
                  <a:pt x="105" y="115"/>
                  <a:pt x="105" y="115"/>
                </a:cubicBezTo>
                <a:close/>
                <a:moveTo>
                  <a:pt x="125" y="101"/>
                </a:moveTo>
                <a:cubicBezTo>
                  <a:pt x="125" y="109"/>
                  <a:pt x="125" y="109"/>
                  <a:pt x="125" y="109"/>
                </a:cubicBezTo>
                <a:cubicBezTo>
                  <a:pt x="114" y="109"/>
                  <a:pt x="114" y="109"/>
                  <a:pt x="114" y="109"/>
                </a:cubicBezTo>
                <a:cubicBezTo>
                  <a:pt x="114" y="115"/>
                  <a:pt x="114" y="115"/>
                  <a:pt x="114" y="115"/>
                </a:cubicBezTo>
                <a:cubicBezTo>
                  <a:pt x="114" y="115"/>
                  <a:pt x="114" y="117"/>
                  <a:pt x="117" y="117"/>
                </a:cubicBezTo>
                <a:cubicBezTo>
                  <a:pt x="119" y="117"/>
                  <a:pt x="119" y="115"/>
                  <a:pt x="119" y="115"/>
                </a:cubicBezTo>
                <a:cubicBezTo>
                  <a:pt x="119" y="112"/>
                  <a:pt x="119" y="112"/>
                  <a:pt x="119" y="112"/>
                </a:cubicBezTo>
                <a:cubicBezTo>
                  <a:pt x="125" y="112"/>
                  <a:pt x="125" y="112"/>
                  <a:pt x="125" y="112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5" y="116"/>
                  <a:pt x="124" y="122"/>
                  <a:pt x="117" y="122"/>
                </a:cubicBezTo>
                <a:cubicBezTo>
                  <a:pt x="111" y="122"/>
                  <a:pt x="109" y="116"/>
                  <a:pt x="109" y="116"/>
                </a:cubicBezTo>
                <a:cubicBezTo>
                  <a:pt x="109" y="101"/>
                  <a:pt x="109" y="101"/>
                  <a:pt x="109" y="101"/>
                </a:cubicBezTo>
                <a:cubicBezTo>
                  <a:pt x="109" y="101"/>
                  <a:pt x="109" y="94"/>
                  <a:pt x="117" y="94"/>
                </a:cubicBezTo>
                <a:cubicBezTo>
                  <a:pt x="125" y="94"/>
                  <a:pt x="125" y="101"/>
                  <a:pt x="125" y="101"/>
                </a:cubicBezTo>
                <a:close/>
                <a:moveTo>
                  <a:pt x="117" y="99"/>
                </a:moveTo>
                <a:cubicBezTo>
                  <a:pt x="114" y="99"/>
                  <a:pt x="114" y="101"/>
                  <a:pt x="114" y="101"/>
                </a:cubicBezTo>
                <a:cubicBezTo>
                  <a:pt x="114" y="105"/>
                  <a:pt x="114" y="105"/>
                  <a:pt x="114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9" y="101"/>
                  <a:pt x="119" y="99"/>
                  <a:pt x="117" y="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4" name="Freeform 712"/>
          <p:cNvSpPr>
            <a:spLocks noEditPoints="1"/>
          </p:cNvSpPr>
          <p:nvPr/>
        </p:nvSpPr>
        <p:spPr bwMode="auto">
          <a:xfrm>
            <a:off x="2643845" y="3640861"/>
            <a:ext cx="473580" cy="486047"/>
          </a:xfrm>
          <a:custGeom>
            <a:avLst/>
            <a:gdLst>
              <a:gd name="T0" fmla="*/ 87 w 176"/>
              <a:gd name="T1" fmla="*/ 52 h 176"/>
              <a:gd name="T2" fmla="*/ 82 w 176"/>
              <a:gd name="T3" fmla="*/ 53 h 176"/>
              <a:gd name="T4" fmla="*/ 73 w 176"/>
              <a:gd name="T5" fmla="*/ 56 h 176"/>
              <a:gd name="T6" fmla="*/ 58 w 176"/>
              <a:gd name="T7" fmla="*/ 72 h 176"/>
              <a:gd name="T8" fmla="*/ 57 w 176"/>
              <a:gd name="T9" fmla="*/ 76 h 176"/>
              <a:gd name="T10" fmla="*/ 64 w 176"/>
              <a:gd name="T11" fmla="*/ 97 h 176"/>
              <a:gd name="T12" fmla="*/ 68 w 176"/>
              <a:gd name="T13" fmla="*/ 98 h 176"/>
              <a:gd name="T14" fmla="*/ 69 w 176"/>
              <a:gd name="T15" fmla="*/ 95 h 176"/>
              <a:gd name="T16" fmla="*/ 69 w 176"/>
              <a:gd name="T17" fmla="*/ 92 h 176"/>
              <a:gd name="T18" fmla="*/ 67 w 176"/>
              <a:gd name="T19" fmla="*/ 89 h 176"/>
              <a:gd name="T20" fmla="*/ 65 w 176"/>
              <a:gd name="T21" fmla="*/ 82 h 176"/>
              <a:gd name="T22" fmla="*/ 65 w 176"/>
              <a:gd name="T23" fmla="*/ 81 h 176"/>
              <a:gd name="T24" fmla="*/ 67 w 176"/>
              <a:gd name="T25" fmla="*/ 73 h 176"/>
              <a:gd name="T26" fmla="*/ 82 w 176"/>
              <a:gd name="T27" fmla="*/ 61 h 176"/>
              <a:gd name="T28" fmla="*/ 91 w 176"/>
              <a:gd name="T29" fmla="*/ 60 h 176"/>
              <a:gd name="T30" fmla="*/ 96 w 176"/>
              <a:gd name="T31" fmla="*/ 61 h 176"/>
              <a:gd name="T32" fmla="*/ 107 w 176"/>
              <a:gd name="T33" fmla="*/ 70 h 176"/>
              <a:gd name="T34" fmla="*/ 108 w 176"/>
              <a:gd name="T35" fmla="*/ 83 h 176"/>
              <a:gd name="T36" fmla="*/ 107 w 176"/>
              <a:gd name="T37" fmla="*/ 88 h 176"/>
              <a:gd name="T38" fmla="*/ 95 w 176"/>
              <a:gd name="T39" fmla="*/ 102 h 176"/>
              <a:gd name="T40" fmla="*/ 86 w 176"/>
              <a:gd name="T41" fmla="*/ 97 h 176"/>
              <a:gd name="T42" fmla="*/ 86 w 176"/>
              <a:gd name="T43" fmla="*/ 94 h 176"/>
              <a:gd name="T44" fmla="*/ 90 w 176"/>
              <a:gd name="T45" fmla="*/ 79 h 176"/>
              <a:gd name="T46" fmla="*/ 85 w 176"/>
              <a:gd name="T47" fmla="*/ 70 h 176"/>
              <a:gd name="T48" fmla="*/ 76 w 176"/>
              <a:gd name="T49" fmla="*/ 76 h 176"/>
              <a:gd name="T50" fmla="*/ 75 w 176"/>
              <a:gd name="T51" fmla="*/ 85 h 176"/>
              <a:gd name="T52" fmla="*/ 76 w 176"/>
              <a:gd name="T53" fmla="*/ 90 h 176"/>
              <a:gd name="T54" fmla="*/ 73 w 176"/>
              <a:gd name="T55" fmla="*/ 101 h 176"/>
              <a:gd name="T56" fmla="*/ 70 w 176"/>
              <a:gd name="T57" fmla="*/ 113 h 176"/>
              <a:gd name="T58" fmla="*/ 69 w 176"/>
              <a:gd name="T59" fmla="*/ 119 h 176"/>
              <a:gd name="T60" fmla="*/ 69 w 176"/>
              <a:gd name="T61" fmla="*/ 121 h 176"/>
              <a:gd name="T62" fmla="*/ 69 w 176"/>
              <a:gd name="T63" fmla="*/ 128 h 176"/>
              <a:gd name="T64" fmla="*/ 70 w 176"/>
              <a:gd name="T65" fmla="*/ 131 h 176"/>
              <a:gd name="T66" fmla="*/ 70 w 176"/>
              <a:gd name="T67" fmla="*/ 132 h 176"/>
              <a:gd name="T68" fmla="*/ 75 w 176"/>
              <a:gd name="T69" fmla="*/ 126 h 176"/>
              <a:gd name="T70" fmla="*/ 79 w 176"/>
              <a:gd name="T71" fmla="*/ 119 h 176"/>
              <a:gd name="T72" fmla="*/ 81 w 176"/>
              <a:gd name="T73" fmla="*/ 111 h 176"/>
              <a:gd name="T74" fmla="*/ 83 w 176"/>
              <a:gd name="T75" fmla="*/ 104 h 176"/>
              <a:gd name="T76" fmla="*/ 83 w 176"/>
              <a:gd name="T77" fmla="*/ 104 h 176"/>
              <a:gd name="T78" fmla="*/ 85 w 176"/>
              <a:gd name="T79" fmla="*/ 107 h 176"/>
              <a:gd name="T80" fmla="*/ 99 w 176"/>
              <a:gd name="T81" fmla="*/ 110 h 176"/>
              <a:gd name="T82" fmla="*/ 113 w 176"/>
              <a:gd name="T83" fmla="*/ 101 h 176"/>
              <a:gd name="T84" fmla="*/ 118 w 176"/>
              <a:gd name="T85" fmla="*/ 90 h 176"/>
              <a:gd name="T86" fmla="*/ 120 w 176"/>
              <a:gd name="T87" fmla="*/ 84 h 176"/>
              <a:gd name="T88" fmla="*/ 118 w 176"/>
              <a:gd name="T89" fmla="*/ 68 h 176"/>
              <a:gd name="T90" fmla="*/ 87 w 176"/>
              <a:gd name="T91" fmla="*/ 52 h 176"/>
              <a:gd name="T92" fmla="*/ 88 w 176"/>
              <a:gd name="T93" fmla="*/ 0 h 176"/>
              <a:gd name="T94" fmla="*/ 0 w 176"/>
              <a:gd name="T95" fmla="*/ 88 h 176"/>
              <a:gd name="T96" fmla="*/ 88 w 176"/>
              <a:gd name="T97" fmla="*/ 176 h 176"/>
              <a:gd name="T98" fmla="*/ 176 w 176"/>
              <a:gd name="T99" fmla="*/ 88 h 176"/>
              <a:gd name="T100" fmla="*/ 88 w 176"/>
              <a:gd name="T101" fmla="*/ 0 h 176"/>
              <a:gd name="T102" fmla="*/ 88 w 176"/>
              <a:gd name="T103" fmla="*/ 168 h 176"/>
              <a:gd name="T104" fmla="*/ 8 w 176"/>
              <a:gd name="T105" fmla="*/ 88 h 176"/>
              <a:gd name="T106" fmla="*/ 88 w 176"/>
              <a:gd name="T107" fmla="*/ 8 h 176"/>
              <a:gd name="T108" fmla="*/ 168 w 176"/>
              <a:gd name="T109" fmla="*/ 88 h 176"/>
              <a:gd name="T110" fmla="*/ 88 w 176"/>
              <a:gd name="T111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76">
                <a:moveTo>
                  <a:pt x="87" y="52"/>
                </a:moveTo>
                <a:cubicBezTo>
                  <a:pt x="85" y="52"/>
                  <a:pt x="84" y="52"/>
                  <a:pt x="82" y="53"/>
                </a:cubicBezTo>
                <a:cubicBezTo>
                  <a:pt x="79" y="53"/>
                  <a:pt x="75" y="54"/>
                  <a:pt x="73" y="56"/>
                </a:cubicBezTo>
                <a:cubicBezTo>
                  <a:pt x="66" y="60"/>
                  <a:pt x="61" y="64"/>
                  <a:pt x="58" y="72"/>
                </a:cubicBezTo>
                <a:cubicBezTo>
                  <a:pt x="57" y="73"/>
                  <a:pt x="57" y="75"/>
                  <a:pt x="57" y="76"/>
                </a:cubicBezTo>
                <a:cubicBezTo>
                  <a:pt x="54" y="85"/>
                  <a:pt x="59" y="94"/>
                  <a:pt x="64" y="97"/>
                </a:cubicBezTo>
                <a:cubicBezTo>
                  <a:pt x="65" y="98"/>
                  <a:pt x="67" y="99"/>
                  <a:pt x="68" y="98"/>
                </a:cubicBezTo>
                <a:cubicBezTo>
                  <a:pt x="69" y="97"/>
                  <a:pt x="68" y="96"/>
                  <a:pt x="69" y="95"/>
                </a:cubicBezTo>
                <a:cubicBezTo>
                  <a:pt x="69" y="94"/>
                  <a:pt x="70" y="93"/>
                  <a:pt x="69" y="92"/>
                </a:cubicBezTo>
                <a:cubicBezTo>
                  <a:pt x="69" y="91"/>
                  <a:pt x="68" y="90"/>
                  <a:pt x="67" y="89"/>
                </a:cubicBezTo>
                <a:cubicBezTo>
                  <a:pt x="66" y="87"/>
                  <a:pt x="66" y="85"/>
                  <a:pt x="65" y="82"/>
                </a:cubicBezTo>
                <a:cubicBezTo>
                  <a:pt x="65" y="82"/>
                  <a:pt x="65" y="81"/>
                  <a:pt x="65" y="81"/>
                </a:cubicBezTo>
                <a:cubicBezTo>
                  <a:pt x="66" y="78"/>
                  <a:pt x="66" y="76"/>
                  <a:pt x="67" y="73"/>
                </a:cubicBezTo>
                <a:cubicBezTo>
                  <a:pt x="70" y="67"/>
                  <a:pt x="75" y="63"/>
                  <a:pt x="82" y="61"/>
                </a:cubicBezTo>
                <a:cubicBezTo>
                  <a:pt x="84" y="60"/>
                  <a:pt x="89" y="59"/>
                  <a:pt x="91" y="60"/>
                </a:cubicBezTo>
                <a:cubicBezTo>
                  <a:pt x="93" y="60"/>
                  <a:pt x="94" y="60"/>
                  <a:pt x="96" y="61"/>
                </a:cubicBezTo>
                <a:cubicBezTo>
                  <a:pt x="101" y="62"/>
                  <a:pt x="105" y="65"/>
                  <a:pt x="107" y="70"/>
                </a:cubicBezTo>
                <a:cubicBezTo>
                  <a:pt x="108" y="73"/>
                  <a:pt x="109" y="79"/>
                  <a:pt x="108" y="83"/>
                </a:cubicBezTo>
                <a:cubicBezTo>
                  <a:pt x="107" y="85"/>
                  <a:pt x="107" y="87"/>
                  <a:pt x="107" y="88"/>
                </a:cubicBezTo>
                <a:cubicBezTo>
                  <a:pt x="105" y="94"/>
                  <a:pt x="102" y="100"/>
                  <a:pt x="95" y="102"/>
                </a:cubicBezTo>
                <a:cubicBezTo>
                  <a:pt x="91" y="103"/>
                  <a:pt x="87" y="100"/>
                  <a:pt x="86" y="97"/>
                </a:cubicBezTo>
                <a:cubicBezTo>
                  <a:pt x="86" y="97"/>
                  <a:pt x="85" y="95"/>
                  <a:pt x="86" y="94"/>
                </a:cubicBezTo>
                <a:cubicBezTo>
                  <a:pt x="87" y="89"/>
                  <a:pt x="89" y="84"/>
                  <a:pt x="90" y="79"/>
                </a:cubicBezTo>
                <a:cubicBezTo>
                  <a:pt x="91" y="75"/>
                  <a:pt x="89" y="71"/>
                  <a:pt x="85" y="70"/>
                </a:cubicBezTo>
                <a:cubicBezTo>
                  <a:pt x="80" y="69"/>
                  <a:pt x="77" y="73"/>
                  <a:pt x="76" y="76"/>
                </a:cubicBezTo>
                <a:cubicBezTo>
                  <a:pt x="75" y="78"/>
                  <a:pt x="74" y="82"/>
                  <a:pt x="75" y="85"/>
                </a:cubicBezTo>
                <a:cubicBezTo>
                  <a:pt x="75" y="86"/>
                  <a:pt x="76" y="89"/>
                  <a:pt x="76" y="90"/>
                </a:cubicBezTo>
                <a:cubicBezTo>
                  <a:pt x="75" y="93"/>
                  <a:pt x="74" y="98"/>
                  <a:pt x="73" y="101"/>
                </a:cubicBezTo>
                <a:cubicBezTo>
                  <a:pt x="72" y="105"/>
                  <a:pt x="71" y="109"/>
                  <a:pt x="70" y="113"/>
                </a:cubicBezTo>
                <a:cubicBezTo>
                  <a:pt x="70" y="115"/>
                  <a:pt x="70" y="117"/>
                  <a:pt x="69" y="119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69" y="123"/>
                  <a:pt x="69" y="126"/>
                  <a:pt x="69" y="128"/>
                </a:cubicBezTo>
                <a:cubicBezTo>
                  <a:pt x="70" y="129"/>
                  <a:pt x="69" y="130"/>
                  <a:pt x="70" y="131"/>
                </a:cubicBezTo>
                <a:cubicBezTo>
                  <a:pt x="70" y="132"/>
                  <a:pt x="70" y="132"/>
                  <a:pt x="70" y="132"/>
                </a:cubicBezTo>
                <a:cubicBezTo>
                  <a:pt x="72" y="132"/>
                  <a:pt x="74" y="128"/>
                  <a:pt x="75" y="126"/>
                </a:cubicBezTo>
                <a:cubicBezTo>
                  <a:pt x="76" y="124"/>
                  <a:pt x="78" y="121"/>
                  <a:pt x="79" y="119"/>
                </a:cubicBezTo>
                <a:cubicBezTo>
                  <a:pt x="80" y="116"/>
                  <a:pt x="80" y="113"/>
                  <a:pt x="81" y="111"/>
                </a:cubicBezTo>
                <a:cubicBezTo>
                  <a:pt x="82" y="109"/>
                  <a:pt x="83" y="106"/>
                  <a:pt x="83" y="104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83" y="105"/>
                  <a:pt x="84" y="106"/>
                  <a:pt x="85" y="107"/>
                </a:cubicBezTo>
                <a:cubicBezTo>
                  <a:pt x="88" y="109"/>
                  <a:pt x="93" y="111"/>
                  <a:pt x="99" y="110"/>
                </a:cubicBezTo>
                <a:cubicBezTo>
                  <a:pt x="105" y="108"/>
                  <a:pt x="110" y="105"/>
                  <a:pt x="113" y="101"/>
                </a:cubicBezTo>
                <a:cubicBezTo>
                  <a:pt x="115" y="98"/>
                  <a:pt x="117" y="94"/>
                  <a:pt x="118" y="90"/>
                </a:cubicBezTo>
                <a:cubicBezTo>
                  <a:pt x="119" y="88"/>
                  <a:pt x="119" y="86"/>
                  <a:pt x="120" y="84"/>
                </a:cubicBezTo>
                <a:cubicBezTo>
                  <a:pt x="121" y="78"/>
                  <a:pt x="119" y="72"/>
                  <a:pt x="118" y="68"/>
                </a:cubicBezTo>
                <a:cubicBezTo>
                  <a:pt x="113" y="58"/>
                  <a:pt x="103" y="52"/>
                  <a:pt x="87" y="52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5" name="Freeform 713"/>
          <p:cNvSpPr>
            <a:spLocks noEditPoints="1"/>
          </p:cNvSpPr>
          <p:nvPr/>
        </p:nvSpPr>
        <p:spPr bwMode="auto">
          <a:xfrm>
            <a:off x="3566080" y="3640861"/>
            <a:ext cx="473580" cy="486047"/>
          </a:xfrm>
          <a:custGeom>
            <a:avLst/>
            <a:gdLst>
              <a:gd name="T0" fmla="*/ 116 w 176"/>
              <a:gd name="T1" fmla="*/ 56 h 176"/>
              <a:gd name="T2" fmla="*/ 94 w 176"/>
              <a:gd name="T3" fmla="*/ 73 h 176"/>
              <a:gd name="T4" fmla="*/ 100 w 176"/>
              <a:gd name="T5" fmla="*/ 72 h 176"/>
              <a:gd name="T6" fmla="*/ 105 w 176"/>
              <a:gd name="T7" fmla="*/ 78 h 176"/>
              <a:gd name="T8" fmla="*/ 100 w 176"/>
              <a:gd name="T9" fmla="*/ 90 h 176"/>
              <a:gd name="T10" fmla="*/ 92 w 176"/>
              <a:gd name="T11" fmla="*/ 97 h 176"/>
              <a:gd name="T12" fmla="*/ 86 w 176"/>
              <a:gd name="T13" fmla="*/ 86 h 176"/>
              <a:gd name="T14" fmla="*/ 83 w 176"/>
              <a:gd name="T15" fmla="*/ 69 h 176"/>
              <a:gd name="T16" fmla="*/ 71 w 176"/>
              <a:gd name="T17" fmla="*/ 57 h 176"/>
              <a:gd name="T18" fmla="*/ 60 w 176"/>
              <a:gd name="T19" fmla="*/ 63 h 176"/>
              <a:gd name="T20" fmla="*/ 48 w 176"/>
              <a:gd name="T21" fmla="*/ 73 h 176"/>
              <a:gd name="T22" fmla="*/ 52 w 176"/>
              <a:gd name="T23" fmla="*/ 78 h 176"/>
              <a:gd name="T24" fmla="*/ 58 w 176"/>
              <a:gd name="T25" fmla="*/ 74 h 176"/>
              <a:gd name="T26" fmla="*/ 66 w 176"/>
              <a:gd name="T27" fmla="*/ 86 h 176"/>
              <a:gd name="T28" fmla="*/ 72 w 176"/>
              <a:gd name="T29" fmla="*/ 108 h 176"/>
              <a:gd name="T30" fmla="*/ 84 w 176"/>
              <a:gd name="T31" fmla="*/ 120 h 176"/>
              <a:gd name="T32" fmla="*/ 112 w 176"/>
              <a:gd name="T33" fmla="*/ 100 h 176"/>
              <a:gd name="T34" fmla="*/ 128 w 176"/>
              <a:gd name="T35" fmla="*/ 71 h 176"/>
              <a:gd name="T36" fmla="*/ 116 w 176"/>
              <a:gd name="T37" fmla="*/ 56 h 176"/>
              <a:gd name="T38" fmla="*/ 88 w 176"/>
              <a:gd name="T39" fmla="*/ 0 h 176"/>
              <a:gd name="T40" fmla="*/ 0 w 176"/>
              <a:gd name="T41" fmla="*/ 88 h 176"/>
              <a:gd name="T42" fmla="*/ 88 w 176"/>
              <a:gd name="T43" fmla="*/ 176 h 176"/>
              <a:gd name="T44" fmla="*/ 176 w 176"/>
              <a:gd name="T45" fmla="*/ 88 h 176"/>
              <a:gd name="T46" fmla="*/ 88 w 176"/>
              <a:gd name="T47" fmla="*/ 0 h 176"/>
              <a:gd name="T48" fmla="*/ 88 w 176"/>
              <a:gd name="T49" fmla="*/ 168 h 176"/>
              <a:gd name="T50" fmla="*/ 8 w 176"/>
              <a:gd name="T51" fmla="*/ 88 h 176"/>
              <a:gd name="T52" fmla="*/ 88 w 176"/>
              <a:gd name="T53" fmla="*/ 8 h 176"/>
              <a:gd name="T54" fmla="*/ 168 w 176"/>
              <a:gd name="T55" fmla="*/ 88 h 176"/>
              <a:gd name="T56" fmla="*/ 88 w 176"/>
              <a:gd name="T57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6" h="176">
                <a:moveTo>
                  <a:pt x="116" y="56"/>
                </a:moveTo>
                <a:cubicBezTo>
                  <a:pt x="105" y="56"/>
                  <a:pt x="98" y="61"/>
                  <a:pt x="94" y="73"/>
                </a:cubicBezTo>
                <a:cubicBezTo>
                  <a:pt x="96" y="72"/>
                  <a:pt x="98" y="72"/>
                  <a:pt x="100" y="72"/>
                </a:cubicBezTo>
                <a:cubicBezTo>
                  <a:pt x="104" y="72"/>
                  <a:pt x="106" y="74"/>
                  <a:pt x="105" y="78"/>
                </a:cubicBezTo>
                <a:cubicBezTo>
                  <a:pt x="105" y="81"/>
                  <a:pt x="103" y="85"/>
                  <a:pt x="100" y="90"/>
                </a:cubicBezTo>
                <a:cubicBezTo>
                  <a:pt x="96" y="94"/>
                  <a:pt x="94" y="97"/>
                  <a:pt x="92" y="97"/>
                </a:cubicBezTo>
                <a:cubicBezTo>
                  <a:pt x="90" y="97"/>
                  <a:pt x="88" y="93"/>
                  <a:pt x="86" y="86"/>
                </a:cubicBezTo>
                <a:cubicBezTo>
                  <a:pt x="86" y="83"/>
                  <a:pt x="85" y="78"/>
                  <a:pt x="83" y="69"/>
                </a:cubicBezTo>
                <a:cubicBezTo>
                  <a:pt x="82" y="60"/>
                  <a:pt x="78" y="56"/>
                  <a:pt x="71" y="57"/>
                </a:cubicBezTo>
                <a:cubicBezTo>
                  <a:pt x="69" y="57"/>
                  <a:pt x="65" y="59"/>
                  <a:pt x="60" y="63"/>
                </a:cubicBezTo>
                <a:cubicBezTo>
                  <a:pt x="56" y="67"/>
                  <a:pt x="52" y="70"/>
                  <a:pt x="48" y="73"/>
                </a:cubicBezTo>
                <a:cubicBezTo>
                  <a:pt x="52" y="78"/>
                  <a:pt x="52" y="78"/>
                  <a:pt x="52" y="78"/>
                </a:cubicBezTo>
                <a:cubicBezTo>
                  <a:pt x="55" y="75"/>
                  <a:pt x="57" y="74"/>
                  <a:pt x="58" y="74"/>
                </a:cubicBezTo>
                <a:cubicBezTo>
                  <a:pt x="61" y="74"/>
                  <a:pt x="63" y="78"/>
                  <a:pt x="66" y="86"/>
                </a:cubicBezTo>
                <a:cubicBezTo>
                  <a:pt x="68" y="93"/>
                  <a:pt x="70" y="101"/>
                  <a:pt x="72" y="108"/>
                </a:cubicBezTo>
                <a:cubicBezTo>
                  <a:pt x="75" y="116"/>
                  <a:pt x="79" y="120"/>
                  <a:pt x="84" y="120"/>
                </a:cubicBezTo>
                <a:cubicBezTo>
                  <a:pt x="92" y="120"/>
                  <a:pt x="101" y="113"/>
                  <a:pt x="112" y="100"/>
                </a:cubicBezTo>
                <a:cubicBezTo>
                  <a:pt x="122" y="88"/>
                  <a:pt x="128" y="78"/>
                  <a:pt x="128" y="71"/>
                </a:cubicBezTo>
                <a:cubicBezTo>
                  <a:pt x="129" y="61"/>
                  <a:pt x="125" y="56"/>
                  <a:pt x="116" y="56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6" name="Freeform 714"/>
          <p:cNvSpPr>
            <a:spLocks noEditPoints="1"/>
          </p:cNvSpPr>
          <p:nvPr/>
        </p:nvSpPr>
        <p:spPr bwMode="auto">
          <a:xfrm>
            <a:off x="4475857" y="3640861"/>
            <a:ext cx="486047" cy="48604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88 w 176"/>
              <a:gd name="T21" fmla="*/ 91 h 176"/>
              <a:gd name="T22" fmla="*/ 84 w 176"/>
              <a:gd name="T23" fmla="*/ 87 h 176"/>
              <a:gd name="T24" fmla="*/ 87 w 176"/>
              <a:gd name="T25" fmla="*/ 83 h 176"/>
              <a:gd name="T26" fmla="*/ 93 w 176"/>
              <a:gd name="T27" fmla="*/ 72 h 176"/>
              <a:gd name="T28" fmla="*/ 90 w 176"/>
              <a:gd name="T29" fmla="*/ 62 h 176"/>
              <a:gd name="T30" fmla="*/ 92 w 176"/>
              <a:gd name="T31" fmla="*/ 62 h 176"/>
              <a:gd name="T32" fmla="*/ 100 w 176"/>
              <a:gd name="T33" fmla="*/ 56 h 176"/>
              <a:gd name="T34" fmla="*/ 77 w 176"/>
              <a:gd name="T35" fmla="*/ 56 h 176"/>
              <a:gd name="T36" fmla="*/ 60 w 176"/>
              <a:gd name="T37" fmla="*/ 71 h 176"/>
              <a:gd name="T38" fmla="*/ 74 w 176"/>
              <a:gd name="T39" fmla="*/ 87 h 176"/>
              <a:gd name="T40" fmla="*/ 74 w 176"/>
              <a:gd name="T41" fmla="*/ 89 h 176"/>
              <a:gd name="T42" fmla="*/ 75 w 176"/>
              <a:gd name="T43" fmla="*/ 92 h 176"/>
              <a:gd name="T44" fmla="*/ 56 w 176"/>
              <a:gd name="T45" fmla="*/ 107 h 176"/>
              <a:gd name="T46" fmla="*/ 76 w 176"/>
              <a:gd name="T47" fmla="*/ 120 h 176"/>
              <a:gd name="T48" fmla="*/ 95 w 176"/>
              <a:gd name="T49" fmla="*/ 105 h 176"/>
              <a:gd name="T50" fmla="*/ 88 w 176"/>
              <a:gd name="T51" fmla="*/ 91 h 176"/>
              <a:gd name="T52" fmla="*/ 70 w 176"/>
              <a:gd name="T53" fmla="*/ 71 h 176"/>
              <a:gd name="T54" fmla="*/ 71 w 176"/>
              <a:gd name="T55" fmla="*/ 64 h 176"/>
              <a:gd name="T56" fmla="*/ 75 w 176"/>
              <a:gd name="T57" fmla="*/ 62 h 176"/>
              <a:gd name="T58" fmla="*/ 75 w 176"/>
              <a:gd name="T59" fmla="*/ 60 h 176"/>
              <a:gd name="T60" fmla="*/ 75 w 176"/>
              <a:gd name="T61" fmla="*/ 60 h 176"/>
              <a:gd name="T62" fmla="*/ 75 w 176"/>
              <a:gd name="T63" fmla="*/ 62 h 176"/>
              <a:gd name="T64" fmla="*/ 83 w 176"/>
              <a:gd name="T65" fmla="*/ 72 h 176"/>
              <a:gd name="T66" fmla="*/ 81 w 176"/>
              <a:gd name="T67" fmla="*/ 80 h 176"/>
              <a:gd name="T68" fmla="*/ 78 w 176"/>
              <a:gd name="T69" fmla="*/ 81 h 176"/>
              <a:gd name="T70" fmla="*/ 78 w 176"/>
              <a:gd name="T71" fmla="*/ 81 h 176"/>
              <a:gd name="T72" fmla="*/ 70 w 176"/>
              <a:gd name="T73" fmla="*/ 71 h 176"/>
              <a:gd name="T74" fmla="*/ 76 w 176"/>
              <a:gd name="T75" fmla="*/ 114 h 176"/>
              <a:gd name="T76" fmla="*/ 66 w 176"/>
              <a:gd name="T77" fmla="*/ 105 h 176"/>
              <a:gd name="T78" fmla="*/ 77 w 176"/>
              <a:gd name="T79" fmla="*/ 97 h 176"/>
              <a:gd name="T80" fmla="*/ 77 w 176"/>
              <a:gd name="T81" fmla="*/ 96 h 176"/>
              <a:gd name="T82" fmla="*/ 77 w 176"/>
              <a:gd name="T83" fmla="*/ 96 h 176"/>
              <a:gd name="T84" fmla="*/ 77 w 176"/>
              <a:gd name="T85" fmla="*/ 97 h 176"/>
              <a:gd name="T86" fmla="*/ 81 w 176"/>
              <a:gd name="T87" fmla="*/ 98 h 176"/>
              <a:gd name="T88" fmla="*/ 82 w 176"/>
              <a:gd name="T89" fmla="*/ 99 h 176"/>
              <a:gd name="T90" fmla="*/ 87 w 176"/>
              <a:gd name="T91" fmla="*/ 104 h 176"/>
              <a:gd name="T92" fmla="*/ 87 w 176"/>
              <a:gd name="T93" fmla="*/ 106 h 176"/>
              <a:gd name="T94" fmla="*/ 76 w 176"/>
              <a:gd name="T95" fmla="*/ 114 h 176"/>
              <a:gd name="T96" fmla="*/ 120 w 176"/>
              <a:gd name="T97" fmla="*/ 60 h 176"/>
              <a:gd name="T98" fmla="*/ 112 w 176"/>
              <a:gd name="T99" fmla="*/ 60 h 176"/>
              <a:gd name="T100" fmla="*/ 112 w 176"/>
              <a:gd name="T101" fmla="*/ 72 h 176"/>
              <a:gd name="T102" fmla="*/ 100 w 176"/>
              <a:gd name="T103" fmla="*/ 72 h 176"/>
              <a:gd name="T104" fmla="*/ 100 w 176"/>
              <a:gd name="T105" fmla="*/ 80 h 176"/>
              <a:gd name="T106" fmla="*/ 112 w 176"/>
              <a:gd name="T107" fmla="*/ 80 h 176"/>
              <a:gd name="T108" fmla="*/ 112 w 176"/>
              <a:gd name="T109" fmla="*/ 92 h 176"/>
              <a:gd name="T110" fmla="*/ 120 w 176"/>
              <a:gd name="T111" fmla="*/ 92 h 176"/>
              <a:gd name="T112" fmla="*/ 120 w 176"/>
              <a:gd name="T113" fmla="*/ 80 h 176"/>
              <a:gd name="T114" fmla="*/ 132 w 176"/>
              <a:gd name="T115" fmla="*/ 80 h 176"/>
              <a:gd name="T116" fmla="*/ 132 w 176"/>
              <a:gd name="T117" fmla="*/ 72 h 176"/>
              <a:gd name="T118" fmla="*/ 120 w 176"/>
              <a:gd name="T119" fmla="*/ 72 h 176"/>
              <a:gd name="T120" fmla="*/ 120 w 176"/>
              <a:gd name="T121" fmla="*/ 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88" y="91"/>
                </a:moveTo>
                <a:cubicBezTo>
                  <a:pt x="86" y="90"/>
                  <a:pt x="84" y="87"/>
                  <a:pt x="84" y="87"/>
                </a:cubicBezTo>
                <a:cubicBezTo>
                  <a:pt x="84" y="86"/>
                  <a:pt x="84" y="85"/>
                  <a:pt x="87" y="83"/>
                </a:cubicBezTo>
                <a:cubicBezTo>
                  <a:pt x="91" y="80"/>
                  <a:pt x="93" y="76"/>
                  <a:pt x="93" y="72"/>
                </a:cubicBezTo>
                <a:cubicBezTo>
                  <a:pt x="93" y="68"/>
                  <a:pt x="92" y="65"/>
                  <a:pt x="90" y="62"/>
                </a:cubicBezTo>
                <a:cubicBezTo>
                  <a:pt x="92" y="62"/>
                  <a:pt x="92" y="62"/>
                  <a:pt x="92" y="62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77" y="56"/>
                  <a:pt x="77" y="56"/>
                  <a:pt x="77" y="56"/>
                </a:cubicBezTo>
                <a:cubicBezTo>
                  <a:pt x="68" y="56"/>
                  <a:pt x="60" y="63"/>
                  <a:pt x="60" y="71"/>
                </a:cubicBezTo>
                <a:cubicBezTo>
                  <a:pt x="60" y="80"/>
                  <a:pt x="66" y="86"/>
                  <a:pt x="74" y="87"/>
                </a:cubicBezTo>
                <a:cubicBezTo>
                  <a:pt x="74" y="87"/>
                  <a:pt x="74" y="88"/>
                  <a:pt x="74" y="89"/>
                </a:cubicBezTo>
                <a:cubicBezTo>
                  <a:pt x="74" y="90"/>
                  <a:pt x="75" y="91"/>
                  <a:pt x="75" y="92"/>
                </a:cubicBezTo>
                <a:cubicBezTo>
                  <a:pt x="65" y="92"/>
                  <a:pt x="56" y="99"/>
                  <a:pt x="56" y="107"/>
                </a:cubicBezTo>
                <a:cubicBezTo>
                  <a:pt x="56" y="115"/>
                  <a:pt x="64" y="120"/>
                  <a:pt x="76" y="120"/>
                </a:cubicBezTo>
                <a:cubicBezTo>
                  <a:pt x="89" y="120"/>
                  <a:pt x="95" y="112"/>
                  <a:pt x="95" y="105"/>
                </a:cubicBezTo>
                <a:cubicBezTo>
                  <a:pt x="95" y="99"/>
                  <a:pt x="93" y="95"/>
                  <a:pt x="88" y="91"/>
                </a:cubicBezTo>
                <a:close/>
                <a:moveTo>
                  <a:pt x="70" y="71"/>
                </a:moveTo>
                <a:cubicBezTo>
                  <a:pt x="69" y="68"/>
                  <a:pt x="70" y="65"/>
                  <a:pt x="71" y="64"/>
                </a:cubicBezTo>
                <a:cubicBezTo>
                  <a:pt x="72" y="63"/>
                  <a:pt x="73" y="62"/>
                  <a:pt x="75" y="62"/>
                </a:cubicBezTo>
                <a:cubicBezTo>
                  <a:pt x="75" y="60"/>
                  <a:pt x="75" y="60"/>
                  <a:pt x="75" y="60"/>
                </a:cubicBezTo>
                <a:cubicBezTo>
                  <a:pt x="75" y="60"/>
                  <a:pt x="75" y="60"/>
                  <a:pt x="75" y="60"/>
                </a:cubicBezTo>
                <a:cubicBezTo>
                  <a:pt x="75" y="62"/>
                  <a:pt x="75" y="62"/>
                  <a:pt x="75" y="62"/>
                </a:cubicBezTo>
                <a:cubicBezTo>
                  <a:pt x="79" y="62"/>
                  <a:pt x="82" y="67"/>
                  <a:pt x="83" y="72"/>
                </a:cubicBezTo>
                <a:cubicBezTo>
                  <a:pt x="83" y="75"/>
                  <a:pt x="83" y="78"/>
                  <a:pt x="81" y="80"/>
                </a:cubicBezTo>
                <a:cubicBezTo>
                  <a:pt x="80" y="81"/>
                  <a:pt x="79" y="81"/>
                  <a:pt x="78" y="81"/>
                </a:cubicBezTo>
                <a:cubicBezTo>
                  <a:pt x="78" y="81"/>
                  <a:pt x="78" y="81"/>
                  <a:pt x="78" y="81"/>
                </a:cubicBezTo>
                <a:cubicBezTo>
                  <a:pt x="74" y="81"/>
                  <a:pt x="70" y="77"/>
                  <a:pt x="70" y="71"/>
                </a:cubicBezTo>
                <a:close/>
                <a:moveTo>
                  <a:pt x="76" y="114"/>
                </a:moveTo>
                <a:cubicBezTo>
                  <a:pt x="70" y="114"/>
                  <a:pt x="66" y="110"/>
                  <a:pt x="66" y="105"/>
                </a:cubicBezTo>
                <a:cubicBezTo>
                  <a:pt x="66" y="101"/>
                  <a:pt x="71" y="97"/>
                  <a:pt x="77" y="97"/>
                </a:cubicBezTo>
                <a:cubicBezTo>
                  <a:pt x="77" y="96"/>
                  <a:pt x="77" y="96"/>
                  <a:pt x="77" y="96"/>
                </a:cubicBezTo>
                <a:cubicBezTo>
                  <a:pt x="77" y="96"/>
                  <a:pt x="77" y="96"/>
                  <a:pt x="77" y="96"/>
                </a:cubicBezTo>
                <a:cubicBezTo>
                  <a:pt x="77" y="97"/>
                  <a:pt x="77" y="97"/>
                  <a:pt x="77" y="97"/>
                </a:cubicBezTo>
                <a:cubicBezTo>
                  <a:pt x="78" y="97"/>
                  <a:pt x="80" y="97"/>
                  <a:pt x="81" y="98"/>
                </a:cubicBezTo>
                <a:cubicBezTo>
                  <a:pt x="82" y="99"/>
                  <a:pt x="82" y="99"/>
                  <a:pt x="82" y="99"/>
                </a:cubicBezTo>
                <a:cubicBezTo>
                  <a:pt x="85" y="101"/>
                  <a:pt x="87" y="102"/>
                  <a:pt x="87" y="104"/>
                </a:cubicBezTo>
                <a:cubicBezTo>
                  <a:pt x="87" y="105"/>
                  <a:pt x="87" y="105"/>
                  <a:pt x="87" y="106"/>
                </a:cubicBezTo>
                <a:cubicBezTo>
                  <a:pt x="87" y="111"/>
                  <a:pt x="83" y="114"/>
                  <a:pt x="76" y="114"/>
                </a:cubicBezTo>
                <a:close/>
                <a:moveTo>
                  <a:pt x="120" y="60"/>
                </a:moveTo>
                <a:cubicBezTo>
                  <a:pt x="112" y="60"/>
                  <a:pt x="112" y="60"/>
                  <a:pt x="112" y="60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92"/>
                  <a:pt x="112" y="92"/>
                  <a:pt x="112" y="92"/>
                </a:cubicBezTo>
                <a:cubicBezTo>
                  <a:pt x="120" y="92"/>
                  <a:pt x="120" y="92"/>
                  <a:pt x="120" y="92"/>
                </a:cubicBezTo>
                <a:cubicBezTo>
                  <a:pt x="120" y="80"/>
                  <a:pt x="120" y="80"/>
                  <a:pt x="120" y="80"/>
                </a:cubicBezTo>
                <a:cubicBezTo>
                  <a:pt x="132" y="80"/>
                  <a:pt x="132" y="80"/>
                  <a:pt x="132" y="80"/>
                </a:cubicBezTo>
                <a:cubicBezTo>
                  <a:pt x="132" y="72"/>
                  <a:pt x="132" y="72"/>
                  <a:pt x="132" y="72"/>
                </a:cubicBezTo>
                <a:cubicBezTo>
                  <a:pt x="120" y="72"/>
                  <a:pt x="120" y="72"/>
                  <a:pt x="120" y="72"/>
                </a:cubicBezTo>
                <a:lnTo>
                  <a:pt x="120" y="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7" name="Freeform 715"/>
          <p:cNvSpPr>
            <a:spLocks noEditPoints="1"/>
          </p:cNvSpPr>
          <p:nvPr/>
        </p:nvSpPr>
        <p:spPr bwMode="auto">
          <a:xfrm>
            <a:off x="5398092" y="3640861"/>
            <a:ext cx="486047" cy="486047"/>
          </a:xfrm>
          <a:custGeom>
            <a:avLst/>
            <a:gdLst>
              <a:gd name="T0" fmla="*/ 64 w 176"/>
              <a:gd name="T1" fmla="*/ 56 h 176"/>
              <a:gd name="T2" fmla="*/ 56 w 176"/>
              <a:gd name="T3" fmla="*/ 64 h 176"/>
              <a:gd name="T4" fmla="*/ 64 w 176"/>
              <a:gd name="T5" fmla="*/ 72 h 176"/>
              <a:gd name="T6" fmla="*/ 72 w 176"/>
              <a:gd name="T7" fmla="*/ 64 h 176"/>
              <a:gd name="T8" fmla="*/ 64 w 176"/>
              <a:gd name="T9" fmla="*/ 56 h 176"/>
              <a:gd name="T10" fmla="*/ 56 w 176"/>
              <a:gd name="T11" fmla="*/ 120 h 176"/>
              <a:gd name="T12" fmla="*/ 72 w 176"/>
              <a:gd name="T13" fmla="*/ 120 h 176"/>
              <a:gd name="T14" fmla="*/ 72 w 176"/>
              <a:gd name="T15" fmla="*/ 76 h 176"/>
              <a:gd name="T16" fmla="*/ 56 w 176"/>
              <a:gd name="T17" fmla="*/ 76 h 176"/>
              <a:gd name="T18" fmla="*/ 56 w 176"/>
              <a:gd name="T19" fmla="*/ 120 h 176"/>
              <a:gd name="T20" fmla="*/ 109 w 176"/>
              <a:gd name="T21" fmla="*/ 76 h 176"/>
              <a:gd name="T22" fmla="*/ 96 w 176"/>
              <a:gd name="T23" fmla="*/ 83 h 176"/>
              <a:gd name="T24" fmla="*/ 96 w 176"/>
              <a:gd name="T25" fmla="*/ 76 h 176"/>
              <a:gd name="T26" fmla="*/ 80 w 176"/>
              <a:gd name="T27" fmla="*/ 76 h 176"/>
              <a:gd name="T28" fmla="*/ 80 w 176"/>
              <a:gd name="T29" fmla="*/ 120 h 176"/>
              <a:gd name="T30" fmla="*/ 96 w 176"/>
              <a:gd name="T31" fmla="*/ 120 h 176"/>
              <a:gd name="T32" fmla="*/ 96 w 176"/>
              <a:gd name="T33" fmla="*/ 96 h 176"/>
              <a:gd name="T34" fmla="*/ 103 w 176"/>
              <a:gd name="T35" fmla="*/ 88 h 176"/>
              <a:gd name="T36" fmla="*/ 108 w 176"/>
              <a:gd name="T37" fmla="*/ 96 h 176"/>
              <a:gd name="T38" fmla="*/ 108 w 176"/>
              <a:gd name="T39" fmla="*/ 120 h 176"/>
              <a:gd name="T40" fmla="*/ 124 w 176"/>
              <a:gd name="T41" fmla="*/ 120 h 176"/>
              <a:gd name="T42" fmla="*/ 124 w 176"/>
              <a:gd name="T43" fmla="*/ 96 h 176"/>
              <a:gd name="T44" fmla="*/ 109 w 176"/>
              <a:gd name="T45" fmla="*/ 76 h 176"/>
              <a:gd name="T46" fmla="*/ 88 w 176"/>
              <a:gd name="T47" fmla="*/ 0 h 176"/>
              <a:gd name="T48" fmla="*/ 0 w 176"/>
              <a:gd name="T49" fmla="*/ 88 h 176"/>
              <a:gd name="T50" fmla="*/ 88 w 176"/>
              <a:gd name="T51" fmla="*/ 176 h 176"/>
              <a:gd name="T52" fmla="*/ 176 w 176"/>
              <a:gd name="T53" fmla="*/ 88 h 176"/>
              <a:gd name="T54" fmla="*/ 88 w 176"/>
              <a:gd name="T55" fmla="*/ 0 h 176"/>
              <a:gd name="T56" fmla="*/ 88 w 176"/>
              <a:gd name="T57" fmla="*/ 168 h 176"/>
              <a:gd name="T58" fmla="*/ 8 w 176"/>
              <a:gd name="T59" fmla="*/ 88 h 176"/>
              <a:gd name="T60" fmla="*/ 88 w 176"/>
              <a:gd name="T61" fmla="*/ 8 h 176"/>
              <a:gd name="T62" fmla="*/ 168 w 176"/>
              <a:gd name="T63" fmla="*/ 88 h 176"/>
              <a:gd name="T64" fmla="*/ 88 w 176"/>
              <a:gd name="T6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64" y="56"/>
                </a:moveTo>
                <a:cubicBezTo>
                  <a:pt x="60" y="56"/>
                  <a:pt x="56" y="60"/>
                  <a:pt x="56" y="64"/>
                </a:cubicBezTo>
                <a:cubicBezTo>
                  <a:pt x="56" y="68"/>
                  <a:pt x="60" y="72"/>
                  <a:pt x="64" y="72"/>
                </a:cubicBezTo>
                <a:cubicBezTo>
                  <a:pt x="68" y="72"/>
                  <a:pt x="72" y="68"/>
                  <a:pt x="72" y="64"/>
                </a:cubicBezTo>
                <a:cubicBezTo>
                  <a:pt x="72" y="60"/>
                  <a:pt x="68" y="56"/>
                  <a:pt x="64" y="56"/>
                </a:cubicBezTo>
                <a:close/>
                <a:moveTo>
                  <a:pt x="56" y="120"/>
                </a:moveTo>
                <a:cubicBezTo>
                  <a:pt x="72" y="120"/>
                  <a:pt x="72" y="120"/>
                  <a:pt x="72" y="120"/>
                </a:cubicBezTo>
                <a:cubicBezTo>
                  <a:pt x="72" y="76"/>
                  <a:pt x="72" y="76"/>
                  <a:pt x="72" y="76"/>
                </a:cubicBezTo>
                <a:cubicBezTo>
                  <a:pt x="56" y="76"/>
                  <a:pt x="56" y="76"/>
                  <a:pt x="56" y="76"/>
                </a:cubicBezTo>
                <a:lnTo>
                  <a:pt x="56" y="120"/>
                </a:lnTo>
                <a:close/>
                <a:moveTo>
                  <a:pt x="109" y="76"/>
                </a:moveTo>
                <a:cubicBezTo>
                  <a:pt x="98" y="76"/>
                  <a:pt x="96" y="83"/>
                  <a:pt x="96" y="83"/>
                </a:cubicBezTo>
                <a:cubicBezTo>
                  <a:pt x="96" y="76"/>
                  <a:pt x="96" y="76"/>
                  <a:pt x="96" y="76"/>
                </a:cubicBezTo>
                <a:cubicBezTo>
                  <a:pt x="80" y="76"/>
                  <a:pt x="80" y="76"/>
                  <a:pt x="80" y="76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96"/>
                  <a:pt x="96" y="96"/>
                  <a:pt x="96" y="96"/>
                </a:cubicBezTo>
                <a:cubicBezTo>
                  <a:pt x="96" y="96"/>
                  <a:pt x="96" y="88"/>
                  <a:pt x="103" y="88"/>
                </a:cubicBezTo>
                <a:cubicBezTo>
                  <a:pt x="107" y="88"/>
                  <a:pt x="108" y="92"/>
                  <a:pt x="108" y="96"/>
                </a:cubicBezTo>
                <a:cubicBezTo>
                  <a:pt x="108" y="120"/>
                  <a:pt x="108" y="120"/>
                  <a:pt x="108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83"/>
                  <a:pt x="119" y="76"/>
                  <a:pt x="109" y="76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8" name="Freeform 716"/>
          <p:cNvSpPr>
            <a:spLocks noEditPoints="1"/>
          </p:cNvSpPr>
          <p:nvPr/>
        </p:nvSpPr>
        <p:spPr bwMode="auto">
          <a:xfrm>
            <a:off x="6320327" y="3640861"/>
            <a:ext cx="473580" cy="486047"/>
          </a:xfrm>
          <a:custGeom>
            <a:avLst/>
            <a:gdLst>
              <a:gd name="T0" fmla="*/ 94 w 176"/>
              <a:gd name="T1" fmla="*/ 108 h 176"/>
              <a:gd name="T2" fmla="*/ 92 w 176"/>
              <a:gd name="T3" fmla="*/ 106 h 176"/>
              <a:gd name="T4" fmla="*/ 92 w 176"/>
              <a:gd name="T5" fmla="*/ 84 h 176"/>
              <a:gd name="T6" fmla="*/ 108 w 176"/>
              <a:gd name="T7" fmla="*/ 84 h 176"/>
              <a:gd name="T8" fmla="*/ 108 w 176"/>
              <a:gd name="T9" fmla="*/ 72 h 176"/>
              <a:gd name="T10" fmla="*/ 92 w 176"/>
              <a:gd name="T11" fmla="*/ 72 h 176"/>
              <a:gd name="T12" fmla="*/ 92 w 176"/>
              <a:gd name="T13" fmla="*/ 56 h 176"/>
              <a:gd name="T14" fmla="*/ 82 w 176"/>
              <a:gd name="T15" fmla="*/ 56 h 176"/>
              <a:gd name="T16" fmla="*/ 79 w 176"/>
              <a:gd name="T17" fmla="*/ 64 h 176"/>
              <a:gd name="T18" fmla="*/ 75 w 176"/>
              <a:gd name="T19" fmla="*/ 70 h 176"/>
              <a:gd name="T20" fmla="*/ 68 w 176"/>
              <a:gd name="T21" fmla="*/ 73 h 176"/>
              <a:gd name="T22" fmla="*/ 68 w 176"/>
              <a:gd name="T23" fmla="*/ 84 h 176"/>
              <a:gd name="T24" fmla="*/ 76 w 176"/>
              <a:gd name="T25" fmla="*/ 84 h 176"/>
              <a:gd name="T26" fmla="*/ 76 w 176"/>
              <a:gd name="T27" fmla="*/ 105 h 176"/>
              <a:gd name="T28" fmla="*/ 77 w 176"/>
              <a:gd name="T29" fmla="*/ 111 h 176"/>
              <a:gd name="T30" fmla="*/ 80 w 176"/>
              <a:gd name="T31" fmla="*/ 116 h 176"/>
              <a:gd name="T32" fmla="*/ 87 w 176"/>
              <a:gd name="T33" fmla="*/ 119 h 176"/>
              <a:gd name="T34" fmla="*/ 95 w 176"/>
              <a:gd name="T35" fmla="*/ 120 h 176"/>
              <a:gd name="T36" fmla="*/ 102 w 176"/>
              <a:gd name="T37" fmla="*/ 119 h 176"/>
              <a:gd name="T38" fmla="*/ 111 w 176"/>
              <a:gd name="T39" fmla="*/ 116 h 176"/>
              <a:gd name="T40" fmla="*/ 111 w 176"/>
              <a:gd name="T41" fmla="*/ 107 h 176"/>
              <a:gd name="T42" fmla="*/ 100 w 176"/>
              <a:gd name="T43" fmla="*/ 110 h 176"/>
              <a:gd name="T44" fmla="*/ 94 w 176"/>
              <a:gd name="T45" fmla="*/ 108 h 176"/>
              <a:gd name="T46" fmla="*/ 88 w 176"/>
              <a:gd name="T47" fmla="*/ 0 h 176"/>
              <a:gd name="T48" fmla="*/ 0 w 176"/>
              <a:gd name="T49" fmla="*/ 88 h 176"/>
              <a:gd name="T50" fmla="*/ 88 w 176"/>
              <a:gd name="T51" fmla="*/ 176 h 176"/>
              <a:gd name="T52" fmla="*/ 176 w 176"/>
              <a:gd name="T53" fmla="*/ 88 h 176"/>
              <a:gd name="T54" fmla="*/ 88 w 176"/>
              <a:gd name="T55" fmla="*/ 0 h 176"/>
              <a:gd name="T56" fmla="*/ 88 w 176"/>
              <a:gd name="T57" fmla="*/ 168 h 176"/>
              <a:gd name="T58" fmla="*/ 8 w 176"/>
              <a:gd name="T59" fmla="*/ 88 h 176"/>
              <a:gd name="T60" fmla="*/ 88 w 176"/>
              <a:gd name="T61" fmla="*/ 8 h 176"/>
              <a:gd name="T62" fmla="*/ 168 w 176"/>
              <a:gd name="T63" fmla="*/ 88 h 176"/>
              <a:gd name="T64" fmla="*/ 88 w 176"/>
              <a:gd name="T6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94" y="108"/>
                </a:moveTo>
                <a:cubicBezTo>
                  <a:pt x="93" y="108"/>
                  <a:pt x="92" y="107"/>
                  <a:pt x="92" y="106"/>
                </a:cubicBezTo>
                <a:cubicBezTo>
                  <a:pt x="92" y="106"/>
                  <a:pt x="92" y="84"/>
                  <a:pt x="92" y="84"/>
                </a:cubicBezTo>
                <a:cubicBezTo>
                  <a:pt x="108" y="84"/>
                  <a:pt x="108" y="84"/>
                  <a:pt x="108" y="84"/>
                </a:cubicBezTo>
                <a:cubicBezTo>
                  <a:pt x="108" y="72"/>
                  <a:pt x="108" y="72"/>
                  <a:pt x="108" y="72"/>
                </a:cubicBezTo>
                <a:cubicBezTo>
                  <a:pt x="92" y="72"/>
                  <a:pt x="92" y="72"/>
                  <a:pt x="92" y="72"/>
                </a:cubicBezTo>
                <a:cubicBezTo>
                  <a:pt x="92" y="56"/>
                  <a:pt x="92" y="56"/>
                  <a:pt x="92" y="56"/>
                </a:cubicBezTo>
                <a:cubicBezTo>
                  <a:pt x="82" y="56"/>
                  <a:pt x="82" y="56"/>
                  <a:pt x="82" y="56"/>
                </a:cubicBezTo>
                <a:cubicBezTo>
                  <a:pt x="81" y="59"/>
                  <a:pt x="81" y="62"/>
                  <a:pt x="79" y="64"/>
                </a:cubicBezTo>
                <a:cubicBezTo>
                  <a:pt x="78" y="66"/>
                  <a:pt x="77" y="68"/>
                  <a:pt x="75" y="70"/>
                </a:cubicBezTo>
                <a:cubicBezTo>
                  <a:pt x="73" y="71"/>
                  <a:pt x="71" y="72"/>
                  <a:pt x="68" y="73"/>
                </a:cubicBezTo>
                <a:cubicBezTo>
                  <a:pt x="68" y="84"/>
                  <a:pt x="68" y="84"/>
                  <a:pt x="68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76" y="108"/>
                  <a:pt x="76" y="110"/>
                  <a:pt x="77" y="111"/>
                </a:cubicBezTo>
                <a:cubicBezTo>
                  <a:pt x="78" y="113"/>
                  <a:pt x="79" y="114"/>
                  <a:pt x="80" y="116"/>
                </a:cubicBezTo>
                <a:cubicBezTo>
                  <a:pt x="82" y="117"/>
                  <a:pt x="84" y="118"/>
                  <a:pt x="87" y="119"/>
                </a:cubicBezTo>
                <a:cubicBezTo>
                  <a:pt x="89" y="120"/>
                  <a:pt x="92" y="120"/>
                  <a:pt x="95" y="120"/>
                </a:cubicBezTo>
                <a:cubicBezTo>
                  <a:pt x="97" y="120"/>
                  <a:pt x="100" y="120"/>
                  <a:pt x="102" y="119"/>
                </a:cubicBezTo>
                <a:cubicBezTo>
                  <a:pt x="104" y="119"/>
                  <a:pt x="108" y="118"/>
                  <a:pt x="111" y="116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7" y="109"/>
                  <a:pt x="103" y="110"/>
                  <a:pt x="100" y="110"/>
                </a:cubicBezTo>
                <a:cubicBezTo>
                  <a:pt x="98" y="110"/>
                  <a:pt x="96" y="109"/>
                  <a:pt x="94" y="108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9" name="Freeform 717"/>
          <p:cNvSpPr>
            <a:spLocks noEditPoints="1"/>
          </p:cNvSpPr>
          <p:nvPr/>
        </p:nvSpPr>
        <p:spPr bwMode="auto">
          <a:xfrm>
            <a:off x="7230096" y="3640861"/>
            <a:ext cx="486047" cy="486047"/>
          </a:xfrm>
          <a:custGeom>
            <a:avLst/>
            <a:gdLst>
              <a:gd name="T0" fmla="*/ 107 w 176"/>
              <a:gd name="T1" fmla="*/ 56 h 176"/>
              <a:gd name="T2" fmla="*/ 105 w 176"/>
              <a:gd name="T3" fmla="*/ 56 h 176"/>
              <a:gd name="T4" fmla="*/ 105 w 176"/>
              <a:gd name="T5" fmla="*/ 56 h 176"/>
              <a:gd name="T6" fmla="*/ 98 w 176"/>
              <a:gd name="T7" fmla="*/ 56 h 176"/>
              <a:gd name="T8" fmla="*/ 97 w 176"/>
              <a:gd name="T9" fmla="*/ 56 h 176"/>
              <a:gd name="T10" fmla="*/ 81 w 176"/>
              <a:gd name="T11" fmla="*/ 83 h 176"/>
              <a:gd name="T12" fmla="*/ 66 w 176"/>
              <a:gd name="T13" fmla="*/ 56 h 176"/>
              <a:gd name="T14" fmla="*/ 65 w 176"/>
              <a:gd name="T15" fmla="*/ 56 h 176"/>
              <a:gd name="T16" fmla="*/ 58 w 176"/>
              <a:gd name="T17" fmla="*/ 56 h 176"/>
              <a:gd name="T18" fmla="*/ 56 w 176"/>
              <a:gd name="T19" fmla="*/ 56 h 176"/>
              <a:gd name="T20" fmla="*/ 77 w 176"/>
              <a:gd name="T21" fmla="*/ 93 h 176"/>
              <a:gd name="T22" fmla="*/ 77 w 176"/>
              <a:gd name="T23" fmla="*/ 119 h 176"/>
              <a:gd name="T24" fmla="*/ 77 w 176"/>
              <a:gd name="T25" fmla="*/ 120 h 176"/>
              <a:gd name="T26" fmla="*/ 77 w 176"/>
              <a:gd name="T27" fmla="*/ 120 h 176"/>
              <a:gd name="T28" fmla="*/ 78 w 176"/>
              <a:gd name="T29" fmla="*/ 120 h 176"/>
              <a:gd name="T30" fmla="*/ 85 w 176"/>
              <a:gd name="T31" fmla="*/ 120 h 176"/>
              <a:gd name="T32" fmla="*/ 86 w 176"/>
              <a:gd name="T33" fmla="*/ 120 h 176"/>
              <a:gd name="T34" fmla="*/ 86 w 176"/>
              <a:gd name="T35" fmla="*/ 93 h 176"/>
              <a:gd name="T36" fmla="*/ 96 w 176"/>
              <a:gd name="T37" fmla="*/ 75 h 176"/>
              <a:gd name="T38" fmla="*/ 106 w 176"/>
              <a:gd name="T39" fmla="*/ 57 h 176"/>
              <a:gd name="T40" fmla="*/ 107 w 176"/>
              <a:gd name="T41" fmla="*/ 56 h 176"/>
              <a:gd name="T42" fmla="*/ 88 w 176"/>
              <a:gd name="T43" fmla="*/ 0 h 176"/>
              <a:gd name="T44" fmla="*/ 0 w 176"/>
              <a:gd name="T45" fmla="*/ 88 h 176"/>
              <a:gd name="T46" fmla="*/ 88 w 176"/>
              <a:gd name="T47" fmla="*/ 176 h 176"/>
              <a:gd name="T48" fmla="*/ 176 w 176"/>
              <a:gd name="T49" fmla="*/ 88 h 176"/>
              <a:gd name="T50" fmla="*/ 88 w 176"/>
              <a:gd name="T51" fmla="*/ 0 h 176"/>
              <a:gd name="T52" fmla="*/ 88 w 176"/>
              <a:gd name="T53" fmla="*/ 168 h 176"/>
              <a:gd name="T54" fmla="*/ 8 w 176"/>
              <a:gd name="T55" fmla="*/ 88 h 176"/>
              <a:gd name="T56" fmla="*/ 88 w 176"/>
              <a:gd name="T57" fmla="*/ 8 h 176"/>
              <a:gd name="T58" fmla="*/ 168 w 176"/>
              <a:gd name="T59" fmla="*/ 88 h 176"/>
              <a:gd name="T60" fmla="*/ 88 w 176"/>
              <a:gd name="T61" fmla="*/ 168 h 176"/>
              <a:gd name="T62" fmla="*/ 108 w 176"/>
              <a:gd name="T63" fmla="*/ 111 h 176"/>
              <a:gd name="T64" fmla="*/ 102 w 176"/>
              <a:gd name="T65" fmla="*/ 114 h 176"/>
              <a:gd name="T66" fmla="*/ 103 w 176"/>
              <a:gd name="T67" fmla="*/ 118 h 176"/>
              <a:gd name="T68" fmla="*/ 106 w 176"/>
              <a:gd name="T69" fmla="*/ 120 h 176"/>
              <a:gd name="T70" fmla="*/ 107 w 176"/>
              <a:gd name="T71" fmla="*/ 120 h 176"/>
              <a:gd name="T72" fmla="*/ 112 w 176"/>
              <a:gd name="T73" fmla="*/ 117 h 176"/>
              <a:gd name="T74" fmla="*/ 111 w 176"/>
              <a:gd name="T75" fmla="*/ 113 h 176"/>
              <a:gd name="T76" fmla="*/ 108 w 176"/>
              <a:gd name="T77" fmla="*/ 111 h 176"/>
              <a:gd name="T78" fmla="*/ 116 w 176"/>
              <a:gd name="T79" fmla="*/ 57 h 176"/>
              <a:gd name="T80" fmla="*/ 115 w 176"/>
              <a:gd name="T81" fmla="*/ 57 h 176"/>
              <a:gd name="T82" fmla="*/ 111 w 176"/>
              <a:gd name="T83" fmla="*/ 61 h 176"/>
              <a:gd name="T84" fmla="*/ 106 w 176"/>
              <a:gd name="T85" fmla="*/ 105 h 176"/>
              <a:gd name="T86" fmla="*/ 106 w 176"/>
              <a:gd name="T87" fmla="*/ 106 h 176"/>
              <a:gd name="T88" fmla="*/ 107 w 176"/>
              <a:gd name="T89" fmla="*/ 106 h 176"/>
              <a:gd name="T90" fmla="*/ 107 w 176"/>
              <a:gd name="T91" fmla="*/ 106 h 176"/>
              <a:gd name="T92" fmla="*/ 110 w 176"/>
              <a:gd name="T93" fmla="*/ 107 h 176"/>
              <a:gd name="T94" fmla="*/ 111 w 176"/>
              <a:gd name="T95" fmla="*/ 107 h 176"/>
              <a:gd name="T96" fmla="*/ 111 w 176"/>
              <a:gd name="T97" fmla="*/ 106 h 176"/>
              <a:gd name="T98" fmla="*/ 118 w 176"/>
              <a:gd name="T99" fmla="*/ 69 h 176"/>
              <a:gd name="T100" fmla="*/ 120 w 176"/>
              <a:gd name="T101" fmla="*/ 63 h 176"/>
              <a:gd name="T102" fmla="*/ 119 w 176"/>
              <a:gd name="T103" fmla="*/ 59 h 176"/>
              <a:gd name="T104" fmla="*/ 116 w 176"/>
              <a:gd name="T105" fmla="*/ 5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07" y="56"/>
                </a:moveTo>
                <a:cubicBezTo>
                  <a:pt x="105" y="56"/>
                  <a:pt x="105" y="56"/>
                  <a:pt x="105" y="56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03" y="57"/>
                  <a:pt x="100" y="57"/>
                  <a:pt x="98" y="56"/>
                </a:cubicBezTo>
                <a:cubicBezTo>
                  <a:pt x="97" y="56"/>
                  <a:pt x="97" y="56"/>
                  <a:pt x="97" y="56"/>
                </a:cubicBezTo>
                <a:cubicBezTo>
                  <a:pt x="81" y="83"/>
                  <a:pt x="81" y="83"/>
                  <a:pt x="81" y="83"/>
                </a:cubicBezTo>
                <a:cubicBezTo>
                  <a:pt x="66" y="56"/>
                  <a:pt x="66" y="56"/>
                  <a:pt x="66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3" y="57"/>
                  <a:pt x="60" y="57"/>
                  <a:pt x="58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77" y="93"/>
                  <a:pt x="77" y="93"/>
                  <a:pt x="77" y="93"/>
                </a:cubicBezTo>
                <a:cubicBezTo>
                  <a:pt x="77" y="119"/>
                  <a:pt x="77" y="119"/>
                  <a:pt x="77" y="119"/>
                </a:cubicBezTo>
                <a:cubicBezTo>
                  <a:pt x="77" y="120"/>
                  <a:pt x="77" y="120"/>
                  <a:pt x="77" y="120"/>
                </a:cubicBezTo>
                <a:cubicBezTo>
                  <a:pt x="77" y="120"/>
                  <a:pt x="77" y="120"/>
                  <a:pt x="77" y="120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80" y="119"/>
                  <a:pt x="83" y="119"/>
                  <a:pt x="85" y="120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6" y="93"/>
                  <a:pt x="86" y="93"/>
                  <a:pt x="86" y="93"/>
                </a:cubicBezTo>
                <a:cubicBezTo>
                  <a:pt x="86" y="91"/>
                  <a:pt x="91" y="83"/>
                  <a:pt x="96" y="75"/>
                </a:cubicBezTo>
                <a:cubicBezTo>
                  <a:pt x="101" y="66"/>
                  <a:pt x="106" y="57"/>
                  <a:pt x="106" y="57"/>
                </a:cubicBezTo>
                <a:lnTo>
                  <a:pt x="107" y="56"/>
                </a:ln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08" y="111"/>
                </a:moveTo>
                <a:cubicBezTo>
                  <a:pt x="105" y="110"/>
                  <a:pt x="103" y="111"/>
                  <a:pt x="102" y="114"/>
                </a:cubicBezTo>
                <a:cubicBezTo>
                  <a:pt x="102" y="116"/>
                  <a:pt x="102" y="117"/>
                  <a:pt x="103" y="118"/>
                </a:cubicBezTo>
                <a:cubicBezTo>
                  <a:pt x="104" y="119"/>
                  <a:pt x="105" y="119"/>
                  <a:pt x="106" y="120"/>
                </a:cubicBezTo>
                <a:cubicBezTo>
                  <a:pt x="106" y="120"/>
                  <a:pt x="107" y="120"/>
                  <a:pt x="107" y="120"/>
                </a:cubicBezTo>
                <a:cubicBezTo>
                  <a:pt x="109" y="120"/>
                  <a:pt x="111" y="119"/>
                  <a:pt x="112" y="117"/>
                </a:cubicBezTo>
                <a:cubicBezTo>
                  <a:pt x="112" y="115"/>
                  <a:pt x="112" y="114"/>
                  <a:pt x="111" y="113"/>
                </a:cubicBezTo>
                <a:cubicBezTo>
                  <a:pt x="111" y="112"/>
                  <a:pt x="110" y="111"/>
                  <a:pt x="108" y="111"/>
                </a:cubicBezTo>
                <a:close/>
                <a:moveTo>
                  <a:pt x="116" y="57"/>
                </a:moveTo>
                <a:cubicBezTo>
                  <a:pt x="116" y="57"/>
                  <a:pt x="116" y="57"/>
                  <a:pt x="115" y="57"/>
                </a:cubicBezTo>
                <a:cubicBezTo>
                  <a:pt x="113" y="57"/>
                  <a:pt x="111" y="58"/>
                  <a:pt x="111" y="61"/>
                </a:cubicBezTo>
                <a:cubicBezTo>
                  <a:pt x="108" y="95"/>
                  <a:pt x="106" y="105"/>
                  <a:pt x="106" y="105"/>
                </a:cubicBezTo>
                <a:cubicBezTo>
                  <a:pt x="106" y="106"/>
                  <a:pt x="106" y="106"/>
                  <a:pt x="106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8" y="106"/>
                  <a:pt x="109" y="106"/>
                  <a:pt x="110" y="107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1" y="106"/>
                  <a:pt x="111" y="106"/>
                  <a:pt x="111" y="106"/>
                </a:cubicBezTo>
                <a:cubicBezTo>
                  <a:pt x="113" y="94"/>
                  <a:pt x="116" y="78"/>
                  <a:pt x="118" y="69"/>
                </a:cubicBezTo>
                <a:cubicBezTo>
                  <a:pt x="119" y="66"/>
                  <a:pt x="120" y="64"/>
                  <a:pt x="120" y="63"/>
                </a:cubicBezTo>
                <a:cubicBezTo>
                  <a:pt x="120" y="61"/>
                  <a:pt x="120" y="60"/>
                  <a:pt x="119" y="59"/>
                </a:cubicBezTo>
                <a:cubicBezTo>
                  <a:pt x="119" y="58"/>
                  <a:pt x="118" y="57"/>
                  <a:pt x="116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0" name="Freeform 718"/>
          <p:cNvSpPr>
            <a:spLocks noEditPoints="1"/>
          </p:cNvSpPr>
          <p:nvPr/>
        </p:nvSpPr>
        <p:spPr bwMode="auto">
          <a:xfrm>
            <a:off x="8152331" y="3640861"/>
            <a:ext cx="486047" cy="486047"/>
          </a:xfrm>
          <a:custGeom>
            <a:avLst/>
            <a:gdLst>
              <a:gd name="T0" fmla="*/ 113 w 176"/>
              <a:gd name="T1" fmla="*/ 79 h 176"/>
              <a:gd name="T2" fmla="*/ 113 w 176"/>
              <a:gd name="T3" fmla="*/ 79 h 176"/>
              <a:gd name="T4" fmla="*/ 113 w 176"/>
              <a:gd name="T5" fmla="*/ 79 h 176"/>
              <a:gd name="T6" fmla="*/ 113 w 176"/>
              <a:gd name="T7" fmla="*/ 79 h 176"/>
              <a:gd name="T8" fmla="*/ 62 w 176"/>
              <a:gd name="T9" fmla="*/ 80 h 176"/>
              <a:gd name="T10" fmla="*/ 44 w 176"/>
              <a:gd name="T11" fmla="*/ 94 h 176"/>
              <a:gd name="T12" fmla="*/ 60 w 176"/>
              <a:gd name="T13" fmla="*/ 104 h 176"/>
              <a:gd name="T14" fmla="*/ 60 w 176"/>
              <a:gd name="T15" fmla="*/ 104 h 176"/>
              <a:gd name="T16" fmla="*/ 63 w 176"/>
              <a:gd name="T17" fmla="*/ 106 h 176"/>
              <a:gd name="T18" fmla="*/ 70 w 176"/>
              <a:gd name="T19" fmla="*/ 110 h 176"/>
              <a:gd name="T20" fmla="*/ 82 w 176"/>
              <a:gd name="T21" fmla="*/ 101 h 176"/>
              <a:gd name="T22" fmla="*/ 88 w 176"/>
              <a:gd name="T23" fmla="*/ 97 h 176"/>
              <a:gd name="T24" fmla="*/ 88 w 176"/>
              <a:gd name="T25" fmla="*/ 97 h 176"/>
              <a:gd name="T26" fmla="*/ 88 w 176"/>
              <a:gd name="T27" fmla="*/ 97 h 176"/>
              <a:gd name="T28" fmla="*/ 88 w 176"/>
              <a:gd name="T29" fmla="*/ 97 h 176"/>
              <a:gd name="T30" fmla="*/ 88 w 176"/>
              <a:gd name="T31" fmla="*/ 97 h 176"/>
              <a:gd name="T32" fmla="*/ 102 w 176"/>
              <a:gd name="T33" fmla="*/ 107 h 176"/>
              <a:gd name="T34" fmla="*/ 106 w 176"/>
              <a:gd name="T35" fmla="*/ 110 h 176"/>
              <a:gd name="T36" fmla="*/ 132 w 176"/>
              <a:gd name="T37" fmla="*/ 94 h 176"/>
              <a:gd name="T38" fmla="*/ 113 w 176"/>
              <a:gd name="T39" fmla="*/ 79 h 176"/>
              <a:gd name="T40" fmla="*/ 88 w 176"/>
              <a:gd name="T41" fmla="*/ 95 h 176"/>
              <a:gd name="T42" fmla="*/ 62 w 176"/>
              <a:gd name="T43" fmla="*/ 80 h 176"/>
              <a:gd name="T44" fmla="*/ 106 w 176"/>
              <a:gd name="T45" fmla="*/ 120 h 176"/>
              <a:gd name="T46" fmla="*/ 106 w 176"/>
              <a:gd name="T47" fmla="*/ 120 h 176"/>
              <a:gd name="T48" fmla="*/ 88 w 176"/>
              <a:gd name="T49" fmla="*/ 107 h 176"/>
              <a:gd name="T50" fmla="*/ 71 w 176"/>
              <a:gd name="T51" fmla="*/ 120 h 176"/>
              <a:gd name="T52" fmla="*/ 71 w 176"/>
              <a:gd name="T53" fmla="*/ 120 h 176"/>
              <a:gd name="T54" fmla="*/ 62 w 176"/>
              <a:gd name="T55" fmla="*/ 114 h 176"/>
              <a:gd name="T56" fmla="*/ 62 w 176"/>
              <a:gd name="T57" fmla="*/ 119 h 176"/>
              <a:gd name="T58" fmla="*/ 88 w 176"/>
              <a:gd name="T59" fmla="*/ 136 h 176"/>
              <a:gd name="T60" fmla="*/ 114 w 176"/>
              <a:gd name="T61" fmla="*/ 119 h 176"/>
              <a:gd name="T62" fmla="*/ 114 w 176"/>
              <a:gd name="T63" fmla="*/ 115 h 176"/>
              <a:gd name="T64" fmla="*/ 106 w 176"/>
              <a:gd name="T65" fmla="*/ 120 h 176"/>
              <a:gd name="T66" fmla="*/ 44 w 176"/>
              <a:gd name="T67" fmla="*/ 65 h 176"/>
              <a:gd name="T68" fmla="*/ 62 w 176"/>
              <a:gd name="T69" fmla="*/ 80 h 176"/>
              <a:gd name="T70" fmla="*/ 88 w 176"/>
              <a:gd name="T71" fmla="*/ 63 h 176"/>
              <a:gd name="T72" fmla="*/ 70 w 176"/>
              <a:gd name="T73" fmla="*/ 48 h 176"/>
              <a:gd name="T74" fmla="*/ 44 w 176"/>
              <a:gd name="T75" fmla="*/ 65 h 176"/>
              <a:gd name="T76" fmla="*/ 106 w 176"/>
              <a:gd name="T77" fmla="*/ 48 h 176"/>
              <a:gd name="T78" fmla="*/ 88 w 176"/>
              <a:gd name="T79" fmla="*/ 63 h 176"/>
              <a:gd name="T80" fmla="*/ 113 w 176"/>
              <a:gd name="T81" fmla="*/ 79 h 176"/>
              <a:gd name="T82" fmla="*/ 132 w 176"/>
              <a:gd name="T83" fmla="*/ 65 h 176"/>
              <a:gd name="T84" fmla="*/ 106 w 176"/>
              <a:gd name="T85" fmla="*/ 48 h 176"/>
              <a:gd name="T86" fmla="*/ 88 w 176"/>
              <a:gd name="T87" fmla="*/ 0 h 176"/>
              <a:gd name="T88" fmla="*/ 0 w 176"/>
              <a:gd name="T89" fmla="*/ 88 h 176"/>
              <a:gd name="T90" fmla="*/ 88 w 176"/>
              <a:gd name="T91" fmla="*/ 176 h 176"/>
              <a:gd name="T92" fmla="*/ 176 w 176"/>
              <a:gd name="T93" fmla="*/ 88 h 176"/>
              <a:gd name="T94" fmla="*/ 88 w 176"/>
              <a:gd name="T95" fmla="*/ 0 h 176"/>
              <a:gd name="T96" fmla="*/ 88 w 176"/>
              <a:gd name="T97" fmla="*/ 168 h 176"/>
              <a:gd name="T98" fmla="*/ 8 w 176"/>
              <a:gd name="T99" fmla="*/ 88 h 176"/>
              <a:gd name="T100" fmla="*/ 88 w 176"/>
              <a:gd name="T101" fmla="*/ 8 h 176"/>
              <a:gd name="T102" fmla="*/ 168 w 176"/>
              <a:gd name="T103" fmla="*/ 88 h 176"/>
              <a:gd name="T104" fmla="*/ 88 w 176"/>
              <a:gd name="T10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13" y="79"/>
                </a:moveTo>
                <a:cubicBezTo>
                  <a:pt x="113" y="79"/>
                  <a:pt x="113" y="79"/>
                  <a:pt x="113" y="79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13" y="79"/>
                  <a:pt x="113" y="79"/>
                  <a:pt x="113" y="79"/>
                </a:cubicBezTo>
                <a:close/>
                <a:moveTo>
                  <a:pt x="62" y="80"/>
                </a:moveTo>
                <a:cubicBezTo>
                  <a:pt x="44" y="94"/>
                  <a:pt x="44" y="94"/>
                  <a:pt x="44" y="9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70" y="110"/>
                  <a:pt x="70" y="110"/>
                  <a:pt x="70" y="110"/>
                </a:cubicBezTo>
                <a:cubicBezTo>
                  <a:pt x="82" y="101"/>
                  <a:pt x="82" y="101"/>
                  <a:pt x="82" y="101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106" y="110"/>
                  <a:pt x="106" y="110"/>
                  <a:pt x="106" y="110"/>
                </a:cubicBezTo>
                <a:cubicBezTo>
                  <a:pt x="132" y="94"/>
                  <a:pt x="132" y="94"/>
                  <a:pt x="132" y="9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88" y="95"/>
                  <a:pt x="88" y="95"/>
                  <a:pt x="88" y="95"/>
                </a:cubicBezTo>
                <a:lnTo>
                  <a:pt x="62" y="80"/>
                </a:lnTo>
                <a:close/>
                <a:moveTo>
                  <a:pt x="106" y="120"/>
                </a:moveTo>
                <a:cubicBezTo>
                  <a:pt x="106" y="120"/>
                  <a:pt x="106" y="120"/>
                  <a:pt x="106" y="120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71" y="120"/>
                  <a:pt x="71" y="120"/>
                  <a:pt x="71" y="120"/>
                </a:cubicBezTo>
                <a:cubicBezTo>
                  <a:pt x="71" y="120"/>
                  <a:pt x="71" y="120"/>
                  <a:pt x="71" y="120"/>
                </a:cubicBezTo>
                <a:cubicBezTo>
                  <a:pt x="62" y="114"/>
                  <a:pt x="62" y="114"/>
                  <a:pt x="62" y="114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88" y="136"/>
                  <a:pt x="88" y="136"/>
                  <a:pt x="88" y="136"/>
                </a:cubicBezTo>
                <a:cubicBezTo>
                  <a:pt x="114" y="119"/>
                  <a:pt x="114" y="119"/>
                  <a:pt x="114" y="119"/>
                </a:cubicBezTo>
                <a:cubicBezTo>
                  <a:pt x="114" y="115"/>
                  <a:pt x="114" y="115"/>
                  <a:pt x="114" y="115"/>
                </a:cubicBezTo>
                <a:cubicBezTo>
                  <a:pt x="106" y="120"/>
                  <a:pt x="106" y="120"/>
                  <a:pt x="106" y="120"/>
                </a:cubicBezTo>
                <a:close/>
                <a:moveTo>
                  <a:pt x="44" y="65"/>
                </a:moveTo>
                <a:cubicBezTo>
                  <a:pt x="62" y="80"/>
                  <a:pt x="62" y="80"/>
                  <a:pt x="62" y="80"/>
                </a:cubicBezTo>
                <a:cubicBezTo>
                  <a:pt x="88" y="63"/>
                  <a:pt x="88" y="63"/>
                  <a:pt x="88" y="63"/>
                </a:cubicBezTo>
                <a:cubicBezTo>
                  <a:pt x="70" y="48"/>
                  <a:pt x="70" y="48"/>
                  <a:pt x="70" y="48"/>
                </a:cubicBezTo>
                <a:lnTo>
                  <a:pt x="44" y="65"/>
                </a:lnTo>
                <a:close/>
                <a:moveTo>
                  <a:pt x="106" y="48"/>
                </a:moveTo>
                <a:cubicBezTo>
                  <a:pt x="88" y="63"/>
                  <a:pt x="88" y="63"/>
                  <a:pt x="88" y="63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32" y="65"/>
                  <a:pt x="132" y="65"/>
                  <a:pt x="132" y="65"/>
                </a:cubicBezTo>
                <a:lnTo>
                  <a:pt x="106" y="48"/>
                </a:ln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1" name="Freeform 719"/>
          <p:cNvSpPr>
            <a:spLocks noEditPoints="1"/>
          </p:cNvSpPr>
          <p:nvPr/>
        </p:nvSpPr>
        <p:spPr bwMode="auto">
          <a:xfrm>
            <a:off x="9074567" y="3640861"/>
            <a:ext cx="473580" cy="48604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112 w 176"/>
              <a:gd name="T21" fmla="*/ 48 h 176"/>
              <a:gd name="T22" fmla="*/ 64 w 176"/>
              <a:gd name="T23" fmla="*/ 48 h 176"/>
              <a:gd name="T24" fmla="*/ 48 w 176"/>
              <a:gd name="T25" fmla="*/ 64 h 176"/>
              <a:gd name="T26" fmla="*/ 48 w 176"/>
              <a:gd name="T27" fmla="*/ 112 h 176"/>
              <a:gd name="T28" fmla="*/ 64 w 176"/>
              <a:gd name="T29" fmla="*/ 128 h 176"/>
              <a:gd name="T30" fmla="*/ 112 w 176"/>
              <a:gd name="T31" fmla="*/ 128 h 176"/>
              <a:gd name="T32" fmla="*/ 128 w 176"/>
              <a:gd name="T33" fmla="*/ 112 h 176"/>
              <a:gd name="T34" fmla="*/ 128 w 176"/>
              <a:gd name="T35" fmla="*/ 64 h 176"/>
              <a:gd name="T36" fmla="*/ 112 w 176"/>
              <a:gd name="T37" fmla="*/ 48 h 176"/>
              <a:gd name="T38" fmla="*/ 104 w 176"/>
              <a:gd name="T39" fmla="*/ 60 h 176"/>
              <a:gd name="T40" fmla="*/ 116 w 176"/>
              <a:gd name="T41" fmla="*/ 60 h 176"/>
              <a:gd name="T42" fmla="*/ 116 w 176"/>
              <a:gd name="T43" fmla="*/ 72 h 176"/>
              <a:gd name="T44" fmla="*/ 104 w 176"/>
              <a:gd name="T45" fmla="*/ 72 h 176"/>
              <a:gd name="T46" fmla="*/ 104 w 176"/>
              <a:gd name="T47" fmla="*/ 60 h 176"/>
              <a:gd name="T48" fmla="*/ 88 w 176"/>
              <a:gd name="T49" fmla="*/ 72 h 176"/>
              <a:gd name="T50" fmla="*/ 104 w 176"/>
              <a:gd name="T51" fmla="*/ 88 h 176"/>
              <a:gd name="T52" fmla="*/ 88 w 176"/>
              <a:gd name="T53" fmla="*/ 104 h 176"/>
              <a:gd name="T54" fmla="*/ 72 w 176"/>
              <a:gd name="T55" fmla="*/ 88 h 176"/>
              <a:gd name="T56" fmla="*/ 88 w 176"/>
              <a:gd name="T57" fmla="*/ 72 h 176"/>
              <a:gd name="T58" fmla="*/ 120 w 176"/>
              <a:gd name="T59" fmla="*/ 112 h 176"/>
              <a:gd name="T60" fmla="*/ 112 w 176"/>
              <a:gd name="T61" fmla="*/ 120 h 176"/>
              <a:gd name="T62" fmla="*/ 64 w 176"/>
              <a:gd name="T63" fmla="*/ 120 h 176"/>
              <a:gd name="T64" fmla="*/ 56 w 176"/>
              <a:gd name="T65" fmla="*/ 112 h 176"/>
              <a:gd name="T66" fmla="*/ 56 w 176"/>
              <a:gd name="T67" fmla="*/ 84 h 176"/>
              <a:gd name="T68" fmla="*/ 64 w 176"/>
              <a:gd name="T69" fmla="*/ 84 h 176"/>
              <a:gd name="T70" fmla="*/ 64 w 176"/>
              <a:gd name="T71" fmla="*/ 88 h 176"/>
              <a:gd name="T72" fmla="*/ 88 w 176"/>
              <a:gd name="T73" fmla="*/ 112 h 176"/>
              <a:gd name="T74" fmla="*/ 112 w 176"/>
              <a:gd name="T75" fmla="*/ 88 h 176"/>
              <a:gd name="T76" fmla="*/ 112 w 176"/>
              <a:gd name="T77" fmla="*/ 84 h 176"/>
              <a:gd name="T78" fmla="*/ 120 w 176"/>
              <a:gd name="T79" fmla="*/ 84 h 176"/>
              <a:gd name="T80" fmla="*/ 120 w 176"/>
              <a:gd name="T81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12" y="48"/>
                </a:moveTo>
                <a:cubicBezTo>
                  <a:pt x="64" y="48"/>
                  <a:pt x="64" y="48"/>
                  <a:pt x="64" y="48"/>
                </a:cubicBezTo>
                <a:cubicBezTo>
                  <a:pt x="55" y="48"/>
                  <a:pt x="48" y="55"/>
                  <a:pt x="48" y="64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48" y="121"/>
                  <a:pt x="55" y="128"/>
                  <a:pt x="64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28" y="55"/>
                  <a:pt x="121" y="48"/>
                  <a:pt x="112" y="48"/>
                </a:cubicBezTo>
                <a:close/>
                <a:moveTo>
                  <a:pt x="104" y="60"/>
                </a:moveTo>
                <a:cubicBezTo>
                  <a:pt x="116" y="60"/>
                  <a:pt x="116" y="60"/>
                  <a:pt x="116" y="60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04" y="72"/>
                  <a:pt x="104" y="72"/>
                  <a:pt x="104" y="72"/>
                </a:cubicBezTo>
                <a:lnTo>
                  <a:pt x="104" y="60"/>
                </a:lnTo>
                <a:close/>
                <a:moveTo>
                  <a:pt x="88" y="72"/>
                </a:moveTo>
                <a:cubicBezTo>
                  <a:pt x="97" y="72"/>
                  <a:pt x="104" y="79"/>
                  <a:pt x="104" y="88"/>
                </a:cubicBezTo>
                <a:cubicBezTo>
                  <a:pt x="104" y="97"/>
                  <a:pt x="97" y="104"/>
                  <a:pt x="88" y="104"/>
                </a:cubicBezTo>
                <a:cubicBezTo>
                  <a:pt x="79" y="104"/>
                  <a:pt x="72" y="97"/>
                  <a:pt x="72" y="88"/>
                </a:cubicBezTo>
                <a:cubicBezTo>
                  <a:pt x="72" y="79"/>
                  <a:pt x="79" y="72"/>
                  <a:pt x="88" y="72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64" y="120"/>
                  <a:pt x="64" y="120"/>
                  <a:pt x="64" y="120"/>
                </a:cubicBezTo>
                <a:cubicBezTo>
                  <a:pt x="60" y="120"/>
                  <a:pt x="56" y="116"/>
                  <a:pt x="56" y="112"/>
                </a:cubicBezTo>
                <a:cubicBezTo>
                  <a:pt x="56" y="84"/>
                  <a:pt x="56" y="84"/>
                  <a:pt x="56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5"/>
                  <a:pt x="64" y="87"/>
                  <a:pt x="64" y="88"/>
                </a:cubicBezTo>
                <a:cubicBezTo>
                  <a:pt x="64" y="101"/>
                  <a:pt x="75" y="112"/>
                  <a:pt x="88" y="112"/>
                </a:cubicBezTo>
                <a:cubicBezTo>
                  <a:pt x="101" y="112"/>
                  <a:pt x="112" y="101"/>
                  <a:pt x="112" y="88"/>
                </a:cubicBezTo>
                <a:cubicBezTo>
                  <a:pt x="112" y="87"/>
                  <a:pt x="112" y="85"/>
                  <a:pt x="112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2" name="Freeform 720"/>
          <p:cNvSpPr>
            <a:spLocks noEditPoints="1"/>
          </p:cNvSpPr>
          <p:nvPr/>
        </p:nvSpPr>
        <p:spPr bwMode="auto">
          <a:xfrm>
            <a:off x="9984343" y="3640861"/>
            <a:ext cx="486047" cy="486047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88 w 176"/>
              <a:gd name="T21" fmla="*/ 40 h 176"/>
              <a:gd name="T22" fmla="*/ 40 w 176"/>
              <a:gd name="T23" fmla="*/ 88 h 176"/>
              <a:gd name="T24" fmla="*/ 88 w 176"/>
              <a:gd name="T25" fmla="*/ 136 h 176"/>
              <a:gd name="T26" fmla="*/ 136 w 176"/>
              <a:gd name="T27" fmla="*/ 88 h 176"/>
              <a:gd name="T28" fmla="*/ 88 w 176"/>
              <a:gd name="T29" fmla="*/ 40 h 176"/>
              <a:gd name="T30" fmla="*/ 48 w 176"/>
              <a:gd name="T31" fmla="*/ 88 h 176"/>
              <a:gd name="T32" fmla="*/ 51 w 176"/>
              <a:gd name="T33" fmla="*/ 72 h 176"/>
              <a:gd name="T34" fmla="*/ 70 w 176"/>
              <a:gd name="T35" fmla="*/ 124 h 176"/>
              <a:gd name="T36" fmla="*/ 48 w 176"/>
              <a:gd name="T37" fmla="*/ 88 h 176"/>
              <a:gd name="T38" fmla="*/ 88 w 176"/>
              <a:gd name="T39" fmla="*/ 128 h 176"/>
              <a:gd name="T40" fmla="*/ 77 w 176"/>
              <a:gd name="T41" fmla="*/ 126 h 176"/>
              <a:gd name="T42" fmla="*/ 89 w 176"/>
              <a:gd name="T43" fmla="*/ 92 h 176"/>
              <a:gd name="T44" fmla="*/ 101 w 176"/>
              <a:gd name="T45" fmla="*/ 126 h 176"/>
              <a:gd name="T46" fmla="*/ 88 w 176"/>
              <a:gd name="T47" fmla="*/ 128 h 176"/>
              <a:gd name="T48" fmla="*/ 94 w 176"/>
              <a:gd name="T49" fmla="*/ 69 h 176"/>
              <a:gd name="T50" fmla="*/ 98 w 176"/>
              <a:gd name="T51" fmla="*/ 69 h 176"/>
              <a:gd name="T52" fmla="*/ 98 w 176"/>
              <a:gd name="T53" fmla="*/ 65 h 176"/>
              <a:gd name="T54" fmla="*/ 87 w 176"/>
              <a:gd name="T55" fmla="*/ 66 h 176"/>
              <a:gd name="T56" fmla="*/ 76 w 176"/>
              <a:gd name="T57" fmla="*/ 65 h 176"/>
              <a:gd name="T58" fmla="*/ 76 w 176"/>
              <a:gd name="T59" fmla="*/ 69 h 176"/>
              <a:gd name="T60" fmla="*/ 80 w 176"/>
              <a:gd name="T61" fmla="*/ 69 h 176"/>
              <a:gd name="T62" fmla="*/ 87 w 176"/>
              <a:gd name="T63" fmla="*/ 86 h 176"/>
              <a:gd name="T64" fmla="*/ 78 w 176"/>
              <a:gd name="T65" fmla="*/ 113 h 176"/>
              <a:gd name="T66" fmla="*/ 63 w 176"/>
              <a:gd name="T67" fmla="*/ 69 h 176"/>
              <a:gd name="T68" fmla="*/ 68 w 176"/>
              <a:gd name="T69" fmla="*/ 69 h 176"/>
              <a:gd name="T70" fmla="*/ 67 w 176"/>
              <a:gd name="T71" fmla="*/ 65 h 176"/>
              <a:gd name="T72" fmla="*/ 57 w 176"/>
              <a:gd name="T73" fmla="*/ 66 h 176"/>
              <a:gd name="T74" fmla="*/ 55 w 176"/>
              <a:gd name="T75" fmla="*/ 66 h 176"/>
              <a:gd name="T76" fmla="*/ 88 w 176"/>
              <a:gd name="T77" fmla="*/ 48 h 176"/>
              <a:gd name="T78" fmla="*/ 114 w 176"/>
              <a:gd name="T79" fmla="*/ 58 h 176"/>
              <a:gd name="T80" fmla="*/ 108 w 176"/>
              <a:gd name="T81" fmla="*/ 65 h 176"/>
              <a:gd name="T82" fmla="*/ 112 w 176"/>
              <a:gd name="T83" fmla="*/ 75 h 176"/>
              <a:gd name="T84" fmla="*/ 115 w 176"/>
              <a:gd name="T85" fmla="*/ 86 h 176"/>
              <a:gd name="T86" fmla="*/ 112 w 176"/>
              <a:gd name="T87" fmla="*/ 99 h 176"/>
              <a:gd name="T88" fmla="*/ 108 w 176"/>
              <a:gd name="T89" fmla="*/ 113 h 176"/>
              <a:gd name="T90" fmla="*/ 94 w 176"/>
              <a:gd name="T91" fmla="*/ 69 h 176"/>
              <a:gd name="T92" fmla="*/ 128 w 176"/>
              <a:gd name="T93" fmla="*/ 88 h 176"/>
              <a:gd name="T94" fmla="*/ 109 w 176"/>
              <a:gd name="T95" fmla="*/ 122 h 176"/>
              <a:gd name="T96" fmla="*/ 121 w 176"/>
              <a:gd name="T97" fmla="*/ 87 h 176"/>
              <a:gd name="T98" fmla="*/ 124 w 176"/>
              <a:gd name="T99" fmla="*/ 73 h 176"/>
              <a:gd name="T100" fmla="*/ 124 w 176"/>
              <a:gd name="T101" fmla="*/ 70 h 176"/>
              <a:gd name="T102" fmla="*/ 128 w 176"/>
              <a:gd name="T103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48" y="88"/>
                </a:moveTo>
                <a:cubicBezTo>
                  <a:pt x="48" y="82"/>
                  <a:pt x="49" y="77"/>
                  <a:pt x="51" y="72"/>
                </a:cubicBezTo>
                <a:cubicBezTo>
                  <a:pt x="70" y="124"/>
                  <a:pt x="70" y="124"/>
                  <a:pt x="70" y="124"/>
                </a:cubicBezTo>
                <a:cubicBezTo>
                  <a:pt x="57" y="117"/>
                  <a:pt x="48" y="104"/>
                  <a:pt x="48" y="88"/>
                </a:cubicBezTo>
                <a:close/>
                <a:moveTo>
                  <a:pt x="88" y="128"/>
                </a:moveTo>
                <a:cubicBezTo>
                  <a:pt x="84" y="128"/>
                  <a:pt x="80" y="127"/>
                  <a:pt x="77" y="126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2"/>
                  <a:pt x="100" y="121"/>
                  <a:pt x="101" y="126"/>
                </a:cubicBezTo>
                <a:cubicBezTo>
                  <a:pt x="97" y="127"/>
                  <a:pt x="93" y="128"/>
                  <a:pt x="88" y="128"/>
                </a:cubicBezTo>
                <a:close/>
                <a:moveTo>
                  <a:pt x="94" y="69"/>
                </a:moveTo>
                <a:cubicBezTo>
                  <a:pt x="96" y="69"/>
                  <a:pt x="98" y="69"/>
                  <a:pt x="98" y="69"/>
                </a:cubicBezTo>
                <a:cubicBezTo>
                  <a:pt x="100" y="68"/>
                  <a:pt x="100" y="65"/>
                  <a:pt x="98" y="65"/>
                </a:cubicBezTo>
                <a:cubicBezTo>
                  <a:pt x="98" y="65"/>
                  <a:pt x="91" y="66"/>
                  <a:pt x="87" y="66"/>
                </a:cubicBezTo>
                <a:cubicBezTo>
                  <a:pt x="83" y="66"/>
                  <a:pt x="76" y="65"/>
                  <a:pt x="76" y="65"/>
                </a:cubicBezTo>
                <a:cubicBezTo>
                  <a:pt x="74" y="65"/>
                  <a:pt x="74" y="68"/>
                  <a:pt x="76" y="69"/>
                </a:cubicBezTo>
                <a:cubicBezTo>
                  <a:pt x="76" y="69"/>
                  <a:pt x="78" y="69"/>
                  <a:pt x="80" y="69"/>
                </a:cubicBezTo>
                <a:cubicBezTo>
                  <a:pt x="87" y="86"/>
                  <a:pt x="87" y="86"/>
                  <a:pt x="87" y="86"/>
                </a:cubicBezTo>
                <a:cubicBezTo>
                  <a:pt x="78" y="113"/>
                  <a:pt x="78" y="113"/>
                  <a:pt x="78" y="113"/>
                </a:cubicBezTo>
                <a:cubicBezTo>
                  <a:pt x="63" y="69"/>
                  <a:pt x="63" y="69"/>
                  <a:pt x="63" y="69"/>
                </a:cubicBezTo>
                <a:cubicBezTo>
                  <a:pt x="66" y="69"/>
                  <a:pt x="68" y="69"/>
                  <a:pt x="68" y="69"/>
                </a:cubicBezTo>
                <a:cubicBezTo>
                  <a:pt x="70" y="68"/>
                  <a:pt x="70" y="65"/>
                  <a:pt x="67" y="65"/>
                </a:cubicBezTo>
                <a:cubicBezTo>
                  <a:pt x="67" y="65"/>
                  <a:pt x="61" y="66"/>
                  <a:pt x="57" y="66"/>
                </a:cubicBezTo>
                <a:cubicBezTo>
                  <a:pt x="56" y="66"/>
                  <a:pt x="55" y="66"/>
                  <a:pt x="55" y="66"/>
                </a:cubicBezTo>
                <a:cubicBezTo>
                  <a:pt x="62" y="55"/>
                  <a:pt x="74" y="48"/>
                  <a:pt x="88" y="48"/>
                </a:cubicBezTo>
                <a:cubicBezTo>
                  <a:pt x="98" y="48"/>
                  <a:pt x="107" y="52"/>
                  <a:pt x="114" y="58"/>
                </a:cubicBezTo>
                <a:cubicBezTo>
                  <a:pt x="111" y="58"/>
                  <a:pt x="108" y="62"/>
                  <a:pt x="108" y="65"/>
                </a:cubicBezTo>
                <a:cubicBezTo>
                  <a:pt x="108" y="69"/>
                  <a:pt x="110" y="71"/>
                  <a:pt x="112" y="75"/>
                </a:cubicBezTo>
                <a:cubicBezTo>
                  <a:pt x="114" y="77"/>
                  <a:pt x="115" y="81"/>
                  <a:pt x="115" y="86"/>
                </a:cubicBezTo>
                <a:cubicBezTo>
                  <a:pt x="115" y="89"/>
                  <a:pt x="114" y="93"/>
                  <a:pt x="112" y="99"/>
                </a:cubicBezTo>
                <a:cubicBezTo>
                  <a:pt x="108" y="113"/>
                  <a:pt x="108" y="113"/>
                  <a:pt x="108" y="113"/>
                </a:cubicBezTo>
                <a:lnTo>
                  <a:pt x="94" y="69"/>
                </a:lnTo>
                <a:close/>
                <a:moveTo>
                  <a:pt x="128" y="88"/>
                </a:moveTo>
                <a:cubicBezTo>
                  <a:pt x="128" y="102"/>
                  <a:pt x="120" y="115"/>
                  <a:pt x="109" y="122"/>
                </a:cubicBezTo>
                <a:cubicBezTo>
                  <a:pt x="121" y="87"/>
                  <a:pt x="121" y="87"/>
                  <a:pt x="121" y="87"/>
                </a:cubicBezTo>
                <a:cubicBezTo>
                  <a:pt x="123" y="81"/>
                  <a:pt x="124" y="77"/>
                  <a:pt x="124" y="73"/>
                </a:cubicBezTo>
                <a:cubicBezTo>
                  <a:pt x="124" y="72"/>
                  <a:pt x="124" y="71"/>
                  <a:pt x="124" y="70"/>
                </a:cubicBezTo>
                <a:cubicBezTo>
                  <a:pt x="126" y="76"/>
                  <a:pt x="128" y="82"/>
                  <a:pt x="128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3" name="Freeform 721"/>
          <p:cNvSpPr>
            <a:spLocks noEditPoints="1"/>
          </p:cNvSpPr>
          <p:nvPr/>
        </p:nvSpPr>
        <p:spPr bwMode="auto">
          <a:xfrm>
            <a:off x="1721610" y="4563096"/>
            <a:ext cx="486047" cy="486047"/>
          </a:xfrm>
          <a:custGeom>
            <a:avLst/>
            <a:gdLst>
              <a:gd name="T0" fmla="*/ 88 w 176"/>
              <a:gd name="T1" fmla="*/ 40 h 176"/>
              <a:gd name="T2" fmla="*/ 40 w 176"/>
              <a:gd name="T3" fmla="*/ 88 h 176"/>
              <a:gd name="T4" fmla="*/ 88 w 176"/>
              <a:gd name="T5" fmla="*/ 136 h 176"/>
              <a:gd name="T6" fmla="*/ 136 w 176"/>
              <a:gd name="T7" fmla="*/ 88 h 176"/>
              <a:gd name="T8" fmla="*/ 88 w 176"/>
              <a:gd name="T9" fmla="*/ 40 h 176"/>
              <a:gd name="T10" fmla="*/ 88 w 176"/>
              <a:gd name="T11" fmla="*/ 48 h 176"/>
              <a:gd name="T12" fmla="*/ 113 w 176"/>
              <a:gd name="T13" fmla="*/ 57 h 176"/>
              <a:gd name="T14" fmla="*/ 92 w 176"/>
              <a:gd name="T15" fmla="*/ 70 h 176"/>
              <a:gd name="T16" fmla="*/ 76 w 176"/>
              <a:gd name="T17" fmla="*/ 50 h 176"/>
              <a:gd name="T18" fmla="*/ 88 w 176"/>
              <a:gd name="T19" fmla="*/ 48 h 176"/>
              <a:gd name="T20" fmla="*/ 68 w 176"/>
              <a:gd name="T21" fmla="*/ 53 h 176"/>
              <a:gd name="T22" fmla="*/ 84 w 176"/>
              <a:gd name="T23" fmla="*/ 73 h 176"/>
              <a:gd name="T24" fmla="*/ 49 w 176"/>
              <a:gd name="T25" fmla="*/ 80 h 176"/>
              <a:gd name="T26" fmla="*/ 68 w 176"/>
              <a:gd name="T27" fmla="*/ 53 h 176"/>
              <a:gd name="T28" fmla="*/ 48 w 176"/>
              <a:gd name="T29" fmla="*/ 88 h 176"/>
              <a:gd name="T30" fmla="*/ 88 w 176"/>
              <a:gd name="T31" fmla="*/ 80 h 176"/>
              <a:gd name="T32" fmla="*/ 92 w 176"/>
              <a:gd name="T33" fmla="*/ 88 h 176"/>
              <a:gd name="T34" fmla="*/ 59 w 176"/>
              <a:gd name="T35" fmla="*/ 115 h 176"/>
              <a:gd name="T36" fmla="*/ 48 w 176"/>
              <a:gd name="T37" fmla="*/ 88 h 176"/>
              <a:gd name="T38" fmla="*/ 88 w 176"/>
              <a:gd name="T39" fmla="*/ 128 h 176"/>
              <a:gd name="T40" fmla="*/ 65 w 176"/>
              <a:gd name="T41" fmla="*/ 121 h 176"/>
              <a:gd name="T42" fmla="*/ 95 w 176"/>
              <a:gd name="T43" fmla="*/ 96 h 176"/>
              <a:gd name="T44" fmla="*/ 100 w 176"/>
              <a:gd name="T45" fmla="*/ 126 h 176"/>
              <a:gd name="T46" fmla="*/ 88 w 176"/>
              <a:gd name="T47" fmla="*/ 128 h 176"/>
              <a:gd name="T48" fmla="*/ 108 w 176"/>
              <a:gd name="T49" fmla="*/ 123 h 176"/>
              <a:gd name="T50" fmla="*/ 103 w 176"/>
              <a:gd name="T51" fmla="*/ 94 h 176"/>
              <a:gd name="T52" fmla="*/ 116 w 176"/>
              <a:gd name="T53" fmla="*/ 92 h 176"/>
              <a:gd name="T54" fmla="*/ 128 w 176"/>
              <a:gd name="T55" fmla="*/ 93 h 176"/>
              <a:gd name="T56" fmla="*/ 108 w 176"/>
              <a:gd name="T57" fmla="*/ 123 h 176"/>
              <a:gd name="T58" fmla="*/ 116 w 176"/>
              <a:gd name="T59" fmla="*/ 84 h 176"/>
              <a:gd name="T60" fmla="*/ 100 w 176"/>
              <a:gd name="T61" fmla="*/ 86 h 176"/>
              <a:gd name="T62" fmla="*/ 96 w 176"/>
              <a:gd name="T63" fmla="*/ 77 h 176"/>
              <a:gd name="T64" fmla="*/ 119 w 176"/>
              <a:gd name="T65" fmla="*/ 63 h 176"/>
              <a:gd name="T66" fmla="*/ 128 w 176"/>
              <a:gd name="T67" fmla="*/ 85 h 176"/>
              <a:gd name="T68" fmla="*/ 116 w 176"/>
              <a:gd name="T69" fmla="*/ 84 h 176"/>
              <a:gd name="T70" fmla="*/ 88 w 176"/>
              <a:gd name="T71" fmla="*/ 0 h 176"/>
              <a:gd name="T72" fmla="*/ 0 w 176"/>
              <a:gd name="T73" fmla="*/ 88 h 176"/>
              <a:gd name="T74" fmla="*/ 88 w 176"/>
              <a:gd name="T75" fmla="*/ 176 h 176"/>
              <a:gd name="T76" fmla="*/ 176 w 176"/>
              <a:gd name="T77" fmla="*/ 88 h 176"/>
              <a:gd name="T78" fmla="*/ 88 w 176"/>
              <a:gd name="T79" fmla="*/ 0 h 176"/>
              <a:gd name="T80" fmla="*/ 88 w 176"/>
              <a:gd name="T81" fmla="*/ 168 h 176"/>
              <a:gd name="T82" fmla="*/ 8 w 176"/>
              <a:gd name="T83" fmla="*/ 88 h 176"/>
              <a:gd name="T84" fmla="*/ 88 w 176"/>
              <a:gd name="T85" fmla="*/ 8 h 176"/>
              <a:gd name="T86" fmla="*/ 168 w 176"/>
              <a:gd name="T87" fmla="*/ 88 h 176"/>
              <a:gd name="T88" fmla="*/ 88 w 176"/>
              <a:gd name="T89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88" y="48"/>
                </a:moveTo>
                <a:cubicBezTo>
                  <a:pt x="98" y="48"/>
                  <a:pt x="106" y="51"/>
                  <a:pt x="113" y="57"/>
                </a:cubicBezTo>
                <a:cubicBezTo>
                  <a:pt x="107" y="62"/>
                  <a:pt x="100" y="67"/>
                  <a:pt x="92" y="70"/>
                </a:cubicBezTo>
                <a:cubicBezTo>
                  <a:pt x="87" y="63"/>
                  <a:pt x="82" y="56"/>
                  <a:pt x="76" y="50"/>
                </a:cubicBezTo>
                <a:cubicBezTo>
                  <a:pt x="80" y="49"/>
                  <a:pt x="84" y="48"/>
                  <a:pt x="88" y="48"/>
                </a:cubicBezTo>
                <a:close/>
                <a:moveTo>
                  <a:pt x="68" y="53"/>
                </a:moveTo>
                <a:cubicBezTo>
                  <a:pt x="74" y="59"/>
                  <a:pt x="80" y="66"/>
                  <a:pt x="84" y="73"/>
                </a:cubicBezTo>
                <a:cubicBezTo>
                  <a:pt x="73" y="77"/>
                  <a:pt x="61" y="80"/>
                  <a:pt x="49" y="80"/>
                </a:cubicBezTo>
                <a:cubicBezTo>
                  <a:pt x="51" y="69"/>
                  <a:pt x="58" y="59"/>
                  <a:pt x="68" y="53"/>
                </a:cubicBezTo>
                <a:close/>
                <a:moveTo>
                  <a:pt x="48" y="88"/>
                </a:moveTo>
                <a:cubicBezTo>
                  <a:pt x="62" y="88"/>
                  <a:pt x="76" y="85"/>
                  <a:pt x="88" y="80"/>
                </a:cubicBezTo>
                <a:cubicBezTo>
                  <a:pt x="90" y="83"/>
                  <a:pt x="91" y="86"/>
                  <a:pt x="92" y="88"/>
                </a:cubicBezTo>
                <a:cubicBezTo>
                  <a:pt x="78" y="94"/>
                  <a:pt x="67" y="103"/>
                  <a:pt x="59" y="115"/>
                </a:cubicBezTo>
                <a:cubicBezTo>
                  <a:pt x="52" y="108"/>
                  <a:pt x="48" y="99"/>
                  <a:pt x="48" y="88"/>
                </a:cubicBezTo>
                <a:close/>
                <a:moveTo>
                  <a:pt x="88" y="128"/>
                </a:moveTo>
                <a:cubicBezTo>
                  <a:pt x="79" y="128"/>
                  <a:pt x="71" y="125"/>
                  <a:pt x="65" y="121"/>
                </a:cubicBezTo>
                <a:cubicBezTo>
                  <a:pt x="72" y="109"/>
                  <a:pt x="82" y="101"/>
                  <a:pt x="95" y="96"/>
                </a:cubicBezTo>
                <a:cubicBezTo>
                  <a:pt x="98" y="105"/>
                  <a:pt x="100" y="116"/>
                  <a:pt x="100" y="126"/>
                </a:cubicBezTo>
                <a:cubicBezTo>
                  <a:pt x="96" y="127"/>
                  <a:pt x="92" y="128"/>
                  <a:pt x="88" y="128"/>
                </a:cubicBezTo>
                <a:close/>
                <a:moveTo>
                  <a:pt x="108" y="123"/>
                </a:moveTo>
                <a:cubicBezTo>
                  <a:pt x="107" y="113"/>
                  <a:pt x="106" y="103"/>
                  <a:pt x="103" y="94"/>
                </a:cubicBezTo>
                <a:cubicBezTo>
                  <a:pt x="107" y="93"/>
                  <a:pt x="111" y="92"/>
                  <a:pt x="116" y="92"/>
                </a:cubicBezTo>
                <a:cubicBezTo>
                  <a:pt x="120" y="92"/>
                  <a:pt x="124" y="93"/>
                  <a:pt x="128" y="93"/>
                </a:cubicBezTo>
                <a:cubicBezTo>
                  <a:pt x="126" y="106"/>
                  <a:pt x="118" y="117"/>
                  <a:pt x="108" y="123"/>
                </a:cubicBezTo>
                <a:close/>
                <a:moveTo>
                  <a:pt x="116" y="84"/>
                </a:moveTo>
                <a:cubicBezTo>
                  <a:pt x="110" y="84"/>
                  <a:pt x="105" y="85"/>
                  <a:pt x="100" y="86"/>
                </a:cubicBezTo>
                <a:cubicBezTo>
                  <a:pt x="99" y="83"/>
                  <a:pt x="97" y="80"/>
                  <a:pt x="96" y="77"/>
                </a:cubicBezTo>
                <a:cubicBezTo>
                  <a:pt x="104" y="73"/>
                  <a:pt x="112" y="68"/>
                  <a:pt x="119" y="63"/>
                </a:cubicBezTo>
                <a:cubicBezTo>
                  <a:pt x="124" y="69"/>
                  <a:pt x="127" y="77"/>
                  <a:pt x="128" y="85"/>
                </a:cubicBezTo>
                <a:cubicBezTo>
                  <a:pt x="124" y="84"/>
                  <a:pt x="120" y="84"/>
                  <a:pt x="116" y="84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4" name="Freeform 722"/>
          <p:cNvSpPr>
            <a:spLocks noEditPoints="1"/>
          </p:cNvSpPr>
          <p:nvPr/>
        </p:nvSpPr>
        <p:spPr bwMode="auto">
          <a:xfrm>
            <a:off x="2643845" y="4563096"/>
            <a:ext cx="473580" cy="486047"/>
          </a:xfrm>
          <a:custGeom>
            <a:avLst/>
            <a:gdLst>
              <a:gd name="T0" fmla="*/ 130 w 176"/>
              <a:gd name="T1" fmla="*/ 57 h 176"/>
              <a:gd name="T2" fmla="*/ 119 w 176"/>
              <a:gd name="T3" fmla="*/ 61 h 176"/>
              <a:gd name="T4" fmla="*/ 107 w 176"/>
              <a:gd name="T5" fmla="*/ 56 h 176"/>
              <a:gd name="T6" fmla="*/ 91 w 176"/>
              <a:gd name="T7" fmla="*/ 72 h 176"/>
              <a:gd name="T8" fmla="*/ 91 w 176"/>
              <a:gd name="T9" fmla="*/ 76 h 176"/>
              <a:gd name="T10" fmla="*/ 58 w 176"/>
              <a:gd name="T11" fmla="*/ 59 h 176"/>
              <a:gd name="T12" fmla="*/ 55 w 176"/>
              <a:gd name="T13" fmla="*/ 67 h 176"/>
              <a:gd name="T14" fmla="*/ 63 w 176"/>
              <a:gd name="T15" fmla="*/ 81 h 176"/>
              <a:gd name="T16" fmla="*/ 55 w 176"/>
              <a:gd name="T17" fmla="*/ 79 h 176"/>
              <a:gd name="T18" fmla="*/ 55 w 176"/>
              <a:gd name="T19" fmla="*/ 79 h 176"/>
              <a:gd name="T20" fmla="*/ 68 w 176"/>
              <a:gd name="T21" fmla="*/ 95 h 176"/>
              <a:gd name="T22" fmla="*/ 64 w 176"/>
              <a:gd name="T23" fmla="*/ 95 h 176"/>
              <a:gd name="T24" fmla="*/ 61 w 176"/>
              <a:gd name="T25" fmla="*/ 95 h 176"/>
              <a:gd name="T26" fmla="*/ 76 w 176"/>
              <a:gd name="T27" fmla="*/ 106 h 176"/>
              <a:gd name="T28" fmla="*/ 56 w 176"/>
              <a:gd name="T29" fmla="*/ 113 h 176"/>
              <a:gd name="T30" fmla="*/ 52 w 176"/>
              <a:gd name="T31" fmla="*/ 113 h 176"/>
              <a:gd name="T32" fmla="*/ 77 w 176"/>
              <a:gd name="T33" fmla="*/ 120 h 176"/>
              <a:gd name="T34" fmla="*/ 124 w 176"/>
              <a:gd name="T35" fmla="*/ 74 h 176"/>
              <a:gd name="T36" fmla="*/ 124 w 176"/>
              <a:gd name="T37" fmla="*/ 72 h 176"/>
              <a:gd name="T38" fmla="*/ 132 w 176"/>
              <a:gd name="T39" fmla="*/ 64 h 176"/>
              <a:gd name="T40" fmla="*/ 123 w 176"/>
              <a:gd name="T41" fmla="*/ 66 h 176"/>
              <a:gd name="T42" fmla="*/ 130 w 176"/>
              <a:gd name="T43" fmla="*/ 57 h 176"/>
              <a:gd name="T44" fmla="*/ 160 w 176"/>
              <a:gd name="T45" fmla="*/ 0 h 176"/>
              <a:gd name="T46" fmla="*/ 16 w 176"/>
              <a:gd name="T47" fmla="*/ 0 h 176"/>
              <a:gd name="T48" fmla="*/ 0 w 176"/>
              <a:gd name="T49" fmla="*/ 16 h 176"/>
              <a:gd name="T50" fmla="*/ 0 w 176"/>
              <a:gd name="T51" fmla="*/ 160 h 176"/>
              <a:gd name="T52" fmla="*/ 16 w 176"/>
              <a:gd name="T53" fmla="*/ 176 h 176"/>
              <a:gd name="T54" fmla="*/ 160 w 176"/>
              <a:gd name="T55" fmla="*/ 176 h 176"/>
              <a:gd name="T56" fmla="*/ 176 w 176"/>
              <a:gd name="T57" fmla="*/ 160 h 176"/>
              <a:gd name="T58" fmla="*/ 176 w 176"/>
              <a:gd name="T59" fmla="*/ 16 h 176"/>
              <a:gd name="T60" fmla="*/ 160 w 176"/>
              <a:gd name="T61" fmla="*/ 0 h 176"/>
              <a:gd name="T62" fmla="*/ 168 w 176"/>
              <a:gd name="T63" fmla="*/ 160 h 176"/>
              <a:gd name="T64" fmla="*/ 160 w 176"/>
              <a:gd name="T65" fmla="*/ 168 h 176"/>
              <a:gd name="T66" fmla="*/ 16 w 176"/>
              <a:gd name="T67" fmla="*/ 168 h 176"/>
              <a:gd name="T68" fmla="*/ 8 w 176"/>
              <a:gd name="T69" fmla="*/ 160 h 176"/>
              <a:gd name="T70" fmla="*/ 8 w 176"/>
              <a:gd name="T71" fmla="*/ 16 h 176"/>
              <a:gd name="T72" fmla="*/ 16 w 176"/>
              <a:gd name="T73" fmla="*/ 8 h 176"/>
              <a:gd name="T74" fmla="*/ 160 w 176"/>
              <a:gd name="T75" fmla="*/ 8 h 176"/>
              <a:gd name="T76" fmla="*/ 168 w 176"/>
              <a:gd name="T77" fmla="*/ 16 h 176"/>
              <a:gd name="T78" fmla="*/ 168 w 176"/>
              <a:gd name="T7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130" y="57"/>
                </a:moveTo>
                <a:cubicBezTo>
                  <a:pt x="127" y="59"/>
                  <a:pt x="123" y="60"/>
                  <a:pt x="119" y="61"/>
                </a:cubicBezTo>
                <a:cubicBezTo>
                  <a:pt x="116" y="58"/>
                  <a:pt x="112" y="56"/>
                  <a:pt x="107" y="56"/>
                </a:cubicBezTo>
                <a:cubicBezTo>
                  <a:pt x="98" y="56"/>
                  <a:pt x="91" y="63"/>
                  <a:pt x="91" y="72"/>
                </a:cubicBezTo>
                <a:cubicBezTo>
                  <a:pt x="91" y="73"/>
                  <a:pt x="91" y="75"/>
                  <a:pt x="91" y="76"/>
                </a:cubicBezTo>
                <a:cubicBezTo>
                  <a:pt x="78" y="75"/>
                  <a:pt x="66" y="69"/>
                  <a:pt x="58" y="59"/>
                </a:cubicBezTo>
                <a:cubicBezTo>
                  <a:pt x="56" y="61"/>
                  <a:pt x="55" y="64"/>
                  <a:pt x="55" y="67"/>
                </a:cubicBezTo>
                <a:cubicBezTo>
                  <a:pt x="55" y="73"/>
                  <a:pt x="58" y="78"/>
                  <a:pt x="63" y="81"/>
                </a:cubicBezTo>
                <a:cubicBezTo>
                  <a:pt x="60" y="80"/>
                  <a:pt x="57" y="80"/>
                  <a:pt x="55" y="79"/>
                </a:cubicBezTo>
                <a:cubicBezTo>
                  <a:pt x="55" y="79"/>
                  <a:pt x="55" y="79"/>
                  <a:pt x="55" y="79"/>
                </a:cubicBezTo>
                <a:cubicBezTo>
                  <a:pt x="55" y="87"/>
                  <a:pt x="61" y="93"/>
                  <a:pt x="68" y="95"/>
                </a:cubicBezTo>
                <a:cubicBezTo>
                  <a:pt x="67" y="95"/>
                  <a:pt x="66" y="95"/>
                  <a:pt x="64" y="95"/>
                </a:cubicBezTo>
                <a:cubicBezTo>
                  <a:pt x="63" y="95"/>
                  <a:pt x="62" y="95"/>
                  <a:pt x="61" y="95"/>
                </a:cubicBezTo>
                <a:cubicBezTo>
                  <a:pt x="63" y="101"/>
                  <a:pt x="69" y="106"/>
                  <a:pt x="76" y="106"/>
                </a:cubicBezTo>
                <a:cubicBezTo>
                  <a:pt x="71" y="110"/>
                  <a:pt x="64" y="113"/>
                  <a:pt x="56" y="113"/>
                </a:cubicBezTo>
                <a:cubicBezTo>
                  <a:pt x="55" y="113"/>
                  <a:pt x="53" y="113"/>
                  <a:pt x="52" y="113"/>
                </a:cubicBezTo>
                <a:cubicBezTo>
                  <a:pt x="59" y="117"/>
                  <a:pt x="68" y="120"/>
                  <a:pt x="77" y="120"/>
                </a:cubicBezTo>
                <a:cubicBezTo>
                  <a:pt x="107" y="120"/>
                  <a:pt x="124" y="95"/>
                  <a:pt x="124" y="74"/>
                </a:cubicBezTo>
                <a:cubicBezTo>
                  <a:pt x="124" y="73"/>
                  <a:pt x="124" y="73"/>
                  <a:pt x="124" y="72"/>
                </a:cubicBezTo>
                <a:cubicBezTo>
                  <a:pt x="127" y="70"/>
                  <a:pt x="130" y="67"/>
                  <a:pt x="132" y="64"/>
                </a:cubicBezTo>
                <a:cubicBezTo>
                  <a:pt x="129" y="65"/>
                  <a:pt x="126" y="66"/>
                  <a:pt x="123" y="66"/>
                </a:cubicBezTo>
                <a:cubicBezTo>
                  <a:pt x="126" y="64"/>
                  <a:pt x="129" y="61"/>
                  <a:pt x="130" y="57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5" name="Freeform 723"/>
          <p:cNvSpPr>
            <a:spLocks noEditPoints="1"/>
          </p:cNvSpPr>
          <p:nvPr/>
        </p:nvSpPr>
        <p:spPr bwMode="auto">
          <a:xfrm>
            <a:off x="3566080" y="4563096"/>
            <a:ext cx="473580" cy="486047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96 w 176"/>
              <a:gd name="T37" fmla="*/ 69 h 176"/>
              <a:gd name="T38" fmla="*/ 101 w 176"/>
              <a:gd name="T39" fmla="*/ 64 h 176"/>
              <a:gd name="T40" fmla="*/ 108 w 176"/>
              <a:gd name="T41" fmla="*/ 64 h 176"/>
              <a:gd name="T42" fmla="*/ 108 w 176"/>
              <a:gd name="T43" fmla="*/ 52 h 176"/>
              <a:gd name="T44" fmla="*/ 97 w 176"/>
              <a:gd name="T45" fmla="*/ 52 h 176"/>
              <a:gd name="T46" fmla="*/ 80 w 176"/>
              <a:gd name="T47" fmla="*/ 68 h 176"/>
              <a:gd name="T48" fmla="*/ 80 w 176"/>
              <a:gd name="T49" fmla="*/ 76 h 176"/>
              <a:gd name="T50" fmla="*/ 72 w 176"/>
              <a:gd name="T51" fmla="*/ 76 h 176"/>
              <a:gd name="T52" fmla="*/ 72 w 176"/>
              <a:gd name="T53" fmla="*/ 88 h 176"/>
              <a:gd name="T54" fmla="*/ 80 w 176"/>
              <a:gd name="T55" fmla="*/ 88 h 176"/>
              <a:gd name="T56" fmla="*/ 80 w 176"/>
              <a:gd name="T57" fmla="*/ 124 h 176"/>
              <a:gd name="T58" fmla="*/ 96 w 176"/>
              <a:gd name="T59" fmla="*/ 124 h 176"/>
              <a:gd name="T60" fmla="*/ 96 w 176"/>
              <a:gd name="T61" fmla="*/ 88 h 176"/>
              <a:gd name="T62" fmla="*/ 107 w 176"/>
              <a:gd name="T63" fmla="*/ 88 h 176"/>
              <a:gd name="T64" fmla="*/ 108 w 176"/>
              <a:gd name="T65" fmla="*/ 76 h 176"/>
              <a:gd name="T66" fmla="*/ 96 w 176"/>
              <a:gd name="T67" fmla="*/ 76 h 176"/>
              <a:gd name="T68" fmla="*/ 96 w 176"/>
              <a:gd name="T69" fmla="*/ 6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96" y="69"/>
                </a:moveTo>
                <a:cubicBezTo>
                  <a:pt x="96" y="66"/>
                  <a:pt x="96" y="64"/>
                  <a:pt x="101" y="64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97" y="52"/>
                  <a:pt x="97" y="52"/>
                  <a:pt x="97" y="52"/>
                </a:cubicBezTo>
                <a:cubicBezTo>
                  <a:pt x="84" y="52"/>
                  <a:pt x="80" y="58"/>
                  <a:pt x="80" y="68"/>
                </a:cubicBezTo>
                <a:cubicBezTo>
                  <a:pt x="80" y="76"/>
                  <a:pt x="80" y="76"/>
                  <a:pt x="80" y="76"/>
                </a:cubicBezTo>
                <a:cubicBezTo>
                  <a:pt x="72" y="76"/>
                  <a:pt x="72" y="76"/>
                  <a:pt x="72" y="76"/>
                </a:cubicBezTo>
                <a:cubicBezTo>
                  <a:pt x="72" y="88"/>
                  <a:pt x="72" y="88"/>
                  <a:pt x="72" y="88"/>
                </a:cubicBezTo>
                <a:cubicBezTo>
                  <a:pt x="80" y="88"/>
                  <a:pt x="80" y="88"/>
                  <a:pt x="80" y="88"/>
                </a:cubicBezTo>
                <a:cubicBezTo>
                  <a:pt x="80" y="124"/>
                  <a:pt x="80" y="124"/>
                  <a:pt x="80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96" y="88"/>
                  <a:pt x="96" y="88"/>
                  <a:pt x="96" y="88"/>
                </a:cubicBezTo>
                <a:cubicBezTo>
                  <a:pt x="107" y="88"/>
                  <a:pt x="107" y="88"/>
                  <a:pt x="107" y="88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96" y="76"/>
                  <a:pt x="96" y="76"/>
                  <a:pt x="96" y="76"/>
                </a:cubicBezTo>
                <a:lnTo>
                  <a:pt x="96" y="6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6" name="Freeform 724"/>
          <p:cNvSpPr>
            <a:spLocks noEditPoints="1"/>
          </p:cNvSpPr>
          <p:nvPr/>
        </p:nvSpPr>
        <p:spPr bwMode="auto">
          <a:xfrm>
            <a:off x="4475857" y="4563096"/>
            <a:ext cx="486047" cy="486047"/>
          </a:xfrm>
          <a:custGeom>
            <a:avLst/>
            <a:gdLst>
              <a:gd name="T0" fmla="*/ 107 w 176"/>
              <a:gd name="T1" fmla="*/ 71 h 176"/>
              <a:gd name="T2" fmla="*/ 107 w 176"/>
              <a:gd name="T3" fmla="*/ 48 h 176"/>
              <a:gd name="T4" fmla="*/ 102 w 176"/>
              <a:gd name="T5" fmla="*/ 67 h 176"/>
              <a:gd name="T6" fmla="*/ 97 w 176"/>
              <a:gd name="T7" fmla="*/ 68 h 176"/>
              <a:gd name="T8" fmla="*/ 86 w 176"/>
              <a:gd name="T9" fmla="*/ 72 h 176"/>
              <a:gd name="T10" fmla="*/ 86 w 176"/>
              <a:gd name="T11" fmla="*/ 48 h 176"/>
              <a:gd name="T12" fmla="*/ 78 w 176"/>
              <a:gd name="T13" fmla="*/ 65 h 176"/>
              <a:gd name="T14" fmla="*/ 85 w 176"/>
              <a:gd name="T15" fmla="*/ 52 h 176"/>
              <a:gd name="T16" fmla="*/ 85 w 176"/>
              <a:gd name="T17" fmla="*/ 68 h 176"/>
              <a:gd name="T18" fmla="*/ 65 w 176"/>
              <a:gd name="T19" fmla="*/ 71 h 176"/>
              <a:gd name="T20" fmla="*/ 77 w 176"/>
              <a:gd name="T21" fmla="*/ 40 h 176"/>
              <a:gd name="T22" fmla="*/ 64 w 176"/>
              <a:gd name="T23" fmla="*/ 40 h 176"/>
              <a:gd name="T24" fmla="*/ 65 w 176"/>
              <a:gd name="T25" fmla="*/ 71 h 176"/>
              <a:gd name="T26" fmla="*/ 0 w 176"/>
              <a:gd name="T27" fmla="*/ 16 h 176"/>
              <a:gd name="T28" fmla="*/ 160 w 176"/>
              <a:gd name="T29" fmla="*/ 176 h 176"/>
              <a:gd name="T30" fmla="*/ 160 w 176"/>
              <a:gd name="T31" fmla="*/ 0 h 176"/>
              <a:gd name="T32" fmla="*/ 16 w 176"/>
              <a:gd name="T33" fmla="*/ 168 h 176"/>
              <a:gd name="T34" fmla="*/ 16 w 176"/>
              <a:gd name="T35" fmla="*/ 8 h 176"/>
              <a:gd name="T36" fmla="*/ 168 w 176"/>
              <a:gd name="T37" fmla="*/ 160 h 176"/>
              <a:gd name="T38" fmla="*/ 95 w 176"/>
              <a:gd name="T39" fmla="*/ 116 h 176"/>
              <a:gd name="T40" fmla="*/ 100 w 176"/>
              <a:gd name="T41" fmla="*/ 101 h 176"/>
              <a:gd name="T42" fmla="*/ 88 w 176"/>
              <a:gd name="T43" fmla="*/ 76 h 176"/>
              <a:gd name="T44" fmla="*/ 44 w 176"/>
              <a:gd name="T45" fmla="*/ 104 h 176"/>
              <a:gd name="T46" fmla="*/ 88 w 176"/>
              <a:gd name="T47" fmla="*/ 132 h 176"/>
              <a:gd name="T48" fmla="*/ 132 w 176"/>
              <a:gd name="T49" fmla="*/ 104 h 176"/>
              <a:gd name="T50" fmla="*/ 70 w 176"/>
              <a:gd name="T51" fmla="*/ 90 h 176"/>
              <a:gd name="T52" fmla="*/ 58 w 176"/>
              <a:gd name="T53" fmla="*/ 121 h 176"/>
              <a:gd name="T54" fmla="*/ 52 w 176"/>
              <a:gd name="T55" fmla="*/ 85 h 176"/>
              <a:gd name="T56" fmla="*/ 86 w 176"/>
              <a:gd name="T57" fmla="*/ 121 h 176"/>
              <a:gd name="T58" fmla="*/ 75 w 176"/>
              <a:gd name="T59" fmla="*/ 122 h 176"/>
              <a:gd name="T60" fmla="*/ 76 w 176"/>
              <a:gd name="T61" fmla="*/ 94 h 176"/>
              <a:gd name="T62" fmla="*/ 81 w 176"/>
              <a:gd name="T63" fmla="*/ 116 h 176"/>
              <a:gd name="T64" fmla="*/ 86 w 176"/>
              <a:gd name="T65" fmla="*/ 121 h 176"/>
              <a:gd name="T66" fmla="*/ 95 w 176"/>
              <a:gd name="T67" fmla="*/ 119 h 176"/>
              <a:gd name="T68" fmla="*/ 90 w 176"/>
              <a:gd name="T69" fmla="*/ 85 h 176"/>
              <a:gd name="T70" fmla="*/ 101 w 176"/>
              <a:gd name="T71" fmla="*/ 94 h 176"/>
              <a:gd name="T72" fmla="*/ 125 w 176"/>
              <a:gd name="T73" fmla="*/ 101 h 176"/>
              <a:gd name="T74" fmla="*/ 114 w 176"/>
              <a:gd name="T75" fmla="*/ 115 h 176"/>
              <a:gd name="T76" fmla="*/ 119 w 176"/>
              <a:gd name="T77" fmla="*/ 112 h 176"/>
              <a:gd name="T78" fmla="*/ 117 w 176"/>
              <a:gd name="T79" fmla="*/ 122 h 176"/>
              <a:gd name="T80" fmla="*/ 117 w 176"/>
              <a:gd name="T81" fmla="*/ 94 h 176"/>
              <a:gd name="T82" fmla="*/ 114 w 176"/>
              <a:gd name="T83" fmla="*/ 101 h 176"/>
              <a:gd name="T84" fmla="*/ 119 w 176"/>
              <a:gd name="T85" fmla="*/ 10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6" h="176">
                <a:moveTo>
                  <a:pt x="101" y="72"/>
                </a:moveTo>
                <a:cubicBezTo>
                  <a:pt x="104" y="72"/>
                  <a:pt x="107" y="69"/>
                  <a:pt x="107" y="69"/>
                </a:cubicBezTo>
                <a:cubicBezTo>
                  <a:pt x="107" y="71"/>
                  <a:pt x="107" y="71"/>
                  <a:pt x="107" y="71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12" y="48"/>
                  <a:pt x="112" y="48"/>
                  <a:pt x="112" y="48"/>
                </a:cubicBezTo>
                <a:cubicBezTo>
                  <a:pt x="107" y="48"/>
                  <a:pt x="107" y="48"/>
                  <a:pt x="107" y="48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66"/>
                  <a:pt x="106" y="68"/>
                  <a:pt x="104" y="68"/>
                </a:cubicBezTo>
                <a:cubicBezTo>
                  <a:pt x="102" y="68"/>
                  <a:pt x="102" y="67"/>
                  <a:pt x="102" y="67"/>
                </a:cubicBezTo>
                <a:cubicBezTo>
                  <a:pt x="102" y="48"/>
                  <a:pt x="102" y="48"/>
                  <a:pt x="102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68"/>
                  <a:pt x="98" y="72"/>
                  <a:pt x="101" y="72"/>
                </a:cubicBezTo>
                <a:close/>
                <a:moveTo>
                  <a:pt x="84" y="72"/>
                </a:moveTo>
                <a:cubicBezTo>
                  <a:pt x="86" y="72"/>
                  <a:pt x="86" y="72"/>
                  <a:pt x="86" y="72"/>
                </a:cubicBezTo>
                <a:cubicBezTo>
                  <a:pt x="90" y="72"/>
                  <a:pt x="93" y="69"/>
                  <a:pt x="93" y="65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1"/>
                  <a:pt x="90" y="48"/>
                  <a:pt x="86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1" y="48"/>
                  <a:pt x="78" y="51"/>
                  <a:pt x="78" y="54"/>
                </a:cubicBezTo>
                <a:cubicBezTo>
                  <a:pt x="78" y="65"/>
                  <a:pt x="78" y="65"/>
                  <a:pt x="78" y="65"/>
                </a:cubicBezTo>
                <a:cubicBezTo>
                  <a:pt x="78" y="69"/>
                  <a:pt x="81" y="72"/>
                  <a:pt x="84" y="72"/>
                </a:cubicBezTo>
                <a:close/>
                <a:moveTo>
                  <a:pt x="83" y="54"/>
                </a:moveTo>
                <a:cubicBezTo>
                  <a:pt x="83" y="53"/>
                  <a:pt x="84" y="52"/>
                  <a:pt x="85" y="52"/>
                </a:cubicBezTo>
                <a:cubicBezTo>
                  <a:pt x="87" y="52"/>
                  <a:pt x="88" y="53"/>
                  <a:pt x="88" y="54"/>
                </a:cubicBezTo>
                <a:cubicBezTo>
                  <a:pt x="88" y="66"/>
                  <a:pt x="88" y="66"/>
                  <a:pt x="88" y="66"/>
                </a:cubicBezTo>
                <a:cubicBezTo>
                  <a:pt x="88" y="67"/>
                  <a:pt x="87" y="68"/>
                  <a:pt x="85" y="68"/>
                </a:cubicBezTo>
                <a:cubicBezTo>
                  <a:pt x="84" y="68"/>
                  <a:pt x="83" y="67"/>
                  <a:pt x="83" y="66"/>
                </a:cubicBezTo>
                <a:lnTo>
                  <a:pt x="83" y="54"/>
                </a:lnTo>
                <a:close/>
                <a:moveTo>
                  <a:pt x="65" y="71"/>
                </a:moveTo>
                <a:cubicBezTo>
                  <a:pt x="71" y="71"/>
                  <a:pt x="71" y="71"/>
                  <a:pt x="71" y="71"/>
                </a:cubicBezTo>
                <a:cubicBezTo>
                  <a:pt x="71" y="59"/>
                  <a:pt x="71" y="59"/>
                  <a:pt x="71" y="59"/>
                </a:cubicBezTo>
                <a:cubicBezTo>
                  <a:pt x="77" y="40"/>
                  <a:pt x="77" y="40"/>
                  <a:pt x="77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68" y="52"/>
                  <a:pt x="68" y="52"/>
                  <a:pt x="68" y="52"/>
                </a:cubicBezTo>
                <a:cubicBezTo>
                  <a:pt x="64" y="40"/>
                  <a:pt x="64" y="40"/>
                  <a:pt x="64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65" y="59"/>
                  <a:pt x="65" y="59"/>
                  <a:pt x="65" y="59"/>
                </a:cubicBezTo>
                <a:lnTo>
                  <a:pt x="65" y="71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98" y="99"/>
                </a:moveTo>
                <a:cubicBezTo>
                  <a:pt x="97" y="99"/>
                  <a:pt x="96" y="99"/>
                  <a:pt x="95" y="100"/>
                </a:cubicBezTo>
                <a:cubicBezTo>
                  <a:pt x="95" y="116"/>
                  <a:pt x="95" y="116"/>
                  <a:pt x="95" y="116"/>
                </a:cubicBezTo>
                <a:cubicBezTo>
                  <a:pt x="96" y="117"/>
                  <a:pt x="97" y="117"/>
                  <a:pt x="98" y="117"/>
                </a:cubicBezTo>
                <a:cubicBezTo>
                  <a:pt x="100" y="117"/>
                  <a:pt x="100" y="115"/>
                  <a:pt x="100" y="115"/>
                </a:cubicBezTo>
                <a:cubicBezTo>
                  <a:pt x="100" y="101"/>
                  <a:pt x="100" y="101"/>
                  <a:pt x="100" y="101"/>
                </a:cubicBezTo>
                <a:cubicBezTo>
                  <a:pt x="100" y="101"/>
                  <a:pt x="100" y="99"/>
                  <a:pt x="98" y="99"/>
                </a:cubicBezTo>
                <a:close/>
                <a:moveTo>
                  <a:pt x="118" y="77"/>
                </a:moveTo>
                <a:cubicBezTo>
                  <a:pt x="118" y="77"/>
                  <a:pt x="103" y="76"/>
                  <a:pt x="88" y="76"/>
                </a:cubicBezTo>
                <a:cubicBezTo>
                  <a:pt x="73" y="76"/>
                  <a:pt x="58" y="77"/>
                  <a:pt x="58" y="77"/>
                </a:cubicBezTo>
                <a:cubicBezTo>
                  <a:pt x="51" y="77"/>
                  <a:pt x="45" y="82"/>
                  <a:pt x="45" y="89"/>
                </a:cubicBezTo>
                <a:cubicBezTo>
                  <a:pt x="45" y="89"/>
                  <a:pt x="44" y="96"/>
                  <a:pt x="44" y="104"/>
                </a:cubicBezTo>
                <a:cubicBezTo>
                  <a:pt x="44" y="112"/>
                  <a:pt x="45" y="119"/>
                  <a:pt x="45" y="119"/>
                </a:cubicBezTo>
                <a:cubicBezTo>
                  <a:pt x="45" y="126"/>
                  <a:pt x="51" y="131"/>
                  <a:pt x="58" y="131"/>
                </a:cubicBezTo>
                <a:cubicBezTo>
                  <a:pt x="58" y="131"/>
                  <a:pt x="73" y="132"/>
                  <a:pt x="88" y="132"/>
                </a:cubicBezTo>
                <a:cubicBezTo>
                  <a:pt x="103" y="132"/>
                  <a:pt x="118" y="131"/>
                  <a:pt x="118" y="131"/>
                </a:cubicBezTo>
                <a:cubicBezTo>
                  <a:pt x="125" y="131"/>
                  <a:pt x="131" y="126"/>
                  <a:pt x="131" y="119"/>
                </a:cubicBezTo>
                <a:cubicBezTo>
                  <a:pt x="131" y="119"/>
                  <a:pt x="132" y="112"/>
                  <a:pt x="132" y="104"/>
                </a:cubicBezTo>
                <a:cubicBezTo>
                  <a:pt x="132" y="96"/>
                  <a:pt x="131" y="89"/>
                  <a:pt x="131" y="89"/>
                </a:cubicBezTo>
                <a:cubicBezTo>
                  <a:pt x="131" y="82"/>
                  <a:pt x="125" y="77"/>
                  <a:pt x="118" y="77"/>
                </a:cubicBezTo>
                <a:close/>
                <a:moveTo>
                  <a:pt x="70" y="90"/>
                </a:moveTo>
                <a:cubicBezTo>
                  <a:pt x="64" y="90"/>
                  <a:pt x="64" y="90"/>
                  <a:pt x="64" y="90"/>
                </a:cubicBezTo>
                <a:cubicBezTo>
                  <a:pt x="64" y="121"/>
                  <a:pt x="64" y="121"/>
                  <a:pt x="64" y="121"/>
                </a:cubicBezTo>
                <a:cubicBezTo>
                  <a:pt x="58" y="121"/>
                  <a:pt x="58" y="121"/>
                  <a:pt x="58" y="121"/>
                </a:cubicBezTo>
                <a:cubicBezTo>
                  <a:pt x="58" y="90"/>
                  <a:pt x="58" y="90"/>
                  <a:pt x="58" y="90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85"/>
                  <a:pt x="52" y="85"/>
                  <a:pt x="52" y="85"/>
                </a:cubicBezTo>
                <a:cubicBezTo>
                  <a:pt x="70" y="85"/>
                  <a:pt x="70" y="85"/>
                  <a:pt x="70" y="85"/>
                </a:cubicBezTo>
                <a:lnTo>
                  <a:pt x="70" y="90"/>
                </a:lnTo>
                <a:close/>
                <a:moveTo>
                  <a:pt x="86" y="121"/>
                </a:moveTo>
                <a:cubicBezTo>
                  <a:pt x="81" y="121"/>
                  <a:pt x="81" y="121"/>
                  <a:pt x="81" y="121"/>
                </a:cubicBezTo>
                <a:cubicBezTo>
                  <a:pt x="81" y="119"/>
                  <a:pt x="81" y="119"/>
                  <a:pt x="81" y="119"/>
                </a:cubicBezTo>
                <a:cubicBezTo>
                  <a:pt x="81" y="119"/>
                  <a:pt x="78" y="122"/>
                  <a:pt x="75" y="122"/>
                </a:cubicBezTo>
                <a:cubicBezTo>
                  <a:pt x="71" y="122"/>
                  <a:pt x="71" y="119"/>
                  <a:pt x="71" y="119"/>
                </a:cubicBezTo>
                <a:cubicBezTo>
                  <a:pt x="71" y="94"/>
                  <a:pt x="71" y="94"/>
                  <a:pt x="71" y="94"/>
                </a:cubicBezTo>
                <a:cubicBezTo>
                  <a:pt x="76" y="94"/>
                  <a:pt x="76" y="94"/>
                  <a:pt x="76" y="94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6" y="117"/>
                  <a:pt x="76" y="118"/>
                  <a:pt x="77" y="118"/>
                </a:cubicBezTo>
                <a:cubicBezTo>
                  <a:pt x="79" y="118"/>
                  <a:pt x="81" y="116"/>
                  <a:pt x="81" y="116"/>
                </a:cubicBezTo>
                <a:cubicBezTo>
                  <a:pt x="81" y="94"/>
                  <a:pt x="81" y="94"/>
                  <a:pt x="81" y="94"/>
                </a:cubicBezTo>
                <a:cubicBezTo>
                  <a:pt x="86" y="94"/>
                  <a:pt x="86" y="94"/>
                  <a:pt x="86" y="94"/>
                </a:cubicBezTo>
                <a:lnTo>
                  <a:pt x="86" y="121"/>
                </a:lnTo>
                <a:close/>
                <a:moveTo>
                  <a:pt x="105" y="115"/>
                </a:moveTo>
                <a:cubicBezTo>
                  <a:pt x="105" y="115"/>
                  <a:pt x="105" y="122"/>
                  <a:pt x="101" y="122"/>
                </a:cubicBezTo>
                <a:cubicBezTo>
                  <a:pt x="98" y="122"/>
                  <a:pt x="96" y="120"/>
                  <a:pt x="95" y="119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0" y="121"/>
                  <a:pt x="90" y="121"/>
                  <a:pt x="90" y="121"/>
                </a:cubicBezTo>
                <a:cubicBezTo>
                  <a:pt x="90" y="85"/>
                  <a:pt x="90" y="85"/>
                  <a:pt x="90" y="85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97"/>
                  <a:pt x="95" y="97"/>
                  <a:pt x="95" y="97"/>
                </a:cubicBezTo>
                <a:cubicBezTo>
                  <a:pt x="96" y="96"/>
                  <a:pt x="98" y="94"/>
                  <a:pt x="101" y="94"/>
                </a:cubicBezTo>
                <a:cubicBezTo>
                  <a:pt x="104" y="94"/>
                  <a:pt x="105" y="97"/>
                  <a:pt x="105" y="100"/>
                </a:cubicBezTo>
                <a:cubicBezTo>
                  <a:pt x="105" y="104"/>
                  <a:pt x="105" y="115"/>
                  <a:pt x="105" y="115"/>
                </a:cubicBezTo>
                <a:close/>
                <a:moveTo>
                  <a:pt x="125" y="101"/>
                </a:moveTo>
                <a:cubicBezTo>
                  <a:pt x="125" y="109"/>
                  <a:pt x="125" y="109"/>
                  <a:pt x="125" y="109"/>
                </a:cubicBezTo>
                <a:cubicBezTo>
                  <a:pt x="114" y="109"/>
                  <a:pt x="114" y="109"/>
                  <a:pt x="114" y="109"/>
                </a:cubicBezTo>
                <a:cubicBezTo>
                  <a:pt x="114" y="115"/>
                  <a:pt x="114" y="115"/>
                  <a:pt x="114" y="115"/>
                </a:cubicBezTo>
                <a:cubicBezTo>
                  <a:pt x="114" y="115"/>
                  <a:pt x="114" y="117"/>
                  <a:pt x="117" y="117"/>
                </a:cubicBezTo>
                <a:cubicBezTo>
                  <a:pt x="119" y="117"/>
                  <a:pt x="119" y="115"/>
                  <a:pt x="119" y="115"/>
                </a:cubicBezTo>
                <a:cubicBezTo>
                  <a:pt x="119" y="112"/>
                  <a:pt x="119" y="112"/>
                  <a:pt x="119" y="112"/>
                </a:cubicBezTo>
                <a:cubicBezTo>
                  <a:pt x="125" y="112"/>
                  <a:pt x="125" y="112"/>
                  <a:pt x="125" y="112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5" y="116"/>
                  <a:pt x="124" y="122"/>
                  <a:pt x="117" y="122"/>
                </a:cubicBezTo>
                <a:cubicBezTo>
                  <a:pt x="111" y="122"/>
                  <a:pt x="109" y="116"/>
                  <a:pt x="109" y="116"/>
                </a:cubicBezTo>
                <a:cubicBezTo>
                  <a:pt x="109" y="101"/>
                  <a:pt x="109" y="101"/>
                  <a:pt x="109" y="101"/>
                </a:cubicBezTo>
                <a:cubicBezTo>
                  <a:pt x="109" y="101"/>
                  <a:pt x="109" y="94"/>
                  <a:pt x="117" y="94"/>
                </a:cubicBezTo>
                <a:cubicBezTo>
                  <a:pt x="125" y="94"/>
                  <a:pt x="125" y="101"/>
                  <a:pt x="125" y="101"/>
                </a:cubicBezTo>
                <a:close/>
                <a:moveTo>
                  <a:pt x="117" y="99"/>
                </a:moveTo>
                <a:cubicBezTo>
                  <a:pt x="114" y="99"/>
                  <a:pt x="114" y="101"/>
                  <a:pt x="114" y="101"/>
                </a:cubicBezTo>
                <a:cubicBezTo>
                  <a:pt x="114" y="105"/>
                  <a:pt x="114" y="105"/>
                  <a:pt x="114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9" y="101"/>
                  <a:pt x="119" y="99"/>
                  <a:pt x="117" y="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7" name="Freeform 725"/>
          <p:cNvSpPr>
            <a:spLocks noEditPoints="1"/>
          </p:cNvSpPr>
          <p:nvPr/>
        </p:nvSpPr>
        <p:spPr bwMode="auto">
          <a:xfrm>
            <a:off x="5398092" y="4563096"/>
            <a:ext cx="486047" cy="486047"/>
          </a:xfrm>
          <a:custGeom>
            <a:avLst/>
            <a:gdLst>
              <a:gd name="T0" fmla="*/ 82 w 176"/>
              <a:gd name="T1" fmla="*/ 53 h 176"/>
              <a:gd name="T2" fmla="*/ 58 w 176"/>
              <a:gd name="T3" fmla="*/ 72 h 176"/>
              <a:gd name="T4" fmla="*/ 64 w 176"/>
              <a:gd name="T5" fmla="*/ 97 h 176"/>
              <a:gd name="T6" fmla="*/ 69 w 176"/>
              <a:gd name="T7" fmla="*/ 95 h 176"/>
              <a:gd name="T8" fmla="*/ 67 w 176"/>
              <a:gd name="T9" fmla="*/ 89 h 176"/>
              <a:gd name="T10" fmla="*/ 65 w 176"/>
              <a:gd name="T11" fmla="*/ 81 h 176"/>
              <a:gd name="T12" fmla="*/ 82 w 176"/>
              <a:gd name="T13" fmla="*/ 61 h 176"/>
              <a:gd name="T14" fmla="*/ 96 w 176"/>
              <a:gd name="T15" fmla="*/ 61 h 176"/>
              <a:gd name="T16" fmla="*/ 108 w 176"/>
              <a:gd name="T17" fmla="*/ 83 h 176"/>
              <a:gd name="T18" fmla="*/ 95 w 176"/>
              <a:gd name="T19" fmla="*/ 102 h 176"/>
              <a:gd name="T20" fmla="*/ 86 w 176"/>
              <a:gd name="T21" fmla="*/ 94 h 176"/>
              <a:gd name="T22" fmla="*/ 85 w 176"/>
              <a:gd name="T23" fmla="*/ 70 h 176"/>
              <a:gd name="T24" fmla="*/ 75 w 176"/>
              <a:gd name="T25" fmla="*/ 85 h 176"/>
              <a:gd name="T26" fmla="*/ 73 w 176"/>
              <a:gd name="T27" fmla="*/ 101 h 176"/>
              <a:gd name="T28" fmla="*/ 69 w 176"/>
              <a:gd name="T29" fmla="*/ 119 h 176"/>
              <a:gd name="T30" fmla="*/ 69 w 176"/>
              <a:gd name="T31" fmla="*/ 128 h 176"/>
              <a:gd name="T32" fmla="*/ 70 w 176"/>
              <a:gd name="T33" fmla="*/ 132 h 176"/>
              <a:gd name="T34" fmla="*/ 79 w 176"/>
              <a:gd name="T35" fmla="*/ 119 h 176"/>
              <a:gd name="T36" fmla="*/ 83 w 176"/>
              <a:gd name="T37" fmla="*/ 104 h 176"/>
              <a:gd name="T38" fmla="*/ 85 w 176"/>
              <a:gd name="T39" fmla="*/ 107 h 176"/>
              <a:gd name="T40" fmla="*/ 113 w 176"/>
              <a:gd name="T41" fmla="*/ 101 h 176"/>
              <a:gd name="T42" fmla="*/ 120 w 176"/>
              <a:gd name="T43" fmla="*/ 84 h 176"/>
              <a:gd name="T44" fmla="*/ 87 w 176"/>
              <a:gd name="T45" fmla="*/ 52 h 176"/>
              <a:gd name="T46" fmla="*/ 16 w 176"/>
              <a:gd name="T47" fmla="*/ 0 h 176"/>
              <a:gd name="T48" fmla="*/ 0 w 176"/>
              <a:gd name="T49" fmla="*/ 160 h 176"/>
              <a:gd name="T50" fmla="*/ 160 w 176"/>
              <a:gd name="T51" fmla="*/ 176 h 176"/>
              <a:gd name="T52" fmla="*/ 176 w 176"/>
              <a:gd name="T53" fmla="*/ 16 h 176"/>
              <a:gd name="T54" fmla="*/ 168 w 176"/>
              <a:gd name="T55" fmla="*/ 160 h 176"/>
              <a:gd name="T56" fmla="*/ 16 w 176"/>
              <a:gd name="T57" fmla="*/ 168 h 176"/>
              <a:gd name="T58" fmla="*/ 8 w 176"/>
              <a:gd name="T59" fmla="*/ 16 h 176"/>
              <a:gd name="T60" fmla="*/ 160 w 176"/>
              <a:gd name="T61" fmla="*/ 8 h 176"/>
              <a:gd name="T62" fmla="*/ 168 w 176"/>
              <a:gd name="T63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87" y="52"/>
                </a:moveTo>
                <a:cubicBezTo>
                  <a:pt x="85" y="52"/>
                  <a:pt x="84" y="52"/>
                  <a:pt x="82" y="53"/>
                </a:cubicBezTo>
                <a:cubicBezTo>
                  <a:pt x="79" y="53"/>
                  <a:pt x="75" y="54"/>
                  <a:pt x="73" y="56"/>
                </a:cubicBezTo>
                <a:cubicBezTo>
                  <a:pt x="66" y="60"/>
                  <a:pt x="61" y="64"/>
                  <a:pt x="58" y="72"/>
                </a:cubicBezTo>
                <a:cubicBezTo>
                  <a:pt x="57" y="73"/>
                  <a:pt x="57" y="75"/>
                  <a:pt x="57" y="76"/>
                </a:cubicBezTo>
                <a:cubicBezTo>
                  <a:pt x="54" y="85"/>
                  <a:pt x="59" y="94"/>
                  <a:pt x="64" y="97"/>
                </a:cubicBezTo>
                <a:cubicBezTo>
                  <a:pt x="65" y="98"/>
                  <a:pt x="67" y="99"/>
                  <a:pt x="68" y="98"/>
                </a:cubicBezTo>
                <a:cubicBezTo>
                  <a:pt x="69" y="97"/>
                  <a:pt x="68" y="96"/>
                  <a:pt x="69" y="95"/>
                </a:cubicBezTo>
                <a:cubicBezTo>
                  <a:pt x="69" y="94"/>
                  <a:pt x="70" y="93"/>
                  <a:pt x="69" y="92"/>
                </a:cubicBezTo>
                <a:cubicBezTo>
                  <a:pt x="69" y="91"/>
                  <a:pt x="68" y="90"/>
                  <a:pt x="67" y="89"/>
                </a:cubicBezTo>
                <a:cubicBezTo>
                  <a:pt x="66" y="87"/>
                  <a:pt x="66" y="85"/>
                  <a:pt x="65" y="82"/>
                </a:cubicBezTo>
                <a:cubicBezTo>
                  <a:pt x="65" y="82"/>
                  <a:pt x="65" y="81"/>
                  <a:pt x="65" y="81"/>
                </a:cubicBezTo>
                <a:cubicBezTo>
                  <a:pt x="66" y="78"/>
                  <a:pt x="66" y="76"/>
                  <a:pt x="67" y="73"/>
                </a:cubicBezTo>
                <a:cubicBezTo>
                  <a:pt x="70" y="67"/>
                  <a:pt x="75" y="63"/>
                  <a:pt x="82" y="61"/>
                </a:cubicBezTo>
                <a:cubicBezTo>
                  <a:pt x="84" y="60"/>
                  <a:pt x="89" y="59"/>
                  <a:pt x="91" y="60"/>
                </a:cubicBezTo>
                <a:cubicBezTo>
                  <a:pt x="93" y="60"/>
                  <a:pt x="94" y="60"/>
                  <a:pt x="96" y="61"/>
                </a:cubicBezTo>
                <a:cubicBezTo>
                  <a:pt x="101" y="62"/>
                  <a:pt x="105" y="65"/>
                  <a:pt x="107" y="70"/>
                </a:cubicBezTo>
                <a:cubicBezTo>
                  <a:pt x="108" y="73"/>
                  <a:pt x="109" y="79"/>
                  <a:pt x="108" y="83"/>
                </a:cubicBezTo>
                <a:cubicBezTo>
                  <a:pt x="107" y="85"/>
                  <a:pt x="107" y="87"/>
                  <a:pt x="107" y="88"/>
                </a:cubicBezTo>
                <a:cubicBezTo>
                  <a:pt x="105" y="94"/>
                  <a:pt x="102" y="100"/>
                  <a:pt x="95" y="102"/>
                </a:cubicBezTo>
                <a:cubicBezTo>
                  <a:pt x="91" y="103"/>
                  <a:pt x="87" y="100"/>
                  <a:pt x="86" y="97"/>
                </a:cubicBezTo>
                <a:cubicBezTo>
                  <a:pt x="86" y="97"/>
                  <a:pt x="85" y="95"/>
                  <a:pt x="86" y="94"/>
                </a:cubicBezTo>
                <a:cubicBezTo>
                  <a:pt x="87" y="89"/>
                  <a:pt x="89" y="84"/>
                  <a:pt x="90" y="79"/>
                </a:cubicBezTo>
                <a:cubicBezTo>
                  <a:pt x="91" y="75"/>
                  <a:pt x="89" y="71"/>
                  <a:pt x="85" y="70"/>
                </a:cubicBezTo>
                <a:cubicBezTo>
                  <a:pt x="80" y="69"/>
                  <a:pt x="77" y="73"/>
                  <a:pt x="76" y="76"/>
                </a:cubicBezTo>
                <a:cubicBezTo>
                  <a:pt x="75" y="78"/>
                  <a:pt x="74" y="82"/>
                  <a:pt x="75" y="85"/>
                </a:cubicBezTo>
                <a:cubicBezTo>
                  <a:pt x="75" y="86"/>
                  <a:pt x="76" y="89"/>
                  <a:pt x="76" y="90"/>
                </a:cubicBezTo>
                <a:cubicBezTo>
                  <a:pt x="75" y="93"/>
                  <a:pt x="74" y="98"/>
                  <a:pt x="73" y="101"/>
                </a:cubicBezTo>
                <a:cubicBezTo>
                  <a:pt x="72" y="105"/>
                  <a:pt x="71" y="109"/>
                  <a:pt x="70" y="113"/>
                </a:cubicBezTo>
                <a:cubicBezTo>
                  <a:pt x="70" y="115"/>
                  <a:pt x="70" y="117"/>
                  <a:pt x="69" y="119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69" y="123"/>
                  <a:pt x="69" y="126"/>
                  <a:pt x="69" y="128"/>
                </a:cubicBezTo>
                <a:cubicBezTo>
                  <a:pt x="70" y="129"/>
                  <a:pt x="69" y="130"/>
                  <a:pt x="70" y="131"/>
                </a:cubicBezTo>
                <a:cubicBezTo>
                  <a:pt x="70" y="132"/>
                  <a:pt x="70" y="132"/>
                  <a:pt x="70" y="132"/>
                </a:cubicBezTo>
                <a:cubicBezTo>
                  <a:pt x="72" y="132"/>
                  <a:pt x="74" y="128"/>
                  <a:pt x="75" y="126"/>
                </a:cubicBezTo>
                <a:cubicBezTo>
                  <a:pt x="76" y="124"/>
                  <a:pt x="78" y="121"/>
                  <a:pt x="79" y="119"/>
                </a:cubicBezTo>
                <a:cubicBezTo>
                  <a:pt x="80" y="116"/>
                  <a:pt x="80" y="113"/>
                  <a:pt x="81" y="111"/>
                </a:cubicBezTo>
                <a:cubicBezTo>
                  <a:pt x="82" y="109"/>
                  <a:pt x="83" y="106"/>
                  <a:pt x="83" y="104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83" y="105"/>
                  <a:pt x="84" y="106"/>
                  <a:pt x="85" y="107"/>
                </a:cubicBezTo>
                <a:cubicBezTo>
                  <a:pt x="88" y="109"/>
                  <a:pt x="93" y="111"/>
                  <a:pt x="99" y="110"/>
                </a:cubicBezTo>
                <a:cubicBezTo>
                  <a:pt x="105" y="108"/>
                  <a:pt x="110" y="105"/>
                  <a:pt x="113" y="101"/>
                </a:cubicBezTo>
                <a:cubicBezTo>
                  <a:pt x="115" y="98"/>
                  <a:pt x="117" y="94"/>
                  <a:pt x="118" y="90"/>
                </a:cubicBezTo>
                <a:cubicBezTo>
                  <a:pt x="119" y="88"/>
                  <a:pt x="119" y="86"/>
                  <a:pt x="120" y="84"/>
                </a:cubicBezTo>
                <a:cubicBezTo>
                  <a:pt x="121" y="78"/>
                  <a:pt x="119" y="72"/>
                  <a:pt x="118" y="68"/>
                </a:cubicBezTo>
                <a:cubicBezTo>
                  <a:pt x="113" y="58"/>
                  <a:pt x="103" y="52"/>
                  <a:pt x="87" y="52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8" name="Freeform 726"/>
          <p:cNvSpPr>
            <a:spLocks noEditPoints="1"/>
          </p:cNvSpPr>
          <p:nvPr/>
        </p:nvSpPr>
        <p:spPr bwMode="auto">
          <a:xfrm>
            <a:off x="6320327" y="4563096"/>
            <a:ext cx="473580" cy="486047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116 w 176"/>
              <a:gd name="T37" fmla="*/ 56 h 176"/>
              <a:gd name="T38" fmla="*/ 94 w 176"/>
              <a:gd name="T39" fmla="*/ 73 h 176"/>
              <a:gd name="T40" fmla="*/ 100 w 176"/>
              <a:gd name="T41" fmla="*/ 72 h 176"/>
              <a:gd name="T42" fmla="*/ 105 w 176"/>
              <a:gd name="T43" fmla="*/ 78 h 176"/>
              <a:gd name="T44" fmla="*/ 100 w 176"/>
              <a:gd name="T45" fmla="*/ 90 h 176"/>
              <a:gd name="T46" fmla="*/ 92 w 176"/>
              <a:gd name="T47" fmla="*/ 97 h 176"/>
              <a:gd name="T48" fmla="*/ 86 w 176"/>
              <a:gd name="T49" fmla="*/ 86 h 176"/>
              <a:gd name="T50" fmla="*/ 83 w 176"/>
              <a:gd name="T51" fmla="*/ 69 h 176"/>
              <a:gd name="T52" fmla="*/ 71 w 176"/>
              <a:gd name="T53" fmla="*/ 57 h 176"/>
              <a:gd name="T54" fmla="*/ 60 w 176"/>
              <a:gd name="T55" fmla="*/ 63 h 176"/>
              <a:gd name="T56" fmla="*/ 48 w 176"/>
              <a:gd name="T57" fmla="*/ 73 h 176"/>
              <a:gd name="T58" fmla="*/ 52 w 176"/>
              <a:gd name="T59" fmla="*/ 78 h 176"/>
              <a:gd name="T60" fmla="*/ 58 w 176"/>
              <a:gd name="T61" fmla="*/ 74 h 176"/>
              <a:gd name="T62" fmla="*/ 66 w 176"/>
              <a:gd name="T63" fmla="*/ 86 h 176"/>
              <a:gd name="T64" fmla="*/ 72 w 176"/>
              <a:gd name="T65" fmla="*/ 108 h 176"/>
              <a:gd name="T66" fmla="*/ 84 w 176"/>
              <a:gd name="T67" fmla="*/ 120 h 176"/>
              <a:gd name="T68" fmla="*/ 112 w 176"/>
              <a:gd name="T69" fmla="*/ 100 h 176"/>
              <a:gd name="T70" fmla="*/ 128 w 176"/>
              <a:gd name="T71" fmla="*/ 71 h 176"/>
              <a:gd name="T72" fmla="*/ 116 w 176"/>
              <a:gd name="T73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116" y="56"/>
                </a:moveTo>
                <a:cubicBezTo>
                  <a:pt x="105" y="56"/>
                  <a:pt x="98" y="61"/>
                  <a:pt x="94" y="73"/>
                </a:cubicBezTo>
                <a:cubicBezTo>
                  <a:pt x="96" y="72"/>
                  <a:pt x="98" y="72"/>
                  <a:pt x="100" y="72"/>
                </a:cubicBezTo>
                <a:cubicBezTo>
                  <a:pt x="104" y="72"/>
                  <a:pt x="106" y="74"/>
                  <a:pt x="105" y="78"/>
                </a:cubicBezTo>
                <a:cubicBezTo>
                  <a:pt x="105" y="81"/>
                  <a:pt x="103" y="85"/>
                  <a:pt x="100" y="90"/>
                </a:cubicBezTo>
                <a:cubicBezTo>
                  <a:pt x="96" y="94"/>
                  <a:pt x="94" y="97"/>
                  <a:pt x="92" y="97"/>
                </a:cubicBezTo>
                <a:cubicBezTo>
                  <a:pt x="90" y="97"/>
                  <a:pt x="88" y="93"/>
                  <a:pt x="86" y="86"/>
                </a:cubicBezTo>
                <a:cubicBezTo>
                  <a:pt x="86" y="83"/>
                  <a:pt x="85" y="78"/>
                  <a:pt x="83" y="69"/>
                </a:cubicBezTo>
                <a:cubicBezTo>
                  <a:pt x="82" y="60"/>
                  <a:pt x="78" y="56"/>
                  <a:pt x="71" y="57"/>
                </a:cubicBezTo>
                <a:cubicBezTo>
                  <a:pt x="69" y="57"/>
                  <a:pt x="65" y="59"/>
                  <a:pt x="60" y="63"/>
                </a:cubicBezTo>
                <a:cubicBezTo>
                  <a:pt x="56" y="67"/>
                  <a:pt x="52" y="70"/>
                  <a:pt x="48" y="73"/>
                </a:cubicBezTo>
                <a:cubicBezTo>
                  <a:pt x="52" y="78"/>
                  <a:pt x="52" y="78"/>
                  <a:pt x="52" y="78"/>
                </a:cubicBezTo>
                <a:cubicBezTo>
                  <a:pt x="55" y="75"/>
                  <a:pt x="57" y="74"/>
                  <a:pt x="58" y="74"/>
                </a:cubicBezTo>
                <a:cubicBezTo>
                  <a:pt x="61" y="74"/>
                  <a:pt x="63" y="78"/>
                  <a:pt x="66" y="86"/>
                </a:cubicBezTo>
                <a:cubicBezTo>
                  <a:pt x="68" y="93"/>
                  <a:pt x="70" y="101"/>
                  <a:pt x="72" y="108"/>
                </a:cubicBezTo>
                <a:cubicBezTo>
                  <a:pt x="75" y="116"/>
                  <a:pt x="79" y="120"/>
                  <a:pt x="84" y="120"/>
                </a:cubicBezTo>
                <a:cubicBezTo>
                  <a:pt x="92" y="120"/>
                  <a:pt x="101" y="113"/>
                  <a:pt x="112" y="100"/>
                </a:cubicBezTo>
                <a:cubicBezTo>
                  <a:pt x="122" y="88"/>
                  <a:pt x="128" y="78"/>
                  <a:pt x="128" y="71"/>
                </a:cubicBezTo>
                <a:cubicBezTo>
                  <a:pt x="129" y="61"/>
                  <a:pt x="125" y="56"/>
                  <a:pt x="116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9" name="Freeform 727"/>
          <p:cNvSpPr>
            <a:spLocks noEditPoints="1"/>
          </p:cNvSpPr>
          <p:nvPr/>
        </p:nvSpPr>
        <p:spPr bwMode="auto">
          <a:xfrm>
            <a:off x="7230096" y="4563096"/>
            <a:ext cx="486047" cy="486047"/>
          </a:xfrm>
          <a:custGeom>
            <a:avLst/>
            <a:gdLst>
              <a:gd name="T0" fmla="*/ 84 w 176"/>
              <a:gd name="T1" fmla="*/ 87 h 176"/>
              <a:gd name="T2" fmla="*/ 93 w 176"/>
              <a:gd name="T3" fmla="*/ 72 h 176"/>
              <a:gd name="T4" fmla="*/ 92 w 176"/>
              <a:gd name="T5" fmla="*/ 62 h 176"/>
              <a:gd name="T6" fmla="*/ 77 w 176"/>
              <a:gd name="T7" fmla="*/ 56 h 176"/>
              <a:gd name="T8" fmla="*/ 74 w 176"/>
              <a:gd name="T9" fmla="*/ 87 h 176"/>
              <a:gd name="T10" fmla="*/ 75 w 176"/>
              <a:gd name="T11" fmla="*/ 92 h 176"/>
              <a:gd name="T12" fmla="*/ 76 w 176"/>
              <a:gd name="T13" fmla="*/ 120 h 176"/>
              <a:gd name="T14" fmla="*/ 88 w 176"/>
              <a:gd name="T15" fmla="*/ 91 h 176"/>
              <a:gd name="T16" fmla="*/ 71 w 176"/>
              <a:gd name="T17" fmla="*/ 64 h 176"/>
              <a:gd name="T18" fmla="*/ 75 w 176"/>
              <a:gd name="T19" fmla="*/ 60 h 176"/>
              <a:gd name="T20" fmla="*/ 75 w 176"/>
              <a:gd name="T21" fmla="*/ 62 h 176"/>
              <a:gd name="T22" fmla="*/ 81 w 176"/>
              <a:gd name="T23" fmla="*/ 80 h 176"/>
              <a:gd name="T24" fmla="*/ 78 w 176"/>
              <a:gd name="T25" fmla="*/ 81 h 176"/>
              <a:gd name="T26" fmla="*/ 76 w 176"/>
              <a:gd name="T27" fmla="*/ 114 h 176"/>
              <a:gd name="T28" fmla="*/ 77 w 176"/>
              <a:gd name="T29" fmla="*/ 97 h 176"/>
              <a:gd name="T30" fmla="*/ 77 w 176"/>
              <a:gd name="T31" fmla="*/ 97 h 176"/>
              <a:gd name="T32" fmla="*/ 82 w 176"/>
              <a:gd name="T33" fmla="*/ 99 h 176"/>
              <a:gd name="T34" fmla="*/ 87 w 176"/>
              <a:gd name="T35" fmla="*/ 106 h 176"/>
              <a:gd name="T36" fmla="*/ 120 w 176"/>
              <a:gd name="T37" fmla="*/ 60 h 176"/>
              <a:gd name="T38" fmla="*/ 112 w 176"/>
              <a:gd name="T39" fmla="*/ 72 h 176"/>
              <a:gd name="T40" fmla="*/ 100 w 176"/>
              <a:gd name="T41" fmla="*/ 80 h 176"/>
              <a:gd name="T42" fmla="*/ 112 w 176"/>
              <a:gd name="T43" fmla="*/ 92 h 176"/>
              <a:gd name="T44" fmla="*/ 120 w 176"/>
              <a:gd name="T45" fmla="*/ 80 h 176"/>
              <a:gd name="T46" fmla="*/ 132 w 176"/>
              <a:gd name="T47" fmla="*/ 72 h 176"/>
              <a:gd name="T48" fmla="*/ 120 w 176"/>
              <a:gd name="T49" fmla="*/ 60 h 176"/>
              <a:gd name="T50" fmla="*/ 16 w 176"/>
              <a:gd name="T51" fmla="*/ 0 h 176"/>
              <a:gd name="T52" fmla="*/ 0 w 176"/>
              <a:gd name="T53" fmla="*/ 160 h 176"/>
              <a:gd name="T54" fmla="*/ 160 w 176"/>
              <a:gd name="T55" fmla="*/ 176 h 176"/>
              <a:gd name="T56" fmla="*/ 176 w 176"/>
              <a:gd name="T57" fmla="*/ 16 h 176"/>
              <a:gd name="T58" fmla="*/ 168 w 176"/>
              <a:gd name="T59" fmla="*/ 160 h 176"/>
              <a:gd name="T60" fmla="*/ 16 w 176"/>
              <a:gd name="T61" fmla="*/ 168 h 176"/>
              <a:gd name="T62" fmla="*/ 8 w 176"/>
              <a:gd name="T63" fmla="*/ 16 h 176"/>
              <a:gd name="T64" fmla="*/ 160 w 176"/>
              <a:gd name="T65" fmla="*/ 8 h 176"/>
              <a:gd name="T66" fmla="*/ 168 w 176"/>
              <a:gd name="T67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76" h="176">
                <a:moveTo>
                  <a:pt x="88" y="91"/>
                </a:moveTo>
                <a:cubicBezTo>
                  <a:pt x="86" y="90"/>
                  <a:pt x="84" y="87"/>
                  <a:pt x="84" y="87"/>
                </a:cubicBezTo>
                <a:cubicBezTo>
                  <a:pt x="84" y="86"/>
                  <a:pt x="84" y="85"/>
                  <a:pt x="87" y="83"/>
                </a:cubicBezTo>
                <a:cubicBezTo>
                  <a:pt x="91" y="80"/>
                  <a:pt x="93" y="76"/>
                  <a:pt x="93" y="72"/>
                </a:cubicBezTo>
                <a:cubicBezTo>
                  <a:pt x="93" y="68"/>
                  <a:pt x="92" y="65"/>
                  <a:pt x="90" y="62"/>
                </a:cubicBezTo>
                <a:cubicBezTo>
                  <a:pt x="92" y="62"/>
                  <a:pt x="92" y="62"/>
                  <a:pt x="92" y="62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77" y="56"/>
                  <a:pt x="77" y="56"/>
                  <a:pt x="77" y="56"/>
                </a:cubicBezTo>
                <a:cubicBezTo>
                  <a:pt x="68" y="56"/>
                  <a:pt x="60" y="63"/>
                  <a:pt x="60" y="71"/>
                </a:cubicBezTo>
                <a:cubicBezTo>
                  <a:pt x="60" y="80"/>
                  <a:pt x="66" y="86"/>
                  <a:pt x="74" y="87"/>
                </a:cubicBezTo>
                <a:cubicBezTo>
                  <a:pt x="74" y="87"/>
                  <a:pt x="74" y="88"/>
                  <a:pt x="74" y="89"/>
                </a:cubicBezTo>
                <a:cubicBezTo>
                  <a:pt x="74" y="90"/>
                  <a:pt x="75" y="91"/>
                  <a:pt x="75" y="92"/>
                </a:cubicBezTo>
                <a:cubicBezTo>
                  <a:pt x="65" y="92"/>
                  <a:pt x="56" y="99"/>
                  <a:pt x="56" y="107"/>
                </a:cubicBezTo>
                <a:cubicBezTo>
                  <a:pt x="56" y="115"/>
                  <a:pt x="64" y="120"/>
                  <a:pt x="76" y="120"/>
                </a:cubicBezTo>
                <a:cubicBezTo>
                  <a:pt x="89" y="120"/>
                  <a:pt x="95" y="112"/>
                  <a:pt x="95" y="105"/>
                </a:cubicBezTo>
                <a:cubicBezTo>
                  <a:pt x="95" y="99"/>
                  <a:pt x="93" y="95"/>
                  <a:pt x="88" y="91"/>
                </a:cubicBezTo>
                <a:close/>
                <a:moveTo>
                  <a:pt x="70" y="71"/>
                </a:moveTo>
                <a:cubicBezTo>
                  <a:pt x="69" y="68"/>
                  <a:pt x="70" y="65"/>
                  <a:pt x="71" y="64"/>
                </a:cubicBezTo>
                <a:cubicBezTo>
                  <a:pt x="72" y="63"/>
                  <a:pt x="73" y="62"/>
                  <a:pt x="75" y="62"/>
                </a:cubicBezTo>
                <a:cubicBezTo>
                  <a:pt x="75" y="60"/>
                  <a:pt x="75" y="60"/>
                  <a:pt x="75" y="60"/>
                </a:cubicBezTo>
                <a:cubicBezTo>
                  <a:pt x="75" y="60"/>
                  <a:pt x="75" y="60"/>
                  <a:pt x="75" y="60"/>
                </a:cubicBezTo>
                <a:cubicBezTo>
                  <a:pt x="75" y="62"/>
                  <a:pt x="75" y="62"/>
                  <a:pt x="75" y="62"/>
                </a:cubicBezTo>
                <a:cubicBezTo>
                  <a:pt x="79" y="62"/>
                  <a:pt x="82" y="67"/>
                  <a:pt x="83" y="72"/>
                </a:cubicBezTo>
                <a:cubicBezTo>
                  <a:pt x="83" y="75"/>
                  <a:pt x="83" y="78"/>
                  <a:pt x="81" y="80"/>
                </a:cubicBezTo>
                <a:cubicBezTo>
                  <a:pt x="80" y="81"/>
                  <a:pt x="79" y="81"/>
                  <a:pt x="78" y="81"/>
                </a:cubicBezTo>
                <a:cubicBezTo>
                  <a:pt x="78" y="81"/>
                  <a:pt x="78" y="81"/>
                  <a:pt x="78" y="81"/>
                </a:cubicBezTo>
                <a:cubicBezTo>
                  <a:pt x="74" y="81"/>
                  <a:pt x="70" y="77"/>
                  <a:pt x="70" y="71"/>
                </a:cubicBezTo>
                <a:close/>
                <a:moveTo>
                  <a:pt x="76" y="114"/>
                </a:moveTo>
                <a:cubicBezTo>
                  <a:pt x="70" y="114"/>
                  <a:pt x="66" y="110"/>
                  <a:pt x="66" y="105"/>
                </a:cubicBezTo>
                <a:cubicBezTo>
                  <a:pt x="66" y="101"/>
                  <a:pt x="71" y="97"/>
                  <a:pt x="77" y="97"/>
                </a:cubicBezTo>
                <a:cubicBezTo>
                  <a:pt x="77" y="96"/>
                  <a:pt x="77" y="96"/>
                  <a:pt x="77" y="96"/>
                </a:cubicBezTo>
                <a:cubicBezTo>
                  <a:pt x="77" y="97"/>
                  <a:pt x="77" y="97"/>
                  <a:pt x="77" y="97"/>
                </a:cubicBezTo>
                <a:cubicBezTo>
                  <a:pt x="78" y="97"/>
                  <a:pt x="80" y="97"/>
                  <a:pt x="81" y="98"/>
                </a:cubicBezTo>
                <a:cubicBezTo>
                  <a:pt x="82" y="99"/>
                  <a:pt x="82" y="99"/>
                  <a:pt x="82" y="99"/>
                </a:cubicBezTo>
                <a:cubicBezTo>
                  <a:pt x="85" y="101"/>
                  <a:pt x="87" y="102"/>
                  <a:pt x="87" y="104"/>
                </a:cubicBezTo>
                <a:cubicBezTo>
                  <a:pt x="87" y="105"/>
                  <a:pt x="87" y="105"/>
                  <a:pt x="87" y="106"/>
                </a:cubicBezTo>
                <a:cubicBezTo>
                  <a:pt x="87" y="111"/>
                  <a:pt x="83" y="114"/>
                  <a:pt x="76" y="114"/>
                </a:cubicBezTo>
                <a:close/>
                <a:moveTo>
                  <a:pt x="120" y="60"/>
                </a:moveTo>
                <a:cubicBezTo>
                  <a:pt x="112" y="60"/>
                  <a:pt x="112" y="60"/>
                  <a:pt x="112" y="60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92"/>
                  <a:pt x="112" y="92"/>
                  <a:pt x="112" y="92"/>
                </a:cubicBezTo>
                <a:cubicBezTo>
                  <a:pt x="120" y="92"/>
                  <a:pt x="120" y="92"/>
                  <a:pt x="120" y="92"/>
                </a:cubicBezTo>
                <a:cubicBezTo>
                  <a:pt x="120" y="80"/>
                  <a:pt x="120" y="80"/>
                  <a:pt x="120" y="80"/>
                </a:cubicBezTo>
                <a:cubicBezTo>
                  <a:pt x="132" y="80"/>
                  <a:pt x="132" y="80"/>
                  <a:pt x="132" y="80"/>
                </a:cubicBezTo>
                <a:cubicBezTo>
                  <a:pt x="132" y="72"/>
                  <a:pt x="132" y="72"/>
                  <a:pt x="132" y="72"/>
                </a:cubicBezTo>
                <a:cubicBezTo>
                  <a:pt x="120" y="72"/>
                  <a:pt x="120" y="72"/>
                  <a:pt x="120" y="72"/>
                </a:cubicBezTo>
                <a:lnTo>
                  <a:pt x="120" y="60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0" name="Freeform 728"/>
          <p:cNvSpPr>
            <a:spLocks noEditPoints="1"/>
          </p:cNvSpPr>
          <p:nvPr/>
        </p:nvSpPr>
        <p:spPr bwMode="auto">
          <a:xfrm>
            <a:off x="8152331" y="4563096"/>
            <a:ext cx="486047" cy="486047"/>
          </a:xfrm>
          <a:custGeom>
            <a:avLst/>
            <a:gdLst>
              <a:gd name="T0" fmla="*/ 64 w 176"/>
              <a:gd name="T1" fmla="*/ 56 h 176"/>
              <a:gd name="T2" fmla="*/ 56 w 176"/>
              <a:gd name="T3" fmla="*/ 64 h 176"/>
              <a:gd name="T4" fmla="*/ 64 w 176"/>
              <a:gd name="T5" fmla="*/ 72 h 176"/>
              <a:gd name="T6" fmla="*/ 72 w 176"/>
              <a:gd name="T7" fmla="*/ 64 h 176"/>
              <a:gd name="T8" fmla="*/ 64 w 176"/>
              <a:gd name="T9" fmla="*/ 56 h 176"/>
              <a:gd name="T10" fmla="*/ 160 w 176"/>
              <a:gd name="T11" fmla="*/ 0 h 176"/>
              <a:gd name="T12" fmla="*/ 16 w 176"/>
              <a:gd name="T13" fmla="*/ 0 h 176"/>
              <a:gd name="T14" fmla="*/ 0 w 176"/>
              <a:gd name="T15" fmla="*/ 16 h 176"/>
              <a:gd name="T16" fmla="*/ 0 w 176"/>
              <a:gd name="T17" fmla="*/ 160 h 176"/>
              <a:gd name="T18" fmla="*/ 16 w 176"/>
              <a:gd name="T19" fmla="*/ 176 h 176"/>
              <a:gd name="T20" fmla="*/ 160 w 176"/>
              <a:gd name="T21" fmla="*/ 176 h 176"/>
              <a:gd name="T22" fmla="*/ 176 w 176"/>
              <a:gd name="T23" fmla="*/ 160 h 176"/>
              <a:gd name="T24" fmla="*/ 176 w 176"/>
              <a:gd name="T25" fmla="*/ 16 h 176"/>
              <a:gd name="T26" fmla="*/ 160 w 176"/>
              <a:gd name="T27" fmla="*/ 0 h 176"/>
              <a:gd name="T28" fmla="*/ 168 w 176"/>
              <a:gd name="T29" fmla="*/ 160 h 176"/>
              <a:gd name="T30" fmla="*/ 160 w 176"/>
              <a:gd name="T31" fmla="*/ 168 h 176"/>
              <a:gd name="T32" fmla="*/ 16 w 176"/>
              <a:gd name="T33" fmla="*/ 168 h 176"/>
              <a:gd name="T34" fmla="*/ 8 w 176"/>
              <a:gd name="T35" fmla="*/ 160 h 176"/>
              <a:gd name="T36" fmla="*/ 8 w 176"/>
              <a:gd name="T37" fmla="*/ 16 h 176"/>
              <a:gd name="T38" fmla="*/ 16 w 176"/>
              <a:gd name="T39" fmla="*/ 8 h 176"/>
              <a:gd name="T40" fmla="*/ 160 w 176"/>
              <a:gd name="T41" fmla="*/ 8 h 176"/>
              <a:gd name="T42" fmla="*/ 168 w 176"/>
              <a:gd name="T43" fmla="*/ 16 h 176"/>
              <a:gd name="T44" fmla="*/ 168 w 176"/>
              <a:gd name="T45" fmla="*/ 160 h 176"/>
              <a:gd name="T46" fmla="*/ 56 w 176"/>
              <a:gd name="T47" fmla="*/ 120 h 176"/>
              <a:gd name="T48" fmla="*/ 72 w 176"/>
              <a:gd name="T49" fmla="*/ 120 h 176"/>
              <a:gd name="T50" fmla="*/ 72 w 176"/>
              <a:gd name="T51" fmla="*/ 76 h 176"/>
              <a:gd name="T52" fmla="*/ 56 w 176"/>
              <a:gd name="T53" fmla="*/ 76 h 176"/>
              <a:gd name="T54" fmla="*/ 56 w 176"/>
              <a:gd name="T55" fmla="*/ 120 h 176"/>
              <a:gd name="T56" fmla="*/ 109 w 176"/>
              <a:gd name="T57" fmla="*/ 76 h 176"/>
              <a:gd name="T58" fmla="*/ 96 w 176"/>
              <a:gd name="T59" fmla="*/ 83 h 176"/>
              <a:gd name="T60" fmla="*/ 96 w 176"/>
              <a:gd name="T61" fmla="*/ 76 h 176"/>
              <a:gd name="T62" fmla="*/ 80 w 176"/>
              <a:gd name="T63" fmla="*/ 76 h 176"/>
              <a:gd name="T64" fmla="*/ 80 w 176"/>
              <a:gd name="T65" fmla="*/ 120 h 176"/>
              <a:gd name="T66" fmla="*/ 96 w 176"/>
              <a:gd name="T67" fmla="*/ 120 h 176"/>
              <a:gd name="T68" fmla="*/ 96 w 176"/>
              <a:gd name="T69" fmla="*/ 96 h 176"/>
              <a:gd name="T70" fmla="*/ 103 w 176"/>
              <a:gd name="T71" fmla="*/ 88 h 176"/>
              <a:gd name="T72" fmla="*/ 108 w 176"/>
              <a:gd name="T73" fmla="*/ 96 h 176"/>
              <a:gd name="T74" fmla="*/ 108 w 176"/>
              <a:gd name="T75" fmla="*/ 120 h 176"/>
              <a:gd name="T76" fmla="*/ 124 w 176"/>
              <a:gd name="T77" fmla="*/ 120 h 176"/>
              <a:gd name="T78" fmla="*/ 124 w 176"/>
              <a:gd name="T79" fmla="*/ 96 h 176"/>
              <a:gd name="T80" fmla="*/ 109 w 176"/>
              <a:gd name="T81" fmla="*/ 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64" y="56"/>
                </a:moveTo>
                <a:cubicBezTo>
                  <a:pt x="60" y="56"/>
                  <a:pt x="56" y="60"/>
                  <a:pt x="56" y="64"/>
                </a:cubicBezTo>
                <a:cubicBezTo>
                  <a:pt x="56" y="68"/>
                  <a:pt x="60" y="72"/>
                  <a:pt x="64" y="72"/>
                </a:cubicBezTo>
                <a:cubicBezTo>
                  <a:pt x="68" y="72"/>
                  <a:pt x="72" y="68"/>
                  <a:pt x="72" y="64"/>
                </a:cubicBezTo>
                <a:cubicBezTo>
                  <a:pt x="72" y="60"/>
                  <a:pt x="68" y="56"/>
                  <a:pt x="64" y="56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56" y="120"/>
                </a:moveTo>
                <a:cubicBezTo>
                  <a:pt x="72" y="120"/>
                  <a:pt x="72" y="120"/>
                  <a:pt x="72" y="120"/>
                </a:cubicBezTo>
                <a:cubicBezTo>
                  <a:pt x="72" y="76"/>
                  <a:pt x="72" y="76"/>
                  <a:pt x="72" y="76"/>
                </a:cubicBezTo>
                <a:cubicBezTo>
                  <a:pt x="56" y="76"/>
                  <a:pt x="56" y="76"/>
                  <a:pt x="56" y="76"/>
                </a:cubicBezTo>
                <a:lnTo>
                  <a:pt x="56" y="120"/>
                </a:lnTo>
                <a:close/>
                <a:moveTo>
                  <a:pt x="109" y="76"/>
                </a:moveTo>
                <a:cubicBezTo>
                  <a:pt x="98" y="76"/>
                  <a:pt x="96" y="83"/>
                  <a:pt x="96" y="83"/>
                </a:cubicBezTo>
                <a:cubicBezTo>
                  <a:pt x="96" y="76"/>
                  <a:pt x="96" y="76"/>
                  <a:pt x="96" y="76"/>
                </a:cubicBezTo>
                <a:cubicBezTo>
                  <a:pt x="80" y="76"/>
                  <a:pt x="80" y="76"/>
                  <a:pt x="80" y="76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96"/>
                  <a:pt x="96" y="96"/>
                  <a:pt x="96" y="96"/>
                </a:cubicBezTo>
                <a:cubicBezTo>
                  <a:pt x="96" y="96"/>
                  <a:pt x="96" y="88"/>
                  <a:pt x="103" y="88"/>
                </a:cubicBezTo>
                <a:cubicBezTo>
                  <a:pt x="107" y="88"/>
                  <a:pt x="108" y="92"/>
                  <a:pt x="108" y="96"/>
                </a:cubicBezTo>
                <a:cubicBezTo>
                  <a:pt x="108" y="120"/>
                  <a:pt x="108" y="120"/>
                  <a:pt x="108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83"/>
                  <a:pt x="119" y="76"/>
                  <a:pt x="109" y="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1" name="Freeform 729"/>
          <p:cNvSpPr>
            <a:spLocks noEditPoints="1"/>
          </p:cNvSpPr>
          <p:nvPr/>
        </p:nvSpPr>
        <p:spPr bwMode="auto">
          <a:xfrm>
            <a:off x="9074567" y="4563096"/>
            <a:ext cx="473580" cy="486047"/>
          </a:xfrm>
          <a:custGeom>
            <a:avLst/>
            <a:gdLst>
              <a:gd name="T0" fmla="*/ 94 w 176"/>
              <a:gd name="T1" fmla="*/ 108 h 176"/>
              <a:gd name="T2" fmla="*/ 92 w 176"/>
              <a:gd name="T3" fmla="*/ 106 h 176"/>
              <a:gd name="T4" fmla="*/ 92 w 176"/>
              <a:gd name="T5" fmla="*/ 84 h 176"/>
              <a:gd name="T6" fmla="*/ 108 w 176"/>
              <a:gd name="T7" fmla="*/ 84 h 176"/>
              <a:gd name="T8" fmla="*/ 108 w 176"/>
              <a:gd name="T9" fmla="*/ 72 h 176"/>
              <a:gd name="T10" fmla="*/ 92 w 176"/>
              <a:gd name="T11" fmla="*/ 72 h 176"/>
              <a:gd name="T12" fmla="*/ 92 w 176"/>
              <a:gd name="T13" fmla="*/ 56 h 176"/>
              <a:gd name="T14" fmla="*/ 82 w 176"/>
              <a:gd name="T15" fmla="*/ 56 h 176"/>
              <a:gd name="T16" fmla="*/ 79 w 176"/>
              <a:gd name="T17" fmla="*/ 64 h 176"/>
              <a:gd name="T18" fmla="*/ 75 w 176"/>
              <a:gd name="T19" fmla="*/ 70 h 176"/>
              <a:gd name="T20" fmla="*/ 68 w 176"/>
              <a:gd name="T21" fmla="*/ 73 h 176"/>
              <a:gd name="T22" fmla="*/ 68 w 176"/>
              <a:gd name="T23" fmla="*/ 84 h 176"/>
              <a:gd name="T24" fmla="*/ 76 w 176"/>
              <a:gd name="T25" fmla="*/ 84 h 176"/>
              <a:gd name="T26" fmla="*/ 76 w 176"/>
              <a:gd name="T27" fmla="*/ 105 h 176"/>
              <a:gd name="T28" fmla="*/ 77 w 176"/>
              <a:gd name="T29" fmla="*/ 111 h 176"/>
              <a:gd name="T30" fmla="*/ 80 w 176"/>
              <a:gd name="T31" fmla="*/ 116 h 176"/>
              <a:gd name="T32" fmla="*/ 87 w 176"/>
              <a:gd name="T33" fmla="*/ 119 h 176"/>
              <a:gd name="T34" fmla="*/ 95 w 176"/>
              <a:gd name="T35" fmla="*/ 120 h 176"/>
              <a:gd name="T36" fmla="*/ 102 w 176"/>
              <a:gd name="T37" fmla="*/ 119 h 176"/>
              <a:gd name="T38" fmla="*/ 111 w 176"/>
              <a:gd name="T39" fmla="*/ 116 h 176"/>
              <a:gd name="T40" fmla="*/ 111 w 176"/>
              <a:gd name="T41" fmla="*/ 107 h 176"/>
              <a:gd name="T42" fmla="*/ 100 w 176"/>
              <a:gd name="T43" fmla="*/ 110 h 176"/>
              <a:gd name="T44" fmla="*/ 94 w 176"/>
              <a:gd name="T45" fmla="*/ 108 h 176"/>
              <a:gd name="T46" fmla="*/ 160 w 176"/>
              <a:gd name="T47" fmla="*/ 0 h 176"/>
              <a:gd name="T48" fmla="*/ 16 w 176"/>
              <a:gd name="T49" fmla="*/ 0 h 176"/>
              <a:gd name="T50" fmla="*/ 0 w 176"/>
              <a:gd name="T51" fmla="*/ 16 h 176"/>
              <a:gd name="T52" fmla="*/ 0 w 176"/>
              <a:gd name="T53" fmla="*/ 160 h 176"/>
              <a:gd name="T54" fmla="*/ 16 w 176"/>
              <a:gd name="T55" fmla="*/ 176 h 176"/>
              <a:gd name="T56" fmla="*/ 160 w 176"/>
              <a:gd name="T57" fmla="*/ 176 h 176"/>
              <a:gd name="T58" fmla="*/ 176 w 176"/>
              <a:gd name="T59" fmla="*/ 160 h 176"/>
              <a:gd name="T60" fmla="*/ 176 w 176"/>
              <a:gd name="T61" fmla="*/ 16 h 176"/>
              <a:gd name="T62" fmla="*/ 160 w 176"/>
              <a:gd name="T63" fmla="*/ 0 h 176"/>
              <a:gd name="T64" fmla="*/ 168 w 176"/>
              <a:gd name="T65" fmla="*/ 160 h 176"/>
              <a:gd name="T66" fmla="*/ 160 w 176"/>
              <a:gd name="T67" fmla="*/ 168 h 176"/>
              <a:gd name="T68" fmla="*/ 16 w 176"/>
              <a:gd name="T69" fmla="*/ 168 h 176"/>
              <a:gd name="T70" fmla="*/ 8 w 176"/>
              <a:gd name="T71" fmla="*/ 160 h 176"/>
              <a:gd name="T72" fmla="*/ 8 w 176"/>
              <a:gd name="T73" fmla="*/ 16 h 176"/>
              <a:gd name="T74" fmla="*/ 16 w 176"/>
              <a:gd name="T75" fmla="*/ 8 h 176"/>
              <a:gd name="T76" fmla="*/ 160 w 176"/>
              <a:gd name="T77" fmla="*/ 8 h 176"/>
              <a:gd name="T78" fmla="*/ 168 w 176"/>
              <a:gd name="T79" fmla="*/ 16 h 176"/>
              <a:gd name="T80" fmla="*/ 168 w 176"/>
              <a:gd name="T81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94" y="108"/>
                </a:moveTo>
                <a:cubicBezTo>
                  <a:pt x="93" y="108"/>
                  <a:pt x="92" y="107"/>
                  <a:pt x="92" y="106"/>
                </a:cubicBezTo>
                <a:cubicBezTo>
                  <a:pt x="92" y="106"/>
                  <a:pt x="92" y="84"/>
                  <a:pt x="92" y="84"/>
                </a:cubicBezTo>
                <a:cubicBezTo>
                  <a:pt x="108" y="84"/>
                  <a:pt x="108" y="84"/>
                  <a:pt x="108" y="84"/>
                </a:cubicBezTo>
                <a:cubicBezTo>
                  <a:pt x="108" y="72"/>
                  <a:pt x="108" y="72"/>
                  <a:pt x="108" y="72"/>
                </a:cubicBezTo>
                <a:cubicBezTo>
                  <a:pt x="92" y="72"/>
                  <a:pt x="92" y="72"/>
                  <a:pt x="92" y="72"/>
                </a:cubicBezTo>
                <a:cubicBezTo>
                  <a:pt x="92" y="56"/>
                  <a:pt x="92" y="56"/>
                  <a:pt x="92" y="56"/>
                </a:cubicBezTo>
                <a:cubicBezTo>
                  <a:pt x="82" y="56"/>
                  <a:pt x="82" y="56"/>
                  <a:pt x="82" y="56"/>
                </a:cubicBezTo>
                <a:cubicBezTo>
                  <a:pt x="81" y="59"/>
                  <a:pt x="81" y="62"/>
                  <a:pt x="79" y="64"/>
                </a:cubicBezTo>
                <a:cubicBezTo>
                  <a:pt x="78" y="66"/>
                  <a:pt x="77" y="68"/>
                  <a:pt x="75" y="70"/>
                </a:cubicBezTo>
                <a:cubicBezTo>
                  <a:pt x="73" y="71"/>
                  <a:pt x="71" y="72"/>
                  <a:pt x="68" y="73"/>
                </a:cubicBezTo>
                <a:cubicBezTo>
                  <a:pt x="68" y="84"/>
                  <a:pt x="68" y="84"/>
                  <a:pt x="68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76" y="108"/>
                  <a:pt x="76" y="110"/>
                  <a:pt x="77" y="111"/>
                </a:cubicBezTo>
                <a:cubicBezTo>
                  <a:pt x="78" y="113"/>
                  <a:pt x="79" y="114"/>
                  <a:pt x="80" y="116"/>
                </a:cubicBezTo>
                <a:cubicBezTo>
                  <a:pt x="82" y="117"/>
                  <a:pt x="84" y="118"/>
                  <a:pt x="87" y="119"/>
                </a:cubicBezTo>
                <a:cubicBezTo>
                  <a:pt x="89" y="120"/>
                  <a:pt x="92" y="120"/>
                  <a:pt x="95" y="120"/>
                </a:cubicBezTo>
                <a:cubicBezTo>
                  <a:pt x="97" y="120"/>
                  <a:pt x="100" y="120"/>
                  <a:pt x="102" y="119"/>
                </a:cubicBezTo>
                <a:cubicBezTo>
                  <a:pt x="104" y="119"/>
                  <a:pt x="108" y="118"/>
                  <a:pt x="111" y="116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7" y="109"/>
                  <a:pt x="103" y="110"/>
                  <a:pt x="100" y="110"/>
                </a:cubicBezTo>
                <a:cubicBezTo>
                  <a:pt x="98" y="110"/>
                  <a:pt x="96" y="109"/>
                  <a:pt x="94" y="108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2" name="Freeform 730"/>
          <p:cNvSpPr>
            <a:spLocks noEditPoints="1"/>
          </p:cNvSpPr>
          <p:nvPr/>
        </p:nvSpPr>
        <p:spPr bwMode="auto">
          <a:xfrm>
            <a:off x="9984343" y="4563096"/>
            <a:ext cx="486047" cy="486047"/>
          </a:xfrm>
          <a:custGeom>
            <a:avLst/>
            <a:gdLst>
              <a:gd name="T0" fmla="*/ 106 w 176"/>
              <a:gd name="T1" fmla="*/ 57 h 176"/>
              <a:gd name="T2" fmla="*/ 107 w 176"/>
              <a:gd name="T3" fmla="*/ 56 h 176"/>
              <a:gd name="T4" fmla="*/ 105 w 176"/>
              <a:gd name="T5" fmla="*/ 56 h 176"/>
              <a:gd name="T6" fmla="*/ 105 w 176"/>
              <a:gd name="T7" fmla="*/ 56 h 176"/>
              <a:gd name="T8" fmla="*/ 98 w 176"/>
              <a:gd name="T9" fmla="*/ 56 h 176"/>
              <a:gd name="T10" fmla="*/ 97 w 176"/>
              <a:gd name="T11" fmla="*/ 56 h 176"/>
              <a:gd name="T12" fmla="*/ 81 w 176"/>
              <a:gd name="T13" fmla="*/ 83 h 176"/>
              <a:gd name="T14" fmla="*/ 66 w 176"/>
              <a:gd name="T15" fmla="*/ 56 h 176"/>
              <a:gd name="T16" fmla="*/ 65 w 176"/>
              <a:gd name="T17" fmla="*/ 56 h 176"/>
              <a:gd name="T18" fmla="*/ 58 w 176"/>
              <a:gd name="T19" fmla="*/ 56 h 176"/>
              <a:gd name="T20" fmla="*/ 56 w 176"/>
              <a:gd name="T21" fmla="*/ 56 h 176"/>
              <a:gd name="T22" fmla="*/ 77 w 176"/>
              <a:gd name="T23" fmla="*/ 93 h 176"/>
              <a:gd name="T24" fmla="*/ 77 w 176"/>
              <a:gd name="T25" fmla="*/ 119 h 176"/>
              <a:gd name="T26" fmla="*/ 77 w 176"/>
              <a:gd name="T27" fmla="*/ 120 h 176"/>
              <a:gd name="T28" fmla="*/ 77 w 176"/>
              <a:gd name="T29" fmla="*/ 120 h 176"/>
              <a:gd name="T30" fmla="*/ 78 w 176"/>
              <a:gd name="T31" fmla="*/ 120 h 176"/>
              <a:gd name="T32" fmla="*/ 85 w 176"/>
              <a:gd name="T33" fmla="*/ 120 h 176"/>
              <a:gd name="T34" fmla="*/ 86 w 176"/>
              <a:gd name="T35" fmla="*/ 120 h 176"/>
              <a:gd name="T36" fmla="*/ 86 w 176"/>
              <a:gd name="T37" fmla="*/ 93 h 176"/>
              <a:gd name="T38" fmla="*/ 96 w 176"/>
              <a:gd name="T39" fmla="*/ 75 h 176"/>
              <a:gd name="T40" fmla="*/ 106 w 176"/>
              <a:gd name="T41" fmla="*/ 57 h 176"/>
              <a:gd name="T42" fmla="*/ 108 w 176"/>
              <a:gd name="T43" fmla="*/ 111 h 176"/>
              <a:gd name="T44" fmla="*/ 102 w 176"/>
              <a:gd name="T45" fmla="*/ 114 h 176"/>
              <a:gd name="T46" fmla="*/ 103 w 176"/>
              <a:gd name="T47" fmla="*/ 118 h 176"/>
              <a:gd name="T48" fmla="*/ 106 w 176"/>
              <a:gd name="T49" fmla="*/ 120 h 176"/>
              <a:gd name="T50" fmla="*/ 107 w 176"/>
              <a:gd name="T51" fmla="*/ 120 h 176"/>
              <a:gd name="T52" fmla="*/ 112 w 176"/>
              <a:gd name="T53" fmla="*/ 117 h 176"/>
              <a:gd name="T54" fmla="*/ 111 w 176"/>
              <a:gd name="T55" fmla="*/ 113 h 176"/>
              <a:gd name="T56" fmla="*/ 108 w 176"/>
              <a:gd name="T57" fmla="*/ 111 h 176"/>
              <a:gd name="T58" fmla="*/ 116 w 176"/>
              <a:gd name="T59" fmla="*/ 57 h 176"/>
              <a:gd name="T60" fmla="*/ 115 w 176"/>
              <a:gd name="T61" fmla="*/ 57 h 176"/>
              <a:gd name="T62" fmla="*/ 111 w 176"/>
              <a:gd name="T63" fmla="*/ 61 h 176"/>
              <a:gd name="T64" fmla="*/ 106 w 176"/>
              <a:gd name="T65" fmla="*/ 105 h 176"/>
              <a:gd name="T66" fmla="*/ 106 w 176"/>
              <a:gd name="T67" fmla="*/ 106 h 176"/>
              <a:gd name="T68" fmla="*/ 107 w 176"/>
              <a:gd name="T69" fmla="*/ 106 h 176"/>
              <a:gd name="T70" fmla="*/ 107 w 176"/>
              <a:gd name="T71" fmla="*/ 106 h 176"/>
              <a:gd name="T72" fmla="*/ 110 w 176"/>
              <a:gd name="T73" fmla="*/ 107 h 176"/>
              <a:gd name="T74" fmla="*/ 111 w 176"/>
              <a:gd name="T75" fmla="*/ 107 h 176"/>
              <a:gd name="T76" fmla="*/ 111 w 176"/>
              <a:gd name="T77" fmla="*/ 106 h 176"/>
              <a:gd name="T78" fmla="*/ 118 w 176"/>
              <a:gd name="T79" fmla="*/ 69 h 176"/>
              <a:gd name="T80" fmla="*/ 120 w 176"/>
              <a:gd name="T81" fmla="*/ 63 h 176"/>
              <a:gd name="T82" fmla="*/ 119 w 176"/>
              <a:gd name="T83" fmla="*/ 59 h 176"/>
              <a:gd name="T84" fmla="*/ 116 w 176"/>
              <a:gd name="T85" fmla="*/ 57 h 176"/>
              <a:gd name="T86" fmla="*/ 160 w 176"/>
              <a:gd name="T87" fmla="*/ 0 h 176"/>
              <a:gd name="T88" fmla="*/ 16 w 176"/>
              <a:gd name="T89" fmla="*/ 0 h 176"/>
              <a:gd name="T90" fmla="*/ 0 w 176"/>
              <a:gd name="T91" fmla="*/ 16 h 176"/>
              <a:gd name="T92" fmla="*/ 0 w 176"/>
              <a:gd name="T93" fmla="*/ 160 h 176"/>
              <a:gd name="T94" fmla="*/ 16 w 176"/>
              <a:gd name="T95" fmla="*/ 176 h 176"/>
              <a:gd name="T96" fmla="*/ 160 w 176"/>
              <a:gd name="T97" fmla="*/ 176 h 176"/>
              <a:gd name="T98" fmla="*/ 176 w 176"/>
              <a:gd name="T99" fmla="*/ 160 h 176"/>
              <a:gd name="T100" fmla="*/ 176 w 176"/>
              <a:gd name="T101" fmla="*/ 16 h 176"/>
              <a:gd name="T102" fmla="*/ 160 w 176"/>
              <a:gd name="T103" fmla="*/ 0 h 176"/>
              <a:gd name="T104" fmla="*/ 168 w 176"/>
              <a:gd name="T105" fmla="*/ 160 h 176"/>
              <a:gd name="T106" fmla="*/ 160 w 176"/>
              <a:gd name="T107" fmla="*/ 168 h 176"/>
              <a:gd name="T108" fmla="*/ 16 w 176"/>
              <a:gd name="T109" fmla="*/ 168 h 176"/>
              <a:gd name="T110" fmla="*/ 8 w 176"/>
              <a:gd name="T111" fmla="*/ 160 h 176"/>
              <a:gd name="T112" fmla="*/ 8 w 176"/>
              <a:gd name="T113" fmla="*/ 16 h 176"/>
              <a:gd name="T114" fmla="*/ 16 w 176"/>
              <a:gd name="T115" fmla="*/ 8 h 176"/>
              <a:gd name="T116" fmla="*/ 160 w 176"/>
              <a:gd name="T117" fmla="*/ 8 h 176"/>
              <a:gd name="T118" fmla="*/ 168 w 176"/>
              <a:gd name="T119" fmla="*/ 16 h 176"/>
              <a:gd name="T120" fmla="*/ 168 w 176"/>
              <a:gd name="T121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06" y="57"/>
                </a:moveTo>
                <a:cubicBezTo>
                  <a:pt x="107" y="56"/>
                  <a:pt x="107" y="56"/>
                  <a:pt x="107" y="56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03" y="57"/>
                  <a:pt x="100" y="57"/>
                  <a:pt x="98" y="56"/>
                </a:cubicBezTo>
                <a:cubicBezTo>
                  <a:pt x="97" y="56"/>
                  <a:pt x="97" y="56"/>
                  <a:pt x="97" y="56"/>
                </a:cubicBezTo>
                <a:cubicBezTo>
                  <a:pt x="81" y="83"/>
                  <a:pt x="81" y="83"/>
                  <a:pt x="81" y="83"/>
                </a:cubicBezTo>
                <a:cubicBezTo>
                  <a:pt x="66" y="56"/>
                  <a:pt x="66" y="56"/>
                  <a:pt x="66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3" y="57"/>
                  <a:pt x="60" y="57"/>
                  <a:pt x="58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77" y="93"/>
                  <a:pt x="77" y="93"/>
                  <a:pt x="77" y="93"/>
                </a:cubicBezTo>
                <a:cubicBezTo>
                  <a:pt x="77" y="119"/>
                  <a:pt x="77" y="119"/>
                  <a:pt x="77" y="119"/>
                </a:cubicBezTo>
                <a:cubicBezTo>
                  <a:pt x="77" y="120"/>
                  <a:pt x="77" y="120"/>
                  <a:pt x="77" y="120"/>
                </a:cubicBezTo>
                <a:cubicBezTo>
                  <a:pt x="77" y="120"/>
                  <a:pt x="77" y="120"/>
                  <a:pt x="77" y="120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80" y="119"/>
                  <a:pt x="83" y="119"/>
                  <a:pt x="85" y="120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6" y="93"/>
                  <a:pt x="86" y="93"/>
                  <a:pt x="86" y="93"/>
                </a:cubicBezTo>
                <a:cubicBezTo>
                  <a:pt x="86" y="91"/>
                  <a:pt x="91" y="83"/>
                  <a:pt x="96" y="75"/>
                </a:cubicBezTo>
                <a:cubicBezTo>
                  <a:pt x="101" y="66"/>
                  <a:pt x="106" y="57"/>
                  <a:pt x="106" y="57"/>
                </a:cubicBezTo>
                <a:close/>
                <a:moveTo>
                  <a:pt x="108" y="111"/>
                </a:moveTo>
                <a:cubicBezTo>
                  <a:pt x="105" y="110"/>
                  <a:pt x="103" y="111"/>
                  <a:pt x="102" y="114"/>
                </a:cubicBezTo>
                <a:cubicBezTo>
                  <a:pt x="102" y="116"/>
                  <a:pt x="102" y="117"/>
                  <a:pt x="103" y="118"/>
                </a:cubicBezTo>
                <a:cubicBezTo>
                  <a:pt x="104" y="119"/>
                  <a:pt x="105" y="119"/>
                  <a:pt x="106" y="120"/>
                </a:cubicBezTo>
                <a:cubicBezTo>
                  <a:pt x="106" y="120"/>
                  <a:pt x="107" y="120"/>
                  <a:pt x="107" y="120"/>
                </a:cubicBezTo>
                <a:cubicBezTo>
                  <a:pt x="109" y="120"/>
                  <a:pt x="111" y="119"/>
                  <a:pt x="112" y="117"/>
                </a:cubicBezTo>
                <a:cubicBezTo>
                  <a:pt x="112" y="115"/>
                  <a:pt x="112" y="114"/>
                  <a:pt x="111" y="113"/>
                </a:cubicBezTo>
                <a:cubicBezTo>
                  <a:pt x="111" y="112"/>
                  <a:pt x="110" y="111"/>
                  <a:pt x="108" y="111"/>
                </a:cubicBezTo>
                <a:close/>
                <a:moveTo>
                  <a:pt x="116" y="57"/>
                </a:moveTo>
                <a:cubicBezTo>
                  <a:pt x="116" y="57"/>
                  <a:pt x="116" y="57"/>
                  <a:pt x="115" y="57"/>
                </a:cubicBezTo>
                <a:cubicBezTo>
                  <a:pt x="113" y="57"/>
                  <a:pt x="111" y="58"/>
                  <a:pt x="111" y="61"/>
                </a:cubicBezTo>
                <a:cubicBezTo>
                  <a:pt x="108" y="95"/>
                  <a:pt x="106" y="105"/>
                  <a:pt x="106" y="105"/>
                </a:cubicBezTo>
                <a:cubicBezTo>
                  <a:pt x="106" y="106"/>
                  <a:pt x="106" y="106"/>
                  <a:pt x="106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8" y="106"/>
                  <a:pt x="109" y="106"/>
                  <a:pt x="110" y="107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1" y="106"/>
                  <a:pt x="111" y="106"/>
                  <a:pt x="111" y="106"/>
                </a:cubicBezTo>
                <a:cubicBezTo>
                  <a:pt x="113" y="94"/>
                  <a:pt x="116" y="78"/>
                  <a:pt x="118" y="69"/>
                </a:cubicBezTo>
                <a:cubicBezTo>
                  <a:pt x="119" y="66"/>
                  <a:pt x="120" y="64"/>
                  <a:pt x="120" y="63"/>
                </a:cubicBezTo>
                <a:cubicBezTo>
                  <a:pt x="120" y="61"/>
                  <a:pt x="120" y="60"/>
                  <a:pt x="119" y="59"/>
                </a:cubicBezTo>
                <a:cubicBezTo>
                  <a:pt x="119" y="58"/>
                  <a:pt x="118" y="57"/>
                  <a:pt x="116" y="57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3" name="Freeform 731"/>
          <p:cNvSpPr>
            <a:spLocks noEditPoints="1"/>
          </p:cNvSpPr>
          <p:nvPr/>
        </p:nvSpPr>
        <p:spPr bwMode="auto">
          <a:xfrm>
            <a:off x="1721610" y="5485331"/>
            <a:ext cx="486047" cy="486047"/>
          </a:xfrm>
          <a:custGeom>
            <a:avLst/>
            <a:gdLst>
              <a:gd name="T0" fmla="*/ 62 w 176"/>
              <a:gd name="T1" fmla="*/ 80 h 176"/>
              <a:gd name="T2" fmla="*/ 44 w 176"/>
              <a:gd name="T3" fmla="*/ 94 h 176"/>
              <a:gd name="T4" fmla="*/ 60 w 176"/>
              <a:gd name="T5" fmla="*/ 104 h 176"/>
              <a:gd name="T6" fmla="*/ 60 w 176"/>
              <a:gd name="T7" fmla="*/ 104 h 176"/>
              <a:gd name="T8" fmla="*/ 63 w 176"/>
              <a:gd name="T9" fmla="*/ 106 h 176"/>
              <a:gd name="T10" fmla="*/ 70 w 176"/>
              <a:gd name="T11" fmla="*/ 110 h 176"/>
              <a:gd name="T12" fmla="*/ 82 w 176"/>
              <a:gd name="T13" fmla="*/ 101 h 176"/>
              <a:gd name="T14" fmla="*/ 88 w 176"/>
              <a:gd name="T15" fmla="*/ 97 h 176"/>
              <a:gd name="T16" fmla="*/ 88 w 176"/>
              <a:gd name="T17" fmla="*/ 97 h 176"/>
              <a:gd name="T18" fmla="*/ 88 w 176"/>
              <a:gd name="T19" fmla="*/ 97 h 176"/>
              <a:gd name="T20" fmla="*/ 88 w 176"/>
              <a:gd name="T21" fmla="*/ 97 h 176"/>
              <a:gd name="T22" fmla="*/ 88 w 176"/>
              <a:gd name="T23" fmla="*/ 97 h 176"/>
              <a:gd name="T24" fmla="*/ 102 w 176"/>
              <a:gd name="T25" fmla="*/ 107 h 176"/>
              <a:gd name="T26" fmla="*/ 106 w 176"/>
              <a:gd name="T27" fmla="*/ 110 h 176"/>
              <a:gd name="T28" fmla="*/ 132 w 176"/>
              <a:gd name="T29" fmla="*/ 94 h 176"/>
              <a:gd name="T30" fmla="*/ 113 w 176"/>
              <a:gd name="T31" fmla="*/ 79 h 176"/>
              <a:gd name="T32" fmla="*/ 88 w 176"/>
              <a:gd name="T33" fmla="*/ 95 h 176"/>
              <a:gd name="T34" fmla="*/ 62 w 176"/>
              <a:gd name="T35" fmla="*/ 80 h 176"/>
              <a:gd name="T36" fmla="*/ 106 w 176"/>
              <a:gd name="T37" fmla="*/ 120 h 176"/>
              <a:gd name="T38" fmla="*/ 106 w 176"/>
              <a:gd name="T39" fmla="*/ 120 h 176"/>
              <a:gd name="T40" fmla="*/ 88 w 176"/>
              <a:gd name="T41" fmla="*/ 107 h 176"/>
              <a:gd name="T42" fmla="*/ 71 w 176"/>
              <a:gd name="T43" fmla="*/ 120 h 176"/>
              <a:gd name="T44" fmla="*/ 71 w 176"/>
              <a:gd name="T45" fmla="*/ 120 h 176"/>
              <a:gd name="T46" fmla="*/ 62 w 176"/>
              <a:gd name="T47" fmla="*/ 114 h 176"/>
              <a:gd name="T48" fmla="*/ 62 w 176"/>
              <a:gd name="T49" fmla="*/ 119 h 176"/>
              <a:gd name="T50" fmla="*/ 88 w 176"/>
              <a:gd name="T51" fmla="*/ 136 h 176"/>
              <a:gd name="T52" fmla="*/ 114 w 176"/>
              <a:gd name="T53" fmla="*/ 119 h 176"/>
              <a:gd name="T54" fmla="*/ 114 w 176"/>
              <a:gd name="T55" fmla="*/ 115 h 176"/>
              <a:gd name="T56" fmla="*/ 106 w 176"/>
              <a:gd name="T57" fmla="*/ 120 h 176"/>
              <a:gd name="T58" fmla="*/ 113 w 176"/>
              <a:gd name="T59" fmla="*/ 79 h 176"/>
              <a:gd name="T60" fmla="*/ 113 w 176"/>
              <a:gd name="T61" fmla="*/ 79 h 176"/>
              <a:gd name="T62" fmla="*/ 113 w 176"/>
              <a:gd name="T63" fmla="*/ 79 h 176"/>
              <a:gd name="T64" fmla="*/ 113 w 176"/>
              <a:gd name="T65" fmla="*/ 79 h 176"/>
              <a:gd name="T66" fmla="*/ 44 w 176"/>
              <a:gd name="T67" fmla="*/ 65 h 176"/>
              <a:gd name="T68" fmla="*/ 62 w 176"/>
              <a:gd name="T69" fmla="*/ 80 h 176"/>
              <a:gd name="T70" fmla="*/ 88 w 176"/>
              <a:gd name="T71" fmla="*/ 63 h 176"/>
              <a:gd name="T72" fmla="*/ 70 w 176"/>
              <a:gd name="T73" fmla="*/ 48 h 176"/>
              <a:gd name="T74" fmla="*/ 44 w 176"/>
              <a:gd name="T75" fmla="*/ 65 h 176"/>
              <a:gd name="T76" fmla="*/ 160 w 176"/>
              <a:gd name="T77" fmla="*/ 0 h 176"/>
              <a:gd name="T78" fmla="*/ 16 w 176"/>
              <a:gd name="T79" fmla="*/ 0 h 176"/>
              <a:gd name="T80" fmla="*/ 0 w 176"/>
              <a:gd name="T81" fmla="*/ 16 h 176"/>
              <a:gd name="T82" fmla="*/ 0 w 176"/>
              <a:gd name="T83" fmla="*/ 160 h 176"/>
              <a:gd name="T84" fmla="*/ 16 w 176"/>
              <a:gd name="T85" fmla="*/ 176 h 176"/>
              <a:gd name="T86" fmla="*/ 160 w 176"/>
              <a:gd name="T87" fmla="*/ 176 h 176"/>
              <a:gd name="T88" fmla="*/ 176 w 176"/>
              <a:gd name="T89" fmla="*/ 160 h 176"/>
              <a:gd name="T90" fmla="*/ 176 w 176"/>
              <a:gd name="T91" fmla="*/ 16 h 176"/>
              <a:gd name="T92" fmla="*/ 160 w 176"/>
              <a:gd name="T93" fmla="*/ 0 h 176"/>
              <a:gd name="T94" fmla="*/ 168 w 176"/>
              <a:gd name="T95" fmla="*/ 160 h 176"/>
              <a:gd name="T96" fmla="*/ 160 w 176"/>
              <a:gd name="T97" fmla="*/ 168 h 176"/>
              <a:gd name="T98" fmla="*/ 16 w 176"/>
              <a:gd name="T99" fmla="*/ 168 h 176"/>
              <a:gd name="T100" fmla="*/ 8 w 176"/>
              <a:gd name="T101" fmla="*/ 160 h 176"/>
              <a:gd name="T102" fmla="*/ 8 w 176"/>
              <a:gd name="T103" fmla="*/ 16 h 176"/>
              <a:gd name="T104" fmla="*/ 16 w 176"/>
              <a:gd name="T105" fmla="*/ 8 h 176"/>
              <a:gd name="T106" fmla="*/ 160 w 176"/>
              <a:gd name="T107" fmla="*/ 8 h 176"/>
              <a:gd name="T108" fmla="*/ 168 w 176"/>
              <a:gd name="T109" fmla="*/ 16 h 176"/>
              <a:gd name="T110" fmla="*/ 168 w 176"/>
              <a:gd name="T111" fmla="*/ 160 h 176"/>
              <a:gd name="T112" fmla="*/ 106 w 176"/>
              <a:gd name="T113" fmla="*/ 48 h 176"/>
              <a:gd name="T114" fmla="*/ 88 w 176"/>
              <a:gd name="T115" fmla="*/ 63 h 176"/>
              <a:gd name="T116" fmla="*/ 113 w 176"/>
              <a:gd name="T117" fmla="*/ 79 h 176"/>
              <a:gd name="T118" fmla="*/ 132 w 176"/>
              <a:gd name="T119" fmla="*/ 65 h 176"/>
              <a:gd name="T120" fmla="*/ 106 w 176"/>
              <a:gd name="T121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62" y="80"/>
                </a:moveTo>
                <a:cubicBezTo>
                  <a:pt x="44" y="94"/>
                  <a:pt x="44" y="94"/>
                  <a:pt x="44" y="9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60" y="104"/>
                  <a:pt x="60" y="104"/>
                  <a:pt x="60" y="104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70" y="110"/>
                  <a:pt x="70" y="110"/>
                  <a:pt x="70" y="110"/>
                </a:cubicBezTo>
                <a:cubicBezTo>
                  <a:pt x="82" y="101"/>
                  <a:pt x="82" y="101"/>
                  <a:pt x="82" y="101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88" y="97"/>
                  <a:pt x="88" y="97"/>
                  <a:pt x="88" y="97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106" y="110"/>
                  <a:pt x="106" y="110"/>
                  <a:pt x="106" y="110"/>
                </a:cubicBezTo>
                <a:cubicBezTo>
                  <a:pt x="132" y="94"/>
                  <a:pt x="132" y="94"/>
                  <a:pt x="132" y="9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88" y="95"/>
                  <a:pt x="88" y="95"/>
                  <a:pt x="88" y="95"/>
                </a:cubicBezTo>
                <a:lnTo>
                  <a:pt x="62" y="80"/>
                </a:lnTo>
                <a:close/>
                <a:moveTo>
                  <a:pt x="106" y="120"/>
                </a:moveTo>
                <a:cubicBezTo>
                  <a:pt x="106" y="120"/>
                  <a:pt x="106" y="120"/>
                  <a:pt x="106" y="120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71" y="120"/>
                  <a:pt x="71" y="120"/>
                  <a:pt x="71" y="120"/>
                </a:cubicBezTo>
                <a:cubicBezTo>
                  <a:pt x="71" y="120"/>
                  <a:pt x="71" y="120"/>
                  <a:pt x="71" y="120"/>
                </a:cubicBezTo>
                <a:cubicBezTo>
                  <a:pt x="62" y="114"/>
                  <a:pt x="62" y="114"/>
                  <a:pt x="62" y="114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88" y="136"/>
                  <a:pt x="88" y="136"/>
                  <a:pt x="88" y="136"/>
                </a:cubicBezTo>
                <a:cubicBezTo>
                  <a:pt x="114" y="119"/>
                  <a:pt x="114" y="119"/>
                  <a:pt x="114" y="119"/>
                </a:cubicBezTo>
                <a:cubicBezTo>
                  <a:pt x="114" y="115"/>
                  <a:pt x="114" y="115"/>
                  <a:pt x="114" y="115"/>
                </a:cubicBezTo>
                <a:cubicBezTo>
                  <a:pt x="106" y="120"/>
                  <a:pt x="106" y="120"/>
                  <a:pt x="106" y="120"/>
                </a:cubicBezTo>
                <a:close/>
                <a:moveTo>
                  <a:pt x="113" y="79"/>
                </a:moveTo>
                <a:cubicBezTo>
                  <a:pt x="113" y="79"/>
                  <a:pt x="113" y="79"/>
                  <a:pt x="113" y="79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13" y="79"/>
                  <a:pt x="113" y="79"/>
                  <a:pt x="113" y="79"/>
                </a:cubicBezTo>
                <a:close/>
                <a:moveTo>
                  <a:pt x="44" y="65"/>
                </a:moveTo>
                <a:cubicBezTo>
                  <a:pt x="62" y="80"/>
                  <a:pt x="62" y="80"/>
                  <a:pt x="62" y="80"/>
                </a:cubicBezTo>
                <a:cubicBezTo>
                  <a:pt x="88" y="63"/>
                  <a:pt x="88" y="63"/>
                  <a:pt x="88" y="63"/>
                </a:cubicBezTo>
                <a:cubicBezTo>
                  <a:pt x="70" y="48"/>
                  <a:pt x="70" y="48"/>
                  <a:pt x="70" y="48"/>
                </a:cubicBezTo>
                <a:lnTo>
                  <a:pt x="44" y="65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106" y="48"/>
                </a:moveTo>
                <a:cubicBezTo>
                  <a:pt x="88" y="63"/>
                  <a:pt x="88" y="63"/>
                  <a:pt x="88" y="63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32" y="65"/>
                  <a:pt x="132" y="65"/>
                  <a:pt x="132" y="65"/>
                </a:cubicBezTo>
                <a:lnTo>
                  <a:pt x="106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4" name="Freeform 732"/>
          <p:cNvSpPr>
            <a:spLocks noEditPoints="1"/>
          </p:cNvSpPr>
          <p:nvPr/>
        </p:nvSpPr>
        <p:spPr bwMode="auto">
          <a:xfrm>
            <a:off x="2643845" y="5485331"/>
            <a:ext cx="473580" cy="486047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112 w 176"/>
              <a:gd name="T37" fmla="*/ 48 h 176"/>
              <a:gd name="T38" fmla="*/ 64 w 176"/>
              <a:gd name="T39" fmla="*/ 48 h 176"/>
              <a:gd name="T40" fmla="*/ 48 w 176"/>
              <a:gd name="T41" fmla="*/ 64 h 176"/>
              <a:gd name="T42" fmla="*/ 48 w 176"/>
              <a:gd name="T43" fmla="*/ 112 h 176"/>
              <a:gd name="T44" fmla="*/ 64 w 176"/>
              <a:gd name="T45" fmla="*/ 128 h 176"/>
              <a:gd name="T46" fmla="*/ 112 w 176"/>
              <a:gd name="T47" fmla="*/ 128 h 176"/>
              <a:gd name="T48" fmla="*/ 128 w 176"/>
              <a:gd name="T49" fmla="*/ 112 h 176"/>
              <a:gd name="T50" fmla="*/ 128 w 176"/>
              <a:gd name="T51" fmla="*/ 64 h 176"/>
              <a:gd name="T52" fmla="*/ 112 w 176"/>
              <a:gd name="T53" fmla="*/ 48 h 176"/>
              <a:gd name="T54" fmla="*/ 104 w 176"/>
              <a:gd name="T55" fmla="*/ 60 h 176"/>
              <a:gd name="T56" fmla="*/ 116 w 176"/>
              <a:gd name="T57" fmla="*/ 60 h 176"/>
              <a:gd name="T58" fmla="*/ 116 w 176"/>
              <a:gd name="T59" fmla="*/ 72 h 176"/>
              <a:gd name="T60" fmla="*/ 104 w 176"/>
              <a:gd name="T61" fmla="*/ 72 h 176"/>
              <a:gd name="T62" fmla="*/ 104 w 176"/>
              <a:gd name="T63" fmla="*/ 60 h 176"/>
              <a:gd name="T64" fmla="*/ 88 w 176"/>
              <a:gd name="T65" fmla="*/ 72 h 176"/>
              <a:gd name="T66" fmla="*/ 104 w 176"/>
              <a:gd name="T67" fmla="*/ 88 h 176"/>
              <a:gd name="T68" fmla="*/ 88 w 176"/>
              <a:gd name="T69" fmla="*/ 104 h 176"/>
              <a:gd name="T70" fmla="*/ 72 w 176"/>
              <a:gd name="T71" fmla="*/ 88 h 176"/>
              <a:gd name="T72" fmla="*/ 88 w 176"/>
              <a:gd name="T73" fmla="*/ 72 h 176"/>
              <a:gd name="T74" fmla="*/ 120 w 176"/>
              <a:gd name="T75" fmla="*/ 112 h 176"/>
              <a:gd name="T76" fmla="*/ 112 w 176"/>
              <a:gd name="T77" fmla="*/ 120 h 176"/>
              <a:gd name="T78" fmla="*/ 64 w 176"/>
              <a:gd name="T79" fmla="*/ 120 h 176"/>
              <a:gd name="T80" fmla="*/ 56 w 176"/>
              <a:gd name="T81" fmla="*/ 112 h 176"/>
              <a:gd name="T82" fmla="*/ 56 w 176"/>
              <a:gd name="T83" fmla="*/ 84 h 176"/>
              <a:gd name="T84" fmla="*/ 64 w 176"/>
              <a:gd name="T85" fmla="*/ 84 h 176"/>
              <a:gd name="T86" fmla="*/ 64 w 176"/>
              <a:gd name="T87" fmla="*/ 88 h 176"/>
              <a:gd name="T88" fmla="*/ 88 w 176"/>
              <a:gd name="T89" fmla="*/ 112 h 176"/>
              <a:gd name="T90" fmla="*/ 112 w 176"/>
              <a:gd name="T91" fmla="*/ 88 h 176"/>
              <a:gd name="T92" fmla="*/ 112 w 176"/>
              <a:gd name="T93" fmla="*/ 84 h 176"/>
              <a:gd name="T94" fmla="*/ 120 w 176"/>
              <a:gd name="T95" fmla="*/ 84 h 176"/>
              <a:gd name="T96" fmla="*/ 120 w 176"/>
              <a:gd name="T97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112" y="48"/>
                </a:moveTo>
                <a:cubicBezTo>
                  <a:pt x="64" y="48"/>
                  <a:pt x="64" y="48"/>
                  <a:pt x="64" y="48"/>
                </a:cubicBezTo>
                <a:cubicBezTo>
                  <a:pt x="55" y="48"/>
                  <a:pt x="48" y="55"/>
                  <a:pt x="48" y="64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48" y="121"/>
                  <a:pt x="55" y="128"/>
                  <a:pt x="64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28" y="55"/>
                  <a:pt x="121" y="48"/>
                  <a:pt x="112" y="48"/>
                </a:cubicBezTo>
                <a:close/>
                <a:moveTo>
                  <a:pt x="104" y="60"/>
                </a:moveTo>
                <a:cubicBezTo>
                  <a:pt x="116" y="60"/>
                  <a:pt x="116" y="60"/>
                  <a:pt x="116" y="60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04" y="72"/>
                  <a:pt x="104" y="72"/>
                  <a:pt x="104" y="72"/>
                </a:cubicBezTo>
                <a:lnTo>
                  <a:pt x="104" y="60"/>
                </a:lnTo>
                <a:close/>
                <a:moveTo>
                  <a:pt x="88" y="72"/>
                </a:moveTo>
                <a:cubicBezTo>
                  <a:pt x="97" y="72"/>
                  <a:pt x="104" y="79"/>
                  <a:pt x="104" y="88"/>
                </a:cubicBezTo>
                <a:cubicBezTo>
                  <a:pt x="104" y="97"/>
                  <a:pt x="97" y="104"/>
                  <a:pt x="88" y="104"/>
                </a:cubicBezTo>
                <a:cubicBezTo>
                  <a:pt x="79" y="104"/>
                  <a:pt x="72" y="97"/>
                  <a:pt x="72" y="88"/>
                </a:cubicBezTo>
                <a:cubicBezTo>
                  <a:pt x="72" y="79"/>
                  <a:pt x="79" y="72"/>
                  <a:pt x="88" y="72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64" y="120"/>
                  <a:pt x="64" y="120"/>
                  <a:pt x="64" y="120"/>
                </a:cubicBezTo>
                <a:cubicBezTo>
                  <a:pt x="60" y="120"/>
                  <a:pt x="56" y="116"/>
                  <a:pt x="56" y="112"/>
                </a:cubicBezTo>
                <a:cubicBezTo>
                  <a:pt x="56" y="84"/>
                  <a:pt x="56" y="84"/>
                  <a:pt x="56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5"/>
                  <a:pt x="64" y="87"/>
                  <a:pt x="64" y="88"/>
                </a:cubicBezTo>
                <a:cubicBezTo>
                  <a:pt x="64" y="101"/>
                  <a:pt x="75" y="112"/>
                  <a:pt x="88" y="112"/>
                </a:cubicBezTo>
                <a:cubicBezTo>
                  <a:pt x="101" y="112"/>
                  <a:pt x="112" y="101"/>
                  <a:pt x="112" y="88"/>
                </a:cubicBezTo>
                <a:cubicBezTo>
                  <a:pt x="112" y="87"/>
                  <a:pt x="112" y="85"/>
                  <a:pt x="112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5" name="Freeform 733"/>
          <p:cNvSpPr>
            <a:spLocks noEditPoints="1"/>
          </p:cNvSpPr>
          <p:nvPr/>
        </p:nvSpPr>
        <p:spPr bwMode="auto">
          <a:xfrm>
            <a:off x="3566080" y="5485331"/>
            <a:ext cx="473580" cy="486047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88 w 176"/>
              <a:gd name="T37" fmla="*/ 40 h 176"/>
              <a:gd name="T38" fmla="*/ 40 w 176"/>
              <a:gd name="T39" fmla="*/ 88 h 176"/>
              <a:gd name="T40" fmla="*/ 88 w 176"/>
              <a:gd name="T41" fmla="*/ 136 h 176"/>
              <a:gd name="T42" fmla="*/ 136 w 176"/>
              <a:gd name="T43" fmla="*/ 88 h 176"/>
              <a:gd name="T44" fmla="*/ 88 w 176"/>
              <a:gd name="T45" fmla="*/ 40 h 176"/>
              <a:gd name="T46" fmla="*/ 48 w 176"/>
              <a:gd name="T47" fmla="*/ 88 h 176"/>
              <a:gd name="T48" fmla="*/ 51 w 176"/>
              <a:gd name="T49" fmla="*/ 72 h 176"/>
              <a:gd name="T50" fmla="*/ 70 w 176"/>
              <a:gd name="T51" fmla="*/ 124 h 176"/>
              <a:gd name="T52" fmla="*/ 48 w 176"/>
              <a:gd name="T53" fmla="*/ 88 h 176"/>
              <a:gd name="T54" fmla="*/ 88 w 176"/>
              <a:gd name="T55" fmla="*/ 128 h 176"/>
              <a:gd name="T56" fmla="*/ 77 w 176"/>
              <a:gd name="T57" fmla="*/ 126 h 176"/>
              <a:gd name="T58" fmla="*/ 89 w 176"/>
              <a:gd name="T59" fmla="*/ 92 h 176"/>
              <a:gd name="T60" fmla="*/ 101 w 176"/>
              <a:gd name="T61" fmla="*/ 126 h 176"/>
              <a:gd name="T62" fmla="*/ 88 w 176"/>
              <a:gd name="T63" fmla="*/ 128 h 176"/>
              <a:gd name="T64" fmla="*/ 94 w 176"/>
              <a:gd name="T65" fmla="*/ 69 h 176"/>
              <a:gd name="T66" fmla="*/ 98 w 176"/>
              <a:gd name="T67" fmla="*/ 69 h 176"/>
              <a:gd name="T68" fmla="*/ 98 w 176"/>
              <a:gd name="T69" fmla="*/ 65 h 176"/>
              <a:gd name="T70" fmla="*/ 87 w 176"/>
              <a:gd name="T71" fmla="*/ 66 h 176"/>
              <a:gd name="T72" fmla="*/ 76 w 176"/>
              <a:gd name="T73" fmla="*/ 65 h 176"/>
              <a:gd name="T74" fmla="*/ 76 w 176"/>
              <a:gd name="T75" fmla="*/ 69 h 176"/>
              <a:gd name="T76" fmla="*/ 80 w 176"/>
              <a:gd name="T77" fmla="*/ 69 h 176"/>
              <a:gd name="T78" fmla="*/ 87 w 176"/>
              <a:gd name="T79" fmla="*/ 86 h 176"/>
              <a:gd name="T80" fmla="*/ 78 w 176"/>
              <a:gd name="T81" fmla="*/ 113 h 176"/>
              <a:gd name="T82" fmla="*/ 63 w 176"/>
              <a:gd name="T83" fmla="*/ 69 h 176"/>
              <a:gd name="T84" fmla="*/ 68 w 176"/>
              <a:gd name="T85" fmla="*/ 69 h 176"/>
              <a:gd name="T86" fmla="*/ 67 w 176"/>
              <a:gd name="T87" fmla="*/ 65 h 176"/>
              <a:gd name="T88" fmla="*/ 57 w 176"/>
              <a:gd name="T89" fmla="*/ 66 h 176"/>
              <a:gd name="T90" fmla="*/ 55 w 176"/>
              <a:gd name="T91" fmla="*/ 66 h 176"/>
              <a:gd name="T92" fmla="*/ 88 w 176"/>
              <a:gd name="T93" fmla="*/ 48 h 176"/>
              <a:gd name="T94" fmla="*/ 114 w 176"/>
              <a:gd name="T95" fmla="*/ 58 h 176"/>
              <a:gd name="T96" fmla="*/ 108 w 176"/>
              <a:gd name="T97" fmla="*/ 65 h 176"/>
              <a:gd name="T98" fmla="*/ 112 w 176"/>
              <a:gd name="T99" fmla="*/ 75 h 176"/>
              <a:gd name="T100" fmla="*/ 115 w 176"/>
              <a:gd name="T101" fmla="*/ 86 h 176"/>
              <a:gd name="T102" fmla="*/ 112 w 176"/>
              <a:gd name="T103" fmla="*/ 99 h 176"/>
              <a:gd name="T104" fmla="*/ 108 w 176"/>
              <a:gd name="T105" fmla="*/ 113 h 176"/>
              <a:gd name="T106" fmla="*/ 94 w 176"/>
              <a:gd name="T107" fmla="*/ 69 h 176"/>
              <a:gd name="T108" fmla="*/ 128 w 176"/>
              <a:gd name="T109" fmla="*/ 88 h 176"/>
              <a:gd name="T110" fmla="*/ 109 w 176"/>
              <a:gd name="T111" fmla="*/ 122 h 176"/>
              <a:gd name="T112" fmla="*/ 121 w 176"/>
              <a:gd name="T113" fmla="*/ 87 h 176"/>
              <a:gd name="T114" fmla="*/ 124 w 176"/>
              <a:gd name="T115" fmla="*/ 73 h 176"/>
              <a:gd name="T116" fmla="*/ 124 w 176"/>
              <a:gd name="T117" fmla="*/ 70 h 176"/>
              <a:gd name="T118" fmla="*/ 128 w 176"/>
              <a:gd name="T119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48" y="88"/>
                </a:moveTo>
                <a:cubicBezTo>
                  <a:pt x="48" y="82"/>
                  <a:pt x="49" y="77"/>
                  <a:pt x="51" y="72"/>
                </a:cubicBezTo>
                <a:cubicBezTo>
                  <a:pt x="70" y="124"/>
                  <a:pt x="70" y="124"/>
                  <a:pt x="70" y="124"/>
                </a:cubicBezTo>
                <a:cubicBezTo>
                  <a:pt x="57" y="117"/>
                  <a:pt x="48" y="104"/>
                  <a:pt x="48" y="88"/>
                </a:cubicBezTo>
                <a:close/>
                <a:moveTo>
                  <a:pt x="88" y="128"/>
                </a:moveTo>
                <a:cubicBezTo>
                  <a:pt x="84" y="128"/>
                  <a:pt x="80" y="127"/>
                  <a:pt x="77" y="126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2"/>
                  <a:pt x="100" y="121"/>
                  <a:pt x="101" y="126"/>
                </a:cubicBezTo>
                <a:cubicBezTo>
                  <a:pt x="97" y="127"/>
                  <a:pt x="93" y="128"/>
                  <a:pt x="88" y="128"/>
                </a:cubicBezTo>
                <a:close/>
                <a:moveTo>
                  <a:pt x="94" y="69"/>
                </a:moveTo>
                <a:cubicBezTo>
                  <a:pt x="96" y="69"/>
                  <a:pt x="98" y="69"/>
                  <a:pt x="98" y="69"/>
                </a:cubicBezTo>
                <a:cubicBezTo>
                  <a:pt x="100" y="68"/>
                  <a:pt x="100" y="65"/>
                  <a:pt x="98" y="65"/>
                </a:cubicBezTo>
                <a:cubicBezTo>
                  <a:pt x="98" y="65"/>
                  <a:pt x="91" y="66"/>
                  <a:pt x="87" y="66"/>
                </a:cubicBezTo>
                <a:cubicBezTo>
                  <a:pt x="83" y="66"/>
                  <a:pt x="76" y="65"/>
                  <a:pt x="76" y="65"/>
                </a:cubicBezTo>
                <a:cubicBezTo>
                  <a:pt x="74" y="65"/>
                  <a:pt x="74" y="68"/>
                  <a:pt x="76" y="69"/>
                </a:cubicBezTo>
                <a:cubicBezTo>
                  <a:pt x="76" y="69"/>
                  <a:pt x="78" y="69"/>
                  <a:pt x="80" y="69"/>
                </a:cubicBezTo>
                <a:cubicBezTo>
                  <a:pt x="87" y="86"/>
                  <a:pt x="87" y="86"/>
                  <a:pt x="87" y="86"/>
                </a:cubicBezTo>
                <a:cubicBezTo>
                  <a:pt x="78" y="113"/>
                  <a:pt x="78" y="113"/>
                  <a:pt x="78" y="113"/>
                </a:cubicBezTo>
                <a:cubicBezTo>
                  <a:pt x="63" y="69"/>
                  <a:pt x="63" y="69"/>
                  <a:pt x="63" y="69"/>
                </a:cubicBezTo>
                <a:cubicBezTo>
                  <a:pt x="66" y="69"/>
                  <a:pt x="68" y="69"/>
                  <a:pt x="68" y="69"/>
                </a:cubicBezTo>
                <a:cubicBezTo>
                  <a:pt x="70" y="68"/>
                  <a:pt x="70" y="65"/>
                  <a:pt x="67" y="65"/>
                </a:cubicBezTo>
                <a:cubicBezTo>
                  <a:pt x="67" y="65"/>
                  <a:pt x="61" y="66"/>
                  <a:pt x="57" y="66"/>
                </a:cubicBezTo>
                <a:cubicBezTo>
                  <a:pt x="56" y="66"/>
                  <a:pt x="55" y="66"/>
                  <a:pt x="55" y="66"/>
                </a:cubicBezTo>
                <a:cubicBezTo>
                  <a:pt x="62" y="55"/>
                  <a:pt x="74" y="48"/>
                  <a:pt x="88" y="48"/>
                </a:cubicBezTo>
                <a:cubicBezTo>
                  <a:pt x="98" y="48"/>
                  <a:pt x="107" y="52"/>
                  <a:pt x="114" y="58"/>
                </a:cubicBezTo>
                <a:cubicBezTo>
                  <a:pt x="111" y="58"/>
                  <a:pt x="108" y="62"/>
                  <a:pt x="108" y="65"/>
                </a:cubicBezTo>
                <a:cubicBezTo>
                  <a:pt x="108" y="69"/>
                  <a:pt x="110" y="71"/>
                  <a:pt x="112" y="75"/>
                </a:cubicBezTo>
                <a:cubicBezTo>
                  <a:pt x="114" y="77"/>
                  <a:pt x="115" y="81"/>
                  <a:pt x="115" y="86"/>
                </a:cubicBezTo>
                <a:cubicBezTo>
                  <a:pt x="115" y="89"/>
                  <a:pt x="114" y="93"/>
                  <a:pt x="112" y="99"/>
                </a:cubicBezTo>
                <a:cubicBezTo>
                  <a:pt x="108" y="113"/>
                  <a:pt x="108" y="113"/>
                  <a:pt x="108" y="113"/>
                </a:cubicBezTo>
                <a:lnTo>
                  <a:pt x="94" y="69"/>
                </a:lnTo>
                <a:close/>
                <a:moveTo>
                  <a:pt x="128" y="88"/>
                </a:moveTo>
                <a:cubicBezTo>
                  <a:pt x="128" y="102"/>
                  <a:pt x="120" y="115"/>
                  <a:pt x="109" y="122"/>
                </a:cubicBezTo>
                <a:cubicBezTo>
                  <a:pt x="121" y="87"/>
                  <a:pt x="121" y="87"/>
                  <a:pt x="121" y="87"/>
                </a:cubicBezTo>
                <a:cubicBezTo>
                  <a:pt x="123" y="81"/>
                  <a:pt x="124" y="77"/>
                  <a:pt x="124" y="73"/>
                </a:cubicBezTo>
                <a:cubicBezTo>
                  <a:pt x="124" y="72"/>
                  <a:pt x="124" y="71"/>
                  <a:pt x="124" y="70"/>
                </a:cubicBezTo>
                <a:cubicBezTo>
                  <a:pt x="126" y="76"/>
                  <a:pt x="128" y="82"/>
                  <a:pt x="128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6" name="Freeform 734"/>
          <p:cNvSpPr>
            <a:spLocks noEditPoints="1"/>
          </p:cNvSpPr>
          <p:nvPr/>
        </p:nvSpPr>
        <p:spPr bwMode="auto">
          <a:xfrm>
            <a:off x="4475857" y="5485331"/>
            <a:ext cx="486047" cy="486047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88 w 176"/>
              <a:gd name="T37" fmla="*/ 40 h 176"/>
              <a:gd name="T38" fmla="*/ 40 w 176"/>
              <a:gd name="T39" fmla="*/ 88 h 176"/>
              <a:gd name="T40" fmla="*/ 88 w 176"/>
              <a:gd name="T41" fmla="*/ 136 h 176"/>
              <a:gd name="T42" fmla="*/ 136 w 176"/>
              <a:gd name="T43" fmla="*/ 88 h 176"/>
              <a:gd name="T44" fmla="*/ 88 w 176"/>
              <a:gd name="T45" fmla="*/ 40 h 176"/>
              <a:gd name="T46" fmla="*/ 88 w 176"/>
              <a:gd name="T47" fmla="*/ 48 h 176"/>
              <a:gd name="T48" fmla="*/ 113 w 176"/>
              <a:gd name="T49" fmla="*/ 57 h 176"/>
              <a:gd name="T50" fmla="*/ 92 w 176"/>
              <a:gd name="T51" fmla="*/ 70 h 176"/>
              <a:gd name="T52" fmla="*/ 76 w 176"/>
              <a:gd name="T53" fmla="*/ 50 h 176"/>
              <a:gd name="T54" fmla="*/ 88 w 176"/>
              <a:gd name="T55" fmla="*/ 48 h 176"/>
              <a:gd name="T56" fmla="*/ 68 w 176"/>
              <a:gd name="T57" fmla="*/ 53 h 176"/>
              <a:gd name="T58" fmla="*/ 84 w 176"/>
              <a:gd name="T59" fmla="*/ 73 h 176"/>
              <a:gd name="T60" fmla="*/ 49 w 176"/>
              <a:gd name="T61" fmla="*/ 80 h 176"/>
              <a:gd name="T62" fmla="*/ 68 w 176"/>
              <a:gd name="T63" fmla="*/ 53 h 176"/>
              <a:gd name="T64" fmla="*/ 48 w 176"/>
              <a:gd name="T65" fmla="*/ 88 h 176"/>
              <a:gd name="T66" fmla="*/ 88 w 176"/>
              <a:gd name="T67" fmla="*/ 80 h 176"/>
              <a:gd name="T68" fmla="*/ 92 w 176"/>
              <a:gd name="T69" fmla="*/ 88 h 176"/>
              <a:gd name="T70" fmla="*/ 59 w 176"/>
              <a:gd name="T71" fmla="*/ 115 h 176"/>
              <a:gd name="T72" fmla="*/ 48 w 176"/>
              <a:gd name="T73" fmla="*/ 88 h 176"/>
              <a:gd name="T74" fmla="*/ 88 w 176"/>
              <a:gd name="T75" fmla="*/ 128 h 176"/>
              <a:gd name="T76" fmla="*/ 65 w 176"/>
              <a:gd name="T77" fmla="*/ 121 h 176"/>
              <a:gd name="T78" fmla="*/ 95 w 176"/>
              <a:gd name="T79" fmla="*/ 96 h 176"/>
              <a:gd name="T80" fmla="*/ 100 w 176"/>
              <a:gd name="T81" fmla="*/ 126 h 176"/>
              <a:gd name="T82" fmla="*/ 88 w 176"/>
              <a:gd name="T83" fmla="*/ 128 h 176"/>
              <a:gd name="T84" fmla="*/ 108 w 176"/>
              <a:gd name="T85" fmla="*/ 123 h 176"/>
              <a:gd name="T86" fmla="*/ 103 w 176"/>
              <a:gd name="T87" fmla="*/ 94 h 176"/>
              <a:gd name="T88" fmla="*/ 116 w 176"/>
              <a:gd name="T89" fmla="*/ 92 h 176"/>
              <a:gd name="T90" fmla="*/ 128 w 176"/>
              <a:gd name="T91" fmla="*/ 93 h 176"/>
              <a:gd name="T92" fmla="*/ 108 w 176"/>
              <a:gd name="T93" fmla="*/ 123 h 176"/>
              <a:gd name="T94" fmla="*/ 116 w 176"/>
              <a:gd name="T95" fmla="*/ 84 h 176"/>
              <a:gd name="T96" fmla="*/ 100 w 176"/>
              <a:gd name="T97" fmla="*/ 86 h 176"/>
              <a:gd name="T98" fmla="*/ 96 w 176"/>
              <a:gd name="T99" fmla="*/ 77 h 176"/>
              <a:gd name="T100" fmla="*/ 119 w 176"/>
              <a:gd name="T101" fmla="*/ 63 h 176"/>
              <a:gd name="T102" fmla="*/ 128 w 176"/>
              <a:gd name="T103" fmla="*/ 85 h 176"/>
              <a:gd name="T104" fmla="*/ 116 w 176"/>
              <a:gd name="T105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88" y="48"/>
                </a:moveTo>
                <a:cubicBezTo>
                  <a:pt x="98" y="48"/>
                  <a:pt x="106" y="51"/>
                  <a:pt x="113" y="57"/>
                </a:cubicBezTo>
                <a:cubicBezTo>
                  <a:pt x="107" y="62"/>
                  <a:pt x="100" y="67"/>
                  <a:pt x="92" y="70"/>
                </a:cubicBezTo>
                <a:cubicBezTo>
                  <a:pt x="87" y="63"/>
                  <a:pt x="82" y="56"/>
                  <a:pt x="76" y="50"/>
                </a:cubicBezTo>
                <a:cubicBezTo>
                  <a:pt x="80" y="49"/>
                  <a:pt x="84" y="48"/>
                  <a:pt x="88" y="48"/>
                </a:cubicBezTo>
                <a:close/>
                <a:moveTo>
                  <a:pt x="68" y="53"/>
                </a:moveTo>
                <a:cubicBezTo>
                  <a:pt x="74" y="59"/>
                  <a:pt x="80" y="66"/>
                  <a:pt x="84" y="73"/>
                </a:cubicBezTo>
                <a:cubicBezTo>
                  <a:pt x="73" y="77"/>
                  <a:pt x="61" y="80"/>
                  <a:pt x="49" y="80"/>
                </a:cubicBezTo>
                <a:cubicBezTo>
                  <a:pt x="51" y="69"/>
                  <a:pt x="58" y="59"/>
                  <a:pt x="68" y="53"/>
                </a:cubicBezTo>
                <a:close/>
                <a:moveTo>
                  <a:pt x="48" y="88"/>
                </a:moveTo>
                <a:cubicBezTo>
                  <a:pt x="62" y="88"/>
                  <a:pt x="76" y="85"/>
                  <a:pt x="88" y="80"/>
                </a:cubicBezTo>
                <a:cubicBezTo>
                  <a:pt x="90" y="83"/>
                  <a:pt x="91" y="86"/>
                  <a:pt x="92" y="88"/>
                </a:cubicBezTo>
                <a:cubicBezTo>
                  <a:pt x="78" y="94"/>
                  <a:pt x="67" y="103"/>
                  <a:pt x="59" y="115"/>
                </a:cubicBezTo>
                <a:cubicBezTo>
                  <a:pt x="52" y="108"/>
                  <a:pt x="48" y="99"/>
                  <a:pt x="48" y="88"/>
                </a:cubicBezTo>
                <a:close/>
                <a:moveTo>
                  <a:pt x="88" y="128"/>
                </a:moveTo>
                <a:cubicBezTo>
                  <a:pt x="79" y="128"/>
                  <a:pt x="71" y="125"/>
                  <a:pt x="65" y="121"/>
                </a:cubicBezTo>
                <a:cubicBezTo>
                  <a:pt x="72" y="109"/>
                  <a:pt x="82" y="101"/>
                  <a:pt x="95" y="96"/>
                </a:cubicBezTo>
                <a:cubicBezTo>
                  <a:pt x="98" y="105"/>
                  <a:pt x="100" y="116"/>
                  <a:pt x="100" y="126"/>
                </a:cubicBezTo>
                <a:cubicBezTo>
                  <a:pt x="96" y="127"/>
                  <a:pt x="92" y="128"/>
                  <a:pt x="88" y="128"/>
                </a:cubicBezTo>
                <a:close/>
                <a:moveTo>
                  <a:pt x="108" y="123"/>
                </a:moveTo>
                <a:cubicBezTo>
                  <a:pt x="107" y="113"/>
                  <a:pt x="106" y="103"/>
                  <a:pt x="103" y="94"/>
                </a:cubicBezTo>
                <a:cubicBezTo>
                  <a:pt x="107" y="93"/>
                  <a:pt x="111" y="92"/>
                  <a:pt x="116" y="92"/>
                </a:cubicBezTo>
                <a:cubicBezTo>
                  <a:pt x="120" y="92"/>
                  <a:pt x="124" y="93"/>
                  <a:pt x="128" y="93"/>
                </a:cubicBezTo>
                <a:cubicBezTo>
                  <a:pt x="126" y="106"/>
                  <a:pt x="118" y="117"/>
                  <a:pt x="108" y="123"/>
                </a:cubicBezTo>
                <a:close/>
                <a:moveTo>
                  <a:pt x="116" y="84"/>
                </a:moveTo>
                <a:cubicBezTo>
                  <a:pt x="110" y="84"/>
                  <a:pt x="105" y="85"/>
                  <a:pt x="100" y="86"/>
                </a:cubicBezTo>
                <a:cubicBezTo>
                  <a:pt x="99" y="83"/>
                  <a:pt x="97" y="80"/>
                  <a:pt x="96" y="77"/>
                </a:cubicBezTo>
                <a:cubicBezTo>
                  <a:pt x="104" y="73"/>
                  <a:pt x="112" y="68"/>
                  <a:pt x="119" y="63"/>
                </a:cubicBezTo>
                <a:cubicBezTo>
                  <a:pt x="124" y="69"/>
                  <a:pt x="127" y="77"/>
                  <a:pt x="128" y="85"/>
                </a:cubicBezTo>
                <a:cubicBezTo>
                  <a:pt x="124" y="84"/>
                  <a:pt x="120" y="84"/>
                  <a:pt x="116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7" name="Freeform 735"/>
          <p:cNvSpPr>
            <a:spLocks noEditPoints="1"/>
          </p:cNvSpPr>
          <p:nvPr/>
        </p:nvSpPr>
        <p:spPr bwMode="auto">
          <a:xfrm>
            <a:off x="5435476" y="5485331"/>
            <a:ext cx="398804" cy="486047"/>
          </a:xfrm>
          <a:custGeom>
            <a:avLst/>
            <a:gdLst>
              <a:gd name="T0" fmla="*/ 66 w 144"/>
              <a:gd name="T1" fmla="*/ 105 h 176"/>
              <a:gd name="T2" fmla="*/ 77 w 144"/>
              <a:gd name="T3" fmla="*/ 103 h 176"/>
              <a:gd name="T4" fmla="*/ 71 w 144"/>
              <a:gd name="T5" fmla="*/ 96 h 176"/>
              <a:gd name="T6" fmla="*/ 68 w 144"/>
              <a:gd name="T7" fmla="*/ 115 h 176"/>
              <a:gd name="T8" fmla="*/ 68 w 144"/>
              <a:gd name="T9" fmla="*/ 123 h 176"/>
              <a:gd name="T10" fmla="*/ 59 w 144"/>
              <a:gd name="T11" fmla="*/ 127 h 176"/>
              <a:gd name="T12" fmla="*/ 79 w 144"/>
              <a:gd name="T13" fmla="*/ 119 h 176"/>
              <a:gd name="T14" fmla="*/ 45 w 144"/>
              <a:gd name="T15" fmla="*/ 96 h 176"/>
              <a:gd name="T16" fmla="*/ 36 w 144"/>
              <a:gd name="T17" fmla="*/ 128 h 176"/>
              <a:gd name="T18" fmla="*/ 43 w 144"/>
              <a:gd name="T19" fmla="*/ 117 h 176"/>
              <a:gd name="T20" fmla="*/ 55 w 144"/>
              <a:gd name="T21" fmla="*/ 113 h 176"/>
              <a:gd name="T22" fmla="*/ 54 w 144"/>
              <a:gd name="T23" fmla="*/ 99 h 176"/>
              <a:gd name="T24" fmla="*/ 45 w 144"/>
              <a:gd name="T25" fmla="*/ 111 h 176"/>
              <a:gd name="T26" fmla="*/ 43 w 144"/>
              <a:gd name="T27" fmla="*/ 102 h 176"/>
              <a:gd name="T28" fmla="*/ 51 w 144"/>
              <a:gd name="T29" fmla="*/ 106 h 176"/>
              <a:gd name="T30" fmla="*/ 104 w 144"/>
              <a:gd name="T31" fmla="*/ 0 h 176"/>
              <a:gd name="T32" fmla="*/ 0 w 144"/>
              <a:gd name="T33" fmla="*/ 16 h 176"/>
              <a:gd name="T34" fmla="*/ 16 w 144"/>
              <a:gd name="T35" fmla="*/ 176 h 176"/>
              <a:gd name="T36" fmla="*/ 144 w 144"/>
              <a:gd name="T37" fmla="*/ 160 h 176"/>
              <a:gd name="T38" fmla="*/ 104 w 144"/>
              <a:gd name="T39" fmla="*/ 0 h 176"/>
              <a:gd name="T40" fmla="*/ 128 w 144"/>
              <a:gd name="T41" fmla="*/ 168 h 176"/>
              <a:gd name="T42" fmla="*/ 8 w 144"/>
              <a:gd name="T43" fmla="*/ 160 h 176"/>
              <a:gd name="T44" fmla="*/ 16 w 144"/>
              <a:gd name="T45" fmla="*/ 8 h 176"/>
              <a:gd name="T46" fmla="*/ 88 w 144"/>
              <a:gd name="T47" fmla="*/ 48 h 176"/>
              <a:gd name="T48" fmla="*/ 136 w 144"/>
              <a:gd name="T49" fmla="*/ 56 h 176"/>
              <a:gd name="T50" fmla="*/ 96 w 144"/>
              <a:gd name="T51" fmla="*/ 48 h 176"/>
              <a:gd name="T52" fmla="*/ 100 w 144"/>
              <a:gd name="T53" fmla="*/ 8 h 176"/>
              <a:gd name="T54" fmla="*/ 96 w 144"/>
              <a:gd name="T55" fmla="*/ 48 h 176"/>
              <a:gd name="T56" fmla="*/ 84 w 144"/>
              <a:gd name="T57" fmla="*/ 128 h 176"/>
              <a:gd name="T58" fmla="*/ 106 w 144"/>
              <a:gd name="T59" fmla="*/ 124 h 176"/>
              <a:gd name="T60" fmla="*/ 105 w 144"/>
              <a:gd name="T61" fmla="*/ 99 h 176"/>
              <a:gd name="T62" fmla="*/ 84 w 144"/>
              <a:gd name="T63" fmla="*/ 97 h 176"/>
              <a:gd name="T64" fmla="*/ 93 w 144"/>
              <a:gd name="T65" fmla="*/ 123 h 176"/>
              <a:gd name="T66" fmla="*/ 91 w 144"/>
              <a:gd name="T67" fmla="*/ 102 h 176"/>
              <a:gd name="T68" fmla="*/ 103 w 144"/>
              <a:gd name="T69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4" h="176">
                <a:moveTo>
                  <a:pt x="72" y="109"/>
                </a:moveTo>
                <a:cubicBezTo>
                  <a:pt x="68" y="108"/>
                  <a:pt x="66" y="107"/>
                  <a:pt x="66" y="105"/>
                </a:cubicBezTo>
                <a:cubicBezTo>
                  <a:pt x="66" y="103"/>
                  <a:pt x="68" y="102"/>
                  <a:pt x="71" y="102"/>
                </a:cubicBezTo>
                <a:cubicBezTo>
                  <a:pt x="73" y="102"/>
                  <a:pt x="76" y="103"/>
                  <a:pt x="77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7" y="97"/>
                  <a:pt x="74" y="96"/>
                  <a:pt x="71" y="96"/>
                </a:cubicBezTo>
                <a:cubicBezTo>
                  <a:pt x="64" y="96"/>
                  <a:pt x="59" y="100"/>
                  <a:pt x="59" y="105"/>
                </a:cubicBezTo>
                <a:cubicBezTo>
                  <a:pt x="59" y="110"/>
                  <a:pt x="63" y="113"/>
                  <a:pt x="68" y="115"/>
                </a:cubicBezTo>
                <a:cubicBezTo>
                  <a:pt x="71" y="116"/>
                  <a:pt x="73" y="117"/>
                  <a:pt x="73" y="119"/>
                </a:cubicBezTo>
                <a:cubicBezTo>
                  <a:pt x="73" y="121"/>
                  <a:pt x="71" y="123"/>
                  <a:pt x="68" y="123"/>
                </a:cubicBezTo>
                <a:cubicBezTo>
                  <a:pt x="65" y="123"/>
                  <a:pt x="62" y="122"/>
                  <a:pt x="60" y="121"/>
                </a:cubicBezTo>
                <a:cubicBezTo>
                  <a:pt x="59" y="127"/>
                  <a:pt x="59" y="127"/>
                  <a:pt x="59" y="127"/>
                </a:cubicBezTo>
                <a:cubicBezTo>
                  <a:pt x="61" y="128"/>
                  <a:pt x="64" y="128"/>
                  <a:pt x="67" y="128"/>
                </a:cubicBezTo>
                <a:cubicBezTo>
                  <a:pt x="76" y="128"/>
                  <a:pt x="79" y="124"/>
                  <a:pt x="79" y="119"/>
                </a:cubicBezTo>
                <a:cubicBezTo>
                  <a:pt x="79" y="114"/>
                  <a:pt x="77" y="111"/>
                  <a:pt x="72" y="109"/>
                </a:cubicBezTo>
                <a:close/>
                <a:moveTo>
                  <a:pt x="45" y="96"/>
                </a:moveTo>
                <a:cubicBezTo>
                  <a:pt x="41" y="96"/>
                  <a:pt x="38" y="96"/>
                  <a:pt x="36" y="97"/>
                </a:cubicBezTo>
                <a:cubicBezTo>
                  <a:pt x="36" y="128"/>
                  <a:pt x="36" y="128"/>
                  <a:pt x="36" y="128"/>
                </a:cubicBezTo>
                <a:cubicBezTo>
                  <a:pt x="43" y="128"/>
                  <a:pt x="43" y="128"/>
                  <a:pt x="43" y="128"/>
                </a:cubicBezTo>
                <a:cubicBezTo>
                  <a:pt x="43" y="117"/>
                  <a:pt x="43" y="117"/>
                  <a:pt x="43" y="117"/>
                </a:cubicBezTo>
                <a:cubicBezTo>
                  <a:pt x="43" y="117"/>
                  <a:pt x="44" y="117"/>
                  <a:pt x="45" y="117"/>
                </a:cubicBezTo>
                <a:cubicBezTo>
                  <a:pt x="49" y="117"/>
                  <a:pt x="53" y="116"/>
                  <a:pt x="55" y="113"/>
                </a:cubicBezTo>
                <a:cubicBezTo>
                  <a:pt x="57" y="112"/>
                  <a:pt x="58" y="109"/>
                  <a:pt x="58" y="106"/>
                </a:cubicBezTo>
                <a:cubicBezTo>
                  <a:pt x="58" y="103"/>
                  <a:pt x="56" y="100"/>
                  <a:pt x="54" y="99"/>
                </a:cubicBezTo>
                <a:cubicBezTo>
                  <a:pt x="52" y="97"/>
                  <a:pt x="49" y="96"/>
                  <a:pt x="45" y="96"/>
                </a:cubicBezTo>
                <a:close/>
                <a:moveTo>
                  <a:pt x="45" y="111"/>
                </a:moveTo>
                <a:cubicBezTo>
                  <a:pt x="44" y="111"/>
                  <a:pt x="43" y="111"/>
                  <a:pt x="43" y="111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43" y="102"/>
                  <a:pt x="44" y="101"/>
                  <a:pt x="46" y="101"/>
                </a:cubicBezTo>
                <a:cubicBezTo>
                  <a:pt x="49" y="101"/>
                  <a:pt x="51" y="103"/>
                  <a:pt x="51" y="106"/>
                </a:cubicBezTo>
                <a:cubicBezTo>
                  <a:pt x="51" y="109"/>
                  <a:pt x="49" y="111"/>
                  <a:pt x="45" y="111"/>
                </a:cubicBez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  <a:moveTo>
                  <a:pt x="84" y="97"/>
                </a:moveTo>
                <a:cubicBezTo>
                  <a:pt x="84" y="128"/>
                  <a:pt x="84" y="128"/>
                  <a:pt x="84" y="128"/>
                </a:cubicBezTo>
                <a:cubicBezTo>
                  <a:pt x="86" y="128"/>
                  <a:pt x="88" y="128"/>
                  <a:pt x="92" y="128"/>
                </a:cubicBezTo>
                <a:cubicBezTo>
                  <a:pt x="98" y="128"/>
                  <a:pt x="102" y="127"/>
                  <a:pt x="106" y="124"/>
                </a:cubicBezTo>
                <a:cubicBezTo>
                  <a:pt x="108" y="122"/>
                  <a:pt x="110" y="117"/>
                  <a:pt x="110" y="111"/>
                </a:cubicBezTo>
                <a:cubicBezTo>
                  <a:pt x="110" y="106"/>
                  <a:pt x="109" y="102"/>
                  <a:pt x="105" y="99"/>
                </a:cubicBezTo>
                <a:cubicBezTo>
                  <a:pt x="103" y="97"/>
                  <a:pt x="99" y="96"/>
                  <a:pt x="93" y="96"/>
                </a:cubicBezTo>
                <a:cubicBezTo>
                  <a:pt x="90" y="96"/>
                  <a:pt x="87" y="96"/>
                  <a:pt x="84" y="97"/>
                </a:cubicBezTo>
                <a:close/>
                <a:moveTo>
                  <a:pt x="103" y="112"/>
                </a:moveTo>
                <a:cubicBezTo>
                  <a:pt x="103" y="119"/>
                  <a:pt x="99" y="123"/>
                  <a:pt x="93" y="123"/>
                </a:cubicBezTo>
                <a:cubicBezTo>
                  <a:pt x="92" y="123"/>
                  <a:pt x="92" y="123"/>
                  <a:pt x="91" y="123"/>
                </a:cubicBezTo>
                <a:cubicBezTo>
                  <a:pt x="91" y="102"/>
                  <a:pt x="91" y="102"/>
                  <a:pt x="91" y="102"/>
                </a:cubicBezTo>
                <a:cubicBezTo>
                  <a:pt x="92" y="102"/>
                  <a:pt x="93" y="102"/>
                  <a:pt x="94" y="102"/>
                </a:cubicBezTo>
                <a:cubicBezTo>
                  <a:pt x="100" y="102"/>
                  <a:pt x="103" y="105"/>
                  <a:pt x="103" y="1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8" name="Freeform 736"/>
          <p:cNvSpPr>
            <a:spLocks noEditPoints="1"/>
          </p:cNvSpPr>
          <p:nvPr/>
        </p:nvSpPr>
        <p:spPr bwMode="auto">
          <a:xfrm>
            <a:off x="6357711" y="5485331"/>
            <a:ext cx="398804" cy="486047"/>
          </a:xfrm>
          <a:custGeom>
            <a:avLst/>
            <a:gdLst>
              <a:gd name="T0" fmla="*/ 63 w 144"/>
              <a:gd name="T1" fmla="*/ 96 h 176"/>
              <a:gd name="T2" fmla="*/ 54 w 144"/>
              <a:gd name="T3" fmla="*/ 128 h 176"/>
              <a:gd name="T4" fmla="*/ 61 w 144"/>
              <a:gd name="T5" fmla="*/ 128 h 176"/>
              <a:gd name="T6" fmla="*/ 63 w 144"/>
              <a:gd name="T7" fmla="*/ 120 h 176"/>
              <a:gd name="T8" fmla="*/ 72 w 144"/>
              <a:gd name="T9" fmla="*/ 120 h 176"/>
              <a:gd name="T10" fmla="*/ 74 w 144"/>
              <a:gd name="T11" fmla="*/ 128 h 176"/>
              <a:gd name="T12" fmla="*/ 81 w 144"/>
              <a:gd name="T13" fmla="*/ 128 h 176"/>
              <a:gd name="T14" fmla="*/ 72 w 144"/>
              <a:gd name="T15" fmla="*/ 96 h 176"/>
              <a:gd name="T16" fmla="*/ 63 w 144"/>
              <a:gd name="T17" fmla="*/ 96 h 176"/>
              <a:gd name="T18" fmla="*/ 64 w 144"/>
              <a:gd name="T19" fmla="*/ 114 h 176"/>
              <a:gd name="T20" fmla="*/ 66 w 144"/>
              <a:gd name="T21" fmla="*/ 108 h 176"/>
              <a:gd name="T22" fmla="*/ 67 w 144"/>
              <a:gd name="T23" fmla="*/ 102 h 176"/>
              <a:gd name="T24" fmla="*/ 67 w 144"/>
              <a:gd name="T25" fmla="*/ 102 h 176"/>
              <a:gd name="T26" fmla="*/ 69 w 144"/>
              <a:gd name="T27" fmla="*/ 108 h 176"/>
              <a:gd name="T28" fmla="*/ 71 w 144"/>
              <a:gd name="T29" fmla="*/ 114 h 176"/>
              <a:gd name="T30" fmla="*/ 64 w 144"/>
              <a:gd name="T31" fmla="*/ 114 h 176"/>
              <a:gd name="T32" fmla="*/ 104 w 144"/>
              <a:gd name="T33" fmla="*/ 0 h 176"/>
              <a:gd name="T34" fmla="*/ 16 w 144"/>
              <a:gd name="T35" fmla="*/ 0 h 176"/>
              <a:gd name="T36" fmla="*/ 0 w 144"/>
              <a:gd name="T37" fmla="*/ 16 h 176"/>
              <a:gd name="T38" fmla="*/ 0 w 144"/>
              <a:gd name="T39" fmla="*/ 160 h 176"/>
              <a:gd name="T40" fmla="*/ 16 w 144"/>
              <a:gd name="T41" fmla="*/ 176 h 176"/>
              <a:gd name="T42" fmla="*/ 128 w 144"/>
              <a:gd name="T43" fmla="*/ 176 h 176"/>
              <a:gd name="T44" fmla="*/ 144 w 144"/>
              <a:gd name="T45" fmla="*/ 160 h 176"/>
              <a:gd name="T46" fmla="*/ 144 w 144"/>
              <a:gd name="T47" fmla="*/ 44 h 176"/>
              <a:gd name="T48" fmla="*/ 104 w 144"/>
              <a:gd name="T49" fmla="*/ 0 h 176"/>
              <a:gd name="T50" fmla="*/ 136 w 144"/>
              <a:gd name="T51" fmla="*/ 160 h 176"/>
              <a:gd name="T52" fmla="*/ 128 w 144"/>
              <a:gd name="T53" fmla="*/ 168 h 176"/>
              <a:gd name="T54" fmla="*/ 16 w 144"/>
              <a:gd name="T55" fmla="*/ 168 h 176"/>
              <a:gd name="T56" fmla="*/ 8 w 144"/>
              <a:gd name="T57" fmla="*/ 160 h 176"/>
              <a:gd name="T58" fmla="*/ 8 w 144"/>
              <a:gd name="T59" fmla="*/ 16 h 176"/>
              <a:gd name="T60" fmla="*/ 16 w 144"/>
              <a:gd name="T61" fmla="*/ 8 h 176"/>
              <a:gd name="T62" fmla="*/ 88 w 144"/>
              <a:gd name="T63" fmla="*/ 8 h 176"/>
              <a:gd name="T64" fmla="*/ 88 w 144"/>
              <a:gd name="T65" fmla="*/ 48 h 176"/>
              <a:gd name="T66" fmla="*/ 96 w 144"/>
              <a:gd name="T67" fmla="*/ 56 h 176"/>
              <a:gd name="T68" fmla="*/ 136 w 144"/>
              <a:gd name="T69" fmla="*/ 56 h 176"/>
              <a:gd name="T70" fmla="*/ 136 w 144"/>
              <a:gd name="T71" fmla="*/ 160 h 176"/>
              <a:gd name="T72" fmla="*/ 96 w 144"/>
              <a:gd name="T73" fmla="*/ 48 h 176"/>
              <a:gd name="T74" fmla="*/ 96 w 144"/>
              <a:gd name="T75" fmla="*/ 8 h 176"/>
              <a:gd name="T76" fmla="*/ 100 w 144"/>
              <a:gd name="T77" fmla="*/ 8 h 176"/>
              <a:gd name="T78" fmla="*/ 136 w 144"/>
              <a:gd name="T79" fmla="*/ 48 h 176"/>
              <a:gd name="T80" fmla="*/ 96 w 144"/>
              <a:gd name="T81" fmla="*/ 48 h 176"/>
              <a:gd name="T82" fmla="*/ 84 w 144"/>
              <a:gd name="T83" fmla="*/ 128 h 176"/>
              <a:gd name="T84" fmla="*/ 91 w 144"/>
              <a:gd name="T85" fmla="*/ 128 h 176"/>
              <a:gd name="T86" fmla="*/ 91 w 144"/>
              <a:gd name="T87" fmla="*/ 96 h 176"/>
              <a:gd name="T88" fmla="*/ 84 w 144"/>
              <a:gd name="T89" fmla="*/ 96 h 176"/>
              <a:gd name="T90" fmla="*/ 84 w 144"/>
              <a:gd name="T91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76">
                <a:moveTo>
                  <a:pt x="63" y="96"/>
                </a:moveTo>
                <a:cubicBezTo>
                  <a:pt x="54" y="128"/>
                  <a:pt x="54" y="128"/>
                  <a:pt x="54" y="128"/>
                </a:cubicBezTo>
                <a:cubicBezTo>
                  <a:pt x="61" y="128"/>
                  <a:pt x="61" y="128"/>
                  <a:pt x="61" y="128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72" y="120"/>
                  <a:pt x="72" y="120"/>
                  <a:pt x="72" y="120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81" y="128"/>
                  <a:pt x="81" y="128"/>
                  <a:pt x="81" y="128"/>
                </a:cubicBezTo>
                <a:cubicBezTo>
                  <a:pt x="72" y="96"/>
                  <a:pt x="72" y="96"/>
                  <a:pt x="72" y="96"/>
                </a:cubicBezTo>
                <a:lnTo>
                  <a:pt x="63" y="96"/>
                </a:lnTo>
                <a:close/>
                <a:moveTo>
                  <a:pt x="64" y="114"/>
                </a:moveTo>
                <a:cubicBezTo>
                  <a:pt x="66" y="108"/>
                  <a:pt x="66" y="108"/>
                  <a:pt x="66" y="108"/>
                </a:cubicBezTo>
                <a:cubicBezTo>
                  <a:pt x="66" y="106"/>
                  <a:pt x="67" y="104"/>
                  <a:pt x="67" y="102"/>
                </a:cubicBezTo>
                <a:cubicBezTo>
                  <a:pt x="67" y="102"/>
                  <a:pt x="67" y="102"/>
                  <a:pt x="67" y="102"/>
                </a:cubicBezTo>
                <a:cubicBezTo>
                  <a:pt x="68" y="104"/>
                  <a:pt x="68" y="106"/>
                  <a:pt x="69" y="108"/>
                </a:cubicBezTo>
                <a:cubicBezTo>
                  <a:pt x="71" y="114"/>
                  <a:pt x="71" y="114"/>
                  <a:pt x="71" y="114"/>
                </a:cubicBezTo>
                <a:lnTo>
                  <a:pt x="64" y="114"/>
                </a:ln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  <a:moveTo>
                  <a:pt x="84" y="128"/>
                </a:moveTo>
                <a:cubicBezTo>
                  <a:pt x="91" y="128"/>
                  <a:pt x="91" y="128"/>
                  <a:pt x="91" y="128"/>
                </a:cubicBezTo>
                <a:cubicBezTo>
                  <a:pt x="91" y="96"/>
                  <a:pt x="91" y="96"/>
                  <a:pt x="91" y="96"/>
                </a:cubicBezTo>
                <a:cubicBezTo>
                  <a:pt x="84" y="96"/>
                  <a:pt x="84" y="96"/>
                  <a:pt x="84" y="96"/>
                </a:cubicBezTo>
                <a:lnTo>
                  <a:pt x="84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9" name="Freeform 737"/>
          <p:cNvSpPr>
            <a:spLocks noEditPoints="1"/>
          </p:cNvSpPr>
          <p:nvPr/>
        </p:nvSpPr>
        <p:spPr bwMode="auto">
          <a:xfrm>
            <a:off x="7279947" y="5485331"/>
            <a:ext cx="386346" cy="486047"/>
          </a:xfrm>
          <a:custGeom>
            <a:avLst/>
            <a:gdLst>
              <a:gd name="T0" fmla="*/ 36 w 144"/>
              <a:gd name="T1" fmla="*/ 97 h 176"/>
              <a:gd name="T2" fmla="*/ 43 w 144"/>
              <a:gd name="T3" fmla="*/ 128 h 176"/>
              <a:gd name="T4" fmla="*/ 45 w 144"/>
              <a:gd name="T5" fmla="*/ 117 h 176"/>
              <a:gd name="T6" fmla="*/ 58 w 144"/>
              <a:gd name="T7" fmla="*/ 106 h 176"/>
              <a:gd name="T8" fmla="*/ 45 w 144"/>
              <a:gd name="T9" fmla="*/ 96 h 176"/>
              <a:gd name="T10" fmla="*/ 43 w 144"/>
              <a:gd name="T11" fmla="*/ 111 h 176"/>
              <a:gd name="T12" fmla="*/ 46 w 144"/>
              <a:gd name="T13" fmla="*/ 101 h 176"/>
              <a:gd name="T14" fmla="*/ 45 w 144"/>
              <a:gd name="T15" fmla="*/ 111 h 176"/>
              <a:gd name="T16" fmla="*/ 60 w 144"/>
              <a:gd name="T17" fmla="*/ 97 h 176"/>
              <a:gd name="T18" fmla="*/ 68 w 144"/>
              <a:gd name="T19" fmla="*/ 128 h 176"/>
              <a:gd name="T20" fmla="*/ 86 w 144"/>
              <a:gd name="T21" fmla="*/ 111 h 176"/>
              <a:gd name="T22" fmla="*/ 69 w 144"/>
              <a:gd name="T23" fmla="*/ 96 h 176"/>
              <a:gd name="T24" fmla="*/ 67 w 144"/>
              <a:gd name="T25" fmla="*/ 123 h 176"/>
              <a:gd name="T26" fmla="*/ 70 w 144"/>
              <a:gd name="T27" fmla="*/ 102 h 176"/>
              <a:gd name="T28" fmla="*/ 69 w 144"/>
              <a:gd name="T29" fmla="*/ 123 h 176"/>
              <a:gd name="T30" fmla="*/ 16 w 144"/>
              <a:gd name="T31" fmla="*/ 0 h 176"/>
              <a:gd name="T32" fmla="*/ 0 w 144"/>
              <a:gd name="T33" fmla="*/ 160 h 176"/>
              <a:gd name="T34" fmla="*/ 128 w 144"/>
              <a:gd name="T35" fmla="*/ 176 h 176"/>
              <a:gd name="T36" fmla="*/ 144 w 144"/>
              <a:gd name="T37" fmla="*/ 44 h 176"/>
              <a:gd name="T38" fmla="*/ 136 w 144"/>
              <a:gd name="T39" fmla="*/ 160 h 176"/>
              <a:gd name="T40" fmla="*/ 16 w 144"/>
              <a:gd name="T41" fmla="*/ 168 h 176"/>
              <a:gd name="T42" fmla="*/ 8 w 144"/>
              <a:gd name="T43" fmla="*/ 16 h 176"/>
              <a:gd name="T44" fmla="*/ 88 w 144"/>
              <a:gd name="T45" fmla="*/ 8 h 176"/>
              <a:gd name="T46" fmla="*/ 96 w 144"/>
              <a:gd name="T47" fmla="*/ 56 h 176"/>
              <a:gd name="T48" fmla="*/ 136 w 144"/>
              <a:gd name="T49" fmla="*/ 160 h 176"/>
              <a:gd name="T50" fmla="*/ 96 w 144"/>
              <a:gd name="T51" fmla="*/ 8 h 176"/>
              <a:gd name="T52" fmla="*/ 136 w 144"/>
              <a:gd name="T53" fmla="*/ 48 h 176"/>
              <a:gd name="T54" fmla="*/ 92 w 144"/>
              <a:gd name="T55" fmla="*/ 128 h 176"/>
              <a:gd name="T56" fmla="*/ 99 w 144"/>
              <a:gd name="T57" fmla="*/ 115 h 176"/>
              <a:gd name="T58" fmla="*/ 110 w 144"/>
              <a:gd name="T59" fmla="*/ 109 h 176"/>
              <a:gd name="T60" fmla="*/ 99 w 144"/>
              <a:gd name="T61" fmla="*/ 102 h 176"/>
              <a:gd name="T62" fmla="*/ 110 w 144"/>
              <a:gd name="T63" fmla="*/ 96 h 176"/>
              <a:gd name="T64" fmla="*/ 92 w 144"/>
              <a:gd name="T65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4" h="176">
                <a:moveTo>
                  <a:pt x="45" y="96"/>
                </a:moveTo>
                <a:cubicBezTo>
                  <a:pt x="41" y="96"/>
                  <a:pt x="38" y="96"/>
                  <a:pt x="36" y="97"/>
                </a:cubicBezTo>
                <a:cubicBezTo>
                  <a:pt x="36" y="128"/>
                  <a:pt x="36" y="128"/>
                  <a:pt x="36" y="128"/>
                </a:cubicBezTo>
                <a:cubicBezTo>
                  <a:pt x="43" y="128"/>
                  <a:pt x="43" y="128"/>
                  <a:pt x="43" y="128"/>
                </a:cubicBezTo>
                <a:cubicBezTo>
                  <a:pt x="43" y="117"/>
                  <a:pt x="43" y="117"/>
                  <a:pt x="43" y="117"/>
                </a:cubicBezTo>
                <a:cubicBezTo>
                  <a:pt x="44" y="117"/>
                  <a:pt x="44" y="117"/>
                  <a:pt x="45" y="117"/>
                </a:cubicBezTo>
                <a:cubicBezTo>
                  <a:pt x="49" y="117"/>
                  <a:pt x="53" y="116"/>
                  <a:pt x="55" y="113"/>
                </a:cubicBezTo>
                <a:cubicBezTo>
                  <a:pt x="57" y="112"/>
                  <a:pt x="58" y="109"/>
                  <a:pt x="58" y="106"/>
                </a:cubicBezTo>
                <a:cubicBezTo>
                  <a:pt x="58" y="103"/>
                  <a:pt x="56" y="100"/>
                  <a:pt x="54" y="99"/>
                </a:cubicBezTo>
                <a:cubicBezTo>
                  <a:pt x="52" y="97"/>
                  <a:pt x="49" y="96"/>
                  <a:pt x="45" y="96"/>
                </a:cubicBezTo>
                <a:close/>
                <a:moveTo>
                  <a:pt x="45" y="111"/>
                </a:moveTo>
                <a:cubicBezTo>
                  <a:pt x="44" y="111"/>
                  <a:pt x="43" y="111"/>
                  <a:pt x="43" y="111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43" y="102"/>
                  <a:pt x="44" y="101"/>
                  <a:pt x="46" y="101"/>
                </a:cubicBezTo>
                <a:cubicBezTo>
                  <a:pt x="49" y="101"/>
                  <a:pt x="51" y="103"/>
                  <a:pt x="51" y="106"/>
                </a:cubicBezTo>
                <a:cubicBezTo>
                  <a:pt x="51" y="109"/>
                  <a:pt x="49" y="111"/>
                  <a:pt x="45" y="111"/>
                </a:cubicBezTo>
                <a:close/>
                <a:moveTo>
                  <a:pt x="69" y="96"/>
                </a:moveTo>
                <a:cubicBezTo>
                  <a:pt x="66" y="96"/>
                  <a:pt x="63" y="96"/>
                  <a:pt x="60" y="97"/>
                </a:cubicBezTo>
                <a:cubicBezTo>
                  <a:pt x="60" y="128"/>
                  <a:pt x="60" y="128"/>
                  <a:pt x="60" y="128"/>
                </a:cubicBezTo>
                <a:cubicBezTo>
                  <a:pt x="62" y="128"/>
                  <a:pt x="64" y="128"/>
                  <a:pt x="68" y="128"/>
                </a:cubicBezTo>
                <a:cubicBezTo>
                  <a:pt x="74" y="128"/>
                  <a:pt x="78" y="127"/>
                  <a:pt x="82" y="124"/>
                </a:cubicBezTo>
                <a:cubicBezTo>
                  <a:pt x="84" y="122"/>
                  <a:pt x="86" y="117"/>
                  <a:pt x="86" y="111"/>
                </a:cubicBezTo>
                <a:cubicBezTo>
                  <a:pt x="86" y="106"/>
                  <a:pt x="85" y="102"/>
                  <a:pt x="81" y="99"/>
                </a:cubicBezTo>
                <a:cubicBezTo>
                  <a:pt x="79" y="97"/>
                  <a:pt x="75" y="96"/>
                  <a:pt x="69" y="96"/>
                </a:cubicBezTo>
                <a:close/>
                <a:moveTo>
                  <a:pt x="69" y="123"/>
                </a:moveTo>
                <a:cubicBezTo>
                  <a:pt x="68" y="123"/>
                  <a:pt x="68" y="123"/>
                  <a:pt x="67" y="123"/>
                </a:cubicBezTo>
                <a:cubicBezTo>
                  <a:pt x="67" y="102"/>
                  <a:pt x="67" y="102"/>
                  <a:pt x="67" y="102"/>
                </a:cubicBezTo>
                <a:cubicBezTo>
                  <a:pt x="68" y="102"/>
                  <a:pt x="69" y="102"/>
                  <a:pt x="70" y="102"/>
                </a:cubicBezTo>
                <a:cubicBezTo>
                  <a:pt x="76" y="102"/>
                  <a:pt x="79" y="105"/>
                  <a:pt x="79" y="112"/>
                </a:cubicBezTo>
                <a:cubicBezTo>
                  <a:pt x="79" y="119"/>
                  <a:pt x="75" y="123"/>
                  <a:pt x="69" y="123"/>
                </a:cubicBez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  <a:moveTo>
                  <a:pt x="92" y="128"/>
                </a:moveTo>
                <a:cubicBezTo>
                  <a:pt x="99" y="128"/>
                  <a:pt x="99" y="128"/>
                  <a:pt x="99" y="128"/>
                </a:cubicBezTo>
                <a:cubicBezTo>
                  <a:pt x="99" y="115"/>
                  <a:pt x="99" y="115"/>
                  <a:pt x="9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09"/>
                  <a:pt x="110" y="109"/>
                  <a:pt x="110" y="109"/>
                </a:cubicBezTo>
                <a:cubicBezTo>
                  <a:pt x="99" y="109"/>
                  <a:pt x="99" y="109"/>
                  <a:pt x="99" y="109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92" y="96"/>
                  <a:pt x="92" y="96"/>
                  <a:pt x="92" y="96"/>
                </a:cubicBezTo>
                <a:lnTo>
                  <a:pt x="92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0" name="Freeform 738"/>
          <p:cNvSpPr>
            <a:spLocks noEditPoints="1"/>
          </p:cNvSpPr>
          <p:nvPr/>
        </p:nvSpPr>
        <p:spPr bwMode="auto">
          <a:xfrm>
            <a:off x="8202182" y="5485331"/>
            <a:ext cx="386346" cy="486047"/>
          </a:xfrm>
          <a:custGeom>
            <a:avLst/>
            <a:gdLst>
              <a:gd name="T0" fmla="*/ 56 w 144"/>
              <a:gd name="T1" fmla="*/ 115 h 176"/>
              <a:gd name="T2" fmla="*/ 61 w 144"/>
              <a:gd name="T3" fmla="*/ 115 h 176"/>
              <a:gd name="T4" fmla="*/ 61 w 144"/>
              <a:gd name="T5" fmla="*/ 122 h 176"/>
              <a:gd name="T6" fmla="*/ 57 w 144"/>
              <a:gd name="T7" fmla="*/ 123 h 176"/>
              <a:gd name="T8" fmla="*/ 48 w 144"/>
              <a:gd name="T9" fmla="*/ 112 h 176"/>
              <a:gd name="T10" fmla="*/ 58 w 144"/>
              <a:gd name="T11" fmla="*/ 102 h 176"/>
              <a:gd name="T12" fmla="*/ 65 w 144"/>
              <a:gd name="T13" fmla="*/ 103 h 176"/>
              <a:gd name="T14" fmla="*/ 66 w 144"/>
              <a:gd name="T15" fmla="*/ 98 h 176"/>
              <a:gd name="T16" fmla="*/ 58 w 144"/>
              <a:gd name="T17" fmla="*/ 96 h 176"/>
              <a:gd name="T18" fmla="*/ 41 w 144"/>
              <a:gd name="T19" fmla="*/ 113 h 176"/>
              <a:gd name="T20" fmla="*/ 45 w 144"/>
              <a:gd name="T21" fmla="*/ 124 h 176"/>
              <a:gd name="T22" fmla="*/ 57 w 144"/>
              <a:gd name="T23" fmla="*/ 128 h 176"/>
              <a:gd name="T24" fmla="*/ 67 w 144"/>
              <a:gd name="T25" fmla="*/ 127 h 176"/>
              <a:gd name="T26" fmla="*/ 67 w 144"/>
              <a:gd name="T27" fmla="*/ 110 h 176"/>
              <a:gd name="T28" fmla="*/ 56 w 144"/>
              <a:gd name="T29" fmla="*/ 110 h 176"/>
              <a:gd name="T30" fmla="*/ 56 w 144"/>
              <a:gd name="T31" fmla="*/ 115 h 176"/>
              <a:gd name="T32" fmla="*/ 74 w 144"/>
              <a:gd name="T33" fmla="*/ 128 h 176"/>
              <a:gd name="T34" fmla="*/ 81 w 144"/>
              <a:gd name="T35" fmla="*/ 128 h 176"/>
              <a:gd name="T36" fmla="*/ 81 w 144"/>
              <a:gd name="T37" fmla="*/ 96 h 176"/>
              <a:gd name="T38" fmla="*/ 74 w 144"/>
              <a:gd name="T39" fmla="*/ 96 h 176"/>
              <a:gd name="T40" fmla="*/ 74 w 144"/>
              <a:gd name="T41" fmla="*/ 128 h 176"/>
              <a:gd name="T42" fmla="*/ 104 w 144"/>
              <a:gd name="T43" fmla="*/ 0 h 176"/>
              <a:gd name="T44" fmla="*/ 16 w 144"/>
              <a:gd name="T45" fmla="*/ 0 h 176"/>
              <a:gd name="T46" fmla="*/ 0 w 144"/>
              <a:gd name="T47" fmla="*/ 16 h 176"/>
              <a:gd name="T48" fmla="*/ 0 w 144"/>
              <a:gd name="T49" fmla="*/ 160 h 176"/>
              <a:gd name="T50" fmla="*/ 16 w 144"/>
              <a:gd name="T51" fmla="*/ 176 h 176"/>
              <a:gd name="T52" fmla="*/ 128 w 144"/>
              <a:gd name="T53" fmla="*/ 176 h 176"/>
              <a:gd name="T54" fmla="*/ 144 w 144"/>
              <a:gd name="T55" fmla="*/ 160 h 176"/>
              <a:gd name="T56" fmla="*/ 144 w 144"/>
              <a:gd name="T57" fmla="*/ 44 h 176"/>
              <a:gd name="T58" fmla="*/ 104 w 144"/>
              <a:gd name="T59" fmla="*/ 0 h 176"/>
              <a:gd name="T60" fmla="*/ 136 w 144"/>
              <a:gd name="T61" fmla="*/ 160 h 176"/>
              <a:gd name="T62" fmla="*/ 128 w 144"/>
              <a:gd name="T63" fmla="*/ 168 h 176"/>
              <a:gd name="T64" fmla="*/ 16 w 144"/>
              <a:gd name="T65" fmla="*/ 168 h 176"/>
              <a:gd name="T66" fmla="*/ 8 w 144"/>
              <a:gd name="T67" fmla="*/ 160 h 176"/>
              <a:gd name="T68" fmla="*/ 8 w 144"/>
              <a:gd name="T69" fmla="*/ 16 h 176"/>
              <a:gd name="T70" fmla="*/ 16 w 144"/>
              <a:gd name="T71" fmla="*/ 8 h 176"/>
              <a:gd name="T72" fmla="*/ 88 w 144"/>
              <a:gd name="T73" fmla="*/ 8 h 176"/>
              <a:gd name="T74" fmla="*/ 88 w 144"/>
              <a:gd name="T75" fmla="*/ 48 h 176"/>
              <a:gd name="T76" fmla="*/ 96 w 144"/>
              <a:gd name="T77" fmla="*/ 56 h 176"/>
              <a:gd name="T78" fmla="*/ 136 w 144"/>
              <a:gd name="T79" fmla="*/ 56 h 176"/>
              <a:gd name="T80" fmla="*/ 136 w 144"/>
              <a:gd name="T81" fmla="*/ 160 h 176"/>
              <a:gd name="T82" fmla="*/ 96 w 144"/>
              <a:gd name="T83" fmla="*/ 48 h 176"/>
              <a:gd name="T84" fmla="*/ 96 w 144"/>
              <a:gd name="T85" fmla="*/ 8 h 176"/>
              <a:gd name="T86" fmla="*/ 100 w 144"/>
              <a:gd name="T87" fmla="*/ 8 h 176"/>
              <a:gd name="T88" fmla="*/ 136 w 144"/>
              <a:gd name="T89" fmla="*/ 48 h 176"/>
              <a:gd name="T90" fmla="*/ 96 w 144"/>
              <a:gd name="T91" fmla="*/ 48 h 176"/>
              <a:gd name="T92" fmla="*/ 86 w 144"/>
              <a:gd name="T93" fmla="*/ 128 h 176"/>
              <a:gd name="T94" fmla="*/ 93 w 144"/>
              <a:gd name="T95" fmla="*/ 128 h 176"/>
              <a:gd name="T96" fmla="*/ 93 w 144"/>
              <a:gd name="T97" fmla="*/ 115 h 176"/>
              <a:gd name="T98" fmla="*/ 104 w 144"/>
              <a:gd name="T99" fmla="*/ 115 h 176"/>
              <a:gd name="T100" fmla="*/ 104 w 144"/>
              <a:gd name="T101" fmla="*/ 109 h 176"/>
              <a:gd name="T102" fmla="*/ 93 w 144"/>
              <a:gd name="T103" fmla="*/ 109 h 176"/>
              <a:gd name="T104" fmla="*/ 93 w 144"/>
              <a:gd name="T105" fmla="*/ 102 h 176"/>
              <a:gd name="T106" fmla="*/ 104 w 144"/>
              <a:gd name="T107" fmla="*/ 102 h 176"/>
              <a:gd name="T108" fmla="*/ 104 w 144"/>
              <a:gd name="T109" fmla="*/ 96 h 176"/>
              <a:gd name="T110" fmla="*/ 86 w 144"/>
              <a:gd name="T111" fmla="*/ 96 h 176"/>
              <a:gd name="T112" fmla="*/ 86 w 144"/>
              <a:gd name="T113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44" h="176">
                <a:moveTo>
                  <a:pt x="56" y="115"/>
                </a:moveTo>
                <a:cubicBezTo>
                  <a:pt x="61" y="115"/>
                  <a:pt x="61" y="115"/>
                  <a:pt x="61" y="115"/>
                </a:cubicBezTo>
                <a:cubicBezTo>
                  <a:pt x="61" y="122"/>
                  <a:pt x="61" y="122"/>
                  <a:pt x="61" y="122"/>
                </a:cubicBezTo>
                <a:cubicBezTo>
                  <a:pt x="60" y="122"/>
                  <a:pt x="59" y="123"/>
                  <a:pt x="57" y="123"/>
                </a:cubicBezTo>
                <a:cubicBezTo>
                  <a:pt x="52" y="123"/>
                  <a:pt x="48" y="119"/>
                  <a:pt x="48" y="112"/>
                </a:cubicBezTo>
                <a:cubicBezTo>
                  <a:pt x="48" y="105"/>
                  <a:pt x="52" y="102"/>
                  <a:pt x="58" y="102"/>
                </a:cubicBezTo>
                <a:cubicBezTo>
                  <a:pt x="61" y="102"/>
                  <a:pt x="63" y="102"/>
                  <a:pt x="65" y="103"/>
                </a:cubicBezTo>
                <a:cubicBezTo>
                  <a:pt x="66" y="98"/>
                  <a:pt x="66" y="98"/>
                  <a:pt x="66" y="98"/>
                </a:cubicBezTo>
                <a:cubicBezTo>
                  <a:pt x="65" y="97"/>
                  <a:pt x="62" y="96"/>
                  <a:pt x="58" y="96"/>
                </a:cubicBezTo>
                <a:cubicBezTo>
                  <a:pt x="48" y="96"/>
                  <a:pt x="41" y="102"/>
                  <a:pt x="41" y="113"/>
                </a:cubicBezTo>
                <a:cubicBezTo>
                  <a:pt x="41" y="117"/>
                  <a:pt x="42" y="121"/>
                  <a:pt x="45" y="124"/>
                </a:cubicBezTo>
                <a:cubicBezTo>
                  <a:pt x="48" y="127"/>
                  <a:pt x="52" y="128"/>
                  <a:pt x="57" y="128"/>
                </a:cubicBezTo>
                <a:cubicBezTo>
                  <a:pt x="61" y="128"/>
                  <a:pt x="65" y="127"/>
                  <a:pt x="67" y="127"/>
                </a:cubicBezTo>
                <a:cubicBezTo>
                  <a:pt x="67" y="110"/>
                  <a:pt x="67" y="110"/>
                  <a:pt x="67" y="110"/>
                </a:cubicBezTo>
                <a:cubicBezTo>
                  <a:pt x="56" y="110"/>
                  <a:pt x="56" y="110"/>
                  <a:pt x="56" y="110"/>
                </a:cubicBezTo>
                <a:lnTo>
                  <a:pt x="56" y="115"/>
                </a:lnTo>
                <a:close/>
                <a:moveTo>
                  <a:pt x="74" y="128"/>
                </a:moveTo>
                <a:cubicBezTo>
                  <a:pt x="81" y="128"/>
                  <a:pt x="81" y="128"/>
                  <a:pt x="81" y="128"/>
                </a:cubicBezTo>
                <a:cubicBezTo>
                  <a:pt x="81" y="96"/>
                  <a:pt x="81" y="96"/>
                  <a:pt x="81" y="96"/>
                </a:cubicBezTo>
                <a:cubicBezTo>
                  <a:pt x="74" y="96"/>
                  <a:pt x="74" y="96"/>
                  <a:pt x="74" y="96"/>
                </a:cubicBezTo>
                <a:lnTo>
                  <a:pt x="74" y="128"/>
                </a:ln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  <a:moveTo>
                  <a:pt x="86" y="128"/>
                </a:moveTo>
                <a:cubicBezTo>
                  <a:pt x="93" y="128"/>
                  <a:pt x="93" y="128"/>
                  <a:pt x="93" y="128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4" y="109"/>
                  <a:pt x="104" y="109"/>
                  <a:pt x="104" y="109"/>
                </a:cubicBezTo>
                <a:cubicBezTo>
                  <a:pt x="93" y="109"/>
                  <a:pt x="93" y="109"/>
                  <a:pt x="93" y="109"/>
                </a:cubicBezTo>
                <a:cubicBezTo>
                  <a:pt x="93" y="102"/>
                  <a:pt x="93" y="102"/>
                  <a:pt x="93" y="102"/>
                </a:cubicBezTo>
                <a:cubicBezTo>
                  <a:pt x="104" y="102"/>
                  <a:pt x="104" y="102"/>
                  <a:pt x="104" y="102"/>
                </a:cubicBezTo>
                <a:cubicBezTo>
                  <a:pt x="104" y="96"/>
                  <a:pt x="104" y="96"/>
                  <a:pt x="104" y="96"/>
                </a:cubicBezTo>
                <a:cubicBezTo>
                  <a:pt x="86" y="96"/>
                  <a:pt x="86" y="96"/>
                  <a:pt x="86" y="96"/>
                </a:cubicBezTo>
                <a:lnTo>
                  <a:pt x="86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1" name="Freeform 739"/>
          <p:cNvSpPr>
            <a:spLocks noEditPoints="1"/>
          </p:cNvSpPr>
          <p:nvPr/>
        </p:nvSpPr>
        <p:spPr bwMode="auto">
          <a:xfrm>
            <a:off x="9111958" y="5485331"/>
            <a:ext cx="398804" cy="486047"/>
          </a:xfrm>
          <a:custGeom>
            <a:avLst/>
            <a:gdLst>
              <a:gd name="T0" fmla="*/ 39 w 144"/>
              <a:gd name="T1" fmla="*/ 123 h 176"/>
              <a:gd name="T2" fmla="*/ 35 w 144"/>
              <a:gd name="T3" fmla="*/ 128 h 176"/>
              <a:gd name="T4" fmla="*/ 51 w 144"/>
              <a:gd name="T5" fmla="*/ 116 h 176"/>
              <a:gd name="T6" fmla="*/ 44 w 144"/>
              <a:gd name="T7" fmla="*/ 96 h 176"/>
              <a:gd name="T8" fmla="*/ 104 w 144"/>
              <a:gd name="T9" fmla="*/ 0 h 176"/>
              <a:gd name="T10" fmla="*/ 0 w 144"/>
              <a:gd name="T11" fmla="*/ 16 h 176"/>
              <a:gd name="T12" fmla="*/ 16 w 144"/>
              <a:gd name="T13" fmla="*/ 176 h 176"/>
              <a:gd name="T14" fmla="*/ 144 w 144"/>
              <a:gd name="T15" fmla="*/ 160 h 176"/>
              <a:gd name="T16" fmla="*/ 104 w 144"/>
              <a:gd name="T17" fmla="*/ 0 h 176"/>
              <a:gd name="T18" fmla="*/ 128 w 144"/>
              <a:gd name="T19" fmla="*/ 168 h 176"/>
              <a:gd name="T20" fmla="*/ 8 w 144"/>
              <a:gd name="T21" fmla="*/ 160 h 176"/>
              <a:gd name="T22" fmla="*/ 16 w 144"/>
              <a:gd name="T23" fmla="*/ 8 h 176"/>
              <a:gd name="T24" fmla="*/ 88 w 144"/>
              <a:gd name="T25" fmla="*/ 48 h 176"/>
              <a:gd name="T26" fmla="*/ 136 w 144"/>
              <a:gd name="T27" fmla="*/ 56 h 176"/>
              <a:gd name="T28" fmla="*/ 96 w 144"/>
              <a:gd name="T29" fmla="*/ 48 h 176"/>
              <a:gd name="T30" fmla="*/ 100 w 144"/>
              <a:gd name="T31" fmla="*/ 8 h 176"/>
              <a:gd name="T32" fmla="*/ 96 w 144"/>
              <a:gd name="T33" fmla="*/ 48 h 176"/>
              <a:gd name="T34" fmla="*/ 85 w 144"/>
              <a:gd name="T35" fmla="*/ 124 h 176"/>
              <a:gd name="T36" fmla="*/ 107 w 144"/>
              <a:gd name="T37" fmla="*/ 127 h 176"/>
              <a:gd name="T38" fmla="*/ 96 w 144"/>
              <a:gd name="T39" fmla="*/ 110 h 176"/>
              <a:gd name="T40" fmla="*/ 101 w 144"/>
              <a:gd name="T41" fmla="*/ 115 h 176"/>
              <a:gd name="T42" fmla="*/ 97 w 144"/>
              <a:gd name="T43" fmla="*/ 123 h 176"/>
              <a:gd name="T44" fmla="*/ 98 w 144"/>
              <a:gd name="T45" fmla="*/ 102 h 176"/>
              <a:gd name="T46" fmla="*/ 106 w 144"/>
              <a:gd name="T47" fmla="*/ 98 h 176"/>
              <a:gd name="T48" fmla="*/ 81 w 144"/>
              <a:gd name="T49" fmla="*/ 113 h 176"/>
              <a:gd name="T50" fmla="*/ 58 w 144"/>
              <a:gd name="T51" fmla="*/ 97 h 176"/>
              <a:gd name="T52" fmla="*/ 65 w 144"/>
              <a:gd name="T53" fmla="*/ 128 h 176"/>
              <a:gd name="T54" fmla="*/ 67 w 144"/>
              <a:gd name="T55" fmla="*/ 117 h 176"/>
              <a:gd name="T56" fmla="*/ 80 w 144"/>
              <a:gd name="T57" fmla="*/ 106 h 176"/>
              <a:gd name="T58" fmla="*/ 67 w 144"/>
              <a:gd name="T59" fmla="*/ 96 h 176"/>
              <a:gd name="T60" fmla="*/ 65 w 144"/>
              <a:gd name="T61" fmla="*/ 111 h 176"/>
              <a:gd name="T62" fmla="*/ 68 w 144"/>
              <a:gd name="T63" fmla="*/ 101 h 176"/>
              <a:gd name="T64" fmla="*/ 67 w 144"/>
              <a:gd name="T65" fmla="*/ 11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4" h="176">
                <a:moveTo>
                  <a:pt x="44" y="116"/>
                </a:moveTo>
                <a:cubicBezTo>
                  <a:pt x="44" y="121"/>
                  <a:pt x="42" y="123"/>
                  <a:pt x="39" y="123"/>
                </a:cubicBezTo>
                <a:cubicBezTo>
                  <a:pt x="38" y="123"/>
                  <a:pt x="37" y="122"/>
                  <a:pt x="36" y="122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7" y="128"/>
                  <a:pt x="39" y="129"/>
                  <a:pt x="40" y="129"/>
                </a:cubicBezTo>
                <a:cubicBezTo>
                  <a:pt x="47" y="129"/>
                  <a:pt x="51" y="125"/>
                  <a:pt x="51" y="116"/>
                </a:cubicBezTo>
                <a:cubicBezTo>
                  <a:pt x="51" y="96"/>
                  <a:pt x="51" y="96"/>
                  <a:pt x="51" y="96"/>
                </a:cubicBezTo>
                <a:cubicBezTo>
                  <a:pt x="44" y="96"/>
                  <a:pt x="44" y="96"/>
                  <a:pt x="44" y="96"/>
                </a:cubicBezTo>
                <a:lnTo>
                  <a:pt x="44" y="116"/>
                </a:ln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  <a:moveTo>
                  <a:pt x="81" y="113"/>
                </a:moveTo>
                <a:cubicBezTo>
                  <a:pt x="81" y="117"/>
                  <a:pt x="82" y="121"/>
                  <a:pt x="85" y="124"/>
                </a:cubicBezTo>
                <a:cubicBezTo>
                  <a:pt x="88" y="127"/>
                  <a:pt x="92" y="128"/>
                  <a:pt x="97" y="128"/>
                </a:cubicBezTo>
                <a:cubicBezTo>
                  <a:pt x="101" y="128"/>
                  <a:pt x="105" y="127"/>
                  <a:pt x="107" y="127"/>
                </a:cubicBezTo>
                <a:cubicBezTo>
                  <a:pt x="107" y="110"/>
                  <a:pt x="107" y="110"/>
                  <a:pt x="107" y="110"/>
                </a:cubicBezTo>
                <a:cubicBezTo>
                  <a:pt x="96" y="110"/>
                  <a:pt x="96" y="110"/>
                  <a:pt x="96" y="110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101" y="115"/>
                  <a:pt x="101" y="115"/>
                  <a:pt x="101" y="115"/>
                </a:cubicBezTo>
                <a:cubicBezTo>
                  <a:pt x="101" y="122"/>
                  <a:pt x="101" y="122"/>
                  <a:pt x="101" y="122"/>
                </a:cubicBezTo>
                <a:cubicBezTo>
                  <a:pt x="100" y="122"/>
                  <a:pt x="99" y="123"/>
                  <a:pt x="97" y="123"/>
                </a:cubicBezTo>
                <a:cubicBezTo>
                  <a:pt x="92" y="123"/>
                  <a:pt x="88" y="119"/>
                  <a:pt x="88" y="112"/>
                </a:cubicBezTo>
                <a:cubicBezTo>
                  <a:pt x="88" y="105"/>
                  <a:pt x="92" y="102"/>
                  <a:pt x="98" y="102"/>
                </a:cubicBezTo>
                <a:cubicBezTo>
                  <a:pt x="101" y="102"/>
                  <a:pt x="103" y="102"/>
                  <a:pt x="105" y="103"/>
                </a:cubicBezTo>
                <a:cubicBezTo>
                  <a:pt x="106" y="98"/>
                  <a:pt x="106" y="98"/>
                  <a:pt x="106" y="98"/>
                </a:cubicBezTo>
                <a:cubicBezTo>
                  <a:pt x="105" y="97"/>
                  <a:pt x="102" y="96"/>
                  <a:pt x="98" y="96"/>
                </a:cubicBezTo>
                <a:cubicBezTo>
                  <a:pt x="88" y="96"/>
                  <a:pt x="81" y="102"/>
                  <a:pt x="81" y="113"/>
                </a:cubicBezTo>
                <a:close/>
                <a:moveTo>
                  <a:pt x="67" y="96"/>
                </a:moveTo>
                <a:cubicBezTo>
                  <a:pt x="63" y="96"/>
                  <a:pt x="60" y="96"/>
                  <a:pt x="58" y="97"/>
                </a:cubicBezTo>
                <a:cubicBezTo>
                  <a:pt x="58" y="128"/>
                  <a:pt x="58" y="128"/>
                  <a:pt x="58" y="128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6" y="117"/>
                  <a:pt x="66" y="117"/>
                  <a:pt x="67" y="117"/>
                </a:cubicBezTo>
                <a:cubicBezTo>
                  <a:pt x="71" y="117"/>
                  <a:pt x="75" y="116"/>
                  <a:pt x="77" y="113"/>
                </a:cubicBezTo>
                <a:cubicBezTo>
                  <a:pt x="79" y="112"/>
                  <a:pt x="80" y="109"/>
                  <a:pt x="80" y="106"/>
                </a:cubicBezTo>
                <a:cubicBezTo>
                  <a:pt x="80" y="103"/>
                  <a:pt x="78" y="100"/>
                  <a:pt x="76" y="99"/>
                </a:cubicBezTo>
                <a:cubicBezTo>
                  <a:pt x="74" y="97"/>
                  <a:pt x="71" y="96"/>
                  <a:pt x="67" y="96"/>
                </a:cubicBezTo>
                <a:close/>
                <a:moveTo>
                  <a:pt x="67" y="111"/>
                </a:moveTo>
                <a:cubicBezTo>
                  <a:pt x="66" y="111"/>
                  <a:pt x="65" y="111"/>
                  <a:pt x="65" y="111"/>
                </a:cubicBezTo>
                <a:cubicBezTo>
                  <a:pt x="65" y="102"/>
                  <a:pt x="65" y="102"/>
                  <a:pt x="65" y="102"/>
                </a:cubicBezTo>
                <a:cubicBezTo>
                  <a:pt x="65" y="102"/>
                  <a:pt x="66" y="101"/>
                  <a:pt x="68" y="101"/>
                </a:cubicBezTo>
                <a:cubicBezTo>
                  <a:pt x="71" y="101"/>
                  <a:pt x="73" y="103"/>
                  <a:pt x="73" y="106"/>
                </a:cubicBezTo>
                <a:cubicBezTo>
                  <a:pt x="73" y="109"/>
                  <a:pt x="71" y="111"/>
                  <a:pt x="67" y="11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2" name="Freeform 740"/>
          <p:cNvSpPr>
            <a:spLocks noEditPoints="1"/>
          </p:cNvSpPr>
          <p:nvPr/>
        </p:nvSpPr>
        <p:spPr bwMode="auto">
          <a:xfrm>
            <a:off x="10034194" y="5485331"/>
            <a:ext cx="386346" cy="486047"/>
          </a:xfrm>
          <a:custGeom>
            <a:avLst/>
            <a:gdLst>
              <a:gd name="T0" fmla="*/ 75 w 144"/>
              <a:gd name="T1" fmla="*/ 119 h 176"/>
              <a:gd name="T2" fmla="*/ 70 w 144"/>
              <a:gd name="T3" fmla="*/ 108 h 176"/>
              <a:gd name="T4" fmla="*/ 56 w 144"/>
              <a:gd name="T5" fmla="*/ 96 h 176"/>
              <a:gd name="T6" fmla="*/ 62 w 144"/>
              <a:gd name="T7" fmla="*/ 128 h 176"/>
              <a:gd name="T8" fmla="*/ 62 w 144"/>
              <a:gd name="T9" fmla="*/ 105 h 176"/>
              <a:gd name="T10" fmla="*/ 67 w 144"/>
              <a:gd name="T11" fmla="*/ 116 h 176"/>
              <a:gd name="T12" fmla="*/ 81 w 144"/>
              <a:gd name="T13" fmla="*/ 128 h 176"/>
              <a:gd name="T14" fmla="*/ 75 w 144"/>
              <a:gd name="T15" fmla="*/ 96 h 176"/>
              <a:gd name="T16" fmla="*/ 41 w 144"/>
              <a:gd name="T17" fmla="*/ 96 h 176"/>
              <a:gd name="T18" fmla="*/ 32 w 144"/>
              <a:gd name="T19" fmla="*/ 128 h 176"/>
              <a:gd name="T20" fmla="*/ 39 w 144"/>
              <a:gd name="T21" fmla="*/ 117 h 176"/>
              <a:gd name="T22" fmla="*/ 51 w 144"/>
              <a:gd name="T23" fmla="*/ 113 h 176"/>
              <a:gd name="T24" fmla="*/ 50 w 144"/>
              <a:gd name="T25" fmla="*/ 99 h 176"/>
              <a:gd name="T26" fmla="*/ 41 w 144"/>
              <a:gd name="T27" fmla="*/ 111 h 176"/>
              <a:gd name="T28" fmla="*/ 39 w 144"/>
              <a:gd name="T29" fmla="*/ 102 h 176"/>
              <a:gd name="T30" fmla="*/ 47 w 144"/>
              <a:gd name="T31" fmla="*/ 106 h 176"/>
              <a:gd name="T32" fmla="*/ 87 w 144"/>
              <a:gd name="T33" fmla="*/ 113 h 176"/>
              <a:gd name="T34" fmla="*/ 103 w 144"/>
              <a:gd name="T35" fmla="*/ 128 h 176"/>
              <a:gd name="T36" fmla="*/ 113 w 144"/>
              <a:gd name="T37" fmla="*/ 110 h 176"/>
              <a:gd name="T38" fmla="*/ 102 w 144"/>
              <a:gd name="T39" fmla="*/ 115 h 176"/>
              <a:gd name="T40" fmla="*/ 107 w 144"/>
              <a:gd name="T41" fmla="*/ 122 h 176"/>
              <a:gd name="T42" fmla="*/ 94 w 144"/>
              <a:gd name="T43" fmla="*/ 112 h 176"/>
              <a:gd name="T44" fmla="*/ 111 w 144"/>
              <a:gd name="T45" fmla="*/ 103 h 176"/>
              <a:gd name="T46" fmla="*/ 104 w 144"/>
              <a:gd name="T47" fmla="*/ 96 h 176"/>
              <a:gd name="T48" fmla="*/ 104 w 144"/>
              <a:gd name="T49" fmla="*/ 0 h 176"/>
              <a:gd name="T50" fmla="*/ 0 w 144"/>
              <a:gd name="T51" fmla="*/ 16 h 176"/>
              <a:gd name="T52" fmla="*/ 16 w 144"/>
              <a:gd name="T53" fmla="*/ 176 h 176"/>
              <a:gd name="T54" fmla="*/ 144 w 144"/>
              <a:gd name="T55" fmla="*/ 160 h 176"/>
              <a:gd name="T56" fmla="*/ 104 w 144"/>
              <a:gd name="T57" fmla="*/ 0 h 176"/>
              <a:gd name="T58" fmla="*/ 128 w 144"/>
              <a:gd name="T59" fmla="*/ 168 h 176"/>
              <a:gd name="T60" fmla="*/ 8 w 144"/>
              <a:gd name="T61" fmla="*/ 160 h 176"/>
              <a:gd name="T62" fmla="*/ 16 w 144"/>
              <a:gd name="T63" fmla="*/ 8 h 176"/>
              <a:gd name="T64" fmla="*/ 88 w 144"/>
              <a:gd name="T65" fmla="*/ 48 h 176"/>
              <a:gd name="T66" fmla="*/ 136 w 144"/>
              <a:gd name="T67" fmla="*/ 56 h 176"/>
              <a:gd name="T68" fmla="*/ 96 w 144"/>
              <a:gd name="T69" fmla="*/ 48 h 176"/>
              <a:gd name="T70" fmla="*/ 100 w 144"/>
              <a:gd name="T71" fmla="*/ 8 h 176"/>
              <a:gd name="T72" fmla="*/ 96 w 144"/>
              <a:gd name="T73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4" h="176">
                <a:moveTo>
                  <a:pt x="75" y="106"/>
                </a:moveTo>
                <a:cubicBezTo>
                  <a:pt x="75" y="110"/>
                  <a:pt x="75" y="115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ubicBezTo>
                  <a:pt x="74" y="115"/>
                  <a:pt x="72" y="111"/>
                  <a:pt x="70" y="108"/>
                </a:cubicBezTo>
                <a:cubicBezTo>
                  <a:pt x="64" y="96"/>
                  <a:pt x="64" y="96"/>
                  <a:pt x="64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2" y="128"/>
                  <a:pt x="62" y="128"/>
                  <a:pt x="62" y="128"/>
                </a:cubicBezTo>
                <a:cubicBezTo>
                  <a:pt x="62" y="118"/>
                  <a:pt x="62" y="118"/>
                  <a:pt x="62" y="118"/>
                </a:cubicBezTo>
                <a:cubicBezTo>
                  <a:pt x="62" y="113"/>
                  <a:pt x="62" y="109"/>
                  <a:pt x="62" y="105"/>
                </a:cubicBezTo>
                <a:cubicBezTo>
                  <a:pt x="62" y="105"/>
                  <a:pt x="62" y="105"/>
                  <a:pt x="62" y="105"/>
                </a:cubicBezTo>
                <a:cubicBezTo>
                  <a:pt x="64" y="108"/>
                  <a:pt x="66" y="112"/>
                  <a:pt x="67" y="116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81" y="128"/>
                  <a:pt x="81" y="128"/>
                  <a:pt x="81" y="128"/>
                </a:cubicBezTo>
                <a:cubicBezTo>
                  <a:pt x="81" y="96"/>
                  <a:pt x="81" y="96"/>
                  <a:pt x="81" y="96"/>
                </a:cubicBezTo>
                <a:cubicBezTo>
                  <a:pt x="75" y="96"/>
                  <a:pt x="75" y="96"/>
                  <a:pt x="75" y="96"/>
                </a:cubicBezTo>
                <a:lnTo>
                  <a:pt x="75" y="106"/>
                </a:lnTo>
                <a:close/>
                <a:moveTo>
                  <a:pt x="41" y="96"/>
                </a:moveTo>
                <a:cubicBezTo>
                  <a:pt x="37" y="96"/>
                  <a:pt x="34" y="96"/>
                  <a:pt x="32" y="97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7"/>
                  <a:pt x="39" y="117"/>
                  <a:pt x="39" y="117"/>
                </a:cubicBezTo>
                <a:cubicBezTo>
                  <a:pt x="40" y="117"/>
                  <a:pt x="40" y="117"/>
                  <a:pt x="41" y="117"/>
                </a:cubicBezTo>
                <a:cubicBezTo>
                  <a:pt x="45" y="117"/>
                  <a:pt x="49" y="116"/>
                  <a:pt x="51" y="113"/>
                </a:cubicBezTo>
                <a:cubicBezTo>
                  <a:pt x="53" y="112"/>
                  <a:pt x="54" y="109"/>
                  <a:pt x="54" y="106"/>
                </a:cubicBezTo>
                <a:cubicBezTo>
                  <a:pt x="54" y="103"/>
                  <a:pt x="52" y="100"/>
                  <a:pt x="50" y="99"/>
                </a:cubicBezTo>
                <a:cubicBezTo>
                  <a:pt x="48" y="97"/>
                  <a:pt x="45" y="96"/>
                  <a:pt x="41" y="96"/>
                </a:cubicBezTo>
                <a:close/>
                <a:moveTo>
                  <a:pt x="41" y="111"/>
                </a:moveTo>
                <a:cubicBezTo>
                  <a:pt x="40" y="111"/>
                  <a:pt x="39" y="111"/>
                  <a:pt x="39" y="111"/>
                </a:cubicBezTo>
                <a:cubicBezTo>
                  <a:pt x="39" y="102"/>
                  <a:pt x="39" y="102"/>
                  <a:pt x="39" y="102"/>
                </a:cubicBezTo>
                <a:cubicBezTo>
                  <a:pt x="39" y="102"/>
                  <a:pt x="40" y="101"/>
                  <a:pt x="42" y="101"/>
                </a:cubicBezTo>
                <a:cubicBezTo>
                  <a:pt x="45" y="101"/>
                  <a:pt x="47" y="103"/>
                  <a:pt x="47" y="106"/>
                </a:cubicBezTo>
                <a:cubicBezTo>
                  <a:pt x="47" y="109"/>
                  <a:pt x="45" y="111"/>
                  <a:pt x="41" y="111"/>
                </a:cubicBezTo>
                <a:close/>
                <a:moveTo>
                  <a:pt x="87" y="113"/>
                </a:moveTo>
                <a:cubicBezTo>
                  <a:pt x="87" y="117"/>
                  <a:pt x="88" y="121"/>
                  <a:pt x="91" y="124"/>
                </a:cubicBezTo>
                <a:cubicBezTo>
                  <a:pt x="94" y="127"/>
                  <a:pt x="98" y="128"/>
                  <a:pt x="103" y="128"/>
                </a:cubicBezTo>
                <a:cubicBezTo>
                  <a:pt x="107" y="128"/>
                  <a:pt x="111" y="127"/>
                  <a:pt x="113" y="127"/>
                </a:cubicBezTo>
                <a:cubicBezTo>
                  <a:pt x="113" y="110"/>
                  <a:pt x="113" y="110"/>
                  <a:pt x="113" y="110"/>
                </a:cubicBezTo>
                <a:cubicBezTo>
                  <a:pt x="102" y="110"/>
                  <a:pt x="102" y="110"/>
                  <a:pt x="102" y="110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07" y="122"/>
                  <a:pt x="107" y="122"/>
                  <a:pt x="107" y="122"/>
                </a:cubicBezTo>
                <a:cubicBezTo>
                  <a:pt x="106" y="122"/>
                  <a:pt x="105" y="123"/>
                  <a:pt x="103" y="123"/>
                </a:cubicBezTo>
                <a:cubicBezTo>
                  <a:pt x="98" y="123"/>
                  <a:pt x="94" y="119"/>
                  <a:pt x="94" y="112"/>
                </a:cubicBezTo>
                <a:cubicBezTo>
                  <a:pt x="94" y="105"/>
                  <a:pt x="98" y="102"/>
                  <a:pt x="104" y="102"/>
                </a:cubicBezTo>
                <a:cubicBezTo>
                  <a:pt x="107" y="102"/>
                  <a:pt x="109" y="102"/>
                  <a:pt x="111" y="103"/>
                </a:cubicBezTo>
                <a:cubicBezTo>
                  <a:pt x="112" y="98"/>
                  <a:pt x="112" y="98"/>
                  <a:pt x="112" y="98"/>
                </a:cubicBezTo>
                <a:cubicBezTo>
                  <a:pt x="111" y="97"/>
                  <a:pt x="108" y="96"/>
                  <a:pt x="104" y="96"/>
                </a:cubicBezTo>
                <a:cubicBezTo>
                  <a:pt x="94" y="96"/>
                  <a:pt x="87" y="102"/>
                  <a:pt x="87" y="113"/>
                </a:cubicBezTo>
                <a:close/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868778" y="6095999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chemeClr val="accent2"/>
                </a:solidFill>
              </a:rPr>
              <a:t>（图标可改变填充颜色</a:t>
            </a:r>
            <a:r>
              <a:rPr lang="zh-CN" altLang="en-US" sz="1600" smtClean="0">
                <a:solidFill>
                  <a:schemeClr val="accent2"/>
                </a:solidFill>
              </a:rPr>
              <a:t>）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23076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61"/>
          <p:cNvSpPr>
            <a:spLocks noEditPoints="1"/>
          </p:cNvSpPr>
          <p:nvPr/>
        </p:nvSpPr>
        <p:spPr bwMode="auto">
          <a:xfrm>
            <a:off x="1479941" y="713790"/>
            <a:ext cx="514241" cy="501051"/>
          </a:xfrm>
          <a:custGeom>
            <a:avLst/>
            <a:gdLst>
              <a:gd name="T0" fmla="*/ 172 w 176"/>
              <a:gd name="T1" fmla="*/ 0 h 176"/>
              <a:gd name="T2" fmla="*/ 28 w 176"/>
              <a:gd name="T3" fmla="*/ 0 h 176"/>
              <a:gd name="T4" fmla="*/ 24 w 176"/>
              <a:gd name="T5" fmla="*/ 4 h 176"/>
              <a:gd name="T6" fmla="*/ 24 w 176"/>
              <a:gd name="T7" fmla="*/ 64 h 176"/>
              <a:gd name="T8" fmla="*/ 28 w 176"/>
              <a:gd name="T9" fmla="*/ 68 h 176"/>
              <a:gd name="T10" fmla="*/ 32 w 176"/>
              <a:gd name="T11" fmla="*/ 64 h 176"/>
              <a:gd name="T12" fmla="*/ 32 w 176"/>
              <a:gd name="T13" fmla="*/ 8 h 176"/>
              <a:gd name="T14" fmla="*/ 168 w 176"/>
              <a:gd name="T15" fmla="*/ 8 h 176"/>
              <a:gd name="T16" fmla="*/ 168 w 176"/>
              <a:gd name="T17" fmla="*/ 168 h 176"/>
              <a:gd name="T18" fmla="*/ 32 w 176"/>
              <a:gd name="T19" fmla="*/ 168 h 176"/>
              <a:gd name="T20" fmla="*/ 32 w 176"/>
              <a:gd name="T21" fmla="*/ 112 h 176"/>
              <a:gd name="T22" fmla="*/ 28 w 176"/>
              <a:gd name="T23" fmla="*/ 108 h 176"/>
              <a:gd name="T24" fmla="*/ 24 w 176"/>
              <a:gd name="T25" fmla="*/ 112 h 176"/>
              <a:gd name="T26" fmla="*/ 24 w 176"/>
              <a:gd name="T27" fmla="*/ 172 h 176"/>
              <a:gd name="T28" fmla="*/ 28 w 176"/>
              <a:gd name="T29" fmla="*/ 176 h 176"/>
              <a:gd name="T30" fmla="*/ 172 w 176"/>
              <a:gd name="T31" fmla="*/ 176 h 176"/>
              <a:gd name="T32" fmla="*/ 176 w 176"/>
              <a:gd name="T33" fmla="*/ 172 h 176"/>
              <a:gd name="T34" fmla="*/ 176 w 176"/>
              <a:gd name="T35" fmla="*/ 4 h 176"/>
              <a:gd name="T36" fmla="*/ 172 w 176"/>
              <a:gd name="T37" fmla="*/ 0 h 176"/>
              <a:gd name="T38" fmla="*/ 105 w 176"/>
              <a:gd name="T39" fmla="*/ 117 h 176"/>
              <a:gd name="T40" fmla="*/ 104 w 176"/>
              <a:gd name="T41" fmla="*/ 120 h 176"/>
              <a:gd name="T42" fmla="*/ 108 w 176"/>
              <a:gd name="T43" fmla="*/ 124 h 176"/>
              <a:gd name="T44" fmla="*/ 111 w 176"/>
              <a:gd name="T45" fmla="*/ 123 h 176"/>
              <a:gd name="T46" fmla="*/ 143 w 176"/>
              <a:gd name="T47" fmla="*/ 91 h 176"/>
              <a:gd name="T48" fmla="*/ 144 w 176"/>
              <a:gd name="T49" fmla="*/ 88 h 176"/>
              <a:gd name="T50" fmla="*/ 143 w 176"/>
              <a:gd name="T51" fmla="*/ 85 h 176"/>
              <a:gd name="T52" fmla="*/ 111 w 176"/>
              <a:gd name="T53" fmla="*/ 53 h 176"/>
              <a:gd name="T54" fmla="*/ 108 w 176"/>
              <a:gd name="T55" fmla="*/ 52 h 176"/>
              <a:gd name="T56" fmla="*/ 104 w 176"/>
              <a:gd name="T57" fmla="*/ 56 h 176"/>
              <a:gd name="T58" fmla="*/ 105 w 176"/>
              <a:gd name="T59" fmla="*/ 59 h 176"/>
              <a:gd name="T60" fmla="*/ 130 w 176"/>
              <a:gd name="T61" fmla="*/ 84 h 176"/>
              <a:gd name="T62" fmla="*/ 4 w 176"/>
              <a:gd name="T63" fmla="*/ 84 h 176"/>
              <a:gd name="T64" fmla="*/ 0 w 176"/>
              <a:gd name="T65" fmla="*/ 88 h 176"/>
              <a:gd name="T66" fmla="*/ 4 w 176"/>
              <a:gd name="T67" fmla="*/ 92 h 176"/>
              <a:gd name="T68" fmla="*/ 130 w 176"/>
              <a:gd name="T69" fmla="*/ 92 h 176"/>
              <a:gd name="T70" fmla="*/ 105 w 176"/>
              <a:gd name="T71" fmla="*/ 11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72" y="0"/>
                </a:move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2"/>
                  <a:pt x="24" y="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66"/>
                  <a:pt x="26" y="68"/>
                  <a:pt x="28" y="68"/>
                </a:cubicBezTo>
                <a:cubicBezTo>
                  <a:pt x="30" y="68"/>
                  <a:pt x="32" y="66"/>
                  <a:pt x="32" y="64"/>
                </a:cubicBezTo>
                <a:cubicBezTo>
                  <a:pt x="32" y="8"/>
                  <a:pt x="32" y="8"/>
                  <a:pt x="32" y="8"/>
                </a:cubicBezTo>
                <a:cubicBezTo>
                  <a:pt x="168" y="8"/>
                  <a:pt x="168" y="8"/>
                  <a:pt x="168" y="8"/>
                </a:cubicBezTo>
                <a:cubicBezTo>
                  <a:pt x="168" y="168"/>
                  <a:pt x="168" y="168"/>
                  <a:pt x="168" y="168"/>
                </a:cubicBezTo>
                <a:cubicBezTo>
                  <a:pt x="32" y="168"/>
                  <a:pt x="32" y="168"/>
                  <a:pt x="32" y="168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0"/>
                  <a:pt x="30" y="108"/>
                  <a:pt x="28" y="108"/>
                </a:cubicBezTo>
                <a:cubicBezTo>
                  <a:pt x="26" y="108"/>
                  <a:pt x="24" y="110"/>
                  <a:pt x="24" y="112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4"/>
                  <a:pt x="176" y="4"/>
                  <a:pt x="176" y="4"/>
                </a:cubicBezTo>
                <a:cubicBezTo>
                  <a:pt x="176" y="2"/>
                  <a:pt x="174" y="0"/>
                  <a:pt x="172" y="0"/>
                </a:cubicBezTo>
                <a:close/>
                <a:moveTo>
                  <a:pt x="105" y="117"/>
                </a:moveTo>
                <a:cubicBezTo>
                  <a:pt x="104" y="118"/>
                  <a:pt x="104" y="119"/>
                  <a:pt x="104" y="120"/>
                </a:cubicBezTo>
                <a:cubicBezTo>
                  <a:pt x="104" y="122"/>
                  <a:pt x="106" y="124"/>
                  <a:pt x="108" y="124"/>
                </a:cubicBezTo>
                <a:cubicBezTo>
                  <a:pt x="109" y="124"/>
                  <a:pt x="110" y="124"/>
                  <a:pt x="111" y="123"/>
                </a:cubicBezTo>
                <a:cubicBezTo>
                  <a:pt x="143" y="91"/>
                  <a:pt x="143" y="91"/>
                  <a:pt x="143" y="91"/>
                </a:cubicBezTo>
                <a:cubicBezTo>
                  <a:pt x="144" y="90"/>
                  <a:pt x="144" y="89"/>
                  <a:pt x="144" y="88"/>
                </a:cubicBezTo>
                <a:cubicBezTo>
                  <a:pt x="144" y="87"/>
                  <a:pt x="144" y="86"/>
                  <a:pt x="143" y="85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110" y="52"/>
                  <a:pt x="109" y="52"/>
                  <a:pt x="108" y="52"/>
                </a:cubicBezTo>
                <a:cubicBezTo>
                  <a:pt x="106" y="52"/>
                  <a:pt x="104" y="54"/>
                  <a:pt x="104" y="56"/>
                </a:cubicBezTo>
                <a:cubicBezTo>
                  <a:pt x="104" y="57"/>
                  <a:pt x="104" y="58"/>
                  <a:pt x="105" y="59"/>
                </a:cubicBezTo>
                <a:cubicBezTo>
                  <a:pt x="130" y="84"/>
                  <a:pt x="130" y="84"/>
                  <a:pt x="130" y="84"/>
                </a:cubicBezTo>
                <a:cubicBezTo>
                  <a:pt x="4" y="84"/>
                  <a:pt x="4" y="84"/>
                  <a:pt x="4" y="84"/>
                </a:cubicBezTo>
                <a:cubicBezTo>
                  <a:pt x="2" y="84"/>
                  <a:pt x="0" y="86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130" y="92"/>
                  <a:pt x="130" y="92"/>
                  <a:pt x="130" y="92"/>
                </a:cubicBezTo>
                <a:lnTo>
                  <a:pt x="105" y="1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" name="Freeform 762"/>
          <p:cNvSpPr>
            <a:spLocks noEditPoints="1"/>
          </p:cNvSpPr>
          <p:nvPr/>
        </p:nvSpPr>
        <p:spPr bwMode="auto">
          <a:xfrm>
            <a:off x="2455672" y="713790"/>
            <a:ext cx="501051" cy="501051"/>
          </a:xfrm>
          <a:custGeom>
            <a:avLst/>
            <a:gdLst>
              <a:gd name="T0" fmla="*/ 148 w 176"/>
              <a:gd name="T1" fmla="*/ 108 h 176"/>
              <a:gd name="T2" fmla="*/ 144 w 176"/>
              <a:gd name="T3" fmla="*/ 112 h 176"/>
              <a:gd name="T4" fmla="*/ 144 w 176"/>
              <a:gd name="T5" fmla="*/ 168 h 176"/>
              <a:gd name="T6" fmla="*/ 8 w 176"/>
              <a:gd name="T7" fmla="*/ 168 h 176"/>
              <a:gd name="T8" fmla="*/ 8 w 176"/>
              <a:gd name="T9" fmla="*/ 8 h 176"/>
              <a:gd name="T10" fmla="*/ 144 w 176"/>
              <a:gd name="T11" fmla="*/ 8 h 176"/>
              <a:gd name="T12" fmla="*/ 144 w 176"/>
              <a:gd name="T13" fmla="*/ 64 h 176"/>
              <a:gd name="T14" fmla="*/ 148 w 176"/>
              <a:gd name="T15" fmla="*/ 68 h 176"/>
              <a:gd name="T16" fmla="*/ 152 w 176"/>
              <a:gd name="T17" fmla="*/ 64 h 176"/>
              <a:gd name="T18" fmla="*/ 152 w 176"/>
              <a:gd name="T19" fmla="*/ 4 h 176"/>
              <a:gd name="T20" fmla="*/ 148 w 176"/>
              <a:gd name="T21" fmla="*/ 0 h 176"/>
              <a:gd name="T22" fmla="*/ 4 w 176"/>
              <a:gd name="T23" fmla="*/ 0 h 176"/>
              <a:gd name="T24" fmla="*/ 0 w 176"/>
              <a:gd name="T25" fmla="*/ 4 h 176"/>
              <a:gd name="T26" fmla="*/ 0 w 176"/>
              <a:gd name="T27" fmla="*/ 172 h 176"/>
              <a:gd name="T28" fmla="*/ 4 w 176"/>
              <a:gd name="T29" fmla="*/ 176 h 176"/>
              <a:gd name="T30" fmla="*/ 148 w 176"/>
              <a:gd name="T31" fmla="*/ 176 h 176"/>
              <a:gd name="T32" fmla="*/ 152 w 176"/>
              <a:gd name="T33" fmla="*/ 172 h 176"/>
              <a:gd name="T34" fmla="*/ 152 w 176"/>
              <a:gd name="T35" fmla="*/ 112 h 176"/>
              <a:gd name="T36" fmla="*/ 148 w 176"/>
              <a:gd name="T37" fmla="*/ 108 h 176"/>
              <a:gd name="T38" fmla="*/ 172 w 176"/>
              <a:gd name="T39" fmla="*/ 84 h 176"/>
              <a:gd name="T40" fmla="*/ 46 w 176"/>
              <a:gd name="T41" fmla="*/ 84 h 176"/>
              <a:gd name="T42" fmla="*/ 71 w 176"/>
              <a:gd name="T43" fmla="*/ 59 h 176"/>
              <a:gd name="T44" fmla="*/ 72 w 176"/>
              <a:gd name="T45" fmla="*/ 56 h 176"/>
              <a:gd name="T46" fmla="*/ 68 w 176"/>
              <a:gd name="T47" fmla="*/ 52 h 176"/>
              <a:gd name="T48" fmla="*/ 65 w 176"/>
              <a:gd name="T49" fmla="*/ 53 h 176"/>
              <a:gd name="T50" fmla="*/ 33 w 176"/>
              <a:gd name="T51" fmla="*/ 85 h 176"/>
              <a:gd name="T52" fmla="*/ 32 w 176"/>
              <a:gd name="T53" fmla="*/ 88 h 176"/>
              <a:gd name="T54" fmla="*/ 33 w 176"/>
              <a:gd name="T55" fmla="*/ 91 h 176"/>
              <a:gd name="T56" fmla="*/ 65 w 176"/>
              <a:gd name="T57" fmla="*/ 123 h 176"/>
              <a:gd name="T58" fmla="*/ 68 w 176"/>
              <a:gd name="T59" fmla="*/ 124 h 176"/>
              <a:gd name="T60" fmla="*/ 72 w 176"/>
              <a:gd name="T61" fmla="*/ 120 h 176"/>
              <a:gd name="T62" fmla="*/ 71 w 176"/>
              <a:gd name="T63" fmla="*/ 117 h 176"/>
              <a:gd name="T64" fmla="*/ 46 w 176"/>
              <a:gd name="T65" fmla="*/ 92 h 176"/>
              <a:gd name="T66" fmla="*/ 172 w 176"/>
              <a:gd name="T67" fmla="*/ 92 h 176"/>
              <a:gd name="T68" fmla="*/ 176 w 176"/>
              <a:gd name="T69" fmla="*/ 88 h 176"/>
              <a:gd name="T70" fmla="*/ 172 w 176"/>
              <a:gd name="T71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48" y="108"/>
                </a:moveTo>
                <a:cubicBezTo>
                  <a:pt x="146" y="108"/>
                  <a:pt x="144" y="110"/>
                  <a:pt x="144" y="112"/>
                </a:cubicBezTo>
                <a:cubicBezTo>
                  <a:pt x="144" y="168"/>
                  <a:pt x="144" y="168"/>
                  <a:pt x="144" y="168"/>
                </a:cubicBezTo>
                <a:cubicBezTo>
                  <a:pt x="8" y="168"/>
                  <a:pt x="8" y="168"/>
                  <a:pt x="8" y="168"/>
                </a:cubicBezTo>
                <a:cubicBezTo>
                  <a:pt x="8" y="8"/>
                  <a:pt x="8" y="8"/>
                  <a:pt x="8" y="8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64"/>
                  <a:pt x="144" y="64"/>
                  <a:pt x="144" y="64"/>
                </a:cubicBezTo>
                <a:cubicBezTo>
                  <a:pt x="144" y="66"/>
                  <a:pt x="146" y="68"/>
                  <a:pt x="148" y="68"/>
                </a:cubicBezTo>
                <a:cubicBezTo>
                  <a:pt x="150" y="68"/>
                  <a:pt x="152" y="66"/>
                  <a:pt x="152" y="64"/>
                </a:cubicBezTo>
                <a:cubicBezTo>
                  <a:pt x="152" y="4"/>
                  <a:pt x="152" y="4"/>
                  <a:pt x="152" y="4"/>
                </a:cubicBezTo>
                <a:cubicBezTo>
                  <a:pt x="152" y="2"/>
                  <a:pt x="150" y="0"/>
                  <a:pt x="148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112"/>
                  <a:pt x="152" y="112"/>
                  <a:pt x="152" y="112"/>
                </a:cubicBezTo>
                <a:cubicBezTo>
                  <a:pt x="152" y="110"/>
                  <a:pt x="150" y="108"/>
                  <a:pt x="148" y="108"/>
                </a:cubicBezTo>
                <a:close/>
                <a:moveTo>
                  <a:pt x="172" y="84"/>
                </a:moveTo>
                <a:cubicBezTo>
                  <a:pt x="46" y="84"/>
                  <a:pt x="46" y="84"/>
                  <a:pt x="46" y="84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8"/>
                  <a:pt x="72" y="57"/>
                  <a:pt x="72" y="56"/>
                </a:cubicBezTo>
                <a:cubicBezTo>
                  <a:pt x="72" y="54"/>
                  <a:pt x="70" y="52"/>
                  <a:pt x="68" y="52"/>
                </a:cubicBezTo>
                <a:cubicBezTo>
                  <a:pt x="67" y="52"/>
                  <a:pt x="66" y="52"/>
                  <a:pt x="65" y="53"/>
                </a:cubicBezTo>
                <a:cubicBezTo>
                  <a:pt x="33" y="85"/>
                  <a:pt x="33" y="85"/>
                  <a:pt x="33" y="85"/>
                </a:cubicBezTo>
                <a:cubicBezTo>
                  <a:pt x="32" y="86"/>
                  <a:pt x="32" y="87"/>
                  <a:pt x="32" y="88"/>
                </a:cubicBezTo>
                <a:cubicBezTo>
                  <a:pt x="32" y="89"/>
                  <a:pt x="32" y="90"/>
                  <a:pt x="33" y="91"/>
                </a:cubicBezTo>
                <a:cubicBezTo>
                  <a:pt x="65" y="123"/>
                  <a:pt x="65" y="123"/>
                  <a:pt x="65" y="123"/>
                </a:cubicBezTo>
                <a:cubicBezTo>
                  <a:pt x="66" y="124"/>
                  <a:pt x="67" y="124"/>
                  <a:pt x="68" y="124"/>
                </a:cubicBezTo>
                <a:cubicBezTo>
                  <a:pt x="70" y="124"/>
                  <a:pt x="72" y="122"/>
                  <a:pt x="72" y="120"/>
                </a:cubicBezTo>
                <a:cubicBezTo>
                  <a:pt x="72" y="119"/>
                  <a:pt x="72" y="118"/>
                  <a:pt x="71" y="117"/>
                </a:cubicBezTo>
                <a:cubicBezTo>
                  <a:pt x="46" y="92"/>
                  <a:pt x="46" y="92"/>
                  <a:pt x="46" y="92"/>
                </a:cubicBezTo>
                <a:cubicBezTo>
                  <a:pt x="172" y="92"/>
                  <a:pt x="172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6"/>
                  <a:pt x="174" y="84"/>
                  <a:pt x="172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" name="Freeform 763"/>
          <p:cNvSpPr/>
          <p:nvPr/>
        </p:nvSpPr>
        <p:spPr bwMode="auto">
          <a:xfrm>
            <a:off x="3550077" y="713790"/>
            <a:ext cx="263711" cy="501051"/>
          </a:xfrm>
          <a:custGeom>
            <a:avLst/>
            <a:gdLst>
              <a:gd name="T0" fmla="*/ 84 w 88"/>
              <a:gd name="T1" fmla="*/ 128 h 176"/>
              <a:gd name="T2" fmla="*/ 81 w 88"/>
              <a:gd name="T3" fmla="*/ 129 h 176"/>
              <a:gd name="T4" fmla="*/ 48 w 88"/>
              <a:gd name="T5" fmla="*/ 162 h 176"/>
              <a:gd name="T6" fmla="*/ 48 w 88"/>
              <a:gd name="T7" fmla="*/ 4 h 176"/>
              <a:gd name="T8" fmla="*/ 44 w 88"/>
              <a:gd name="T9" fmla="*/ 0 h 176"/>
              <a:gd name="T10" fmla="*/ 40 w 88"/>
              <a:gd name="T11" fmla="*/ 4 h 176"/>
              <a:gd name="T12" fmla="*/ 40 w 88"/>
              <a:gd name="T13" fmla="*/ 162 h 176"/>
              <a:gd name="T14" fmla="*/ 7 w 88"/>
              <a:gd name="T15" fmla="*/ 129 h 176"/>
              <a:gd name="T16" fmla="*/ 4 w 88"/>
              <a:gd name="T17" fmla="*/ 128 h 176"/>
              <a:gd name="T18" fmla="*/ 0 w 88"/>
              <a:gd name="T19" fmla="*/ 132 h 176"/>
              <a:gd name="T20" fmla="*/ 1 w 88"/>
              <a:gd name="T21" fmla="*/ 135 h 176"/>
              <a:gd name="T22" fmla="*/ 41 w 88"/>
              <a:gd name="T23" fmla="*/ 175 h 176"/>
              <a:gd name="T24" fmla="*/ 44 w 88"/>
              <a:gd name="T25" fmla="*/ 176 h 176"/>
              <a:gd name="T26" fmla="*/ 47 w 88"/>
              <a:gd name="T27" fmla="*/ 175 h 176"/>
              <a:gd name="T28" fmla="*/ 87 w 88"/>
              <a:gd name="T29" fmla="*/ 135 h 176"/>
              <a:gd name="T30" fmla="*/ 88 w 88"/>
              <a:gd name="T31" fmla="*/ 132 h 176"/>
              <a:gd name="T32" fmla="*/ 84 w 88"/>
              <a:gd name="T33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8" h="176">
                <a:moveTo>
                  <a:pt x="84" y="128"/>
                </a:moveTo>
                <a:cubicBezTo>
                  <a:pt x="83" y="128"/>
                  <a:pt x="82" y="128"/>
                  <a:pt x="81" y="129"/>
                </a:cubicBezTo>
                <a:cubicBezTo>
                  <a:pt x="48" y="162"/>
                  <a:pt x="48" y="162"/>
                  <a:pt x="48" y="162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2"/>
                  <a:pt x="46" y="0"/>
                  <a:pt x="44" y="0"/>
                </a:cubicBezTo>
                <a:cubicBezTo>
                  <a:pt x="42" y="0"/>
                  <a:pt x="40" y="2"/>
                  <a:pt x="40" y="4"/>
                </a:cubicBezTo>
                <a:cubicBezTo>
                  <a:pt x="40" y="162"/>
                  <a:pt x="40" y="162"/>
                  <a:pt x="40" y="162"/>
                </a:cubicBezTo>
                <a:cubicBezTo>
                  <a:pt x="7" y="129"/>
                  <a:pt x="7" y="129"/>
                  <a:pt x="7" y="129"/>
                </a:cubicBezTo>
                <a:cubicBezTo>
                  <a:pt x="6" y="128"/>
                  <a:pt x="5" y="128"/>
                  <a:pt x="4" y="128"/>
                </a:cubicBezTo>
                <a:cubicBezTo>
                  <a:pt x="2" y="128"/>
                  <a:pt x="0" y="130"/>
                  <a:pt x="0" y="132"/>
                </a:cubicBezTo>
                <a:cubicBezTo>
                  <a:pt x="0" y="133"/>
                  <a:pt x="0" y="134"/>
                  <a:pt x="1" y="135"/>
                </a:cubicBezTo>
                <a:cubicBezTo>
                  <a:pt x="41" y="175"/>
                  <a:pt x="41" y="175"/>
                  <a:pt x="41" y="175"/>
                </a:cubicBezTo>
                <a:cubicBezTo>
                  <a:pt x="42" y="176"/>
                  <a:pt x="43" y="176"/>
                  <a:pt x="44" y="176"/>
                </a:cubicBezTo>
                <a:cubicBezTo>
                  <a:pt x="45" y="176"/>
                  <a:pt x="46" y="176"/>
                  <a:pt x="47" y="175"/>
                </a:cubicBezTo>
                <a:cubicBezTo>
                  <a:pt x="87" y="135"/>
                  <a:pt x="87" y="135"/>
                  <a:pt x="87" y="135"/>
                </a:cubicBezTo>
                <a:cubicBezTo>
                  <a:pt x="88" y="134"/>
                  <a:pt x="88" y="133"/>
                  <a:pt x="88" y="132"/>
                </a:cubicBezTo>
                <a:cubicBezTo>
                  <a:pt x="88" y="130"/>
                  <a:pt x="86" y="128"/>
                  <a:pt x="84" y="1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" name="Freeform 764"/>
          <p:cNvSpPr/>
          <p:nvPr/>
        </p:nvSpPr>
        <p:spPr bwMode="auto">
          <a:xfrm>
            <a:off x="4525807" y="713790"/>
            <a:ext cx="250530" cy="501051"/>
          </a:xfrm>
          <a:custGeom>
            <a:avLst/>
            <a:gdLst>
              <a:gd name="T0" fmla="*/ 87 w 88"/>
              <a:gd name="T1" fmla="*/ 41 h 176"/>
              <a:gd name="T2" fmla="*/ 47 w 88"/>
              <a:gd name="T3" fmla="*/ 1 h 176"/>
              <a:gd name="T4" fmla="*/ 44 w 88"/>
              <a:gd name="T5" fmla="*/ 0 h 176"/>
              <a:gd name="T6" fmla="*/ 41 w 88"/>
              <a:gd name="T7" fmla="*/ 1 h 176"/>
              <a:gd name="T8" fmla="*/ 1 w 88"/>
              <a:gd name="T9" fmla="*/ 41 h 176"/>
              <a:gd name="T10" fmla="*/ 0 w 88"/>
              <a:gd name="T11" fmla="*/ 44 h 176"/>
              <a:gd name="T12" fmla="*/ 4 w 88"/>
              <a:gd name="T13" fmla="*/ 48 h 176"/>
              <a:gd name="T14" fmla="*/ 7 w 88"/>
              <a:gd name="T15" fmla="*/ 47 h 176"/>
              <a:gd name="T16" fmla="*/ 40 w 88"/>
              <a:gd name="T17" fmla="*/ 14 h 176"/>
              <a:gd name="T18" fmla="*/ 40 w 88"/>
              <a:gd name="T19" fmla="*/ 172 h 176"/>
              <a:gd name="T20" fmla="*/ 44 w 88"/>
              <a:gd name="T21" fmla="*/ 176 h 176"/>
              <a:gd name="T22" fmla="*/ 48 w 88"/>
              <a:gd name="T23" fmla="*/ 172 h 176"/>
              <a:gd name="T24" fmla="*/ 48 w 88"/>
              <a:gd name="T25" fmla="*/ 14 h 176"/>
              <a:gd name="T26" fmla="*/ 81 w 88"/>
              <a:gd name="T27" fmla="*/ 47 h 176"/>
              <a:gd name="T28" fmla="*/ 84 w 88"/>
              <a:gd name="T29" fmla="*/ 48 h 176"/>
              <a:gd name="T30" fmla="*/ 88 w 88"/>
              <a:gd name="T31" fmla="*/ 44 h 176"/>
              <a:gd name="T32" fmla="*/ 87 w 88"/>
              <a:gd name="T33" fmla="*/ 4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8" h="176">
                <a:moveTo>
                  <a:pt x="87" y="41"/>
                </a:moveTo>
                <a:cubicBezTo>
                  <a:pt x="47" y="1"/>
                  <a:pt x="47" y="1"/>
                  <a:pt x="47" y="1"/>
                </a:cubicBezTo>
                <a:cubicBezTo>
                  <a:pt x="46" y="0"/>
                  <a:pt x="45" y="0"/>
                  <a:pt x="44" y="0"/>
                </a:cubicBezTo>
                <a:cubicBezTo>
                  <a:pt x="43" y="0"/>
                  <a:pt x="42" y="0"/>
                  <a:pt x="41" y="1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2"/>
                  <a:pt x="0" y="43"/>
                  <a:pt x="0" y="44"/>
                </a:cubicBezTo>
                <a:cubicBezTo>
                  <a:pt x="0" y="46"/>
                  <a:pt x="2" y="48"/>
                  <a:pt x="4" y="48"/>
                </a:cubicBezTo>
                <a:cubicBezTo>
                  <a:pt x="5" y="48"/>
                  <a:pt x="6" y="48"/>
                  <a:pt x="7" y="47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72"/>
                  <a:pt x="40" y="172"/>
                  <a:pt x="40" y="172"/>
                </a:cubicBezTo>
                <a:cubicBezTo>
                  <a:pt x="40" y="174"/>
                  <a:pt x="42" y="176"/>
                  <a:pt x="44" y="176"/>
                </a:cubicBezTo>
                <a:cubicBezTo>
                  <a:pt x="46" y="176"/>
                  <a:pt x="48" y="174"/>
                  <a:pt x="48" y="172"/>
                </a:cubicBezTo>
                <a:cubicBezTo>
                  <a:pt x="48" y="14"/>
                  <a:pt x="48" y="14"/>
                  <a:pt x="48" y="14"/>
                </a:cubicBezTo>
                <a:cubicBezTo>
                  <a:pt x="81" y="47"/>
                  <a:pt x="81" y="47"/>
                  <a:pt x="81" y="47"/>
                </a:cubicBezTo>
                <a:cubicBezTo>
                  <a:pt x="82" y="48"/>
                  <a:pt x="83" y="48"/>
                  <a:pt x="84" y="48"/>
                </a:cubicBezTo>
                <a:cubicBezTo>
                  <a:pt x="86" y="48"/>
                  <a:pt x="88" y="46"/>
                  <a:pt x="88" y="44"/>
                </a:cubicBezTo>
                <a:cubicBezTo>
                  <a:pt x="88" y="43"/>
                  <a:pt x="88" y="42"/>
                  <a:pt x="87" y="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" name="Freeform 765"/>
          <p:cNvSpPr/>
          <p:nvPr/>
        </p:nvSpPr>
        <p:spPr bwMode="auto">
          <a:xfrm>
            <a:off x="5369683" y="832456"/>
            <a:ext cx="514241" cy="263711"/>
          </a:xfrm>
          <a:custGeom>
            <a:avLst/>
            <a:gdLst>
              <a:gd name="T0" fmla="*/ 172 w 176"/>
              <a:gd name="T1" fmla="*/ 40 h 88"/>
              <a:gd name="T2" fmla="*/ 14 w 176"/>
              <a:gd name="T3" fmla="*/ 40 h 88"/>
              <a:gd name="T4" fmla="*/ 47 w 176"/>
              <a:gd name="T5" fmla="*/ 7 h 88"/>
              <a:gd name="T6" fmla="*/ 48 w 176"/>
              <a:gd name="T7" fmla="*/ 4 h 88"/>
              <a:gd name="T8" fmla="*/ 44 w 176"/>
              <a:gd name="T9" fmla="*/ 0 h 88"/>
              <a:gd name="T10" fmla="*/ 41 w 176"/>
              <a:gd name="T11" fmla="*/ 1 h 88"/>
              <a:gd name="T12" fmla="*/ 1 w 176"/>
              <a:gd name="T13" fmla="*/ 41 h 88"/>
              <a:gd name="T14" fmla="*/ 0 w 176"/>
              <a:gd name="T15" fmla="*/ 44 h 88"/>
              <a:gd name="T16" fmla="*/ 1 w 176"/>
              <a:gd name="T17" fmla="*/ 47 h 88"/>
              <a:gd name="T18" fmla="*/ 41 w 176"/>
              <a:gd name="T19" fmla="*/ 87 h 88"/>
              <a:gd name="T20" fmla="*/ 44 w 176"/>
              <a:gd name="T21" fmla="*/ 88 h 88"/>
              <a:gd name="T22" fmla="*/ 48 w 176"/>
              <a:gd name="T23" fmla="*/ 84 h 88"/>
              <a:gd name="T24" fmla="*/ 47 w 176"/>
              <a:gd name="T25" fmla="*/ 81 h 88"/>
              <a:gd name="T26" fmla="*/ 14 w 176"/>
              <a:gd name="T27" fmla="*/ 48 h 88"/>
              <a:gd name="T28" fmla="*/ 172 w 176"/>
              <a:gd name="T29" fmla="*/ 48 h 88"/>
              <a:gd name="T30" fmla="*/ 176 w 176"/>
              <a:gd name="T31" fmla="*/ 44 h 88"/>
              <a:gd name="T32" fmla="*/ 172 w 176"/>
              <a:gd name="T33" fmla="*/ 4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6" h="88">
                <a:moveTo>
                  <a:pt x="172" y="40"/>
                </a:moveTo>
                <a:cubicBezTo>
                  <a:pt x="14" y="40"/>
                  <a:pt x="14" y="40"/>
                  <a:pt x="14" y="40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6"/>
                  <a:pt x="48" y="5"/>
                  <a:pt x="48" y="4"/>
                </a:cubicBezTo>
                <a:cubicBezTo>
                  <a:pt x="48" y="2"/>
                  <a:pt x="46" y="0"/>
                  <a:pt x="44" y="0"/>
                </a:cubicBezTo>
                <a:cubicBezTo>
                  <a:pt x="43" y="0"/>
                  <a:pt x="42" y="0"/>
                  <a:pt x="41" y="1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2"/>
                  <a:pt x="0" y="43"/>
                  <a:pt x="0" y="44"/>
                </a:cubicBezTo>
                <a:cubicBezTo>
                  <a:pt x="0" y="45"/>
                  <a:pt x="0" y="46"/>
                  <a:pt x="1" y="47"/>
                </a:cubicBezTo>
                <a:cubicBezTo>
                  <a:pt x="41" y="87"/>
                  <a:pt x="41" y="87"/>
                  <a:pt x="41" y="87"/>
                </a:cubicBezTo>
                <a:cubicBezTo>
                  <a:pt x="42" y="88"/>
                  <a:pt x="43" y="88"/>
                  <a:pt x="44" y="88"/>
                </a:cubicBezTo>
                <a:cubicBezTo>
                  <a:pt x="46" y="88"/>
                  <a:pt x="48" y="86"/>
                  <a:pt x="48" y="84"/>
                </a:cubicBezTo>
                <a:cubicBezTo>
                  <a:pt x="48" y="83"/>
                  <a:pt x="48" y="82"/>
                  <a:pt x="47" y="81"/>
                </a:cubicBezTo>
                <a:cubicBezTo>
                  <a:pt x="14" y="48"/>
                  <a:pt x="14" y="48"/>
                  <a:pt x="14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4" y="48"/>
                  <a:pt x="176" y="46"/>
                  <a:pt x="176" y="44"/>
                </a:cubicBezTo>
                <a:cubicBezTo>
                  <a:pt x="176" y="42"/>
                  <a:pt x="174" y="40"/>
                  <a:pt x="172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8" name="Freeform 766"/>
          <p:cNvSpPr/>
          <p:nvPr/>
        </p:nvSpPr>
        <p:spPr bwMode="auto">
          <a:xfrm>
            <a:off x="6345414" y="832456"/>
            <a:ext cx="501051" cy="263711"/>
          </a:xfrm>
          <a:custGeom>
            <a:avLst/>
            <a:gdLst>
              <a:gd name="T0" fmla="*/ 175 w 176"/>
              <a:gd name="T1" fmla="*/ 41 h 88"/>
              <a:gd name="T2" fmla="*/ 135 w 176"/>
              <a:gd name="T3" fmla="*/ 1 h 88"/>
              <a:gd name="T4" fmla="*/ 132 w 176"/>
              <a:gd name="T5" fmla="*/ 0 h 88"/>
              <a:gd name="T6" fmla="*/ 128 w 176"/>
              <a:gd name="T7" fmla="*/ 4 h 88"/>
              <a:gd name="T8" fmla="*/ 129 w 176"/>
              <a:gd name="T9" fmla="*/ 7 h 88"/>
              <a:gd name="T10" fmla="*/ 162 w 176"/>
              <a:gd name="T11" fmla="*/ 40 h 88"/>
              <a:gd name="T12" fmla="*/ 4 w 176"/>
              <a:gd name="T13" fmla="*/ 40 h 88"/>
              <a:gd name="T14" fmla="*/ 0 w 176"/>
              <a:gd name="T15" fmla="*/ 44 h 88"/>
              <a:gd name="T16" fmla="*/ 4 w 176"/>
              <a:gd name="T17" fmla="*/ 48 h 88"/>
              <a:gd name="T18" fmla="*/ 162 w 176"/>
              <a:gd name="T19" fmla="*/ 48 h 88"/>
              <a:gd name="T20" fmla="*/ 129 w 176"/>
              <a:gd name="T21" fmla="*/ 81 h 88"/>
              <a:gd name="T22" fmla="*/ 128 w 176"/>
              <a:gd name="T23" fmla="*/ 84 h 88"/>
              <a:gd name="T24" fmla="*/ 132 w 176"/>
              <a:gd name="T25" fmla="*/ 88 h 88"/>
              <a:gd name="T26" fmla="*/ 135 w 176"/>
              <a:gd name="T27" fmla="*/ 87 h 88"/>
              <a:gd name="T28" fmla="*/ 175 w 176"/>
              <a:gd name="T29" fmla="*/ 47 h 88"/>
              <a:gd name="T30" fmla="*/ 176 w 176"/>
              <a:gd name="T31" fmla="*/ 44 h 88"/>
              <a:gd name="T32" fmla="*/ 175 w 176"/>
              <a:gd name="T33" fmla="*/ 4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6" h="88">
                <a:moveTo>
                  <a:pt x="175" y="41"/>
                </a:moveTo>
                <a:cubicBezTo>
                  <a:pt x="135" y="1"/>
                  <a:pt x="135" y="1"/>
                  <a:pt x="135" y="1"/>
                </a:cubicBezTo>
                <a:cubicBezTo>
                  <a:pt x="134" y="0"/>
                  <a:pt x="133" y="0"/>
                  <a:pt x="132" y="0"/>
                </a:cubicBezTo>
                <a:cubicBezTo>
                  <a:pt x="130" y="0"/>
                  <a:pt x="128" y="2"/>
                  <a:pt x="128" y="4"/>
                </a:cubicBezTo>
                <a:cubicBezTo>
                  <a:pt x="128" y="5"/>
                  <a:pt x="128" y="6"/>
                  <a:pt x="129" y="7"/>
                </a:cubicBezTo>
                <a:cubicBezTo>
                  <a:pt x="162" y="40"/>
                  <a:pt x="162" y="40"/>
                  <a:pt x="162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42"/>
                  <a:pt x="0" y="44"/>
                </a:cubicBezTo>
                <a:cubicBezTo>
                  <a:pt x="0" y="46"/>
                  <a:pt x="2" y="48"/>
                  <a:pt x="4" y="48"/>
                </a:cubicBezTo>
                <a:cubicBezTo>
                  <a:pt x="162" y="48"/>
                  <a:pt x="162" y="48"/>
                  <a:pt x="162" y="48"/>
                </a:cubicBezTo>
                <a:cubicBezTo>
                  <a:pt x="129" y="81"/>
                  <a:pt x="129" y="81"/>
                  <a:pt x="129" y="81"/>
                </a:cubicBezTo>
                <a:cubicBezTo>
                  <a:pt x="128" y="82"/>
                  <a:pt x="128" y="83"/>
                  <a:pt x="128" y="84"/>
                </a:cubicBezTo>
                <a:cubicBezTo>
                  <a:pt x="128" y="86"/>
                  <a:pt x="130" y="88"/>
                  <a:pt x="132" y="88"/>
                </a:cubicBezTo>
                <a:cubicBezTo>
                  <a:pt x="133" y="88"/>
                  <a:pt x="134" y="88"/>
                  <a:pt x="135" y="87"/>
                </a:cubicBezTo>
                <a:cubicBezTo>
                  <a:pt x="175" y="47"/>
                  <a:pt x="175" y="47"/>
                  <a:pt x="175" y="47"/>
                </a:cubicBezTo>
                <a:cubicBezTo>
                  <a:pt x="176" y="46"/>
                  <a:pt x="176" y="45"/>
                  <a:pt x="176" y="44"/>
                </a:cubicBezTo>
                <a:cubicBezTo>
                  <a:pt x="176" y="43"/>
                  <a:pt x="176" y="42"/>
                  <a:pt x="175" y="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9" name="Freeform 767"/>
          <p:cNvSpPr/>
          <p:nvPr/>
        </p:nvSpPr>
        <p:spPr bwMode="auto">
          <a:xfrm>
            <a:off x="7334326" y="845645"/>
            <a:ext cx="461499" cy="237340"/>
          </a:xfrm>
          <a:custGeom>
            <a:avLst/>
            <a:gdLst>
              <a:gd name="T0" fmla="*/ 156 w 160"/>
              <a:gd name="T1" fmla="*/ 0 h 80"/>
              <a:gd name="T2" fmla="*/ 153 w 160"/>
              <a:gd name="T3" fmla="*/ 1 h 80"/>
              <a:gd name="T4" fmla="*/ 80 w 160"/>
              <a:gd name="T5" fmla="*/ 70 h 80"/>
              <a:gd name="T6" fmla="*/ 7 w 160"/>
              <a:gd name="T7" fmla="*/ 1 h 80"/>
              <a:gd name="T8" fmla="*/ 4 w 160"/>
              <a:gd name="T9" fmla="*/ 0 h 80"/>
              <a:gd name="T10" fmla="*/ 0 w 160"/>
              <a:gd name="T11" fmla="*/ 4 h 80"/>
              <a:gd name="T12" fmla="*/ 1 w 160"/>
              <a:gd name="T13" fmla="*/ 7 h 80"/>
              <a:gd name="T14" fmla="*/ 77 w 160"/>
              <a:gd name="T15" fmla="*/ 79 h 80"/>
              <a:gd name="T16" fmla="*/ 80 w 160"/>
              <a:gd name="T17" fmla="*/ 80 h 80"/>
              <a:gd name="T18" fmla="*/ 83 w 160"/>
              <a:gd name="T19" fmla="*/ 79 h 80"/>
              <a:gd name="T20" fmla="*/ 159 w 160"/>
              <a:gd name="T21" fmla="*/ 7 h 80"/>
              <a:gd name="T22" fmla="*/ 160 w 160"/>
              <a:gd name="T23" fmla="*/ 4 h 80"/>
              <a:gd name="T24" fmla="*/ 156 w 160"/>
              <a:gd name="T2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" h="80">
                <a:moveTo>
                  <a:pt x="156" y="0"/>
                </a:moveTo>
                <a:cubicBezTo>
                  <a:pt x="155" y="0"/>
                  <a:pt x="154" y="0"/>
                  <a:pt x="153" y="1"/>
                </a:cubicBezTo>
                <a:cubicBezTo>
                  <a:pt x="80" y="70"/>
                  <a:pt x="80" y="70"/>
                  <a:pt x="80" y="70"/>
                </a:cubicBez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0" y="6"/>
                  <a:pt x="1" y="7"/>
                </a:cubicBezTo>
                <a:cubicBezTo>
                  <a:pt x="77" y="79"/>
                  <a:pt x="77" y="79"/>
                  <a:pt x="77" y="79"/>
                </a:cubicBezTo>
                <a:cubicBezTo>
                  <a:pt x="78" y="80"/>
                  <a:pt x="79" y="80"/>
                  <a:pt x="80" y="80"/>
                </a:cubicBezTo>
                <a:cubicBezTo>
                  <a:pt x="81" y="80"/>
                  <a:pt x="82" y="80"/>
                  <a:pt x="83" y="79"/>
                </a:cubicBezTo>
                <a:cubicBezTo>
                  <a:pt x="159" y="7"/>
                  <a:pt x="159" y="7"/>
                  <a:pt x="159" y="7"/>
                </a:cubicBezTo>
                <a:cubicBezTo>
                  <a:pt x="160" y="6"/>
                  <a:pt x="160" y="5"/>
                  <a:pt x="160" y="4"/>
                </a:cubicBezTo>
                <a:cubicBezTo>
                  <a:pt x="160" y="2"/>
                  <a:pt x="158" y="0"/>
                  <a:pt x="1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0" name="Freeform 768"/>
          <p:cNvSpPr/>
          <p:nvPr/>
        </p:nvSpPr>
        <p:spPr bwMode="auto">
          <a:xfrm>
            <a:off x="8310058" y="845645"/>
            <a:ext cx="461499" cy="237340"/>
          </a:xfrm>
          <a:custGeom>
            <a:avLst/>
            <a:gdLst>
              <a:gd name="T0" fmla="*/ 159 w 160"/>
              <a:gd name="T1" fmla="*/ 73 h 80"/>
              <a:gd name="T2" fmla="*/ 83 w 160"/>
              <a:gd name="T3" fmla="*/ 1 h 80"/>
              <a:gd name="T4" fmla="*/ 80 w 160"/>
              <a:gd name="T5" fmla="*/ 0 h 80"/>
              <a:gd name="T6" fmla="*/ 77 w 160"/>
              <a:gd name="T7" fmla="*/ 1 h 80"/>
              <a:gd name="T8" fmla="*/ 1 w 160"/>
              <a:gd name="T9" fmla="*/ 73 h 80"/>
              <a:gd name="T10" fmla="*/ 0 w 160"/>
              <a:gd name="T11" fmla="*/ 76 h 80"/>
              <a:gd name="T12" fmla="*/ 4 w 160"/>
              <a:gd name="T13" fmla="*/ 80 h 80"/>
              <a:gd name="T14" fmla="*/ 7 w 160"/>
              <a:gd name="T15" fmla="*/ 79 h 80"/>
              <a:gd name="T16" fmla="*/ 80 w 160"/>
              <a:gd name="T17" fmla="*/ 10 h 80"/>
              <a:gd name="T18" fmla="*/ 153 w 160"/>
              <a:gd name="T19" fmla="*/ 79 h 80"/>
              <a:gd name="T20" fmla="*/ 156 w 160"/>
              <a:gd name="T21" fmla="*/ 80 h 80"/>
              <a:gd name="T22" fmla="*/ 160 w 160"/>
              <a:gd name="T23" fmla="*/ 76 h 80"/>
              <a:gd name="T24" fmla="*/ 159 w 160"/>
              <a:gd name="T25" fmla="*/ 73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" h="80">
                <a:moveTo>
                  <a:pt x="159" y="73"/>
                </a:moveTo>
                <a:cubicBezTo>
                  <a:pt x="83" y="1"/>
                  <a:pt x="83" y="1"/>
                  <a:pt x="83" y="1"/>
                </a:cubicBezTo>
                <a:cubicBezTo>
                  <a:pt x="82" y="0"/>
                  <a:pt x="81" y="0"/>
                  <a:pt x="80" y="0"/>
                </a:cubicBezTo>
                <a:cubicBezTo>
                  <a:pt x="79" y="0"/>
                  <a:pt x="78" y="0"/>
                  <a:pt x="77" y="1"/>
                </a:cubicBezTo>
                <a:cubicBezTo>
                  <a:pt x="1" y="73"/>
                  <a:pt x="1" y="73"/>
                  <a:pt x="1" y="73"/>
                </a:cubicBezTo>
                <a:cubicBezTo>
                  <a:pt x="0" y="74"/>
                  <a:pt x="0" y="75"/>
                  <a:pt x="0" y="76"/>
                </a:cubicBezTo>
                <a:cubicBezTo>
                  <a:pt x="0" y="78"/>
                  <a:pt x="2" y="80"/>
                  <a:pt x="4" y="80"/>
                </a:cubicBezTo>
                <a:cubicBezTo>
                  <a:pt x="5" y="80"/>
                  <a:pt x="6" y="80"/>
                  <a:pt x="7" y="79"/>
                </a:cubicBezTo>
                <a:cubicBezTo>
                  <a:pt x="80" y="10"/>
                  <a:pt x="80" y="10"/>
                  <a:pt x="80" y="10"/>
                </a:cubicBezTo>
                <a:cubicBezTo>
                  <a:pt x="153" y="79"/>
                  <a:pt x="153" y="79"/>
                  <a:pt x="153" y="79"/>
                </a:cubicBezTo>
                <a:cubicBezTo>
                  <a:pt x="154" y="80"/>
                  <a:pt x="155" y="80"/>
                  <a:pt x="156" y="80"/>
                </a:cubicBezTo>
                <a:cubicBezTo>
                  <a:pt x="158" y="80"/>
                  <a:pt x="160" y="78"/>
                  <a:pt x="160" y="76"/>
                </a:cubicBezTo>
                <a:cubicBezTo>
                  <a:pt x="160" y="75"/>
                  <a:pt x="160" y="74"/>
                  <a:pt x="159" y="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1" name="Freeform 769"/>
          <p:cNvSpPr/>
          <p:nvPr/>
        </p:nvSpPr>
        <p:spPr bwMode="auto">
          <a:xfrm>
            <a:off x="9391272" y="726971"/>
            <a:ext cx="237340" cy="474680"/>
          </a:xfrm>
          <a:custGeom>
            <a:avLst/>
            <a:gdLst>
              <a:gd name="T0" fmla="*/ 10 w 80"/>
              <a:gd name="T1" fmla="*/ 80 h 160"/>
              <a:gd name="T2" fmla="*/ 79 w 80"/>
              <a:gd name="T3" fmla="*/ 7 h 160"/>
              <a:gd name="T4" fmla="*/ 80 w 80"/>
              <a:gd name="T5" fmla="*/ 4 h 160"/>
              <a:gd name="T6" fmla="*/ 76 w 80"/>
              <a:gd name="T7" fmla="*/ 0 h 160"/>
              <a:gd name="T8" fmla="*/ 73 w 80"/>
              <a:gd name="T9" fmla="*/ 1 h 160"/>
              <a:gd name="T10" fmla="*/ 1 w 80"/>
              <a:gd name="T11" fmla="*/ 77 h 160"/>
              <a:gd name="T12" fmla="*/ 0 w 80"/>
              <a:gd name="T13" fmla="*/ 80 h 160"/>
              <a:gd name="T14" fmla="*/ 1 w 80"/>
              <a:gd name="T15" fmla="*/ 83 h 160"/>
              <a:gd name="T16" fmla="*/ 73 w 80"/>
              <a:gd name="T17" fmla="*/ 159 h 160"/>
              <a:gd name="T18" fmla="*/ 76 w 80"/>
              <a:gd name="T19" fmla="*/ 160 h 160"/>
              <a:gd name="T20" fmla="*/ 80 w 80"/>
              <a:gd name="T21" fmla="*/ 156 h 160"/>
              <a:gd name="T22" fmla="*/ 79 w 80"/>
              <a:gd name="T23" fmla="*/ 153 h 160"/>
              <a:gd name="T24" fmla="*/ 10 w 80"/>
              <a:gd name="T25" fmla="*/ 8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" h="160">
                <a:moveTo>
                  <a:pt x="10" y="80"/>
                </a:moveTo>
                <a:cubicBezTo>
                  <a:pt x="79" y="7"/>
                  <a:pt x="79" y="7"/>
                  <a:pt x="79" y="7"/>
                </a:cubicBezTo>
                <a:cubicBezTo>
                  <a:pt x="80" y="6"/>
                  <a:pt x="80" y="5"/>
                  <a:pt x="80" y="4"/>
                </a:cubicBezTo>
                <a:cubicBezTo>
                  <a:pt x="80" y="2"/>
                  <a:pt x="78" y="0"/>
                  <a:pt x="76" y="0"/>
                </a:cubicBezTo>
                <a:cubicBezTo>
                  <a:pt x="75" y="0"/>
                  <a:pt x="74" y="0"/>
                  <a:pt x="73" y="1"/>
                </a:cubicBezTo>
                <a:cubicBezTo>
                  <a:pt x="1" y="77"/>
                  <a:pt x="1" y="77"/>
                  <a:pt x="1" y="77"/>
                </a:cubicBezTo>
                <a:cubicBezTo>
                  <a:pt x="0" y="78"/>
                  <a:pt x="0" y="79"/>
                  <a:pt x="0" y="80"/>
                </a:cubicBezTo>
                <a:cubicBezTo>
                  <a:pt x="0" y="81"/>
                  <a:pt x="0" y="82"/>
                  <a:pt x="1" y="83"/>
                </a:cubicBezTo>
                <a:cubicBezTo>
                  <a:pt x="73" y="159"/>
                  <a:pt x="73" y="159"/>
                  <a:pt x="73" y="159"/>
                </a:cubicBezTo>
                <a:cubicBezTo>
                  <a:pt x="74" y="160"/>
                  <a:pt x="75" y="160"/>
                  <a:pt x="76" y="160"/>
                </a:cubicBezTo>
                <a:cubicBezTo>
                  <a:pt x="78" y="160"/>
                  <a:pt x="80" y="158"/>
                  <a:pt x="80" y="156"/>
                </a:cubicBezTo>
                <a:cubicBezTo>
                  <a:pt x="80" y="155"/>
                  <a:pt x="80" y="154"/>
                  <a:pt x="79" y="153"/>
                </a:cubicBezTo>
                <a:lnTo>
                  <a:pt x="1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2" name="Freeform 770"/>
          <p:cNvSpPr/>
          <p:nvPr/>
        </p:nvSpPr>
        <p:spPr bwMode="auto">
          <a:xfrm>
            <a:off x="10367004" y="726971"/>
            <a:ext cx="224158" cy="474680"/>
          </a:xfrm>
          <a:custGeom>
            <a:avLst/>
            <a:gdLst>
              <a:gd name="T0" fmla="*/ 79 w 80"/>
              <a:gd name="T1" fmla="*/ 77 h 160"/>
              <a:gd name="T2" fmla="*/ 7 w 80"/>
              <a:gd name="T3" fmla="*/ 1 h 160"/>
              <a:gd name="T4" fmla="*/ 4 w 80"/>
              <a:gd name="T5" fmla="*/ 0 h 160"/>
              <a:gd name="T6" fmla="*/ 0 w 80"/>
              <a:gd name="T7" fmla="*/ 4 h 160"/>
              <a:gd name="T8" fmla="*/ 1 w 80"/>
              <a:gd name="T9" fmla="*/ 7 h 160"/>
              <a:gd name="T10" fmla="*/ 70 w 80"/>
              <a:gd name="T11" fmla="*/ 80 h 160"/>
              <a:gd name="T12" fmla="*/ 1 w 80"/>
              <a:gd name="T13" fmla="*/ 153 h 160"/>
              <a:gd name="T14" fmla="*/ 0 w 80"/>
              <a:gd name="T15" fmla="*/ 156 h 160"/>
              <a:gd name="T16" fmla="*/ 4 w 80"/>
              <a:gd name="T17" fmla="*/ 160 h 160"/>
              <a:gd name="T18" fmla="*/ 7 w 80"/>
              <a:gd name="T19" fmla="*/ 159 h 160"/>
              <a:gd name="T20" fmla="*/ 79 w 80"/>
              <a:gd name="T21" fmla="*/ 83 h 160"/>
              <a:gd name="T22" fmla="*/ 80 w 80"/>
              <a:gd name="T23" fmla="*/ 80 h 160"/>
              <a:gd name="T24" fmla="*/ 79 w 80"/>
              <a:gd name="T25" fmla="*/ 7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" h="160">
                <a:moveTo>
                  <a:pt x="79" y="77"/>
                </a:move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0" y="6"/>
                  <a:pt x="1" y="7"/>
                </a:cubicBezTo>
                <a:cubicBezTo>
                  <a:pt x="70" y="80"/>
                  <a:pt x="70" y="80"/>
                  <a:pt x="70" y="80"/>
                </a:cubicBezTo>
                <a:cubicBezTo>
                  <a:pt x="1" y="153"/>
                  <a:pt x="1" y="153"/>
                  <a:pt x="1" y="153"/>
                </a:cubicBezTo>
                <a:cubicBezTo>
                  <a:pt x="0" y="154"/>
                  <a:pt x="0" y="155"/>
                  <a:pt x="0" y="156"/>
                </a:cubicBezTo>
                <a:cubicBezTo>
                  <a:pt x="0" y="158"/>
                  <a:pt x="2" y="160"/>
                  <a:pt x="4" y="160"/>
                </a:cubicBezTo>
                <a:cubicBezTo>
                  <a:pt x="5" y="160"/>
                  <a:pt x="6" y="160"/>
                  <a:pt x="7" y="159"/>
                </a:cubicBezTo>
                <a:cubicBezTo>
                  <a:pt x="79" y="83"/>
                  <a:pt x="79" y="83"/>
                  <a:pt x="79" y="83"/>
                </a:cubicBezTo>
                <a:cubicBezTo>
                  <a:pt x="80" y="82"/>
                  <a:pt x="80" y="81"/>
                  <a:pt x="80" y="80"/>
                </a:cubicBezTo>
                <a:cubicBezTo>
                  <a:pt x="80" y="79"/>
                  <a:pt x="80" y="78"/>
                  <a:pt x="79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3" name="Freeform 771"/>
          <p:cNvSpPr>
            <a:spLocks noEditPoints="1"/>
          </p:cNvSpPr>
          <p:nvPr/>
        </p:nvSpPr>
        <p:spPr bwMode="auto">
          <a:xfrm>
            <a:off x="1479941" y="1689521"/>
            <a:ext cx="514241" cy="501051"/>
          </a:xfrm>
          <a:custGeom>
            <a:avLst/>
            <a:gdLst>
              <a:gd name="T0" fmla="*/ 132 w 176"/>
              <a:gd name="T1" fmla="*/ 72 h 176"/>
              <a:gd name="T2" fmla="*/ 129 w 176"/>
              <a:gd name="T3" fmla="*/ 73 h 176"/>
              <a:gd name="T4" fmla="*/ 88 w 176"/>
              <a:gd name="T5" fmla="*/ 111 h 176"/>
              <a:gd name="T6" fmla="*/ 47 w 176"/>
              <a:gd name="T7" fmla="*/ 73 h 176"/>
              <a:gd name="T8" fmla="*/ 44 w 176"/>
              <a:gd name="T9" fmla="*/ 72 h 176"/>
              <a:gd name="T10" fmla="*/ 40 w 176"/>
              <a:gd name="T11" fmla="*/ 76 h 176"/>
              <a:gd name="T12" fmla="*/ 41 w 176"/>
              <a:gd name="T13" fmla="*/ 79 h 176"/>
              <a:gd name="T14" fmla="*/ 85 w 176"/>
              <a:gd name="T15" fmla="*/ 119 h 176"/>
              <a:gd name="T16" fmla="*/ 88 w 176"/>
              <a:gd name="T17" fmla="*/ 120 h 176"/>
              <a:gd name="T18" fmla="*/ 91 w 176"/>
              <a:gd name="T19" fmla="*/ 119 h 176"/>
              <a:gd name="T20" fmla="*/ 135 w 176"/>
              <a:gd name="T21" fmla="*/ 79 h 176"/>
              <a:gd name="T22" fmla="*/ 136 w 176"/>
              <a:gd name="T23" fmla="*/ 76 h 176"/>
              <a:gd name="T24" fmla="*/ 132 w 176"/>
              <a:gd name="T25" fmla="*/ 72 h 176"/>
              <a:gd name="T26" fmla="*/ 88 w 176"/>
              <a:gd name="T27" fmla="*/ 0 h 176"/>
              <a:gd name="T28" fmla="*/ 0 w 176"/>
              <a:gd name="T29" fmla="*/ 88 h 176"/>
              <a:gd name="T30" fmla="*/ 88 w 176"/>
              <a:gd name="T31" fmla="*/ 176 h 176"/>
              <a:gd name="T32" fmla="*/ 176 w 176"/>
              <a:gd name="T33" fmla="*/ 88 h 176"/>
              <a:gd name="T34" fmla="*/ 88 w 176"/>
              <a:gd name="T35" fmla="*/ 0 h 176"/>
              <a:gd name="T36" fmla="*/ 88 w 176"/>
              <a:gd name="T37" fmla="*/ 168 h 176"/>
              <a:gd name="T38" fmla="*/ 8 w 176"/>
              <a:gd name="T39" fmla="*/ 88 h 176"/>
              <a:gd name="T40" fmla="*/ 88 w 176"/>
              <a:gd name="T41" fmla="*/ 8 h 176"/>
              <a:gd name="T42" fmla="*/ 168 w 176"/>
              <a:gd name="T43" fmla="*/ 88 h 176"/>
              <a:gd name="T44" fmla="*/ 88 w 176"/>
              <a:gd name="T4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132" y="72"/>
                </a:moveTo>
                <a:cubicBezTo>
                  <a:pt x="131" y="72"/>
                  <a:pt x="130" y="72"/>
                  <a:pt x="129" y="73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47" y="73"/>
                  <a:pt x="47" y="73"/>
                  <a:pt x="47" y="73"/>
                </a:cubicBezTo>
                <a:cubicBezTo>
                  <a:pt x="46" y="72"/>
                  <a:pt x="45" y="72"/>
                  <a:pt x="44" y="72"/>
                </a:cubicBezTo>
                <a:cubicBezTo>
                  <a:pt x="42" y="72"/>
                  <a:pt x="40" y="74"/>
                  <a:pt x="40" y="76"/>
                </a:cubicBezTo>
                <a:cubicBezTo>
                  <a:pt x="40" y="77"/>
                  <a:pt x="40" y="78"/>
                  <a:pt x="41" y="79"/>
                </a:cubicBezTo>
                <a:cubicBezTo>
                  <a:pt x="85" y="119"/>
                  <a:pt x="85" y="119"/>
                  <a:pt x="85" y="119"/>
                </a:cubicBezTo>
                <a:cubicBezTo>
                  <a:pt x="86" y="120"/>
                  <a:pt x="87" y="120"/>
                  <a:pt x="88" y="120"/>
                </a:cubicBezTo>
                <a:cubicBezTo>
                  <a:pt x="89" y="120"/>
                  <a:pt x="90" y="120"/>
                  <a:pt x="91" y="119"/>
                </a:cubicBezTo>
                <a:cubicBezTo>
                  <a:pt x="135" y="79"/>
                  <a:pt x="135" y="79"/>
                  <a:pt x="135" y="79"/>
                </a:cubicBezTo>
                <a:cubicBezTo>
                  <a:pt x="136" y="78"/>
                  <a:pt x="136" y="77"/>
                  <a:pt x="136" y="76"/>
                </a:cubicBezTo>
                <a:cubicBezTo>
                  <a:pt x="136" y="74"/>
                  <a:pt x="134" y="72"/>
                  <a:pt x="132" y="72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4" name="Freeform 772"/>
          <p:cNvSpPr>
            <a:spLocks noEditPoints="1"/>
          </p:cNvSpPr>
          <p:nvPr/>
        </p:nvSpPr>
        <p:spPr bwMode="auto">
          <a:xfrm>
            <a:off x="2455672" y="1689521"/>
            <a:ext cx="501051" cy="501051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91 w 176"/>
              <a:gd name="T21" fmla="*/ 57 h 176"/>
              <a:gd name="T22" fmla="*/ 88 w 176"/>
              <a:gd name="T23" fmla="*/ 56 h 176"/>
              <a:gd name="T24" fmla="*/ 85 w 176"/>
              <a:gd name="T25" fmla="*/ 57 h 176"/>
              <a:gd name="T26" fmla="*/ 41 w 176"/>
              <a:gd name="T27" fmla="*/ 97 h 176"/>
              <a:gd name="T28" fmla="*/ 40 w 176"/>
              <a:gd name="T29" fmla="*/ 100 h 176"/>
              <a:gd name="T30" fmla="*/ 44 w 176"/>
              <a:gd name="T31" fmla="*/ 104 h 176"/>
              <a:gd name="T32" fmla="*/ 47 w 176"/>
              <a:gd name="T33" fmla="*/ 103 h 176"/>
              <a:gd name="T34" fmla="*/ 88 w 176"/>
              <a:gd name="T35" fmla="*/ 65 h 176"/>
              <a:gd name="T36" fmla="*/ 129 w 176"/>
              <a:gd name="T37" fmla="*/ 103 h 176"/>
              <a:gd name="T38" fmla="*/ 132 w 176"/>
              <a:gd name="T39" fmla="*/ 104 h 176"/>
              <a:gd name="T40" fmla="*/ 136 w 176"/>
              <a:gd name="T41" fmla="*/ 100 h 176"/>
              <a:gd name="T42" fmla="*/ 135 w 176"/>
              <a:gd name="T43" fmla="*/ 97 h 176"/>
              <a:gd name="T44" fmla="*/ 91 w 176"/>
              <a:gd name="T45" fmla="*/ 5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91" y="57"/>
                </a:moveTo>
                <a:cubicBezTo>
                  <a:pt x="90" y="56"/>
                  <a:pt x="89" y="56"/>
                  <a:pt x="88" y="56"/>
                </a:cubicBezTo>
                <a:cubicBezTo>
                  <a:pt x="87" y="56"/>
                  <a:pt x="86" y="56"/>
                  <a:pt x="85" y="57"/>
                </a:cubicBezTo>
                <a:cubicBezTo>
                  <a:pt x="41" y="97"/>
                  <a:pt x="41" y="97"/>
                  <a:pt x="41" y="97"/>
                </a:cubicBezTo>
                <a:cubicBezTo>
                  <a:pt x="40" y="98"/>
                  <a:pt x="40" y="99"/>
                  <a:pt x="40" y="100"/>
                </a:cubicBezTo>
                <a:cubicBezTo>
                  <a:pt x="40" y="102"/>
                  <a:pt x="42" y="104"/>
                  <a:pt x="44" y="104"/>
                </a:cubicBezTo>
                <a:cubicBezTo>
                  <a:pt x="45" y="104"/>
                  <a:pt x="46" y="104"/>
                  <a:pt x="47" y="103"/>
                </a:cubicBezTo>
                <a:cubicBezTo>
                  <a:pt x="88" y="65"/>
                  <a:pt x="88" y="65"/>
                  <a:pt x="88" y="65"/>
                </a:cubicBezTo>
                <a:cubicBezTo>
                  <a:pt x="129" y="103"/>
                  <a:pt x="129" y="103"/>
                  <a:pt x="129" y="103"/>
                </a:cubicBezTo>
                <a:cubicBezTo>
                  <a:pt x="130" y="104"/>
                  <a:pt x="131" y="104"/>
                  <a:pt x="132" y="104"/>
                </a:cubicBezTo>
                <a:cubicBezTo>
                  <a:pt x="134" y="104"/>
                  <a:pt x="136" y="102"/>
                  <a:pt x="136" y="100"/>
                </a:cubicBezTo>
                <a:cubicBezTo>
                  <a:pt x="136" y="99"/>
                  <a:pt x="136" y="98"/>
                  <a:pt x="135" y="97"/>
                </a:cubicBezTo>
                <a:lnTo>
                  <a:pt x="91" y="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5" name="Freeform 773"/>
          <p:cNvSpPr>
            <a:spLocks noEditPoints="1"/>
          </p:cNvSpPr>
          <p:nvPr/>
        </p:nvSpPr>
        <p:spPr bwMode="auto">
          <a:xfrm>
            <a:off x="3431402" y="1689521"/>
            <a:ext cx="501051" cy="501051"/>
          </a:xfrm>
          <a:custGeom>
            <a:avLst/>
            <a:gdLst>
              <a:gd name="T0" fmla="*/ 104 w 176"/>
              <a:gd name="T1" fmla="*/ 44 h 176"/>
              <a:gd name="T2" fmla="*/ 100 w 176"/>
              <a:gd name="T3" fmla="*/ 40 h 176"/>
              <a:gd name="T4" fmla="*/ 97 w 176"/>
              <a:gd name="T5" fmla="*/ 41 h 176"/>
              <a:gd name="T6" fmla="*/ 57 w 176"/>
              <a:gd name="T7" fmla="*/ 85 h 176"/>
              <a:gd name="T8" fmla="*/ 56 w 176"/>
              <a:gd name="T9" fmla="*/ 88 h 176"/>
              <a:gd name="T10" fmla="*/ 57 w 176"/>
              <a:gd name="T11" fmla="*/ 91 h 176"/>
              <a:gd name="T12" fmla="*/ 97 w 176"/>
              <a:gd name="T13" fmla="*/ 135 h 176"/>
              <a:gd name="T14" fmla="*/ 100 w 176"/>
              <a:gd name="T15" fmla="*/ 136 h 176"/>
              <a:gd name="T16" fmla="*/ 104 w 176"/>
              <a:gd name="T17" fmla="*/ 132 h 176"/>
              <a:gd name="T18" fmla="*/ 103 w 176"/>
              <a:gd name="T19" fmla="*/ 129 h 176"/>
              <a:gd name="T20" fmla="*/ 65 w 176"/>
              <a:gd name="T21" fmla="*/ 88 h 176"/>
              <a:gd name="T22" fmla="*/ 103 w 176"/>
              <a:gd name="T23" fmla="*/ 47 h 176"/>
              <a:gd name="T24" fmla="*/ 104 w 176"/>
              <a:gd name="T25" fmla="*/ 44 h 176"/>
              <a:gd name="T26" fmla="*/ 88 w 176"/>
              <a:gd name="T27" fmla="*/ 0 h 176"/>
              <a:gd name="T28" fmla="*/ 0 w 176"/>
              <a:gd name="T29" fmla="*/ 88 h 176"/>
              <a:gd name="T30" fmla="*/ 88 w 176"/>
              <a:gd name="T31" fmla="*/ 176 h 176"/>
              <a:gd name="T32" fmla="*/ 176 w 176"/>
              <a:gd name="T33" fmla="*/ 88 h 176"/>
              <a:gd name="T34" fmla="*/ 88 w 176"/>
              <a:gd name="T35" fmla="*/ 0 h 176"/>
              <a:gd name="T36" fmla="*/ 88 w 176"/>
              <a:gd name="T37" fmla="*/ 168 h 176"/>
              <a:gd name="T38" fmla="*/ 8 w 176"/>
              <a:gd name="T39" fmla="*/ 88 h 176"/>
              <a:gd name="T40" fmla="*/ 88 w 176"/>
              <a:gd name="T41" fmla="*/ 8 h 176"/>
              <a:gd name="T42" fmla="*/ 168 w 176"/>
              <a:gd name="T43" fmla="*/ 88 h 176"/>
              <a:gd name="T44" fmla="*/ 88 w 176"/>
              <a:gd name="T4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104" y="44"/>
                </a:moveTo>
                <a:cubicBezTo>
                  <a:pt x="104" y="42"/>
                  <a:pt x="102" y="40"/>
                  <a:pt x="100" y="40"/>
                </a:cubicBezTo>
                <a:cubicBezTo>
                  <a:pt x="99" y="40"/>
                  <a:pt x="98" y="40"/>
                  <a:pt x="97" y="41"/>
                </a:cubicBezTo>
                <a:cubicBezTo>
                  <a:pt x="57" y="85"/>
                  <a:pt x="57" y="85"/>
                  <a:pt x="57" y="85"/>
                </a:cubicBezTo>
                <a:cubicBezTo>
                  <a:pt x="56" y="86"/>
                  <a:pt x="56" y="87"/>
                  <a:pt x="56" y="88"/>
                </a:cubicBezTo>
                <a:cubicBezTo>
                  <a:pt x="56" y="89"/>
                  <a:pt x="56" y="90"/>
                  <a:pt x="57" y="91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6"/>
                  <a:pt x="99" y="136"/>
                  <a:pt x="100" y="136"/>
                </a:cubicBezTo>
                <a:cubicBezTo>
                  <a:pt x="102" y="136"/>
                  <a:pt x="104" y="134"/>
                  <a:pt x="104" y="132"/>
                </a:cubicBezTo>
                <a:cubicBezTo>
                  <a:pt x="104" y="131"/>
                  <a:pt x="104" y="130"/>
                  <a:pt x="103" y="129"/>
                </a:cubicBezTo>
                <a:cubicBezTo>
                  <a:pt x="65" y="88"/>
                  <a:pt x="65" y="88"/>
                  <a:pt x="65" y="88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4" y="46"/>
                  <a:pt x="104" y="45"/>
                  <a:pt x="104" y="44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6" name="Freeform 774"/>
          <p:cNvSpPr>
            <a:spLocks noEditPoints="1"/>
          </p:cNvSpPr>
          <p:nvPr/>
        </p:nvSpPr>
        <p:spPr bwMode="auto">
          <a:xfrm>
            <a:off x="4393952" y="1689521"/>
            <a:ext cx="514241" cy="501051"/>
          </a:xfrm>
          <a:custGeom>
            <a:avLst/>
            <a:gdLst>
              <a:gd name="T0" fmla="*/ 79 w 176"/>
              <a:gd name="T1" fmla="*/ 41 h 176"/>
              <a:gd name="T2" fmla="*/ 76 w 176"/>
              <a:gd name="T3" fmla="*/ 40 h 176"/>
              <a:gd name="T4" fmla="*/ 72 w 176"/>
              <a:gd name="T5" fmla="*/ 44 h 176"/>
              <a:gd name="T6" fmla="*/ 73 w 176"/>
              <a:gd name="T7" fmla="*/ 47 h 176"/>
              <a:gd name="T8" fmla="*/ 111 w 176"/>
              <a:gd name="T9" fmla="*/ 88 h 176"/>
              <a:gd name="T10" fmla="*/ 73 w 176"/>
              <a:gd name="T11" fmla="*/ 129 h 176"/>
              <a:gd name="T12" fmla="*/ 72 w 176"/>
              <a:gd name="T13" fmla="*/ 132 h 176"/>
              <a:gd name="T14" fmla="*/ 76 w 176"/>
              <a:gd name="T15" fmla="*/ 136 h 176"/>
              <a:gd name="T16" fmla="*/ 79 w 176"/>
              <a:gd name="T17" fmla="*/ 135 h 176"/>
              <a:gd name="T18" fmla="*/ 119 w 176"/>
              <a:gd name="T19" fmla="*/ 91 h 176"/>
              <a:gd name="T20" fmla="*/ 120 w 176"/>
              <a:gd name="T21" fmla="*/ 88 h 176"/>
              <a:gd name="T22" fmla="*/ 119 w 176"/>
              <a:gd name="T23" fmla="*/ 85 h 176"/>
              <a:gd name="T24" fmla="*/ 79 w 176"/>
              <a:gd name="T25" fmla="*/ 41 h 176"/>
              <a:gd name="T26" fmla="*/ 88 w 176"/>
              <a:gd name="T27" fmla="*/ 0 h 176"/>
              <a:gd name="T28" fmla="*/ 0 w 176"/>
              <a:gd name="T29" fmla="*/ 88 h 176"/>
              <a:gd name="T30" fmla="*/ 88 w 176"/>
              <a:gd name="T31" fmla="*/ 176 h 176"/>
              <a:gd name="T32" fmla="*/ 176 w 176"/>
              <a:gd name="T33" fmla="*/ 88 h 176"/>
              <a:gd name="T34" fmla="*/ 88 w 176"/>
              <a:gd name="T35" fmla="*/ 0 h 176"/>
              <a:gd name="T36" fmla="*/ 88 w 176"/>
              <a:gd name="T37" fmla="*/ 168 h 176"/>
              <a:gd name="T38" fmla="*/ 8 w 176"/>
              <a:gd name="T39" fmla="*/ 88 h 176"/>
              <a:gd name="T40" fmla="*/ 88 w 176"/>
              <a:gd name="T41" fmla="*/ 8 h 176"/>
              <a:gd name="T42" fmla="*/ 168 w 176"/>
              <a:gd name="T43" fmla="*/ 88 h 176"/>
              <a:gd name="T44" fmla="*/ 88 w 176"/>
              <a:gd name="T4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79" y="41"/>
                </a:moveTo>
                <a:cubicBezTo>
                  <a:pt x="78" y="40"/>
                  <a:pt x="77" y="40"/>
                  <a:pt x="76" y="40"/>
                </a:cubicBezTo>
                <a:cubicBezTo>
                  <a:pt x="74" y="40"/>
                  <a:pt x="72" y="42"/>
                  <a:pt x="72" y="44"/>
                </a:cubicBezTo>
                <a:cubicBezTo>
                  <a:pt x="72" y="45"/>
                  <a:pt x="72" y="46"/>
                  <a:pt x="73" y="47"/>
                </a:cubicBezTo>
                <a:cubicBezTo>
                  <a:pt x="111" y="88"/>
                  <a:pt x="111" y="88"/>
                  <a:pt x="111" y="88"/>
                </a:cubicBezTo>
                <a:cubicBezTo>
                  <a:pt x="73" y="129"/>
                  <a:pt x="73" y="129"/>
                  <a:pt x="73" y="129"/>
                </a:cubicBezTo>
                <a:cubicBezTo>
                  <a:pt x="72" y="130"/>
                  <a:pt x="72" y="131"/>
                  <a:pt x="72" y="132"/>
                </a:cubicBezTo>
                <a:cubicBezTo>
                  <a:pt x="72" y="134"/>
                  <a:pt x="74" y="136"/>
                  <a:pt x="76" y="136"/>
                </a:cubicBezTo>
                <a:cubicBezTo>
                  <a:pt x="77" y="136"/>
                  <a:pt x="78" y="136"/>
                  <a:pt x="79" y="135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20" y="90"/>
                  <a:pt x="120" y="89"/>
                  <a:pt x="120" y="88"/>
                </a:cubicBezTo>
                <a:cubicBezTo>
                  <a:pt x="120" y="87"/>
                  <a:pt x="120" y="86"/>
                  <a:pt x="119" y="85"/>
                </a:cubicBezTo>
                <a:lnTo>
                  <a:pt x="79" y="41"/>
                </a:ln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7" name="Freeform 775"/>
          <p:cNvSpPr>
            <a:spLocks noEditPoints="1"/>
          </p:cNvSpPr>
          <p:nvPr/>
        </p:nvSpPr>
        <p:spPr bwMode="auto">
          <a:xfrm>
            <a:off x="5369683" y="1689521"/>
            <a:ext cx="514241" cy="501051"/>
          </a:xfrm>
          <a:custGeom>
            <a:avLst/>
            <a:gdLst>
              <a:gd name="T0" fmla="*/ 56 w 176"/>
              <a:gd name="T1" fmla="*/ 80 h 176"/>
              <a:gd name="T2" fmla="*/ 52 w 176"/>
              <a:gd name="T3" fmla="*/ 84 h 176"/>
              <a:gd name="T4" fmla="*/ 53 w 176"/>
              <a:gd name="T5" fmla="*/ 87 h 176"/>
              <a:gd name="T6" fmla="*/ 85 w 176"/>
              <a:gd name="T7" fmla="*/ 119 h 176"/>
              <a:gd name="T8" fmla="*/ 88 w 176"/>
              <a:gd name="T9" fmla="*/ 120 h 176"/>
              <a:gd name="T10" fmla="*/ 91 w 176"/>
              <a:gd name="T11" fmla="*/ 119 h 176"/>
              <a:gd name="T12" fmla="*/ 123 w 176"/>
              <a:gd name="T13" fmla="*/ 87 h 176"/>
              <a:gd name="T14" fmla="*/ 124 w 176"/>
              <a:gd name="T15" fmla="*/ 84 h 176"/>
              <a:gd name="T16" fmla="*/ 120 w 176"/>
              <a:gd name="T17" fmla="*/ 80 h 176"/>
              <a:gd name="T18" fmla="*/ 117 w 176"/>
              <a:gd name="T19" fmla="*/ 81 h 176"/>
              <a:gd name="T20" fmla="*/ 92 w 176"/>
              <a:gd name="T21" fmla="*/ 106 h 176"/>
              <a:gd name="T22" fmla="*/ 92 w 176"/>
              <a:gd name="T23" fmla="*/ 4 h 176"/>
              <a:gd name="T24" fmla="*/ 88 w 176"/>
              <a:gd name="T25" fmla="*/ 0 h 176"/>
              <a:gd name="T26" fmla="*/ 84 w 176"/>
              <a:gd name="T27" fmla="*/ 4 h 176"/>
              <a:gd name="T28" fmla="*/ 84 w 176"/>
              <a:gd name="T29" fmla="*/ 106 h 176"/>
              <a:gd name="T30" fmla="*/ 59 w 176"/>
              <a:gd name="T31" fmla="*/ 81 h 176"/>
              <a:gd name="T32" fmla="*/ 56 w 176"/>
              <a:gd name="T33" fmla="*/ 80 h 176"/>
              <a:gd name="T34" fmla="*/ 106 w 176"/>
              <a:gd name="T35" fmla="*/ 2 h 176"/>
              <a:gd name="T36" fmla="*/ 104 w 176"/>
              <a:gd name="T37" fmla="*/ 2 h 176"/>
              <a:gd name="T38" fmla="*/ 100 w 176"/>
              <a:gd name="T39" fmla="*/ 6 h 176"/>
              <a:gd name="T40" fmla="*/ 104 w 176"/>
              <a:gd name="T41" fmla="*/ 10 h 176"/>
              <a:gd name="T42" fmla="*/ 104 w 176"/>
              <a:gd name="T43" fmla="*/ 10 h 176"/>
              <a:gd name="T44" fmla="*/ 168 w 176"/>
              <a:gd name="T45" fmla="*/ 88 h 176"/>
              <a:gd name="T46" fmla="*/ 88 w 176"/>
              <a:gd name="T47" fmla="*/ 168 h 176"/>
              <a:gd name="T48" fmla="*/ 8 w 176"/>
              <a:gd name="T49" fmla="*/ 88 h 176"/>
              <a:gd name="T50" fmla="*/ 72 w 176"/>
              <a:gd name="T51" fmla="*/ 10 h 176"/>
              <a:gd name="T52" fmla="*/ 72 w 176"/>
              <a:gd name="T53" fmla="*/ 10 h 176"/>
              <a:gd name="T54" fmla="*/ 76 w 176"/>
              <a:gd name="T55" fmla="*/ 6 h 176"/>
              <a:gd name="T56" fmla="*/ 72 w 176"/>
              <a:gd name="T57" fmla="*/ 2 h 176"/>
              <a:gd name="T58" fmla="*/ 70 w 176"/>
              <a:gd name="T59" fmla="*/ 2 h 176"/>
              <a:gd name="T60" fmla="*/ 0 w 176"/>
              <a:gd name="T61" fmla="*/ 88 h 176"/>
              <a:gd name="T62" fmla="*/ 88 w 176"/>
              <a:gd name="T63" fmla="*/ 176 h 176"/>
              <a:gd name="T64" fmla="*/ 176 w 176"/>
              <a:gd name="T65" fmla="*/ 88 h 176"/>
              <a:gd name="T66" fmla="*/ 106 w 176"/>
              <a:gd name="T67" fmla="*/ 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76" h="176">
                <a:moveTo>
                  <a:pt x="56" y="80"/>
                </a:moveTo>
                <a:cubicBezTo>
                  <a:pt x="54" y="80"/>
                  <a:pt x="52" y="82"/>
                  <a:pt x="52" y="84"/>
                </a:cubicBezTo>
                <a:cubicBezTo>
                  <a:pt x="52" y="85"/>
                  <a:pt x="52" y="86"/>
                  <a:pt x="53" y="87"/>
                </a:cubicBezTo>
                <a:cubicBezTo>
                  <a:pt x="85" y="119"/>
                  <a:pt x="85" y="119"/>
                  <a:pt x="85" y="119"/>
                </a:cubicBezTo>
                <a:cubicBezTo>
                  <a:pt x="86" y="120"/>
                  <a:pt x="87" y="120"/>
                  <a:pt x="88" y="120"/>
                </a:cubicBezTo>
                <a:cubicBezTo>
                  <a:pt x="89" y="120"/>
                  <a:pt x="90" y="120"/>
                  <a:pt x="91" y="119"/>
                </a:cubicBezTo>
                <a:cubicBezTo>
                  <a:pt x="123" y="87"/>
                  <a:pt x="123" y="87"/>
                  <a:pt x="123" y="87"/>
                </a:cubicBezTo>
                <a:cubicBezTo>
                  <a:pt x="124" y="86"/>
                  <a:pt x="124" y="85"/>
                  <a:pt x="124" y="84"/>
                </a:cubicBezTo>
                <a:cubicBezTo>
                  <a:pt x="124" y="82"/>
                  <a:pt x="122" y="80"/>
                  <a:pt x="120" y="80"/>
                </a:cubicBezTo>
                <a:cubicBezTo>
                  <a:pt x="119" y="80"/>
                  <a:pt x="118" y="80"/>
                  <a:pt x="117" y="81"/>
                </a:cubicBezTo>
                <a:cubicBezTo>
                  <a:pt x="92" y="106"/>
                  <a:pt x="92" y="106"/>
                  <a:pt x="92" y="106"/>
                </a:cubicBezTo>
                <a:cubicBezTo>
                  <a:pt x="92" y="4"/>
                  <a:pt x="92" y="4"/>
                  <a:pt x="92" y="4"/>
                </a:cubicBezTo>
                <a:cubicBezTo>
                  <a:pt x="92" y="2"/>
                  <a:pt x="90" y="0"/>
                  <a:pt x="88" y="0"/>
                </a:cubicBezTo>
                <a:cubicBezTo>
                  <a:pt x="86" y="0"/>
                  <a:pt x="84" y="2"/>
                  <a:pt x="84" y="4"/>
                </a:cubicBezTo>
                <a:cubicBezTo>
                  <a:pt x="84" y="106"/>
                  <a:pt x="84" y="106"/>
                  <a:pt x="84" y="106"/>
                </a:cubicBezTo>
                <a:cubicBezTo>
                  <a:pt x="59" y="81"/>
                  <a:pt x="59" y="81"/>
                  <a:pt x="59" y="81"/>
                </a:cubicBezTo>
                <a:cubicBezTo>
                  <a:pt x="58" y="80"/>
                  <a:pt x="57" y="80"/>
                  <a:pt x="56" y="80"/>
                </a:cubicBezTo>
                <a:close/>
                <a:moveTo>
                  <a:pt x="106" y="2"/>
                </a:moveTo>
                <a:cubicBezTo>
                  <a:pt x="105" y="2"/>
                  <a:pt x="105" y="2"/>
                  <a:pt x="104" y="2"/>
                </a:cubicBezTo>
                <a:cubicBezTo>
                  <a:pt x="102" y="2"/>
                  <a:pt x="100" y="3"/>
                  <a:pt x="100" y="6"/>
                </a:cubicBezTo>
                <a:cubicBezTo>
                  <a:pt x="100" y="8"/>
                  <a:pt x="102" y="10"/>
                  <a:pt x="104" y="10"/>
                </a:cubicBezTo>
                <a:cubicBezTo>
                  <a:pt x="104" y="10"/>
                  <a:pt x="104" y="10"/>
                  <a:pt x="104" y="10"/>
                </a:cubicBezTo>
                <a:cubicBezTo>
                  <a:pt x="141" y="17"/>
                  <a:pt x="168" y="49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ubicBezTo>
                  <a:pt x="44" y="168"/>
                  <a:pt x="8" y="132"/>
                  <a:pt x="8" y="88"/>
                </a:cubicBezTo>
                <a:cubicBezTo>
                  <a:pt x="8" y="49"/>
                  <a:pt x="35" y="17"/>
                  <a:pt x="72" y="10"/>
                </a:cubicBezTo>
                <a:cubicBezTo>
                  <a:pt x="72" y="10"/>
                  <a:pt x="72" y="10"/>
                  <a:pt x="72" y="10"/>
                </a:cubicBezTo>
                <a:cubicBezTo>
                  <a:pt x="74" y="10"/>
                  <a:pt x="76" y="8"/>
                  <a:pt x="76" y="6"/>
                </a:cubicBezTo>
                <a:cubicBezTo>
                  <a:pt x="76" y="3"/>
                  <a:pt x="74" y="2"/>
                  <a:pt x="72" y="2"/>
                </a:cubicBezTo>
                <a:cubicBezTo>
                  <a:pt x="71" y="2"/>
                  <a:pt x="71" y="2"/>
                  <a:pt x="70" y="2"/>
                </a:cubicBezTo>
                <a:cubicBezTo>
                  <a:pt x="30" y="10"/>
                  <a:pt x="0" y="45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45"/>
                  <a:pt x="146" y="10"/>
                  <a:pt x="106" y="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8" name="Freeform 776"/>
          <p:cNvSpPr>
            <a:spLocks noEditPoints="1"/>
          </p:cNvSpPr>
          <p:nvPr/>
        </p:nvSpPr>
        <p:spPr bwMode="auto">
          <a:xfrm>
            <a:off x="6345414" y="1795006"/>
            <a:ext cx="501051" cy="276900"/>
          </a:xfrm>
          <a:custGeom>
            <a:avLst/>
            <a:gdLst>
              <a:gd name="T0" fmla="*/ 176 w 176"/>
              <a:gd name="T1" fmla="*/ 4 h 96"/>
              <a:gd name="T2" fmla="*/ 172 w 176"/>
              <a:gd name="T3" fmla="*/ 0 h 96"/>
              <a:gd name="T4" fmla="*/ 4 w 176"/>
              <a:gd name="T5" fmla="*/ 0 h 96"/>
              <a:gd name="T6" fmla="*/ 0 w 176"/>
              <a:gd name="T7" fmla="*/ 4 h 96"/>
              <a:gd name="T8" fmla="*/ 1 w 176"/>
              <a:gd name="T9" fmla="*/ 7 h 96"/>
              <a:gd name="T10" fmla="*/ 1 w 176"/>
              <a:gd name="T11" fmla="*/ 7 h 96"/>
              <a:gd name="T12" fmla="*/ 85 w 176"/>
              <a:gd name="T13" fmla="*/ 95 h 96"/>
              <a:gd name="T14" fmla="*/ 85 w 176"/>
              <a:gd name="T15" fmla="*/ 95 h 96"/>
              <a:gd name="T16" fmla="*/ 88 w 176"/>
              <a:gd name="T17" fmla="*/ 96 h 96"/>
              <a:gd name="T18" fmla="*/ 91 w 176"/>
              <a:gd name="T19" fmla="*/ 95 h 96"/>
              <a:gd name="T20" fmla="*/ 91 w 176"/>
              <a:gd name="T21" fmla="*/ 95 h 96"/>
              <a:gd name="T22" fmla="*/ 175 w 176"/>
              <a:gd name="T23" fmla="*/ 7 h 96"/>
              <a:gd name="T24" fmla="*/ 175 w 176"/>
              <a:gd name="T25" fmla="*/ 7 h 96"/>
              <a:gd name="T26" fmla="*/ 176 w 176"/>
              <a:gd name="T27" fmla="*/ 4 h 96"/>
              <a:gd name="T28" fmla="*/ 88 w 176"/>
              <a:gd name="T29" fmla="*/ 86 h 96"/>
              <a:gd name="T30" fmla="*/ 13 w 176"/>
              <a:gd name="T31" fmla="*/ 8 h 96"/>
              <a:gd name="T32" fmla="*/ 163 w 176"/>
              <a:gd name="T33" fmla="*/ 8 h 96"/>
              <a:gd name="T34" fmla="*/ 88 w 176"/>
              <a:gd name="T35" fmla="*/ 8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96">
                <a:moveTo>
                  <a:pt x="176" y="4"/>
                </a:moveTo>
                <a:cubicBezTo>
                  <a:pt x="176" y="2"/>
                  <a:pt x="174" y="0"/>
                  <a:pt x="172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0" y="6"/>
                  <a:pt x="1" y="7"/>
                </a:cubicBezTo>
                <a:cubicBezTo>
                  <a:pt x="1" y="7"/>
                  <a:pt x="1" y="7"/>
                  <a:pt x="1" y="7"/>
                </a:cubicBezTo>
                <a:cubicBezTo>
                  <a:pt x="85" y="95"/>
                  <a:pt x="85" y="95"/>
                  <a:pt x="85" y="95"/>
                </a:cubicBezTo>
                <a:cubicBezTo>
                  <a:pt x="85" y="95"/>
                  <a:pt x="85" y="95"/>
                  <a:pt x="85" y="95"/>
                </a:cubicBezTo>
                <a:cubicBezTo>
                  <a:pt x="86" y="96"/>
                  <a:pt x="87" y="96"/>
                  <a:pt x="88" y="96"/>
                </a:cubicBezTo>
                <a:cubicBezTo>
                  <a:pt x="89" y="96"/>
                  <a:pt x="90" y="96"/>
                  <a:pt x="91" y="95"/>
                </a:cubicBezTo>
                <a:cubicBezTo>
                  <a:pt x="91" y="95"/>
                  <a:pt x="91" y="95"/>
                  <a:pt x="91" y="95"/>
                </a:cubicBezTo>
                <a:cubicBezTo>
                  <a:pt x="175" y="7"/>
                  <a:pt x="175" y="7"/>
                  <a:pt x="175" y="7"/>
                </a:cubicBezTo>
                <a:cubicBezTo>
                  <a:pt x="175" y="7"/>
                  <a:pt x="175" y="7"/>
                  <a:pt x="175" y="7"/>
                </a:cubicBezTo>
                <a:cubicBezTo>
                  <a:pt x="176" y="6"/>
                  <a:pt x="176" y="5"/>
                  <a:pt x="176" y="4"/>
                </a:cubicBezTo>
                <a:close/>
                <a:moveTo>
                  <a:pt x="88" y="86"/>
                </a:moveTo>
                <a:cubicBezTo>
                  <a:pt x="13" y="8"/>
                  <a:pt x="13" y="8"/>
                  <a:pt x="13" y="8"/>
                </a:cubicBezTo>
                <a:cubicBezTo>
                  <a:pt x="163" y="8"/>
                  <a:pt x="163" y="8"/>
                  <a:pt x="163" y="8"/>
                </a:cubicBezTo>
                <a:lnTo>
                  <a:pt x="88" y="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9" name="Freeform 777"/>
          <p:cNvSpPr>
            <a:spLocks noEditPoints="1"/>
          </p:cNvSpPr>
          <p:nvPr/>
        </p:nvSpPr>
        <p:spPr bwMode="auto">
          <a:xfrm>
            <a:off x="7307955" y="1795006"/>
            <a:ext cx="514241" cy="276900"/>
          </a:xfrm>
          <a:custGeom>
            <a:avLst/>
            <a:gdLst>
              <a:gd name="T0" fmla="*/ 175 w 176"/>
              <a:gd name="T1" fmla="*/ 89 h 96"/>
              <a:gd name="T2" fmla="*/ 175 w 176"/>
              <a:gd name="T3" fmla="*/ 89 h 96"/>
              <a:gd name="T4" fmla="*/ 91 w 176"/>
              <a:gd name="T5" fmla="*/ 1 h 96"/>
              <a:gd name="T6" fmla="*/ 91 w 176"/>
              <a:gd name="T7" fmla="*/ 1 h 96"/>
              <a:gd name="T8" fmla="*/ 88 w 176"/>
              <a:gd name="T9" fmla="*/ 0 h 96"/>
              <a:gd name="T10" fmla="*/ 85 w 176"/>
              <a:gd name="T11" fmla="*/ 1 h 96"/>
              <a:gd name="T12" fmla="*/ 85 w 176"/>
              <a:gd name="T13" fmla="*/ 1 h 96"/>
              <a:gd name="T14" fmla="*/ 1 w 176"/>
              <a:gd name="T15" fmla="*/ 89 h 96"/>
              <a:gd name="T16" fmla="*/ 1 w 176"/>
              <a:gd name="T17" fmla="*/ 89 h 96"/>
              <a:gd name="T18" fmla="*/ 0 w 176"/>
              <a:gd name="T19" fmla="*/ 92 h 96"/>
              <a:gd name="T20" fmla="*/ 4 w 176"/>
              <a:gd name="T21" fmla="*/ 96 h 96"/>
              <a:gd name="T22" fmla="*/ 172 w 176"/>
              <a:gd name="T23" fmla="*/ 96 h 96"/>
              <a:gd name="T24" fmla="*/ 176 w 176"/>
              <a:gd name="T25" fmla="*/ 92 h 96"/>
              <a:gd name="T26" fmla="*/ 175 w 176"/>
              <a:gd name="T27" fmla="*/ 89 h 96"/>
              <a:gd name="T28" fmla="*/ 13 w 176"/>
              <a:gd name="T29" fmla="*/ 88 h 96"/>
              <a:gd name="T30" fmla="*/ 88 w 176"/>
              <a:gd name="T31" fmla="*/ 10 h 96"/>
              <a:gd name="T32" fmla="*/ 163 w 176"/>
              <a:gd name="T33" fmla="*/ 88 h 96"/>
              <a:gd name="T34" fmla="*/ 13 w 176"/>
              <a:gd name="T35" fmla="*/ 8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96">
                <a:moveTo>
                  <a:pt x="175" y="89"/>
                </a:moveTo>
                <a:cubicBezTo>
                  <a:pt x="175" y="89"/>
                  <a:pt x="175" y="89"/>
                  <a:pt x="175" y="89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85" y="1"/>
                  <a:pt x="85" y="1"/>
                  <a:pt x="85" y="1"/>
                </a:cubicBezTo>
                <a:cubicBezTo>
                  <a:pt x="1" y="89"/>
                  <a:pt x="1" y="89"/>
                  <a:pt x="1" y="89"/>
                </a:cubicBezTo>
                <a:cubicBezTo>
                  <a:pt x="1" y="89"/>
                  <a:pt x="1" y="89"/>
                  <a:pt x="1" y="89"/>
                </a:cubicBezTo>
                <a:cubicBezTo>
                  <a:pt x="0" y="90"/>
                  <a:pt x="0" y="91"/>
                  <a:pt x="0" y="92"/>
                </a:cubicBezTo>
                <a:cubicBezTo>
                  <a:pt x="0" y="94"/>
                  <a:pt x="2" y="96"/>
                  <a:pt x="4" y="96"/>
                </a:cubicBezTo>
                <a:cubicBezTo>
                  <a:pt x="172" y="96"/>
                  <a:pt x="172" y="96"/>
                  <a:pt x="172" y="96"/>
                </a:cubicBezTo>
                <a:cubicBezTo>
                  <a:pt x="174" y="96"/>
                  <a:pt x="176" y="94"/>
                  <a:pt x="176" y="92"/>
                </a:cubicBezTo>
                <a:cubicBezTo>
                  <a:pt x="176" y="91"/>
                  <a:pt x="176" y="90"/>
                  <a:pt x="175" y="89"/>
                </a:cubicBezTo>
                <a:close/>
                <a:moveTo>
                  <a:pt x="13" y="88"/>
                </a:moveTo>
                <a:cubicBezTo>
                  <a:pt x="88" y="10"/>
                  <a:pt x="88" y="10"/>
                  <a:pt x="88" y="10"/>
                </a:cubicBezTo>
                <a:cubicBezTo>
                  <a:pt x="163" y="88"/>
                  <a:pt x="163" y="88"/>
                  <a:pt x="163" y="88"/>
                </a:cubicBezTo>
                <a:lnTo>
                  <a:pt x="13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0" name="Freeform 778"/>
          <p:cNvSpPr>
            <a:spLocks noEditPoints="1"/>
          </p:cNvSpPr>
          <p:nvPr/>
        </p:nvSpPr>
        <p:spPr bwMode="auto">
          <a:xfrm>
            <a:off x="8402360" y="1689521"/>
            <a:ext cx="276900" cy="501051"/>
          </a:xfrm>
          <a:custGeom>
            <a:avLst/>
            <a:gdLst>
              <a:gd name="T0" fmla="*/ 92 w 96"/>
              <a:gd name="T1" fmla="*/ 0 h 176"/>
              <a:gd name="T2" fmla="*/ 89 w 96"/>
              <a:gd name="T3" fmla="*/ 1 h 176"/>
              <a:gd name="T4" fmla="*/ 89 w 96"/>
              <a:gd name="T5" fmla="*/ 1 h 176"/>
              <a:gd name="T6" fmla="*/ 1 w 96"/>
              <a:gd name="T7" fmla="*/ 85 h 176"/>
              <a:gd name="T8" fmla="*/ 1 w 96"/>
              <a:gd name="T9" fmla="*/ 85 h 176"/>
              <a:gd name="T10" fmla="*/ 0 w 96"/>
              <a:gd name="T11" fmla="*/ 88 h 176"/>
              <a:gd name="T12" fmla="*/ 1 w 96"/>
              <a:gd name="T13" fmla="*/ 91 h 176"/>
              <a:gd name="T14" fmla="*/ 1 w 96"/>
              <a:gd name="T15" fmla="*/ 91 h 176"/>
              <a:gd name="T16" fmla="*/ 89 w 96"/>
              <a:gd name="T17" fmla="*/ 175 h 176"/>
              <a:gd name="T18" fmla="*/ 89 w 96"/>
              <a:gd name="T19" fmla="*/ 175 h 176"/>
              <a:gd name="T20" fmla="*/ 92 w 96"/>
              <a:gd name="T21" fmla="*/ 176 h 176"/>
              <a:gd name="T22" fmla="*/ 96 w 96"/>
              <a:gd name="T23" fmla="*/ 172 h 176"/>
              <a:gd name="T24" fmla="*/ 96 w 96"/>
              <a:gd name="T25" fmla="*/ 4 h 176"/>
              <a:gd name="T26" fmla="*/ 92 w 96"/>
              <a:gd name="T27" fmla="*/ 0 h 176"/>
              <a:gd name="T28" fmla="*/ 88 w 96"/>
              <a:gd name="T29" fmla="*/ 163 h 176"/>
              <a:gd name="T30" fmla="*/ 10 w 96"/>
              <a:gd name="T31" fmla="*/ 88 h 176"/>
              <a:gd name="T32" fmla="*/ 88 w 96"/>
              <a:gd name="T33" fmla="*/ 13 h 176"/>
              <a:gd name="T34" fmla="*/ 88 w 96"/>
              <a:gd name="T35" fmla="*/ 16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" h="176">
                <a:moveTo>
                  <a:pt x="92" y="0"/>
                </a:moveTo>
                <a:cubicBezTo>
                  <a:pt x="91" y="0"/>
                  <a:pt x="90" y="0"/>
                  <a:pt x="89" y="1"/>
                </a:cubicBezTo>
                <a:cubicBezTo>
                  <a:pt x="89" y="1"/>
                  <a:pt x="89" y="1"/>
                  <a:pt x="89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89"/>
                  <a:pt x="0" y="90"/>
                  <a:pt x="1" y="91"/>
                </a:cubicBezTo>
                <a:cubicBezTo>
                  <a:pt x="1" y="91"/>
                  <a:pt x="1" y="91"/>
                  <a:pt x="1" y="91"/>
                </a:cubicBezTo>
                <a:cubicBezTo>
                  <a:pt x="89" y="175"/>
                  <a:pt x="89" y="175"/>
                  <a:pt x="89" y="175"/>
                </a:cubicBezTo>
                <a:cubicBezTo>
                  <a:pt x="89" y="175"/>
                  <a:pt x="89" y="175"/>
                  <a:pt x="89" y="175"/>
                </a:cubicBezTo>
                <a:cubicBezTo>
                  <a:pt x="90" y="176"/>
                  <a:pt x="91" y="176"/>
                  <a:pt x="92" y="176"/>
                </a:cubicBezTo>
                <a:cubicBezTo>
                  <a:pt x="94" y="176"/>
                  <a:pt x="96" y="174"/>
                  <a:pt x="96" y="172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2"/>
                  <a:pt x="94" y="0"/>
                  <a:pt x="92" y="0"/>
                </a:cubicBezTo>
                <a:close/>
                <a:moveTo>
                  <a:pt x="88" y="163"/>
                </a:moveTo>
                <a:cubicBezTo>
                  <a:pt x="10" y="88"/>
                  <a:pt x="10" y="88"/>
                  <a:pt x="10" y="88"/>
                </a:cubicBezTo>
                <a:cubicBezTo>
                  <a:pt x="88" y="13"/>
                  <a:pt x="88" y="13"/>
                  <a:pt x="88" y="13"/>
                </a:cubicBezTo>
                <a:lnTo>
                  <a:pt x="88" y="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1" name="Freeform 779"/>
          <p:cNvSpPr>
            <a:spLocks noEditPoints="1"/>
          </p:cNvSpPr>
          <p:nvPr/>
        </p:nvSpPr>
        <p:spPr bwMode="auto">
          <a:xfrm>
            <a:off x="9364902" y="1689521"/>
            <a:ext cx="290082" cy="501051"/>
          </a:xfrm>
          <a:custGeom>
            <a:avLst/>
            <a:gdLst>
              <a:gd name="T0" fmla="*/ 96 w 96"/>
              <a:gd name="T1" fmla="*/ 88 h 176"/>
              <a:gd name="T2" fmla="*/ 95 w 96"/>
              <a:gd name="T3" fmla="*/ 85 h 176"/>
              <a:gd name="T4" fmla="*/ 95 w 96"/>
              <a:gd name="T5" fmla="*/ 85 h 176"/>
              <a:gd name="T6" fmla="*/ 7 w 96"/>
              <a:gd name="T7" fmla="*/ 1 h 176"/>
              <a:gd name="T8" fmla="*/ 7 w 96"/>
              <a:gd name="T9" fmla="*/ 1 h 176"/>
              <a:gd name="T10" fmla="*/ 4 w 96"/>
              <a:gd name="T11" fmla="*/ 0 h 176"/>
              <a:gd name="T12" fmla="*/ 0 w 96"/>
              <a:gd name="T13" fmla="*/ 4 h 176"/>
              <a:gd name="T14" fmla="*/ 0 w 96"/>
              <a:gd name="T15" fmla="*/ 172 h 176"/>
              <a:gd name="T16" fmla="*/ 4 w 96"/>
              <a:gd name="T17" fmla="*/ 176 h 176"/>
              <a:gd name="T18" fmla="*/ 7 w 96"/>
              <a:gd name="T19" fmla="*/ 175 h 176"/>
              <a:gd name="T20" fmla="*/ 7 w 96"/>
              <a:gd name="T21" fmla="*/ 175 h 176"/>
              <a:gd name="T22" fmla="*/ 95 w 96"/>
              <a:gd name="T23" fmla="*/ 91 h 176"/>
              <a:gd name="T24" fmla="*/ 95 w 96"/>
              <a:gd name="T25" fmla="*/ 91 h 176"/>
              <a:gd name="T26" fmla="*/ 96 w 96"/>
              <a:gd name="T27" fmla="*/ 88 h 176"/>
              <a:gd name="T28" fmla="*/ 8 w 96"/>
              <a:gd name="T29" fmla="*/ 163 h 176"/>
              <a:gd name="T30" fmla="*/ 8 w 96"/>
              <a:gd name="T31" fmla="*/ 13 h 176"/>
              <a:gd name="T32" fmla="*/ 86 w 96"/>
              <a:gd name="T33" fmla="*/ 88 h 176"/>
              <a:gd name="T34" fmla="*/ 8 w 96"/>
              <a:gd name="T35" fmla="*/ 16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6" h="176">
                <a:moveTo>
                  <a:pt x="96" y="88"/>
                </a:moveTo>
                <a:cubicBezTo>
                  <a:pt x="96" y="87"/>
                  <a:pt x="96" y="86"/>
                  <a:pt x="95" y="85"/>
                </a:cubicBezTo>
                <a:cubicBezTo>
                  <a:pt x="95" y="85"/>
                  <a:pt x="95" y="85"/>
                  <a:pt x="95" y="85"/>
                </a:cubicBezTo>
                <a:cubicBezTo>
                  <a:pt x="7" y="1"/>
                  <a:pt x="7" y="1"/>
                  <a:pt x="7" y="1"/>
                </a:cubicBez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5" y="176"/>
                  <a:pt x="6" y="176"/>
                  <a:pt x="7" y="175"/>
                </a:cubicBezTo>
                <a:cubicBezTo>
                  <a:pt x="7" y="175"/>
                  <a:pt x="7" y="175"/>
                  <a:pt x="7" y="175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6" y="90"/>
                  <a:pt x="96" y="89"/>
                  <a:pt x="96" y="88"/>
                </a:cubicBezTo>
                <a:close/>
                <a:moveTo>
                  <a:pt x="8" y="163"/>
                </a:moveTo>
                <a:cubicBezTo>
                  <a:pt x="8" y="13"/>
                  <a:pt x="8" y="13"/>
                  <a:pt x="8" y="13"/>
                </a:cubicBezTo>
                <a:cubicBezTo>
                  <a:pt x="86" y="88"/>
                  <a:pt x="86" y="88"/>
                  <a:pt x="86" y="88"/>
                </a:cubicBezTo>
                <a:lnTo>
                  <a:pt x="8" y="1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2" name="Freeform 780"/>
          <p:cNvSpPr/>
          <p:nvPr/>
        </p:nvSpPr>
        <p:spPr bwMode="auto">
          <a:xfrm>
            <a:off x="10221966" y="1689521"/>
            <a:ext cx="514241" cy="501051"/>
          </a:xfrm>
          <a:custGeom>
            <a:avLst/>
            <a:gdLst>
              <a:gd name="T0" fmla="*/ 175 w 176"/>
              <a:gd name="T1" fmla="*/ 85 h 176"/>
              <a:gd name="T2" fmla="*/ 151 w 176"/>
              <a:gd name="T3" fmla="*/ 61 h 176"/>
              <a:gd name="T4" fmla="*/ 148 w 176"/>
              <a:gd name="T5" fmla="*/ 60 h 176"/>
              <a:gd name="T6" fmla="*/ 144 w 176"/>
              <a:gd name="T7" fmla="*/ 64 h 176"/>
              <a:gd name="T8" fmla="*/ 145 w 176"/>
              <a:gd name="T9" fmla="*/ 67 h 176"/>
              <a:gd name="T10" fmla="*/ 162 w 176"/>
              <a:gd name="T11" fmla="*/ 84 h 176"/>
              <a:gd name="T12" fmla="*/ 92 w 176"/>
              <a:gd name="T13" fmla="*/ 84 h 176"/>
              <a:gd name="T14" fmla="*/ 92 w 176"/>
              <a:gd name="T15" fmla="*/ 14 h 176"/>
              <a:gd name="T16" fmla="*/ 109 w 176"/>
              <a:gd name="T17" fmla="*/ 31 h 176"/>
              <a:gd name="T18" fmla="*/ 112 w 176"/>
              <a:gd name="T19" fmla="*/ 32 h 176"/>
              <a:gd name="T20" fmla="*/ 116 w 176"/>
              <a:gd name="T21" fmla="*/ 28 h 176"/>
              <a:gd name="T22" fmla="*/ 115 w 176"/>
              <a:gd name="T23" fmla="*/ 25 h 176"/>
              <a:gd name="T24" fmla="*/ 91 w 176"/>
              <a:gd name="T25" fmla="*/ 1 h 176"/>
              <a:gd name="T26" fmla="*/ 88 w 176"/>
              <a:gd name="T27" fmla="*/ 0 h 176"/>
              <a:gd name="T28" fmla="*/ 85 w 176"/>
              <a:gd name="T29" fmla="*/ 1 h 176"/>
              <a:gd name="T30" fmla="*/ 61 w 176"/>
              <a:gd name="T31" fmla="*/ 25 h 176"/>
              <a:gd name="T32" fmla="*/ 60 w 176"/>
              <a:gd name="T33" fmla="*/ 28 h 176"/>
              <a:gd name="T34" fmla="*/ 64 w 176"/>
              <a:gd name="T35" fmla="*/ 32 h 176"/>
              <a:gd name="T36" fmla="*/ 67 w 176"/>
              <a:gd name="T37" fmla="*/ 31 h 176"/>
              <a:gd name="T38" fmla="*/ 84 w 176"/>
              <a:gd name="T39" fmla="*/ 14 h 176"/>
              <a:gd name="T40" fmla="*/ 84 w 176"/>
              <a:gd name="T41" fmla="*/ 84 h 176"/>
              <a:gd name="T42" fmla="*/ 14 w 176"/>
              <a:gd name="T43" fmla="*/ 84 h 176"/>
              <a:gd name="T44" fmla="*/ 31 w 176"/>
              <a:gd name="T45" fmla="*/ 67 h 176"/>
              <a:gd name="T46" fmla="*/ 32 w 176"/>
              <a:gd name="T47" fmla="*/ 64 h 176"/>
              <a:gd name="T48" fmla="*/ 28 w 176"/>
              <a:gd name="T49" fmla="*/ 60 h 176"/>
              <a:gd name="T50" fmla="*/ 25 w 176"/>
              <a:gd name="T51" fmla="*/ 61 h 176"/>
              <a:gd name="T52" fmla="*/ 1 w 176"/>
              <a:gd name="T53" fmla="*/ 85 h 176"/>
              <a:gd name="T54" fmla="*/ 0 w 176"/>
              <a:gd name="T55" fmla="*/ 88 h 176"/>
              <a:gd name="T56" fmla="*/ 1 w 176"/>
              <a:gd name="T57" fmla="*/ 91 h 176"/>
              <a:gd name="T58" fmla="*/ 25 w 176"/>
              <a:gd name="T59" fmla="*/ 115 h 176"/>
              <a:gd name="T60" fmla="*/ 28 w 176"/>
              <a:gd name="T61" fmla="*/ 116 h 176"/>
              <a:gd name="T62" fmla="*/ 32 w 176"/>
              <a:gd name="T63" fmla="*/ 112 h 176"/>
              <a:gd name="T64" fmla="*/ 31 w 176"/>
              <a:gd name="T65" fmla="*/ 109 h 176"/>
              <a:gd name="T66" fmla="*/ 14 w 176"/>
              <a:gd name="T67" fmla="*/ 92 h 176"/>
              <a:gd name="T68" fmla="*/ 84 w 176"/>
              <a:gd name="T69" fmla="*/ 92 h 176"/>
              <a:gd name="T70" fmla="*/ 84 w 176"/>
              <a:gd name="T71" fmla="*/ 162 h 176"/>
              <a:gd name="T72" fmla="*/ 67 w 176"/>
              <a:gd name="T73" fmla="*/ 145 h 176"/>
              <a:gd name="T74" fmla="*/ 64 w 176"/>
              <a:gd name="T75" fmla="*/ 144 h 176"/>
              <a:gd name="T76" fmla="*/ 60 w 176"/>
              <a:gd name="T77" fmla="*/ 148 h 176"/>
              <a:gd name="T78" fmla="*/ 61 w 176"/>
              <a:gd name="T79" fmla="*/ 151 h 176"/>
              <a:gd name="T80" fmla="*/ 85 w 176"/>
              <a:gd name="T81" fmla="*/ 175 h 176"/>
              <a:gd name="T82" fmla="*/ 88 w 176"/>
              <a:gd name="T83" fmla="*/ 176 h 176"/>
              <a:gd name="T84" fmla="*/ 91 w 176"/>
              <a:gd name="T85" fmla="*/ 175 h 176"/>
              <a:gd name="T86" fmla="*/ 115 w 176"/>
              <a:gd name="T87" fmla="*/ 151 h 176"/>
              <a:gd name="T88" fmla="*/ 116 w 176"/>
              <a:gd name="T89" fmla="*/ 148 h 176"/>
              <a:gd name="T90" fmla="*/ 112 w 176"/>
              <a:gd name="T91" fmla="*/ 144 h 176"/>
              <a:gd name="T92" fmla="*/ 109 w 176"/>
              <a:gd name="T93" fmla="*/ 145 h 176"/>
              <a:gd name="T94" fmla="*/ 92 w 176"/>
              <a:gd name="T95" fmla="*/ 162 h 176"/>
              <a:gd name="T96" fmla="*/ 92 w 176"/>
              <a:gd name="T97" fmla="*/ 92 h 176"/>
              <a:gd name="T98" fmla="*/ 162 w 176"/>
              <a:gd name="T99" fmla="*/ 92 h 176"/>
              <a:gd name="T100" fmla="*/ 145 w 176"/>
              <a:gd name="T101" fmla="*/ 109 h 176"/>
              <a:gd name="T102" fmla="*/ 144 w 176"/>
              <a:gd name="T103" fmla="*/ 112 h 176"/>
              <a:gd name="T104" fmla="*/ 148 w 176"/>
              <a:gd name="T105" fmla="*/ 116 h 176"/>
              <a:gd name="T106" fmla="*/ 151 w 176"/>
              <a:gd name="T107" fmla="*/ 115 h 176"/>
              <a:gd name="T108" fmla="*/ 175 w 176"/>
              <a:gd name="T109" fmla="*/ 91 h 176"/>
              <a:gd name="T110" fmla="*/ 176 w 176"/>
              <a:gd name="T111" fmla="*/ 88 h 176"/>
              <a:gd name="T112" fmla="*/ 175 w 176"/>
              <a:gd name="T113" fmla="*/ 8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51" y="61"/>
                  <a:pt x="151" y="61"/>
                  <a:pt x="151" y="61"/>
                </a:cubicBezTo>
                <a:cubicBezTo>
                  <a:pt x="150" y="60"/>
                  <a:pt x="149" y="60"/>
                  <a:pt x="148" y="60"/>
                </a:cubicBezTo>
                <a:cubicBezTo>
                  <a:pt x="146" y="60"/>
                  <a:pt x="144" y="62"/>
                  <a:pt x="144" y="64"/>
                </a:cubicBezTo>
                <a:cubicBezTo>
                  <a:pt x="144" y="65"/>
                  <a:pt x="144" y="66"/>
                  <a:pt x="145" y="67"/>
                </a:cubicBezTo>
                <a:cubicBezTo>
                  <a:pt x="162" y="84"/>
                  <a:pt x="162" y="84"/>
                  <a:pt x="162" y="84"/>
                </a:cubicBezTo>
                <a:cubicBezTo>
                  <a:pt x="92" y="84"/>
                  <a:pt x="92" y="84"/>
                  <a:pt x="92" y="84"/>
                </a:cubicBezTo>
                <a:cubicBezTo>
                  <a:pt x="92" y="14"/>
                  <a:pt x="92" y="14"/>
                  <a:pt x="92" y="14"/>
                </a:cubicBezTo>
                <a:cubicBezTo>
                  <a:pt x="109" y="31"/>
                  <a:pt x="109" y="31"/>
                  <a:pt x="109" y="31"/>
                </a:cubicBezTo>
                <a:cubicBezTo>
                  <a:pt x="110" y="32"/>
                  <a:pt x="111" y="32"/>
                  <a:pt x="112" y="32"/>
                </a:cubicBezTo>
                <a:cubicBezTo>
                  <a:pt x="114" y="32"/>
                  <a:pt x="116" y="30"/>
                  <a:pt x="116" y="28"/>
                </a:cubicBezTo>
                <a:cubicBezTo>
                  <a:pt x="116" y="27"/>
                  <a:pt x="116" y="26"/>
                  <a:pt x="115" y="25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61" y="25"/>
                  <a:pt x="61" y="25"/>
                  <a:pt x="61" y="25"/>
                </a:cubicBezTo>
                <a:cubicBezTo>
                  <a:pt x="60" y="26"/>
                  <a:pt x="60" y="27"/>
                  <a:pt x="60" y="28"/>
                </a:cubicBezTo>
                <a:cubicBezTo>
                  <a:pt x="60" y="30"/>
                  <a:pt x="62" y="32"/>
                  <a:pt x="64" y="32"/>
                </a:cubicBezTo>
                <a:cubicBezTo>
                  <a:pt x="65" y="32"/>
                  <a:pt x="66" y="32"/>
                  <a:pt x="67" y="31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84"/>
                  <a:pt x="84" y="84"/>
                  <a:pt x="8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31" y="67"/>
                  <a:pt x="31" y="67"/>
                  <a:pt x="31" y="67"/>
                </a:cubicBezTo>
                <a:cubicBezTo>
                  <a:pt x="32" y="66"/>
                  <a:pt x="32" y="65"/>
                  <a:pt x="32" y="64"/>
                </a:cubicBezTo>
                <a:cubicBezTo>
                  <a:pt x="32" y="62"/>
                  <a:pt x="30" y="60"/>
                  <a:pt x="28" y="60"/>
                </a:cubicBezTo>
                <a:cubicBezTo>
                  <a:pt x="27" y="60"/>
                  <a:pt x="26" y="60"/>
                  <a:pt x="25" y="6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89"/>
                  <a:pt x="0" y="90"/>
                  <a:pt x="1" y="91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6" y="116"/>
                  <a:pt x="27" y="116"/>
                  <a:pt x="28" y="116"/>
                </a:cubicBezTo>
                <a:cubicBezTo>
                  <a:pt x="30" y="116"/>
                  <a:pt x="32" y="114"/>
                  <a:pt x="32" y="112"/>
                </a:cubicBezTo>
                <a:cubicBezTo>
                  <a:pt x="32" y="111"/>
                  <a:pt x="32" y="110"/>
                  <a:pt x="31" y="109"/>
                </a:cubicBezTo>
                <a:cubicBezTo>
                  <a:pt x="14" y="92"/>
                  <a:pt x="14" y="92"/>
                  <a:pt x="1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162"/>
                  <a:pt x="84" y="162"/>
                  <a:pt x="84" y="162"/>
                </a:cubicBezTo>
                <a:cubicBezTo>
                  <a:pt x="67" y="145"/>
                  <a:pt x="67" y="145"/>
                  <a:pt x="67" y="145"/>
                </a:cubicBezTo>
                <a:cubicBezTo>
                  <a:pt x="66" y="144"/>
                  <a:pt x="65" y="144"/>
                  <a:pt x="64" y="144"/>
                </a:cubicBezTo>
                <a:cubicBezTo>
                  <a:pt x="62" y="144"/>
                  <a:pt x="60" y="146"/>
                  <a:pt x="60" y="148"/>
                </a:cubicBezTo>
                <a:cubicBezTo>
                  <a:pt x="60" y="149"/>
                  <a:pt x="60" y="150"/>
                  <a:pt x="61" y="151"/>
                </a:cubicBezTo>
                <a:cubicBezTo>
                  <a:pt x="85" y="175"/>
                  <a:pt x="85" y="175"/>
                  <a:pt x="85" y="175"/>
                </a:cubicBezTo>
                <a:cubicBezTo>
                  <a:pt x="86" y="176"/>
                  <a:pt x="87" y="176"/>
                  <a:pt x="88" y="176"/>
                </a:cubicBezTo>
                <a:cubicBezTo>
                  <a:pt x="89" y="176"/>
                  <a:pt x="90" y="176"/>
                  <a:pt x="91" y="175"/>
                </a:cubicBezTo>
                <a:cubicBezTo>
                  <a:pt x="115" y="151"/>
                  <a:pt x="115" y="151"/>
                  <a:pt x="115" y="151"/>
                </a:cubicBezTo>
                <a:cubicBezTo>
                  <a:pt x="116" y="150"/>
                  <a:pt x="116" y="149"/>
                  <a:pt x="116" y="148"/>
                </a:cubicBezTo>
                <a:cubicBezTo>
                  <a:pt x="116" y="146"/>
                  <a:pt x="114" y="144"/>
                  <a:pt x="112" y="144"/>
                </a:cubicBezTo>
                <a:cubicBezTo>
                  <a:pt x="111" y="144"/>
                  <a:pt x="110" y="144"/>
                  <a:pt x="109" y="145"/>
                </a:cubicBezTo>
                <a:cubicBezTo>
                  <a:pt x="92" y="162"/>
                  <a:pt x="92" y="162"/>
                  <a:pt x="92" y="162"/>
                </a:cubicBezTo>
                <a:cubicBezTo>
                  <a:pt x="92" y="92"/>
                  <a:pt x="92" y="92"/>
                  <a:pt x="92" y="92"/>
                </a:cubicBezTo>
                <a:cubicBezTo>
                  <a:pt x="162" y="92"/>
                  <a:pt x="162" y="92"/>
                  <a:pt x="162" y="92"/>
                </a:cubicBezTo>
                <a:cubicBezTo>
                  <a:pt x="145" y="109"/>
                  <a:pt x="145" y="109"/>
                  <a:pt x="145" y="109"/>
                </a:cubicBezTo>
                <a:cubicBezTo>
                  <a:pt x="144" y="110"/>
                  <a:pt x="144" y="111"/>
                  <a:pt x="144" y="112"/>
                </a:cubicBezTo>
                <a:cubicBezTo>
                  <a:pt x="144" y="114"/>
                  <a:pt x="146" y="116"/>
                  <a:pt x="148" y="116"/>
                </a:cubicBezTo>
                <a:cubicBezTo>
                  <a:pt x="149" y="116"/>
                  <a:pt x="150" y="116"/>
                  <a:pt x="151" y="115"/>
                </a:cubicBezTo>
                <a:cubicBezTo>
                  <a:pt x="175" y="91"/>
                  <a:pt x="175" y="91"/>
                  <a:pt x="175" y="91"/>
                </a:cubicBezTo>
                <a:cubicBezTo>
                  <a:pt x="176" y="90"/>
                  <a:pt x="176" y="89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3" name="Freeform 781"/>
          <p:cNvSpPr>
            <a:spLocks noEditPoints="1"/>
          </p:cNvSpPr>
          <p:nvPr/>
        </p:nvSpPr>
        <p:spPr bwMode="auto">
          <a:xfrm>
            <a:off x="1479941" y="2652062"/>
            <a:ext cx="514241" cy="514241"/>
          </a:xfrm>
          <a:custGeom>
            <a:avLst/>
            <a:gdLst>
              <a:gd name="T0" fmla="*/ 132 w 176"/>
              <a:gd name="T1" fmla="*/ 64 h 176"/>
              <a:gd name="T2" fmla="*/ 129 w 176"/>
              <a:gd name="T3" fmla="*/ 65 h 176"/>
              <a:gd name="T4" fmla="*/ 129 w 176"/>
              <a:gd name="T5" fmla="*/ 65 h 176"/>
              <a:gd name="T6" fmla="*/ 88 w 176"/>
              <a:gd name="T7" fmla="*/ 103 h 176"/>
              <a:gd name="T8" fmla="*/ 47 w 176"/>
              <a:gd name="T9" fmla="*/ 65 h 176"/>
              <a:gd name="T10" fmla="*/ 47 w 176"/>
              <a:gd name="T11" fmla="*/ 65 h 176"/>
              <a:gd name="T12" fmla="*/ 44 w 176"/>
              <a:gd name="T13" fmla="*/ 64 h 176"/>
              <a:gd name="T14" fmla="*/ 40 w 176"/>
              <a:gd name="T15" fmla="*/ 68 h 176"/>
              <a:gd name="T16" fmla="*/ 41 w 176"/>
              <a:gd name="T17" fmla="*/ 71 h 176"/>
              <a:gd name="T18" fmla="*/ 41 w 176"/>
              <a:gd name="T19" fmla="*/ 71 h 176"/>
              <a:gd name="T20" fmla="*/ 85 w 176"/>
              <a:gd name="T21" fmla="*/ 111 h 176"/>
              <a:gd name="T22" fmla="*/ 85 w 176"/>
              <a:gd name="T23" fmla="*/ 111 h 176"/>
              <a:gd name="T24" fmla="*/ 88 w 176"/>
              <a:gd name="T25" fmla="*/ 112 h 176"/>
              <a:gd name="T26" fmla="*/ 91 w 176"/>
              <a:gd name="T27" fmla="*/ 111 h 176"/>
              <a:gd name="T28" fmla="*/ 91 w 176"/>
              <a:gd name="T29" fmla="*/ 111 h 176"/>
              <a:gd name="T30" fmla="*/ 135 w 176"/>
              <a:gd name="T31" fmla="*/ 71 h 176"/>
              <a:gd name="T32" fmla="*/ 135 w 176"/>
              <a:gd name="T33" fmla="*/ 71 h 176"/>
              <a:gd name="T34" fmla="*/ 136 w 176"/>
              <a:gd name="T35" fmla="*/ 68 h 176"/>
              <a:gd name="T36" fmla="*/ 132 w 176"/>
              <a:gd name="T37" fmla="*/ 64 h 176"/>
              <a:gd name="T38" fmla="*/ 160 w 176"/>
              <a:gd name="T39" fmla="*/ 0 h 176"/>
              <a:gd name="T40" fmla="*/ 16 w 176"/>
              <a:gd name="T41" fmla="*/ 0 h 176"/>
              <a:gd name="T42" fmla="*/ 0 w 176"/>
              <a:gd name="T43" fmla="*/ 16 h 176"/>
              <a:gd name="T44" fmla="*/ 0 w 176"/>
              <a:gd name="T45" fmla="*/ 160 h 176"/>
              <a:gd name="T46" fmla="*/ 16 w 176"/>
              <a:gd name="T47" fmla="*/ 176 h 176"/>
              <a:gd name="T48" fmla="*/ 160 w 176"/>
              <a:gd name="T49" fmla="*/ 176 h 176"/>
              <a:gd name="T50" fmla="*/ 176 w 176"/>
              <a:gd name="T51" fmla="*/ 160 h 176"/>
              <a:gd name="T52" fmla="*/ 176 w 176"/>
              <a:gd name="T53" fmla="*/ 16 h 176"/>
              <a:gd name="T54" fmla="*/ 160 w 176"/>
              <a:gd name="T55" fmla="*/ 0 h 176"/>
              <a:gd name="T56" fmla="*/ 168 w 176"/>
              <a:gd name="T57" fmla="*/ 160 h 176"/>
              <a:gd name="T58" fmla="*/ 160 w 176"/>
              <a:gd name="T59" fmla="*/ 168 h 176"/>
              <a:gd name="T60" fmla="*/ 16 w 176"/>
              <a:gd name="T61" fmla="*/ 168 h 176"/>
              <a:gd name="T62" fmla="*/ 8 w 176"/>
              <a:gd name="T63" fmla="*/ 160 h 176"/>
              <a:gd name="T64" fmla="*/ 8 w 176"/>
              <a:gd name="T65" fmla="*/ 16 h 176"/>
              <a:gd name="T66" fmla="*/ 16 w 176"/>
              <a:gd name="T67" fmla="*/ 8 h 176"/>
              <a:gd name="T68" fmla="*/ 160 w 176"/>
              <a:gd name="T69" fmla="*/ 8 h 176"/>
              <a:gd name="T70" fmla="*/ 168 w 176"/>
              <a:gd name="T71" fmla="*/ 16 h 176"/>
              <a:gd name="T72" fmla="*/ 168 w 176"/>
              <a:gd name="T73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32" y="64"/>
                </a:moveTo>
                <a:cubicBezTo>
                  <a:pt x="131" y="64"/>
                  <a:pt x="130" y="64"/>
                  <a:pt x="129" y="65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6" y="64"/>
                  <a:pt x="45" y="64"/>
                  <a:pt x="44" y="64"/>
                </a:cubicBezTo>
                <a:cubicBezTo>
                  <a:pt x="42" y="64"/>
                  <a:pt x="40" y="66"/>
                  <a:pt x="40" y="68"/>
                </a:cubicBezTo>
                <a:cubicBezTo>
                  <a:pt x="40" y="69"/>
                  <a:pt x="41" y="70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85" y="111"/>
                  <a:pt x="85" y="111"/>
                  <a:pt x="85" y="111"/>
                </a:cubicBezTo>
                <a:cubicBezTo>
                  <a:pt x="85" y="111"/>
                  <a:pt x="85" y="111"/>
                  <a:pt x="85" y="111"/>
                </a:cubicBezTo>
                <a:cubicBezTo>
                  <a:pt x="86" y="112"/>
                  <a:pt x="87" y="112"/>
                  <a:pt x="88" y="112"/>
                </a:cubicBezTo>
                <a:cubicBezTo>
                  <a:pt x="89" y="112"/>
                  <a:pt x="90" y="112"/>
                  <a:pt x="91" y="111"/>
                </a:cubicBezTo>
                <a:cubicBezTo>
                  <a:pt x="91" y="111"/>
                  <a:pt x="91" y="111"/>
                  <a:pt x="91" y="111"/>
                </a:cubicBezTo>
                <a:cubicBezTo>
                  <a:pt x="135" y="71"/>
                  <a:pt x="135" y="71"/>
                  <a:pt x="135" y="71"/>
                </a:cubicBezTo>
                <a:cubicBezTo>
                  <a:pt x="135" y="71"/>
                  <a:pt x="135" y="71"/>
                  <a:pt x="135" y="71"/>
                </a:cubicBezTo>
                <a:cubicBezTo>
                  <a:pt x="135" y="70"/>
                  <a:pt x="136" y="69"/>
                  <a:pt x="136" y="68"/>
                </a:cubicBezTo>
                <a:cubicBezTo>
                  <a:pt x="136" y="66"/>
                  <a:pt x="134" y="64"/>
                  <a:pt x="132" y="64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4" name="Freeform 782"/>
          <p:cNvSpPr>
            <a:spLocks noEditPoints="1"/>
          </p:cNvSpPr>
          <p:nvPr/>
        </p:nvSpPr>
        <p:spPr bwMode="auto">
          <a:xfrm>
            <a:off x="2455672" y="2652062"/>
            <a:ext cx="501051" cy="514241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135 w 176"/>
              <a:gd name="T37" fmla="*/ 105 h 176"/>
              <a:gd name="T38" fmla="*/ 91 w 176"/>
              <a:gd name="T39" fmla="*/ 65 h 176"/>
              <a:gd name="T40" fmla="*/ 91 w 176"/>
              <a:gd name="T41" fmla="*/ 65 h 176"/>
              <a:gd name="T42" fmla="*/ 88 w 176"/>
              <a:gd name="T43" fmla="*/ 64 h 176"/>
              <a:gd name="T44" fmla="*/ 85 w 176"/>
              <a:gd name="T45" fmla="*/ 65 h 176"/>
              <a:gd name="T46" fmla="*/ 85 w 176"/>
              <a:gd name="T47" fmla="*/ 65 h 176"/>
              <a:gd name="T48" fmla="*/ 41 w 176"/>
              <a:gd name="T49" fmla="*/ 105 h 176"/>
              <a:gd name="T50" fmla="*/ 41 w 176"/>
              <a:gd name="T51" fmla="*/ 105 h 176"/>
              <a:gd name="T52" fmla="*/ 40 w 176"/>
              <a:gd name="T53" fmla="*/ 108 h 176"/>
              <a:gd name="T54" fmla="*/ 44 w 176"/>
              <a:gd name="T55" fmla="*/ 112 h 176"/>
              <a:gd name="T56" fmla="*/ 47 w 176"/>
              <a:gd name="T57" fmla="*/ 111 h 176"/>
              <a:gd name="T58" fmla="*/ 47 w 176"/>
              <a:gd name="T59" fmla="*/ 111 h 176"/>
              <a:gd name="T60" fmla="*/ 88 w 176"/>
              <a:gd name="T61" fmla="*/ 73 h 176"/>
              <a:gd name="T62" fmla="*/ 129 w 176"/>
              <a:gd name="T63" fmla="*/ 111 h 176"/>
              <a:gd name="T64" fmla="*/ 129 w 176"/>
              <a:gd name="T65" fmla="*/ 111 h 176"/>
              <a:gd name="T66" fmla="*/ 132 w 176"/>
              <a:gd name="T67" fmla="*/ 112 h 176"/>
              <a:gd name="T68" fmla="*/ 136 w 176"/>
              <a:gd name="T69" fmla="*/ 108 h 176"/>
              <a:gd name="T70" fmla="*/ 135 w 176"/>
              <a:gd name="T71" fmla="*/ 10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135" y="105"/>
                </a:moveTo>
                <a:cubicBezTo>
                  <a:pt x="91" y="65"/>
                  <a:pt x="91" y="65"/>
                  <a:pt x="91" y="65"/>
                </a:cubicBezTo>
                <a:cubicBezTo>
                  <a:pt x="91" y="65"/>
                  <a:pt x="91" y="65"/>
                  <a:pt x="91" y="65"/>
                </a:cubicBezTo>
                <a:cubicBezTo>
                  <a:pt x="90" y="64"/>
                  <a:pt x="89" y="64"/>
                  <a:pt x="88" y="64"/>
                </a:cubicBezTo>
                <a:cubicBezTo>
                  <a:pt x="87" y="64"/>
                  <a:pt x="86" y="64"/>
                  <a:pt x="85" y="65"/>
                </a:cubicBezTo>
                <a:cubicBezTo>
                  <a:pt x="85" y="65"/>
                  <a:pt x="85" y="65"/>
                  <a:pt x="85" y="65"/>
                </a:cubicBezTo>
                <a:cubicBezTo>
                  <a:pt x="41" y="105"/>
                  <a:pt x="41" y="105"/>
                  <a:pt x="41" y="105"/>
                </a:cubicBezTo>
                <a:cubicBezTo>
                  <a:pt x="41" y="105"/>
                  <a:pt x="41" y="105"/>
                  <a:pt x="41" y="105"/>
                </a:cubicBezTo>
                <a:cubicBezTo>
                  <a:pt x="41" y="106"/>
                  <a:pt x="40" y="107"/>
                  <a:pt x="40" y="108"/>
                </a:cubicBezTo>
                <a:cubicBezTo>
                  <a:pt x="40" y="110"/>
                  <a:pt x="42" y="112"/>
                  <a:pt x="44" y="112"/>
                </a:cubicBezTo>
                <a:cubicBezTo>
                  <a:pt x="45" y="112"/>
                  <a:pt x="46" y="112"/>
                  <a:pt x="47" y="111"/>
                </a:cubicBezTo>
                <a:cubicBezTo>
                  <a:pt x="47" y="111"/>
                  <a:pt x="47" y="111"/>
                  <a:pt x="47" y="111"/>
                </a:cubicBezTo>
                <a:cubicBezTo>
                  <a:pt x="88" y="73"/>
                  <a:pt x="88" y="73"/>
                  <a:pt x="88" y="73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30" y="112"/>
                  <a:pt x="131" y="112"/>
                  <a:pt x="132" y="112"/>
                </a:cubicBezTo>
                <a:cubicBezTo>
                  <a:pt x="134" y="112"/>
                  <a:pt x="136" y="110"/>
                  <a:pt x="136" y="108"/>
                </a:cubicBezTo>
                <a:cubicBezTo>
                  <a:pt x="136" y="107"/>
                  <a:pt x="135" y="106"/>
                  <a:pt x="135" y="10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5" name="Freeform 783"/>
          <p:cNvSpPr>
            <a:spLocks noEditPoints="1"/>
          </p:cNvSpPr>
          <p:nvPr/>
        </p:nvSpPr>
        <p:spPr bwMode="auto">
          <a:xfrm>
            <a:off x="3431402" y="2652062"/>
            <a:ext cx="501051" cy="514241"/>
          </a:xfrm>
          <a:custGeom>
            <a:avLst/>
            <a:gdLst>
              <a:gd name="T0" fmla="*/ 100 w 176"/>
              <a:gd name="T1" fmla="*/ 40 h 176"/>
              <a:gd name="T2" fmla="*/ 97 w 176"/>
              <a:gd name="T3" fmla="*/ 41 h 176"/>
              <a:gd name="T4" fmla="*/ 97 w 176"/>
              <a:gd name="T5" fmla="*/ 41 h 176"/>
              <a:gd name="T6" fmla="*/ 57 w 176"/>
              <a:gd name="T7" fmla="*/ 85 h 176"/>
              <a:gd name="T8" fmla="*/ 57 w 176"/>
              <a:gd name="T9" fmla="*/ 85 h 176"/>
              <a:gd name="T10" fmla="*/ 56 w 176"/>
              <a:gd name="T11" fmla="*/ 88 h 176"/>
              <a:gd name="T12" fmla="*/ 57 w 176"/>
              <a:gd name="T13" fmla="*/ 91 h 176"/>
              <a:gd name="T14" fmla="*/ 57 w 176"/>
              <a:gd name="T15" fmla="*/ 91 h 176"/>
              <a:gd name="T16" fmla="*/ 97 w 176"/>
              <a:gd name="T17" fmla="*/ 135 h 176"/>
              <a:gd name="T18" fmla="*/ 97 w 176"/>
              <a:gd name="T19" fmla="*/ 135 h 176"/>
              <a:gd name="T20" fmla="*/ 100 w 176"/>
              <a:gd name="T21" fmla="*/ 136 h 176"/>
              <a:gd name="T22" fmla="*/ 104 w 176"/>
              <a:gd name="T23" fmla="*/ 132 h 176"/>
              <a:gd name="T24" fmla="*/ 103 w 176"/>
              <a:gd name="T25" fmla="*/ 129 h 176"/>
              <a:gd name="T26" fmla="*/ 103 w 176"/>
              <a:gd name="T27" fmla="*/ 129 h 176"/>
              <a:gd name="T28" fmla="*/ 65 w 176"/>
              <a:gd name="T29" fmla="*/ 88 h 176"/>
              <a:gd name="T30" fmla="*/ 103 w 176"/>
              <a:gd name="T31" fmla="*/ 47 h 176"/>
              <a:gd name="T32" fmla="*/ 103 w 176"/>
              <a:gd name="T33" fmla="*/ 47 h 176"/>
              <a:gd name="T34" fmla="*/ 104 w 176"/>
              <a:gd name="T35" fmla="*/ 44 h 176"/>
              <a:gd name="T36" fmla="*/ 100 w 176"/>
              <a:gd name="T37" fmla="*/ 40 h 176"/>
              <a:gd name="T38" fmla="*/ 160 w 176"/>
              <a:gd name="T39" fmla="*/ 0 h 176"/>
              <a:gd name="T40" fmla="*/ 16 w 176"/>
              <a:gd name="T41" fmla="*/ 0 h 176"/>
              <a:gd name="T42" fmla="*/ 0 w 176"/>
              <a:gd name="T43" fmla="*/ 16 h 176"/>
              <a:gd name="T44" fmla="*/ 0 w 176"/>
              <a:gd name="T45" fmla="*/ 160 h 176"/>
              <a:gd name="T46" fmla="*/ 16 w 176"/>
              <a:gd name="T47" fmla="*/ 176 h 176"/>
              <a:gd name="T48" fmla="*/ 160 w 176"/>
              <a:gd name="T49" fmla="*/ 176 h 176"/>
              <a:gd name="T50" fmla="*/ 176 w 176"/>
              <a:gd name="T51" fmla="*/ 160 h 176"/>
              <a:gd name="T52" fmla="*/ 176 w 176"/>
              <a:gd name="T53" fmla="*/ 16 h 176"/>
              <a:gd name="T54" fmla="*/ 160 w 176"/>
              <a:gd name="T55" fmla="*/ 0 h 176"/>
              <a:gd name="T56" fmla="*/ 168 w 176"/>
              <a:gd name="T57" fmla="*/ 160 h 176"/>
              <a:gd name="T58" fmla="*/ 160 w 176"/>
              <a:gd name="T59" fmla="*/ 168 h 176"/>
              <a:gd name="T60" fmla="*/ 16 w 176"/>
              <a:gd name="T61" fmla="*/ 168 h 176"/>
              <a:gd name="T62" fmla="*/ 8 w 176"/>
              <a:gd name="T63" fmla="*/ 160 h 176"/>
              <a:gd name="T64" fmla="*/ 8 w 176"/>
              <a:gd name="T65" fmla="*/ 16 h 176"/>
              <a:gd name="T66" fmla="*/ 16 w 176"/>
              <a:gd name="T67" fmla="*/ 8 h 176"/>
              <a:gd name="T68" fmla="*/ 160 w 176"/>
              <a:gd name="T69" fmla="*/ 8 h 176"/>
              <a:gd name="T70" fmla="*/ 168 w 176"/>
              <a:gd name="T71" fmla="*/ 16 h 176"/>
              <a:gd name="T72" fmla="*/ 168 w 176"/>
              <a:gd name="T73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00" y="40"/>
                </a:moveTo>
                <a:cubicBezTo>
                  <a:pt x="99" y="40"/>
                  <a:pt x="98" y="41"/>
                  <a:pt x="97" y="41"/>
                </a:cubicBezTo>
                <a:cubicBezTo>
                  <a:pt x="97" y="41"/>
                  <a:pt x="97" y="41"/>
                  <a:pt x="97" y="41"/>
                </a:cubicBezTo>
                <a:cubicBezTo>
                  <a:pt x="57" y="85"/>
                  <a:pt x="57" y="85"/>
                  <a:pt x="57" y="85"/>
                </a:cubicBezTo>
                <a:cubicBezTo>
                  <a:pt x="57" y="85"/>
                  <a:pt x="57" y="85"/>
                  <a:pt x="57" y="85"/>
                </a:cubicBezTo>
                <a:cubicBezTo>
                  <a:pt x="56" y="86"/>
                  <a:pt x="56" y="87"/>
                  <a:pt x="56" y="88"/>
                </a:cubicBezTo>
                <a:cubicBezTo>
                  <a:pt x="56" y="89"/>
                  <a:pt x="56" y="90"/>
                  <a:pt x="57" y="91"/>
                </a:cubicBezTo>
                <a:cubicBezTo>
                  <a:pt x="57" y="91"/>
                  <a:pt x="57" y="91"/>
                  <a:pt x="57" y="91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5"/>
                  <a:pt x="99" y="136"/>
                  <a:pt x="100" y="136"/>
                </a:cubicBezTo>
                <a:cubicBezTo>
                  <a:pt x="102" y="136"/>
                  <a:pt x="104" y="134"/>
                  <a:pt x="104" y="132"/>
                </a:cubicBezTo>
                <a:cubicBezTo>
                  <a:pt x="104" y="131"/>
                  <a:pt x="104" y="130"/>
                  <a:pt x="103" y="129"/>
                </a:cubicBezTo>
                <a:cubicBezTo>
                  <a:pt x="103" y="129"/>
                  <a:pt x="103" y="129"/>
                  <a:pt x="103" y="129"/>
                </a:cubicBezTo>
                <a:cubicBezTo>
                  <a:pt x="65" y="88"/>
                  <a:pt x="65" y="88"/>
                  <a:pt x="65" y="88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4" y="46"/>
                  <a:pt x="104" y="45"/>
                  <a:pt x="104" y="44"/>
                </a:cubicBezTo>
                <a:cubicBezTo>
                  <a:pt x="104" y="42"/>
                  <a:pt x="102" y="40"/>
                  <a:pt x="100" y="40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6" name="Freeform 784"/>
          <p:cNvSpPr>
            <a:spLocks noEditPoints="1"/>
          </p:cNvSpPr>
          <p:nvPr/>
        </p:nvSpPr>
        <p:spPr bwMode="auto">
          <a:xfrm>
            <a:off x="4393952" y="2652062"/>
            <a:ext cx="514241" cy="514241"/>
          </a:xfrm>
          <a:custGeom>
            <a:avLst/>
            <a:gdLst>
              <a:gd name="T0" fmla="*/ 119 w 176"/>
              <a:gd name="T1" fmla="*/ 85 h 176"/>
              <a:gd name="T2" fmla="*/ 119 w 176"/>
              <a:gd name="T3" fmla="*/ 85 h 176"/>
              <a:gd name="T4" fmla="*/ 79 w 176"/>
              <a:gd name="T5" fmla="*/ 41 h 176"/>
              <a:gd name="T6" fmla="*/ 79 w 176"/>
              <a:gd name="T7" fmla="*/ 41 h 176"/>
              <a:gd name="T8" fmla="*/ 76 w 176"/>
              <a:gd name="T9" fmla="*/ 40 h 176"/>
              <a:gd name="T10" fmla="*/ 72 w 176"/>
              <a:gd name="T11" fmla="*/ 44 h 176"/>
              <a:gd name="T12" fmla="*/ 73 w 176"/>
              <a:gd name="T13" fmla="*/ 47 h 176"/>
              <a:gd name="T14" fmla="*/ 73 w 176"/>
              <a:gd name="T15" fmla="*/ 47 h 176"/>
              <a:gd name="T16" fmla="*/ 111 w 176"/>
              <a:gd name="T17" fmla="*/ 88 h 176"/>
              <a:gd name="T18" fmla="*/ 73 w 176"/>
              <a:gd name="T19" fmla="*/ 129 h 176"/>
              <a:gd name="T20" fmla="*/ 73 w 176"/>
              <a:gd name="T21" fmla="*/ 129 h 176"/>
              <a:gd name="T22" fmla="*/ 72 w 176"/>
              <a:gd name="T23" fmla="*/ 132 h 176"/>
              <a:gd name="T24" fmla="*/ 76 w 176"/>
              <a:gd name="T25" fmla="*/ 136 h 176"/>
              <a:gd name="T26" fmla="*/ 79 w 176"/>
              <a:gd name="T27" fmla="*/ 135 h 176"/>
              <a:gd name="T28" fmla="*/ 79 w 176"/>
              <a:gd name="T29" fmla="*/ 135 h 176"/>
              <a:gd name="T30" fmla="*/ 119 w 176"/>
              <a:gd name="T31" fmla="*/ 91 h 176"/>
              <a:gd name="T32" fmla="*/ 119 w 176"/>
              <a:gd name="T33" fmla="*/ 91 h 176"/>
              <a:gd name="T34" fmla="*/ 120 w 176"/>
              <a:gd name="T35" fmla="*/ 88 h 176"/>
              <a:gd name="T36" fmla="*/ 119 w 176"/>
              <a:gd name="T37" fmla="*/ 85 h 176"/>
              <a:gd name="T38" fmla="*/ 160 w 176"/>
              <a:gd name="T39" fmla="*/ 0 h 176"/>
              <a:gd name="T40" fmla="*/ 16 w 176"/>
              <a:gd name="T41" fmla="*/ 0 h 176"/>
              <a:gd name="T42" fmla="*/ 0 w 176"/>
              <a:gd name="T43" fmla="*/ 16 h 176"/>
              <a:gd name="T44" fmla="*/ 0 w 176"/>
              <a:gd name="T45" fmla="*/ 160 h 176"/>
              <a:gd name="T46" fmla="*/ 16 w 176"/>
              <a:gd name="T47" fmla="*/ 176 h 176"/>
              <a:gd name="T48" fmla="*/ 160 w 176"/>
              <a:gd name="T49" fmla="*/ 176 h 176"/>
              <a:gd name="T50" fmla="*/ 176 w 176"/>
              <a:gd name="T51" fmla="*/ 160 h 176"/>
              <a:gd name="T52" fmla="*/ 176 w 176"/>
              <a:gd name="T53" fmla="*/ 16 h 176"/>
              <a:gd name="T54" fmla="*/ 160 w 176"/>
              <a:gd name="T55" fmla="*/ 0 h 176"/>
              <a:gd name="T56" fmla="*/ 168 w 176"/>
              <a:gd name="T57" fmla="*/ 160 h 176"/>
              <a:gd name="T58" fmla="*/ 160 w 176"/>
              <a:gd name="T59" fmla="*/ 168 h 176"/>
              <a:gd name="T60" fmla="*/ 16 w 176"/>
              <a:gd name="T61" fmla="*/ 168 h 176"/>
              <a:gd name="T62" fmla="*/ 8 w 176"/>
              <a:gd name="T63" fmla="*/ 160 h 176"/>
              <a:gd name="T64" fmla="*/ 8 w 176"/>
              <a:gd name="T65" fmla="*/ 16 h 176"/>
              <a:gd name="T66" fmla="*/ 16 w 176"/>
              <a:gd name="T67" fmla="*/ 8 h 176"/>
              <a:gd name="T68" fmla="*/ 160 w 176"/>
              <a:gd name="T69" fmla="*/ 8 h 176"/>
              <a:gd name="T70" fmla="*/ 168 w 176"/>
              <a:gd name="T71" fmla="*/ 16 h 176"/>
              <a:gd name="T72" fmla="*/ 168 w 176"/>
              <a:gd name="T73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19" y="85"/>
                </a:moveTo>
                <a:cubicBezTo>
                  <a:pt x="119" y="85"/>
                  <a:pt x="119" y="85"/>
                  <a:pt x="119" y="85"/>
                </a:cubicBezTo>
                <a:cubicBezTo>
                  <a:pt x="79" y="41"/>
                  <a:pt x="79" y="41"/>
                  <a:pt x="79" y="41"/>
                </a:cubicBezTo>
                <a:cubicBezTo>
                  <a:pt x="79" y="41"/>
                  <a:pt x="79" y="41"/>
                  <a:pt x="79" y="41"/>
                </a:cubicBezTo>
                <a:cubicBezTo>
                  <a:pt x="78" y="41"/>
                  <a:pt x="77" y="40"/>
                  <a:pt x="76" y="40"/>
                </a:cubicBezTo>
                <a:cubicBezTo>
                  <a:pt x="74" y="40"/>
                  <a:pt x="72" y="42"/>
                  <a:pt x="72" y="44"/>
                </a:cubicBezTo>
                <a:cubicBezTo>
                  <a:pt x="72" y="45"/>
                  <a:pt x="72" y="46"/>
                  <a:pt x="73" y="47"/>
                </a:cubicBezTo>
                <a:cubicBezTo>
                  <a:pt x="73" y="47"/>
                  <a:pt x="73" y="47"/>
                  <a:pt x="73" y="47"/>
                </a:cubicBezTo>
                <a:cubicBezTo>
                  <a:pt x="111" y="88"/>
                  <a:pt x="111" y="88"/>
                  <a:pt x="111" y="88"/>
                </a:cubicBezTo>
                <a:cubicBezTo>
                  <a:pt x="73" y="129"/>
                  <a:pt x="73" y="129"/>
                  <a:pt x="73" y="129"/>
                </a:cubicBezTo>
                <a:cubicBezTo>
                  <a:pt x="73" y="129"/>
                  <a:pt x="73" y="129"/>
                  <a:pt x="73" y="129"/>
                </a:cubicBezTo>
                <a:cubicBezTo>
                  <a:pt x="72" y="130"/>
                  <a:pt x="72" y="131"/>
                  <a:pt x="72" y="132"/>
                </a:cubicBezTo>
                <a:cubicBezTo>
                  <a:pt x="72" y="134"/>
                  <a:pt x="74" y="136"/>
                  <a:pt x="76" y="136"/>
                </a:cubicBezTo>
                <a:cubicBezTo>
                  <a:pt x="77" y="136"/>
                  <a:pt x="78" y="135"/>
                  <a:pt x="79" y="135"/>
                </a:cubicBezTo>
                <a:cubicBezTo>
                  <a:pt x="79" y="135"/>
                  <a:pt x="79" y="135"/>
                  <a:pt x="79" y="135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20" y="90"/>
                  <a:pt x="120" y="89"/>
                  <a:pt x="120" y="88"/>
                </a:cubicBezTo>
                <a:cubicBezTo>
                  <a:pt x="120" y="87"/>
                  <a:pt x="120" y="86"/>
                  <a:pt x="119" y="85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7" name="Freeform 785"/>
          <p:cNvSpPr>
            <a:spLocks noEditPoints="1"/>
          </p:cNvSpPr>
          <p:nvPr/>
        </p:nvSpPr>
        <p:spPr bwMode="auto">
          <a:xfrm>
            <a:off x="5448796" y="2652062"/>
            <a:ext cx="342824" cy="514241"/>
          </a:xfrm>
          <a:custGeom>
            <a:avLst/>
            <a:gdLst>
              <a:gd name="T0" fmla="*/ 116 w 120"/>
              <a:gd name="T1" fmla="*/ 112 h 176"/>
              <a:gd name="T2" fmla="*/ 80 w 120"/>
              <a:gd name="T3" fmla="*/ 112 h 176"/>
              <a:gd name="T4" fmla="*/ 80 w 120"/>
              <a:gd name="T5" fmla="*/ 16 h 176"/>
              <a:gd name="T6" fmla="*/ 64 w 120"/>
              <a:gd name="T7" fmla="*/ 0 h 176"/>
              <a:gd name="T8" fmla="*/ 56 w 120"/>
              <a:gd name="T9" fmla="*/ 0 h 176"/>
              <a:gd name="T10" fmla="*/ 40 w 120"/>
              <a:gd name="T11" fmla="*/ 16 h 176"/>
              <a:gd name="T12" fmla="*/ 40 w 120"/>
              <a:gd name="T13" fmla="*/ 112 h 176"/>
              <a:gd name="T14" fmla="*/ 4 w 120"/>
              <a:gd name="T15" fmla="*/ 112 h 176"/>
              <a:gd name="T16" fmla="*/ 0 w 120"/>
              <a:gd name="T17" fmla="*/ 116 h 176"/>
              <a:gd name="T18" fmla="*/ 1 w 120"/>
              <a:gd name="T19" fmla="*/ 119 h 176"/>
              <a:gd name="T20" fmla="*/ 57 w 120"/>
              <a:gd name="T21" fmla="*/ 175 h 176"/>
              <a:gd name="T22" fmla="*/ 60 w 120"/>
              <a:gd name="T23" fmla="*/ 176 h 176"/>
              <a:gd name="T24" fmla="*/ 63 w 120"/>
              <a:gd name="T25" fmla="*/ 175 h 176"/>
              <a:gd name="T26" fmla="*/ 119 w 120"/>
              <a:gd name="T27" fmla="*/ 119 h 176"/>
              <a:gd name="T28" fmla="*/ 120 w 120"/>
              <a:gd name="T29" fmla="*/ 116 h 176"/>
              <a:gd name="T30" fmla="*/ 116 w 120"/>
              <a:gd name="T31" fmla="*/ 112 h 176"/>
              <a:gd name="T32" fmla="*/ 60 w 120"/>
              <a:gd name="T33" fmla="*/ 166 h 176"/>
              <a:gd name="T34" fmla="*/ 14 w 120"/>
              <a:gd name="T35" fmla="*/ 120 h 176"/>
              <a:gd name="T36" fmla="*/ 48 w 120"/>
              <a:gd name="T37" fmla="*/ 120 h 176"/>
              <a:gd name="T38" fmla="*/ 48 w 120"/>
              <a:gd name="T39" fmla="*/ 16 h 176"/>
              <a:gd name="T40" fmla="*/ 56 w 120"/>
              <a:gd name="T41" fmla="*/ 8 h 176"/>
              <a:gd name="T42" fmla="*/ 64 w 120"/>
              <a:gd name="T43" fmla="*/ 8 h 176"/>
              <a:gd name="T44" fmla="*/ 72 w 120"/>
              <a:gd name="T45" fmla="*/ 16 h 176"/>
              <a:gd name="T46" fmla="*/ 72 w 120"/>
              <a:gd name="T47" fmla="*/ 120 h 176"/>
              <a:gd name="T48" fmla="*/ 106 w 120"/>
              <a:gd name="T49" fmla="*/ 120 h 176"/>
              <a:gd name="T50" fmla="*/ 60 w 120"/>
              <a:gd name="T51" fmla="*/ 16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0" h="176">
                <a:moveTo>
                  <a:pt x="116" y="112"/>
                </a:moveTo>
                <a:cubicBezTo>
                  <a:pt x="80" y="112"/>
                  <a:pt x="80" y="112"/>
                  <a:pt x="80" y="112"/>
                </a:cubicBezTo>
                <a:cubicBezTo>
                  <a:pt x="80" y="16"/>
                  <a:pt x="80" y="16"/>
                  <a:pt x="80" y="16"/>
                </a:cubicBezTo>
                <a:cubicBezTo>
                  <a:pt x="80" y="7"/>
                  <a:pt x="73" y="0"/>
                  <a:pt x="6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47" y="0"/>
                  <a:pt x="40" y="7"/>
                  <a:pt x="40" y="16"/>
                </a:cubicBezTo>
                <a:cubicBezTo>
                  <a:pt x="40" y="112"/>
                  <a:pt x="40" y="112"/>
                  <a:pt x="40" y="112"/>
                </a:cubicBezTo>
                <a:cubicBezTo>
                  <a:pt x="4" y="112"/>
                  <a:pt x="4" y="112"/>
                  <a:pt x="4" y="112"/>
                </a:cubicBezTo>
                <a:cubicBezTo>
                  <a:pt x="2" y="112"/>
                  <a:pt x="0" y="114"/>
                  <a:pt x="0" y="116"/>
                </a:cubicBezTo>
                <a:cubicBezTo>
                  <a:pt x="0" y="117"/>
                  <a:pt x="0" y="118"/>
                  <a:pt x="1" y="119"/>
                </a:cubicBezTo>
                <a:cubicBezTo>
                  <a:pt x="57" y="175"/>
                  <a:pt x="57" y="175"/>
                  <a:pt x="57" y="175"/>
                </a:cubicBezTo>
                <a:cubicBezTo>
                  <a:pt x="58" y="176"/>
                  <a:pt x="59" y="176"/>
                  <a:pt x="60" y="176"/>
                </a:cubicBezTo>
                <a:cubicBezTo>
                  <a:pt x="61" y="176"/>
                  <a:pt x="62" y="176"/>
                  <a:pt x="63" y="175"/>
                </a:cubicBezTo>
                <a:cubicBezTo>
                  <a:pt x="119" y="119"/>
                  <a:pt x="119" y="119"/>
                  <a:pt x="119" y="119"/>
                </a:cubicBezTo>
                <a:cubicBezTo>
                  <a:pt x="120" y="118"/>
                  <a:pt x="120" y="117"/>
                  <a:pt x="120" y="116"/>
                </a:cubicBezTo>
                <a:cubicBezTo>
                  <a:pt x="120" y="114"/>
                  <a:pt x="118" y="112"/>
                  <a:pt x="116" y="112"/>
                </a:cubicBezTo>
                <a:close/>
                <a:moveTo>
                  <a:pt x="60" y="166"/>
                </a:moveTo>
                <a:cubicBezTo>
                  <a:pt x="14" y="120"/>
                  <a:pt x="14" y="120"/>
                  <a:pt x="14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12"/>
                  <a:pt x="52" y="8"/>
                  <a:pt x="56" y="8"/>
                </a:cubicBezTo>
                <a:cubicBezTo>
                  <a:pt x="64" y="8"/>
                  <a:pt x="64" y="8"/>
                  <a:pt x="64" y="8"/>
                </a:cubicBezTo>
                <a:cubicBezTo>
                  <a:pt x="68" y="8"/>
                  <a:pt x="72" y="12"/>
                  <a:pt x="72" y="16"/>
                </a:cubicBezTo>
                <a:cubicBezTo>
                  <a:pt x="72" y="120"/>
                  <a:pt x="72" y="120"/>
                  <a:pt x="72" y="120"/>
                </a:cubicBezTo>
                <a:cubicBezTo>
                  <a:pt x="106" y="120"/>
                  <a:pt x="106" y="120"/>
                  <a:pt x="106" y="120"/>
                </a:cubicBezTo>
                <a:lnTo>
                  <a:pt x="60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8" name="Freeform 786"/>
          <p:cNvSpPr>
            <a:spLocks noEditPoints="1"/>
          </p:cNvSpPr>
          <p:nvPr/>
        </p:nvSpPr>
        <p:spPr bwMode="auto">
          <a:xfrm>
            <a:off x="6424528" y="2652062"/>
            <a:ext cx="342824" cy="514241"/>
          </a:xfrm>
          <a:custGeom>
            <a:avLst/>
            <a:gdLst>
              <a:gd name="T0" fmla="*/ 119 w 120"/>
              <a:gd name="T1" fmla="*/ 57 h 176"/>
              <a:gd name="T2" fmla="*/ 63 w 120"/>
              <a:gd name="T3" fmla="*/ 1 h 176"/>
              <a:gd name="T4" fmla="*/ 60 w 120"/>
              <a:gd name="T5" fmla="*/ 0 h 176"/>
              <a:gd name="T6" fmla="*/ 57 w 120"/>
              <a:gd name="T7" fmla="*/ 1 h 176"/>
              <a:gd name="T8" fmla="*/ 1 w 120"/>
              <a:gd name="T9" fmla="*/ 57 h 176"/>
              <a:gd name="T10" fmla="*/ 0 w 120"/>
              <a:gd name="T11" fmla="*/ 60 h 176"/>
              <a:gd name="T12" fmla="*/ 4 w 120"/>
              <a:gd name="T13" fmla="*/ 64 h 176"/>
              <a:gd name="T14" fmla="*/ 40 w 120"/>
              <a:gd name="T15" fmla="*/ 64 h 176"/>
              <a:gd name="T16" fmla="*/ 40 w 120"/>
              <a:gd name="T17" fmla="*/ 160 h 176"/>
              <a:gd name="T18" fmla="*/ 56 w 120"/>
              <a:gd name="T19" fmla="*/ 176 h 176"/>
              <a:gd name="T20" fmla="*/ 64 w 120"/>
              <a:gd name="T21" fmla="*/ 176 h 176"/>
              <a:gd name="T22" fmla="*/ 80 w 120"/>
              <a:gd name="T23" fmla="*/ 160 h 176"/>
              <a:gd name="T24" fmla="*/ 80 w 120"/>
              <a:gd name="T25" fmla="*/ 64 h 176"/>
              <a:gd name="T26" fmla="*/ 116 w 120"/>
              <a:gd name="T27" fmla="*/ 64 h 176"/>
              <a:gd name="T28" fmla="*/ 120 w 120"/>
              <a:gd name="T29" fmla="*/ 60 h 176"/>
              <a:gd name="T30" fmla="*/ 119 w 120"/>
              <a:gd name="T31" fmla="*/ 57 h 176"/>
              <a:gd name="T32" fmla="*/ 72 w 120"/>
              <a:gd name="T33" fmla="*/ 56 h 176"/>
              <a:gd name="T34" fmla="*/ 72 w 120"/>
              <a:gd name="T35" fmla="*/ 160 h 176"/>
              <a:gd name="T36" fmla="*/ 64 w 120"/>
              <a:gd name="T37" fmla="*/ 168 h 176"/>
              <a:gd name="T38" fmla="*/ 56 w 120"/>
              <a:gd name="T39" fmla="*/ 168 h 176"/>
              <a:gd name="T40" fmla="*/ 48 w 120"/>
              <a:gd name="T41" fmla="*/ 160 h 176"/>
              <a:gd name="T42" fmla="*/ 48 w 120"/>
              <a:gd name="T43" fmla="*/ 56 h 176"/>
              <a:gd name="T44" fmla="*/ 14 w 120"/>
              <a:gd name="T45" fmla="*/ 56 h 176"/>
              <a:gd name="T46" fmla="*/ 60 w 120"/>
              <a:gd name="T47" fmla="*/ 10 h 176"/>
              <a:gd name="T48" fmla="*/ 106 w 120"/>
              <a:gd name="T49" fmla="*/ 56 h 176"/>
              <a:gd name="T50" fmla="*/ 72 w 120"/>
              <a:gd name="T51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0" h="176">
                <a:moveTo>
                  <a:pt x="119" y="57"/>
                </a:moveTo>
                <a:cubicBezTo>
                  <a:pt x="63" y="1"/>
                  <a:pt x="63" y="1"/>
                  <a:pt x="63" y="1"/>
                </a:cubicBezTo>
                <a:cubicBezTo>
                  <a:pt x="62" y="0"/>
                  <a:pt x="61" y="0"/>
                  <a:pt x="60" y="0"/>
                </a:cubicBezTo>
                <a:cubicBezTo>
                  <a:pt x="59" y="0"/>
                  <a:pt x="58" y="0"/>
                  <a:pt x="57" y="1"/>
                </a:cubicBezTo>
                <a:cubicBezTo>
                  <a:pt x="1" y="57"/>
                  <a:pt x="1" y="57"/>
                  <a:pt x="1" y="57"/>
                </a:cubicBezTo>
                <a:cubicBezTo>
                  <a:pt x="0" y="58"/>
                  <a:pt x="0" y="59"/>
                  <a:pt x="0" y="60"/>
                </a:cubicBezTo>
                <a:cubicBezTo>
                  <a:pt x="0" y="62"/>
                  <a:pt x="2" y="64"/>
                  <a:pt x="4" y="64"/>
                </a:cubicBezTo>
                <a:cubicBezTo>
                  <a:pt x="40" y="64"/>
                  <a:pt x="40" y="64"/>
                  <a:pt x="40" y="64"/>
                </a:cubicBezTo>
                <a:cubicBezTo>
                  <a:pt x="40" y="160"/>
                  <a:pt x="40" y="160"/>
                  <a:pt x="40" y="160"/>
                </a:cubicBezTo>
                <a:cubicBezTo>
                  <a:pt x="40" y="169"/>
                  <a:pt x="47" y="176"/>
                  <a:pt x="56" y="176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73" y="176"/>
                  <a:pt x="80" y="169"/>
                  <a:pt x="80" y="160"/>
                </a:cubicBezTo>
                <a:cubicBezTo>
                  <a:pt x="80" y="64"/>
                  <a:pt x="80" y="64"/>
                  <a:pt x="80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8" y="64"/>
                  <a:pt x="120" y="62"/>
                  <a:pt x="120" y="60"/>
                </a:cubicBezTo>
                <a:cubicBezTo>
                  <a:pt x="120" y="59"/>
                  <a:pt x="120" y="58"/>
                  <a:pt x="119" y="57"/>
                </a:cubicBezTo>
                <a:close/>
                <a:moveTo>
                  <a:pt x="72" y="56"/>
                </a:moveTo>
                <a:cubicBezTo>
                  <a:pt x="72" y="160"/>
                  <a:pt x="72" y="160"/>
                  <a:pt x="72" y="160"/>
                </a:cubicBezTo>
                <a:cubicBezTo>
                  <a:pt x="72" y="164"/>
                  <a:pt x="68" y="168"/>
                  <a:pt x="64" y="168"/>
                </a:cubicBezTo>
                <a:cubicBezTo>
                  <a:pt x="56" y="168"/>
                  <a:pt x="56" y="168"/>
                  <a:pt x="56" y="168"/>
                </a:cubicBezTo>
                <a:cubicBezTo>
                  <a:pt x="52" y="168"/>
                  <a:pt x="48" y="164"/>
                  <a:pt x="48" y="160"/>
                </a:cubicBezTo>
                <a:cubicBezTo>
                  <a:pt x="48" y="56"/>
                  <a:pt x="48" y="56"/>
                  <a:pt x="48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60" y="10"/>
                  <a:pt x="60" y="10"/>
                  <a:pt x="60" y="10"/>
                </a:cubicBezTo>
                <a:cubicBezTo>
                  <a:pt x="106" y="56"/>
                  <a:pt x="106" y="56"/>
                  <a:pt x="106" y="56"/>
                </a:cubicBezTo>
                <a:lnTo>
                  <a:pt x="72" y="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9" name="Freeform 787"/>
          <p:cNvSpPr>
            <a:spLocks noEditPoints="1"/>
          </p:cNvSpPr>
          <p:nvPr/>
        </p:nvSpPr>
        <p:spPr bwMode="auto">
          <a:xfrm>
            <a:off x="7307955" y="2744365"/>
            <a:ext cx="514241" cy="342824"/>
          </a:xfrm>
          <a:custGeom>
            <a:avLst/>
            <a:gdLst>
              <a:gd name="T0" fmla="*/ 160 w 176"/>
              <a:gd name="T1" fmla="*/ 40 h 120"/>
              <a:gd name="T2" fmla="*/ 64 w 176"/>
              <a:gd name="T3" fmla="*/ 40 h 120"/>
              <a:gd name="T4" fmla="*/ 64 w 176"/>
              <a:gd name="T5" fmla="*/ 4 h 120"/>
              <a:gd name="T6" fmla="*/ 60 w 176"/>
              <a:gd name="T7" fmla="*/ 0 h 120"/>
              <a:gd name="T8" fmla="*/ 57 w 176"/>
              <a:gd name="T9" fmla="*/ 1 h 120"/>
              <a:gd name="T10" fmla="*/ 1 w 176"/>
              <a:gd name="T11" fmla="*/ 57 h 120"/>
              <a:gd name="T12" fmla="*/ 0 w 176"/>
              <a:gd name="T13" fmla="*/ 60 h 120"/>
              <a:gd name="T14" fmla="*/ 1 w 176"/>
              <a:gd name="T15" fmla="*/ 63 h 120"/>
              <a:gd name="T16" fmla="*/ 57 w 176"/>
              <a:gd name="T17" fmla="*/ 119 h 120"/>
              <a:gd name="T18" fmla="*/ 60 w 176"/>
              <a:gd name="T19" fmla="*/ 120 h 120"/>
              <a:gd name="T20" fmla="*/ 64 w 176"/>
              <a:gd name="T21" fmla="*/ 116 h 120"/>
              <a:gd name="T22" fmla="*/ 64 w 176"/>
              <a:gd name="T23" fmla="*/ 80 h 120"/>
              <a:gd name="T24" fmla="*/ 160 w 176"/>
              <a:gd name="T25" fmla="*/ 80 h 120"/>
              <a:gd name="T26" fmla="*/ 176 w 176"/>
              <a:gd name="T27" fmla="*/ 64 h 120"/>
              <a:gd name="T28" fmla="*/ 176 w 176"/>
              <a:gd name="T29" fmla="*/ 56 h 120"/>
              <a:gd name="T30" fmla="*/ 160 w 176"/>
              <a:gd name="T31" fmla="*/ 40 h 120"/>
              <a:gd name="T32" fmla="*/ 168 w 176"/>
              <a:gd name="T33" fmla="*/ 64 h 120"/>
              <a:gd name="T34" fmla="*/ 160 w 176"/>
              <a:gd name="T35" fmla="*/ 72 h 120"/>
              <a:gd name="T36" fmla="*/ 56 w 176"/>
              <a:gd name="T37" fmla="*/ 72 h 120"/>
              <a:gd name="T38" fmla="*/ 56 w 176"/>
              <a:gd name="T39" fmla="*/ 106 h 120"/>
              <a:gd name="T40" fmla="*/ 10 w 176"/>
              <a:gd name="T41" fmla="*/ 60 h 120"/>
              <a:gd name="T42" fmla="*/ 56 w 176"/>
              <a:gd name="T43" fmla="*/ 14 h 120"/>
              <a:gd name="T44" fmla="*/ 56 w 176"/>
              <a:gd name="T45" fmla="*/ 48 h 120"/>
              <a:gd name="T46" fmla="*/ 160 w 176"/>
              <a:gd name="T47" fmla="*/ 48 h 120"/>
              <a:gd name="T48" fmla="*/ 168 w 176"/>
              <a:gd name="T49" fmla="*/ 56 h 120"/>
              <a:gd name="T50" fmla="*/ 168 w 176"/>
              <a:gd name="T51" fmla="*/ 6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6" h="120">
                <a:moveTo>
                  <a:pt x="160" y="40"/>
                </a:moveTo>
                <a:cubicBezTo>
                  <a:pt x="64" y="40"/>
                  <a:pt x="64" y="40"/>
                  <a:pt x="64" y="40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2"/>
                  <a:pt x="62" y="0"/>
                  <a:pt x="60" y="0"/>
                </a:cubicBezTo>
                <a:cubicBezTo>
                  <a:pt x="59" y="0"/>
                  <a:pt x="58" y="0"/>
                  <a:pt x="57" y="1"/>
                </a:cubicBezTo>
                <a:cubicBezTo>
                  <a:pt x="1" y="57"/>
                  <a:pt x="1" y="57"/>
                  <a:pt x="1" y="57"/>
                </a:cubicBezTo>
                <a:cubicBezTo>
                  <a:pt x="0" y="58"/>
                  <a:pt x="0" y="59"/>
                  <a:pt x="0" y="60"/>
                </a:cubicBezTo>
                <a:cubicBezTo>
                  <a:pt x="0" y="61"/>
                  <a:pt x="0" y="62"/>
                  <a:pt x="1" y="63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8" y="120"/>
                  <a:pt x="59" y="120"/>
                  <a:pt x="60" y="120"/>
                </a:cubicBezTo>
                <a:cubicBezTo>
                  <a:pt x="62" y="120"/>
                  <a:pt x="64" y="118"/>
                  <a:pt x="64" y="116"/>
                </a:cubicBezTo>
                <a:cubicBezTo>
                  <a:pt x="64" y="80"/>
                  <a:pt x="64" y="80"/>
                  <a:pt x="64" y="80"/>
                </a:cubicBezTo>
                <a:cubicBezTo>
                  <a:pt x="160" y="80"/>
                  <a:pt x="160" y="80"/>
                  <a:pt x="160" y="80"/>
                </a:cubicBezTo>
                <a:cubicBezTo>
                  <a:pt x="169" y="80"/>
                  <a:pt x="176" y="73"/>
                  <a:pt x="176" y="64"/>
                </a:cubicBezTo>
                <a:cubicBezTo>
                  <a:pt x="176" y="56"/>
                  <a:pt x="176" y="56"/>
                  <a:pt x="176" y="56"/>
                </a:cubicBezTo>
                <a:cubicBezTo>
                  <a:pt x="176" y="47"/>
                  <a:pt x="169" y="40"/>
                  <a:pt x="160" y="40"/>
                </a:cubicBezTo>
                <a:close/>
                <a:moveTo>
                  <a:pt x="168" y="64"/>
                </a:moveTo>
                <a:cubicBezTo>
                  <a:pt x="168" y="68"/>
                  <a:pt x="164" y="72"/>
                  <a:pt x="160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10" y="60"/>
                  <a:pt x="10" y="60"/>
                  <a:pt x="10" y="60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48"/>
                  <a:pt x="56" y="48"/>
                  <a:pt x="56" y="48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64" y="48"/>
                  <a:pt x="168" y="52"/>
                  <a:pt x="168" y="56"/>
                </a:cubicBezTo>
                <a:lnTo>
                  <a:pt x="168" y="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0" name="Freeform 788"/>
          <p:cNvSpPr>
            <a:spLocks noEditPoints="1"/>
          </p:cNvSpPr>
          <p:nvPr/>
        </p:nvSpPr>
        <p:spPr bwMode="auto">
          <a:xfrm>
            <a:off x="8283686" y="2744365"/>
            <a:ext cx="514241" cy="342824"/>
          </a:xfrm>
          <a:custGeom>
            <a:avLst/>
            <a:gdLst>
              <a:gd name="T0" fmla="*/ 175 w 176"/>
              <a:gd name="T1" fmla="*/ 57 h 120"/>
              <a:gd name="T2" fmla="*/ 119 w 176"/>
              <a:gd name="T3" fmla="*/ 1 h 120"/>
              <a:gd name="T4" fmla="*/ 116 w 176"/>
              <a:gd name="T5" fmla="*/ 0 h 120"/>
              <a:gd name="T6" fmla="*/ 112 w 176"/>
              <a:gd name="T7" fmla="*/ 4 h 120"/>
              <a:gd name="T8" fmla="*/ 112 w 176"/>
              <a:gd name="T9" fmla="*/ 40 h 120"/>
              <a:gd name="T10" fmla="*/ 16 w 176"/>
              <a:gd name="T11" fmla="*/ 40 h 120"/>
              <a:gd name="T12" fmla="*/ 0 w 176"/>
              <a:gd name="T13" fmla="*/ 56 h 120"/>
              <a:gd name="T14" fmla="*/ 0 w 176"/>
              <a:gd name="T15" fmla="*/ 64 h 120"/>
              <a:gd name="T16" fmla="*/ 16 w 176"/>
              <a:gd name="T17" fmla="*/ 80 h 120"/>
              <a:gd name="T18" fmla="*/ 112 w 176"/>
              <a:gd name="T19" fmla="*/ 80 h 120"/>
              <a:gd name="T20" fmla="*/ 112 w 176"/>
              <a:gd name="T21" fmla="*/ 116 h 120"/>
              <a:gd name="T22" fmla="*/ 116 w 176"/>
              <a:gd name="T23" fmla="*/ 120 h 120"/>
              <a:gd name="T24" fmla="*/ 119 w 176"/>
              <a:gd name="T25" fmla="*/ 119 h 120"/>
              <a:gd name="T26" fmla="*/ 175 w 176"/>
              <a:gd name="T27" fmla="*/ 63 h 120"/>
              <a:gd name="T28" fmla="*/ 176 w 176"/>
              <a:gd name="T29" fmla="*/ 60 h 120"/>
              <a:gd name="T30" fmla="*/ 175 w 176"/>
              <a:gd name="T31" fmla="*/ 57 h 120"/>
              <a:gd name="T32" fmla="*/ 120 w 176"/>
              <a:gd name="T33" fmla="*/ 106 h 120"/>
              <a:gd name="T34" fmla="*/ 120 w 176"/>
              <a:gd name="T35" fmla="*/ 72 h 120"/>
              <a:gd name="T36" fmla="*/ 16 w 176"/>
              <a:gd name="T37" fmla="*/ 72 h 120"/>
              <a:gd name="T38" fmla="*/ 8 w 176"/>
              <a:gd name="T39" fmla="*/ 64 h 120"/>
              <a:gd name="T40" fmla="*/ 8 w 176"/>
              <a:gd name="T41" fmla="*/ 56 h 120"/>
              <a:gd name="T42" fmla="*/ 16 w 176"/>
              <a:gd name="T43" fmla="*/ 48 h 120"/>
              <a:gd name="T44" fmla="*/ 120 w 176"/>
              <a:gd name="T45" fmla="*/ 48 h 120"/>
              <a:gd name="T46" fmla="*/ 120 w 176"/>
              <a:gd name="T47" fmla="*/ 14 h 120"/>
              <a:gd name="T48" fmla="*/ 166 w 176"/>
              <a:gd name="T49" fmla="*/ 60 h 120"/>
              <a:gd name="T50" fmla="*/ 120 w 176"/>
              <a:gd name="T51" fmla="*/ 10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6" h="120">
                <a:moveTo>
                  <a:pt x="175" y="57"/>
                </a:moveTo>
                <a:cubicBezTo>
                  <a:pt x="119" y="1"/>
                  <a:pt x="119" y="1"/>
                  <a:pt x="119" y="1"/>
                </a:cubicBezTo>
                <a:cubicBezTo>
                  <a:pt x="118" y="0"/>
                  <a:pt x="117" y="0"/>
                  <a:pt x="116" y="0"/>
                </a:cubicBezTo>
                <a:cubicBezTo>
                  <a:pt x="114" y="0"/>
                  <a:pt x="112" y="2"/>
                  <a:pt x="112" y="4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7" y="40"/>
                  <a:pt x="0" y="47"/>
                  <a:pt x="0" y="56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3"/>
                  <a:pt x="7" y="80"/>
                  <a:pt x="16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116"/>
                  <a:pt x="112" y="116"/>
                  <a:pt x="112" y="116"/>
                </a:cubicBezTo>
                <a:cubicBezTo>
                  <a:pt x="112" y="118"/>
                  <a:pt x="114" y="120"/>
                  <a:pt x="116" y="120"/>
                </a:cubicBezTo>
                <a:cubicBezTo>
                  <a:pt x="117" y="120"/>
                  <a:pt x="118" y="120"/>
                  <a:pt x="119" y="119"/>
                </a:cubicBezTo>
                <a:cubicBezTo>
                  <a:pt x="175" y="63"/>
                  <a:pt x="175" y="63"/>
                  <a:pt x="175" y="63"/>
                </a:cubicBezTo>
                <a:cubicBezTo>
                  <a:pt x="176" y="62"/>
                  <a:pt x="176" y="61"/>
                  <a:pt x="176" y="60"/>
                </a:cubicBezTo>
                <a:cubicBezTo>
                  <a:pt x="176" y="59"/>
                  <a:pt x="176" y="58"/>
                  <a:pt x="175" y="57"/>
                </a:cubicBezTo>
                <a:close/>
                <a:moveTo>
                  <a:pt x="120" y="106"/>
                </a:moveTo>
                <a:cubicBezTo>
                  <a:pt x="120" y="72"/>
                  <a:pt x="120" y="72"/>
                  <a:pt x="120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2" y="72"/>
                  <a:pt x="8" y="68"/>
                  <a:pt x="8" y="64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52"/>
                  <a:pt x="12" y="48"/>
                  <a:pt x="16" y="48"/>
                </a:cubicBezTo>
                <a:cubicBezTo>
                  <a:pt x="120" y="48"/>
                  <a:pt x="120" y="48"/>
                  <a:pt x="120" y="48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66" y="60"/>
                  <a:pt x="166" y="60"/>
                  <a:pt x="166" y="60"/>
                </a:cubicBezTo>
                <a:lnTo>
                  <a:pt x="120" y="1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1" name="Freeform 789"/>
          <p:cNvSpPr/>
          <p:nvPr/>
        </p:nvSpPr>
        <p:spPr bwMode="auto">
          <a:xfrm>
            <a:off x="9325349" y="2652062"/>
            <a:ext cx="369196" cy="514241"/>
          </a:xfrm>
          <a:custGeom>
            <a:avLst/>
            <a:gdLst>
              <a:gd name="T0" fmla="*/ 127 w 128"/>
              <a:gd name="T1" fmla="*/ 41 h 176"/>
              <a:gd name="T2" fmla="*/ 87 w 128"/>
              <a:gd name="T3" fmla="*/ 1 h 176"/>
              <a:gd name="T4" fmla="*/ 84 w 128"/>
              <a:gd name="T5" fmla="*/ 0 h 176"/>
              <a:gd name="T6" fmla="*/ 80 w 128"/>
              <a:gd name="T7" fmla="*/ 4 h 176"/>
              <a:gd name="T8" fmla="*/ 81 w 128"/>
              <a:gd name="T9" fmla="*/ 7 h 176"/>
              <a:gd name="T10" fmla="*/ 114 w 128"/>
              <a:gd name="T11" fmla="*/ 40 h 176"/>
              <a:gd name="T12" fmla="*/ 4 w 128"/>
              <a:gd name="T13" fmla="*/ 40 h 176"/>
              <a:gd name="T14" fmla="*/ 0 w 128"/>
              <a:gd name="T15" fmla="*/ 44 h 176"/>
              <a:gd name="T16" fmla="*/ 0 w 128"/>
              <a:gd name="T17" fmla="*/ 172 h 176"/>
              <a:gd name="T18" fmla="*/ 4 w 128"/>
              <a:gd name="T19" fmla="*/ 176 h 176"/>
              <a:gd name="T20" fmla="*/ 8 w 128"/>
              <a:gd name="T21" fmla="*/ 172 h 176"/>
              <a:gd name="T22" fmla="*/ 8 w 128"/>
              <a:gd name="T23" fmla="*/ 48 h 176"/>
              <a:gd name="T24" fmla="*/ 114 w 128"/>
              <a:gd name="T25" fmla="*/ 48 h 176"/>
              <a:gd name="T26" fmla="*/ 81 w 128"/>
              <a:gd name="T27" fmla="*/ 81 h 176"/>
              <a:gd name="T28" fmla="*/ 80 w 128"/>
              <a:gd name="T29" fmla="*/ 84 h 176"/>
              <a:gd name="T30" fmla="*/ 84 w 128"/>
              <a:gd name="T31" fmla="*/ 88 h 176"/>
              <a:gd name="T32" fmla="*/ 87 w 128"/>
              <a:gd name="T33" fmla="*/ 87 h 176"/>
              <a:gd name="T34" fmla="*/ 127 w 128"/>
              <a:gd name="T35" fmla="*/ 47 h 176"/>
              <a:gd name="T36" fmla="*/ 128 w 128"/>
              <a:gd name="T37" fmla="*/ 44 h 176"/>
              <a:gd name="T38" fmla="*/ 127 w 128"/>
              <a:gd name="T39" fmla="*/ 4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76">
                <a:moveTo>
                  <a:pt x="127" y="41"/>
                </a:moveTo>
                <a:cubicBezTo>
                  <a:pt x="87" y="1"/>
                  <a:pt x="87" y="1"/>
                  <a:pt x="87" y="1"/>
                </a:cubicBezTo>
                <a:cubicBezTo>
                  <a:pt x="86" y="0"/>
                  <a:pt x="85" y="0"/>
                  <a:pt x="84" y="0"/>
                </a:cubicBezTo>
                <a:cubicBezTo>
                  <a:pt x="82" y="0"/>
                  <a:pt x="80" y="2"/>
                  <a:pt x="80" y="4"/>
                </a:cubicBezTo>
                <a:cubicBezTo>
                  <a:pt x="80" y="5"/>
                  <a:pt x="80" y="6"/>
                  <a:pt x="81" y="7"/>
                </a:cubicBezTo>
                <a:cubicBezTo>
                  <a:pt x="114" y="40"/>
                  <a:pt x="114" y="40"/>
                  <a:pt x="114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42"/>
                  <a:pt x="0" y="4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6" y="176"/>
                  <a:pt x="8" y="174"/>
                  <a:pt x="8" y="172"/>
                </a:cubicBezTo>
                <a:cubicBezTo>
                  <a:pt x="8" y="48"/>
                  <a:pt x="8" y="48"/>
                  <a:pt x="8" y="48"/>
                </a:cubicBezTo>
                <a:cubicBezTo>
                  <a:pt x="114" y="48"/>
                  <a:pt x="114" y="48"/>
                  <a:pt x="114" y="48"/>
                </a:cubicBezTo>
                <a:cubicBezTo>
                  <a:pt x="81" y="81"/>
                  <a:pt x="81" y="81"/>
                  <a:pt x="81" y="81"/>
                </a:cubicBezTo>
                <a:cubicBezTo>
                  <a:pt x="80" y="82"/>
                  <a:pt x="80" y="83"/>
                  <a:pt x="80" y="84"/>
                </a:cubicBezTo>
                <a:cubicBezTo>
                  <a:pt x="80" y="86"/>
                  <a:pt x="82" y="88"/>
                  <a:pt x="84" y="88"/>
                </a:cubicBezTo>
                <a:cubicBezTo>
                  <a:pt x="85" y="88"/>
                  <a:pt x="86" y="88"/>
                  <a:pt x="87" y="87"/>
                </a:cubicBezTo>
                <a:cubicBezTo>
                  <a:pt x="127" y="47"/>
                  <a:pt x="127" y="47"/>
                  <a:pt x="127" y="47"/>
                </a:cubicBezTo>
                <a:cubicBezTo>
                  <a:pt x="128" y="46"/>
                  <a:pt x="128" y="45"/>
                  <a:pt x="128" y="44"/>
                </a:cubicBezTo>
                <a:cubicBezTo>
                  <a:pt x="128" y="43"/>
                  <a:pt x="128" y="42"/>
                  <a:pt x="127" y="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2" name="Freeform 790"/>
          <p:cNvSpPr>
            <a:spLocks noEditPoints="1"/>
          </p:cNvSpPr>
          <p:nvPr/>
        </p:nvSpPr>
        <p:spPr bwMode="auto">
          <a:xfrm>
            <a:off x="10221966" y="2731175"/>
            <a:ext cx="514241" cy="369196"/>
          </a:xfrm>
          <a:custGeom>
            <a:avLst/>
            <a:gdLst>
              <a:gd name="T0" fmla="*/ 175 w 176"/>
              <a:gd name="T1" fmla="*/ 41 h 128"/>
              <a:gd name="T2" fmla="*/ 135 w 176"/>
              <a:gd name="T3" fmla="*/ 1 h 128"/>
              <a:gd name="T4" fmla="*/ 132 w 176"/>
              <a:gd name="T5" fmla="*/ 0 h 128"/>
              <a:gd name="T6" fmla="*/ 128 w 176"/>
              <a:gd name="T7" fmla="*/ 4 h 128"/>
              <a:gd name="T8" fmla="*/ 128 w 176"/>
              <a:gd name="T9" fmla="*/ 40 h 128"/>
              <a:gd name="T10" fmla="*/ 4 w 176"/>
              <a:gd name="T11" fmla="*/ 40 h 128"/>
              <a:gd name="T12" fmla="*/ 0 w 176"/>
              <a:gd name="T13" fmla="*/ 44 h 128"/>
              <a:gd name="T14" fmla="*/ 0 w 176"/>
              <a:gd name="T15" fmla="*/ 124 h 128"/>
              <a:gd name="T16" fmla="*/ 4 w 176"/>
              <a:gd name="T17" fmla="*/ 128 h 128"/>
              <a:gd name="T18" fmla="*/ 8 w 176"/>
              <a:gd name="T19" fmla="*/ 124 h 128"/>
              <a:gd name="T20" fmla="*/ 8 w 176"/>
              <a:gd name="T21" fmla="*/ 48 h 128"/>
              <a:gd name="T22" fmla="*/ 128 w 176"/>
              <a:gd name="T23" fmla="*/ 48 h 128"/>
              <a:gd name="T24" fmla="*/ 128 w 176"/>
              <a:gd name="T25" fmla="*/ 84 h 128"/>
              <a:gd name="T26" fmla="*/ 132 w 176"/>
              <a:gd name="T27" fmla="*/ 88 h 128"/>
              <a:gd name="T28" fmla="*/ 135 w 176"/>
              <a:gd name="T29" fmla="*/ 87 h 128"/>
              <a:gd name="T30" fmla="*/ 175 w 176"/>
              <a:gd name="T31" fmla="*/ 47 h 128"/>
              <a:gd name="T32" fmla="*/ 176 w 176"/>
              <a:gd name="T33" fmla="*/ 44 h 128"/>
              <a:gd name="T34" fmla="*/ 175 w 176"/>
              <a:gd name="T35" fmla="*/ 41 h 128"/>
              <a:gd name="T36" fmla="*/ 136 w 176"/>
              <a:gd name="T37" fmla="*/ 74 h 128"/>
              <a:gd name="T38" fmla="*/ 136 w 176"/>
              <a:gd name="T39" fmla="*/ 14 h 128"/>
              <a:gd name="T40" fmla="*/ 166 w 176"/>
              <a:gd name="T41" fmla="*/ 44 h 128"/>
              <a:gd name="T42" fmla="*/ 136 w 176"/>
              <a:gd name="T43" fmla="*/ 7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6" h="128">
                <a:moveTo>
                  <a:pt x="175" y="41"/>
                </a:moveTo>
                <a:cubicBezTo>
                  <a:pt x="135" y="1"/>
                  <a:pt x="135" y="1"/>
                  <a:pt x="135" y="1"/>
                </a:cubicBezTo>
                <a:cubicBezTo>
                  <a:pt x="134" y="0"/>
                  <a:pt x="133" y="0"/>
                  <a:pt x="132" y="0"/>
                </a:cubicBezTo>
                <a:cubicBezTo>
                  <a:pt x="130" y="0"/>
                  <a:pt x="128" y="2"/>
                  <a:pt x="128" y="4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42"/>
                  <a:pt x="0" y="44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6" y="128"/>
                  <a:pt x="8" y="126"/>
                  <a:pt x="8" y="124"/>
                </a:cubicBezTo>
                <a:cubicBezTo>
                  <a:pt x="8" y="48"/>
                  <a:pt x="8" y="48"/>
                  <a:pt x="8" y="48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128" y="84"/>
                  <a:pt x="128" y="84"/>
                  <a:pt x="128" y="84"/>
                </a:cubicBezTo>
                <a:cubicBezTo>
                  <a:pt x="128" y="86"/>
                  <a:pt x="130" y="88"/>
                  <a:pt x="132" y="88"/>
                </a:cubicBezTo>
                <a:cubicBezTo>
                  <a:pt x="133" y="88"/>
                  <a:pt x="134" y="88"/>
                  <a:pt x="135" y="87"/>
                </a:cubicBezTo>
                <a:cubicBezTo>
                  <a:pt x="175" y="47"/>
                  <a:pt x="175" y="47"/>
                  <a:pt x="175" y="47"/>
                </a:cubicBezTo>
                <a:cubicBezTo>
                  <a:pt x="176" y="46"/>
                  <a:pt x="176" y="45"/>
                  <a:pt x="176" y="44"/>
                </a:cubicBezTo>
                <a:cubicBezTo>
                  <a:pt x="176" y="43"/>
                  <a:pt x="176" y="42"/>
                  <a:pt x="175" y="41"/>
                </a:cubicBezTo>
                <a:close/>
                <a:moveTo>
                  <a:pt x="136" y="74"/>
                </a:moveTo>
                <a:cubicBezTo>
                  <a:pt x="136" y="14"/>
                  <a:pt x="136" y="14"/>
                  <a:pt x="136" y="14"/>
                </a:cubicBezTo>
                <a:cubicBezTo>
                  <a:pt x="166" y="44"/>
                  <a:pt x="166" y="44"/>
                  <a:pt x="166" y="44"/>
                </a:cubicBezTo>
                <a:lnTo>
                  <a:pt x="136" y="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3" name="Freeform 791"/>
          <p:cNvSpPr>
            <a:spLocks noEditPoints="1"/>
          </p:cNvSpPr>
          <p:nvPr/>
        </p:nvSpPr>
        <p:spPr bwMode="auto">
          <a:xfrm>
            <a:off x="1479941" y="3627793"/>
            <a:ext cx="514241" cy="514241"/>
          </a:xfrm>
          <a:custGeom>
            <a:avLst/>
            <a:gdLst>
              <a:gd name="T0" fmla="*/ 76 w 176"/>
              <a:gd name="T1" fmla="*/ 96 h 176"/>
              <a:gd name="T2" fmla="*/ 73 w 176"/>
              <a:gd name="T3" fmla="*/ 97 h 176"/>
              <a:gd name="T4" fmla="*/ 8 w 176"/>
              <a:gd name="T5" fmla="*/ 162 h 176"/>
              <a:gd name="T6" fmla="*/ 8 w 176"/>
              <a:gd name="T7" fmla="*/ 116 h 176"/>
              <a:gd name="T8" fmla="*/ 4 w 176"/>
              <a:gd name="T9" fmla="*/ 112 h 176"/>
              <a:gd name="T10" fmla="*/ 0 w 176"/>
              <a:gd name="T11" fmla="*/ 116 h 176"/>
              <a:gd name="T12" fmla="*/ 0 w 176"/>
              <a:gd name="T13" fmla="*/ 172 h 176"/>
              <a:gd name="T14" fmla="*/ 4 w 176"/>
              <a:gd name="T15" fmla="*/ 176 h 176"/>
              <a:gd name="T16" fmla="*/ 60 w 176"/>
              <a:gd name="T17" fmla="*/ 176 h 176"/>
              <a:gd name="T18" fmla="*/ 64 w 176"/>
              <a:gd name="T19" fmla="*/ 172 h 176"/>
              <a:gd name="T20" fmla="*/ 60 w 176"/>
              <a:gd name="T21" fmla="*/ 168 h 176"/>
              <a:gd name="T22" fmla="*/ 14 w 176"/>
              <a:gd name="T23" fmla="*/ 168 h 176"/>
              <a:gd name="T24" fmla="*/ 79 w 176"/>
              <a:gd name="T25" fmla="*/ 103 h 176"/>
              <a:gd name="T26" fmla="*/ 80 w 176"/>
              <a:gd name="T27" fmla="*/ 100 h 176"/>
              <a:gd name="T28" fmla="*/ 76 w 176"/>
              <a:gd name="T29" fmla="*/ 96 h 176"/>
              <a:gd name="T30" fmla="*/ 172 w 176"/>
              <a:gd name="T31" fmla="*/ 0 h 176"/>
              <a:gd name="T32" fmla="*/ 116 w 176"/>
              <a:gd name="T33" fmla="*/ 0 h 176"/>
              <a:gd name="T34" fmla="*/ 112 w 176"/>
              <a:gd name="T35" fmla="*/ 4 h 176"/>
              <a:gd name="T36" fmla="*/ 116 w 176"/>
              <a:gd name="T37" fmla="*/ 8 h 176"/>
              <a:gd name="T38" fmla="*/ 162 w 176"/>
              <a:gd name="T39" fmla="*/ 8 h 176"/>
              <a:gd name="T40" fmla="*/ 97 w 176"/>
              <a:gd name="T41" fmla="*/ 73 h 176"/>
              <a:gd name="T42" fmla="*/ 96 w 176"/>
              <a:gd name="T43" fmla="*/ 76 h 176"/>
              <a:gd name="T44" fmla="*/ 100 w 176"/>
              <a:gd name="T45" fmla="*/ 80 h 176"/>
              <a:gd name="T46" fmla="*/ 103 w 176"/>
              <a:gd name="T47" fmla="*/ 79 h 176"/>
              <a:gd name="T48" fmla="*/ 168 w 176"/>
              <a:gd name="T49" fmla="*/ 14 h 176"/>
              <a:gd name="T50" fmla="*/ 168 w 176"/>
              <a:gd name="T51" fmla="*/ 60 h 176"/>
              <a:gd name="T52" fmla="*/ 172 w 176"/>
              <a:gd name="T53" fmla="*/ 64 h 176"/>
              <a:gd name="T54" fmla="*/ 176 w 176"/>
              <a:gd name="T55" fmla="*/ 60 h 176"/>
              <a:gd name="T56" fmla="*/ 176 w 176"/>
              <a:gd name="T57" fmla="*/ 4 h 176"/>
              <a:gd name="T58" fmla="*/ 172 w 176"/>
              <a:gd name="T59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176">
                <a:moveTo>
                  <a:pt x="76" y="96"/>
                </a:moveTo>
                <a:cubicBezTo>
                  <a:pt x="75" y="96"/>
                  <a:pt x="74" y="96"/>
                  <a:pt x="73" y="97"/>
                </a:cubicBezTo>
                <a:cubicBezTo>
                  <a:pt x="8" y="162"/>
                  <a:pt x="8" y="162"/>
                  <a:pt x="8" y="162"/>
                </a:cubicBezTo>
                <a:cubicBezTo>
                  <a:pt x="8" y="116"/>
                  <a:pt x="8" y="116"/>
                  <a:pt x="8" y="116"/>
                </a:cubicBezTo>
                <a:cubicBezTo>
                  <a:pt x="8" y="114"/>
                  <a:pt x="6" y="112"/>
                  <a:pt x="4" y="112"/>
                </a:cubicBezTo>
                <a:cubicBezTo>
                  <a:pt x="2" y="112"/>
                  <a:pt x="0" y="114"/>
                  <a:pt x="0" y="116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62" y="176"/>
                  <a:pt x="64" y="174"/>
                  <a:pt x="64" y="172"/>
                </a:cubicBezTo>
                <a:cubicBezTo>
                  <a:pt x="64" y="170"/>
                  <a:pt x="62" y="168"/>
                  <a:pt x="60" y="168"/>
                </a:cubicBezTo>
                <a:cubicBezTo>
                  <a:pt x="14" y="168"/>
                  <a:pt x="14" y="168"/>
                  <a:pt x="14" y="168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80" y="102"/>
                  <a:pt x="80" y="101"/>
                  <a:pt x="80" y="100"/>
                </a:cubicBezTo>
                <a:cubicBezTo>
                  <a:pt x="80" y="98"/>
                  <a:pt x="78" y="96"/>
                  <a:pt x="76" y="96"/>
                </a:cubicBezTo>
                <a:close/>
                <a:moveTo>
                  <a:pt x="172" y="0"/>
                </a:move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2"/>
                  <a:pt x="112" y="4"/>
                </a:cubicBezTo>
                <a:cubicBezTo>
                  <a:pt x="112" y="6"/>
                  <a:pt x="114" y="8"/>
                  <a:pt x="116" y="8"/>
                </a:cubicBezTo>
                <a:cubicBezTo>
                  <a:pt x="162" y="8"/>
                  <a:pt x="162" y="8"/>
                  <a:pt x="162" y="8"/>
                </a:cubicBezTo>
                <a:cubicBezTo>
                  <a:pt x="97" y="73"/>
                  <a:pt x="97" y="73"/>
                  <a:pt x="97" y="73"/>
                </a:cubicBezTo>
                <a:cubicBezTo>
                  <a:pt x="96" y="74"/>
                  <a:pt x="96" y="75"/>
                  <a:pt x="96" y="76"/>
                </a:cubicBezTo>
                <a:cubicBezTo>
                  <a:pt x="96" y="78"/>
                  <a:pt x="98" y="80"/>
                  <a:pt x="100" y="80"/>
                </a:cubicBezTo>
                <a:cubicBezTo>
                  <a:pt x="101" y="80"/>
                  <a:pt x="102" y="80"/>
                  <a:pt x="103" y="79"/>
                </a:cubicBezTo>
                <a:cubicBezTo>
                  <a:pt x="168" y="14"/>
                  <a:pt x="168" y="14"/>
                  <a:pt x="168" y="14"/>
                </a:cubicBezTo>
                <a:cubicBezTo>
                  <a:pt x="168" y="60"/>
                  <a:pt x="168" y="60"/>
                  <a:pt x="168" y="60"/>
                </a:cubicBezTo>
                <a:cubicBezTo>
                  <a:pt x="168" y="62"/>
                  <a:pt x="170" y="64"/>
                  <a:pt x="172" y="64"/>
                </a:cubicBezTo>
                <a:cubicBezTo>
                  <a:pt x="174" y="64"/>
                  <a:pt x="176" y="62"/>
                  <a:pt x="176" y="60"/>
                </a:cubicBezTo>
                <a:cubicBezTo>
                  <a:pt x="176" y="4"/>
                  <a:pt x="176" y="4"/>
                  <a:pt x="176" y="4"/>
                </a:cubicBezTo>
                <a:cubicBezTo>
                  <a:pt x="176" y="2"/>
                  <a:pt x="174" y="0"/>
                  <a:pt x="17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4" name="Freeform 792"/>
          <p:cNvSpPr>
            <a:spLocks noEditPoints="1"/>
          </p:cNvSpPr>
          <p:nvPr/>
        </p:nvSpPr>
        <p:spPr bwMode="auto">
          <a:xfrm>
            <a:off x="2455672" y="3627793"/>
            <a:ext cx="501051" cy="514241"/>
          </a:xfrm>
          <a:custGeom>
            <a:avLst/>
            <a:gdLst>
              <a:gd name="T0" fmla="*/ 76 w 176"/>
              <a:gd name="T1" fmla="*/ 96 h 176"/>
              <a:gd name="T2" fmla="*/ 20 w 176"/>
              <a:gd name="T3" fmla="*/ 96 h 176"/>
              <a:gd name="T4" fmla="*/ 16 w 176"/>
              <a:gd name="T5" fmla="*/ 100 h 176"/>
              <a:gd name="T6" fmla="*/ 20 w 176"/>
              <a:gd name="T7" fmla="*/ 104 h 176"/>
              <a:gd name="T8" fmla="*/ 66 w 176"/>
              <a:gd name="T9" fmla="*/ 104 h 176"/>
              <a:gd name="T10" fmla="*/ 1 w 176"/>
              <a:gd name="T11" fmla="*/ 169 h 176"/>
              <a:gd name="T12" fmla="*/ 0 w 176"/>
              <a:gd name="T13" fmla="*/ 172 h 176"/>
              <a:gd name="T14" fmla="*/ 4 w 176"/>
              <a:gd name="T15" fmla="*/ 176 h 176"/>
              <a:gd name="T16" fmla="*/ 7 w 176"/>
              <a:gd name="T17" fmla="*/ 175 h 176"/>
              <a:gd name="T18" fmla="*/ 72 w 176"/>
              <a:gd name="T19" fmla="*/ 110 h 176"/>
              <a:gd name="T20" fmla="*/ 72 w 176"/>
              <a:gd name="T21" fmla="*/ 156 h 176"/>
              <a:gd name="T22" fmla="*/ 76 w 176"/>
              <a:gd name="T23" fmla="*/ 160 h 176"/>
              <a:gd name="T24" fmla="*/ 80 w 176"/>
              <a:gd name="T25" fmla="*/ 156 h 176"/>
              <a:gd name="T26" fmla="*/ 80 w 176"/>
              <a:gd name="T27" fmla="*/ 100 h 176"/>
              <a:gd name="T28" fmla="*/ 76 w 176"/>
              <a:gd name="T29" fmla="*/ 96 h 176"/>
              <a:gd name="T30" fmla="*/ 176 w 176"/>
              <a:gd name="T31" fmla="*/ 4 h 176"/>
              <a:gd name="T32" fmla="*/ 172 w 176"/>
              <a:gd name="T33" fmla="*/ 0 h 176"/>
              <a:gd name="T34" fmla="*/ 169 w 176"/>
              <a:gd name="T35" fmla="*/ 1 h 176"/>
              <a:gd name="T36" fmla="*/ 104 w 176"/>
              <a:gd name="T37" fmla="*/ 66 h 176"/>
              <a:gd name="T38" fmla="*/ 104 w 176"/>
              <a:gd name="T39" fmla="*/ 20 h 176"/>
              <a:gd name="T40" fmla="*/ 100 w 176"/>
              <a:gd name="T41" fmla="*/ 16 h 176"/>
              <a:gd name="T42" fmla="*/ 96 w 176"/>
              <a:gd name="T43" fmla="*/ 20 h 176"/>
              <a:gd name="T44" fmla="*/ 96 w 176"/>
              <a:gd name="T45" fmla="*/ 76 h 176"/>
              <a:gd name="T46" fmla="*/ 100 w 176"/>
              <a:gd name="T47" fmla="*/ 80 h 176"/>
              <a:gd name="T48" fmla="*/ 156 w 176"/>
              <a:gd name="T49" fmla="*/ 80 h 176"/>
              <a:gd name="T50" fmla="*/ 160 w 176"/>
              <a:gd name="T51" fmla="*/ 76 h 176"/>
              <a:gd name="T52" fmla="*/ 156 w 176"/>
              <a:gd name="T53" fmla="*/ 72 h 176"/>
              <a:gd name="T54" fmla="*/ 110 w 176"/>
              <a:gd name="T55" fmla="*/ 72 h 176"/>
              <a:gd name="T56" fmla="*/ 175 w 176"/>
              <a:gd name="T57" fmla="*/ 7 h 176"/>
              <a:gd name="T58" fmla="*/ 176 w 176"/>
              <a:gd name="T59" fmla="*/ 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176">
                <a:moveTo>
                  <a:pt x="76" y="96"/>
                </a:moveTo>
                <a:cubicBezTo>
                  <a:pt x="20" y="96"/>
                  <a:pt x="20" y="96"/>
                  <a:pt x="20" y="96"/>
                </a:cubicBezTo>
                <a:cubicBezTo>
                  <a:pt x="18" y="96"/>
                  <a:pt x="16" y="98"/>
                  <a:pt x="16" y="100"/>
                </a:cubicBezTo>
                <a:cubicBezTo>
                  <a:pt x="16" y="102"/>
                  <a:pt x="18" y="104"/>
                  <a:pt x="20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1" y="169"/>
                  <a:pt x="1" y="169"/>
                  <a:pt x="1" y="169"/>
                </a:cubicBezTo>
                <a:cubicBezTo>
                  <a:pt x="0" y="170"/>
                  <a:pt x="0" y="171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5" y="176"/>
                  <a:pt x="6" y="176"/>
                  <a:pt x="7" y="175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2" y="158"/>
                  <a:pt x="74" y="160"/>
                  <a:pt x="76" y="160"/>
                </a:cubicBezTo>
                <a:cubicBezTo>
                  <a:pt x="78" y="160"/>
                  <a:pt x="80" y="158"/>
                  <a:pt x="80" y="156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80" y="98"/>
                  <a:pt x="78" y="96"/>
                  <a:pt x="76" y="96"/>
                </a:cubicBezTo>
                <a:close/>
                <a:moveTo>
                  <a:pt x="176" y="4"/>
                </a:moveTo>
                <a:cubicBezTo>
                  <a:pt x="176" y="2"/>
                  <a:pt x="174" y="0"/>
                  <a:pt x="172" y="0"/>
                </a:cubicBezTo>
                <a:cubicBezTo>
                  <a:pt x="171" y="0"/>
                  <a:pt x="170" y="0"/>
                  <a:pt x="169" y="1"/>
                </a:cubicBezTo>
                <a:cubicBezTo>
                  <a:pt x="104" y="66"/>
                  <a:pt x="104" y="66"/>
                  <a:pt x="104" y="66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104" y="18"/>
                  <a:pt x="102" y="16"/>
                  <a:pt x="100" y="16"/>
                </a:cubicBezTo>
                <a:cubicBezTo>
                  <a:pt x="98" y="16"/>
                  <a:pt x="96" y="18"/>
                  <a:pt x="96" y="20"/>
                </a:cubicBezTo>
                <a:cubicBezTo>
                  <a:pt x="96" y="76"/>
                  <a:pt x="96" y="76"/>
                  <a:pt x="96" y="76"/>
                </a:cubicBezTo>
                <a:cubicBezTo>
                  <a:pt x="96" y="78"/>
                  <a:pt x="98" y="80"/>
                  <a:pt x="100" y="80"/>
                </a:cubicBezTo>
                <a:cubicBezTo>
                  <a:pt x="156" y="80"/>
                  <a:pt x="156" y="80"/>
                  <a:pt x="156" y="80"/>
                </a:cubicBezTo>
                <a:cubicBezTo>
                  <a:pt x="158" y="80"/>
                  <a:pt x="160" y="78"/>
                  <a:pt x="160" y="76"/>
                </a:cubicBezTo>
                <a:cubicBezTo>
                  <a:pt x="160" y="74"/>
                  <a:pt x="158" y="72"/>
                  <a:pt x="156" y="72"/>
                </a:cubicBezTo>
                <a:cubicBezTo>
                  <a:pt x="110" y="72"/>
                  <a:pt x="110" y="72"/>
                  <a:pt x="110" y="72"/>
                </a:cubicBezTo>
                <a:cubicBezTo>
                  <a:pt x="175" y="7"/>
                  <a:pt x="175" y="7"/>
                  <a:pt x="175" y="7"/>
                </a:cubicBezTo>
                <a:cubicBezTo>
                  <a:pt x="176" y="6"/>
                  <a:pt x="176" y="5"/>
                  <a:pt x="176" y="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5" name="Freeform 793"/>
          <p:cNvSpPr>
            <a:spLocks noEditPoints="1"/>
          </p:cNvSpPr>
          <p:nvPr/>
        </p:nvSpPr>
        <p:spPr bwMode="auto">
          <a:xfrm>
            <a:off x="3431402" y="3627793"/>
            <a:ext cx="501051" cy="514241"/>
          </a:xfrm>
          <a:custGeom>
            <a:avLst/>
            <a:gdLst>
              <a:gd name="T0" fmla="*/ 140 w 176"/>
              <a:gd name="T1" fmla="*/ 56 h 176"/>
              <a:gd name="T2" fmla="*/ 136 w 176"/>
              <a:gd name="T3" fmla="*/ 60 h 176"/>
              <a:gd name="T4" fmla="*/ 136 w 176"/>
              <a:gd name="T5" fmla="*/ 168 h 176"/>
              <a:gd name="T6" fmla="*/ 8 w 176"/>
              <a:gd name="T7" fmla="*/ 168 h 176"/>
              <a:gd name="T8" fmla="*/ 8 w 176"/>
              <a:gd name="T9" fmla="*/ 40 h 176"/>
              <a:gd name="T10" fmla="*/ 116 w 176"/>
              <a:gd name="T11" fmla="*/ 40 h 176"/>
              <a:gd name="T12" fmla="*/ 120 w 176"/>
              <a:gd name="T13" fmla="*/ 36 h 176"/>
              <a:gd name="T14" fmla="*/ 116 w 176"/>
              <a:gd name="T15" fmla="*/ 32 h 176"/>
              <a:gd name="T16" fmla="*/ 4 w 176"/>
              <a:gd name="T17" fmla="*/ 32 h 176"/>
              <a:gd name="T18" fmla="*/ 0 w 176"/>
              <a:gd name="T19" fmla="*/ 36 h 176"/>
              <a:gd name="T20" fmla="*/ 0 w 176"/>
              <a:gd name="T21" fmla="*/ 172 h 176"/>
              <a:gd name="T22" fmla="*/ 4 w 176"/>
              <a:gd name="T23" fmla="*/ 176 h 176"/>
              <a:gd name="T24" fmla="*/ 140 w 176"/>
              <a:gd name="T25" fmla="*/ 176 h 176"/>
              <a:gd name="T26" fmla="*/ 144 w 176"/>
              <a:gd name="T27" fmla="*/ 172 h 176"/>
              <a:gd name="T28" fmla="*/ 144 w 176"/>
              <a:gd name="T29" fmla="*/ 60 h 176"/>
              <a:gd name="T30" fmla="*/ 140 w 176"/>
              <a:gd name="T31" fmla="*/ 56 h 176"/>
              <a:gd name="T32" fmla="*/ 172 w 176"/>
              <a:gd name="T33" fmla="*/ 0 h 176"/>
              <a:gd name="T34" fmla="*/ 132 w 176"/>
              <a:gd name="T35" fmla="*/ 0 h 176"/>
              <a:gd name="T36" fmla="*/ 128 w 176"/>
              <a:gd name="T37" fmla="*/ 4 h 176"/>
              <a:gd name="T38" fmla="*/ 132 w 176"/>
              <a:gd name="T39" fmla="*/ 8 h 176"/>
              <a:gd name="T40" fmla="*/ 162 w 176"/>
              <a:gd name="T41" fmla="*/ 8 h 176"/>
              <a:gd name="T42" fmla="*/ 49 w 176"/>
              <a:gd name="T43" fmla="*/ 121 h 176"/>
              <a:gd name="T44" fmla="*/ 48 w 176"/>
              <a:gd name="T45" fmla="*/ 124 h 176"/>
              <a:gd name="T46" fmla="*/ 52 w 176"/>
              <a:gd name="T47" fmla="*/ 128 h 176"/>
              <a:gd name="T48" fmla="*/ 55 w 176"/>
              <a:gd name="T49" fmla="*/ 127 h 176"/>
              <a:gd name="T50" fmla="*/ 168 w 176"/>
              <a:gd name="T51" fmla="*/ 14 h 176"/>
              <a:gd name="T52" fmla="*/ 168 w 176"/>
              <a:gd name="T53" fmla="*/ 44 h 176"/>
              <a:gd name="T54" fmla="*/ 172 w 176"/>
              <a:gd name="T55" fmla="*/ 48 h 176"/>
              <a:gd name="T56" fmla="*/ 176 w 176"/>
              <a:gd name="T57" fmla="*/ 44 h 176"/>
              <a:gd name="T58" fmla="*/ 176 w 176"/>
              <a:gd name="T59" fmla="*/ 4 h 176"/>
              <a:gd name="T60" fmla="*/ 172 w 176"/>
              <a:gd name="T61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76" h="176">
                <a:moveTo>
                  <a:pt x="140" y="56"/>
                </a:moveTo>
                <a:cubicBezTo>
                  <a:pt x="138" y="56"/>
                  <a:pt x="136" y="58"/>
                  <a:pt x="136" y="60"/>
                </a:cubicBezTo>
                <a:cubicBezTo>
                  <a:pt x="136" y="168"/>
                  <a:pt x="136" y="168"/>
                  <a:pt x="136" y="168"/>
                </a:cubicBezTo>
                <a:cubicBezTo>
                  <a:pt x="8" y="168"/>
                  <a:pt x="8" y="168"/>
                  <a:pt x="8" y="168"/>
                </a:cubicBezTo>
                <a:cubicBezTo>
                  <a:pt x="8" y="40"/>
                  <a:pt x="8" y="40"/>
                  <a:pt x="8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8" y="40"/>
                  <a:pt x="120" y="38"/>
                  <a:pt x="120" y="36"/>
                </a:cubicBezTo>
                <a:cubicBezTo>
                  <a:pt x="120" y="34"/>
                  <a:pt x="118" y="32"/>
                  <a:pt x="116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0" y="34"/>
                  <a:pt x="0" y="36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40" y="176"/>
                  <a:pt x="140" y="176"/>
                  <a:pt x="140" y="176"/>
                </a:cubicBezTo>
                <a:cubicBezTo>
                  <a:pt x="142" y="176"/>
                  <a:pt x="144" y="174"/>
                  <a:pt x="144" y="172"/>
                </a:cubicBezTo>
                <a:cubicBezTo>
                  <a:pt x="144" y="60"/>
                  <a:pt x="144" y="60"/>
                  <a:pt x="144" y="60"/>
                </a:cubicBezTo>
                <a:cubicBezTo>
                  <a:pt x="144" y="58"/>
                  <a:pt x="142" y="56"/>
                  <a:pt x="140" y="56"/>
                </a:cubicBezTo>
                <a:close/>
                <a:moveTo>
                  <a:pt x="172" y="0"/>
                </a:moveTo>
                <a:cubicBezTo>
                  <a:pt x="132" y="0"/>
                  <a:pt x="132" y="0"/>
                  <a:pt x="132" y="0"/>
                </a:cubicBezTo>
                <a:cubicBezTo>
                  <a:pt x="130" y="0"/>
                  <a:pt x="128" y="2"/>
                  <a:pt x="128" y="4"/>
                </a:cubicBezTo>
                <a:cubicBezTo>
                  <a:pt x="128" y="6"/>
                  <a:pt x="130" y="8"/>
                  <a:pt x="132" y="8"/>
                </a:cubicBezTo>
                <a:cubicBezTo>
                  <a:pt x="162" y="8"/>
                  <a:pt x="162" y="8"/>
                  <a:pt x="162" y="8"/>
                </a:cubicBezTo>
                <a:cubicBezTo>
                  <a:pt x="49" y="121"/>
                  <a:pt x="49" y="121"/>
                  <a:pt x="49" y="121"/>
                </a:cubicBezTo>
                <a:cubicBezTo>
                  <a:pt x="48" y="122"/>
                  <a:pt x="48" y="123"/>
                  <a:pt x="48" y="124"/>
                </a:cubicBezTo>
                <a:cubicBezTo>
                  <a:pt x="48" y="126"/>
                  <a:pt x="50" y="128"/>
                  <a:pt x="52" y="128"/>
                </a:cubicBezTo>
                <a:cubicBezTo>
                  <a:pt x="53" y="128"/>
                  <a:pt x="54" y="128"/>
                  <a:pt x="55" y="127"/>
                </a:cubicBezTo>
                <a:cubicBezTo>
                  <a:pt x="168" y="14"/>
                  <a:pt x="168" y="14"/>
                  <a:pt x="168" y="1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46"/>
                  <a:pt x="170" y="48"/>
                  <a:pt x="172" y="48"/>
                </a:cubicBezTo>
                <a:cubicBezTo>
                  <a:pt x="174" y="48"/>
                  <a:pt x="176" y="46"/>
                  <a:pt x="176" y="44"/>
                </a:cubicBezTo>
                <a:cubicBezTo>
                  <a:pt x="176" y="4"/>
                  <a:pt x="176" y="4"/>
                  <a:pt x="176" y="4"/>
                </a:cubicBezTo>
                <a:cubicBezTo>
                  <a:pt x="176" y="2"/>
                  <a:pt x="174" y="0"/>
                  <a:pt x="17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6" name="Freeform 794"/>
          <p:cNvSpPr>
            <a:spLocks noEditPoints="1"/>
          </p:cNvSpPr>
          <p:nvPr/>
        </p:nvSpPr>
        <p:spPr bwMode="auto">
          <a:xfrm>
            <a:off x="4393952" y="3627793"/>
            <a:ext cx="514241" cy="514241"/>
          </a:xfrm>
          <a:custGeom>
            <a:avLst/>
            <a:gdLst>
              <a:gd name="T0" fmla="*/ 172 w 176"/>
              <a:gd name="T1" fmla="*/ 120 h 176"/>
              <a:gd name="T2" fmla="*/ 152 w 176"/>
              <a:gd name="T3" fmla="*/ 120 h 176"/>
              <a:gd name="T4" fmla="*/ 4 w 176"/>
              <a:gd name="T5" fmla="*/ 0 h 176"/>
              <a:gd name="T6" fmla="*/ 0 w 176"/>
              <a:gd name="T7" fmla="*/ 4 h 176"/>
              <a:gd name="T8" fmla="*/ 4 w 176"/>
              <a:gd name="T9" fmla="*/ 8 h 176"/>
              <a:gd name="T10" fmla="*/ 91 w 176"/>
              <a:gd name="T11" fmla="*/ 67 h 176"/>
              <a:gd name="T12" fmla="*/ 104 w 176"/>
              <a:gd name="T13" fmla="*/ 120 h 176"/>
              <a:gd name="T14" fmla="*/ 84 w 176"/>
              <a:gd name="T15" fmla="*/ 120 h 176"/>
              <a:gd name="T16" fmla="*/ 80 w 176"/>
              <a:gd name="T17" fmla="*/ 124 h 176"/>
              <a:gd name="T18" fmla="*/ 81 w 176"/>
              <a:gd name="T19" fmla="*/ 127 h 176"/>
              <a:gd name="T20" fmla="*/ 125 w 176"/>
              <a:gd name="T21" fmla="*/ 175 h 176"/>
              <a:gd name="T22" fmla="*/ 128 w 176"/>
              <a:gd name="T23" fmla="*/ 176 h 176"/>
              <a:gd name="T24" fmla="*/ 131 w 176"/>
              <a:gd name="T25" fmla="*/ 175 h 176"/>
              <a:gd name="T26" fmla="*/ 175 w 176"/>
              <a:gd name="T27" fmla="*/ 127 h 176"/>
              <a:gd name="T28" fmla="*/ 176 w 176"/>
              <a:gd name="T29" fmla="*/ 124 h 176"/>
              <a:gd name="T30" fmla="*/ 172 w 176"/>
              <a:gd name="T31" fmla="*/ 120 h 176"/>
              <a:gd name="T32" fmla="*/ 128 w 176"/>
              <a:gd name="T33" fmla="*/ 166 h 176"/>
              <a:gd name="T34" fmla="*/ 93 w 176"/>
              <a:gd name="T35" fmla="*/ 128 h 176"/>
              <a:gd name="T36" fmla="*/ 108 w 176"/>
              <a:gd name="T37" fmla="*/ 128 h 176"/>
              <a:gd name="T38" fmla="*/ 112 w 176"/>
              <a:gd name="T39" fmla="*/ 124 h 176"/>
              <a:gd name="T40" fmla="*/ 112 w 176"/>
              <a:gd name="T41" fmla="*/ 120 h 176"/>
              <a:gd name="T42" fmla="*/ 61 w 176"/>
              <a:gd name="T43" fmla="*/ 16 h 176"/>
              <a:gd name="T44" fmla="*/ 144 w 176"/>
              <a:gd name="T45" fmla="*/ 120 h 176"/>
              <a:gd name="T46" fmla="*/ 144 w 176"/>
              <a:gd name="T47" fmla="*/ 124 h 176"/>
              <a:gd name="T48" fmla="*/ 148 w 176"/>
              <a:gd name="T49" fmla="*/ 128 h 176"/>
              <a:gd name="T50" fmla="*/ 163 w 176"/>
              <a:gd name="T51" fmla="*/ 128 h 176"/>
              <a:gd name="T52" fmla="*/ 128 w 176"/>
              <a:gd name="T53" fmla="*/ 16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172" y="120"/>
                </a:moveTo>
                <a:cubicBezTo>
                  <a:pt x="152" y="120"/>
                  <a:pt x="152" y="120"/>
                  <a:pt x="152" y="120"/>
                </a:cubicBezTo>
                <a:cubicBezTo>
                  <a:pt x="150" y="99"/>
                  <a:pt x="13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45" y="8"/>
                  <a:pt x="75" y="28"/>
                  <a:pt x="91" y="67"/>
                </a:cubicBezTo>
                <a:cubicBezTo>
                  <a:pt x="101" y="90"/>
                  <a:pt x="103" y="112"/>
                  <a:pt x="104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2" y="120"/>
                  <a:pt x="80" y="122"/>
                  <a:pt x="80" y="124"/>
                </a:cubicBezTo>
                <a:cubicBezTo>
                  <a:pt x="80" y="125"/>
                  <a:pt x="80" y="126"/>
                  <a:pt x="81" y="127"/>
                </a:cubicBezTo>
                <a:cubicBezTo>
                  <a:pt x="125" y="175"/>
                  <a:pt x="125" y="175"/>
                  <a:pt x="125" y="175"/>
                </a:cubicBezTo>
                <a:cubicBezTo>
                  <a:pt x="126" y="176"/>
                  <a:pt x="127" y="176"/>
                  <a:pt x="128" y="176"/>
                </a:cubicBezTo>
                <a:cubicBezTo>
                  <a:pt x="129" y="176"/>
                  <a:pt x="130" y="176"/>
                  <a:pt x="131" y="175"/>
                </a:cubicBezTo>
                <a:cubicBezTo>
                  <a:pt x="175" y="127"/>
                  <a:pt x="175" y="127"/>
                  <a:pt x="175" y="127"/>
                </a:cubicBezTo>
                <a:cubicBezTo>
                  <a:pt x="176" y="126"/>
                  <a:pt x="176" y="125"/>
                  <a:pt x="176" y="124"/>
                </a:cubicBezTo>
                <a:cubicBezTo>
                  <a:pt x="176" y="122"/>
                  <a:pt x="174" y="120"/>
                  <a:pt x="172" y="120"/>
                </a:cubicBezTo>
                <a:close/>
                <a:moveTo>
                  <a:pt x="128" y="166"/>
                </a:moveTo>
                <a:cubicBezTo>
                  <a:pt x="93" y="128"/>
                  <a:pt x="93" y="128"/>
                  <a:pt x="93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0" y="128"/>
                  <a:pt x="112" y="126"/>
                  <a:pt x="112" y="124"/>
                </a:cubicBezTo>
                <a:cubicBezTo>
                  <a:pt x="112" y="120"/>
                  <a:pt x="112" y="120"/>
                  <a:pt x="112" y="120"/>
                </a:cubicBezTo>
                <a:cubicBezTo>
                  <a:pt x="111" y="104"/>
                  <a:pt x="105" y="46"/>
                  <a:pt x="61" y="16"/>
                </a:cubicBezTo>
                <a:cubicBezTo>
                  <a:pt x="134" y="39"/>
                  <a:pt x="143" y="103"/>
                  <a:pt x="144" y="120"/>
                </a:cubicBezTo>
                <a:cubicBezTo>
                  <a:pt x="144" y="124"/>
                  <a:pt x="144" y="124"/>
                  <a:pt x="144" y="124"/>
                </a:cubicBezTo>
                <a:cubicBezTo>
                  <a:pt x="144" y="126"/>
                  <a:pt x="146" y="128"/>
                  <a:pt x="148" y="128"/>
                </a:cubicBezTo>
                <a:cubicBezTo>
                  <a:pt x="163" y="128"/>
                  <a:pt x="163" y="128"/>
                  <a:pt x="163" y="128"/>
                </a:cubicBezTo>
                <a:lnTo>
                  <a:pt x="128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7" name="Freeform 795"/>
          <p:cNvSpPr>
            <a:spLocks noEditPoints="1"/>
          </p:cNvSpPr>
          <p:nvPr/>
        </p:nvSpPr>
        <p:spPr bwMode="auto">
          <a:xfrm>
            <a:off x="5369683" y="3627793"/>
            <a:ext cx="514241" cy="514241"/>
          </a:xfrm>
          <a:custGeom>
            <a:avLst/>
            <a:gdLst>
              <a:gd name="T0" fmla="*/ 175 w 176"/>
              <a:gd name="T1" fmla="*/ 49 h 176"/>
              <a:gd name="T2" fmla="*/ 131 w 176"/>
              <a:gd name="T3" fmla="*/ 1 h 176"/>
              <a:gd name="T4" fmla="*/ 128 w 176"/>
              <a:gd name="T5" fmla="*/ 0 h 176"/>
              <a:gd name="T6" fmla="*/ 125 w 176"/>
              <a:gd name="T7" fmla="*/ 1 h 176"/>
              <a:gd name="T8" fmla="*/ 81 w 176"/>
              <a:gd name="T9" fmla="*/ 49 h 176"/>
              <a:gd name="T10" fmla="*/ 80 w 176"/>
              <a:gd name="T11" fmla="*/ 52 h 176"/>
              <a:gd name="T12" fmla="*/ 84 w 176"/>
              <a:gd name="T13" fmla="*/ 56 h 176"/>
              <a:gd name="T14" fmla="*/ 104 w 176"/>
              <a:gd name="T15" fmla="*/ 56 h 176"/>
              <a:gd name="T16" fmla="*/ 91 w 176"/>
              <a:gd name="T17" fmla="*/ 109 h 176"/>
              <a:gd name="T18" fmla="*/ 4 w 176"/>
              <a:gd name="T19" fmla="*/ 168 h 176"/>
              <a:gd name="T20" fmla="*/ 0 w 176"/>
              <a:gd name="T21" fmla="*/ 172 h 176"/>
              <a:gd name="T22" fmla="*/ 4 w 176"/>
              <a:gd name="T23" fmla="*/ 176 h 176"/>
              <a:gd name="T24" fmla="*/ 152 w 176"/>
              <a:gd name="T25" fmla="*/ 56 h 176"/>
              <a:gd name="T26" fmla="*/ 172 w 176"/>
              <a:gd name="T27" fmla="*/ 56 h 176"/>
              <a:gd name="T28" fmla="*/ 176 w 176"/>
              <a:gd name="T29" fmla="*/ 52 h 176"/>
              <a:gd name="T30" fmla="*/ 175 w 176"/>
              <a:gd name="T31" fmla="*/ 49 h 176"/>
              <a:gd name="T32" fmla="*/ 148 w 176"/>
              <a:gd name="T33" fmla="*/ 48 h 176"/>
              <a:gd name="T34" fmla="*/ 144 w 176"/>
              <a:gd name="T35" fmla="*/ 52 h 176"/>
              <a:gd name="T36" fmla="*/ 144 w 176"/>
              <a:gd name="T37" fmla="*/ 56 h 176"/>
              <a:gd name="T38" fmla="*/ 61 w 176"/>
              <a:gd name="T39" fmla="*/ 160 h 176"/>
              <a:gd name="T40" fmla="*/ 112 w 176"/>
              <a:gd name="T41" fmla="*/ 56 h 176"/>
              <a:gd name="T42" fmla="*/ 112 w 176"/>
              <a:gd name="T43" fmla="*/ 52 h 176"/>
              <a:gd name="T44" fmla="*/ 108 w 176"/>
              <a:gd name="T45" fmla="*/ 48 h 176"/>
              <a:gd name="T46" fmla="*/ 93 w 176"/>
              <a:gd name="T47" fmla="*/ 48 h 176"/>
              <a:gd name="T48" fmla="*/ 128 w 176"/>
              <a:gd name="T49" fmla="*/ 10 h 176"/>
              <a:gd name="T50" fmla="*/ 163 w 176"/>
              <a:gd name="T51" fmla="*/ 48 h 176"/>
              <a:gd name="T52" fmla="*/ 148 w 176"/>
              <a:gd name="T53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175" y="49"/>
                </a:moveTo>
                <a:cubicBezTo>
                  <a:pt x="131" y="1"/>
                  <a:pt x="131" y="1"/>
                  <a:pt x="131" y="1"/>
                </a:cubicBezTo>
                <a:cubicBezTo>
                  <a:pt x="130" y="0"/>
                  <a:pt x="129" y="0"/>
                  <a:pt x="128" y="0"/>
                </a:cubicBezTo>
                <a:cubicBezTo>
                  <a:pt x="127" y="0"/>
                  <a:pt x="126" y="0"/>
                  <a:pt x="125" y="1"/>
                </a:cubicBezTo>
                <a:cubicBezTo>
                  <a:pt x="81" y="49"/>
                  <a:pt x="81" y="49"/>
                  <a:pt x="81" y="49"/>
                </a:cubicBezTo>
                <a:cubicBezTo>
                  <a:pt x="80" y="50"/>
                  <a:pt x="80" y="51"/>
                  <a:pt x="80" y="52"/>
                </a:cubicBezTo>
                <a:cubicBezTo>
                  <a:pt x="80" y="54"/>
                  <a:pt x="82" y="56"/>
                  <a:pt x="84" y="56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3" y="65"/>
                  <a:pt x="101" y="86"/>
                  <a:pt x="91" y="109"/>
                </a:cubicBezTo>
                <a:cubicBezTo>
                  <a:pt x="75" y="148"/>
                  <a:pt x="45" y="168"/>
                  <a:pt x="4" y="168"/>
                </a:cubicBezTo>
                <a:cubicBezTo>
                  <a:pt x="2" y="168"/>
                  <a:pt x="0" y="170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35" y="176"/>
                  <a:pt x="150" y="77"/>
                  <a:pt x="152" y="56"/>
                </a:cubicBezTo>
                <a:cubicBezTo>
                  <a:pt x="172" y="56"/>
                  <a:pt x="172" y="56"/>
                  <a:pt x="172" y="56"/>
                </a:cubicBezTo>
                <a:cubicBezTo>
                  <a:pt x="174" y="56"/>
                  <a:pt x="176" y="54"/>
                  <a:pt x="176" y="52"/>
                </a:cubicBezTo>
                <a:cubicBezTo>
                  <a:pt x="176" y="51"/>
                  <a:pt x="176" y="50"/>
                  <a:pt x="175" y="49"/>
                </a:cubicBezTo>
                <a:close/>
                <a:moveTo>
                  <a:pt x="148" y="48"/>
                </a:moveTo>
                <a:cubicBezTo>
                  <a:pt x="146" y="48"/>
                  <a:pt x="144" y="50"/>
                  <a:pt x="144" y="52"/>
                </a:cubicBezTo>
                <a:cubicBezTo>
                  <a:pt x="144" y="56"/>
                  <a:pt x="144" y="56"/>
                  <a:pt x="144" y="56"/>
                </a:cubicBezTo>
                <a:cubicBezTo>
                  <a:pt x="143" y="73"/>
                  <a:pt x="134" y="137"/>
                  <a:pt x="61" y="160"/>
                </a:cubicBezTo>
                <a:cubicBezTo>
                  <a:pt x="105" y="130"/>
                  <a:pt x="111" y="72"/>
                  <a:pt x="112" y="56"/>
                </a:cubicBezTo>
                <a:cubicBezTo>
                  <a:pt x="112" y="52"/>
                  <a:pt x="112" y="52"/>
                  <a:pt x="112" y="52"/>
                </a:cubicBezTo>
                <a:cubicBezTo>
                  <a:pt x="112" y="50"/>
                  <a:pt x="110" y="48"/>
                  <a:pt x="10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128" y="10"/>
                  <a:pt x="128" y="10"/>
                  <a:pt x="128" y="10"/>
                </a:cubicBezTo>
                <a:cubicBezTo>
                  <a:pt x="163" y="48"/>
                  <a:pt x="163" y="48"/>
                  <a:pt x="163" y="48"/>
                </a:cubicBezTo>
                <a:lnTo>
                  <a:pt x="148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8" name="Freeform 796"/>
          <p:cNvSpPr>
            <a:spLocks noEditPoints="1"/>
          </p:cNvSpPr>
          <p:nvPr/>
        </p:nvSpPr>
        <p:spPr bwMode="auto">
          <a:xfrm>
            <a:off x="6345414" y="3627793"/>
            <a:ext cx="501051" cy="514241"/>
          </a:xfrm>
          <a:custGeom>
            <a:avLst/>
            <a:gdLst>
              <a:gd name="T0" fmla="*/ 56 w 176"/>
              <a:gd name="T1" fmla="*/ 24 h 176"/>
              <a:gd name="T2" fmla="*/ 56 w 176"/>
              <a:gd name="T3" fmla="*/ 4 h 176"/>
              <a:gd name="T4" fmla="*/ 52 w 176"/>
              <a:gd name="T5" fmla="*/ 0 h 176"/>
              <a:gd name="T6" fmla="*/ 49 w 176"/>
              <a:gd name="T7" fmla="*/ 1 h 176"/>
              <a:gd name="T8" fmla="*/ 1 w 176"/>
              <a:gd name="T9" fmla="*/ 45 h 176"/>
              <a:gd name="T10" fmla="*/ 0 w 176"/>
              <a:gd name="T11" fmla="*/ 48 h 176"/>
              <a:gd name="T12" fmla="*/ 1 w 176"/>
              <a:gd name="T13" fmla="*/ 51 h 176"/>
              <a:gd name="T14" fmla="*/ 49 w 176"/>
              <a:gd name="T15" fmla="*/ 95 h 176"/>
              <a:gd name="T16" fmla="*/ 52 w 176"/>
              <a:gd name="T17" fmla="*/ 96 h 176"/>
              <a:gd name="T18" fmla="*/ 56 w 176"/>
              <a:gd name="T19" fmla="*/ 92 h 176"/>
              <a:gd name="T20" fmla="*/ 56 w 176"/>
              <a:gd name="T21" fmla="*/ 72 h 176"/>
              <a:gd name="T22" fmla="*/ 109 w 176"/>
              <a:gd name="T23" fmla="*/ 85 h 176"/>
              <a:gd name="T24" fmla="*/ 168 w 176"/>
              <a:gd name="T25" fmla="*/ 172 h 176"/>
              <a:gd name="T26" fmla="*/ 172 w 176"/>
              <a:gd name="T27" fmla="*/ 176 h 176"/>
              <a:gd name="T28" fmla="*/ 176 w 176"/>
              <a:gd name="T29" fmla="*/ 172 h 176"/>
              <a:gd name="T30" fmla="*/ 56 w 176"/>
              <a:gd name="T31" fmla="*/ 24 h 176"/>
              <a:gd name="T32" fmla="*/ 56 w 176"/>
              <a:gd name="T33" fmla="*/ 64 h 176"/>
              <a:gd name="T34" fmla="*/ 52 w 176"/>
              <a:gd name="T35" fmla="*/ 64 h 176"/>
              <a:gd name="T36" fmla="*/ 48 w 176"/>
              <a:gd name="T37" fmla="*/ 68 h 176"/>
              <a:gd name="T38" fmla="*/ 48 w 176"/>
              <a:gd name="T39" fmla="*/ 83 h 176"/>
              <a:gd name="T40" fmla="*/ 10 w 176"/>
              <a:gd name="T41" fmla="*/ 48 h 176"/>
              <a:gd name="T42" fmla="*/ 48 w 176"/>
              <a:gd name="T43" fmla="*/ 13 h 176"/>
              <a:gd name="T44" fmla="*/ 48 w 176"/>
              <a:gd name="T45" fmla="*/ 28 h 176"/>
              <a:gd name="T46" fmla="*/ 52 w 176"/>
              <a:gd name="T47" fmla="*/ 32 h 176"/>
              <a:gd name="T48" fmla="*/ 56 w 176"/>
              <a:gd name="T49" fmla="*/ 32 h 176"/>
              <a:gd name="T50" fmla="*/ 160 w 176"/>
              <a:gd name="T51" fmla="*/ 115 h 176"/>
              <a:gd name="T52" fmla="*/ 56 w 176"/>
              <a:gd name="T53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56" y="24"/>
                </a:moveTo>
                <a:cubicBezTo>
                  <a:pt x="56" y="4"/>
                  <a:pt x="56" y="4"/>
                  <a:pt x="56" y="4"/>
                </a:cubicBezTo>
                <a:cubicBezTo>
                  <a:pt x="56" y="2"/>
                  <a:pt x="54" y="0"/>
                  <a:pt x="52" y="0"/>
                </a:cubicBezTo>
                <a:cubicBezTo>
                  <a:pt x="51" y="0"/>
                  <a:pt x="50" y="0"/>
                  <a:pt x="49" y="1"/>
                </a:cubicBezTo>
                <a:cubicBezTo>
                  <a:pt x="1" y="45"/>
                  <a:pt x="1" y="45"/>
                  <a:pt x="1" y="45"/>
                </a:cubicBezTo>
                <a:cubicBezTo>
                  <a:pt x="0" y="46"/>
                  <a:pt x="0" y="47"/>
                  <a:pt x="0" y="48"/>
                </a:cubicBezTo>
                <a:cubicBezTo>
                  <a:pt x="0" y="49"/>
                  <a:pt x="0" y="50"/>
                  <a:pt x="1" y="51"/>
                </a:cubicBezTo>
                <a:cubicBezTo>
                  <a:pt x="49" y="95"/>
                  <a:pt x="49" y="95"/>
                  <a:pt x="49" y="95"/>
                </a:cubicBezTo>
                <a:cubicBezTo>
                  <a:pt x="50" y="96"/>
                  <a:pt x="51" y="96"/>
                  <a:pt x="52" y="96"/>
                </a:cubicBezTo>
                <a:cubicBezTo>
                  <a:pt x="54" y="96"/>
                  <a:pt x="56" y="94"/>
                  <a:pt x="56" y="92"/>
                </a:cubicBezTo>
                <a:cubicBezTo>
                  <a:pt x="56" y="72"/>
                  <a:pt x="56" y="72"/>
                  <a:pt x="56" y="72"/>
                </a:cubicBezTo>
                <a:cubicBezTo>
                  <a:pt x="65" y="73"/>
                  <a:pt x="86" y="75"/>
                  <a:pt x="109" y="85"/>
                </a:cubicBezTo>
                <a:cubicBezTo>
                  <a:pt x="148" y="101"/>
                  <a:pt x="168" y="131"/>
                  <a:pt x="168" y="172"/>
                </a:cubicBezTo>
                <a:cubicBezTo>
                  <a:pt x="168" y="174"/>
                  <a:pt x="170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41"/>
                  <a:pt x="77" y="26"/>
                  <a:pt x="56" y="24"/>
                </a:cubicBezTo>
                <a:close/>
                <a:moveTo>
                  <a:pt x="56" y="64"/>
                </a:moveTo>
                <a:cubicBezTo>
                  <a:pt x="52" y="64"/>
                  <a:pt x="52" y="64"/>
                  <a:pt x="52" y="64"/>
                </a:cubicBezTo>
                <a:cubicBezTo>
                  <a:pt x="50" y="64"/>
                  <a:pt x="48" y="66"/>
                  <a:pt x="48" y="68"/>
                </a:cubicBezTo>
                <a:cubicBezTo>
                  <a:pt x="48" y="83"/>
                  <a:pt x="48" y="83"/>
                  <a:pt x="48" y="83"/>
                </a:cubicBezTo>
                <a:cubicBezTo>
                  <a:pt x="10" y="48"/>
                  <a:pt x="10" y="48"/>
                  <a:pt x="10" y="48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28"/>
                  <a:pt x="48" y="28"/>
                  <a:pt x="48" y="28"/>
                </a:cubicBezTo>
                <a:cubicBezTo>
                  <a:pt x="48" y="30"/>
                  <a:pt x="50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73" y="33"/>
                  <a:pt x="137" y="42"/>
                  <a:pt x="160" y="115"/>
                </a:cubicBezTo>
                <a:cubicBezTo>
                  <a:pt x="130" y="71"/>
                  <a:pt x="72" y="65"/>
                  <a:pt x="56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9" name="Freeform 797"/>
          <p:cNvSpPr>
            <a:spLocks noEditPoints="1"/>
          </p:cNvSpPr>
          <p:nvPr/>
        </p:nvSpPr>
        <p:spPr bwMode="auto">
          <a:xfrm>
            <a:off x="7307955" y="3627793"/>
            <a:ext cx="514241" cy="514241"/>
          </a:xfrm>
          <a:custGeom>
            <a:avLst/>
            <a:gdLst>
              <a:gd name="T0" fmla="*/ 175 w 176"/>
              <a:gd name="T1" fmla="*/ 45 h 176"/>
              <a:gd name="T2" fmla="*/ 127 w 176"/>
              <a:gd name="T3" fmla="*/ 1 h 176"/>
              <a:gd name="T4" fmla="*/ 124 w 176"/>
              <a:gd name="T5" fmla="*/ 0 h 176"/>
              <a:gd name="T6" fmla="*/ 120 w 176"/>
              <a:gd name="T7" fmla="*/ 4 h 176"/>
              <a:gd name="T8" fmla="*/ 120 w 176"/>
              <a:gd name="T9" fmla="*/ 24 h 176"/>
              <a:gd name="T10" fmla="*/ 0 w 176"/>
              <a:gd name="T11" fmla="*/ 172 h 176"/>
              <a:gd name="T12" fmla="*/ 4 w 176"/>
              <a:gd name="T13" fmla="*/ 176 h 176"/>
              <a:gd name="T14" fmla="*/ 8 w 176"/>
              <a:gd name="T15" fmla="*/ 172 h 176"/>
              <a:gd name="T16" fmla="*/ 67 w 176"/>
              <a:gd name="T17" fmla="*/ 85 h 176"/>
              <a:gd name="T18" fmla="*/ 120 w 176"/>
              <a:gd name="T19" fmla="*/ 72 h 176"/>
              <a:gd name="T20" fmla="*/ 120 w 176"/>
              <a:gd name="T21" fmla="*/ 92 h 176"/>
              <a:gd name="T22" fmla="*/ 124 w 176"/>
              <a:gd name="T23" fmla="*/ 96 h 176"/>
              <a:gd name="T24" fmla="*/ 127 w 176"/>
              <a:gd name="T25" fmla="*/ 95 h 176"/>
              <a:gd name="T26" fmla="*/ 175 w 176"/>
              <a:gd name="T27" fmla="*/ 51 h 176"/>
              <a:gd name="T28" fmla="*/ 176 w 176"/>
              <a:gd name="T29" fmla="*/ 48 h 176"/>
              <a:gd name="T30" fmla="*/ 175 w 176"/>
              <a:gd name="T31" fmla="*/ 45 h 176"/>
              <a:gd name="T32" fmla="*/ 128 w 176"/>
              <a:gd name="T33" fmla="*/ 83 h 176"/>
              <a:gd name="T34" fmla="*/ 128 w 176"/>
              <a:gd name="T35" fmla="*/ 68 h 176"/>
              <a:gd name="T36" fmla="*/ 124 w 176"/>
              <a:gd name="T37" fmla="*/ 64 h 176"/>
              <a:gd name="T38" fmla="*/ 120 w 176"/>
              <a:gd name="T39" fmla="*/ 64 h 176"/>
              <a:gd name="T40" fmla="*/ 16 w 176"/>
              <a:gd name="T41" fmla="*/ 115 h 176"/>
              <a:gd name="T42" fmla="*/ 120 w 176"/>
              <a:gd name="T43" fmla="*/ 32 h 176"/>
              <a:gd name="T44" fmla="*/ 124 w 176"/>
              <a:gd name="T45" fmla="*/ 32 h 176"/>
              <a:gd name="T46" fmla="*/ 128 w 176"/>
              <a:gd name="T47" fmla="*/ 28 h 176"/>
              <a:gd name="T48" fmla="*/ 128 w 176"/>
              <a:gd name="T49" fmla="*/ 13 h 176"/>
              <a:gd name="T50" fmla="*/ 166 w 176"/>
              <a:gd name="T51" fmla="*/ 48 h 176"/>
              <a:gd name="T52" fmla="*/ 128 w 176"/>
              <a:gd name="T53" fmla="*/ 8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175" y="45"/>
                </a:moveTo>
                <a:cubicBezTo>
                  <a:pt x="127" y="1"/>
                  <a:pt x="127" y="1"/>
                  <a:pt x="127" y="1"/>
                </a:cubicBezTo>
                <a:cubicBezTo>
                  <a:pt x="126" y="0"/>
                  <a:pt x="125" y="0"/>
                  <a:pt x="124" y="0"/>
                </a:cubicBezTo>
                <a:cubicBezTo>
                  <a:pt x="122" y="0"/>
                  <a:pt x="120" y="2"/>
                  <a:pt x="120" y="4"/>
                </a:cubicBezTo>
                <a:cubicBezTo>
                  <a:pt x="120" y="24"/>
                  <a:pt x="120" y="24"/>
                  <a:pt x="120" y="24"/>
                </a:cubicBezTo>
                <a:cubicBezTo>
                  <a:pt x="99" y="26"/>
                  <a:pt x="0" y="41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6" y="176"/>
                  <a:pt x="8" y="174"/>
                  <a:pt x="8" y="172"/>
                </a:cubicBezTo>
                <a:cubicBezTo>
                  <a:pt x="8" y="131"/>
                  <a:pt x="28" y="101"/>
                  <a:pt x="67" y="85"/>
                </a:cubicBezTo>
                <a:cubicBezTo>
                  <a:pt x="90" y="75"/>
                  <a:pt x="112" y="73"/>
                  <a:pt x="120" y="72"/>
                </a:cubicBezTo>
                <a:cubicBezTo>
                  <a:pt x="120" y="92"/>
                  <a:pt x="120" y="92"/>
                  <a:pt x="120" y="92"/>
                </a:cubicBezTo>
                <a:cubicBezTo>
                  <a:pt x="120" y="94"/>
                  <a:pt x="122" y="96"/>
                  <a:pt x="124" y="96"/>
                </a:cubicBezTo>
                <a:cubicBezTo>
                  <a:pt x="125" y="96"/>
                  <a:pt x="126" y="96"/>
                  <a:pt x="127" y="95"/>
                </a:cubicBezTo>
                <a:cubicBezTo>
                  <a:pt x="175" y="51"/>
                  <a:pt x="175" y="51"/>
                  <a:pt x="175" y="51"/>
                </a:cubicBezTo>
                <a:cubicBezTo>
                  <a:pt x="176" y="50"/>
                  <a:pt x="176" y="49"/>
                  <a:pt x="176" y="48"/>
                </a:cubicBezTo>
                <a:cubicBezTo>
                  <a:pt x="176" y="47"/>
                  <a:pt x="176" y="46"/>
                  <a:pt x="175" y="45"/>
                </a:cubicBezTo>
                <a:close/>
                <a:moveTo>
                  <a:pt x="128" y="83"/>
                </a:moveTo>
                <a:cubicBezTo>
                  <a:pt x="128" y="68"/>
                  <a:pt x="128" y="68"/>
                  <a:pt x="128" y="68"/>
                </a:cubicBezTo>
                <a:cubicBezTo>
                  <a:pt x="128" y="66"/>
                  <a:pt x="126" y="64"/>
                  <a:pt x="124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04" y="65"/>
                  <a:pt x="46" y="71"/>
                  <a:pt x="16" y="115"/>
                </a:cubicBezTo>
                <a:cubicBezTo>
                  <a:pt x="39" y="42"/>
                  <a:pt x="103" y="33"/>
                  <a:pt x="120" y="32"/>
                </a:cubicBezTo>
                <a:cubicBezTo>
                  <a:pt x="124" y="32"/>
                  <a:pt x="124" y="32"/>
                  <a:pt x="124" y="32"/>
                </a:cubicBezTo>
                <a:cubicBezTo>
                  <a:pt x="126" y="32"/>
                  <a:pt x="128" y="30"/>
                  <a:pt x="128" y="28"/>
                </a:cubicBezTo>
                <a:cubicBezTo>
                  <a:pt x="128" y="13"/>
                  <a:pt x="128" y="13"/>
                  <a:pt x="128" y="13"/>
                </a:cubicBezTo>
                <a:cubicBezTo>
                  <a:pt x="166" y="48"/>
                  <a:pt x="166" y="48"/>
                  <a:pt x="166" y="48"/>
                </a:cubicBezTo>
                <a:lnTo>
                  <a:pt x="128" y="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0" name="Freeform 798"/>
          <p:cNvSpPr/>
          <p:nvPr/>
        </p:nvSpPr>
        <p:spPr bwMode="auto">
          <a:xfrm>
            <a:off x="8283686" y="3720096"/>
            <a:ext cx="514241" cy="329643"/>
          </a:xfrm>
          <a:custGeom>
            <a:avLst/>
            <a:gdLst>
              <a:gd name="T0" fmla="*/ 130 w 176"/>
              <a:gd name="T1" fmla="*/ 8 h 112"/>
              <a:gd name="T2" fmla="*/ 84 w 176"/>
              <a:gd name="T3" fmla="*/ 54 h 112"/>
              <a:gd name="T4" fmla="*/ 84 w 176"/>
              <a:gd name="T5" fmla="*/ 58 h 112"/>
              <a:gd name="T6" fmla="*/ 46 w 176"/>
              <a:gd name="T7" fmla="*/ 96 h 112"/>
              <a:gd name="T8" fmla="*/ 8 w 176"/>
              <a:gd name="T9" fmla="*/ 58 h 112"/>
              <a:gd name="T10" fmla="*/ 8 w 176"/>
              <a:gd name="T11" fmla="*/ 54 h 112"/>
              <a:gd name="T12" fmla="*/ 46 w 176"/>
              <a:gd name="T13" fmla="*/ 16 h 112"/>
              <a:gd name="T14" fmla="*/ 68 w 176"/>
              <a:gd name="T15" fmla="*/ 24 h 112"/>
              <a:gd name="T16" fmla="*/ 52 w 176"/>
              <a:gd name="T17" fmla="*/ 24 h 112"/>
              <a:gd name="T18" fmla="*/ 48 w 176"/>
              <a:gd name="T19" fmla="*/ 28 h 112"/>
              <a:gd name="T20" fmla="*/ 52 w 176"/>
              <a:gd name="T21" fmla="*/ 32 h 112"/>
              <a:gd name="T22" fmla="*/ 76 w 176"/>
              <a:gd name="T23" fmla="*/ 32 h 112"/>
              <a:gd name="T24" fmla="*/ 80 w 176"/>
              <a:gd name="T25" fmla="*/ 28 h 112"/>
              <a:gd name="T26" fmla="*/ 80 w 176"/>
              <a:gd name="T27" fmla="*/ 4 h 112"/>
              <a:gd name="T28" fmla="*/ 76 w 176"/>
              <a:gd name="T29" fmla="*/ 0 h 112"/>
              <a:gd name="T30" fmla="*/ 72 w 176"/>
              <a:gd name="T31" fmla="*/ 4 h 112"/>
              <a:gd name="T32" fmla="*/ 72 w 176"/>
              <a:gd name="T33" fmla="*/ 17 h 112"/>
              <a:gd name="T34" fmla="*/ 46 w 176"/>
              <a:gd name="T35" fmla="*/ 8 h 112"/>
              <a:gd name="T36" fmla="*/ 0 w 176"/>
              <a:gd name="T37" fmla="*/ 54 h 112"/>
              <a:gd name="T38" fmla="*/ 0 w 176"/>
              <a:gd name="T39" fmla="*/ 58 h 112"/>
              <a:gd name="T40" fmla="*/ 46 w 176"/>
              <a:gd name="T41" fmla="*/ 104 h 112"/>
              <a:gd name="T42" fmla="*/ 92 w 176"/>
              <a:gd name="T43" fmla="*/ 58 h 112"/>
              <a:gd name="T44" fmla="*/ 92 w 176"/>
              <a:gd name="T45" fmla="*/ 54 h 112"/>
              <a:gd name="T46" fmla="*/ 130 w 176"/>
              <a:gd name="T47" fmla="*/ 16 h 112"/>
              <a:gd name="T48" fmla="*/ 168 w 176"/>
              <a:gd name="T49" fmla="*/ 54 h 112"/>
              <a:gd name="T50" fmla="*/ 168 w 176"/>
              <a:gd name="T51" fmla="*/ 58 h 112"/>
              <a:gd name="T52" fmla="*/ 130 w 176"/>
              <a:gd name="T53" fmla="*/ 96 h 112"/>
              <a:gd name="T54" fmla="*/ 108 w 176"/>
              <a:gd name="T55" fmla="*/ 88 h 112"/>
              <a:gd name="T56" fmla="*/ 124 w 176"/>
              <a:gd name="T57" fmla="*/ 88 h 112"/>
              <a:gd name="T58" fmla="*/ 128 w 176"/>
              <a:gd name="T59" fmla="*/ 84 h 112"/>
              <a:gd name="T60" fmla="*/ 124 w 176"/>
              <a:gd name="T61" fmla="*/ 80 h 112"/>
              <a:gd name="T62" fmla="*/ 100 w 176"/>
              <a:gd name="T63" fmla="*/ 80 h 112"/>
              <a:gd name="T64" fmla="*/ 96 w 176"/>
              <a:gd name="T65" fmla="*/ 84 h 112"/>
              <a:gd name="T66" fmla="*/ 96 w 176"/>
              <a:gd name="T67" fmla="*/ 108 h 112"/>
              <a:gd name="T68" fmla="*/ 100 w 176"/>
              <a:gd name="T69" fmla="*/ 112 h 112"/>
              <a:gd name="T70" fmla="*/ 104 w 176"/>
              <a:gd name="T71" fmla="*/ 108 h 112"/>
              <a:gd name="T72" fmla="*/ 104 w 176"/>
              <a:gd name="T73" fmla="*/ 95 h 112"/>
              <a:gd name="T74" fmla="*/ 130 w 176"/>
              <a:gd name="T75" fmla="*/ 104 h 112"/>
              <a:gd name="T76" fmla="*/ 176 w 176"/>
              <a:gd name="T77" fmla="*/ 58 h 112"/>
              <a:gd name="T78" fmla="*/ 176 w 176"/>
              <a:gd name="T79" fmla="*/ 54 h 112"/>
              <a:gd name="T80" fmla="*/ 130 w 176"/>
              <a:gd name="T81" fmla="*/ 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12">
                <a:moveTo>
                  <a:pt x="130" y="8"/>
                </a:moveTo>
                <a:cubicBezTo>
                  <a:pt x="105" y="8"/>
                  <a:pt x="84" y="29"/>
                  <a:pt x="84" y="54"/>
                </a:cubicBezTo>
                <a:cubicBezTo>
                  <a:pt x="84" y="58"/>
                  <a:pt x="84" y="58"/>
                  <a:pt x="84" y="58"/>
                </a:cubicBezTo>
                <a:cubicBezTo>
                  <a:pt x="84" y="79"/>
                  <a:pt x="67" y="96"/>
                  <a:pt x="46" y="96"/>
                </a:cubicBezTo>
                <a:cubicBezTo>
                  <a:pt x="25" y="96"/>
                  <a:pt x="8" y="79"/>
                  <a:pt x="8" y="58"/>
                </a:cubicBezTo>
                <a:cubicBezTo>
                  <a:pt x="8" y="54"/>
                  <a:pt x="8" y="54"/>
                  <a:pt x="8" y="54"/>
                </a:cubicBezTo>
                <a:cubicBezTo>
                  <a:pt x="8" y="33"/>
                  <a:pt x="25" y="16"/>
                  <a:pt x="46" y="16"/>
                </a:cubicBezTo>
                <a:cubicBezTo>
                  <a:pt x="54" y="16"/>
                  <a:pt x="62" y="19"/>
                  <a:pt x="68" y="24"/>
                </a:cubicBezTo>
                <a:cubicBezTo>
                  <a:pt x="52" y="24"/>
                  <a:pt x="52" y="24"/>
                  <a:pt x="52" y="24"/>
                </a:cubicBezTo>
                <a:cubicBezTo>
                  <a:pt x="50" y="24"/>
                  <a:pt x="48" y="26"/>
                  <a:pt x="48" y="28"/>
                </a:cubicBezTo>
                <a:cubicBezTo>
                  <a:pt x="48" y="30"/>
                  <a:pt x="50" y="32"/>
                  <a:pt x="52" y="32"/>
                </a:cubicBezTo>
                <a:cubicBezTo>
                  <a:pt x="76" y="32"/>
                  <a:pt x="76" y="32"/>
                  <a:pt x="76" y="32"/>
                </a:cubicBezTo>
                <a:cubicBezTo>
                  <a:pt x="78" y="32"/>
                  <a:pt x="80" y="30"/>
                  <a:pt x="80" y="28"/>
                </a:cubicBezTo>
                <a:cubicBezTo>
                  <a:pt x="80" y="4"/>
                  <a:pt x="80" y="4"/>
                  <a:pt x="80" y="4"/>
                </a:cubicBezTo>
                <a:cubicBezTo>
                  <a:pt x="80" y="2"/>
                  <a:pt x="78" y="0"/>
                  <a:pt x="76" y="0"/>
                </a:cubicBezTo>
                <a:cubicBezTo>
                  <a:pt x="74" y="0"/>
                  <a:pt x="72" y="2"/>
                  <a:pt x="72" y="4"/>
                </a:cubicBezTo>
                <a:cubicBezTo>
                  <a:pt x="72" y="17"/>
                  <a:pt x="72" y="17"/>
                  <a:pt x="72" y="17"/>
                </a:cubicBezTo>
                <a:cubicBezTo>
                  <a:pt x="64" y="11"/>
                  <a:pt x="55" y="8"/>
                  <a:pt x="46" y="8"/>
                </a:cubicBezTo>
                <a:cubicBezTo>
                  <a:pt x="21" y="8"/>
                  <a:pt x="0" y="29"/>
                  <a:pt x="0" y="54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83"/>
                  <a:pt x="21" y="104"/>
                  <a:pt x="46" y="104"/>
                </a:cubicBezTo>
                <a:cubicBezTo>
                  <a:pt x="71" y="104"/>
                  <a:pt x="92" y="83"/>
                  <a:pt x="92" y="58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33"/>
                  <a:pt x="109" y="16"/>
                  <a:pt x="130" y="16"/>
                </a:cubicBezTo>
                <a:cubicBezTo>
                  <a:pt x="151" y="16"/>
                  <a:pt x="168" y="33"/>
                  <a:pt x="168" y="54"/>
                </a:cubicBezTo>
                <a:cubicBezTo>
                  <a:pt x="168" y="58"/>
                  <a:pt x="168" y="58"/>
                  <a:pt x="168" y="58"/>
                </a:cubicBezTo>
                <a:cubicBezTo>
                  <a:pt x="168" y="79"/>
                  <a:pt x="151" y="96"/>
                  <a:pt x="130" y="96"/>
                </a:cubicBezTo>
                <a:cubicBezTo>
                  <a:pt x="122" y="96"/>
                  <a:pt x="114" y="93"/>
                  <a:pt x="108" y="88"/>
                </a:cubicBezTo>
                <a:cubicBezTo>
                  <a:pt x="124" y="88"/>
                  <a:pt x="124" y="88"/>
                  <a:pt x="124" y="88"/>
                </a:cubicBezTo>
                <a:cubicBezTo>
                  <a:pt x="126" y="88"/>
                  <a:pt x="128" y="86"/>
                  <a:pt x="128" y="84"/>
                </a:cubicBezTo>
                <a:cubicBezTo>
                  <a:pt x="128" y="82"/>
                  <a:pt x="126" y="80"/>
                  <a:pt x="124" y="80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98" y="80"/>
                  <a:pt x="96" y="82"/>
                  <a:pt x="96" y="84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0"/>
                  <a:pt x="98" y="112"/>
                  <a:pt x="100" y="112"/>
                </a:cubicBezTo>
                <a:cubicBezTo>
                  <a:pt x="102" y="112"/>
                  <a:pt x="104" y="110"/>
                  <a:pt x="104" y="108"/>
                </a:cubicBezTo>
                <a:cubicBezTo>
                  <a:pt x="104" y="95"/>
                  <a:pt x="104" y="95"/>
                  <a:pt x="104" y="95"/>
                </a:cubicBezTo>
                <a:cubicBezTo>
                  <a:pt x="112" y="101"/>
                  <a:pt x="121" y="104"/>
                  <a:pt x="130" y="104"/>
                </a:cubicBezTo>
                <a:cubicBezTo>
                  <a:pt x="155" y="104"/>
                  <a:pt x="176" y="83"/>
                  <a:pt x="176" y="58"/>
                </a:cubicBezTo>
                <a:cubicBezTo>
                  <a:pt x="176" y="54"/>
                  <a:pt x="176" y="54"/>
                  <a:pt x="176" y="54"/>
                </a:cubicBezTo>
                <a:cubicBezTo>
                  <a:pt x="176" y="29"/>
                  <a:pt x="155" y="8"/>
                  <a:pt x="130" y="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1" name="Freeform 799"/>
          <p:cNvSpPr>
            <a:spLocks noEditPoints="1"/>
          </p:cNvSpPr>
          <p:nvPr/>
        </p:nvSpPr>
        <p:spPr bwMode="auto">
          <a:xfrm>
            <a:off x="9259417" y="3693725"/>
            <a:ext cx="501051" cy="382385"/>
          </a:xfrm>
          <a:custGeom>
            <a:avLst/>
            <a:gdLst>
              <a:gd name="T0" fmla="*/ 4 w 176"/>
              <a:gd name="T1" fmla="*/ 24 h 128"/>
              <a:gd name="T2" fmla="*/ 50 w 176"/>
              <a:gd name="T3" fmla="*/ 24 h 128"/>
              <a:gd name="T4" fmla="*/ 75 w 176"/>
              <a:gd name="T5" fmla="*/ 55 h 128"/>
              <a:gd name="T6" fmla="*/ 80 w 176"/>
              <a:gd name="T7" fmla="*/ 48 h 128"/>
              <a:gd name="T8" fmla="*/ 55 w 176"/>
              <a:gd name="T9" fmla="*/ 17 h 128"/>
              <a:gd name="T10" fmla="*/ 55 w 176"/>
              <a:gd name="T11" fmla="*/ 18 h 128"/>
              <a:gd name="T12" fmla="*/ 52 w 176"/>
              <a:gd name="T13" fmla="*/ 16 h 128"/>
              <a:gd name="T14" fmla="*/ 4 w 176"/>
              <a:gd name="T15" fmla="*/ 16 h 128"/>
              <a:gd name="T16" fmla="*/ 0 w 176"/>
              <a:gd name="T17" fmla="*/ 20 h 128"/>
              <a:gd name="T18" fmla="*/ 4 w 176"/>
              <a:gd name="T19" fmla="*/ 24 h 128"/>
              <a:gd name="T20" fmla="*/ 159 w 176"/>
              <a:gd name="T21" fmla="*/ 89 h 128"/>
              <a:gd name="T22" fmla="*/ 156 w 176"/>
              <a:gd name="T23" fmla="*/ 88 h 128"/>
              <a:gd name="T24" fmla="*/ 152 w 176"/>
              <a:gd name="T25" fmla="*/ 92 h 128"/>
              <a:gd name="T26" fmla="*/ 153 w 176"/>
              <a:gd name="T27" fmla="*/ 95 h 128"/>
              <a:gd name="T28" fmla="*/ 162 w 176"/>
              <a:gd name="T29" fmla="*/ 104 h 128"/>
              <a:gd name="T30" fmla="*/ 126 w 176"/>
              <a:gd name="T31" fmla="*/ 104 h 128"/>
              <a:gd name="T32" fmla="*/ 101 w 176"/>
              <a:gd name="T33" fmla="*/ 73 h 128"/>
              <a:gd name="T34" fmla="*/ 96 w 176"/>
              <a:gd name="T35" fmla="*/ 80 h 128"/>
              <a:gd name="T36" fmla="*/ 121 w 176"/>
              <a:gd name="T37" fmla="*/ 111 h 128"/>
              <a:gd name="T38" fmla="*/ 121 w 176"/>
              <a:gd name="T39" fmla="*/ 111 h 128"/>
              <a:gd name="T40" fmla="*/ 124 w 176"/>
              <a:gd name="T41" fmla="*/ 112 h 128"/>
              <a:gd name="T42" fmla="*/ 162 w 176"/>
              <a:gd name="T43" fmla="*/ 112 h 128"/>
              <a:gd name="T44" fmla="*/ 153 w 176"/>
              <a:gd name="T45" fmla="*/ 121 h 128"/>
              <a:gd name="T46" fmla="*/ 152 w 176"/>
              <a:gd name="T47" fmla="*/ 124 h 128"/>
              <a:gd name="T48" fmla="*/ 156 w 176"/>
              <a:gd name="T49" fmla="*/ 128 h 128"/>
              <a:gd name="T50" fmla="*/ 159 w 176"/>
              <a:gd name="T51" fmla="*/ 127 h 128"/>
              <a:gd name="T52" fmla="*/ 175 w 176"/>
              <a:gd name="T53" fmla="*/ 111 h 128"/>
              <a:gd name="T54" fmla="*/ 176 w 176"/>
              <a:gd name="T55" fmla="*/ 108 h 128"/>
              <a:gd name="T56" fmla="*/ 175 w 176"/>
              <a:gd name="T57" fmla="*/ 105 h 128"/>
              <a:gd name="T58" fmla="*/ 159 w 176"/>
              <a:gd name="T59" fmla="*/ 89 h 128"/>
              <a:gd name="T60" fmla="*/ 162 w 176"/>
              <a:gd name="T61" fmla="*/ 24 h 128"/>
              <a:gd name="T62" fmla="*/ 153 w 176"/>
              <a:gd name="T63" fmla="*/ 33 h 128"/>
              <a:gd name="T64" fmla="*/ 152 w 176"/>
              <a:gd name="T65" fmla="*/ 36 h 128"/>
              <a:gd name="T66" fmla="*/ 156 w 176"/>
              <a:gd name="T67" fmla="*/ 40 h 128"/>
              <a:gd name="T68" fmla="*/ 159 w 176"/>
              <a:gd name="T69" fmla="*/ 39 h 128"/>
              <a:gd name="T70" fmla="*/ 175 w 176"/>
              <a:gd name="T71" fmla="*/ 23 h 128"/>
              <a:gd name="T72" fmla="*/ 176 w 176"/>
              <a:gd name="T73" fmla="*/ 20 h 128"/>
              <a:gd name="T74" fmla="*/ 175 w 176"/>
              <a:gd name="T75" fmla="*/ 17 h 128"/>
              <a:gd name="T76" fmla="*/ 159 w 176"/>
              <a:gd name="T77" fmla="*/ 1 h 128"/>
              <a:gd name="T78" fmla="*/ 156 w 176"/>
              <a:gd name="T79" fmla="*/ 0 h 128"/>
              <a:gd name="T80" fmla="*/ 152 w 176"/>
              <a:gd name="T81" fmla="*/ 4 h 128"/>
              <a:gd name="T82" fmla="*/ 153 w 176"/>
              <a:gd name="T83" fmla="*/ 7 h 128"/>
              <a:gd name="T84" fmla="*/ 162 w 176"/>
              <a:gd name="T85" fmla="*/ 16 h 128"/>
              <a:gd name="T86" fmla="*/ 124 w 176"/>
              <a:gd name="T87" fmla="*/ 16 h 128"/>
              <a:gd name="T88" fmla="*/ 121 w 176"/>
              <a:gd name="T89" fmla="*/ 18 h 128"/>
              <a:gd name="T90" fmla="*/ 121 w 176"/>
              <a:gd name="T91" fmla="*/ 17 h 128"/>
              <a:gd name="T92" fmla="*/ 50 w 176"/>
              <a:gd name="T93" fmla="*/ 104 h 128"/>
              <a:gd name="T94" fmla="*/ 4 w 176"/>
              <a:gd name="T95" fmla="*/ 104 h 128"/>
              <a:gd name="T96" fmla="*/ 0 w 176"/>
              <a:gd name="T97" fmla="*/ 108 h 128"/>
              <a:gd name="T98" fmla="*/ 4 w 176"/>
              <a:gd name="T99" fmla="*/ 112 h 128"/>
              <a:gd name="T100" fmla="*/ 52 w 176"/>
              <a:gd name="T101" fmla="*/ 112 h 128"/>
              <a:gd name="T102" fmla="*/ 55 w 176"/>
              <a:gd name="T103" fmla="*/ 111 h 128"/>
              <a:gd name="T104" fmla="*/ 55 w 176"/>
              <a:gd name="T105" fmla="*/ 111 h 128"/>
              <a:gd name="T106" fmla="*/ 126 w 176"/>
              <a:gd name="T107" fmla="*/ 24 h 128"/>
              <a:gd name="T108" fmla="*/ 162 w 176"/>
              <a:gd name="T109" fmla="*/ 2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28">
                <a:moveTo>
                  <a:pt x="4" y="24"/>
                </a:moveTo>
                <a:cubicBezTo>
                  <a:pt x="50" y="24"/>
                  <a:pt x="50" y="24"/>
                  <a:pt x="50" y="24"/>
                </a:cubicBezTo>
                <a:cubicBezTo>
                  <a:pt x="75" y="55"/>
                  <a:pt x="75" y="55"/>
                  <a:pt x="75" y="55"/>
                </a:cubicBezTo>
                <a:cubicBezTo>
                  <a:pt x="80" y="48"/>
                  <a:pt x="80" y="48"/>
                  <a:pt x="80" y="48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7"/>
                  <a:pt x="53" y="16"/>
                  <a:pt x="52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2" y="16"/>
                  <a:pt x="0" y="18"/>
                  <a:pt x="0" y="20"/>
                </a:cubicBezTo>
                <a:cubicBezTo>
                  <a:pt x="0" y="22"/>
                  <a:pt x="2" y="24"/>
                  <a:pt x="4" y="24"/>
                </a:cubicBezTo>
                <a:close/>
                <a:moveTo>
                  <a:pt x="159" y="89"/>
                </a:moveTo>
                <a:cubicBezTo>
                  <a:pt x="158" y="88"/>
                  <a:pt x="157" y="88"/>
                  <a:pt x="156" y="88"/>
                </a:cubicBezTo>
                <a:cubicBezTo>
                  <a:pt x="154" y="88"/>
                  <a:pt x="152" y="90"/>
                  <a:pt x="152" y="92"/>
                </a:cubicBezTo>
                <a:cubicBezTo>
                  <a:pt x="152" y="93"/>
                  <a:pt x="152" y="94"/>
                  <a:pt x="153" y="95"/>
                </a:cubicBezTo>
                <a:cubicBezTo>
                  <a:pt x="162" y="104"/>
                  <a:pt x="162" y="104"/>
                  <a:pt x="162" y="104"/>
                </a:cubicBezTo>
                <a:cubicBezTo>
                  <a:pt x="126" y="104"/>
                  <a:pt x="126" y="104"/>
                  <a:pt x="126" y="104"/>
                </a:cubicBezTo>
                <a:cubicBezTo>
                  <a:pt x="101" y="73"/>
                  <a:pt x="101" y="73"/>
                  <a:pt x="101" y="73"/>
                </a:cubicBezTo>
                <a:cubicBezTo>
                  <a:pt x="96" y="80"/>
                  <a:pt x="96" y="80"/>
                  <a:pt x="96" y="80"/>
                </a:cubicBezTo>
                <a:cubicBezTo>
                  <a:pt x="121" y="111"/>
                  <a:pt x="121" y="111"/>
                  <a:pt x="121" y="111"/>
                </a:cubicBezTo>
                <a:cubicBezTo>
                  <a:pt x="121" y="111"/>
                  <a:pt x="121" y="111"/>
                  <a:pt x="121" y="111"/>
                </a:cubicBezTo>
                <a:cubicBezTo>
                  <a:pt x="122" y="111"/>
                  <a:pt x="123" y="112"/>
                  <a:pt x="124" y="112"/>
                </a:cubicBezTo>
                <a:cubicBezTo>
                  <a:pt x="162" y="112"/>
                  <a:pt x="162" y="112"/>
                  <a:pt x="162" y="112"/>
                </a:cubicBezTo>
                <a:cubicBezTo>
                  <a:pt x="153" y="121"/>
                  <a:pt x="153" y="121"/>
                  <a:pt x="153" y="121"/>
                </a:cubicBezTo>
                <a:cubicBezTo>
                  <a:pt x="152" y="122"/>
                  <a:pt x="152" y="123"/>
                  <a:pt x="152" y="124"/>
                </a:cubicBezTo>
                <a:cubicBezTo>
                  <a:pt x="152" y="126"/>
                  <a:pt x="154" y="128"/>
                  <a:pt x="156" y="128"/>
                </a:cubicBezTo>
                <a:cubicBezTo>
                  <a:pt x="157" y="128"/>
                  <a:pt x="158" y="128"/>
                  <a:pt x="159" y="127"/>
                </a:cubicBezTo>
                <a:cubicBezTo>
                  <a:pt x="175" y="111"/>
                  <a:pt x="175" y="111"/>
                  <a:pt x="175" y="111"/>
                </a:cubicBezTo>
                <a:cubicBezTo>
                  <a:pt x="176" y="110"/>
                  <a:pt x="176" y="109"/>
                  <a:pt x="176" y="108"/>
                </a:cubicBezTo>
                <a:cubicBezTo>
                  <a:pt x="176" y="107"/>
                  <a:pt x="176" y="106"/>
                  <a:pt x="175" y="105"/>
                </a:cubicBezTo>
                <a:lnTo>
                  <a:pt x="159" y="89"/>
                </a:lnTo>
                <a:close/>
                <a:moveTo>
                  <a:pt x="162" y="24"/>
                </a:moveTo>
                <a:cubicBezTo>
                  <a:pt x="153" y="33"/>
                  <a:pt x="153" y="33"/>
                  <a:pt x="153" y="33"/>
                </a:cubicBezTo>
                <a:cubicBezTo>
                  <a:pt x="152" y="34"/>
                  <a:pt x="152" y="35"/>
                  <a:pt x="152" y="36"/>
                </a:cubicBezTo>
                <a:cubicBezTo>
                  <a:pt x="152" y="38"/>
                  <a:pt x="154" y="40"/>
                  <a:pt x="156" y="40"/>
                </a:cubicBezTo>
                <a:cubicBezTo>
                  <a:pt x="157" y="40"/>
                  <a:pt x="158" y="40"/>
                  <a:pt x="159" y="39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6" y="22"/>
                  <a:pt x="176" y="21"/>
                  <a:pt x="176" y="20"/>
                </a:cubicBezTo>
                <a:cubicBezTo>
                  <a:pt x="176" y="19"/>
                  <a:pt x="176" y="18"/>
                  <a:pt x="175" y="17"/>
                </a:cubicBezTo>
                <a:cubicBezTo>
                  <a:pt x="159" y="1"/>
                  <a:pt x="159" y="1"/>
                  <a:pt x="159" y="1"/>
                </a:cubicBezTo>
                <a:cubicBezTo>
                  <a:pt x="158" y="0"/>
                  <a:pt x="157" y="0"/>
                  <a:pt x="156" y="0"/>
                </a:cubicBezTo>
                <a:cubicBezTo>
                  <a:pt x="154" y="0"/>
                  <a:pt x="152" y="2"/>
                  <a:pt x="152" y="4"/>
                </a:cubicBezTo>
                <a:cubicBezTo>
                  <a:pt x="152" y="5"/>
                  <a:pt x="152" y="6"/>
                  <a:pt x="153" y="7"/>
                </a:cubicBezTo>
                <a:cubicBezTo>
                  <a:pt x="162" y="16"/>
                  <a:pt x="162" y="16"/>
                  <a:pt x="162" y="16"/>
                </a:cubicBezTo>
                <a:cubicBezTo>
                  <a:pt x="124" y="16"/>
                  <a:pt x="124" y="16"/>
                  <a:pt x="124" y="16"/>
                </a:cubicBezTo>
                <a:cubicBezTo>
                  <a:pt x="123" y="16"/>
                  <a:pt x="122" y="17"/>
                  <a:pt x="121" y="18"/>
                </a:cubicBezTo>
                <a:cubicBezTo>
                  <a:pt x="121" y="17"/>
                  <a:pt x="121" y="17"/>
                  <a:pt x="121" y="17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4" y="104"/>
                  <a:pt x="4" y="104"/>
                  <a:pt x="4" y="104"/>
                </a:cubicBezTo>
                <a:cubicBezTo>
                  <a:pt x="2" y="104"/>
                  <a:pt x="0" y="106"/>
                  <a:pt x="0" y="108"/>
                </a:cubicBezTo>
                <a:cubicBezTo>
                  <a:pt x="0" y="110"/>
                  <a:pt x="2" y="112"/>
                  <a:pt x="4" y="112"/>
                </a:cubicBezTo>
                <a:cubicBezTo>
                  <a:pt x="52" y="112"/>
                  <a:pt x="52" y="112"/>
                  <a:pt x="52" y="112"/>
                </a:cubicBezTo>
                <a:cubicBezTo>
                  <a:pt x="53" y="112"/>
                  <a:pt x="54" y="111"/>
                  <a:pt x="55" y="111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126" y="24"/>
                  <a:pt x="126" y="24"/>
                  <a:pt x="126" y="24"/>
                </a:cubicBezTo>
                <a:lnTo>
                  <a:pt x="162" y="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2" name="Freeform 800"/>
          <p:cNvSpPr>
            <a:spLocks noEditPoints="1"/>
          </p:cNvSpPr>
          <p:nvPr/>
        </p:nvSpPr>
        <p:spPr bwMode="auto">
          <a:xfrm>
            <a:off x="10221966" y="3680535"/>
            <a:ext cx="514241" cy="408757"/>
          </a:xfrm>
          <a:custGeom>
            <a:avLst/>
            <a:gdLst>
              <a:gd name="T0" fmla="*/ 175 w 176"/>
              <a:gd name="T1" fmla="*/ 69 h 144"/>
              <a:gd name="T2" fmla="*/ 151 w 176"/>
              <a:gd name="T3" fmla="*/ 45 h 144"/>
              <a:gd name="T4" fmla="*/ 148 w 176"/>
              <a:gd name="T5" fmla="*/ 44 h 144"/>
              <a:gd name="T6" fmla="*/ 144 w 176"/>
              <a:gd name="T7" fmla="*/ 48 h 144"/>
              <a:gd name="T8" fmla="*/ 145 w 176"/>
              <a:gd name="T9" fmla="*/ 51 h 144"/>
              <a:gd name="T10" fmla="*/ 162 w 176"/>
              <a:gd name="T11" fmla="*/ 68 h 144"/>
              <a:gd name="T12" fmla="*/ 66 w 176"/>
              <a:gd name="T13" fmla="*/ 68 h 144"/>
              <a:gd name="T14" fmla="*/ 120 w 176"/>
              <a:gd name="T15" fmla="*/ 14 h 144"/>
              <a:gd name="T16" fmla="*/ 120 w 176"/>
              <a:gd name="T17" fmla="*/ 36 h 144"/>
              <a:gd name="T18" fmla="*/ 124 w 176"/>
              <a:gd name="T19" fmla="*/ 40 h 144"/>
              <a:gd name="T20" fmla="*/ 128 w 176"/>
              <a:gd name="T21" fmla="*/ 36 h 144"/>
              <a:gd name="T22" fmla="*/ 128 w 176"/>
              <a:gd name="T23" fmla="*/ 4 h 144"/>
              <a:gd name="T24" fmla="*/ 124 w 176"/>
              <a:gd name="T25" fmla="*/ 0 h 144"/>
              <a:gd name="T26" fmla="*/ 92 w 176"/>
              <a:gd name="T27" fmla="*/ 0 h 144"/>
              <a:gd name="T28" fmla="*/ 88 w 176"/>
              <a:gd name="T29" fmla="*/ 4 h 144"/>
              <a:gd name="T30" fmla="*/ 92 w 176"/>
              <a:gd name="T31" fmla="*/ 8 h 144"/>
              <a:gd name="T32" fmla="*/ 114 w 176"/>
              <a:gd name="T33" fmla="*/ 8 h 144"/>
              <a:gd name="T34" fmla="*/ 54 w 176"/>
              <a:gd name="T35" fmla="*/ 68 h 144"/>
              <a:gd name="T36" fmla="*/ 31 w 176"/>
              <a:gd name="T37" fmla="*/ 68 h 144"/>
              <a:gd name="T38" fmla="*/ 16 w 176"/>
              <a:gd name="T39" fmla="*/ 56 h 144"/>
              <a:gd name="T40" fmla="*/ 0 w 176"/>
              <a:gd name="T41" fmla="*/ 72 h 144"/>
              <a:gd name="T42" fmla="*/ 16 w 176"/>
              <a:gd name="T43" fmla="*/ 88 h 144"/>
              <a:gd name="T44" fmla="*/ 31 w 176"/>
              <a:gd name="T45" fmla="*/ 76 h 144"/>
              <a:gd name="T46" fmla="*/ 54 w 176"/>
              <a:gd name="T47" fmla="*/ 76 h 144"/>
              <a:gd name="T48" fmla="*/ 114 w 176"/>
              <a:gd name="T49" fmla="*/ 136 h 144"/>
              <a:gd name="T50" fmla="*/ 92 w 176"/>
              <a:gd name="T51" fmla="*/ 136 h 144"/>
              <a:gd name="T52" fmla="*/ 88 w 176"/>
              <a:gd name="T53" fmla="*/ 140 h 144"/>
              <a:gd name="T54" fmla="*/ 92 w 176"/>
              <a:gd name="T55" fmla="*/ 144 h 144"/>
              <a:gd name="T56" fmla="*/ 124 w 176"/>
              <a:gd name="T57" fmla="*/ 144 h 144"/>
              <a:gd name="T58" fmla="*/ 128 w 176"/>
              <a:gd name="T59" fmla="*/ 140 h 144"/>
              <a:gd name="T60" fmla="*/ 128 w 176"/>
              <a:gd name="T61" fmla="*/ 108 h 144"/>
              <a:gd name="T62" fmla="*/ 124 w 176"/>
              <a:gd name="T63" fmla="*/ 104 h 144"/>
              <a:gd name="T64" fmla="*/ 120 w 176"/>
              <a:gd name="T65" fmla="*/ 108 h 144"/>
              <a:gd name="T66" fmla="*/ 120 w 176"/>
              <a:gd name="T67" fmla="*/ 130 h 144"/>
              <a:gd name="T68" fmla="*/ 66 w 176"/>
              <a:gd name="T69" fmla="*/ 76 h 144"/>
              <a:gd name="T70" fmla="*/ 162 w 176"/>
              <a:gd name="T71" fmla="*/ 76 h 144"/>
              <a:gd name="T72" fmla="*/ 145 w 176"/>
              <a:gd name="T73" fmla="*/ 93 h 144"/>
              <a:gd name="T74" fmla="*/ 144 w 176"/>
              <a:gd name="T75" fmla="*/ 96 h 144"/>
              <a:gd name="T76" fmla="*/ 148 w 176"/>
              <a:gd name="T77" fmla="*/ 100 h 144"/>
              <a:gd name="T78" fmla="*/ 151 w 176"/>
              <a:gd name="T79" fmla="*/ 99 h 144"/>
              <a:gd name="T80" fmla="*/ 175 w 176"/>
              <a:gd name="T81" fmla="*/ 75 h 144"/>
              <a:gd name="T82" fmla="*/ 176 w 176"/>
              <a:gd name="T83" fmla="*/ 72 h 144"/>
              <a:gd name="T84" fmla="*/ 175 w 176"/>
              <a:gd name="T85" fmla="*/ 69 h 144"/>
              <a:gd name="T86" fmla="*/ 16 w 176"/>
              <a:gd name="T87" fmla="*/ 80 h 144"/>
              <a:gd name="T88" fmla="*/ 8 w 176"/>
              <a:gd name="T89" fmla="*/ 72 h 144"/>
              <a:gd name="T90" fmla="*/ 16 w 176"/>
              <a:gd name="T91" fmla="*/ 64 h 144"/>
              <a:gd name="T92" fmla="*/ 24 w 176"/>
              <a:gd name="T93" fmla="*/ 72 h 144"/>
              <a:gd name="T94" fmla="*/ 16 w 176"/>
              <a:gd name="T95" fmla="*/ 8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6" h="144">
                <a:moveTo>
                  <a:pt x="175" y="69"/>
                </a:moveTo>
                <a:cubicBezTo>
                  <a:pt x="151" y="45"/>
                  <a:pt x="151" y="45"/>
                  <a:pt x="151" y="45"/>
                </a:cubicBezTo>
                <a:cubicBezTo>
                  <a:pt x="150" y="44"/>
                  <a:pt x="149" y="44"/>
                  <a:pt x="148" y="44"/>
                </a:cubicBezTo>
                <a:cubicBezTo>
                  <a:pt x="146" y="44"/>
                  <a:pt x="144" y="46"/>
                  <a:pt x="144" y="48"/>
                </a:cubicBezTo>
                <a:cubicBezTo>
                  <a:pt x="144" y="49"/>
                  <a:pt x="144" y="50"/>
                  <a:pt x="145" y="51"/>
                </a:cubicBezTo>
                <a:cubicBezTo>
                  <a:pt x="162" y="68"/>
                  <a:pt x="162" y="68"/>
                  <a:pt x="162" y="68"/>
                </a:cubicBezTo>
                <a:cubicBezTo>
                  <a:pt x="66" y="68"/>
                  <a:pt x="66" y="68"/>
                  <a:pt x="66" y="68"/>
                </a:cubicBezTo>
                <a:cubicBezTo>
                  <a:pt x="120" y="14"/>
                  <a:pt x="120" y="14"/>
                  <a:pt x="120" y="14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38"/>
                  <a:pt x="122" y="40"/>
                  <a:pt x="124" y="40"/>
                </a:cubicBezTo>
                <a:cubicBezTo>
                  <a:pt x="126" y="40"/>
                  <a:pt x="128" y="38"/>
                  <a:pt x="128" y="36"/>
                </a:cubicBezTo>
                <a:cubicBezTo>
                  <a:pt x="128" y="4"/>
                  <a:pt x="128" y="4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0" y="0"/>
                  <a:pt x="88" y="2"/>
                  <a:pt x="88" y="4"/>
                </a:cubicBezTo>
                <a:cubicBezTo>
                  <a:pt x="88" y="6"/>
                  <a:pt x="90" y="8"/>
                  <a:pt x="92" y="8"/>
                </a:cubicBezTo>
                <a:cubicBezTo>
                  <a:pt x="114" y="8"/>
                  <a:pt x="114" y="8"/>
                  <a:pt x="114" y="8"/>
                </a:cubicBezTo>
                <a:cubicBezTo>
                  <a:pt x="54" y="68"/>
                  <a:pt x="54" y="68"/>
                  <a:pt x="54" y="68"/>
                </a:cubicBezTo>
                <a:cubicBezTo>
                  <a:pt x="31" y="68"/>
                  <a:pt x="31" y="68"/>
                  <a:pt x="31" y="68"/>
                </a:cubicBezTo>
                <a:cubicBezTo>
                  <a:pt x="30" y="61"/>
                  <a:pt x="23" y="56"/>
                  <a:pt x="16" y="56"/>
                </a:cubicBezTo>
                <a:cubicBezTo>
                  <a:pt x="7" y="56"/>
                  <a:pt x="0" y="63"/>
                  <a:pt x="0" y="72"/>
                </a:cubicBezTo>
                <a:cubicBezTo>
                  <a:pt x="0" y="81"/>
                  <a:pt x="7" y="88"/>
                  <a:pt x="16" y="88"/>
                </a:cubicBezTo>
                <a:cubicBezTo>
                  <a:pt x="23" y="88"/>
                  <a:pt x="30" y="83"/>
                  <a:pt x="31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114" y="136"/>
                  <a:pt x="114" y="136"/>
                  <a:pt x="114" y="136"/>
                </a:cubicBezTo>
                <a:cubicBezTo>
                  <a:pt x="92" y="136"/>
                  <a:pt x="92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  <a:cubicBezTo>
                  <a:pt x="124" y="144"/>
                  <a:pt x="124" y="144"/>
                  <a:pt x="124" y="144"/>
                </a:cubicBezTo>
                <a:cubicBezTo>
                  <a:pt x="126" y="144"/>
                  <a:pt x="128" y="142"/>
                  <a:pt x="128" y="140"/>
                </a:cubicBezTo>
                <a:cubicBezTo>
                  <a:pt x="128" y="108"/>
                  <a:pt x="128" y="108"/>
                  <a:pt x="128" y="108"/>
                </a:cubicBezTo>
                <a:cubicBezTo>
                  <a:pt x="128" y="106"/>
                  <a:pt x="126" y="104"/>
                  <a:pt x="124" y="104"/>
                </a:cubicBezTo>
                <a:cubicBezTo>
                  <a:pt x="122" y="104"/>
                  <a:pt x="120" y="106"/>
                  <a:pt x="120" y="108"/>
                </a:cubicBezTo>
                <a:cubicBezTo>
                  <a:pt x="120" y="130"/>
                  <a:pt x="120" y="130"/>
                  <a:pt x="120" y="130"/>
                </a:cubicBezTo>
                <a:cubicBezTo>
                  <a:pt x="66" y="76"/>
                  <a:pt x="66" y="76"/>
                  <a:pt x="66" y="76"/>
                </a:cubicBezTo>
                <a:cubicBezTo>
                  <a:pt x="162" y="76"/>
                  <a:pt x="162" y="76"/>
                  <a:pt x="162" y="76"/>
                </a:cubicBezTo>
                <a:cubicBezTo>
                  <a:pt x="145" y="93"/>
                  <a:pt x="145" y="93"/>
                  <a:pt x="145" y="93"/>
                </a:cubicBezTo>
                <a:cubicBezTo>
                  <a:pt x="144" y="94"/>
                  <a:pt x="144" y="95"/>
                  <a:pt x="144" y="96"/>
                </a:cubicBezTo>
                <a:cubicBezTo>
                  <a:pt x="144" y="98"/>
                  <a:pt x="146" y="100"/>
                  <a:pt x="148" y="100"/>
                </a:cubicBezTo>
                <a:cubicBezTo>
                  <a:pt x="149" y="100"/>
                  <a:pt x="150" y="100"/>
                  <a:pt x="151" y="99"/>
                </a:cubicBezTo>
                <a:cubicBezTo>
                  <a:pt x="175" y="75"/>
                  <a:pt x="175" y="75"/>
                  <a:pt x="175" y="75"/>
                </a:cubicBezTo>
                <a:cubicBezTo>
                  <a:pt x="176" y="74"/>
                  <a:pt x="176" y="73"/>
                  <a:pt x="176" y="72"/>
                </a:cubicBezTo>
                <a:cubicBezTo>
                  <a:pt x="176" y="71"/>
                  <a:pt x="176" y="70"/>
                  <a:pt x="175" y="69"/>
                </a:cubicBezTo>
                <a:close/>
                <a:moveTo>
                  <a:pt x="16" y="80"/>
                </a:moveTo>
                <a:cubicBezTo>
                  <a:pt x="12" y="80"/>
                  <a:pt x="8" y="76"/>
                  <a:pt x="8" y="72"/>
                </a:cubicBezTo>
                <a:cubicBezTo>
                  <a:pt x="8" y="68"/>
                  <a:pt x="12" y="64"/>
                  <a:pt x="16" y="64"/>
                </a:cubicBezTo>
                <a:cubicBezTo>
                  <a:pt x="20" y="64"/>
                  <a:pt x="24" y="68"/>
                  <a:pt x="24" y="72"/>
                </a:cubicBezTo>
                <a:cubicBezTo>
                  <a:pt x="24" y="76"/>
                  <a:pt x="20" y="80"/>
                  <a:pt x="16" y="8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3" name="Freeform 741"/>
          <p:cNvSpPr>
            <a:spLocks noEditPoints="1"/>
          </p:cNvSpPr>
          <p:nvPr/>
        </p:nvSpPr>
        <p:spPr bwMode="auto">
          <a:xfrm>
            <a:off x="1521898" y="4650352"/>
            <a:ext cx="383382" cy="515582"/>
          </a:xfrm>
          <a:custGeom>
            <a:avLst/>
            <a:gdLst>
              <a:gd name="T0" fmla="*/ 64 w 128"/>
              <a:gd name="T1" fmla="*/ 0 h 176"/>
              <a:gd name="T2" fmla="*/ 0 w 128"/>
              <a:gd name="T3" fmla="*/ 64 h 176"/>
              <a:gd name="T4" fmla="*/ 64 w 128"/>
              <a:gd name="T5" fmla="*/ 176 h 176"/>
              <a:gd name="T6" fmla="*/ 128 w 128"/>
              <a:gd name="T7" fmla="*/ 64 h 176"/>
              <a:gd name="T8" fmla="*/ 64 w 128"/>
              <a:gd name="T9" fmla="*/ 0 h 176"/>
              <a:gd name="T10" fmla="*/ 64 w 128"/>
              <a:gd name="T11" fmla="*/ 164 h 176"/>
              <a:gd name="T12" fmla="*/ 8 w 128"/>
              <a:gd name="T13" fmla="*/ 64 h 176"/>
              <a:gd name="T14" fmla="*/ 64 w 128"/>
              <a:gd name="T15" fmla="*/ 8 h 176"/>
              <a:gd name="T16" fmla="*/ 120 w 128"/>
              <a:gd name="T17" fmla="*/ 64 h 176"/>
              <a:gd name="T18" fmla="*/ 64 w 128"/>
              <a:gd name="T19" fmla="*/ 164 h 176"/>
              <a:gd name="T20" fmla="*/ 64 w 128"/>
              <a:gd name="T21" fmla="*/ 32 h 176"/>
              <a:gd name="T22" fmla="*/ 32 w 128"/>
              <a:gd name="T23" fmla="*/ 64 h 176"/>
              <a:gd name="T24" fmla="*/ 64 w 128"/>
              <a:gd name="T25" fmla="*/ 96 h 176"/>
              <a:gd name="T26" fmla="*/ 96 w 128"/>
              <a:gd name="T27" fmla="*/ 64 h 176"/>
              <a:gd name="T28" fmla="*/ 64 w 128"/>
              <a:gd name="T29" fmla="*/ 32 h 176"/>
              <a:gd name="T30" fmla="*/ 64 w 128"/>
              <a:gd name="T31" fmla="*/ 88 h 176"/>
              <a:gd name="T32" fmla="*/ 40 w 128"/>
              <a:gd name="T33" fmla="*/ 64 h 176"/>
              <a:gd name="T34" fmla="*/ 64 w 128"/>
              <a:gd name="T35" fmla="*/ 40 h 176"/>
              <a:gd name="T36" fmla="*/ 88 w 128"/>
              <a:gd name="T37" fmla="*/ 64 h 176"/>
              <a:gd name="T38" fmla="*/ 64 w 128"/>
              <a:gd name="T39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76">
                <a:moveTo>
                  <a:pt x="64" y="0"/>
                </a:moveTo>
                <a:cubicBezTo>
                  <a:pt x="29" y="0"/>
                  <a:pt x="0" y="29"/>
                  <a:pt x="0" y="64"/>
                </a:cubicBezTo>
                <a:cubicBezTo>
                  <a:pt x="0" y="116"/>
                  <a:pt x="64" y="176"/>
                  <a:pt x="64" y="176"/>
                </a:cubicBezTo>
                <a:cubicBezTo>
                  <a:pt x="64" y="176"/>
                  <a:pt x="128" y="116"/>
                  <a:pt x="128" y="64"/>
                </a:cubicBezTo>
                <a:cubicBezTo>
                  <a:pt x="128" y="29"/>
                  <a:pt x="99" y="0"/>
                  <a:pt x="64" y="0"/>
                </a:cubicBezTo>
                <a:close/>
                <a:moveTo>
                  <a:pt x="64" y="164"/>
                </a:moveTo>
                <a:cubicBezTo>
                  <a:pt x="64" y="164"/>
                  <a:pt x="8" y="112"/>
                  <a:pt x="8" y="64"/>
                </a:cubicBezTo>
                <a:cubicBezTo>
                  <a:pt x="8" y="33"/>
                  <a:pt x="33" y="8"/>
                  <a:pt x="64" y="8"/>
                </a:cubicBezTo>
                <a:cubicBezTo>
                  <a:pt x="95" y="8"/>
                  <a:pt x="120" y="33"/>
                  <a:pt x="120" y="64"/>
                </a:cubicBezTo>
                <a:cubicBezTo>
                  <a:pt x="120" y="112"/>
                  <a:pt x="64" y="164"/>
                  <a:pt x="64" y="164"/>
                </a:cubicBezTo>
                <a:close/>
                <a:moveTo>
                  <a:pt x="64" y="32"/>
                </a:moveTo>
                <a:cubicBezTo>
                  <a:pt x="46" y="32"/>
                  <a:pt x="32" y="46"/>
                  <a:pt x="32" y="64"/>
                </a:cubicBezTo>
                <a:cubicBezTo>
                  <a:pt x="32" y="82"/>
                  <a:pt x="46" y="96"/>
                  <a:pt x="64" y="96"/>
                </a:cubicBezTo>
                <a:cubicBezTo>
                  <a:pt x="82" y="96"/>
                  <a:pt x="96" y="82"/>
                  <a:pt x="96" y="64"/>
                </a:cubicBezTo>
                <a:cubicBezTo>
                  <a:pt x="96" y="46"/>
                  <a:pt x="82" y="32"/>
                  <a:pt x="64" y="32"/>
                </a:cubicBezTo>
                <a:close/>
                <a:moveTo>
                  <a:pt x="64" y="88"/>
                </a:moveTo>
                <a:cubicBezTo>
                  <a:pt x="51" y="88"/>
                  <a:pt x="40" y="77"/>
                  <a:pt x="40" y="64"/>
                </a:cubicBezTo>
                <a:cubicBezTo>
                  <a:pt x="40" y="51"/>
                  <a:pt x="51" y="40"/>
                  <a:pt x="64" y="40"/>
                </a:cubicBezTo>
                <a:cubicBezTo>
                  <a:pt x="77" y="40"/>
                  <a:pt x="88" y="51"/>
                  <a:pt x="88" y="64"/>
                </a:cubicBezTo>
                <a:cubicBezTo>
                  <a:pt x="88" y="77"/>
                  <a:pt x="77" y="88"/>
                  <a:pt x="64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4" name="Freeform 742"/>
          <p:cNvSpPr>
            <a:spLocks noEditPoints="1"/>
          </p:cNvSpPr>
          <p:nvPr/>
        </p:nvSpPr>
        <p:spPr bwMode="auto">
          <a:xfrm>
            <a:off x="2434070" y="4650352"/>
            <a:ext cx="502358" cy="515582"/>
          </a:xfrm>
          <a:custGeom>
            <a:avLst/>
            <a:gdLst>
              <a:gd name="T0" fmla="*/ 24 w 176"/>
              <a:gd name="T1" fmla="*/ 52 h 176"/>
              <a:gd name="T2" fmla="*/ 80 w 176"/>
              <a:gd name="T3" fmla="*/ 52 h 176"/>
              <a:gd name="T4" fmla="*/ 52 w 176"/>
              <a:gd name="T5" fmla="*/ 72 h 176"/>
              <a:gd name="T6" fmla="*/ 52 w 176"/>
              <a:gd name="T7" fmla="*/ 32 h 176"/>
              <a:gd name="T8" fmla="*/ 52 w 176"/>
              <a:gd name="T9" fmla="*/ 72 h 176"/>
              <a:gd name="T10" fmla="*/ 131 w 176"/>
              <a:gd name="T11" fmla="*/ 88 h 176"/>
              <a:gd name="T12" fmla="*/ 139 w 176"/>
              <a:gd name="T13" fmla="*/ 80 h 176"/>
              <a:gd name="T14" fmla="*/ 133 w 176"/>
              <a:gd name="T15" fmla="*/ 75 h 176"/>
              <a:gd name="T16" fmla="*/ 129 w 176"/>
              <a:gd name="T17" fmla="*/ 88 h 176"/>
              <a:gd name="T18" fmla="*/ 52 w 176"/>
              <a:gd name="T19" fmla="*/ 144 h 176"/>
              <a:gd name="T20" fmla="*/ 49 w 176"/>
              <a:gd name="T21" fmla="*/ 153 h 176"/>
              <a:gd name="T22" fmla="*/ 54 w 176"/>
              <a:gd name="T23" fmla="*/ 156 h 176"/>
              <a:gd name="T24" fmla="*/ 56 w 176"/>
              <a:gd name="T25" fmla="*/ 148 h 176"/>
              <a:gd name="T26" fmla="*/ 88 w 176"/>
              <a:gd name="T27" fmla="*/ 167 h 176"/>
              <a:gd name="T28" fmla="*/ 87 w 176"/>
              <a:gd name="T29" fmla="*/ 175 h 176"/>
              <a:gd name="T30" fmla="*/ 96 w 176"/>
              <a:gd name="T31" fmla="*/ 176 h 176"/>
              <a:gd name="T32" fmla="*/ 96 w 176"/>
              <a:gd name="T33" fmla="*/ 168 h 176"/>
              <a:gd name="T34" fmla="*/ 66 w 176"/>
              <a:gd name="T35" fmla="*/ 161 h 176"/>
              <a:gd name="T36" fmla="*/ 62 w 176"/>
              <a:gd name="T37" fmla="*/ 167 h 176"/>
              <a:gd name="T38" fmla="*/ 71 w 176"/>
              <a:gd name="T39" fmla="*/ 172 h 176"/>
              <a:gd name="T40" fmla="*/ 73 w 176"/>
              <a:gd name="T41" fmla="*/ 164 h 176"/>
              <a:gd name="T42" fmla="*/ 112 w 176"/>
              <a:gd name="T43" fmla="*/ 168 h 176"/>
              <a:gd name="T44" fmla="*/ 112 w 176"/>
              <a:gd name="T45" fmla="*/ 176 h 176"/>
              <a:gd name="T46" fmla="*/ 121 w 176"/>
              <a:gd name="T47" fmla="*/ 175 h 176"/>
              <a:gd name="T48" fmla="*/ 120 w 176"/>
              <a:gd name="T49" fmla="*/ 167 h 176"/>
              <a:gd name="T50" fmla="*/ 145 w 176"/>
              <a:gd name="T51" fmla="*/ 63 h 176"/>
              <a:gd name="T52" fmla="*/ 148 w 176"/>
              <a:gd name="T53" fmla="*/ 70 h 176"/>
              <a:gd name="T54" fmla="*/ 157 w 176"/>
              <a:gd name="T55" fmla="*/ 64 h 176"/>
              <a:gd name="T56" fmla="*/ 152 w 176"/>
              <a:gd name="T57" fmla="*/ 58 h 176"/>
              <a:gd name="T58" fmla="*/ 149 w 176"/>
              <a:gd name="T59" fmla="*/ 142 h 176"/>
              <a:gd name="T60" fmla="*/ 149 w 176"/>
              <a:gd name="T61" fmla="*/ 149 h 176"/>
              <a:gd name="T62" fmla="*/ 153 w 176"/>
              <a:gd name="T63" fmla="*/ 154 h 176"/>
              <a:gd name="T64" fmla="*/ 158 w 176"/>
              <a:gd name="T65" fmla="*/ 146 h 176"/>
              <a:gd name="T66" fmla="*/ 152 w 176"/>
              <a:gd name="T67" fmla="*/ 138 h 176"/>
              <a:gd name="T68" fmla="*/ 170 w 176"/>
              <a:gd name="T69" fmla="*/ 47 h 176"/>
              <a:gd name="T70" fmla="*/ 165 w 176"/>
              <a:gd name="T71" fmla="*/ 54 h 176"/>
              <a:gd name="T72" fmla="*/ 170 w 176"/>
              <a:gd name="T73" fmla="*/ 55 h 176"/>
              <a:gd name="T74" fmla="*/ 175 w 176"/>
              <a:gd name="T75" fmla="*/ 48 h 176"/>
              <a:gd name="T76" fmla="*/ 143 w 176"/>
              <a:gd name="T77" fmla="*/ 118 h 176"/>
              <a:gd name="T78" fmla="*/ 138 w 176"/>
              <a:gd name="T79" fmla="*/ 123 h 176"/>
              <a:gd name="T80" fmla="*/ 146 w 176"/>
              <a:gd name="T81" fmla="*/ 131 h 176"/>
              <a:gd name="T82" fmla="*/ 149 w 176"/>
              <a:gd name="T83" fmla="*/ 124 h 176"/>
              <a:gd name="T84" fmla="*/ 131 w 176"/>
              <a:gd name="T85" fmla="*/ 100 h 176"/>
              <a:gd name="T86" fmla="*/ 123 w 176"/>
              <a:gd name="T87" fmla="*/ 101 h 176"/>
              <a:gd name="T88" fmla="*/ 129 w 176"/>
              <a:gd name="T89" fmla="*/ 112 h 176"/>
              <a:gd name="T90" fmla="*/ 133 w 176"/>
              <a:gd name="T91" fmla="*/ 106 h 176"/>
              <a:gd name="T92" fmla="*/ 135 w 176"/>
              <a:gd name="T93" fmla="*/ 163 h 176"/>
              <a:gd name="T94" fmla="*/ 137 w 176"/>
              <a:gd name="T95" fmla="*/ 171 h 176"/>
              <a:gd name="T96" fmla="*/ 146 w 176"/>
              <a:gd name="T97" fmla="*/ 166 h 176"/>
              <a:gd name="T98" fmla="*/ 142 w 176"/>
              <a:gd name="T99" fmla="*/ 160 h 176"/>
              <a:gd name="T100" fmla="*/ 0 w 176"/>
              <a:gd name="T101" fmla="*/ 52 h 176"/>
              <a:gd name="T102" fmla="*/ 104 w 176"/>
              <a:gd name="T103" fmla="*/ 52 h 176"/>
              <a:gd name="T104" fmla="*/ 52 w 176"/>
              <a:gd name="T105" fmla="*/ 125 h 176"/>
              <a:gd name="T106" fmla="*/ 8 w 176"/>
              <a:gd name="T107" fmla="*/ 52 h 176"/>
              <a:gd name="T108" fmla="*/ 96 w 176"/>
              <a:gd name="T109" fmla="*/ 5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52" y="24"/>
                </a:moveTo>
                <a:cubicBezTo>
                  <a:pt x="37" y="24"/>
                  <a:pt x="24" y="37"/>
                  <a:pt x="24" y="52"/>
                </a:cubicBezTo>
                <a:cubicBezTo>
                  <a:pt x="24" y="68"/>
                  <a:pt x="37" y="80"/>
                  <a:pt x="52" y="80"/>
                </a:cubicBezTo>
                <a:cubicBezTo>
                  <a:pt x="67" y="80"/>
                  <a:pt x="80" y="68"/>
                  <a:pt x="80" y="52"/>
                </a:cubicBezTo>
                <a:cubicBezTo>
                  <a:pt x="80" y="37"/>
                  <a:pt x="67" y="24"/>
                  <a:pt x="52" y="24"/>
                </a:cubicBezTo>
                <a:close/>
                <a:moveTo>
                  <a:pt x="52" y="72"/>
                </a:moveTo>
                <a:cubicBezTo>
                  <a:pt x="41" y="72"/>
                  <a:pt x="32" y="63"/>
                  <a:pt x="32" y="52"/>
                </a:cubicBezTo>
                <a:cubicBezTo>
                  <a:pt x="32" y="41"/>
                  <a:pt x="41" y="32"/>
                  <a:pt x="52" y="32"/>
                </a:cubicBezTo>
                <a:cubicBezTo>
                  <a:pt x="63" y="32"/>
                  <a:pt x="72" y="41"/>
                  <a:pt x="72" y="52"/>
                </a:cubicBezTo>
                <a:cubicBezTo>
                  <a:pt x="72" y="63"/>
                  <a:pt x="63" y="72"/>
                  <a:pt x="52" y="72"/>
                </a:cubicBezTo>
                <a:close/>
                <a:moveTo>
                  <a:pt x="129" y="88"/>
                </a:moveTo>
                <a:cubicBezTo>
                  <a:pt x="129" y="88"/>
                  <a:pt x="130" y="88"/>
                  <a:pt x="131" y="88"/>
                </a:cubicBezTo>
                <a:cubicBezTo>
                  <a:pt x="132" y="88"/>
                  <a:pt x="133" y="88"/>
                  <a:pt x="134" y="87"/>
                </a:cubicBezTo>
                <a:cubicBezTo>
                  <a:pt x="135" y="84"/>
                  <a:pt x="137" y="82"/>
                  <a:pt x="139" y="80"/>
                </a:cubicBezTo>
                <a:cubicBezTo>
                  <a:pt x="140" y="79"/>
                  <a:pt x="140" y="76"/>
                  <a:pt x="138" y="75"/>
                </a:cubicBezTo>
                <a:cubicBezTo>
                  <a:pt x="136" y="73"/>
                  <a:pt x="134" y="73"/>
                  <a:pt x="133" y="75"/>
                </a:cubicBezTo>
                <a:cubicBezTo>
                  <a:pt x="131" y="78"/>
                  <a:pt x="129" y="80"/>
                  <a:pt x="127" y="82"/>
                </a:cubicBezTo>
                <a:cubicBezTo>
                  <a:pt x="126" y="84"/>
                  <a:pt x="127" y="87"/>
                  <a:pt x="129" y="88"/>
                </a:cubicBezTo>
                <a:close/>
                <a:moveTo>
                  <a:pt x="56" y="148"/>
                </a:moveTo>
                <a:cubicBezTo>
                  <a:pt x="56" y="146"/>
                  <a:pt x="54" y="144"/>
                  <a:pt x="52" y="144"/>
                </a:cubicBezTo>
                <a:cubicBezTo>
                  <a:pt x="50" y="144"/>
                  <a:pt x="48" y="146"/>
                  <a:pt x="48" y="148"/>
                </a:cubicBezTo>
                <a:cubicBezTo>
                  <a:pt x="48" y="148"/>
                  <a:pt x="48" y="151"/>
                  <a:pt x="49" y="153"/>
                </a:cubicBezTo>
                <a:cubicBezTo>
                  <a:pt x="50" y="155"/>
                  <a:pt x="51" y="156"/>
                  <a:pt x="53" y="156"/>
                </a:cubicBezTo>
                <a:cubicBezTo>
                  <a:pt x="53" y="156"/>
                  <a:pt x="54" y="156"/>
                  <a:pt x="54" y="156"/>
                </a:cubicBezTo>
                <a:cubicBezTo>
                  <a:pt x="56" y="155"/>
                  <a:pt x="57" y="153"/>
                  <a:pt x="56" y="151"/>
                </a:cubicBezTo>
                <a:cubicBezTo>
                  <a:pt x="56" y="149"/>
                  <a:pt x="56" y="148"/>
                  <a:pt x="56" y="148"/>
                </a:cubicBezTo>
                <a:close/>
                <a:moveTo>
                  <a:pt x="96" y="168"/>
                </a:moveTo>
                <a:cubicBezTo>
                  <a:pt x="93" y="168"/>
                  <a:pt x="91" y="168"/>
                  <a:pt x="88" y="167"/>
                </a:cubicBezTo>
                <a:cubicBezTo>
                  <a:pt x="86" y="167"/>
                  <a:pt x="84" y="168"/>
                  <a:pt x="84" y="171"/>
                </a:cubicBezTo>
                <a:cubicBezTo>
                  <a:pt x="83" y="173"/>
                  <a:pt x="85" y="175"/>
                  <a:pt x="87" y="175"/>
                </a:cubicBezTo>
                <a:cubicBezTo>
                  <a:pt x="90" y="175"/>
                  <a:pt x="93" y="176"/>
                  <a:pt x="96" y="176"/>
                </a:cubicBezTo>
                <a:cubicBezTo>
                  <a:pt x="96" y="176"/>
                  <a:pt x="96" y="176"/>
                  <a:pt x="96" y="176"/>
                </a:cubicBezTo>
                <a:cubicBezTo>
                  <a:pt x="98" y="176"/>
                  <a:pt x="100" y="174"/>
                  <a:pt x="100" y="172"/>
                </a:cubicBezTo>
                <a:cubicBezTo>
                  <a:pt x="100" y="170"/>
                  <a:pt x="98" y="168"/>
                  <a:pt x="96" y="168"/>
                </a:cubicBezTo>
                <a:close/>
                <a:moveTo>
                  <a:pt x="73" y="164"/>
                </a:moveTo>
                <a:cubicBezTo>
                  <a:pt x="70" y="163"/>
                  <a:pt x="68" y="162"/>
                  <a:pt x="66" y="161"/>
                </a:cubicBezTo>
                <a:cubicBezTo>
                  <a:pt x="64" y="159"/>
                  <a:pt x="61" y="160"/>
                  <a:pt x="60" y="162"/>
                </a:cubicBezTo>
                <a:cubicBezTo>
                  <a:pt x="59" y="164"/>
                  <a:pt x="60" y="166"/>
                  <a:pt x="62" y="167"/>
                </a:cubicBezTo>
                <a:cubicBezTo>
                  <a:pt x="64" y="169"/>
                  <a:pt x="67" y="170"/>
                  <a:pt x="70" y="171"/>
                </a:cubicBezTo>
                <a:cubicBezTo>
                  <a:pt x="70" y="171"/>
                  <a:pt x="71" y="172"/>
                  <a:pt x="71" y="172"/>
                </a:cubicBezTo>
                <a:cubicBezTo>
                  <a:pt x="73" y="172"/>
                  <a:pt x="74" y="171"/>
                  <a:pt x="75" y="169"/>
                </a:cubicBezTo>
                <a:cubicBezTo>
                  <a:pt x="76" y="167"/>
                  <a:pt x="75" y="165"/>
                  <a:pt x="73" y="164"/>
                </a:cubicBezTo>
                <a:close/>
                <a:moveTo>
                  <a:pt x="120" y="167"/>
                </a:moveTo>
                <a:cubicBezTo>
                  <a:pt x="118" y="167"/>
                  <a:pt x="115" y="168"/>
                  <a:pt x="112" y="168"/>
                </a:cubicBezTo>
                <a:cubicBezTo>
                  <a:pt x="110" y="168"/>
                  <a:pt x="108" y="170"/>
                  <a:pt x="108" y="172"/>
                </a:cubicBezTo>
                <a:cubicBezTo>
                  <a:pt x="109" y="174"/>
                  <a:pt x="110" y="176"/>
                  <a:pt x="112" y="176"/>
                </a:cubicBezTo>
                <a:cubicBezTo>
                  <a:pt x="112" y="176"/>
                  <a:pt x="113" y="176"/>
                  <a:pt x="113" y="176"/>
                </a:cubicBezTo>
                <a:cubicBezTo>
                  <a:pt x="116" y="176"/>
                  <a:pt x="118" y="175"/>
                  <a:pt x="121" y="175"/>
                </a:cubicBezTo>
                <a:cubicBezTo>
                  <a:pt x="123" y="175"/>
                  <a:pt x="125" y="173"/>
                  <a:pt x="125" y="170"/>
                </a:cubicBezTo>
                <a:cubicBezTo>
                  <a:pt x="124" y="168"/>
                  <a:pt x="122" y="167"/>
                  <a:pt x="120" y="167"/>
                </a:cubicBezTo>
                <a:close/>
                <a:moveTo>
                  <a:pt x="152" y="58"/>
                </a:moveTo>
                <a:cubicBezTo>
                  <a:pt x="150" y="59"/>
                  <a:pt x="147" y="61"/>
                  <a:pt x="145" y="63"/>
                </a:cubicBezTo>
                <a:cubicBezTo>
                  <a:pt x="143" y="64"/>
                  <a:pt x="143" y="67"/>
                  <a:pt x="144" y="69"/>
                </a:cubicBezTo>
                <a:cubicBezTo>
                  <a:pt x="145" y="70"/>
                  <a:pt x="146" y="70"/>
                  <a:pt x="148" y="70"/>
                </a:cubicBezTo>
                <a:cubicBezTo>
                  <a:pt x="148" y="70"/>
                  <a:pt x="149" y="70"/>
                  <a:pt x="150" y="69"/>
                </a:cubicBezTo>
                <a:cubicBezTo>
                  <a:pt x="152" y="68"/>
                  <a:pt x="154" y="66"/>
                  <a:pt x="157" y="64"/>
                </a:cubicBezTo>
                <a:cubicBezTo>
                  <a:pt x="158" y="63"/>
                  <a:pt x="159" y="61"/>
                  <a:pt x="157" y="59"/>
                </a:cubicBezTo>
                <a:cubicBezTo>
                  <a:pt x="156" y="57"/>
                  <a:pt x="154" y="57"/>
                  <a:pt x="152" y="58"/>
                </a:cubicBezTo>
                <a:close/>
                <a:moveTo>
                  <a:pt x="152" y="138"/>
                </a:moveTo>
                <a:cubicBezTo>
                  <a:pt x="150" y="138"/>
                  <a:pt x="149" y="140"/>
                  <a:pt x="149" y="142"/>
                </a:cubicBezTo>
                <a:cubicBezTo>
                  <a:pt x="150" y="144"/>
                  <a:pt x="150" y="145"/>
                  <a:pt x="150" y="146"/>
                </a:cubicBezTo>
                <a:cubicBezTo>
                  <a:pt x="150" y="147"/>
                  <a:pt x="150" y="148"/>
                  <a:pt x="149" y="149"/>
                </a:cubicBezTo>
                <a:cubicBezTo>
                  <a:pt x="149" y="151"/>
                  <a:pt x="150" y="153"/>
                  <a:pt x="153" y="154"/>
                </a:cubicBezTo>
                <a:cubicBezTo>
                  <a:pt x="153" y="154"/>
                  <a:pt x="153" y="154"/>
                  <a:pt x="153" y="154"/>
                </a:cubicBezTo>
                <a:cubicBezTo>
                  <a:pt x="155" y="154"/>
                  <a:pt x="157" y="152"/>
                  <a:pt x="157" y="150"/>
                </a:cubicBezTo>
                <a:cubicBezTo>
                  <a:pt x="158" y="149"/>
                  <a:pt x="158" y="148"/>
                  <a:pt x="158" y="146"/>
                </a:cubicBezTo>
                <a:cubicBezTo>
                  <a:pt x="158" y="144"/>
                  <a:pt x="158" y="142"/>
                  <a:pt x="157" y="141"/>
                </a:cubicBezTo>
                <a:cubicBezTo>
                  <a:pt x="157" y="138"/>
                  <a:pt x="155" y="137"/>
                  <a:pt x="152" y="138"/>
                </a:cubicBezTo>
                <a:close/>
                <a:moveTo>
                  <a:pt x="175" y="48"/>
                </a:moveTo>
                <a:cubicBezTo>
                  <a:pt x="174" y="46"/>
                  <a:pt x="172" y="46"/>
                  <a:pt x="170" y="47"/>
                </a:cubicBezTo>
                <a:cubicBezTo>
                  <a:pt x="170" y="47"/>
                  <a:pt x="169" y="47"/>
                  <a:pt x="166" y="49"/>
                </a:cubicBezTo>
                <a:cubicBezTo>
                  <a:pt x="164" y="50"/>
                  <a:pt x="164" y="52"/>
                  <a:pt x="165" y="54"/>
                </a:cubicBezTo>
                <a:cubicBezTo>
                  <a:pt x="166" y="55"/>
                  <a:pt x="167" y="56"/>
                  <a:pt x="168" y="56"/>
                </a:cubicBezTo>
                <a:cubicBezTo>
                  <a:pt x="169" y="56"/>
                  <a:pt x="170" y="56"/>
                  <a:pt x="170" y="55"/>
                </a:cubicBezTo>
                <a:cubicBezTo>
                  <a:pt x="172" y="54"/>
                  <a:pt x="174" y="54"/>
                  <a:pt x="174" y="54"/>
                </a:cubicBezTo>
                <a:cubicBezTo>
                  <a:pt x="176" y="53"/>
                  <a:pt x="176" y="50"/>
                  <a:pt x="175" y="48"/>
                </a:cubicBezTo>
                <a:close/>
                <a:moveTo>
                  <a:pt x="149" y="124"/>
                </a:moveTo>
                <a:cubicBezTo>
                  <a:pt x="147" y="122"/>
                  <a:pt x="145" y="120"/>
                  <a:pt x="143" y="118"/>
                </a:cubicBezTo>
                <a:cubicBezTo>
                  <a:pt x="142" y="116"/>
                  <a:pt x="139" y="116"/>
                  <a:pt x="138" y="118"/>
                </a:cubicBezTo>
                <a:cubicBezTo>
                  <a:pt x="136" y="119"/>
                  <a:pt x="136" y="122"/>
                  <a:pt x="138" y="123"/>
                </a:cubicBezTo>
                <a:cubicBezTo>
                  <a:pt x="139" y="125"/>
                  <a:pt x="141" y="127"/>
                  <a:pt x="143" y="129"/>
                </a:cubicBezTo>
                <a:cubicBezTo>
                  <a:pt x="144" y="130"/>
                  <a:pt x="145" y="131"/>
                  <a:pt x="146" y="131"/>
                </a:cubicBezTo>
                <a:cubicBezTo>
                  <a:pt x="147" y="131"/>
                  <a:pt x="148" y="130"/>
                  <a:pt x="148" y="130"/>
                </a:cubicBezTo>
                <a:cubicBezTo>
                  <a:pt x="150" y="128"/>
                  <a:pt x="150" y="126"/>
                  <a:pt x="149" y="124"/>
                </a:cubicBezTo>
                <a:close/>
                <a:moveTo>
                  <a:pt x="133" y="106"/>
                </a:moveTo>
                <a:cubicBezTo>
                  <a:pt x="132" y="104"/>
                  <a:pt x="131" y="102"/>
                  <a:pt x="131" y="100"/>
                </a:cubicBezTo>
                <a:cubicBezTo>
                  <a:pt x="130" y="98"/>
                  <a:pt x="128" y="96"/>
                  <a:pt x="126" y="96"/>
                </a:cubicBezTo>
                <a:cubicBezTo>
                  <a:pt x="124" y="97"/>
                  <a:pt x="122" y="99"/>
                  <a:pt x="123" y="101"/>
                </a:cubicBezTo>
                <a:cubicBezTo>
                  <a:pt x="123" y="104"/>
                  <a:pt x="124" y="107"/>
                  <a:pt x="126" y="110"/>
                </a:cubicBezTo>
                <a:cubicBezTo>
                  <a:pt x="126" y="111"/>
                  <a:pt x="128" y="112"/>
                  <a:pt x="129" y="112"/>
                </a:cubicBezTo>
                <a:cubicBezTo>
                  <a:pt x="130" y="112"/>
                  <a:pt x="131" y="112"/>
                  <a:pt x="131" y="112"/>
                </a:cubicBezTo>
                <a:cubicBezTo>
                  <a:pt x="133" y="111"/>
                  <a:pt x="134" y="108"/>
                  <a:pt x="133" y="106"/>
                </a:cubicBezTo>
                <a:close/>
                <a:moveTo>
                  <a:pt x="142" y="160"/>
                </a:moveTo>
                <a:cubicBezTo>
                  <a:pt x="140" y="161"/>
                  <a:pt x="138" y="162"/>
                  <a:pt x="135" y="163"/>
                </a:cubicBezTo>
                <a:cubicBezTo>
                  <a:pt x="133" y="164"/>
                  <a:pt x="132" y="166"/>
                  <a:pt x="133" y="168"/>
                </a:cubicBezTo>
                <a:cubicBezTo>
                  <a:pt x="134" y="170"/>
                  <a:pt x="135" y="171"/>
                  <a:pt x="137" y="171"/>
                </a:cubicBezTo>
                <a:cubicBezTo>
                  <a:pt x="137" y="171"/>
                  <a:pt x="138" y="171"/>
                  <a:pt x="138" y="171"/>
                </a:cubicBezTo>
                <a:cubicBezTo>
                  <a:pt x="141" y="169"/>
                  <a:pt x="144" y="168"/>
                  <a:pt x="146" y="166"/>
                </a:cubicBezTo>
                <a:cubicBezTo>
                  <a:pt x="148" y="165"/>
                  <a:pt x="149" y="162"/>
                  <a:pt x="147" y="161"/>
                </a:cubicBezTo>
                <a:cubicBezTo>
                  <a:pt x="146" y="159"/>
                  <a:pt x="144" y="158"/>
                  <a:pt x="142" y="160"/>
                </a:cubicBezTo>
                <a:close/>
                <a:moveTo>
                  <a:pt x="52" y="0"/>
                </a:moveTo>
                <a:cubicBezTo>
                  <a:pt x="23" y="0"/>
                  <a:pt x="0" y="23"/>
                  <a:pt x="0" y="52"/>
                </a:cubicBezTo>
                <a:cubicBezTo>
                  <a:pt x="0" y="95"/>
                  <a:pt x="52" y="136"/>
                  <a:pt x="52" y="136"/>
                </a:cubicBezTo>
                <a:cubicBezTo>
                  <a:pt x="52" y="136"/>
                  <a:pt x="104" y="95"/>
                  <a:pt x="104" y="52"/>
                </a:cubicBezTo>
                <a:cubicBezTo>
                  <a:pt x="104" y="23"/>
                  <a:pt x="81" y="0"/>
                  <a:pt x="52" y="0"/>
                </a:cubicBezTo>
                <a:close/>
                <a:moveTo>
                  <a:pt x="52" y="125"/>
                </a:moveTo>
                <a:cubicBezTo>
                  <a:pt x="47" y="121"/>
                  <a:pt x="40" y="114"/>
                  <a:pt x="32" y="105"/>
                </a:cubicBezTo>
                <a:cubicBezTo>
                  <a:pt x="21" y="92"/>
                  <a:pt x="8" y="72"/>
                  <a:pt x="8" y="52"/>
                </a:cubicBezTo>
                <a:cubicBezTo>
                  <a:pt x="8" y="28"/>
                  <a:pt x="28" y="8"/>
                  <a:pt x="52" y="8"/>
                </a:cubicBezTo>
                <a:cubicBezTo>
                  <a:pt x="76" y="8"/>
                  <a:pt x="96" y="28"/>
                  <a:pt x="96" y="52"/>
                </a:cubicBezTo>
                <a:cubicBezTo>
                  <a:pt x="96" y="83"/>
                  <a:pt x="64" y="114"/>
                  <a:pt x="52" y="1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5" name="Freeform 743"/>
          <p:cNvSpPr>
            <a:spLocks noEditPoints="1"/>
          </p:cNvSpPr>
          <p:nvPr/>
        </p:nvSpPr>
        <p:spPr bwMode="auto">
          <a:xfrm>
            <a:off x="3544546" y="4650352"/>
            <a:ext cx="237960" cy="515582"/>
          </a:xfrm>
          <a:custGeom>
            <a:avLst/>
            <a:gdLst>
              <a:gd name="T0" fmla="*/ 40 w 80"/>
              <a:gd name="T1" fmla="*/ 0 h 176"/>
              <a:gd name="T2" fmla="*/ 0 w 80"/>
              <a:gd name="T3" fmla="*/ 40 h 176"/>
              <a:gd name="T4" fmla="*/ 22 w 80"/>
              <a:gd name="T5" fmla="*/ 76 h 176"/>
              <a:gd name="T6" fmla="*/ 40 w 80"/>
              <a:gd name="T7" fmla="*/ 176 h 176"/>
              <a:gd name="T8" fmla="*/ 58 w 80"/>
              <a:gd name="T9" fmla="*/ 76 h 176"/>
              <a:gd name="T10" fmla="*/ 80 w 80"/>
              <a:gd name="T11" fmla="*/ 40 h 176"/>
              <a:gd name="T12" fmla="*/ 40 w 80"/>
              <a:gd name="T13" fmla="*/ 0 h 176"/>
              <a:gd name="T14" fmla="*/ 40 w 80"/>
              <a:gd name="T15" fmla="*/ 140 h 176"/>
              <a:gd name="T16" fmla="*/ 30 w 80"/>
              <a:gd name="T17" fmla="*/ 79 h 176"/>
              <a:gd name="T18" fmla="*/ 40 w 80"/>
              <a:gd name="T19" fmla="*/ 80 h 176"/>
              <a:gd name="T20" fmla="*/ 50 w 80"/>
              <a:gd name="T21" fmla="*/ 79 h 176"/>
              <a:gd name="T22" fmla="*/ 40 w 80"/>
              <a:gd name="T23" fmla="*/ 140 h 176"/>
              <a:gd name="T24" fmla="*/ 40 w 80"/>
              <a:gd name="T25" fmla="*/ 72 h 176"/>
              <a:gd name="T26" fmla="*/ 8 w 80"/>
              <a:gd name="T27" fmla="*/ 40 h 176"/>
              <a:gd name="T28" fmla="*/ 40 w 80"/>
              <a:gd name="T29" fmla="*/ 8 h 176"/>
              <a:gd name="T30" fmla="*/ 72 w 80"/>
              <a:gd name="T31" fmla="*/ 40 h 176"/>
              <a:gd name="T32" fmla="*/ 40 w 80"/>
              <a:gd name="T33" fmla="*/ 72 h 176"/>
              <a:gd name="T34" fmla="*/ 40 w 80"/>
              <a:gd name="T35" fmla="*/ 16 h 176"/>
              <a:gd name="T36" fmla="*/ 16 w 80"/>
              <a:gd name="T37" fmla="*/ 40 h 176"/>
              <a:gd name="T38" fmla="*/ 20 w 80"/>
              <a:gd name="T39" fmla="*/ 44 h 176"/>
              <a:gd name="T40" fmla="*/ 24 w 80"/>
              <a:gd name="T41" fmla="*/ 40 h 176"/>
              <a:gd name="T42" fmla="*/ 40 w 80"/>
              <a:gd name="T43" fmla="*/ 24 h 176"/>
              <a:gd name="T44" fmla="*/ 44 w 80"/>
              <a:gd name="T45" fmla="*/ 20 h 176"/>
              <a:gd name="T46" fmla="*/ 40 w 80"/>
              <a:gd name="T47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0" h="176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6"/>
                  <a:pt x="9" y="69"/>
                  <a:pt x="22" y="76"/>
                </a:cubicBezTo>
                <a:cubicBezTo>
                  <a:pt x="40" y="176"/>
                  <a:pt x="40" y="176"/>
                  <a:pt x="40" y="176"/>
                </a:cubicBezTo>
                <a:cubicBezTo>
                  <a:pt x="58" y="76"/>
                  <a:pt x="58" y="76"/>
                  <a:pt x="58" y="76"/>
                </a:cubicBezTo>
                <a:cubicBezTo>
                  <a:pt x="71" y="69"/>
                  <a:pt x="80" y="56"/>
                  <a:pt x="80" y="40"/>
                </a:cubicBezTo>
                <a:cubicBezTo>
                  <a:pt x="80" y="18"/>
                  <a:pt x="62" y="0"/>
                  <a:pt x="40" y="0"/>
                </a:cubicBezTo>
                <a:close/>
                <a:moveTo>
                  <a:pt x="40" y="140"/>
                </a:moveTo>
                <a:cubicBezTo>
                  <a:pt x="30" y="79"/>
                  <a:pt x="30" y="79"/>
                  <a:pt x="30" y="79"/>
                </a:cubicBezTo>
                <a:cubicBezTo>
                  <a:pt x="33" y="80"/>
                  <a:pt x="37" y="80"/>
                  <a:pt x="40" y="80"/>
                </a:cubicBezTo>
                <a:cubicBezTo>
                  <a:pt x="43" y="80"/>
                  <a:pt x="47" y="80"/>
                  <a:pt x="50" y="79"/>
                </a:cubicBezTo>
                <a:lnTo>
                  <a:pt x="40" y="140"/>
                </a:lnTo>
                <a:close/>
                <a:moveTo>
                  <a:pt x="40" y="72"/>
                </a:moveTo>
                <a:cubicBezTo>
                  <a:pt x="22" y="72"/>
                  <a:pt x="8" y="58"/>
                  <a:pt x="8" y="40"/>
                </a:cubicBezTo>
                <a:cubicBezTo>
                  <a:pt x="8" y="22"/>
                  <a:pt x="22" y="8"/>
                  <a:pt x="40" y="8"/>
                </a:cubicBezTo>
                <a:cubicBezTo>
                  <a:pt x="58" y="8"/>
                  <a:pt x="72" y="22"/>
                  <a:pt x="72" y="40"/>
                </a:cubicBezTo>
                <a:cubicBezTo>
                  <a:pt x="72" y="58"/>
                  <a:pt x="58" y="72"/>
                  <a:pt x="40" y="72"/>
                </a:cubicBezTo>
                <a:close/>
                <a:moveTo>
                  <a:pt x="40" y="16"/>
                </a:moveTo>
                <a:cubicBezTo>
                  <a:pt x="40" y="16"/>
                  <a:pt x="16" y="16"/>
                  <a:pt x="16" y="40"/>
                </a:cubicBezTo>
                <a:cubicBezTo>
                  <a:pt x="16" y="42"/>
                  <a:pt x="18" y="44"/>
                  <a:pt x="20" y="44"/>
                </a:cubicBezTo>
                <a:cubicBezTo>
                  <a:pt x="22" y="44"/>
                  <a:pt x="24" y="42"/>
                  <a:pt x="24" y="40"/>
                </a:cubicBezTo>
                <a:cubicBezTo>
                  <a:pt x="24" y="24"/>
                  <a:pt x="40" y="24"/>
                  <a:pt x="40" y="24"/>
                </a:cubicBezTo>
                <a:cubicBezTo>
                  <a:pt x="42" y="24"/>
                  <a:pt x="44" y="22"/>
                  <a:pt x="44" y="20"/>
                </a:cubicBezTo>
                <a:cubicBezTo>
                  <a:pt x="44" y="18"/>
                  <a:pt x="42" y="16"/>
                  <a:pt x="40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6" name="Freeform 744"/>
          <p:cNvSpPr>
            <a:spLocks noEditPoints="1"/>
          </p:cNvSpPr>
          <p:nvPr/>
        </p:nvSpPr>
        <p:spPr bwMode="auto">
          <a:xfrm>
            <a:off x="4377407" y="4650352"/>
            <a:ext cx="515583" cy="515582"/>
          </a:xfrm>
          <a:custGeom>
            <a:avLst/>
            <a:gdLst>
              <a:gd name="T0" fmla="*/ 94 w 176"/>
              <a:gd name="T1" fmla="*/ 94 h 176"/>
              <a:gd name="T2" fmla="*/ 94 w 176"/>
              <a:gd name="T3" fmla="*/ 82 h 176"/>
              <a:gd name="T4" fmla="*/ 82 w 176"/>
              <a:gd name="T5" fmla="*/ 82 h 176"/>
              <a:gd name="T6" fmla="*/ 82 w 176"/>
              <a:gd name="T7" fmla="*/ 94 h 176"/>
              <a:gd name="T8" fmla="*/ 94 w 176"/>
              <a:gd name="T9" fmla="*/ 94 h 176"/>
              <a:gd name="T10" fmla="*/ 37 w 176"/>
              <a:gd name="T11" fmla="*/ 139 h 176"/>
              <a:gd name="T12" fmla="*/ 105 w 176"/>
              <a:gd name="T13" fmla="*/ 105 h 176"/>
              <a:gd name="T14" fmla="*/ 139 w 176"/>
              <a:gd name="T15" fmla="*/ 37 h 176"/>
              <a:gd name="T16" fmla="*/ 71 w 176"/>
              <a:gd name="T17" fmla="*/ 71 h 176"/>
              <a:gd name="T18" fmla="*/ 37 w 176"/>
              <a:gd name="T19" fmla="*/ 139 h 176"/>
              <a:gd name="T20" fmla="*/ 122 w 176"/>
              <a:gd name="T21" fmla="*/ 54 h 176"/>
              <a:gd name="T22" fmla="*/ 99 w 176"/>
              <a:gd name="T23" fmla="*/ 99 h 176"/>
              <a:gd name="T24" fmla="*/ 54 w 176"/>
              <a:gd name="T25" fmla="*/ 122 h 176"/>
              <a:gd name="T26" fmla="*/ 77 w 176"/>
              <a:gd name="T27" fmla="*/ 77 h 176"/>
              <a:gd name="T28" fmla="*/ 122 w 176"/>
              <a:gd name="T29" fmla="*/ 54 h 176"/>
              <a:gd name="T30" fmla="*/ 88 w 176"/>
              <a:gd name="T31" fmla="*/ 0 h 176"/>
              <a:gd name="T32" fmla="*/ 0 w 176"/>
              <a:gd name="T33" fmla="*/ 88 h 176"/>
              <a:gd name="T34" fmla="*/ 88 w 176"/>
              <a:gd name="T35" fmla="*/ 176 h 176"/>
              <a:gd name="T36" fmla="*/ 176 w 176"/>
              <a:gd name="T37" fmla="*/ 88 h 176"/>
              <a:gd name="T38" fmla="*/ 88 w 176"/>
              <a:gd name="T39" fmla="*/ 0 h 176"/>
              <a:gd name="T40" fmla="*/ 92 w 176"/>
              <a:gd name="T41" fmla="*/ 168 h 176"/>
              <a:gd name="T42" fmla="*/ 92 w 176"/>
              <a:gd name="T43" fmla="*/ 156 h 176"/>
              <a:gd name="T44" fmla="*/ 88 w 176"/>
              <a:gd name="T45" fmla="*/ 152 h 176"/>
              <a:gd name="T46" fmla="*/ 84 w 176"/>
              <a:gd name="T47" fmla="*/ 156 h 176"/>
              <a:gd name="T48" fmla="*/ 84 w 176"/>
              <a:gd name="T49" fmla="*/ 168 h 176"/>
              <a:gd name="T50" fmla="*/ 8 w 176"/>
              <a:gd name="T51" fmla="*/ 92 h 176"/>
              <a:gd name="T52" fmla="*/ 20 w 176"/>
              <a:gd name="T53" fmla="*/ 92 h 176"/>
              <a:gd name="T54" fmla="*/ 24 w 176"/>
              <a:gd name="T55" fmla="*/ 88 h 176"/>
              <a:gd name="T56" fmla="*/ 20 w 176"/>
              <a:gd name="T57" fmla="*/ 84 h 176"/>
              <a:gd name="T58" fmla="*/ 8 w 176"/>
              <a:gd name="T59" fmla="*/ 84 h 176"/>
              <a:gd name="T60" fmla="*/ 84 w 176"/>
              <a:gd name="T61" fmla="*/ 8 h 176"/>
              <a:gd name="T62" fmla="*/ 84 w 176"/>
              <a:gd name="T63" fmla="*/ 20 h 176"/>
              <a:gd name="T64" fmla="*/ 88 w 176"/>
              <a:gd name="T65" fmla="*/ 24 h 176"/>
              <a:gd name="T66" fmla="*/ 92 w 176"/>
              <a:gd name="T67" fmla="*/ 20 h 176"/>
              <a:gd name="T68" fmla="*/ 92 w 176"/>
              <a:gd name="T69" fmla="*/ 8 h 176"/>
              <a:gd name="T70" fmla="*/ 168 w 176"/>
              <a:gd name="T71" fmla="*/ 84 h 176"/>
              <a:gd name="T72" fmla="*/ 156 w 176"/>
              <a:gd name="T73" fmla="*/ 84 h 176"/>
              <a:gd name="T74" fmla="*/ 152 w 176"/>
              <a:gd name="T75" fmla="*/ 88 h 176"/>
              <a:gd name="T76" fmla="*/ 156 w 176"/>
              <a:gd name="T77" fmla="*/ 92 h 176"/>
              <a:gd name="T78" fmla="*/ 168 w 176"/>
              <a:gd name="T79" fmla="*/ 92 h 176"/>
              <a:gd name="T80" fmla="*/ 92 w 176"/>
              <a:gd name="T81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94" y="94"/>
                </a:moveTo>
                <a:cubicBezTo>
                  <a:pt x="97" y="91"/>
                  <a:pt x="97" y="85"/>
                  <a:pt x="94" y="82"/>
                </a:cubicBezTo>
                <a:cubicBezTo>
                  <a:pt x="91" y="79"/>
                  <a:pt x="85" y="79"/>
                  <a:pt x="82" y="82"/>
                </a:cubicBezTo>
                <a:cubicBezTo>
                  <a:pt x="79" y="85"/>
                  <a:pt x="79" y="91"/>
                  <a:pt x="82" y="94"/>
                </a:cubicBezTo>
                <a:cubicBezTo>
                  <a:pt x="85" y="97"/>
                  <a:pt x="91" y="97"/>
                  <a:pt x="94" y="94"/>
                </a:cubicBezTo>
                <a:close/>
                <a:moveTo>
                  <a:pt x="37" y="139"/>
                </a:moveTo>
                <a:cubicBezTo>
                  <a:pt x="105" y="105"/>
                  <a:pt x="105" y="105"/>
                  <a:pt x="105" y="105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71" y="71"/>
                  <a:pt x="71" y="71"/>
                  <a:pt x="71" y="71"/>
                </a:cubicBezTo>
                <a:lnTo>
                  <a:pt x="37" y="139"/>
                </a:lnTo>
                <a:close/>
                <a:moveTo>
                  <a:pt x="122" y="54"/>
                </a:moveTo>
                <a:cubicBezTo>
                  <a:pt x="99" y="99"/>
                  <a:pt x="99" y="99"/>
                  <a:pt x="99" y="99"/>
                </a:cubicBezTo>
                <a:cubicBezTo>
                  <a:pt x="54" y="122"/>
                  <a:pt x="54" y="122"/>
                  <a:pt x="54" y="122"/>
                </a:cubicBezTo>
                <a:cubicBezTo>
                  <a:pt x="77" y="77"/>
                  <a:pt x="77" y="77"/>
                  <a:pt x="77" y="77"/>
                </a:cubicBezTo>
                <a:lnTo>
                  <a:pt x="122" y="54"/>
                </a:ln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92" y="168"/>
                </a:moveTo>
                <a:cubicBezTo>
                  <a:pt x="92" y="156"/>
                  <a:pt x="92" y="156"/>
                  <a:pt x="92" y="156"/>
                </a:cubicBezTo>
                <a:cubicBezTo>
                  <a:pt x="92" y="154"/>
                  <a:pt x="90" y="152"/>
                  <a:pt x="88" y="152"/>
                </a:cubicBezTo>
                <a:cubicBezTo>
                  <a:pt x="86" y="152"/>
                  <a:pt x="84" y="154"/>
                  <a:pt x="84" y="156"/>
                </a:cubicBezTo>
                <a:cubicBezTo>
                  <a:pt x="84" y="168"/>
                  <a:pt x="84" y="168"/>
                  <a:pt x="84" y="168"/>
                </a:cubicBezTo>
                <a:cubicBezTo>
                  <a:pt x="43" y="166"/>
                  <a:pt x="10" y="133"/>
                  <a:pt x="8" y="92"/>
                </a:cubicBezTo>
                <a:cubicBezTo>
                  <a:pt x="20" y="92"/>
                  <a:pt x="20" y="92"/>
                  <a:pt x="20" y="92"/>
                </a:cubicBezTo>
                <a:cubicBezTo>
                  <a:pt x="22" y="92"/>
                  <a:pt x="24" y="90"/>
                  <a:pt x="24" y="88"/>
                </a:cubicBezTo>
                <a:cubicBezTo>
                  <a:pt x="24" y="86"/>
                  <a:pt x="22" y="84"/>
                  <a:pt x="20" y="84"/>
                </a:cubicBezTo>
                <a:cubicBezTo>
                  <a:pt x="8" y="84"/>
                  <a:pt x="8" y="84"/>
                  <a:pt x="8" y="84"/>
                </a:cubicBezTo>
                <a:cubicBezTo>
                  <a:pt x="10" y="43"/>
                  <a:pt x="43" y="10"/>
                  <a:pt x="84" y="8"/>
                </a:cubicBezTo>
                <a:cubicBezTo>
                  <a:pt x="84" y="20"/>
                  <a:pt x="84" y="20"/>
                  <a:pt x="84" y="20"/>
                </a:cubicBezTo>
                <a:cubicBezTo>
                  <a:pt x="84" y="22"/>
                  <a:pt x="86" y="24"/>
                  <a:pt x="88" y="24"/>
                </a:cubicBezTo>
                <a:cubicBezTo>
                  <a:pt x="90" y="24"/>
                  <a:pt x="92" y="22"/>
                  <a:pt x="92" y="20"/>
                </a:cubicBezTo>
                <a:cubicBezTo>
                  <a:pt x="92" y="8"/>
                  <a:pt x="92" y="8"/>
                  <a:pt x="92" y="8"/>
                </a:cubicBezTo>
                <a:cubicBezTo>
                  <a:pt x="133" y="10"/>
                  <a:pt x="166" y="43"/>
                  <a:pt x="168" y="84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4" y="84"/>
                  <a:pt x="152" y="86"/>
                  <a:pt x="152" y="88"/>
                </a:cubicBezTo>
                <a:cubicBezTo>
                  <a:pt x="152" y="90"/>
                  <a:pt x="154" y="92"/>
                  <a:pt x="156" y="92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6" y="133"/>
                  <a:pt x="133" y="166"/>
                  <a:pt x="92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7" name="Freeform 745"/>
          <p:cNvSpPr>
            <a:spLocks noEditPoints="1"/>
          </p:cNvSpPr>
          <p:nvPr/>
        </p:nvSpPr>
        <p:spPr bwMode="auto">
          <a:xfrm>
            <a:off x="5355683" y="4650352"/>
            <a:ext cx="515583" cy="515582"/>
          </a:xfrm>
          <a:custGeom>
            <a:avLst/>
            <a:gdLst>
              <a:gd name="T0" fmla="*/ 173 w 176"/>
              <a:gd name="T1" fmla="*/ 16 h 176"/>
              <a:gd name="T2" fmla="*/ 173 w 176"/>
              <a:gd name="T3" fmla="*/ 16 h 176"/>
              <a:gd name="T4" fmla="*/ 117 w 176"/>
              <a:gd name="T5" fmla="*/ 0 h 176"/>
              <a:gd name="T6" fmla="*/ 117 w 176"/>
              <a:gd name="T7" fmla="*/ 0 h 176"/>
              <a:gd name="T8" fmla="*/ 116 w 176"/>
              <a:gd name="T9" fmla="*/ 0 h 176"/>
              <a:gd name="T10" fmla="*/ 115 w 176"/>
              <a:gd name="T11" fmla="*/ 0 h 176"/>
              <a:gd name="T12" fmla="*/ 115 w 176"/>
              <a:gd name="T13" fmla="*/ 0 h 176"/>
              <a:gd name="T14" fmla="*/ 60 w 176"/>
              <a:gd name="T15" fmla="*/ 16 h 176"/>
              <a:gd name="T16" fmla="*/ 5 w 176"/>
              <a:gd name="T17" fmla="*/ 0 h 176"/>
              <a:gd name="T18" fmla="*/ 5 w 176"/>
              <a:gd name="T19" fmla="*/ 0 h 176"/>
              <a:gd name="T20" fmla="*/ 4 w 176"/>
              <a:gd name="T21" fmla="*/ 0 h 176"/>
              <a:gd name="T22" fmla="*/ 0 w 176"/>
              <a:gd name="T23" fmla="*/ 4 h 176"/>
              <a:gd name="T24" fmla="*/ 0 w 176"/>
              <a:gd name="T25" fmla="*/ 156 h 176"/>
              <a:gd name="T26" fmla="*/ 3 w 176"/>
              <a:gd name="T27" fmla="*/ 160 h 176"/>
              <a:gd name="T28" fmla="*/ 3 w 176"/>
              <a:gd name="T29" fmla="*/ 160 h 176"/>
              <a:gd name="T30" fmla="*/ 59 w 176"/>
              <a:gd name="T31" fmla="*/ 176 h 176"/>
              <a:gd name="T32" fmla="*/ 59 w 176"/>
              <a:gd name="T33" fmla="*/ 176 h 176"/>
              <a:gd name="T34" fmla="*/ 60 w 176"/>
              <a:gd name="T35" fmla="*/ 176 h 176"/>
              <a:gd name="T36" fmla="*/ 61 w 176"/>
              <a:gd name="T37" fmla="*/ 176 h 176"/>
              <a:gd name="T38" fmla="*/ 61 w 176"/>
              <a:gd name="T39" fmla="*/ 176 h 176"/>
              <a:gd name="T40" fmla="*/ 116 w 176"/>
              <a:gd name="T41" fmla="*/ 160 h 176"/>
              <a:gd name="T42" fmla="*/ 171 w 176"/>
              <a:gd name="T43" fmla="*/ 176 h 176"/>
              <a:gd name="T44" fmla="*/ 171 w 176"/>
              <a:gd name="T45" fmla="*/ 176 h 176"/>
              <a:gd name="T46" fmla="*/ 172 w 176"/>
              <a:gd name="T47" fmla="*/ 176 h 176"/>
              <a:gd name="T48" fmla="*/ 176 w 176"/>
              <a:gd name="T49" fmla="*/ 172 h 176"/>
              <a:gd name="T50" fmla="*/ 176 w 176"/>
              <a:gd name="T51" fmla="*/ 20 h 176"/>
              <a:gd name="T52" fmla="*/ 173 w 176"/>
              <a:gd name="T53" fmla="*/ 16 h 176"/>
              <a:gd name="T54" fmla="*/ 56 w 176"/>
              <a:gd name="T55" fmla="*/ 167 h 176"/>
              <a:gd name="T56" fmla="*/ 8 w 176"/>
              <a:gd name="T57" fmla="*/ 153 h 176"/>
              <a:gd name="T58" fmla="*/ 8 w 176"/>
              <a:gd name="T59" fmla="*/ 9 h 176"/>
              <a:gd name="T60" fmla="*/ 56 w 176"/>
              <a:gd name="T61" fmla="*/ 23 h 176"/>
              <a:gd name="T62" fmla="*/ 56 w 176"/>
              <a:gd name="T63" fmla="*/ 167 h 176"/>
              <a:gd name="T64" fmla="*/ 112 w 176"/>
              <a:gd name="T65" fmla="*/ 153 h 176"/>
              <a:gd name="T66" fmla="*/ 64 w 176"/>
              <a:gd name="T67" fmla="*/ 167 h 176"/>
              <a:gd name="T68" fmla="*/ 64 w 176"/>
              <a:gd name="T69" fmla="*/ 23 h 176"/>
              <a:gd name="T70" fmla="*/ 112 w 176"/>
              <a:gd name="T71" fmla="*/ 9 h 176"/>
              <a:gd name="T72" fmla="*/ 112 w 176"/>
              <a:gd name="T73" fmla="*/ 153 h 176"/>
              <a:gd name="T74" fmla="*/ 168 w 176"/>
              <a:gd name="T75" fmla="*/ 167 h 176"/>
              <a:gd name="T76" fmla="*/ 120 w 176"/>
              <a:gd name="T77" fmla="*/ 153 h 176"/>
              <a:gd name="T78" fmla="*/ 120 w 176"/>
              <a:gd name="T79" fmla="*/ 9 h 176"/>
              <a:gd name="T80" fmla="*/ 168 w 176"/>
              <a:gd name="T81" fmla="*/ 23 h 176"/>
              <a:gd name="T82" fmla="*/ 168 w 176"/>
              <a:gd name="T83" fmla="*/ 16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6" h="176">
                <a:moveTo>
                  <a:pt x="173" y="16"/>
                </a:moveTo>
                <a:cubicBezTo>
                  <a:pt x="173" y="16"/>
                  <a:pt x="173" y="16"/>
                  <a:pt x="173" y="16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6" y="0"/>
                  <a:pt x="116" y="0"/>
                </a:cubicBezTo>
                <a:cubicBezTo>
                  <a:pt x="116" y="0"/>
                  <a:pt x="115" y="0"/>
                  <a:pt x="115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60" y="16"/>
                  <a:pt x="60" y="16"/>
                  <a:pt x="60" y="16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8"/>
                  <a:pt x="1" y="159"/>
                  <a:pt x="3" y="160"/>
                </a:cubicBezTo>
                <a:cubicBezTo>
                  <a:pt x="3" y="160"/>
                  <a:pt x="3" y="160"/>
                  <a:pt x="3" y="160"/>
                </a:cubicBezTo>
                <a:cubicBezTo>
                  <a:pt x="59" y="176"/>
                  <a:pt x="59" y="176"/>
                  <a:pt x="59" y="176"/>
                </a:cubicBezTo>
                <a:cubicBezTo>
                  <a:pt x="59" y="176"/>
                  <a:pt x="59" y="176"/>
                  <a:pt x="59" y="176"/>
                </a:cubicBezTo>
                <a:cubicBezTo>
                  <a:pt x="59" y="176"/>
                  <a:pt x="60" y="176"/>
                  <a:pt x="60" y="176"/>
                </a:cubicBezTo>
                <a:cubicBezTo>
                  <a:pt x="60" y="176"/>
                  <a:pt x="61" y="176"/>
                  <a:pt x="61" y="176"/>
                </a:cubicBezTo>
                <a:cubicBezTo>
                  <a:pt x="61" y="176"/>
                  <a:pt x="61" y="176"/>
                  <a:pt x="61" y="176"/>
                </a:cubicBezTo>
                <a:cubicBezTo>
                  <a:pt x="116" y="160"/>
                  <a:pt x="116" y="160"/>
                  <a:pt x="116" y="160"/>
                </a:cubicBezTo>
                <a:cubicBezTo>
                  <a:pt x="171" y="176"/>
                  <a:pt x="171" y="176"/>
                  <a:pt x="171" y="176"/>
                </a:cubicBezTo>
                <a:cubicBezTo>
                  <a:pt x="171" y="176"/>
                  <a:pt x="171" y="176"/>
                  <a:pt x="171" y="176"/>
                </a:cubicBezTo>
                <a:cubicBezTo>
                  <a:pt x="171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8"/>
                  <a:pt x="175" y="17"/>
                  <a:pt x="173" y="16"/>
                </a:cubicBezTo>
                <a:close/>
                <a:moveTo>
                  <a:pt x="56" y="167"/>
                </a:moveTo>
                <a:cubicBezTo>
                  <a:pt x="8" y="153"/>
                  <a:pt x="8" y="153"/>
                  <a:pt x="8" y="153"/>
                </a:cubicBezTo>
                <a:cubicBezTo>
                  <a:pt x="8" y="9"/>
                  <a:pt x="8" y="9"/>
                  <a:pt x="8" y="9"/>
                </a:cubicBezTo>
                <a:cubicBezTo>
                  <a:pt x="56" y="23"/>
                  <a:pt x="56" y="23"/>
                  <a:pt x="56" y="23"/>
                </a:cubicBezTo>
                <a:lnTo>
                  <a:pt x="56" y="167"/>
                </a:lnTo>
                <a:close/>
                <a:moveTo>
                  <a:pt x="112" y="153"/>
                </a:moveTo>
                <a:cubicBezTo>
                  <a:pt x="64" y="167"/>
                  <a:pt x="64" y="167"/>
                  <a:pt x="64" y="167"/>
                </a:cubicBezTo>
                <a:cubicBezTo>
                  <a:pt x="64" y="23"/>
                  <a:pt x="64" y="23"/>
                  <a:pt x="64" y="23"/>
                </a:cubicBezTo>
                <a:cubicBezTo>
                  <a:pt x="112" y="9"/>
                  <a:pt x="112" y="9"/>
                  <a:pt x="112" y="9"/>
                </a:cubicBezTo>
                <a:lnTo>
                  <a:pt x="112" y="153"/>
                </a:lnTo>
                <a:close/>
                <a:moveTo>
                  <a:pt x="168" y="167"/>
                </a:moveTo>
                <a:cubicBezTo>
                  <a:pt x="120" y="153"/>
                  <a:pt x="120" y="153"/>
                  <a:pt x="120" y="153"/>
                </a:cubicBezTo>
                <a:cubicBezTo>
                  <a:pt x="120" y="9"/>
                  <a:pt x="120" y="9"/>
                  <a:pt x="120" y="9"/>
                </a:cubicBezTo>
                <a:cubicBezTo>
                  <a:pt x="168" y="23"/>
                  <a:pt x="168" y="23"/>
                  <a:pt x="168" y="23"/>
                </a:cubicBezTo>
                <a:lnTo>
                  <a:pt x="168" y="1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8" name="Freeform 746"/>
          <p:cNvSpPr>
            <a:spLocks noEditPoints="1"/>
          </p:cNvSpPr>
          <p:nvPr/>
        </p:nvSpPr>
        <p:spPr bwMode="auto">
          <a:xfrm>
            <a:off x="6333960" y="4650352"/>
            <a:ext cx="502358" cy="515582"/>
          </a:xfrm>
          <a:custGeom>
            <a:avLst/>
            <a:gdLst>
              <a:gd name="T0" fmla="*/ 108 w 176"/>
              <a:gd name="T1" fmla="*/ 56 h 176"/>
              <a:gd name="T2" fmla="*/ 92 w 176"/>
              <a:gd name="T3" fmla="*/ 56 h 176"/>
              <a:gd name="T4" fmla="*/ 32 w 176"/>
              <a:gd name="T5" fmla="*/ 128 h 176"/>
              <a:gd name="T6" fmla="*/ 32 w 176"/>
              <a:gd name="T7" fmla="*/ 112 h 176"/>
              <a:gd name="T8" fmla="*/ 32 w 176"/>
              <a:gd name="T9" fmla="*/ 128 h 176"/>
              <a:gd name="T10" fmla="*/ 81 w 176"/>
              <a:gd name="T11" fmla="*/ 61 h 176"/>
              <a:gd name="T12" fmla="*/ 80 w 176"/>
              <a:gd name="T13" fmla="*/ 72 h 176"/>
              <a:gd name="T14" fmla="*/ 41 w 176"/>
              <a:gd name="T15" fmla="*/ 99 h 176"/>
              <a:gd name="T16" fmla="*/ 30 w 176"/>
              <a:gd name="T17" fmla="*/ 103 h 176"/>
              <a:gd name="T18" fmla="*/ 41 w 176"/>
              <a:gd name="T19" fmla="*/ 99 h 176"/>
              <a:gd name="T20" fmla="*/ 47 w 176"/>
              <a:gd name="T21" fmla="*/ 83 h 176"/>
              <a:gd name="T22" fmla="*/ 45 w 176"/>
              <a:gd name="T23" fmla="*/ 94 h 176"/>
              <a:gd name="T24" fmla="*/ 134 w 176"/>
              <a:gd name="T25" fmla="*/ 76 h 176"/>
              <a:gd name="T26" fmla="*/ 141 w 176"/>
              <a:gd name="T27" fmla="*/ 71 h 176"/>
              <a:gd name="T28" fmla="*/ 136 w 176"/>
              <a:gd name="T29" fmla="*/ 65 h 176"/>
              <a:gd name="T30" fmla="*/ 134 w 176"/>
              <a:gd name="T31" fmla="*/ 76 h 176"/>
              <a:gd name="T32" fmla="*/ 173 w 176"/>
              <a:gd name="T33" fmla="*/ 16 h 176"/>
              <a:gd name="T34" fmla="*/ 117 w 176"/>
              <a:gd name="T35" fmla="*/ 0 h 176"/>
              <a:gd name="T36" fmla="*/ 115 w 176"/>
              <a:gd name="T37" fmla="*/ 0 h 176"/>
              <a:gd name="T38" fmla="*/ 60 w 176"/>
              <a:gd name="T39" fmla="*/ 16 h 176"/>
              <a:gd name="T40" fmla="*/ 5 w 176"/>
              <a:gd name="T41" fmla="*/ 0 h 176"/>
              <a:gd name="T42" fmla="*/ 0 w 176"/>
              <a:gd name="T43" fmla="*/ 4 h 176"/>
              <a:gd name="T44" fmla="*/ 3 w 176"/>
              <a:gd name="T45" fmla="*/ 160 h 176"/>
              <a:gd name="T46" fmla="*/ 59 w 176"/>
              <a:gd name="T47" fmla="*/ 176 h 176"/>
              <a:gd name="T48" fmla="*/ 60 w 176"/>
              <a:gd name="T49" fmla="*/ 176 h 176"/>
              <a:gd name="T50" fmla="*/ 61 w 176"/>
              <a:gd name="T51" fmla="*/ 176 h 176"/>
              <a:gd name="T52" fmla="*/ 171 w 176"/>
              <a:gd name="T53" fmla="*/ 176 h 176"/>
              <a:gd name="T54" fmla="*/ 172 w 176"/>
              <a:gd name="T55" fmla="*/ 176 h 176"/>
              <a:gd name="T56" fmla="*/ 176 w 176"/>
              <a:gd name="T57" fmla="*/ 20 h 176"/>
              <a:gd name="T58" fmla="*/ 56 w 176"/>
              <a:gd name="T59" fmla="*/ 167 h 176"/>
              <a:gd name="T60" fmla="*/ 8 w 176"/>
              <a:gd name="T61" fmla="*/ 9 h 176"/>
              <a:gd name="T62" fmla="*/ 56 w 176"/>
              <a:gd name="T63" fmla="*/ 167 h 176"/>
              <a:gd name="T64" fmla="*/ 64 w 176"/>
              <a:gd name="T65" fmla="*/ 167 h 176"/>
              <a:gd name="T66" fmla="*/ 67 w 176"/>
              <a:gd name="T67" fmla="*/ 83 h 176"/>
              <a:gd name="T68" fmla="*/ 69 w 176"/>
              <a:gd name="T69" fmla="*/ 72 h 176"/>
              <a:gd name="T70" fmla="*/ 64 w 176"/>
              <a:gd name="T71" fmla="*/ 23 h 176"/>
              <a:gd name="T72" fmla="*/ 112 w 176"/>
              <a:gd name="T73" fmla="*/ 153 h 176"/>
              <a:gd name="T74" fmla="*/ 120 w 176"/>
              <a:gd name="T75" fmla="*/ 153 h 176"/>
              <a:gd name="T76" fmla="*/ 125 w 176"/>
              <a:gd name="T77" fmla="*/ 65 h 176"/>
              <a:gd name="T78" fmla="*/ 122 w 176"/>
              <a:gd name="T79" fmla="*/ 55 h 176"/>
              <a:gd name="T80" fmla="*/ 120 w 176"/>
              <a:gd name="T81" fmla="*/ 9 h 176"/>
              <a:gd name="T82" fmla="*/ 168 w 176"/>
              <a:gd name="T83" fmla="*/ 167 h 176"/>
              <a:gd name="T84" fmla="*/ 140 w 176"/>
              <a:gd name="T85" fmla="*/ 112 h 176"/>
              <a:gd name="T86" fmla="*/ 137 w 176"/>
              <a:gd name="T87" fmla="*/ 119 h 176"/>
              <a:gd name="T88" fmla="*/ 137 w 176"/>
              <a:gd name="T89" fmla="*/ 129 h 176"/>
              <a:gd name="T90" fmla="*/ 140 w 176"/>
              <a:gd name="T91" fmla="*/ 136 h 176"/>
              <a:gd name="T92" fmla="*/ 148 w 176"/>
              <a:gd name="T93" fmla="*/ 130 h 176"/>
              <a:gd name="T94" fmla="*/ 156 w 176"/>
              <a:gd name="T95" fmla="*/ 136 h 176"/>
              <a:gd name="T96" fmla="*/ 159 w 176"/>
              <a:gd name="T97" fmla="*/ 129 h 176"/>
              <a:gd name="T98" fmla="*/ 159 w 176"/>
              <a:gd name="T99" fmla="*/ 119 h 176"/>
              <a:gd name="T100" fmla="*/ 156 w 176"/>
              <a:gd name="T101" fmla="*/ 112 h 176"/>
              <a:gd name="T102" fmla="*/ 148 w 176"/>
              <a:gd name="T103" fmla="*/ 118 h 176"/>
              <a:gd name="T104" fmla="*/ 142 w 176"/>
              <a:gd name="T105" fmla="*/ 88 h 176"/>
              <a:gd name="T106" fmla="*/ 146 w 176"/>
              <a:gd name="T107" fmla="*/ 78 h 176"/>
              <a:gd name="T108" fmla="*/ 142 w 176"/>
              <a:gd name="T109" fmla="*/ 88 h 176"/>
              <a:gd name="T110" fmla="*/ 151 w 176"/>
              <a:gd name="T111" fmla="*/ 103 h 176"/>
              <a:gd name="T112" fmla="*/ 143 w 176"/>
              <a:gd name="T113" fmla="*/ 9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100" y="64"/>
                </a:moveTo>
                <a:cubicBezTo>
                  <a:pt x="104" y="64"/>
                  <a:pt x="108" y="60"/>
                  <a:pt x="108" y="56"/>
                </a:cubicBezTo>
                <a:cubicBezTo>
                  <a:pt x="108" y="52"/>
                  <a:pt x="104" y="48"/>
                  <a:pt x="100" y="48"/>
                </a:cubicBezTo>
                <a:cubicBezTo>
                  <a:pt x="96" y="48"/>
                  <a:pt x="92" y="52"/>
                  <a:pt x="92" y="56"/>
                </a:cubicBezTo>
                <a:cubicBezTo>
                  <a:pt x="92" y="60"/>
                  <a:pt x="96" y="64"/>
                  <a:pt x="100" y="64"/>
                </a:cubicBezTo>
                <a:close/>
                <a:moveTo>
                  <a:pt x="32" y="128"/>
                </a:moveTo>
                <a:cubicBezTo>
                  <a:pt x="36" y="128"/>
                  <a:pt x="40" y="124"/>
                  <a:pt x="40" y="120"/>
                </a:cubicBezTo>
                <a:cubicBezTo>
                  <a:pt x="40" y="116"/>
                  <a:pt x="36" y="112"/>
                  <a:pt x="32" y="112"/>
                </a:cubicBezTo>
                <a:cubicBezTo>
                  <a:pt x="28" y="112"/>
                  <a:pt x="24" y="116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lose/>
                <a:moveTo>
                  <a:pt x="85" y="68"/>
                </a:moveTo>
                <a:cubicBezTo>
                  <a:pt x="81" y="61"/>
                  <a:pt x="81" y="61"/>
                  <a:pt x="81" y="61"/>
                </a:cubicBezTo>
                <a:cubicBezTo>
                  <a:pt x="78" y="63"/>
                  <a:pt x="76" y="65"/>
                  <a:pt x="74" y="67"/>
                </a:cubicBezTo>
                <a:cubicBezTo>
                  <a:pt x="80" y="72"/>
                  <a:pt x="80" y="72"/>
                  <a:pt x="80" y="72"/>
                </a:cubicBezTo>
                <a:cubicBezTo>
                  <a:pt x="82" y="70"/>
                  <a:pt x="83" y="69"/>
                  <a:pt x="85" y="68"/>
                </a:cubicBezTo>
                <a:close/>
                <a:moveTo>
                  <a:pt x="41" y="99"/>
                </a:moveTo>
                <a:cubicBezTo>
                  <a:pt x="34" y="95"/>
                  <a:pt x="34" y="95"/>
                  <a:pt x="34" y="95"/>
                </a:cubicBezTo>
                <a:cubicBezTo>
                  <a:pt x="32" y="97"/>
                  <a:pt x="31" y="100"/>
                  <a:pt x="30" y="103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3"/>
                  <a:pt x="39" y="101"/>
                  <a:pt x="41" y="99"/>
                </a:cubicBezTo>
                <a:close/>
                <a:moveTo>
                  <a:pt x="51" y="90"/>
                </a:moveTo>
                <a:cubicBezTo>
                  <a:pt x="47" y="83"/>
                  <a:pt x="47" y="83"/>
                  <a:pt x="47" y="83"/>
                </a:cubicBezTo>
                <a:cubicBezTo>
                  <a:pt x="44" y="85"/>
                  <a:pt x="42" y="86"/>
                  <a:pt x="40" y="88"/>
                </a:cubicBezTo>
                <a:cubicBezTo>
                  <a:pt x="45" y="94"/>
                  <a:pt x="45" y="94"/>
                  <a:pt x="45" y="94"/>
                </a:cubicBezTo>
                <a:cubicBezTo>
                  <a:pt x="47" y="93"/>
                  <a:pt x="49" y="91"/>
                  <a:pt x="51" y="90"/>
                </a:cubicBezTo>
                <a:close/>
                <a:moveTo>
                  <a:pt x="134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41" y="71"/>
                  <a:pt x="141" y="71"/>
                  <a:pt x="141" y="71"/>
                </a:cubicBezTo>
                <a:cubicBezTo>
                  <a:pt x="140" y="70"/>
                  <a:pt x="140" y="70"/>
                  <a:pt x="140" y="70"/>
                </a:cubicBezTo>
                <a:cubicBezTo>
                  <a:pt x="139" y="69"/>
                  <a:pt x="137" y="67"/>
                  <a:pt x="136" y="65"/>
                </a:cubicBezTo>
                <a:cubicBezTo>
                  <a:pt x="129" y="70"/>
                  <a:pt x="129" y="70"/>
                  <a:pt x="129" y="70"/>
                </a:cubicBezTo>
                <a:cubicBezTo>
                  <a:pt x="131" y="72"/>
                  <a:pt x="132" y="74"/>
                  <a:pt x="134" y="76"/>
                </a:cubicBezTo>
                <a:close/>
                <a:moveTo>
                  <a:pt x="173" y="16"/>
                </a:moveTo>
                <a:cubicBezTo>
                  <a:pt x="173" y="16"/>
                  <a:pt x="173" y="16"/>
                  <a:pt x="173" y="16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6" y="0"/>
                  <a:pt x="116" y="0"/>
                </a:cubicBezTo>
                <a:cubicBezTo>
                  <a:pt x="116" y="0"/>
                  <a:pt x="115" y="0"/>
                  <a:pt x="115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60" y="16"/>
                  <a:pt x="60" y="16"/>
                  <a:pt x="60" y="16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8"/>
                  <a:pt x="1" y="159"/>
                  <a:pt x="3" y="160"/>
                </a:cubicBezTo>
                <a:cubicBezTo>
                  <a:pt x="3" y="160"/>
                  <a:pt x="3" y="160"/>
                  <a:pt x="3" y="160"/>
                </a:cubicBezTo>
                <a:cubicBezTo>
                  <a:pt x="59" y="176"/>
                  <a:pt x="59" y="176"/>
                  <a:pt x="59" y="176"/>
                </a:cubicBezTo>
                <a:cubicBezTo>
                  <a:pt x="59" y="176"/>
                  <a:pt x="59" y="176"/>
                  <a:pt x="59" y="176"/>
                </a:cubicBezTo>
                <a:cubicBezTo>
                  <a:pt x="59" y="176"/>
                  <a:pt x="60" y="176"/>
                  <a:pt x="60" y="176"/>
                </a:cubicBezTo>
                <a:cubicBezTo>
                  <a:pt x="60" y="176"/>
                  <a:pt x="61" y="176"/>
                  <a:pt x="61" y="176"/>
                </a:cubicBezTo>
                <a:cubicBezTo>
                  <a:pt x="61" y="176"/>
                  <a:pt x="61" y="176"/>
                  <a:pt x="61" y="176"/>
                </a:cubicBezTo>
                <a:cubicBezTo>
                  <a:pt x="116" y="160"/>
                  <a:pt x="116" y="160"/>
                  <a:pt x="116" y="160"/>
                </a:cubicBezTo>
                <a:cubicBezTo>
                  <a:pt x="171" y="176"/>
                  <a:pt x="171" y="176"/>
                  <a:pt x="171" y="176"/>
                </a:cubicBezTo>
                <a:cubicBezTo>
                  <a:pt x="171" y="176"/>
                  <a:pt x="171" y="176"/>
                  <a:pt x="171" y="176"/>
                </a:cubicBezTo>
                <a:cubicBezTo>
                  <a:pt x="171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8"/>
                  <a:pt x="175" y="17"/>
                  <a:pt x="173" y="16"/>
                </a:cubicBezTo>
                <a:close/>
                <a:moveTo>
                  <a:pt x="56" y="167"/>
                </a:moveTo>
                <a:cubicBezTo>
                  <a:pt x="8" y="153"/>
                  <a:pt x="8" y="153"/>
                  <a:pt x="8" y="153"/>
                </a:cubicBezTo>
                <a:cubicBezTo>
                  <a:pt x="8" y="9"/>
                  <a:pt x="8" y="9"/>
                  <a:pt x="8" y="9"/>
                </a:cubicBezTo>
                <a:cubicBezTo>
                  <a:pt x="56" y="23"/>
                  <a:pt x="56" y="23"/>
                  <a:pt x="56" y="23"/>
                </a:cubicBezTo>
                <a:lnTo>
                  <a:pt x="56" y="167"/>
                </a:lnTo>
                <a:close/>
                <a:moveTo>
                  <a:pt x="112" y="153"/>
                </a:moveTo>
                <a:cubicBezTo>
                  <a:pt x="64" y="167"/>
                  <a:pt x="64" y="167"/>
                  <a:pt x="64" y="167"/>
                </a:cubicBezTo>
                <a:cubicBezTo>
                  <a:pt x="64" y="76"/>
                  <a:pt x="64" y="76"/>
                  <a:pt x="64" y="76"/>
                </a:cubicBezTo>
                <a:cubicBezTo>
                  <a:pt x="67" y="83"/>
                  <a:pt x="67" y="83"/>
                  <a:pt x="67" y="83"/>
                </a:cubicBezTo>
                <a:cubicBezTo>
                  <a:pt x="70" y="82"/>
                  <a:pt x="72" y="80"/>
                  <a:pt x="75" y="78"/>
                </a:cubicBezTo>
                <a:cubicBezTo>
                  <a:pt x="69" y="72"/>
                  <a:pt x="69" y="72"/>
                  <a:pt x="69" y="72"/>
                </a:cubicBezTo>
                <a:cubicBezTo>
                  <a:pt x="68" y="74"/>
                  <a:pt x="66" y="75"/>
                  <a:pt x="64" y="76"/>
                </a:cubicBezTo>
                <a:cubicBezTo>
                  <a:pt x="64" y="23"/>
                  <a:pt x="64" y="23"/>
                  <a:pt x="64" y="23"/>
                </a:cubicBezTo>
                <a:cubicBezTo>
                  <a:pt x="112" y="9"/>
                  <a:pt x="112" y="9"/>
                  <a:pt x="112" y="9"/>
                </a:cubicBezTo>
                <a:lnTo>
                  <a:pt x="112" y="153"/>
                </a:lnTo>
                <a:close/>
                <a:moveTo>
                  <a:pt x="168" y="167"/>
                </a:moveTo>
                <a:cubicBezTo>
                  <a:pt x="120" y="153"/>
                  <a:pt x="120" y="153"/>
                  <a:pt x="120" y="153"/>
                </a:cubicBezTo>
                <a:cubicBezTo>
                  <a:pt x="120" y="63"/>
                  <a:pt x="120" y="63"/>
                  <a:pt x="120" y="63"/>
                </a:cubicBezTo>
                <a:cubicBezTo>
                  <a:pt x="122" y="64"/>
                  <a:pt x="123" y="64"/>
                  <a:pt x="125" y="65"/>
                </a:cubicBezTo>
                <a:cubicBezTo>
                  <a:pt x="130" y="59"/>
                  <a:pt x="130" y="59"/>
                  <a:pt x="130" y="59"/>
                </a:cubicBezTo>
                <a:cubicBezTo>
                  <a:pt x="127" y="57"/>
                  <a:pt x="125" y="56"/>
                  <a:pt x="122" y="55"/>
                </a:cubicBezTo>
                <a:cubicBezTo>
                  <a:pt x="120" y="59"/>
                  <a:pt x="120" y="59"/>
                  <a:pt x="120" y="59"/>
                </a:cubicBezTo>
                <a:cubicBezTo>
                  <a:pt x="120" y="9"/>
                  <a:pt x="120" y="9"/>
                  <a:pt x="120" y="9"/>
                </a:cubicBezTo>
                <a:cubicBezTo>
                  <a:pt x="168" y="23"/>
                  <a:pt x="168" y="23"/>
                  <a:pt x="168" y="23"/>
                </a:cubicBezTo>
                <a:lnTo>
                  <a:pt x="168" y="167"/>
                </a:lnTo>
                <a:close/>
                <a:moveTo>
                  <a:pt x="143" y="113"/>
                </a:moveTo>
                <a:cubicBezTo>
                  <a:pt x="142" y="112"/>
                  <a:pt x="141" y="112"/>
                  <a:pt x="140" y="112"/>
                </a:cubicBezTo>
                <a:cubicBezTo>
                  <a:pt x="138" y="112"/>
                  <a:pt x="136" y="114"/>
                  <a:pt x="136" y="116"/>
                </a:cubicBezTo>
                <a:cubicBezTo>
                  <a:pt x="136" y="117"/>
                  <a:pt x="136" y="118"/>
                  <a:pt x="137" y="119"/>
                </a:cubicBezTo>
                <a:cubicBezTo>
                  <a:pt x="142" y="124"/>
                  <a:pt x="142" y="124"/>
                  <a:pt x="142" y="124"/>
                </a:cubicBezTo>
                <a:cubicBezTo>
                  <a:pt x="137" y="129"/>
                  <a:pt x="137" y="129"/>
                  <a:pt x="137" y="129"/>
                </a:cubicBezTo>
                <a:cubicBezTo>
                  <a:pt x="136" y="130"/>
                  <a:pt x="136" y="131"/>
                  <a:pt x="136" y="132"/>
                </a:cubicBezTo>
                <a:cubicBezTo>
                  <a:pt x="136" y="134"/>
                  <a:pt x="138" y="136"/>
                  <a:pt x="140" y="136"/>
                </a:cubicBezTo>
                <a:cubicBezTo>
                  <a:pt x="141" y="136"/>
                  <a:pt x="142" y="136"/>
                  <a:pt x="143" y="135"/>
                </a:cubicBezTo>
                <a:cubicBezTo>
                  <a:pt x="148" y="130"/>
                  <a:pt x="148" y="130"/>
                  <a:pt x="148" y="130"/>
                </a:cubicBezTo>
                <a:cubicBezTo>
                  <a:pt x="153" y="135"/>
                  <a:pt x="153" y="135"/>
                  <a:pt x="153" y="135"/>
                </a:cubicBezTo>
                <a:cubicBezTo>
                  <a:pt x="154" y="136"/>
                  <a:pt x="155" y="136"/>
                  <a:pt x="156" y="136"/>
                </a:cubicBezTo>
                <a:cubicBezTo>
                  <a:pt x="158" y="136"/>
                  <a:pt x="160" y="134"/>
                  <a:pt x="160" y="132"/>
                </a:cubicBezTo>
                <a:cubicBezTo>
                  <a:pt x="160" y="131"/>
                  <a:pt x="160" y="130"/>
                  <a:pt x="159" y="129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9" y="119"/>
                  <a:pt x="159" y="119"/>
                  <a:pt x="159" y="119"/>
                </a:cubicBezTo>
                <a:cubicBezTo>
                  <a:pt x="160" y="118"/>
                  <a:pt x="160" y="117"/>
                  <a:pt x="160" y="116"/>
                </a:cubicBezTo>
                <a:cubicBezTo>
                  <a:pt x="160" y="114"/>
                  <a:pt x="158" y="112"/>
                  <a:pt x="156" y="112"/>
                </a:cubicBezTo>
                <a:cubicBezTo>
                  <a:pt x="155" y="112"/>
                  <a:pt x="154" y="112"/>
                  <a:pt x="153" y="113"/>
                </a:cubicBezTo>
                <a:cubicBezTo>
                  <a:pt x="148" y="118"/>
                  <a:pt x="148" y="118"/>
                  <a:pt x="148" y="118"/>
                </a:cubicBezTo>
                <a:lnTo>
                  <a:pt x="143" y="113"/>
                </a:lnTo>
                <a:close/>
                <a:moveTo>
                  <a:pt x="142" y="88"/>
                </a:moveTo>
                <a:cubicBezTo>
                  <a:pt x="150" y="86"/>
                  <a:pt x="150" y="86"/>
                  <a:pt x="150" y="86"/>
                </a:cubicBezTo>
                <a:cubicBezTo>
                  <a:pt x="149" y="83"/>
                  <a:pt x="148" y="80"/>
                  <a:pt x="146" y="78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40" y="84"/>
                  <a:pt x="141" y="86"/>
                  <a:pt x="142" y="88"/>
                </a:cubicBezTo>
                <a:close/>
                <a:moveTo>
                  <a:pt x="143" y="102"/>
                </a:moveTo>
                <a:cubicBezTo>
                  <a:pt x="151" y="103"/>
                  <a:pt x="151" y="103"/>
                  <a:pt x="151" y="103"/>
                </a:cubicBezTo>
                <a:cubicBezTo>
                  <a:pt x="151" y="100"/>
                  <a:pt x="151" y="97"/>
                  <a:pt x="151" y="94"/>
                </a:cubicBezTo>
                <a:cubicBezTo>
                  <a:pt x="143" y="95"/>
                  <a:pt x="143" y="95"/>
                  <a:pt x="143" y="95"/>
                </a:cubicBezTo>
                <a:cubicBezTo>
                  <a:pt x="143" y="97"/>
                  <a:pt x="143" y="99"/>
                  <a:pt x="143" y="10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9" name="Freeform 747"/>
          <p:cNvSpPr>
            <a:spLocks noEditPoints="1"/>
          </p:cNvSpPr>
          <p:nvPr/>
        </p:nvSpPr>
        <p:spPr bwMode="auto">
          <a:xfrm>
            <a:off x="7299011" y="4650352"/>
            <a:ext cx="515583" cy="515582"/>
          </a:xfrm>
          <a:custGeom>
            <a:avLst/>
            <a:gdLst>
              <a:gd name="T0" fmla="*/ 88 w 176"/>
              <a:gd name="T1" fmla="*/ 0 h 176"/>
              <a:gd name="T2" fmla="*/ 88 w 176"/>
              <a:gd name="T3" fmla="*/ 0 h 176"/>
              <a:gd name="T4" fmla="*/ 88 w 176"/>
              <a:gd name="T5" fmla="*/ 0 h 176"/>
              <a:gd name="T6" fmla="*/ 0 w 176"/>
              <a:gd name="T7" fmla="*/ 88 h 176"/>
              <a:gd name="T8" fmla="*/ 88 w 176"/>
              <a:gd name="T9" fmla="*/ 176 h 176"/>
              <a:gd name="T10" fmla="*/ 176 w 176"/>
              <a:gd name="T11" fmla="*/ 88 h 176"/>
              <a:gd name="T12" fmla="*/ 88 w 176"/>
              <a:gd name="T13" fmla="*/ 0 h 176"/>
              <a:gd name="T14" fmla="*/ 92 w 176"/>
              <a:gd name="T15" fmla="*/ 168 h 176"/>
              <a:gd name="T16" fmla="*/ 92 w 176"/>
              <a:gd name="T17" fmla="*/ 140 h 176"/>
              <a:gd name="T18" fmla="*/ 88 w 176"/>
              <a:gd name="T19" fmla="*/ 136 h 176"/>
              <a:gd name="T20" fmla="*/ 84 w 176"/>
              <a:gd name="T21" fmla="*/ 140 h 176"/>
              <a:gd name="T22" fmla="*/ 84 w 176"/>
              <a:gd name="T23" fmla="*/ 168 h 176"/>
              <a:gd name="T24" fmla="*/ 8 w 176"/>
              <a:gd name="T25" fmla="*/ 92 h 176"/>
              <a:gd name="T26" fmla="*/ 36 w 176"/>
              <a:gd name="T27" fmla="*/ 92 h 176"/>
              <a:gd name="T28" fmla="*/ 40 w 176"/>
              <a:gd name="T29" fmla="*/ 88 h 176"/>
              <a:gd name="T30" fmla="*/ 36 w 176"/>
              <a:gd name="T31" fmla="*/ 84 h 176"/>
              <a:gd name="T32" fmla="*/ 8 w 176"/>
              <a:gd name="T33" fmla="*/ 84 h 176"/>
              <a:gd name="T34" fmla="*/ 84 w 176"/>
              <a:gd name="T35" fmla="*/ 8 h 176"/>
              <a:gd name="T36" fmla="*/ 84 w 176"/>
              <a:gd name="T37" fmla="*/ 36 h 176"/>
              <a:gd name="T38" fmla="*/ 88 w 176"/>
              <a:gd name="T39" fmla="*/ 40 h 176"/>
              <a:gd name="T40" fmla="*/ 92 w 176"/>
              <a:gd name="T41" fmla="*/ 36 h 176"/>
              <a:gd name="T42" fmla="*/ 92 w 176"/>
              <a:gd name="T43" fmla="*/ 8 h 176"/>
              <a:gd name="T44" fmla="*/ 168 w 176"/>
              <a:gd name="T45" fmla="*/ 84 h 176"/>
              <a:gd name="T46" fmla="*/ 140 w 176"/>
              <a:gd name="T47" fmla="*/ 84 h 176"/>
              <a:gd name="T48" fmla="*/ 136 w 176"/>
              <a:gd name="T49" fmla="*/ 88 h 176"/>
              <a:gd name="T50" fmla="*/ 140 w 176"/>
              <a:gd name="T51" fmla="*/ 92 h 176"/>
              <a:gd name="T52" fmla="*/ 168 w 176"/>
              <a:gd name="T53" fmla="*/ 92 h 176"/>
              <a:gd name="T54" fmla="*/ 92 w 176"/>
              <a:gd name="T55" fmla="*/ 168 h 176"/>
              <a:gd name="T56" fmla="*/ 88 w 176"/>
              <a:gd name="T57" fmla="*/ 68 h 176"/>
              <a:gd name="T58" fmla="*/ 68 w 176"/>
              <a:gd name="T59" fmla="*/ 88 h 176"/>
              <a:gd name="T60" fmla="*/ 88 w 176"/>
              <a:gd name="T61" fmla="*/ 108 h 176"/>
              <a:gd name="T62" fmla="*/ 108 w 176"/>
              <a:gd name="T63" fmla="*/ 88 h 176"/>
              <a:gd name="T64" fmla="*/ 88 w 176"/>
              <a:gd name="T65" fmla="*/ 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88" y="0"/>
                  <a:pt x="88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92" y="168"/>
                </a:moveTo>
                <a:cubicBezTo>
                  <a:pt x="92" y="140"/>
                  <a:pt x="92" y="140"/>
                  <a:pt x="92" y="140"/>
                </a:cubicBezTo>
                <a:cubicBezTo>
                  <a:pt x="92" y="138"/>
                  <a:pt x="90" y="136"/>
                  <a:pt x="88" y="136"/>
                </a:cubicBezTo>
                <a:cubicBezTo>
                  <a:pt x="86" y="136"/>
                  <a:pt x="84" y="138"/>
                  <a:pt x="84" y="140"/>
                </a:cubicBezTo>
                <a:cubicBezTo>
                  <a:pt x="84" y="168"/>
                  <a:pt x="84" y="168"/>
                  <a:pt x="84" y="168"/>
                </a:cubicBezTo>
                <a:cubicBezTo>
                  <a:pt x="43" y="166"/>
                  <a:pt x="10" y="133"/>
                  <a:pt x="8" y="92"/>
                </a:cubicBezTo>
                <a:cubicBezTo>
                  <a:pt x="36" y="92"/>
                  <a:pt x="36" y="92"/>
                  <a:pt x="36" y="92"/>
                </a:cubicBezTo>
                <a:cubicBezTo>
                  <a:pt x="38" y="92"/>
                  <a:pt x="40" y="90"/>
                  <a:pt x="40" y="88"/>
                </a:cubicBezTo>
                <a:cubicBezTo>
                  <a:pt x="40" y="86"/>
                  <a:pt x="38" y="84"/>
                  <a:pt x="36" y="84"/>
                </a:cubicBezTo>
                <a:cubicBezTo>
                  <a:pt x="8" y="84"/>
                  <a:pt x="8" y="84"/>
                  <a:pt x="8" y="84"/>
                </a:cubicBezTo>
                <a:cubicBezTo>
                  <a:pt x="10" y="43"/>
                  <a:pt x="43" y="10"/>
                  <a:pt x="84" y="8"/>
                </a:cubicBezTo>
                <a:cubicBezTo>
                  <a:pt x="84" y="36"/>
                  <a:pt x="84" y="36"/>
                  <a:pt x="84" y="36"/>
                </a:cubicBezTo>
                <a:cubicBezTo>
                  <a:pt x="84" y="38"/>
                  <a:pt x="86" y="40"/>
                  <a:pt x="88" y="40"/>
                </a:cubicBezTo>
                <a:cubicBezTo>
                  <a:pt x="90" y="40"/>
                  <a:pt x="92" y="38"/>
                  <a:pt x="92" y="36"/>
                </a:cubicBezTo>
                <a:cubicBezTo>
                  <a:pt x="92" y="8"/>
                  <a:pt x="92" y="8"/>
                  <a:pt x="92" y="8"/>
                </a:cubicBezTo>
                <a:cubicBezTo>
                  <a:pt x="133" y="10"/>
                  <a:pt x="166" y="43"/>
                  <a:pt x="168" y="84"/>
                </a:cubicBezTo>
                <a:cubicBezTo>
                  <a:pt x="140" y="84"/>
                  <a:pt x="140" y="84"/>
                  <a:pt x="140" y="84"/>
                </a:cubicBezTo>
                <a:cubicBezTo>
                  <a:pt x="138" y="84"/>
                  <a:pt x="136" y="86"/>
                  <a:pt x="136" y="88"/>
                </a:cubicBezTo>
                <a:cubicBezTo>
                  <a:pt x="136" y="90"/>
                  <a:pt x="138" y="92"/>
                  <a:pt x="140" y="92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6" y="133"/>
                  <a:pt x="133" y="166"/>
                  <a:pt x="92" y="168"/>
                </a:cubicBezTo>
                <a:close/>
                <a:moveTo>
                  <a:pt x="88" y="68"/>
                </a:moveTo>
                <a:cubicBezTo>
                  <a:pt x="77" y="68"/>
                  <a:pt x="68" y="77"/>
                  <a:pt x="68" y="88"/>
                </a:cubicBezTo>
                <a:cubicBezTo>
                  <a:pt x="68" y="99"/>
                  <a:pt x="77" y="108"/>
                  <a:pt x="88" y="108"/>
                </a:cubicBezTo>
                <a:cubicBezTo>
                  <a:pt x="99" y="108"/>
                  <a:pt x="108" y="99"/>
                  <a:pt x="108" y="88"/>
                </a:cubicBezTo>
                <a:cubicBezTo>
                  <a:pt x="108" y="77"/>
                  <a:pt x="99" y="68"/>
                  <a:pt x="88" y="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0" name="Freeform 748"/>
          <p:cNvSpPr>
            <a:spLocks noEditPoints="1"/>
          </p:cNvSpPr>
          <p:nvPr/>
        </p:nvSpPr>
        <p:spPr bwMode="auto">
          <a:xfrm>
            <a:off x="8277288" y="4650352"/>
            <a:ext cx="515583" cy="515582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4 w 176"/>
              <a:gd name="T11" fmla="*/ 168 h 176"/>
              <a:gd name="T12" fmla="*/ 8 w 176"/>
              <a:gd name="T13" fmla="*/ 92 h 176"/>
              <a:gd name="T14" fmla="*/ 25 w 176"/>
              <a:gd name="T15" fmla="*/ 92 h 176"/>
              <a:gd name="T16" fmla="*/ 33 w 176"/>
              <a:gd name="T17" fmla="*/ 100 h 176"/>
              <a:gd name="T18" fmla="*/ 84 w 176"/>
              <a:gd name="T19" fmla="*/ 144 h 176"/>
              <a:gd name="T20" fmla="*/ 84 w 176"/>
              <a:gd name="T21" fmla="*/ 168 h 176"/>
              <a:gd name="T22" fmla="*/ 84 w 176"/>
              <a:gd name="T23" fmla="*/ 136 h 176"/>
              <a:gd name="T24" fmla="*/ 41 w 176"/>
              <a:gd name="T25" fmla="*/ 99 h 176"/>
              <a:gd name="T26" fmla="*/ 47 w 176"/>
              <a:gd name="T27" fmla="*/ 92 h 176"/>
              <a:gd name="T28" fmla="*/ 68 w 176"/>
              <a:gd name="T29" fmla="*/ 92 h 176"/>
              <a:gd name="T30" fmla="*/ 84 w 176"/>
              <a:gd name="T31" fmla="*/ 108 h 176"/>
              <a:gd name="T32" fmla="*/ 84 w 176"/>
              <a:gd name="T33" fmla="*/ 136 h 176"/>
              <a:gd name="T34" fmla="*/ 84 w 176"/>
              <a:gd name="T35" fmla="*/ 68 h 176"/>
              <a:gd name="T36" fmla="*/ 68 w 176"/>
              <a:gd name="T37" fmla="*/ 84 h 176"/>
              <a:gd name="T38" fmla="*/ 47 w 176"/>
              <a:gd name="T39" fmla="*/ 84 h 176"/>
              <a:gd name="T40" fmla="*/ 41 w 176"/>
              <a:gd name="T41" fmla="*/ 77 h 176"/>
              <a:gd name="T42" fmla="*/ 84 w 176"/>
              <a:gd name="T43" fmla="*/ 40 h 176"/>
              <a:gd name="T44" fmla="*/ 84 w 176"/>
              <a:gd name="T45" fmla="*/ 68 h 176"/>
              <a:gd name="T46" fmla="*/ 84 w 176"/>
              <a:gd name="T47" fmla="*/ 32 h 176"/>
              <a:gd name="T48" fmla="*/ 33 w 176"/>
              <a:gd name="T49" fmla="*/ 76 h 176"/>
              <a:gd name="T50" fmla="*/ 25 w 176"/>
              <a:gd name="T51" fmla="*/ 84 h 176"/>
              <a:gd name="T52" fmla="*/ 8 w 176"/>
              <a:gd name="T53" fmla="*/ 84 h 176"/>
              <a:gd name="T54" fmla="*/ 84 w 176"/>
              <a:gd name="T55" fmla="*/ 8 h 176"/>
              <a:gd name="T56" fmla="*/ 84 w 176"/>
              <a:gd name="T57" fmla="*/ 32 h 176"/>
              <a:gd name="T58" fmla="*/ 92 w 176"/>
              <a:gd name="T59" fmla="*/ 8 h 176"/>
              <a:gd name="T60" fmla="*/ 168 w 176"/>
              <a:gd name="T61" fmla="*/ 84 h 176"/>
              <a:gd name="T62" fmla="*/ 144 w 176"/>
              <a:gd name="T63" fmla="*/ 84 h 176"/>
              <a:gd name="T64" fmla="*/ 135 w 176"/>
              <a:gd name="T65" fmla="*/ 57 h 176"/>
              <a:gd name="T66" fmla="*/ 136 w 176"/>
              <a:gd name="T67" fmla="*/ 52 h 176"/>
              <a:gd name="T68" fmla="*/ 124 w 176"/>
              <a:gd name="T69" fmla="*/ 40 h 176"/>
              <a:gd name="T70" fmla="*/ 119 w 176"/>
              <a:gd name="T71" fmla="*/ 41 h 176"/>
              <a:gd name="T72" fmla="*/ 92 w 176"/>
              <a:gd name="T73" fmla="*/ 32 h 176"/>
              <a:gd name="T74" fmla="*/ 92 w 176"/>
              <a:gd name="T75" fmla="*/ 8 h 176"/>
              <a:gd name="T76" fmla="*/ 92 w 176"/>
              <a:gd name="T77" fmla="*/ 40 h 176"/>
              <a:gd name="T78" fmla="*/ 113 w 176"/>
              <a:gd name="T79" fmla="*/ 47 h 176"/>
              <a:gd name="T80" fmla="*/ 112 w 176"/>
              <a:gd name="T81" fmla="*/ 52 h 176"/>
              <a:gd name="T82" fmla="*/ 124 w 176"/>
              <a:gd name="T83" fmla="*/ 64 h 176"/>
              <a:gd name="T84" fmla="*/ 129 w 176"/>
              <a:gd name="T85" fmla="*/ 63 h 176"/>
              <a:gd name="T86" fmla="*/ 136 w 176"/>
              <a:gd name="T87" fmla="*/ 84 h 176"/>
              <a:gd name="T88" fmla="*/ 108 w 176"/>
              <a:gd name="T89" fmla="*/ 84 h 176"/>
              <a:gd name="T90" fmla="*/ 92 w 176"/>
              <a:gd name="T91" fmla="*/ 68 h 176"/>
              <a:gd name="T92" fmla="*/ 92 w 176"/>
              <a:gd name="T93" fmla="*/ 40 h 176"/>
              <a:gd name="T94" fmla="*/ 92 w 176"/>
              <a:gd name="T95" fmla="*/ 108 h 176"/>
              <a:gd name="T96" fmla="*/ 108 w 176"/>
              <a:gd name="T97" fmla="*/ 92 h 176"/>
              <a:gd name="T98" fmla="*/ 136 w 176"/>
              <a:gd name="T99" fmla="*/ 92 h 176"/>
              <a:gd name="T100" fmla="*/ 92 w 176"/>
              <a:gd name="T101" fmla="*/ 136 h 176"/>
              <a:gd name="T102" fmla="*/ 92 w 176"/>
              <a:gd name="T103" fmla="*/ 108 h 176"/>
              <a:gd name="T104" fmla="*/ 92 w 176"/>
              <a:gd name="T105" fmla="*/ 168 h 176"/>
              <a:gd name="T106" fmla="*/ 92 w 176"/>
              <a:gd name="T107" fmla="*/ 144 h 176"/>
              <a:gd name="T108" fmla="*/ 144 w 176"/>
              <a:gd name="T109" fmla="*/ 92 h 176"/>
              <a:gd name="T110" fmla="*/ 168 w 176"/>
              <a:gd name="T111" fmla="*/ 92 h 176"/>
              <a:gd name="T112" fmla="*/ 92 w 176"/>
              <a:gd name="T113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4" y="168"/>
                </a:moveTo>
                <a:cubicBezTo>
                  <a:pt x="43" y="166"/>
                  <a:pt x="10" y="133"/>
                  <a:pt x="8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6" y="96"/>
                  <a:pt x="29" y="99"/>
                  <a:pt x="33" y="100"/>
                </a:cubicBezTo>
                <a:cubicBezTo>
                  <a:pt x="38" y="124"/>
                  <a:pt x="59" y="142"/>
                  <a:pt x="84" y="144"/>
                </a:cubicBezTo>
                <a:lnTo>
                  <a:pt x="84" y="168"/>
                </a:lnTo>
                <a:close/>
                <a:moveTo>
                  <a:pt x="84" y="136"/>
                </a:moveTo>
                <a:cubicBezTo>
                  <a:pt x="63" y="134"/>
                  <a:pt x="46" y="119"/>
                  <a:pt x="41" y="99"/>
                </a:cubicBezTo>
                <a:cubicBezTo>
                  <a:pt x="44" y="97"/>
                  <a:pt x="46" y="95"/>
                  <a:pt x="47" y="92"/>
                </a:cubicBezTo>
                <a:cubicBezTo>
                  <a:pt x="68" y="92"/>
                  <a:pt x="68" y="92"/>
                  <a:pt x="68" y="92"/>
                </a:cubicBezTo>
                <a:cubicBezTo>
                  <a:pt x="70" y="100"/>
                  <a:pt x="76" y="106"/>
                  <a:pt x="84" y="108"/>
                </a:cubicBezTo>
                <a:lnTo>
                  <a:pt x="84" y="136"/>
                </a:lnTo>
                <a:close/>
                <a:moveTo>
                  <a:pt x="84" y="68"/>
                </a:moveTo>
                <a:cubicBezTo>
                  <a:pt x="76" y="70"/>
                  <a:pt x="70" y="76"/>
                  <a:pt x="68" y="84"/>
                </a:cubicBezTo>
                <a:cubicBezTo>
                  <a:pt x="47" y="84"/>
                  <a:pt x="47" y="84"/>
                  <a:pt x="47" y="84"/>
                </a:cubicBezTo>
                <a:cubicBezTo>
                  <a:pt x="46" y="81"/>
                  <a:pt x="44" y="79"/>
                  <a:pt x="41" y="77"/>
                </a:cubicBezTo>
                <a:cubicBezTo>
                  <a:pt x="46" y="57"/>
                  <a:pt x="63" y="42"/>
                  <a:pt x="84" y="40"/>
                </a:cubicBezTo>
                <a:lnTo>
                  <a:pt x="84" y="68"/>
                </a:lnTo>
                <a:close/>
                <a:moveTo>
                  <a:pt x="84" y="32"/>
                </a:moveTo>
                <a:cubicBezTo>
                  <a:pt x="59" y="34"/>
                  <a:pt x="38" y="52"/>
                  <a:pt x="33" y="76"/>
                </a:cubicBezTo>
                <a:cubicBezTo>
                  <a:pt x="29" y="77"/>
                  <a:pt x="26" y="80"/>
                  <a:pt x="25" y="84"/>
                </a:cubicBezTo>
                <a:cubicBezTo>
                  <a:pt x="8" y="84"/>
                  <a:pt x="8" y="84"/>
                  <a:pt x="8" y="84"/>
                </a:cubicBezTo>
                <a:cubicBezTo>
                  <a:pt x="10" y="43"/>
                  <a:pt x="43" y="10"/>
                  <a:pt x="84" y="8"/>
                </a:cubicBezTo>
                <a:lnTo>
                  <a:pt x="84" y="32"/>
                </a:lnTo>
                <a:close/>
                <a:moveTo>
                  <a:pt x="92" y="8"/>
                </a:moveTo>
                <a:cubicBezTo>
                  <a:pt x="133" y="10"/>
                  <a:pt x="166" y="43"/>
                  <a:pt x="168" y="84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3" y="74"/>
                  <a:pt x="140" y="65"/>
                  <a:pt x="135" y="57"/>
                </a:cubicBezTo>
                <a:cubicBezTo>
                  <a:pt x="136" y="56"/>
                  <a:pt x="136" y="54"/>
                  <a:pt x="136" y="52"/>
                </a:cubicBezTo>
                <a:cubicBezTo>
                  <a:pt x="136" y="45"/>
                  <a:pt x="131" y="40"/>
                  <a:pt x="124" y="40"/>
                </a:cubicBezTo>
                <a:cubicBezTo>
                  <a:pt x="122" y="40"/>
                  <a:pt x="120" y="40"/>
                  <a:pt x="119" y="41"/>
                </a:cubicBezTo>
                <a:cubicBezTo>
                  <a:pt x="111" y="36"/>
                  <a:pt x="102" y="33"/>
                  <a:pt x="92" y="32"/>
                </a:cubicBezTo>
                <a:lnTo>
                  <a:pt x="92" y="8"/>
                </a:lnTo>
                <a:close/>
                <a:moveTo>
                  <a:pt x="92" y="40"/>
                </a:moveTo>
                <a:cubicBezTo>
                  <a:pt x="100" y="41"/>
                  <a:pt x="107" y="43"/>
                  <a:pt x="113" y="47"/>
                </a:cubicBezTo>
                <a:cubicBezTo>
                  <a:pt x="112" y="49"/>
                  <a:pt x="112" y="50"/>
                  <a:pt x="112" y="52"/>
                </a:cubicBezTo>
                <a:cubicBezTo>
                  <a:pt x="112" y="59"/>
                  <a:pt x="117" y="64"/>
                  <a:pt x="124" y="64"/>
                </a:cubicBezTo>
                <a:cubicBezTo>
                  <a:pt x="126" y="64"/>
                  <a:pt x="127" y="64"/>
                  <a:pt x="129" y="63"/>
                </a:cubicBezTo>
                <a:cubicBezTo>
                  <a:pt x="133" y="69"/>
                  <a:pt x="135" y="76"/>
                  <a:pt x="136" y="84"/>
                </a:cubicBezTo>
                <a:cubicBezTo>
                  <a:pt x="108" y="84"/>
                  <a:pt x="108" y="84"/>
                  <a:pt x="108" y="84"/>
                </a:cubicBezTo>
                <a:cubicBezTo>
                  <a:pt x="106" y="76"/>
                  <a:pt x="100" y="70"/>
                  <a:pt x="92" y="68"/>
                </a:cubicBezTo>
                <a:lnTo>
                  <a:pt x="92" y="40"/>
                </a:lnTo>
                <a:close/>
                <a:moveTo>
                  <a:pt x="92" y="108"/>
                </a:moveTo>
                <a:cubicBezTo>
                  <a:pt x="100" y="106"/>
                  <a:pt x="106" y="100"/>
                  <a:pt x="108" y="92"/>
                </a:cubicBezTo>
                <a:cubicBezTo>
                  <a:pt x="136" y="92"/>
                  <a:pt x="136" y="92"/>
                  <a:pt x="136" y="92"/>
                </a:cubicBezTo>
                <a:cubicBezTo>
                  <a:pt x="134" y="115"/>
                  <a:pt x="115" y="134"/>
                  <a:pt x="92" y="136"/>
                </a:cubicBezTo>
                <a:lnTo>
                  <a:pt x="92" y="108"/>
                </a:lnTo>
                <a:close/>
                <a:moveTo>
                  <a:pt x="92" y="168"/>
                </a:moveTo>
                <a:cubicBezTo>
                  <a:pt x="92" y="144"/>
                  <a:pt x="92" y="144"/>
                  <a:pt x="92" y="144"/>
                </a:cubicBezTo>
                <a:cubicBezTo>
                  <a:pt x="120" y="142"/>
                  <a:pt x="142" y="120"/>
                  <a:pt x="144" y="92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6" y="133"/>
                  <a:pt x="133" y="166"/>
                  <a:pt x="92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1" name="Freeform 749"/>
          <p:cNvSpPr>
            <a:spLocks noEditPoints="1"/>
          </p:cNvSpPr>
          <p:nvPr/>
        </p:nvSpPr>
        <p:spPr bwMode="auto">
          <a:xfrm>
            <a:off x="9295228" y="4650352"/>
            <a:ext cx="423039" cy="515582"/>
          </a:xfrm>
          <a:custGeom>
            <a:avLst/>
            <a:gdLst>
              <a:gd name="T0" fmla="*/ 144 w 144"/>
              <a:gd name="T1" fmla="*/ 12 h 176"/>
              <a:gd name="T2" fmla="*/ 142 w 144"/>
              <a:gd name="T3" fmla="*/ 8 h 176"/>
              <a:gd name="T4" fmla="*/ 100 w 144"/>
              <a:gd name="T5" fmla="*/ 0 h 176"/>
              <a:gd name="T6" fmla="*/ 70 w 144"/>
              <a:gd name="T7" fmla="*/ 5 h 176"/>
              <a:gd name="T8" fmla="*/ 52 w 144"/>
              <a:gd name="T9" fmla="*/ 8 h 176"/>
              <a:gd name="T10" fmla="*/ 29 w 144"/>
              <a:gd name="T11" fmla="*/ 4 h 176"/>
              <a:gd name="T12" fmla="*/ 4 w 144"/>
              <a:gd name="T13" fmla="*/ 0 h 176"/>
              <a:gd name="T14" fmla="*/ 0 w 144"/>
              <a:gd name="T15" fmla="*/ 4 h 176"/>
              <a:gd name="T16" fmla="*/ 0 w 144"/>
              <a:gd name="T17" fmla="*/ 172 h 176"/>
              <a:gd name="T18" fmla="*/ 4 w 144"/>
              <a:gd name="T19" fmla="*/ 176 h 176"/>
              <a:gd name="T20" fmla="*/ 8 w 144"/>
              <a:gd name="T21" fmla="*/ 172 h 176"/>
              <a:gd name="T22" fmla="*/ 8 w 144"/>
              <a:gd name="T23" fmla="*/ 104 h 176"/>
              <a:gd name="T24" fmla="*/ 27 w 144"/>
              <a:gd name="T25" fmla="*/ 108 h 176"/>
              <a:gd name="T26" fmla="*/ 52 w 144"/>
              <a:gd name="T27" fmla="*/ 112 h 176"/>
              <a:gd name="T28" fmla="*/ 73 w 144"/>
              <a:gd name="T29" fmla="*/ 108 h 176"/>
              <a:gd name="T30" fmla="*/ 100 w 144"/>
              <a:gd name="T31" fmla="*/ 104 h 176"/>
              <a:gd name="T32" fmla="*/ 138 w 144"/>
              <a:gd name="T33" fmla="*/ 112 h 176"/>
              <a:gd name="T34" fmla="*/ 144 w 144"/>
              <a:gd name="T35" fmla="*/ 110 h 176"/>
              <a:gd name="T36" fmla="*/ 144 w 144"/>
              <a:gd name="T37" fmla="*/ 108 h 176"/>
              <a:gd name="T38" fmla="*/ 144 w 144"/>
              <a:gd name="T39" fmla="*/ 108 h 176"/>
              <a:gd name="T40" fmla="*/ 144 w 144"/>
              <a:gd name="T41" fmla="*/ 12 h 176"/>
              <a:gd name="T42" fmla="*/ 136 w 144"/>
              <a:gd name="T43" fmla="*/ 102 h 176"/>
              <a:gd name="T44" fmla="*/ 100 w 144"/>
              <a:gd name="T45" fmla="*/ 96 h 176"/>
              <a:gd name="T46" fmla="*/ 70 w 144"/>
              <a:gd name="T47" fmla="*/ 101 h 176"/>
              <a:gd name="T48" fmla="*/ 52 w 144"/>
              <a:gd name="T49" fmla="*/ 104 h 176"/>
              <a:gd name="T50" fmla="*/ 29 w 144"/>
              <a:gd name="T51" fmla="*/ 100 h 176"/>
              <a:gd name="T52" fmla="*/ 8 w 144"/>
              <a:gd name="T53" fmla="*/ 96 h 176"/>
              <a:gd name="T54" fmla="*/ 8 w 144"/>
              <a:gd name="T55" fmla="*/ 8 h 176"/>
              <a:gd name="T56" fmla="*/ 27 w 144"/>
              <a:gd name="T57" fmla="*/ 12 h 176"/>
              <a:gd name="T58" fmla="*/ 52 w 144"/>
              <a:gd name="T59" fmla="*/ 16 h 176"/>
              <a:gd name="T60" fmla="*/ 73 w 144"/>
              <a:gd name="T61" fmla="*/ 12 h 176"/>
              <a:gd name="T62" fmla="*/ 100 w 144"/>
              <a:gd name="T63" fmla="*/ 8 h 176"/>
              <a:gd name="T64" fmla="*/ 136 w 144"/>
              <a:gd name="T65" fmla="*/ 15 h 176"/>
              <a:gd name="T66" fmla="*/ 136 w 144"/>
              <a:gd name="T67" fmla="*/ 10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44" h="176">
                <a:moveTo>
                  <a:pt x="144" y="12"/>
                </a:moveTo>
                <a:cubicBezTo>
                  <a:pt x="144" y="11"/>
                  <a:pt x="143" y="9"/>
                  <a:pt x="142" y="8"/>
                </a:cubicBezTo>
                <a:cubicBezTo>
                  <a:pt x="141" y="8"/>
                  <a:pt x="125" y="0"/>
                  <a:pt x="100" y="0"/>
                </a:cubicBezTo>
                <a:cubicBezTo>
                  <a:pt x="84" y="0"/>
                  <a:pt x="77" y="3"/>
                  <a:pt x="70" y="5"/>
                </a:cubicBezTo>
                <a:cubicBezTo>
                  <a:pt x="65" y="6"/>
                  <a:pt x="61" y="8"/>
                  <a:pt x="52" y="8"/>
                </a:cubicBezTo>
                <a:cubicBezTo>
                  <a:pt x="41" y="8"/>
                  <a:pt x="35" y="6"/>
                  <a:pt x="29" y="4"/>
                </a:cubicBezTo>
                <a:cubicBezTo>
                  <a:pt x="23" y="2"/>
                  <a:pt x="17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6" y="176"/>
                  <a:pt x="8" y="174"/>
                  <a:pt x="8" y="172"/>
                </a:cubicBezTo>
                <a:cubicBezTo>
                  <a:pt x="8" y="104"/>
                  <a:pt x="8" y="104"/>
                  <a:pt x="8" y="104"/>
                </a:cubicBezTo>
                <a:cubicBezTo>
                  <a:pt x="17" y="104"/>
                  <a:pt x="22" y="106"/>
                  <a:pt x="27" y="108"/>
                </a:cubicBezTo>
                <a:cubicBezTo>
                  <a:pt x="33" y="110"/>
                  <a:pt x="39" y="112"/>
                  <a:pt x="52" y="112"/>
                </a:cubicBezTo>
                <a:cubicBezTo>
                  <a:pt x="62" y="112"/>
                  <a:pt x="67" y="110"/>
                  <a:pt x="73" y="108"/>
                </a:cubicBezTo>
                <a:cubicBezTo>
                  <a:pt x="79" y="106"/>
                  <a:pt x="85" y="104"/>
                  <a:pt x="100" y="104"/>
                </a:cubicBezTo>
                <a:cubicBezTo>
                  <a:pt x="123" y="104"/>
                  <a:pt x="138" y="112"/>
                  <a:pt x="138" y="112"/>
                </a:cubicBezTo>
                <a:cubicBezTo>
                  <a:pt x="140" y="113"/>
                  <a:pt x="143" y="112"/>
                  <a:pt x="144" y="110"/>
                </a:cubicBezTo>
                <a:cubicBezTo>
                  <a:pt x="144" y="109"/>
                  <a:pt x="144" y="109"/>
                  <a:pt x="144" y="108"/>
                </a:cubicBezTo>
                <a:cubicBezTo>
                  <a:pt x="144" y="108"/>
                  <a:pt x="144" y="108"/>
                  <a:pt x="144" y="108"/>
                </a:cubicBezTo>
                <a:cubicBezTo>
                  <a:pt x="144" y="12"/>
                  <a:pt x="144" y="12"/>
                  <a:pt x="144" y="12"/>
                </a:cubicBezTo>
                <a:close/>
                <a:moveTo>
                  <a:pt x="136" y="102"/>
                </a:moveTo>
                <a:cubicBezTo>
                  <a:pt x="129" y="100"/>
                  <a:pt x="116" y="96"/>
                  <a:pt x="100" y="96"/>
                </a:cubicBezTo>
                <a:cubicBezTo>
                  <a:pt x="84" y="96"/>
                  <a:pt x="77" y="99"/>
                  <a:pt x="70" y="101"/>
                </a:cubicBezTo>
                <a:cubicBezTo>
                  <a:pt x="65" y="102"/>
                  <a:pt x="61" y="104"/>
                  <a:pt x="52" y="104"/>
                </a:cubicBezTo>
                <a:cubicBezTo>
                  <a:pt x="41" y="104"/>
                  <a:pt x="35" y="102"/>
                  <a:pt x="29" y="100"/>
                </a:cubicBezTo>
                <a:cubicBezTo>
                  <a:pt x="24" y="98"/>
                  <a:pt x="18" y="96"/>
                  <a:pt x="8" y="96"/>
                </a:cubicBezTo>
                <a:cubicBezTo>
                  <a:pt x="8" y="8"/>
                  <a:pt x="8" y="8"/>
                  <a:pt x="8" y="8"/>
                </a:cubicBezTo>
                <a:cubicBezTo>
                  <a:pt x="17" y="8"/>
                  <a:pt x="22" y="10"/>
                  <a:pt x="27" y="12"/>
                </a:cubicBezTo>
                <a:cubicBezTo>
                  <a:pt x="33" y="14"/>
                  <a:pt x="39" y="16"/>
                  <a:pt x="52" y="16"/>
                </a:cubicBezTo>
                <a:cubicBezTo>
                  <a:pt x="62" y="16"/>
                  <a:pt x="67" y="14"/>
                  <a:pt x="73" y="12"/>
                </a:cubicBezTo>
                <a:cubicBezTo>
                  <a:pt x="79" y="10"/>
                  <a:pt x="85" y="8"/>
                  <a:pt x="100" y="8"/>
                </a:cubicBezTo>
                <a:cubicBezTo>
                  <a:pt x="118" y="8"/>
                  <a:pt x="131" y="13"/>
                  <a:pt x="136" y="15"/>
                </a:cubicBezTo>
                <a:lnTo>
                  <a:pt x="136" y="10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2" name="Freeform 750"/>
          <p:cNvSpPr>
            <a:spLocks noEditPoints="1"/>
          </p:cNvSpPr>
          <p:nvPr/>
        </p:nvSpPr>
        <p:spPr bwMode="auto">
          <a:xfrm>
            <a:off x="10273505" y="4650352"/>
            <a:ext cx="409823" cy="515582"/>
          </a:xfrm>
          <a:custGeom>
            <a:avLst/>
            <a:gdLst>
              <a:gd name="T0" fmla="*/ 143 w 144"/>
              <a:gd name="T1" fmla="*/ 98 h 176"/>
              <a:gd name="T2" fmla="*/ 121 w 144"/>
              <a:gd name="T3" fmla="*/ 60 h 176"/>
              <a:gd name="T4" fmla="*/ 143 w 144"/>
              <a:gd name="T5" fmla="*/ 22 h 176"/>
              <a:gd name="T6" fmla="*/ 143 w 144"/>
              <a:gd name="T7" fmla="*/ 22 h 176"/>
              <a:gd name="T8" fmla="*/ 144 w 144"/>
              <a:gd name="T9" fmla="*/ 20 h 176"/>
              <a:gd name="T10" fmla="*/ 140 w 144"/>
              <a:gd name="T11" fmla="*/ 16 h 176"/>
              <a:gd name="T12" fmla="*/ 80 w 144"/>
              <a:gd name="T13" fmla="*/ 16 h 176"/>
              <a:gd name="T14" fmla="*/ 80 w 144"/>
              <a:gd name="T15" fmla="*/ 4 h 176"/>
              <a:gd name="T16" fmla="*/ 76 w 144"/>
              <a:gd name="T17" fmla="*/ 0 h 176"/>
              <a:gd name="T18" fmla="*/ 4 w 144"/>
              <a:gd name="T19" fmla="*/ 0 h 176"/>
              <a:gd name="T20" fmla="*/ 0 w 144"/>
              <a:gd name="T21" fmla="*/ 4 h 176"/>
              <a:gd name="T22" fmla="*/ 0 w 144"/>
              <a:gd name="T23" fmla="*/ 172 h 176"/>
              <a:gd name="T24" fmla="*/ 4 w 144"/>
              <a:gd name="T25" fmla="*/ 176 h 176"/>
              <a:gd name="T26" fmla="*/ 8 w 144"/>
              <a:gd name="T27" fmla="*/ 172 h 176"/>
              <a:gd name="T28" fmla="*/ 8 w 144"/>
              <a:gd name="T29" fmla="*/ 88 h 176"/>
              <a:gd name="T30" fmla="*/ 56 w 144"/>
              <a:gd name="T31" fmla="*/ 88 h 176"/>
              <a:gd name="T32" fmla="*/ 56 w 144"/>
              <a:gd name="T33" fmla="*/ 100 h 176"/>
              <a:gd name="T34" fmla="*/ 60 w 144"/>
              <a:gd name="T35" fmla="*/ 104 h 176"/>
              <a:gd name="T36" fmla="*/ 140 w 144"/>
              <a:gd name="T37" fmla="*/ 104 h 176"/>
              <a:gd name="T38" fmla="*/ 144 w 144"/>
              <a:gd name="T39" fmla="*/ 100 h 176"/>
              <a:gd name="T40" fmla="*/ 143 w 144"/>
              <a:gd name="T41" fmla="*/ 98 h 176"/>
              <a:gd name="T42" fmla="*/ 8 w 144"/>
              <a:gd name="T43" fmla="*/ 80 h 176"/>
              <a:gd name="T44" fmla="*/ 8 w 144"/>
              <a:gd name="T45" fmla="*/ 8 h 176"/>
              <a:gd name="T46" fmla="*/ 72 w 144"/>
              <a:gd name="T47" fmla="*/ 8 h 176"/>
              <a:gd name="T48" fmla="*/ 72 w 144"/>
              <a:gd name="T49" fmla="*/ 80 h 176"/>
              <a:gd name="T50" fmla="*/ 8 w 144"/>
              <a:gd name="T51" fmla="*/ 80 h 176"/>
              <a:gd name="T52" fmla="*/ 64 w 144"/>
              <a:gd name="T53" fmla="*/ 96 h 176"/>
              <a:gd name="T54" fmla="*/ 64 w 144"/>
              <a:gd name="T55" fmla="*/ 88 h 176"/>
              <a:gd name="T56" fmla="*/ 76 w 144"/>
              <a:gd name="T57" fmla="*/ 88 h 176"/>
              <a:gd name="T58" fmla="*/ 80 w 144"/>
              <a:gd name="T59" fmla="*/ 84 h 176"/>
              <a:gd name="T60" fmla="*/ 80 w 144"/>
              <a:gd name="T61" fmla="*/ 24 h 176"/>
              <a:gd name="T62" fmla="*/ 133 w 144"/>
              <a:gd name="T63" fmla="*/ 24 h 176"/>
              <a:gd name="T64" fmla="*/ 113 w 144"/>
              <a:gd name="T65" fmla="*/ 58 h 176"/>
              <a:gd name="T66" fmla="*/ 113 w 144"/>
              <a:gd name="T67" fmla="*/ 58 h 176"/>
              <a:gd name="T68" fmla="*/ 112 w 144"/>
              <a:gd name="T69" fmla="*/ 60 h 176"/>
              <a:gd name="T70" fmla="*/ 113 w 144"/>
              <a:gd name="T71" fmla="*/ 62 h 176"/>
              <a:gd name="T72" fmla="*/ 113 w 144"/>
              <a:gd name="T73" fmla="*/ 62 h 176"/>
              <a:gd name="T74" fmla="*/ 133 w 144"/>
              <a:gd name="T75" fmla="*/ 96 h 176"/>
              <a:gd name="T76" fmla="*/ 64 w 144"/>
              <a:gd name="T77" fmla="*/ 9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4" h="176">
                <a:moveTo>
                  <a:pt x="143" y="98"/>
                </a:moveTo>
                <a:cubicBezTo>
                  <a:pt x="121" y="60"/>
                  <a:pt x="121" y="60"/>
                  <a:pt x="121" y="60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4" y="21"/>
                  <a:pt x="144" y="21"/>
                  <a:pt x="144" y="20"/>
                </a:cubicBezTo>
                <a:cubicBezTo>
                  <a:pt x="144" y="18"/>
                  <a:pt x="142" y="16"/>
                  <a:pt x="140" y="16"/>
                </a:cubicBezTo>
                <a:cubicBezTo>
                  <a:pt x="80" y="16"/>
                  <a:pt x="80" y="16"/>
                  <a:pt x="80" y="16"/>
                </a:cubicBezTo>
                <a:cubicBezTo>
                  <a:pt x="80" y="4"/>
                  <a:pt x="80" y="4"/>
                  <a:pt x="80" y="4"/>
                </a:cubicBezTo>
                <a:cubicBezTo>
                  <a:pt x="80" y="2"/>
                  <a:pt x="78" y="0"/>
                  <a:pt x="76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6" y="176"/>
                  <a:pt x="8" y="174"/>
                  <a:pt x="8" y="172"/>
                </a:cubicBezTo>
                <a:cubicBezTo>
                  <a:pt x="8" y="88"/>
                  <a:pt x="8" y="88"/>
                  <a:pt x="8" y="88"/>
                </a:cubicBezTo>
                <a:cubicBezTo>
                  <a:pt x="56" y="88"/>
                  <a:pt x="56" y="88"/>
                  <a:pt x="56" y="88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6" y="102"/>
                  <a:pt x="58" y="104"/>
                  <a:pt x="6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2" y="104"/>
                  <a:pt x="144" y="102"/>
                  <a:pt x="144" y="100"/>
                </a:cubicBezTo>
                <a:cubicBezTo>
                  <a:pt x="144" y="99"/>
                  <a:pt x="144" y="99"/>
                  <a:pt x="143" y="98"/>
                </a:cubicBezTo>
                <a:close/>
                <a:moveTo>
                  <a:pt x="8" y="80"/>
                </a:moveTo>
                <a:cubicBezTo>
                  <a:pt x="8" y="8"/>
                  <a:pt x="8" y="8"/>
                  <a:pt x="8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72" y="80"/>
                  <a:pt x="72" y="80"/>
                  <a:pt x="72" y="80"/>
                </a:cubicBezTo>
                <a:lnTo>
                  <a:pt x="8" y="80"/>
                </a:lnTo>
                <a:close/>
                <a:moveTo>
                  <a:pt x="64" y="96"/>
                </a:moveTo>
                <a:cubicBezTo>
                  <a:pt x="64" y="88"/>
                  <a:pt x="64" y="88"/>
                  <a:pt x="64" y="88"/>
                </a:cubicBezTo>
                <a:cubicBezTo>
                  <a:pt x="76" y="88"/>
                  <a:pt x="76" y="88"/>
                  <a:pt x="76" y="88"/>
                </a:cubicBezTo>
                <a:cubicBezTo>
                  <a:pt x="78" y="88"/>
                  <a:pt x="80" y="86"/>
                  <a:pt x="80" y="84"/>
                </a:cubicBezTo>
                <a:cubicBezTo>
                  <a:pt x="80" y="24"/>
                  <a:pt x="80" y="24"/>
                  <a:pt x="80" y="24"/>
                </a:cubicBezTo>
                <a:cubicBezTo>
                  <a:pt x="133" y="24"/>
                  <a:pt x="133" y="24"/>
                  <a:pt x="133" y="24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2" y="59"/>
                  <a:pt x="112" y="59"/>
                  <a:pt x="112" y="60"/>
                </a:cubicBezTo>
                <a:cubicBezTo>
                  <a:pt x="112" y="61"/>
                  <a:pt x="112" y="61"/>
                  <a:pt x="113" y="62"/>
                </a:cubicBezTo>
                <a:cubicBezTo>
                  <a:pt x="113" y="62"/>
                  <a:pt x="113" y="62"/>
                  <a:pt x="113" y="62"/>
                </a:cubicBezTo>
                <a:cubicBezTo>
                  <a:pt x="133" y="96"/>
                  <a:pt x="133" y="96"/>
                  <a:pt x="133" y="96"/>
                </a:cubicBezTo>
                <a:lnTo>
                  <a:pt x="64" y="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3" name="Freeform 751"/>
          <p:cNvSpPr>
            <a:spLocks noEditPoints="1"/>
          </p:cNvSpPr>
          <p:nvPr/>
        </p:nvSpPr>
        <p:spPr bwMode="auto">
          <a:xfrm>
            <a:off x="1455794" y="5628628"/>
            <a:ext cx="515583" cy="515582"/>
          </a:xfrm>
          <a:custGeom>
            <a:avLst/>
            <a:gdLst>
              <a:gd name="T0" fmla="*/ 0 w 176"/>
              <a:gd name="T1" fmla="*/ 88 h 176"/>
              <a:gd name="T2" fmla="*/ 176 w 176"/>
              <a:gd name="T3" fmla="*/ 88 h 176"/>
              <a:gd name="T4" fmla="*/ 64 w 176"/>
              <a:gd name="T5" fmla="*/ 12 h 176"/>
              <a:gd name="T6" fmla="*/ 59 w 176"/>
              <a:gd name="T7" fmla="*/ 18 h 176"/>
              <a:gd name="T8" fmla="*/ 50 w 176"/>
              <a:gd name="T9" fmla="*/ 34 h 176"/>
              <a:gd name="T10" fmla="*/ 36 w 176"/>
              <a:gd name="T11" fmla="*/ 27 h 176"/>
              <a:gd name="T12" fmla="*/ 31 w 176"/>
              <a:gd name="T13" fmla="*/ 32 h 176"/>
              <a:gd name="T14" fmla="*/ 46 w 176"/>
              <a:gd name="T15" fmla="*/ 44 h 176"/>
              <a:gd name="T16" fmla="*/ 42 w 176"/>
              <a:gd name="T17" fmla="*/ 66 h 176"/>
              <a:gd name="T18" fmla="*/ 40 w 176"/>
              <a:gd name="T19" fmla="*/ 77 h 176"/>
              <a:gd name="T20" fmla="*/ 8 w 176"/>
              <a:gd name="T21" fmla="*/ 84 h 176"/>
              <a:gd name="T22" fmla="*/ 8 w 176"/>
              <a:gd name="T23" fmla="*/ 92 h 176"/>
              <a:gd name="T24" fmla="*/ 40 w 176"/>
              <a:gd name="T25" fmla="*/ 99 h 176"/>
              <a:gd name="T26" fmla="*/ 42 w 176"/>
              <a:gd name="T27" fmla="*/ 110 h 176"/>
              <a:gd name="T28" fmla="*/ 46 w 176"/>
              <a:gd name="T29" fmla="*/ 132 h 176"/>
              <a:gd name="T30" fmla="*/ 31 w 176"/>
              <a:gd name="T31" fmla="*/ 144 h 176"/>
              <a:gd name="T32" fmla="*/ 36 w 176"/>
              <a:gd name="T33" fmla="*/ 149 h 176"/>
              <a:gd name="T34" fmla="*/ 50 w 176"/>
              <a:gd name="T35" fmla="*/ 142 h 176"/>
              <a:gd name="T36" fmla="*/ 59 w 176"/>
              <a:gd name="T37" fmla="*/ 158 h 176"/>
              <a:gd name="T38" fmla="*/ 64 w 176"/>
              <a:gd name="T39" fmla="*/ 164 h 176"/>
              <a:gd name="T40" fmla="*/ 84 w 176"/>
              <a:gd name="T41" fmla="*/ 168 h 176"/>
              <a:gd name="T42" fmla="*/ 84 w 176"/>
              <a:gd name="T43" fmla="*/ 132 h 176"/>
              <a:gd name="T44" fmla="*/ 84 w 176"/>
              <a:gd name="T45" fmla="*/ 124 h 176"/>
              <a:gd name="T46" fmla="*/ 48 w 176"/>
              <a:gd name="T47" fmla="*/ 92 h 176"/>
              <a:gd name="T48" fmla="*/ 84 w 176"/>
              <a:gd name="T49" fmla="*/ 124 h 176"/>
              <a:gd name="T50" fmla="*/ 48 w 176"/>
              <a:gd name="T51" fmla="*/ 84 h 176"/>
              <a:gd name="T52" fmla="*/ 84 w 176"/>
              <a:gd name="T53" fmla="*/ 52 h 176"/>
              <a:gd name="T54" fmla="*/ 84 w 176"/>
              <a:gd name="T55" fmla="*/ 44 h 176"/>
              <a:gd name="T56" fmla="*/ 84 w 176"/>
              <a:gd name="T57" fmla="*/ 8 h 176"/>
              <a:gd name="T58" fmla="*/ 168 w 176"/>
              <a:gd name="T59" fmla="*/ 84 h 176"/>
              <a:gd name="T60" fmla="*/ 136 w 176"/>
              <a:gd name="T61" fmla="*/ 77 h 176"/>
              <a:gd name="T62" fmla="*/ 134 w 176"/>
              <a:gd name="T63" fmla="*/ 66 h 176"/>
              <a:gd name="T64" fmla="*/ 130 w 176"/>
              <a:gd name="T65" fmla="*/ 44 h 176"/>
              <a:gd name="T66" fmla="*/ 145 w 176"/>
              <a:gd name="T67" fmla="*/ 32 h 176"/>
              <a:gd name="T68" fmla="*/ 140 w 176"/>
              <a:gd name="T69" fmla="*/ 27 h 176"/>
              <a:gd name="T70" fmla="*/ 126 w 176"/>
              <a:gd name="T71" fmla="*/ 34 h 176"/>
              <a:gd name="T72" fmla="*/ 117 w 176"/>
              <a:gd name="T73" fmla="*/ 18 h 176"/>
              <a:gd name="T74" fmla="*/ 112 w 176"/>
              <a:gd name="T75" fmla="*/ 12 h 176"/>
              <a:gd name="T76" fmla="*/ 92 w 176"/>
              <a:gd name="T77" fmla="*/ 8 h 176"/>
              <a:gd name="T78" fmla="*/ 92 w 176"/>
              <a:gd name="T79" fmla="*/ 44 h 176"/>
              <a:gd name="T80" fmla="*/ 92 w 176"/>
              <a:gd name="T81" fmla="*/ 52 h 176"/>
              <a:gd name="T82" fmla="*/ 128 w 176"/>
              <a:gd name="T83" fmla="*/ 84 h 176"/>
              <a:gd name="T84" fmla="*/ 92 w 176"/>
              <a:gd name="T85" fmla="*/ 52 h 176"/>
              <a:gd name="T86" fmla="*/ 128 w 176"/>
              <a:gd name="T87" fmla="*/ 92 h 176"/>
              <a:gd name="T88" fmla="*/ 92 w 176"/>
              <a:gd name="T89" fmla="*/ 124 h 176"/>
              <a:gd name="T90" fmla="*/ 92 w 176"/>
              <a:gd name="T91" fmla="*/ 168 h 176"/>
              <a:gd name="T92" fmla="*/ 119 w 176"/>
              <a:gd name="T93" fmla="*/ 137 h 176"/>
              <a:gd name="T94" fmla="*/ 112 w 176"/>
              <a:gd name="T95" fmla="*/ 164 h 176"/>
              <a:gd name="T96" fmla="*/ 117 w 176"/>
              <a:gd name="T97" fmla="*/ 158 h 176"/>
              <a:gd name="T98" fmla="*/ 126 w 176"/>
              <a:gd name="T99" fmla="*/ 142 h 176"/>
              <a:gd name="T100" fmla="*/ 140 w 176"/>
              <a:gd name="T101" fmla="*/ 149 h 176"/>
              <a:gd name="T102" fmla="*/ 145 w 176"/>
              <a:gd name="T103" fmla="*/ 144 h 176"/>
              <a:gd name="T104" fmla="*/ 130 w 176"/>
              <a:gd name="T105" fmla="*/ 132 h 176"/>
              <a:gd name="T106" fmla="*/ 134 w 176"/>
              <a:gd name="T107" fmla="*/ 110 h 176"/>
              <a:gd name="T108" fmla="*/ 136 w 176"/>
              <a:gd name="T109" fmla="*/ 99 h 176"/>
              <a:gd name="T110" fmla="*/ 168 w 176"/>
              <a:gd name="T111" fmla="*/ 9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64" y="12"/>
                </a:moveTo>
                <a:cubicBezTo>
                  <a:pt x="63" y="13"/>
                  <a:pt x="61" y="15"/>
                  <a:pt x="59" y="18"/>
                </a:cubicBezTo>
                <a:cubicBezTo>
                  <a:pt x="59" y="18"/>
                  <a:pt x="59" y="18"/>
                  <a:pt x="59" y="18"/>
                </a:cubicBezTo>
                <a:cubicBezTo>
                  <a:pt x="56" y="23"/>
                  <a:pt x="53" y="28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6"/>
                </a:cubicBezTo>
                <a:cubicBezTo>
                  <a:pt x="45" y="33"/>
                  <a:pt x="40" y="30"/>
                  <a:pt x="36" y="27"/>
                </a:cubicBezTo>
                <a:cubicBezTo>
                  <a:pt x="44" y="20"/>
                  <a:pt x="54" y="15"/>
                  <a:pt x="64" y="12"/>
                </a:cubicBezTo>
                <a:close/>
                <a:moveTo>
                  <a:pt x="31" y="32"/>
                </a:moveTo>
                <a:cubicBezTo>
                  <a:pt x="35" y="36"/>
                  <a:pt x="41" y="40"/>
                  <a:pt x="47" y="43"/>
                </a:cubicBezTo>
                <a:cubicBezTo>
                  <a:pt x="47" y="43"/>
                  <a:pt x="47" y="44"/>
                  <a:pt x="46" y="44"/>
                </a:cubicBezTo>
                <a:cubicBezTo>
                  <a:pt x="45" y="50"/>
                  <a:pt x="43" y="57"/>
                  <a:pt x="42" y="63"/>
                </a:cubicBezTo>
                <a:cubicBezTo>
                  <a:pt x="42" y="64"/>
                  <a:pt x="42" y="65"/>
                  <a:pt x="42" y="66"/>
                </a:cubicBezTo>
                <a:cubicBezTo>
                  <a:pt x="41" y="69"/>
                  <a:pt x="41" y="71"/>
                  <a:pt x="41" y="74"/>
                </a:cubicBezTo>
                <a:cubicBezTo>
                  <a:pt x="41" y="75"/>
                  <a:pt x="40" y="76"/>
                  <a:pt x="40" y="77"/>
                </a:cubicBezTo>
                <a:cubicBezTo>
                  <a:pt x="40" y="79"/>
                  <a:pt x="40" y="82"/>
                  <a:pt x="40" y="84"/>
                </a:cubicBezTo>
                <a:cubicBezTo>
                  <a:pt x="8" y="84"/>
                  <a:pt x="8" y="84"/>
                  <a:pt x="8" y="84"/>
                </a:cubicBezTo>
                <a:cubicBezTo>
                  <a:pt x="9" y="64"/>
                  <a:pt x="18" y="46"/>
                  <a:pt x="31" y="32"/>
                </a:cubicBezTo>
                <a:close/>
                <a:moveTo>
                  <a:pt x="8" y="92"/>
                </a:moveTo>
                <a:cubicBezTo>
                  <a:pt x="40" y="92"/>
                  <a:pt x="40" y="92"/>
                  <a:pt x="40" y="92"/>
                </a:cubicBezTo>
                <a:cubicBezTo>
                  <a:pt x="40" y="94"/>
                  <a:pt x="40" y="97"/>
                  <a:pt x="40" y="99"/>
                </a:cubicBezTo>
                <a:cubicBezTo>
                  <a:pt x="40" y="100"/>
                  <a:pt x="41" y="101"/>
                  <a:pt x="41" y="102"/>
                </a:cubicBezTo>
                <a:cubicBezTo>
                  <a:pt x="41" y="105"/>
                  <a:pt x="41" y="107"/>
                  <a:pt x="42" y="110"/>
                </a:cubicBezTo>
                <a:cubicBezTo>
                  <a:pt x="42" y="111"/>
                  <a:pt x="42" y="112"/>
                  <a:pt x="42" y="113"/>
                </a:cubicBezTo>
                <a:cubicBezTo>
                  <a:pt x="43" y="119"/>
                  <a:pt x="45" y="126"/>
                  <a:pt x="46" y="132"/>
                </a:cubicBezTo>
                <a:cubicBezTo>
                  <a:pt x="47" y="132"/>
                  <a:pt x="47" y="133"/>
                  <a:pt x="47" y="133"/>
                </a:cubicBezTo>
                <a:cubicBezTo>
                  <a:pt x="41" y="136"/>
                  <a:pt x="35" y="140"/>
                  <a:pt x="31" y="144"/>
                </a:cubicBezTo>
                <a:cubicBezTo>
                  <a:pt x="18" y="130"/>
                  <a:pt x="9" y="112"/>
                  <a:pt x="8" y="92"/>
                </a:cubicBezTo>
                <a:close/>
                <a:moveTo>
                  <a:pt x="36" y="149"/>
                </a:moveTo>
                <a:cubicBezTo>
                  <a:pt x="40" y="146"/>
                  <a:pt x="45" y="143"/>
                  <a:pt x="50" y="140"/>
                </a:cubicBezTo>
                <a:cubicBezTo>
                  <a:pt x="50" y="141"/>
                  <a:pt x="50" y="141"/>
                  <a:pt x="50" y="142"/>
                </a:cubicBezTo>
                <a:cubicBezTo>
                  <a:pt x="50" y="142"/>
                  <a:pt x="50" y="142"/>
                  <a:pt x="50" y="142"/>
                </a:cubicBezTo>
                <a:cubicBezTo>
                  <a:pt x="53" y="148"/>
                  <a:pt x="56" y="153"/>
                  <a:pt x="59" y="158"/>
                </a:cubicBezTo>
                <a:cubicBezTo>
                  <a:pt x="59" y="158"/>
                  <a:pt x="59" y="158"/>
                  <a:pt x="59" y="158"/>
                </a:cubicBezTo>
                <a:cubicBezTo>
                  <a:pt x="61" y="161"/>
                  <a:pt x="63" y="163"/>
                  <a:pt x="64" y="164"/>
                </a:cubicBezTo>
                <a:cubicBezTo>
                  <a:pt x="54" y="161"/>
                  <a:pt x="44" y="156"/>
                  <a:pt x="36" y="149"/>
                </a:cubicBezTo>
                <a:close/>
                <a:moveTo>
                  <a:pt x="84" y="168"/>
                </a:moveTo>
                <a:cubicBezTo>
                  <a:pt x="73" y="165"/>
                  <a:pt x="63" y="154"/>
                  <a:pt x="57" y="137"/>
                </a:cubicBezTo>
                <a:cubicBezTo>
                  <a:pt x="65" y="134"/>
                  <a:pt x="74" y="133"/>
                  <a:pt x="84" y="132"/>
                </a:cubicBezTo>
                <a:lnTo>
                  <a:pt x="84" y="168"/>
                </a:lnTo>
                <a:close/>
                <a:moveTo>
                  <a:pt x="84" y="124"/>
                </a:moveTo>
                <a:cubicBezTo>
                  <a:pt x="73" y="125"/>
                  <a:pt x="63" y="127"/>
                  <a:pt x="54" y="130"/>
                </a:cubicBezTo>
                <a:cubicBezTo>
                  <a:pt x="51" y="119"/>
                  <a:pt x="48" y="106"/>
                  <a:pt x="48" y="92"/>
                </a:cubicBezTo>
                <a:cubicBezTo>
                  <a:pt x="84" y="92"/>
                  <a:pt x="84" y="92"/>
                  <a:pt x="84" y="92"/>
                </a:cubicBezTo>
                <a:lnTo>
                  <a:pt x="84" y="124"/>
                </a:lnTo>
                <a:close/>
                <a:moveTo>
                  <a:pt x="84" y="84"/>
                </a:moveTo>
                <a:cubicBezTo>
                  <a:pt x="48" y="84"/>
                  <a:pt x="48" y="84"/>
                  <a:pt x="48" y="84"/>
                </a:cubicBezTo>
                <a:cubicBezTo>
                  <a:pt x="48" y="70"/>
                  <a:pt x="51" y="57"/>
                  <a:pt x="54" y="46"/>
                </a:cubicBezTo>
                <a:cubicBezTo>
                  <a:pt x="63" y="49"/>
                  <a:pt x="73" y="51"/>
                  <a:pt x="84" y="52"/>
                </a:cubicBezTo>
                <a:lnTo>
                  <a:pt x="84" y="84"/>
                </a:lnTo>
                <a:close/>
                <a:moveTo>
                  <a:pt x="84" y="44"/>
                </a:moveTo>
                <a:cubicBezTo>
                  <a:pt x="74" y="43"/>
                  <a:pt x="65" y="42"/>
                  <a:pt x="57" y="39"/>
                </a:cubicBezTo>
                <a:cubicBezTo>
                  <a:pt x="63" y="22"/>
                  <a:pt x="73" y="11"/>
                  <a:pt x="84" y="8"/>
                </a:cubicBezTo>
                <a:lnTo>
                  <a:pt x="84" y="44"/>
                </a:lnTo>
                <a:close/>
                <a:moveTo>
                  <a:pt x="168" y="84"/>
                </a:moveTo>
                <a:cubicBezTo>
                  <a:pt x="136" y="84"/>
                  <a:pt x="136" y="84"/>
                  <a:pt x="136" y="84"/>
                </a:cubicBezTo>
                <a:cubicBezTo>
                  <a:pt x="136" y="82"/>
                  <a:pt x="136" y="79"/>
                  <a:pt x="136" y="77"/>
                </a:cubicBezTo>
                <a:cubicBezTo>
                  <a:pt x="136" y="76"/>
                  <a:pt x="135" y="75"/>
                  <a:pt x="135" y="74"/>
                </a:cubicBezTo>
                <a:cubicBezTo>
                  <a:pt x="135" y="71"/>
                  <a:pt x="135" y="69"/>
                  <a:pt x="134" y="66"/>
                </a:cubicBezTo>
                <a:cubicBezTo>
                  <a:pt x="134" y="65"/>
                  <a:pt x="134" y="64"/>
                  <a:pt x="134" y="63"/>
                </a:cubicBezTo>
                <a:cubicBezTo>
                  <a:pt x="133" y="57"/>
                  <a:pt x="131" y="50"/>
                  <a:pt x="130" y="44"/>
                </a:cubicBezTo>
                <a:cubicBezTo>
                  <a:pt x="129" y="44"/>
                  <a:pt x="129" y="43"/>
                  <a:pt x="129" y="43"/>
                </a:cubicBezTo>
                <a:cubicBezTo>
                  <a:pt x="135" y="40"/>
                  <a:pt x="141" y="36"/>
                  <a:pt x="145" y="32"/>
                </a:cubicBezTo>
                <a:cubicBezTo>
                  <a:pt x="158" y="46"/>
                  <a:pt x="167" y="64"/>
                  <a:pt x="168" y="84"/>
                </a:cubicBezTo>
                <a:close/>
                <a:moveTo>
                  <a:pt x="140" y="27"/>
                </a:moveTo>
                <a:cubicBezTo>
                  <a:pt x="136" y="30"/>
                  <a:pt x="131" y="33"/>
                  <a:pt x="126" y="36"/>
                </a:cubicBezTo>
                <a:cubicBezTo>
                  <a:pt x="126" y="35"/>
                  <a:pt x="126" y="35"/>
                  <a:pt x="126" y="34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3" y="28"/>
                  <a:pt x="120" y="23"/>
                  <a:pt x="117" y="18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5" y="15"/>
                  <a:pt x="113" y="13"/>
                  <a:pt x="112" y="12"/>
                </a:cubicBezTo>
                <a:cubicBezTo>
                  <a:pt x="122" y="15"/>
                  <a:pt x="132" y="20"/>
                  <a:pt x="140" y="27"/>
                </a:cubicBezTo>
                <a:close/>
                <a:moveTo>
                  <a:pt x="92" y="8"/>
                </a:moveTo>
                <a:cubicBezTo>
                  <a:pt x="103" y="11"/>
                  <a:pt x="113" y="22"/>
                  <a:pt x="119" y="39"/>
                </a:cubicBezTo>
                <a:cubicBezTo>
                  <a:pt x="111" y="42"/>
                  <a:pt x="102" y="43"/>
                  <a:pt x="92" y="44"/>
                </a:cubicBezTo>
                <a:lnTo>
                  <a:pt x="92" y="8"/>
                </a:lnTo>
                <a:close/>
                <a:moveTo>
                  <a:pt x="92" y="52"/>
                </a:moveTo>
                <a:cubicBezTo>
                  <a:pt x="103" y="51"/>
                  <a:pt x="113" y="49"/>
                  <a:pt x="122" y="46"/>
                </a:cubicBezTo>
                <a:cubicBezTo>
                  <a:pt x="125" y="57"/>
                  <a:pt x="128" y="70"/>
                  <a:pt x="128" y="84"/>
                </a:cubicBezTo>
                <a:cubicBezTo>
                  <a:pt x="92" y="84"/>
                  <a:pt x="92" y="84"/>
                  <a:pt x="92" y="84"/>
                </a:cubicBezTo>
                <a:lnTo>
                  <a:pt x="92" y="52"/>
                </a:lnTo>
                <a:close/>
                <a:moveTo>
                  <a:pt x="92" y="92"/>
                </a:moveTo>
                <a:cubicBezTo>
                  <a:pt x="128" y="92"/>
                  <a:pt x="128" y="92"/>
                  <a:pt x="128" y="92"/>
                </a:cubicBezTo>
                <a:cubicBezTo>
                  <a:pt x="128" y="106"/>
                  <a:pt x="125" y="119"/>
                  <a:pt x="122" y="130"/>
                </a:cubicBezTo>
                <a:cubicBezTo>
                  <a:pt x="113" y="127"/>
                  <a:pt x="103" y="125"/>
                  <a:pt x="92" y="124"/>
                </a:cubicBezTo>
                <a:lnTo>
                  <a:pt x="92" y="92"/>
                </a:lnTo>
                <a:close/>
                <a:moveTo>
                  <a:pt x="92" y="168"/>
                </a:moveTo>
                <a:cubicBezTo>
                  <a:pt x="92" y="132"/>
                  <a:pt x="92" y="132"/>
                  <a:pt x="92" y="132"/>
                </a:cubicBezTo>
                <a:cubicBezTo>
                  <a:pt x="102" y="133"/>
                  <a:pt x="111" y="134"/>
                  <a:pt x="119" y="137"/>
                </a:cubicBezTo>
                <a:cubicBezTo>
                  <a:pt x="113" y="154"/>
                  <a:pt x="103" y="165"/>
                  <a:pt x="92" y="168"/>
                </a:cubicBezTo>
                <a:close/>
                <a:moveTo>
                  <a:pt x="112" y="164"/>
                </a:moveTo>
                <a:cubicBezTo>
                  <a:pt x="113" y="163"/>
                  <a:pt x="115" y="161"/>
                  <a:pt x="117" y="158"/>
                </a:cubicBezTo>
                <a:cubicBezTo>
                  <a:pt x="117" y="158"/>
                  <a:pt x="117" y="158"/>
                  <a:pt x="117" y="158"/>
                </a:cubicBezTo>
                <a:cubicBezTo>
                  <a:pt x="120" y="153"/>
                  <a:pt x="123" y="148"/>
                  <a:pt x="126" y="142"/>
                </a:cubicBezTo>
                <a:cubicBezTo>
                  <a:pt x="126" y="142"/>
                  <a:pt x="126" y="142"/>
                  <a:pt x="126" y="142"/>
                </a:cubicBezTo>
                <a:cubicBezTo>
                  <a:pt x="126" y="141"/>
                  <a:pt x="126" y="141"/>
                  <a:pt x="126" y="140"/>
                </a:cubicBezTo>
                <a:cubicBezTo>
                  <a:pt x="131" y="143"/>
                  <a:pt x="136" y="146"/>
                  <a:pt x="140" y="149"/>
                </a:cubicBezTo>
                <a:cubicBezTo>
                  <a:pt x="132" y="156"/>
                  <a:pt x="122" y="161"/>
                  <a:pt x="112" y="164"/>
                </a:cubicBezTo>
                <a:close/>
                <a:moveTo>
                  <a:pt x="145" y="144"/>
                </a:moveTo>
                <a:cubicBezTo>
                  <a:pt x="141" y="140"/>
                  <a:pt x="135" y="136"/>
                  <a:pt x="129" y="133"/>
                </a:cubicBezTo>
                <a:cubicBezTo>
                  <a:pt x="129" y="133"/>
                  <a:pt x="129" y="132"/>
                  <a:pt x="130" y="132"/>
                </a:cubicBezTo>
                <a:cubicBezTo>
                  <a:pt x="131" y="126"/>
                  <a:pt x="133" y="119"/>
                  <a:pt x="134" y="113"/>
                </a:cubicBezTo>
                <a:cubicBezTo>
                  <a:pt x="134" y="112"/>
                  <a:pt x="134" y="111"/>
                  <a:pt x="134" y="110"/>
                </a:cubicBezTo>
                <a:cubicBezTo>
                  <a:pt x="135" y="107"/>
                  <a:pt x="135" y="105"/>
                  <a:pt x="135" y="102"/>
                </a:cubicBezTo>
                <a:cubicBezTo>
                  <a:pt x="135" y="101"/>
                  <a:pt x="136" y="100"/>
                  <a:pt x="136" y="99"/>
                </a:cubicBezTo>
                <a:cubicBezTo>
                  <a:pt x="136" y="97"/>
                  <a:pt x="136" y="94"/>
                  <a:pt x="136" y="92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7" y="112"/>
                  <a:pt x="158" y="130"/>
                  <a:pt x="145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4" name="Freeform 752"/>
          <p:cNvSpPr>
            <a:spLocks noEditPoints="1"/>
          </p:cNvSpPr>
          <p:nvPr/>
        </p:nvSpPr>
        <p:spPr bwMode="auto">
          <a:xfrm>
            <a:off x="2434070" y="5628628"/>
            <a:ext cx="502358" cy="515582"/>
          </a:xfrm>
          <a:custGeom>
            <a:avLst/>
            <a:gdLst>
              <a:gd name="T0" fmla="*/ 0 w 176"/>
              <a:gd name="T1" fmla="*/ 104 h 176"/>
              <a:gd name="T2" fmla="*/ 144 w 176"/>
              <a:gd name="T3" fmla="*/ 104 h 176"/>
              <a:gd name="T4" fmla="*/ 50 w 176"/>
              <a:gd name="T5" fmla="*/ 44 h 176"/>
              <a:gd name="T6" fmla="*/ 32 w 176"/>
              <a:gd name="T7" fmla="*/ 55 h 176"/>
              <a:gd name="T8" fmla="*/ 26 w 176"/>
              <a:gd name="T9" fmla="*/ 60 h 176"/>
              <a:gd name="T10" fmla="*/ 32 w 176"/>
              <a:gd name="T11" fmla="*/ 100 h 176"/>
              <a:gd name="T12" fmla="*/ 26 w 176"/>
              <a:gd name="T13" fmla="*/ 60 h 176"/>
              <a:gd name="T14" fmla="*/ 32 w 176"/>
              <a:gd name="T15" fmla="*/ 108 h 176"/>
              <a:gd name="T16" fmla="*/ 26 w 176"/>
              <a:gd name="T17" fmla="*/ 148 h 176"/>
              <a:gd name="T18" fmla="*/ 32 w 176"/>
              <a:gd name="T19" fmla="*/ 153 h 176"/>
              <a:gd name="T20" fmla="*/ 50 w 176"/>
              <a:gd name="T21" fmla="*/ 164 h 176"/>
              <a:gd name="T22" fmla="*/ 68 w 176"/>
              <a:gd name="T23" fmla="*/ 167 h 176"/>
              <a:gd name="T24" fmla="*/ 68 w 176"/>
              <a:gd name="T25" fmla="*/ 140 h 176"/>
              <a:gd name="T26" fmla="*/ 68 w 176"/>
              <a:gd name="T27" fmla="*/ 132 h 176"/>
              <a:gd name="T28" fmla="*/ 40 w 176"/>
              <a:gd name="T29" fmla="*/ 108 h 176"/>
              <a:gd name="T30" fmla="*/ 68 w 176"/>
              <a:gd name="T31" fmla="*/ 132 h 176"/>
              <a:gd name="T32" fmla="*/ 40 w 176"/>
              <a:gd name="T33" fmla="*/ 100 h 176"/>
              <a:gd name="T34" fmla="*/ 68 w 176"/>
              <a:gd name="T35" fmla="*/ 76 h 176"/>
              <a:gd name="T36" fmla="*/ 68 w 176"/>
              <a:gd name="T37" fmla="*/ 68 h 176"/>
              <a:gd name="T38" fmla="*/ 68 w 176"/>
              <a:gd name="T39" fmla="*/ 41 h 176"/>
              <a:gd name="T40" fmla="*/ 112 w 176"/>
              <a:gd name="T41" fmla="*/ 55 h 176"/>
              <a:gd name="T42" fmla="*/ 94 w 176"/>
              <a:gd name="T43" fmla="*/ 44 h 176"/>
              <a:gd name="T44" fmla="*/ 76 w 176"/>
              <a:gd name="T45" fmla="*/ 41 h 176"/>
              <a:gd name="T46" fmla="*/ 76 w 176"/>
              <a:gd name="T47" fmla="*/ 68 h 176"/>
              <a:gd name="T48" fmla="*/ 76 w 176"/>
              <a:gd name="T49" fmla="*/ 76 h 176"/>
              <a:gd name="T50" fmla="*/ 104 w 176"/>
              <a:gd name="T51" fmla="*/ 100 h 176"/>
              <a:gd name="T52" fmla="*/ 76 w 176"/>
              <a:gd name="T53" fmla="*/ 76 h 176"/>
              <a:gd name="T54" fmla="*/ 104 w 176"/>
              <a:gd name="T55" fmla="*/ 108 h 176"/>
              <a:gd name="T56" fmla="*/ 76 w 176"/>
              <a:gd name="T57" fmla="*/ 132 h 176"/>
              <a:gd name="T58" fmla="*/ 76 w 176"/>
              <a:gd name="T59" fmla="*/ 167 h 176"/>
              <a:gd name="T60" fmla="*/ 97 w 176"/>
              <a:gd name="T61" fmla="*/ 144 h 176"/>
              <a:gd name="T62" fmla="*/ 94 w 176"/>
              <a:gd name="T63" fmla="*/ 164 h 176"/>
              <a:gd name="T64" fmla="*/ 112 w 176"/>
              <a:gd name="T65" fmla="*/ 153 h 176"/>
              <a:gd name="T66" fmla="*/ 118 w 176"/>
              <a:gd name="T67" fmla="*/ 148 h 176"/>
              <a:gd name="T68" fmla="*/ 112 w 176"/>
              <a:gd name="T69" fmla="*/ 108 h 176"/>
              <a:gd name="T70" fmla="*/ 118 w 176"/>
              <a:gd name="T71" fmla="*/ 148 h 176"/>
              <a:gd name="T72" fmla="*/ 107 w 176"/>
              <a:gd name="T73" fmla="*/ 68 h 176"/>
              <a:gd name="T74" fmla="*/ 136 w 176"/>
              <a:gd name="T75" fmla="*/ 100 h 176"/>
              <a:gd name="T76" fmla="*/ 104 w 176"/>
              <a:gd name="T77" fmla="*/ 0 h 176"/>
              <a:gd name="T78" fmla="*/ 66 w 176"/>
              <a:gd name="T79" fmla="*/ 24 h 176"/>
              <a:gd name="T80" fmla="*/ 82 w 176"/>
              <a:gd name="T81" fmla="*/ 12 h 176"/>
              <a:gd name="T82" fmla="*/ 83 w 176"/>
              <a:gd name="T83" fmla="*/ 25 h 176"/>
              <a:gd name="T84" fmla="*/ 100 w 176"/>
              <a:gd name="T85" fmla="*/ 29 h 176"/>
              <a:gd name="T86" fmla="*/ 108 w 176"/>
              <a:gd name="T87" fmla="*/ 9 h 176"/>
              <a:gd name="T88" fmla="*/ 113 w 176"/>
              <a:gd name="T89" fmla="*/ 35 h 176"/>
              <a:gd name="T90" fmla="*/ 131 w 176"/>
              <a:gd name="T91" fmla="*/ 39 h 176"/>
              <a:gd name="T92" fmla="*/ 147 w 176"/>
              <a:gd name="T93" fmla="*/ 76 h 176"/>
              <a:gd name="T94" fmla="*/ 151 w 176"/>
              <a:gd name="T95" fmla="*/ 115 h 176"/>
              <a:gd name="T96" fmla="*/ 176 w 176"/>
              <a:gd name="T97" fmla="*/ 72 h 176"/>
              <a:gd name="T98" fmla="*/ 126 w 176"/>
              <a:gd name="T99" fmla="*/ 12 h 176"/>
              <a:gd name="T100" fmla="*/ 136 w 176"/>
              <a:gd name="T101" fmla="*/ 28 h 176"/>
              <a:gd name="T102" fmla="*/ 144 w 176"/>
              <a:gd name="T103" fmla="*/ 68 h 176"/>
              <a:gd name="T104" fmla="*/ 150 w 176"/>
              <a:gd name="T105" fmla="*/ 28 h 176"/>
              <a:gd name="T106" fmla="*/ 144 w 176"/>
              <a:gd name="T107" fmla="*/ 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76">
                <a:moveTo>
                  <a:pt x="72" y="32"/>
                </a:moveTo>
                <a:cubicBezTo>
                  <a:pt x="32" y="32"/>
                  <a:pt x="0" y="64"/>
                  <a:pt x="0" y="104"/>
                </a:cubicBezTo>
                <a:cubicBezTo>
                  <a:pt x="0" y="144"/>
                  <a:pt x="32" y="176"/>
                  <a:pt x="72" y="176"/>
                </a:cubicBezTo>
                <a:cubicBezTo>
                  <a:pt x="112" y="176"/>
                  <a:pt x="144" y="144"/>
                  <a:pt x="144" y="104"/>
                </a:cubicBezTo>
                <a:cubicBezTo>
                  <a:pt x="144" y="64"/>
                  <a:pt x="112" y="32"/>
                  <a:pt x="72" y="32"/>
                </a:cubicBezTo>
                <a:close/>
                <a:moveTo>
                  <a:pt x="50" y="44"/>
                </a:moveTo>
                <a:cubicBezTo>
                  <a:pt x="46" y="49"/>
                  <a:pt x="43" y="54"/>
                  <a:pt x="40" y="60"/>
                </a:cubicBezTo>
                <a:cubicBezTo>
                  <a:pt x="37" y="59"/>
                  <a:pt x="34" y="57"/>
                  <a:pt x="32" y="55"/>
                </a:cubicBezTo>
                <a:cubicBezTo>
                  <a:pt x="37" y="50"/>
                  <a:pt x="43" y="47"/>
                  <a:pt x="50" y="44"/>
                </a:cubicBezTo>
                <a:close/>
                <a:moveTo>
                  <a:pt x="26" y="60"/>
                </a:moveTo>
                <a:cubicBezTo>
                  <a:pt x="29" y="63"/>
                  <a:pt x="33" y="66"/>
                  <a:pt x="37" y="68"/>
                </a:cubicBezTo>
                <a:cubicBezTo>
                  <a:pt x="34" y="77"/>
                  <a:pt x="32" y="88"/>
                  <a:pt x="32" y="100"/>
                </a:cubicBezTo>
                <a:cubicBezTo>
                  <a:pt x="8" y="100"/>
                  <a:pt x="8" y="100"/>
                  <a:pt x="8" y="100"/>
                </a:cubicBezTo>
                <a:cubicBezTo>
                  <a:pt x="9" y="84"/>
                  <a:pt x="16" y="70"/>
                  <a:pt x="26" y="60"/>
                </a:cubicBezTo>
                <a:close/>
                <a:moveTo>
                  <a:pt x="8" y="108"/>
                </a:moveTo>
                <a:cubicBezTo>
                  <a:pt x="32" y="108"/>
                  <a:pt x="32" y="108"/>
                  <a:pt x="32" y="108"/>
                </a:cubicBezTo>
                <a:cubicBezTo>
                  <a:pt x="32" y="120"/>
                  <a:pt x="34" y="131"/>
                  <a:pt x="37" y="140"/>
                </a:cubicBezTo>
                <a:cubicBezTo>
                  <a:pt x="33" y="142"/>
                  <a:pt x="29" y="145"/>
                  <a:pt x="26" y="148"/>
                </a:cubicBezTo>
                <a:cubicBezTo>
                  <a:pt x="16" y="138"/>
                  <a:pt x="9" y="124"/>
                  <a:pt x="8" y="108"/>
                </a:cubicBezTo>
                <a:close/>
                <a:moveTo>
                  <a:pt x="32" y="153"/>
                </a:moveTo>
                <a:cubicBezTo>
                  <a:pt x="34" y="151"/>
                  <a:pt x="37" y="149"/>
                  <a:pt x="40" y="148"/>
                </a:cubicBezTo>
                <a:cubicBezTo>
                  <a:pt x="43" y="154"/>
                  <a:pt x="46" y="159"/>
                  <a:pt x="50" y="164"/>
                </a:cubicBezTo>
                <a:cubicBezTo>
                  <a:pt x="43" y="161"/>
                  <a:pt x="37" y="158"/>
                  <a:pt x="32" y="153"/>
                </a:cubicBezTo>
                <a:close/>
                <a:moveTo>
                  <a:pt x="68" y="167"/>
                </a:moveTo>
                <a:cubicBezTo>
                  <a:pt x="60" y="165"/>
                  <a:pt x="52" y="157"/>
                  <a:pt x="47" y="144"/>
                </a:cubicBezTo>
                <a:cubicBezTo>
                  <a:pt x="53" y="142"/>
                  <a:pt x="61" y="141"/>
                  <a:pt x="68" y="140"/>
                </a:cubicBezTo>
                <a:lnTo>
                  <a:pt x="68" y="167"/>
                </a:lnTo>
                <a:close/>
                <a:moveTo>
                  <a:pt x="68" y="132"/>
                </a:moveTo>
                <a:cubicBezTo>
                  <a:pt x="60" y="133"/>
                  <a:pt x="52" y="134"/>
                  <a:pt x="45" y="137"/>
                </a:cubicBezTo>
                <a:cubicBezTo>
                  <a:pt x="42" y="128"/>
                  <a:pt x="40" y="119"/>
                  <a:pt x="40" y="108"/>
                </a:cubicBezTo>
                <a:cubicBezTo>
                  <a:pt x="68" y="108"/>
                  <a:pt x="68" y="108"/>
                  <a:pt x="68" y="108"/>
                </a:cubicBezTo>
                <a:lnTo>
                  <a:pt x="68" y="132"/>
                </a:lnTo>
                <a:close/>
                <a:moveTo>
                  <a:pt x="68" y="100"/>
                </a:moveTo>
                <a:cubicBezTo>
                  <a:pt x="40" y="100"/>
                  <a:pt x="40" y="100"/>
                  <a:pt x="40" y="100"/>
                </a:cubicBezTo>
                <a:cubicBezTo>
                  <a:pt x="40" y="89"/>
                  <a:pt x="42" y="80"/>
                  <a:pt x="45" y="71"/>
                </a:cubicBezTo>
                <a:cubicBezTo>
                  <a:pt x="52" y="74"/>
                  <a:pt x="60" y="75"/>
                  <a:pt x="68" y="76"/>
                </a:cubicBezTo>
                <a:lnTo>
                  <a:pt x="68" y="100"/>
                </a:lnTo>
                <a:close/>
                <a:moveTo>
                  <a:pt x="68" y="68"/>
                </a:moveTo>
                <a:cubicBezTo>
                  <a:pt x="61" y="67"/>
                  <a:pt x="53" y="66"/>
                  <a:pt x="47" y="64"/>
                </a:cubicBezTo>
                <a:cubicBezTo>
                  <a:pt x="52" y="51"/>
                  <a:pt x="60" y="43"/>
                  <a:pt x="68" y="41"/>
                </a:cubicBezTo>
                <a:lnTo>
                  <a:pt x="68" y="68"/>
                </a:lnTo>
                <a:close/>
                <a:moveTo>
                  <a:pt x="112" y="55"/>
                </a:moveTo>
                <a:cubicBezTo>
                  <a:pt x="110" y="57"/>
                  <a:pt x="107" y="59"/>
                  <a:pt x="104" y="60"/>
                </a:cubicBezTo>
                <a:cubicBezTo>
                  <a:pt x="101" y="54"/>
                  <a:pt x="98" y="49"/>
                  <a:pt x="94" y="44"/>
                </a:cubicBezTo>
                <a:cubicBezTo>
                  <a:pt x="101" y="47"/>
                  <a:pt x="107" y="50"/>
                  <a:pt x="112" y="55"/>
                </a:cubicBezTo>
                <a:close/>
                <a:moveTo>
                  <a:pt x="76" y="41"/>
                </a:moveTo>
                <a:cubicBezTo>
                  <a:pt x="84" y="43"/>
                  <a:pt x="92" y="51"/>
                  <a:pt x="97" y="64"/>
                </a:cubicBezTo>
                <a:cubicBezTo>
                  <a:pt x="91" y="66"/>
                  <a:pt x="83" y="67"/>
                  <a:pt x="76" y="68"/>
                </a:cubicBezTo>
                <a:lnTo>
                  <a:pt x="76" y="41"/>
                </a:lnTo>
                <a:close/>
                <a:moveTo>
                  <a:pt x="76" y="76"/>
                </a:moveTo>
                <a:cubicBezTo>
                  <a:pt x="84" y="75"/>
                  <a:pt x="92" y="74"/>
                  <a:pt x="99" y="71"/>
                </a:cubicBezTo>
                <a:cubicBezTo>
                  <a:pt x="102" y="80"/>
                  <a:pt x="104" y="89"/>
                  <a:pt x="104" y="100"/>
                </a:cubicBezTo>
                <a:cubicBezTo>
                  <a:pt x="76" y="100"/>
                  <a:pt x="76" y="100"/>
                  <a:pt x="76" y="100"/>
                </a:cubicBezTo>
                <a:lnTo>
                  <a:pt x="76" y="76"/>
                </a:lnTo>
                <a:close/>
                <a:moveTo>
                  <a:pt x="76" y="108"/>
                </a:moveTo>
                <a:cubicBezTo>
                  <a:pt x="104" y="108"/>
                  <a:pt x="104" y="108"/>
                  <a:pt x="104" y="108"/>
                </a:cubicBezTo>
                <a:cubicBezTo>
                  <a:pt x="104" y="119"/>
                  <a:pt x="102" y="128"/>
                  <a:pt x="99" y="137"/>
                </a:cubicBezTo>
                <a:cubicBezTo>
                  <a:pt x="92" y="134"/>
                  <a:pt x="84" y="133"/>
                  <a:pt x="76" y="132"/>
                </a:cubicBezTo>
                <a:lnTo>
                  <a:pt x="76" y="108"/>
                </a:lnTo>
                <a:close/>
                <a:moveTo>
                  <a:pt x="76" y="167"/>
                </a:moveTo>
                <a:cubicBezTo>
                  <a:pt x="76" y="140"/>
                  <a:pt x="76" y="140"/>
                  <a:pt x="76" y="140"/>
                </a:cubicBezTo>
                <a:cubicBezTo>
                  <a:pt x="83" y="141"/>
                  <a:pt x="91" y="142"/>
                  <a:pt x="97" y="144"/>
                </a:cubicBezTo>
                <a:cubicBezTo>
                  <a:pt x="92" y="157"/>
                  <a:pt x="84" y="165"/>
                  <a:pt x="76" y="167"/>
                </a:cubicBezTo>
                <a:close/>
                <a:moveTo>
                  <a:pt x="94" y="164"/>
                </a:moveTo>
                <a:cubicBezTo>
                  <a:pt x="98" y="159"/>
                  <a:pt x="101" y="154"/>
                  <a:pt x="104" y="148"/>
                </a:cubicBezTo>
                <a:cubicBezTo>
                  <a:pt x="107" y="149"/>
                  <a:pt x="110" y="151"/>
                  <a:pt x="112" y="153"/>
                </a:cubicBezTo>
                <a:cubicBezTo>
                  <a:pt x="107" y="158"/>
                  <a:pt x="101" y="161"/>
                  <a:pt x="94" y="164"/>
                </a:cubicBezTo>
                <a:close/>
                <a:moveTo>
                  <a:pt x="118" y="148"/>
                </a:moveTo>
                <a:cubicBezTo>
                  <a:pt x="115" y="145"/>
                  <a:pt x="111" y="142"/>
                  <a:pt x="107" y="140"/>
                </a:cubicBezTo>
                <a:cubicBezTo>
                  <a:pt x="110" y="131"/>
                  <a:pt x="112" y="120"/>
                  <a:pt x="112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5" y="124"/>
                  <a:pt x="128" y="138"/>
                  <a:pt x="118" y="148"/>
                </a:cubicBezTo>
                <a:close/>
                <a:moveTo>
                  <a:pt x="112" y="100"/>
                </a:moveTo>
                <a:cubicBezTo>
                  <a:pt x="112" y="88"/>
                  <a:pt x="110" y="77"/>
                  <a:pt x="107" y="68"/>
                </a:cubicBezTo>
                <a:cubicBezTo>
                  <a:pt x="111" y="66"/>
                  <a:pt x="115" y="63"/>
                  <a:pt x="118" y="60"/>
                </a:cubicBezTo>
                <a:cubicBezTo>
                  <a:pt x="128" y="70"/>
                  <a:pt x="135" y="84"/>
                  <a:pt x="136" y="100"/>
                </a:cubicBezTo>
                <a:lnTo>
                  <a:pt x="112" y="100"/>
                </a:lnTo>
                <a:close/>
                <a:moveTo>
                  <a:pt x="104" y="0"/>
                </a:moveTo>
                <a:cubicBezTo>
                  <a:pt x="81" y="0"/>
                  <a:pt x="60" y="11"/>
                  <a:pt x="47" y="28"/>
                </a:cubicBezTo>
                <a:cubicBezTo>
                  <a:pt x="53" y="26"/>
                  <a:pt x="59" y="25"/>
                  <a:pt x="66" y="24"/>
                </a:cubicBezTo>
                <a:cubicBezTo>
                  <a:pt x="65" y="24"/>
                  <a:pt x="64" y="23"/>
                  <a:pt x="64" y="23"/>
                </a:cubicBezTo>
                <a:cubicBezTo>
                  <a:pt x="69" y="18"/>
                  <a:pt x="75" y="15"/>
                  <a:pt x="82" y="12"/>
                </a:cubicBezTo>
                <a:cubicBezTo>
                  <a:pt x="79" y="15"/>
                  <a:pt x="76" y="20"/>
                  <a:pt x="74" y="24"/>
                </a:cubicBezTo>
                <a:cubicBezTo>
                  <a:pt x="77" y="24"/>
                  <a:pt x="80" y="24"/>
                  <a:pt x="83" y="25"/>
                </a:cubicBezTo>
                <a:cubicBezTo>
                  <a:pt x="87" y="16"/>
                  <a:pt x="93" y="10"/>
                  <a:pt x="100" y="9"/>
                </a:cubicBezTo>
                <a:cubicBezTo>
                  <a:pt x="100" y="29"/>
                  <a:pt x="100" y="29"/>
                  <a:pt x="100" y="29"/>
                </a:cubicBezTo>
                <a:cubicBezTo>
                  <a:pt x="103" y="30"/>
                  <a:pt x="105" y="31"/>
                  <a:pt x="108" y="33"/>
                </a:cubicBezTo>
                <a:cubicBezTo>
                  <a:pt x="108" y="9"/>
                  <a:pt x="108" y="9"/>
                  <a:pt x="108" y="9"/>
                </a:cubicBezTo>
                <a:cubicBezTo>
                  <a:pt x="116" y="11"/>
                  <a:pt x="124" y="19"/>
                  <a:pt x="129" y="32"/>
                </a:cubicBezTo>
                <a:cubicBezTo>
                  <a:pt x="124" y="33"/>
                  <a:pt x="119" y="35"/>
                  <a:pt x="113" y="35"/>
                </a:cubicBezTo>
                <a:cubicBezTo>
                  <a:pt x="116" y="37"/>
                  <a:pt x="119" y="39"/>
                  <a:pt x="122" y="42"/>
                </a:cubicBezTo>
                <a:cubicBezTo>
                  <a:pt x="125" y="41"/>
                  <a:pt x="128" y="40"/>
                  <a:pt x="131" y="39"/>
                </a:cubicBezTo>
                <a:cubicBezTo>
                  <a:pt x="133" y="44"/>
                  <a:pt x="134" y="49"/>
                  <a:pt x="135" y="54"/>
                </a:cubicBezTo>
                <a:cubicBezTo>
                  <a:pt x="140" y="61"/>
                  <a:pt x="144" y="68"/>
                  <a:pt x="147" y="76"/>
                </a:cubicBezTo>
                <a:cubicBezTo>
                  <a:pt x="168" y="76"/>
                  <a:pt x="168" y="76"/>
                  <a:pt x="168" y="76"/>
                </a:cubicBezTo>
                <a:cubicBezTo>
                  <a:pt x="167" y="91"/>
                  <a:pt x="161" y="105"/>
                  <a:pt x="151" y="115"/>
                </a:cubicBezTo>
                <a:cubicBezTo>
                  <a:pt x="150" y="120"/>
                  <a:pt x="149" y="124"/>
                  <a:pt x="148" y="129"/>
                </a:cubicBezTo>
                <a:cubicBezTo>
                  <a:pt x="165" y="116"/>
                  <a:pt x="176" y="95"/>
                  <a:pt x="176" y="72"/>
                </a:cubicBezTo>
                <a:cubicBezTo>
                  <a:pt x="176" y="32"/>
                  <a:pt x="144" y="0"/>
                  <a:pt x="104" y="0"/>
                </a:cubicBezTo>
                <a:close/>
                <a:moveTo>
                  <a:pt x="126" y="12"/>
                </a:moveTo>
                <a:cubicBezTo>
                  <a:pt x="133" y="15"/>
                  <a:pt x="139" y="18"/>
                  <a:pt x="144" y="23"/>
                </a:cubicBezTo>
                <a:cubicBezTo>
                  <a:pt x="142" y="25"/>
                  <a:pt x="139" y="27"/>
                  <a:pt x="136" y="28"/>
                </a:cubicBezTo>
                <a:cubicBezTo>
                  <a:pt x="133" y="22"/>
                  <a:pt x="130" y="17"/>
                  <a:pt x="126" y="12"/>
                </a:cubicBezTo>
                <a:close/>
                <a:moveTo>
                  <a:pt x="144" y="68"/>
                </a:moveTo>
                <a:cubicBezTo>
                  <a:pt x="144" y="56"/>
                  <a:pt x="142" y="45"/>
                  <a:pt x="139" y="36"/>
                </a:cubicBezTo>
                <a:cubicBezTo>
                  <a:pt x="143" y="34"/>
                  <a:pt x="147" y="31"/>
                  <a:pt x="150" y="28"/>
                </a:cubicBezTo>
                <a:cubicBezTo>
                  <a:pt x="160" y="38"/>
                  <a:pt x="167" y="52"/>
                  <a:pt x="168" y="68"/>
                </a:cubicBezTo>
                <a:lnTo>
                  <a:pt x="144" y="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5" name="Freeform 753"/>
          <p:cNvSpPr>
            <a:spLocks noEditPoints="1"/>
          </p:cNvSpPr>
          <p:nvPr/>
        </p:nvSpPr>
        <p:spPr bwMode="auto">
          <a:xfrm>
            <a:off x="3412347" y="5628628"/>
            <a:ext cx="502358" cy="515582"/>
          </a:xfrm>
          <a:custGeom>
            <a:avLst/>
            <a:gdLst>
              <a:gd name="T0" fmla="*/ 80 w 176"/>
              <a:gd name="T1" fmla="*/ 95 h 176"/>
              <a:gd name="T2" fmla="*/ 75 w 176"/>
              <a:gd name="T3" fmla="*/ 132 h 176"/>
              <a:gd name="T4" fmla="*/ 88 w 176"/>
              <a:gd name="T5" fmla="*/ 149 h 176"/>
              <a:gd name="T6" fmla="*/ 98 w 176"/>
              <a:gd name="T7" fmla="*/ 106 h 176"/>
              <a:gd name="T8" fmla="*/ 132 w 176"/>
              <a:gd name="T9" fmla="*/ 113 h 176"/>
              <a:gd name="T10" fmla="*/ 132 w 176"/>
              <a:gd name="T11" fmla="*/ 105 h 176"/>
              <a:gd name="T12" fmla="*/ 85 w 176"/>
              <a:gd name="T13" fmla="*/ 65 h 176"/>
              <a:gd name="T14" fmla="*/ 84 w 176"/>
              <a:gd name="T15" fmla="*/ 48 h 176"/>
              <a:gd name="T16" fmla="*/ 76 w 176"/>
              <a:gd name="T17" fmla="*/ 46 h 176"/>
              <a:gd name="T18" fmla="*/ 66 w 176"/>
              <a:gd name="T19" fmla="*/ 37 h 176"/>
              <a:gd name="T20" fmla="*/ 42 w 176"/>
              <a:gd name="T21" fmla="*/ 33 h 176"/>
              <a:gd name="T22" fmla="*/ 31 w 176"/>
              <a:gd name="T23" fmla="*/ 79 h 176"/>
              <a:gd name="T24" fmla="*/ 56 w 176"/>
              <a:gd name="T25" fmla="*/ 94 h 176"/>
              <a:gd name="T26" fmla="*/ 62 w 176"/>
              <a:gd name="T27" fmla="*/ 83 h 176"/>
              <a:gd name="T28" fmla="*/ 88 w 176"/>
              <a:gd name="T29" fmla="*/ 0 h 176"/>
              <a:gd name="T30" fmla="*/ 88 w 176"/>
              <a:gd name="T31" fmla="*/ 176 h 176"/>
              <a:gd name="T32" fmla="*/ 88 w 176"/>
              <a:gd name="T33" fmla="*/ 0 h 176"/>
              <a:gd name="T34" fmla="*/ 8 w 176"/>
              <a:gd name="T35" fmla="*/ 88 h 176"/>
              <a:gd name="T36" fmla="*/ 168 w 176"/>
              <a:gd name="T37" fmla="*/ 88 h 176"/>
              <a:gd name="T38" fmla="*/ 160 w 176"/>
              <a:gd name="T39" fmla="*/ 81 h 176"/>
              <a:gd name="T40" fmla="*/ 159 w 176"/>
              <a:gd name="T41" fmla="*/ 75 h 176"/>
              <a:gd name="T42" fmla="*/ 157 w 176"/>
              <a:gd name="T43" fmla="*/ 68 h 176"/>
              <a:gd name="T44" fmla="*/ 155 w 176"/>
              <a:gd name="T45" fmla="*/ 60 h 176"/>
              <a:gd name="T46" fmla="*/ 152 w 176"/>
              <a:gd name="T47" fmla="*/ 55 h 176"/>
              <a:gd name="T48" fmla="*/ 149 w 176"/>
              <a:gd name="T49" fmla="*/ 50 h 176"/>
              <a:gd name="T50" fmla="*/ 146 w 176"/>
              <a:gd name="T51" fmla="*/ 45 h 176"/>
              <a:gd name="T52" fmla="*/ 136 w 176"/>
              <a:gd name="T53" fmla="*/ 34 h 176"/>
              <a:gd name="T54" fmla="*/ 132 w 176"/>
              <a:gd name="T55" fmla="*/ 31 h 176"/>
              <a:gd name="T56" fmla="*/ 106 w 176"/>
              <a:gd name="T57" fmla="*/ 29 h 176"/>
              <a:gd name="T58" fmla="*/ 110 w 176"/>
              <a:gd name="T59" fmla="*/ 48 h 176"/>
              <a:gd name="T60" fmla="*/ 132 w 176"/>
              <a:gd name="T61" fmla="*/ 56 h 176"/>
              <a:gd name="T62" fmla="*/ 144 w 176"/>
              <a:gd name="T63" fmla="*/ 99 h 176"/>
              <a:gd name="T64" fmla="*/ 158 w 176"/>
              <a:gd name="T65" fmla="*/ 103 h 176"/>
              <a:gd name="T66" fmla="*/ 159 w 176"/>
              <a:gd name="T67" fmla="*/ 97 h 176"/>
              <a:gd name="T68" fmla="*/ 160 w 176"/>
              <a:gd name="T69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" h="176">
                <a:moveTo>
                  <a:pt x="98" y="106"/>
                </a:moveTo>
                <a:cubicBezTo>
                  <a:pt x="90" y="98"/>
                  <a:pt x="91" y="95"/>
                  <a:pt x="80" y="95"/>
                </a:cubicBezTo>
                <a:cubicBezTo>
                  <a:pt x="69" y="95"/>
                  <a:pt x="62" y="98"/>
                  <a:pt x="65" y="113"/>
                </a:cubicBezTo>
                <a:cubicBezTo>
                  <a:pt x="68" y="128"/>
                  <a:pt x="76" y="121"/>
                  <a:pt x="75" y="132"/>
                </a:cubicBezTo>
                <a:cubicBezTo>
                  <a:pt x="74" y="144"/>
                  <a:pt x="77" y="146"/>
                  <a:pt x="79" y="149"/>
                </a:cubicBezTo>
                <a:cubicBezTo>
                  <a:pt x="81" y="152"/>
                  <a:pt x="86" y="160"/>
                  <a:pt x="88" y="149"/>
                </a:cubicBezTo>
                <a:cubicBezTo>
                  <a:pt x="90" y="137"/>
                  <a:pt x="94" y="131"/>
                  <a:pt x="98" y="126"/>
                </a:cubicBezTo>
                <a:cubicBezTo>
                  <a:pt x="102" y="120"/>
                  <a:pt x="107" y="113"/>
                  <a:pt x="98" y="106"/>
                </a:cubicBezTo>
                <a:close/>
                <a:moveTo>
                  <a:pt x="132" y="105"/>
                </a:moveTo>
                <a:cubicBezTo>
                  <a:pt x="130" y="107"/>
                  <a:pt x="130" y="111"/>
                  <a:pt x="132" y="113"/>
                </a:cubicBezTo>
                <a:cubicBezTo>
                  <a:pt x="134" y="115"/>
                  <a:pt x="139" y="118"/>
                  <a:pt x="141" y="113"/>
                </a:cubicBezTo>
                <a:cubicBezTo>
                  <a:pt x="142" y="108"/>
                  <a:pt x="135" y="103"/>
                  <a:pt x="132" y="105"/>
                </a:cubicBezTo>
                <a:close/>
                <a:moveTo>
                  <a:pt x="69" y="79"/>
                </a:moveTo>
                <a:cubicBezTo>
                  <a:pt x="69" y="74"/>
                  <a:pt x="78" y="68"/>
                  <a:pt x="85" y="65"/>
                </a:cubicBezTo>
                <a:cubicBezTo>
                  <a:pt x="91" y="62"/>
                  <a:pt x="97" y="61"/>
                  <a:pt x="96" y="56"/>
                </a:cubicBezTo>
                <a:cubicBezTo>
                  <a:pt x="95" y="52"/>
                  <a:pt x="93" y="48"/>
                  <a:pt x="84" y="48"/>
                </a:cubicBezTo>
                <a:cubicBezTo>
                  <a:pt x="74" y="48"/>
                  <a:pt x="78" y="61"/>
                  <a:pt x="70" y="53"/>
                </a:cubicBezTo>
                <a:cubicBezTo>
                  <a:pt x="62" y="46"/>
                  <a:pt x="72" y="48"/>
                  <a:pt x="76" y="46"/>
                </a:cubicBezTo>
                <a:cubicBezTo>
                  <a:pt x="80" y="44"/>
                  <a:pt x="84" y="37"/>
                  <a:pt x="77" y="36"/>
                </a:cubicBezTo>
                <a:cubicBezTo>
                  <a:pt x="70" y="36"/>
                  <a:pt x="71" y="39"/>
                  <a:pt x="66" y="37"/>
                </a:cubicBezTo>
                <a:cubicBezTo>
                  <a:pt x="60" y="35"/>
                  <a:pt x="58" y="44"/>
                  <a:pt x="54" y="43"/>
                </a:cubicBezTo>
                <a:cubicBezTo>
                  <a:pt x="52" y="42"/>
                  <a:pt x="46" y="38"/>
                  <a:pt x="42" y="33"/>
                </a:cubicBezTo>
                <a:cubicBezTo>
                  <a:pt x="33" y="40"/>
                  <a:pt x="27" y="49"/>
                  <a:pt x="22" y="59"/>
                </a:cubicBezTo>
                <a:cubicBezTo>
                  <a:pt x="23" y="72"/>
                  <a:pt x="31" y="79"/>
                  <a:pt x="31" y="79"/>
                </a:cubicBezTo>
                <a:cubicBezTo>
                  <a:pt x="31" y="79"/>
                  <a:pt x="35" y="88"/>
                  <a:pt x="57" y="99"/>
                </a:cubicBezTo>
                <a:cubicBezTo>
                  <a:pt x="57" y="99"/>
                  <a:pt x="61" y="99"/>
                  <a:pt x="56" y="94"/>
                </a:cubicBezTo>
                <a:cubicBezTo>
                  <a:pt x="51" y="89"/>
                  <a:pt x="46" y="83"/>
                  <a:pt x="52" y="80"/>
                </a:cubicBezTo>
                <a:cubicBezTo>
                  <a:pt x="58" y="76"/>
                  <a:pt x="60" y="77"/>
                  <a:pt x="62" y="83"/>
                </a:cubicBezTo>
                <a:cubicBezTo>
                  <a:pt x="63" y="89"/>
                  <a:pt x="68" y="85"/>
                  <a:pt x="69" y="79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60" y="81"/>
                </a:moveTo>
                <a:cubicBezTo>
                  <a:pt x="160" y="81"/>
                  <a:pt x="160" y="80"/>
                  <a:pt x="159" y="79"/>
                </a:cubicBezTo>
                <a:cubicBezTo>
                  <a:pt x="159" y="78"/>
                  <a:pt x="159" y="76"/>
                  <a:pt x="159" y="75"/>
                </a:cubicBezTo>
                <a:cubicBezTo>
                  <a:pt x="159" y="74"/>
                  <a:pt x="158" y="73"/>
                  <a:pt x="158" y="72"/>
                </a:cubicBezTo>
                <a:cubicBezTo>
                  <a:pt x="158" y="71"/>
                  <a:pt x="158" y="70"/>
                  <a:pt x="157" y="68"/>
                </a:cubicBezTo>
                <a:cubicBezTo>
                  <a:pt x="157" y="67"/>
                  <a:pt x="157" y="67"/>
                  <a:pt x="157" y="66"/>
                </a:cubicBezTo>
                <a:cubicBezTo>
                  <a:pt x="156" y="64"/>
                  <a:pt x="155" y="62"/>
                  <a:pt x="155" y="60"/>
                </a:cubicBezTo>
                <a:cubicBezTo>
                  <a:pt x="154" y="60"/>
                  <a:pt x="154" y="59"/>
                  <a:pt x="153" y="58"/>
                </a:cubicBezTo>
                <a:cubicBezTo>
                  <a:pt x="153" y="57"/>
                  <a:pt x="152" y="56"/>
                  <a:pt x="152" y="55"/>
                </a:cubicBezTo>
                <a:cubicBezTo>
                  <a:pt x="151" y="54"/>
                  <a:pt x="151" y="53"/>
                  <a:pt x="150" y="52"/>
                </a:cubicBezTo>
                <a:cubicBezTo>
                  <a:pt x="150" y="51"/>
                  <a:pt x="149" y="50"/>
                  <a:pt x="149" y="50"/>
                </a:cubicBezTo>
                <a:cubicBezTo>
                  <a:pt x="148" y="49"/>
                  <a:pt x="148" y="48"/>
                  <a:pt x="147" y="47"/>
                </a:cubicBezTo>
                <a:cubicBezTo>
                  <a:pt x="147" y="46"/>
                  <a:pt x="146" y="46"/>
                  <a:pt x="146" y="45"/>
                </a:cubicBezTo>
                <a:cubicBezTo>
                  <a:pt x="143" y="41"/>
                  <a:pt x="140" y="38"/>
                  <a:pt x="136" y="35"/>
                </a:cubicBezTo>
                <a:cubicBezTo>
                  <a:pt x="136" y="35"/>
                  <a:pt x="136" y="34"/>
                  <a:pt x="136" y="34"/>
                </a:cubicBezTo>
                <a:cubicBezTo>
                  <a:pt x="134" y="33"/>
                  <a:pt x="133" y="32"/>
                  <a:pt x="132" y="31"/>
                </a:cubicBezTo>
                <a:cubicBezTo>
                  <a:pt x="132" y="31"/>
                  <a:pt x="132" y="31"/>
                  <a:pt x="132" y="31"/>
                </a:cubicBezTo>
                <a:cubicBezTo>
                  <a:pt x="126" y="26"/>
                  <a:pt x="120" y="23"/>
                  <a:pt x="113" y="20"/>
                </a:cubicBezTo>
                <a:cubicBezTo>
                  <a:pt x="111" y="24"/>
                  <a:pt x="109" y="28"/>
                  <a:pt x="106" y="29"/>
                </a:cubicBezTo>
                <a:cubicBezTo>
                  <a:pt x="103" y="31"/>
                  <a:pt x="103" y="39"/>
                  <a:pt x="110" y="39"/>
                </a:cubicBezTo>
                <a:cubicBezTo>
                  <a:pt x="110" y="39"/>
                  <a:pt x="108" y="41"/>
                  <a:pt x="110" y="48"/>
                </a:cubicBezTo>
                <a:cubicBezTo>
                  <a:pt x="112" y="55"/>
                  <a:pt x="115" y="57"/>
                  <a:pt x="125" y="53"/>
                </a:cubicBezTo>
                <a:cubicBezTo>
                  <a:pt x="129" y="51"/>
                  <a:pt x="132" y="52"/>
                  <a:pt x="132" y="56"/>
                </a:cubicBezTo>
                <a:cubicBezTo>
                  <a:pt x="131" y="65"/>
                  <a:pt x="124" y="65"/>
                  <a:pt x="129" y="80"/>
                </a:cubicBezTo>
                <a:cubicBezTo>
                  <a:pt x="133" y="89"/>
                  <a:pt x="141" y="92"/>
                  <a:pt x="144" y="99"/>
                </a:cubicBezTo>
                <a:cubicBezTo>
                  <a:pt x="145" y="103"/>
                  <a:pt x="151" y="107"/>
                  <a:pt x="157" y="109"/>
                </a:cubicBezTo>
                <a:cubicBezTo>
                  <a:pt x="157" y="107"/>
                  <a:pt x="158" y="105"/>
                  <a:pt x="158" y="103"/>
                </a:cubicBezTo>
                <a:cubicBezTo>
                  <a:pt x="158" y="103"/>
                  <a:pt x="159" y="102"/>
                  <a:pt x="159" y="101"/>
                </a:cubicBezTo>
                <a:cubicBezTo>
                  <a:pt x="159" y="100"/>
                  <a:pt x="159" y="98"/>
                  <a:pt x="159" y="97"/>
                </a:cubicBezTo>
                <a:cubicBezTo>
                  <a:pt x="160" y="96"/>
                  <a:pt x="160" y="95"/>
                  <a:pt x="160" y="95"/>
                </a:cubicBezTo>
                <a:cubicBezTo>
                  <a:pt x="160" y="92"/>
                  <a:pt x="160" y="90"/>
                  <a:pt x="160" y="88"/>
                </a:cubicBezTo>
                <a:cubicBezTo>
                  <a:pt x="160" y="86"/>
                  <a:pt x="160" y="84"/>
                  <a:pt x="160" y="8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6" name="Freeform 754"/>
          <p:cNvSpPr>
            <a:spLocks noEditPoints="1"/>
          </p:cNvSpPr>
          <p:nvPr/>
        </p:nvSpPr>
        <p:spPr bwMode="auto">
          <a:xfrm>
            <a:off x="4377407" y="5628628"/>
            <a:ext cx="515583" cy="515582"/>
          </a:xfrm>
          <a:custGeom>
            <a:avLst/>
            <a:gdLst>
              <a:gd name="T0" fmla="*/ 168 w 176"/>
              <a:gd name="T1" fmla="*/ 36 h 176"/>
              <a:gd name="T2" fmla="*/ 175 w 176"/>
              <a:gd name="T3" fmla="*/ 7 h 176"/>
              <a:gd name="T4" fmla="*/ 169 w 176"/>
              <a:gd name="T5" fmla="*/ 1 h 176"/>
              <a:gd name="T6" fmla="*/ 140 w 176"/>
              <a:gd name="T7" fmla="*/ 8 h 176"/>
              <a:gd name="T8" fmla="*/ 140 w 176"/>
              <a:gd name="T9" fmla="*/ 40 h 176"/>
              <a:gd name="T10" fmla="*/ 8 w 176"/>
              <a:gd name="T11" fmla="*/ 36 h 176"/>
              <a:gd name="T12" fmla="*/ 40 w 176"/>
              <a:gd name="T13" fmla="*/ 36 h 176"/>
              <a:gd name="T14" fmla="*/ 32 w 176"/>
              <a:gd name="T15" fmla="*/ 12 h 176"/>
              <a:gd name="T16" fmla="*/ 4 w 176"/>
              <a:gd name="T17" fmla="*/ 0 h 176"/>
              <a:gd name="T18" fmla="*/ 26 w 176"/>
              <a:gd name="T19" fmla="*/ 32 h 176"/>
              <a:gd name="T20" fmla="*/ 88 w 176"/>
              <a:gd name="T21" fmla="*/ 136 h 176"/>
              <a:gd name="T22" fmla="*/ 69 w 176"/>
              <a:gd name="T23" fmla="*/ 53 h 176"/>
              <a:gd name="T24" fmla="*/ 69 w 176"/>
              <a:gd name="T25" fmla="*/ 53 h 176"/>
              <a:gd name="T26" fmla="*/ 60 w 176"/>
              <a:gd name="T27" fmla="*/ 84 h 176"/>
              <a:gd name="T28" fmla="*/ 48 w 176"/>
              <a:gd name="T29" fmla="*/ 92 h 176"/>
              <a:gd name="T30" fmla="*/ 57 w 176"/>
              <a:gd name="T31" fmla="*/ 113 h 176"/>
              <a:gd name="T32" fmla="*/ 66 w 176"/>
              <a:gd name="T33" fmla="*/ 117 h 176"/>
              <a:gd name="T34" fmla="*/ 84 w 176"/>
              <a:gd name="T35" fmla="*/ 127 h 176"/>
              <a:gd name="T36" fmla="*/ 84 w 176"/>
              <a:gd name="T37" fmla="*/ 127 h 176"/>
              <a:gd name="T38" fmla="*/ 68 w 176"/>
              <a:gd name="T39" fmla="*/ 92 h 176"/>
              <a:gd name="T40" fmla="*/ 84 w 176"/>
              <a:gd name="T41" fmla="*/ 84 h 176"/>
              <a:gd name="T42" fmla="*/ 84 w 176"/>
              <a:gd name="T43" fmla="*/ 72 h 176"/>
              <a:gd name="T44" fmla="*/ 73 w 176"/>
              <a:gd name="T45" fmla="*/ 62 h 176"/>
              <a:gd name="T46" fmla="*/ 128 w 176"/>
              <a:gd name="T47" fmla="*/ 84 h 176"/>
              <a:gd name="T48" fmla="*/ 119 w 176"/>
              <a:gd name="T49" fmla="*/ 63 h 176"/>
              <a:gd name="T50" fmla="*/ 110 w 176"/>
              <a:gd name="T51" fmla="*/ 59 h 176"/>
              <a:gd name="T52" fmla="*/ 92 w 176"/>
              <a:gd name="T53" fmla="*/ 49 h 176"/>
              <a:gd name="T54" fmla="*/ 92 w 176"/>
              <a:gd name="T55" fmla="*/ 49 h 176"/>
              <a:gd name="T56" fmla="*/ 108 w 176"/>
              <a:gd name="T57" fmla="*/ 84 h 176"/>
              <a:gd name="T58" fmla="*/ 92 w 176"/>
              <a:gd name="T59" fmla="*/ 127 h 176"/>
              <a:gd name="T60" fmla="*/ 92 w 176"/>
              <a:gd name="T61" fmla="*/ 127 h 176"/>
              <a:gd name="T62" fmla="*/ 108 w 176"/>
              <a:gd name="T63" fmla="*/ 92 h 176"/>
              <a:gd name="T64" fmla="*/ 107 w 176"/>
              <a:gd name="T65" fmla="*/ 123 h 176"/>
              <a:gd name="T66" fmla="*/ 107 w 176"/>
              <a:gd name="T67" fmla="*/ 123 h 176"/>
              <a:gd name="T68" fmla="*/ 116 w 176"/>
              <a:gd name="T69" fmla="*/ 92 h 176"/>
              <a:gd name="T70" fmla="*/ 36 w 176"/>
              <a:gd name="T71" fmla="*/ 136 h 176"/>
              <a:gd name="T72" fmla="*/ 12 w 176"/>
              <a:gd name="T73" fmla="*/ 144 h 176"/>
              <a:gd name="T74" fmla="*/ 0 w 176"/>
              <a:gd name="T75" fmla="*/ 172 h 176"/>
              <a:gd name="T76" fmla="*/ 32 w 176"/>
              <a:gd name="T77" fmla="*/ 150 h 176"/>
              <a:gd name="T78" fmla="*/ 40 w 176"/>
              <a:gd name="T79" fmla="*/ 164 h 176"/>
              <a:gd name="T80" fmla="*/ 150 w 176"/>
              <a:gd name="T81" fmla="*/ 144 h 176"/>
              <a:gd name="T82" fmla="*/ 164 w 176"/>
              <a:gd name="T83" fmla="*/ 136 h 176"/>
              <a:gd name="T84" fmla="*/ 136 w 176"/>
              <a:gd name="T85" fmla="*/ 164 h 176"/>
              <a:gd name="T86" fmla="*/ 144 w 176"/>
              <a:gd name="T87" fmla="*/ 150 h 176"/>
              <a:gd name="T88" fmla="*/ 176 w 176"/>
              <a:gd name="T89" fmla="*/ 1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140" y="40"/>
                </a:moveTo>
                <a:cubicBezTo>
                  <a:pt x="164" y="40"/>
                  <a:pt x="164" y="40"/>
                  <a:pt x="164" y="40"/>
                </a:cubicBezTo>
                <a:cubicBezTo>
                  <a:pt x="166" y="40"/>
                  <a:pt x="168" y="38"/>
                  <a:pt x="168" y="36"/>
                </a:cubicBezTo>
                <a:cubicBezTo>
                  <a:pt x="168" y="34"/>
                  <a:pt x="166" y="32"/>
                  <a:pt x="164" y="32"/>
                </a:cubicBezTo>
                <a:cubicBezTo>
                  <a:pt x="150" y="32"/>
                  <a:pt x="150" y="32"/>
                  <a:pt x="150" y="32"/>
                </a:cubicBezTo>
                <a:cubicBezTo>
                  <a:pt x="175" y="7"/>
                  <a:pt x="175" y="7"/>
                  <a:pt x="175" y="7"/>
                </a:cubicBezTo>
                <a:cubicBezTo>
                  <a:pt x="176" y="6"/>
                  <a:pt x="176" y="5"/>
                  <a:pt x="176" y="4"/>
                </a:cubicBezTo>
                <a:cubicBezTo>
                  <a:pt x="176" y="2"/>
                  <a:pt x="174" y="0"/>
                  <a:pt x="172" y="0"/>
                </a:cubicBezTo>
                <a:cubicBezTo>
                  <a:pt x="171" y="0"/>
                  <a:pt x="170" y="0"/>
                  <a:pt x="169" y="1"/>
                </a:cubicBezTo>
                <a:cubicBezTo>
                  <a:pt x="144" y="26"/>
                  <a:pt x="144" y="26"/>
                  <a:pt x="144" y="26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38" y="8"/>
                  <a:pt x="136" y="10"/>
                  <a:pt x="136" y="12"/>
                </a:cubicBezTo>
                <a:cubicBezTo>
                  <a:pt x="136" y="36"/>
                  <a:pt x="136" y="36"/>
                  <a:pt x="136" y="36"/>
                </a:cubicBezTo>
                <a:cubicBezTo>
                  <a:pt x="136" y="38"/>
                  <a:pt x="138" y="40"/>
                  <a:pt x="140" y="40"/>
                </a:cubicBezTo>
                <a:close/>
                <a:moveTo>
                  <a:pt x="26" y="32"/>
                </a:moveTo>
                <a:cubicBezTo>
                  <a:pt x="12" y="32"/>
                  <a:pt x="12" y="32"/>
                  <a:pt x="12" y="32"/>
                </a:cubicBezTo>
                <a:cubicBezTo>
                  <a:pt x="10" y="32"/>
                  <a:pt x="8" y="34"/>
                  <a:pt x="8" y="36"/>
                </a:cubicBezTo>
                <a:cubicBezTo>
                  <a:pt x="8" y="38"/>
                  <a:pt x="10" y="40"/>
                  <a:pt x="12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8" y="40"/>
                  <a:pt x="40" y="38"/>
                  <a:pt x="40" y="36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0"/>
                  <a:pt x="38" y="8"/>
                  <a:pt x="36" y="8"/>
                </a:cubicBezTo>
                <a:cubicBezTo>
                  <a:pt x="34" y="8"/>
                  <a:pt x="32" y="10"/>
                  <a:pt x="32" y="12"/>
                </a:cubicBezTo>
                <a:cubicBezTo>
                  <a:pt x="32" y="26"/>
                  <a:pt x="32" y="26"/>
                  <a:pt x="32" y="26"/>
                </a:cubicBez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"/>
                  <a:pt x="0" y="6"/>
                  <a:pt x="1" y="7"/>
                </a:cubicBezTo>
                <a:lnTo>
                  <a:pt x="26" y="32"/>
                </a:lnTo>
                <a:close/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69" y="53"/>
                </a:moveTo>
                <a:cubicBezTo>
                  <a:pt x="68" y="55"/>
                  <a:pt x="67" y="57"/>
                  <a:pt x="66" y="59"/>
                </a:cubicBezTo>
                <a:cubicBezTo>
                  <a:pt x="65" y="58"/>
                  <a:pt x="64" y="58"/>
                  <a:pt x="63" y="57"/>
                </a:cubicBezTo>
                <a:cubicBezTo>
                  <a:pt x="65" y="55"/>
                  <a:pt x="67" y="54"/>
                  <a:pt x="69" y="53"/>
                </a:cubicBezTo>
                <a:close/>
                <a:moveTo>
                  <a:pt x="57" y="63"/>
                </a:moveTo>
                <a:cubicBezTo>
                  <a:pt x="59" y="64"/>
                  <a:pt x="61" y="65"/>
                  <a:pt x="63" y="66"/>
                </a:cubicBezTo>
                <a:cubicBezTo>
                  <a:pt x="61" y="72"/>
                  <a:pt x="60" y="78"/>
                  <a:pt x="60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9" y="76"/>
                  <a:pt x="52" y="68"/>
                  <a:pt x="57" y="63"/>
                </a:cubicBezTo>
                <a:close/>
                <a:moveTo>
                  <a:pt x="48" y="92"/>
                </a:moveTo>
                <a:cubicBezTo>
                  <a:pt x="60" y="92"/>
                  <a:pt x="60" y="92"/>
                  <a:pt x="60" y="92"/>
                </a:cubicBezTo>
                <a:cubicBezTo>
                  <a:pt x="60" y="98"/>
                  <a:pt x="61" y="104"/>
                  <a:pt x="63" y="110"/>
                </a:cubicBezTo>
                <a:cubicBezTo>
                  <a:pt x="61" y="111"/>
                  <a:pt x="59" y="112"/>
                  <a:pt x="57" y="113"/>
                </a:cubicBezTo>
                <a:cubicBezTo>
                  <a:pt x="52" y="108"/>
                  <a:pt x="49" y="100"/>
                  <a:pt x="48" y="92"/>
                </a:cubicBezTo>
                <a:close/>
                <a:moveTo>
                  <a:pt x="63" y="119"/>
                </a:moveTo>
                <a:cubicBezTo>
                  <a:pt x="64" y="118"/>
                  <a:pt x="65" y="118"/>
                  <a:pt x="66" y="117"/>
                </a:cubicBezTo>
                <a:cubicBezTo>
                  <a:pt x="67" y="119"/>
                  <a:pt x="68" y="121"/>
                  <a:pt x="69" y="123"/>
                </a:cubicBezTo>
                <a:cubicBezTo>
                  <a:pt x="67" y="122"/>
                  <a:pt x="65" y="121"/>
                  <a:pt x="63" y="119"/>
                </a:cubicBezTo>
                <a:close/>
                <a:moveTo>
                  <a:pt x="84" y="127"/>
                </a:moveTo>
                <a:cubicBezTo>
                  <a:pt x="80" y="125"/>
                  <a:pt x="76" y="121"/>
                  <a:pt x="73" y="114"/>
                </a:cubicBezTo>
                <a:cubicBezTo>
                  <a:pt x="76" y="113"/>
                  <a:pt x="80" y="112"/>
                  <a:pt x="84" y="112"/>
                </a:cubicBezTo>
                <a:lnTo>
                  <a:pt x="84" y="127"/>
                </a:lnTo>
                <a:close/>
                <a:moveTo>
                  <a:pt x="84" y="104"/>
                </a:moveTo>
                <a:cubicBezTo>
                  <a:pt x="79" y="104"/>
                  <a:pt x="75" y="105"/>
                  <a:pt x="70" y="107"/>
                </a:cubicBezTo>
                <a:cubicBezTo>
                  <a:pt x="69" y="102"/>
                  <a:pt x="69" y="97"/>
                  <a:pt x="68" y="92"/>
                </a:cubicBezTo>
                <a:cubicBezTo>
                  <a:pt x="84" y="92"/>
                  <a:pt x="84" y="92"/>
                  <a:pt x="84" y="92"/>
                </a:cubicBezTo>
                <a:lnTo>
                  <a:pt x="84" y="104"/>
                </a:lnTo>
                <a:close/>
                <a:moveTo>
                  <a:pt x="84" y="84"/>
                </a:moveTo>
                <a:cubicBezTo>
                  <a:pt x="68" y="84"/>
                  <a:pt x="68" y="84"/>
                  <a:pt x="68" y="84"/>
                </a:cubicBezTo>
                <a:cubicBezTo>
                  <a:pt x="69" y="79"/>
                  <a:pt x="69" y="74"/>
                  <a:pt x="70" y="69"/>
                </a:cubicBezTo>
                <a:cubicBezTo>
                  <a:pt x="75" y="71"/>
                  <a:pt x="79" y="72"/>
                  <a:pt x="84" y="72"/>
                </a:cubicBezTo>
                <a:lnTo>
                  <a:pt x="84" y="84"/>
                </a:lnTo>
                <a:close/>
                <a:moveTo>
                  <a:pt x="84" y="64"/>
                </a:moveTo>
                <a:cubicBezTo>
                  <a:pt x="80" y="64"/>
                  <a:pt x="76" y="63"/>
                  <a:pt x="73" y="62"/>
                </a:cubicBezTo>
                <a:cubicBezTo>
                  <a:pt x="76" y="55"/>
                  <a:pt x="80" y="51"/>
                  <a:pt x="84" y="49"/>
                </a:cubicBezTo>
                <a:lnTo>
                  <a:pt x="84" y="64"/>
                </a:lnTo>
                <a:close/>
                <a:moveTo>
                  <a:pt x="128" y="84"/>
                </a:moveTo>
                <a:cubicBezTo>
                  <a:pt x="116" y="84"/>
                  <a:pt x="116" y="84"/>
                  <a:pt x="116" y="84"/>
                </a:cubicBezTo>
                <a:cubicBezTo>
                  <a:pt x="116" y="78"/>
                  <a:pt x="115" y="72"/>
                  <a:pt x="113" y="66"/>
                </a:cubicBezTo>
                <a:cubicBezTo>
                  <a:pt x="115" y="65"/>
                  <a:pt x="117" y="64"/>
                  <a:pt x="119" y="63"/>
                </a:cubicBezTo>
                <a:cubicBezTo>
                  <a:pt x="124" y="68"/>
                  <a:pt x="127" y="76"/>
                  <a:pt x="128" y="84"/>
                </a:cubicBezTo>
                <a:close/>
                <a:moveTo>
                  <a:pt x="113" y="57"/>
                </a:moveTo>
                <a:cubicBezTo>
                  <a:pt x="112" y="58"/>
                  <a:pt x="111" y="58"/>
                  <a:pt x="110" y="59"/>
                </a:cubicBezTo>
                <a:cubicBezTo>
                  <a:pt x="109" y="57"/>
                  <a:pt x="108" y="55"/>
                  <a:pt x="107" y="53"/>
                </a:cubicBezTo>
                <a:cubicBezTo>
                  <a:pt x="109" y="54"/>
                  <a:pt x="111" y="55"/>
                  <a:pt x="113" y="57"/>
                </a:cubicBezTo>
                <a:close/>
                <a:moveTo>
                  <a:pt x="92" y="49"/>
                </a:moveTo>
                <a:cubicBezTo>
                  <a:pt x="96" y="51"/>
                  <a:pt x="100" y="55"/>
                  <a:pt x="103" y="62"/>
                </a:cubicBezTo>
                <a:cubicBezTo>
                  <a:pt x="100" y="63"/>
                  <a:pt x="96" y="64"/>
                  <a:pt x="92" y="64"/>
                </a:cubicBezTo>
                <a:lnTo>
                  <a:pt x="92" y="49"/>
                </a:lnTo>
                <a:close/>
                <a:moveTo>
                  <a:pt x="92" y="72"/>
                </a:moveTo>
                <a:cubicBezTo>
                  <a:pt x="97" y="72"/>
                  <a:pt x="101" y="71"/>
                  <a:pt x="106" y="69"/>
                </a:cubicBezTo>
                <a:cubicBezTo>
                  <a:pt x="107" y="74"/>
                  <a:pt x="107" y="79"/>
                  <a:pt x="108" y="84"/>
                </a:cubicBezTo>
                <a:cubicBezTo>
                  <a:pt x="92" y="84"/>
                  <a:pt x="92" y="84"/>
                  <a:pt x="92" y="84"/>
                </a:cubicBezTo>
                <a:lnTo>
                  <a:pt x="92" y="72"/>
                </a:lnTo>
                <a:close/>
                <a:moveTo>
                  <a:pt x="92" y="127"/>
                </a:moveTo>
                <a:cubicBezTo>
                  <a:pt x="92" y="112"/>
                  <a:pt x="92" y="112"/>
                  <a:pt x="92" y="112"/>
                </a:cubicBezTo>
                <a:cubicBezTo>
                  <a:pt x="96" y="112"/>
                  <a:pt x="100" y="113"/>
                  <a:pt x="103" y="114"/>
                </a:cubicBezTo>
                <a:cubicBezTo>
                  <a:pt x="100" y="121"/>
                  <a:pt x="96" y="125"/>
                  <a:pt x="92" y="127"/>
                </a:cubicBezTo>
                <a:close/>
                <a:moveTo>
                  <a:pt x="92" y="104"/>
                </a:moveTo>
                <a:cubicBezTo>
                  <a:pt x="92" y="92"/>
                  <a:pt x="92" y="92"/>
                  <a:pt x="92" y="92"/>
                </a:cubicBezTo>
                <a:cubicBezTo>
                  <a:pt x="108" y="92"/>
                  <a:pt x="108" y="92"/>
                  <a:pt x="108" y="92"/>
                </a:cubicBezTo>
                <a:cubicBezTo>
                  <a:pt x="107" y="97"/>
                  <a:pt x="107" y="102"/>
                  <a:pt x="106" y="107"/>
                </a:cubicBezTo>
                <a:cubicBezTo>
                  <a:pt x="101" y="105"/>
                  <a:pt x="97" y="104"/>
                  <a:pt x="92" y="104"/>
                </a:cubicBezTo>
                <a:close/>
                <a:moveTo>
                  <a:pt x="107" y="123"/>
                </a:moveTo>
                <a:cubicBezTo>
                  <a:pt x="108" y="121"/>
                  <a:pt x="109" y="119"/>
                  <a:pt x="110" y="117"/>
                </a:cubicBezTo>
                <a:cubicBezTo>
                  <a:pt x="111" y="118"/>
                  <a:pt x="112" y="118"/>
                  <a:pt x="113" y="119"/>
                </a:cubicBezTo>
                <a:cubicBezTo>
                  <a:pt x="111" y="121"/>
                  <a:pt x="109" y="122"/>
                  <a:pt x="107" y="123"/>
                </a:cubicBezTo>
                <a:close/>
                <a:moveTo>
                  <a:pt x="119" y="113"/>
                </a:moveTo>
                <a:cubicBezTo>
                  <a:pt x="117" y="112"/>
                  <a:pt x="115" y="111"/>
                  <a:pt x="113" y="110"/>
                </a:cubicBezTo>
                <a:cubicBezTo>
                  <a:pt x="115" y="104"/>
                  <a:pt x="116" y="98"/>
                  <a:pt x="116" y="92"/>
                </a:cubicBezTo>
                <a:cubicBezTo>
                  <a:pt x="128" y="92"/>
                  <a:pt x="128" y="92"/>
                  <a:pt x="128" y="92"/>
                </a:cubicBezTo>
                <a:cubicBezTo>
                  <a:pt x="127" y="100"/>
                  <a:pt x="124" y="108"/>
                  <a:pt x="119" y="113"/>
                </a:cubicBezTo>
                <a:close/>
                <a:moveTo>
                  <a:pt x="36" y="136"/>
                </a:moveTo>
                <a:cubicBezTo>
                  <a:pt x="12" y="136"/>
                  <a:pt x="12" y="136"/>
                  <a:pt x="12" y="136"/>
                </a:cubicBezTo>
                <a:cubicBezTo>
                  <a:pt x="10" y="136"/>
                  <a:pt x="8" y="138"/>
                  <a:pt x="8" y="140"/>
                </a:cubicBezTo>
                <a:cubicBezTo>
                  <a:pt x="8" y="142"/>
                  <a:pt x="10" y="144"/>
                  <a:pt x="12" y="144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1" y="169"/>
                  <a:pt x="1" y="169"/>
                  <a:pt x="1" y="169"/>
                </a:cubicBezTo>
                <a:cubicBezTo>
                  <a:pt x="0" y="170"/>
                  <a:pt x="0" y="171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5" y="176"/>
                  <a:pt x="6" y="176"/>
                  <a:pt x="7" y="175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66"/>
                  <a:pt x="34" y="168"/>
                  <a:pt x="36" y="168"/>
                </a:cubicBezTo>
                <a:cubicBezTo>
                  <a:pt x="38" y="168"/>
                  <a:pt x="40" y="166"/>
                  <a:pt x="40" y="164"/>
                </a:cubicBezTo>
                <a:cubicBezTo>
                  <a:pt x="40" y="140"/>
                  <a:pt x="40" y="140"/>
                  <a:pt x="40" y="140"/>
                </a:cubicBezTo>
                <a:cubicBezTo>
                  <a:pt x="40" y="138"/>
                  <a:pt x="38" y="136"/>
                  <a:pt x="36" y="136"/>
                </a:cubicBezTo>
                <a:close/>
                <a:moveTo>
                  <a:pt x="150" y="144"/>
                </a:moveTo>
                <a:cubicBezTo>
                  <a:pt x="164" y="144"/>
                  <a:pt x="164" y="144"/>
                  <a:pt x="164" y="144"/>
                </a:cubicBezTo>
                <a:cubicBezTo>
                  <a:pt x="166" y="144"/>
                  <a:pt x="168" y="142"/>
                  <a:pt x="168" y="140"/>
                </a:cubicBezTo>
                <a:cubicBezTo>
                  <a:pt x="168" y="138"/>
                  <a:pt x="166" y="136"/>
                  <a:pt x="164" y="136"/>
                </a:cubicBezTo>
                <a:cubicBezTo>
                  <a:pt x="140" y="136"/>
                  <a:pt x="140" y="136"/>
                  <a:pt x="140" y="136"/>
                </a:cubicBezTo>
                <a:cubicBezTo>
                  <a:pt x="138" y="136"/>
                  <a:pt x="136" y="138"/>
                  <a:pt x="136" y="140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36" y="166"/>
                  <a:pt x="138" y="168"/>
                  <a:pt x="140" y="168"/>
                </a:cubicBezTo>
                <a:cubicBezTo>
                  <a:pt x="142" y="168"/>
                  <a:pt x="144" y="166"/>
                  <a:pt x="144" y="164"/>
                </a:cubicBezTo>
                <a:cubicBezTo>
                  <a:pt x="144" y="150"/>
                  <a:pt x="144" y="150"/>
                  <a:pt x="144" y="150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70" y="176"/>
                  <a:pt x="171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1"/>
                  <a:pt x="176" y="170"/>
                  <a:pt x="175" y="169"/>
                </a:cubicBezTo>
                <a:lnTo>
                  <a:pt x="150" y="1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7" name="Freeform 755"/>
          <p:cNvSpPr>
            <a:spLocks noEditPoints="1"/>
          </p:cNvSpPr>
          <p:nvPr/>
        </p:nvSpPr>
        <p:spPr bwMode="auto">
          <a:xfrm>
            <a:off x="5421778" y="5628628"/>
            <a:ext cx="370158" cy="515582"/>
          </a:xfrm>
          <a:custGeom>
            <a:avLst/>
            <a:gdLst>
              <a:gd name="T0" fmla="*/ 85 w 128"/>
              <a:gd name="T1" fmla="*/ 32 h 176"/>
              <a:gd name="T2" fmla="*/ 99 w 128"/>
              <a:gd name="T3" fmla="*/ 37 h 176"/>
              <a:gd name="T4" fmla="*/ 106 w 128"/>
              <a:gd name="T5" fmla="*/ 63 h 176"/>
              <a:gd name="T6" fmla="*/ 112 w 128"/>
              <a:gd name="T7" fmla="*/ 56 h 176"/>
              <a:gd name="T8" fmla="*/ 83 w 128"/>
              <a:gd name="T9" fmla="*/ 21 h 176"/>
              <a:gd name="T10" fmla="*/ 67 w 128"/>
              <a:gd name="T11" fmla="*/ 61 h 176"/>
              <a:gd name="T12" fmla="*/ 64 w 128"/>
              <a:gd name="T13" fmla="*/ 83 h 176"/>
              <a:gd name="T14" fmla="*/ 70 w 128"/>
              <a:gd name="T15" fmla="*/ 96 h 176"/>
              <a:gd name="T16" fmla="*/ 72 w 128"/>
              <a:gd name="T17" fmla="*/ 92 h 176"/>
              <a:gd name="T18" fmla="*/ 78 w 128"/>
              <a:gd name="T19" fmla="*/ 67 h 176"/>
              <a:gd name="T20" fmla="*/ 99 w 128"/>
              <a:gd name="T21" fmla="*/ 66 h 176"/>
              <a:gd name="T22" fmla="*/ 104 w 128"/>
              <a:gd name="T23" fmla="*/ 71 h 176"/>
              <a:gd name="T24" fmla="*/ 72 w 128"/>
              <a:gd name="T25" fmla="*/ 112 h 176"/>
              <a:gd name="T26" fmla="*/ 72 w 128"/>
              <a:gd name="T27" fmla="*/ 0 h 176"/>
              <a:gd name="T28" fmla="*/ 72 w 128"/>
              <a:gd name="T29" fmla="*/ 112 h 176"/>
              <a:gd name="T30" fmla="*/ 120 w 128"/>
              <a:gd name="T31" fmla="*/ 56 h 176"/>
              <a:gd name="T32" fmla="*/ 24 w 128"/>
              <a:gd name="T33" fmla="*/ 56 h 176"/>
              <a:gd name="T34" fmla="*/ 122 w 128"/>
              <a:gd name="T35" fmla="*/ 98 h 176"/>
              <a:gd name="T36" fmla="*/ 119 w 128"/>
              <a:gd name="T37" fmla="*/ 99 h 176"/>
              <a:gd name="T38" fmla="*/ 8 w 128"/>
              <a:gd name="T39" fmla="*/ 56 h 176"/>
              <a:gd name="T40" fmla="*/ 28 w 128"/>
              <a:gd name="T41" fmla="*/ 9 h 176"/>
              <a:gd name="T42" fmla="*/ 26 w 128"/>
              <a:gd name="T43" fmla="*/ 2 h 176"/>
              <a:gd name="T44" fmla="*/ 23 w 128"/>
              <a:gd name="T45" fmla="*/ 3 h 176"/>
              <a:gd name="T46" fmla="*/ 68 w 128"/>
              <a:gd name="T47" fmla="*/ 128 h 176"/>
              <a:gd name="T48" fmla="*/ 44 w 128"/>
              <a:gd name="T49" fmla="*/ 168 h 176"/>
              <a:gd name="T50" fmla="*/ 44 w 128"/>
              <a:gd name="T51" fmla="*/ 176 h 176"/>
              <a:gd name="T52" fmla="*/ 104 w 128"/>
              <a:gd name="T53" fmla="*/ 172 h 176"/>
              <a:gd name="T54" fmla="*/ 76 w 128"/>
              <a:gd name="T55" fmla="*/ 168 h 176"/>
              <a:gd name="T56" fmla="*/ 125 w 128"/>
              <a:gd name="T57" fmla="*/ 105 h 176"/>
              <a:gd name="T58" fmla="*/ 126 w 128"/>
              <a:gd name="T59" fmla="*/ 102 h 176"/>
              <a:gd name="T60" fmla="*/ 37 w 128"/>
              <a:gd name="T61" fmla="*/ 51 h 176"/>
              <a:gd name="T62" fmla="*/ 53 w 128"/>
              <a:gd name="T63" fmla="*/ 60 h 176"/>
              <a:gd name="T64" fmla="*/ 56 w 128"/>
              <a:gd name="T65" fmla="*/ 53 h 176"/>
              <a:gd name="T66" fmla="*/ 70 w 128"/>
              <a:gd name="T67" fmla="*/ 42 h 176"/>
              <a:gd name="T68" fmla="*/ 69 w 128"/>
              <a:gd name="T69" fmla="*/ 32 h 176"/>
              <a:gd name="T70" fmla="*/ 65 w 128"/>
              <a:gd name="T71" fmla="*/ 31 h 176"/>
              <a:gd name="T72" fmla="*/ 59 w 128"/>
              <a:gd name="T73" fmla="*/ 26 h 176"/>
              <a:gd name="T74" fmla="*/ 46 w 128"/>
              <a:gd name="T75" fmla="*/ 26 h 176"/>
              <a:gd name="T76" fmla="*/ 37 w 128"/>
              <a:gd name="T77" fmla="*/ 5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176">
                <a:moveTo>
                  <a:pt x="85" y="27"/>
                </a:moveTo>
                <a:cubicBezTo>
                  <a:pt x="85" y="27"/>
                  <a:pt x="84" y="28"/>
                  <a:pt x="85" y="32"/>
                </a:cubicBezTo>
                <a:cubicBezTo>
                  <a:pt x="87" y="37"/>
                  <a:pt x="89" y="38"/>
                  <a:pt x="95" y="35"/>
                </a:cubicBezTo>
                <a:cubicBezTo>
                  <a:pt x="97" y="34"/>
                  <a:pt x="99" y="35"/>
                  <a:pt x="99" y="37"/>
                </a:cubicBezTo>
                <a:cubicBezTo>
                  <a:pt x="98" y="43"/>
                  <a:pt x="94" y="43"/>
                  <a:pt x="97" y="51"/>
                </a:cubicBezTo>
                <a:cubicBezTo>
                  <a:pt x="99" y="57"/>
                  <a:pt x="104" y="59"/>
                  <a:pt x="106" y="63"/>
                </a:cubicBezTo>
                <a:cubicBezTo>
                  <a:pt x="107" y="65"/>
                  <a:pt x="108" y="66"/>
                  <a:pt x="110" y="67"/>
                </a:cubicBezTo>
                <a:cubicBezTo>
                  <a:pt x="111" y="64"/>
                  <a:pt x="112" y="60"/>
                  <a:pt x="112" y="56"/>
                </a:cubicBezTo>
                <a:cubicBezTo>
                  <a:pt x="112" y="39"/>
                  <a:pt x="101" y="24"/>
                  <a:pt x="86" y="18"/>
                </a:cubicBezTo>
                <a:cubicBezTo>
                  <a:pt x="85" y="20"/>
                  <a:pt x="84" y="21"/>
                  <a:pt x="83" y="21"/>
                </a:cubicBezTo>
                <a:cubicBezTo>
                  <a:pt x="81" y="22"/>
                  <a:pt x="81" y="27"/>
                  <a:pt x="85" y="27"/>
                </a:cubicBezTo>
                <a:close/>
                <a:moveTo>
                  <a:pt x="67" y="61"/>
                </a:moveTo>
                <a:cubicBezTo>
                  <a:pt x="61" y="61"/>
                  <a:pt x="56" y="62"/>
                  <a:pt x="58" y="71"/>
                </a:cubicBezTo>
                <a:cubicBezTo>
                  <a:pt x="60" y="80"/>
                  <a:pt x="65" y="76"/>
                  <a:pt x="64" y="83"/>
                </a:cubicBezTo>
                <a:cubicBezTo>
                  <a:pt x="64" y="90"/>
                  <a:pt x="65" y="91"/>
                  <a:pt x="66" y="93"/>
                </a:cubicBezTo>
                <a:cubicBezTo>
                  <a:pt x="67" y="94"/>
                  <a:pt x="68" y="96"/>
                  <a:pt x="70" y="96"/>
                </a:cubicBezTo>
                <a:cubicBezTo>
                  <a:pt x="70" y="96"/>
                  <a:pt x="70" y="96"/>
                  <a:pt x="70" y="96"/>
                </a:cubicBezTo>
                <a:cubicBezTo>
                  <a:pt x="71" y="96"/>
                  <a:pt x="72" y="95"/>
                  <a:pt x="72" y="92"/>
                </a:cubicBezTo>
                <a:cubicBezTo>
                  <a:pt x="73" y="86"/>
                  <a:pt x="75" y="82"/>
                  <a:pt x="78" y="79"/>
                </a:cubicBezTo>
                <a:cubicBezTo>
                  <a:pt x="81" y="75"/>
                  <a:pt x="83" y="71"/>
                  <a:pt x="78" y="67"/>
                </a:cubicBezTo>
                <a:cubicBezTo>
                  <a:pt x="73" y="62"/>
                  <a:pt x="74" y="61"/>
                  <a:pt x="67" y="61"/>
                </a:cubicBezTo>
                <a:close/>
                <a:moveTo>
                  <a:pt x="99" y="66"/>
                </a:moveTo>
                <a:cubicBezTo>
                  <a:pt x="97" y="67"/>
                  <a:pt x="97" y="70"/>
                  <a:pt x="99" y="71"/>
                </a:cubicBezTo>
                <a:cubicBezTo>
                  <a:pt x="100" y="72"/>
                  <a:pt x="103" y="74"/>
                  <a:pt x="104" y="71"/>
                </a:cubicBezTo>
                <a:cubicBezTo>
                  <a:pt x="105" y="68"/>
                  <a:pt x="101" y="65"/>
                  <a:pt x="99" y="66"/>
                </a:cubicBezTo>
                <a:close/>
                <a:moveTo>
                  <a:pt x="72" y="112"/>
                </a:moveTo>
                <a:cubicBezTo>
                  <a:pt x="103" y="112"/>
                  <a:pt x="128" y="87"/>
                  <a:pt x="128" y="56"/>
                </a:cubicBezTo>
                <a:cubicBezTo>
                  <a:pt x="128" y="25"/>
                  <a:pt x="103" y="0"/>
                  <a:pt x="72" y="0"/>
                </a:cubicBezTo>
                <a:cubicBezTo>
                  <a:pt x="41" y="0"/>
                  <a:pt x="16" y="25"/>
                  <a:pt x="16" y="56"/>
                </a:cubicBezTo>
                <a:cubicBezTo>
                  <a:pt x="16" y="87"/>
                  <a:pt x="41" y="112"/>
                  <a:pt x="72" y="112"/>
                </a:cubicBezTo>
                <a:close/>
                <a:moveTo>
                  <a:pt x="72" y="8"/>
                </a:moveTo>
                <a:cubicBezTo>
                  <a:pt x="99" y="8"/>
                  <a:pt x="120" y="29"/>
                  <a:pt x="120" y="56"/>
                </a:cubicBezTo>
                <a:cubicBezTo>
                  <a:pt x="120" y="83"/>
                  <a:pt x="99" y="104"/>
                  <a:pt x="72" y="104"/>
                </a:cubicBezTo>
                <a:cubicBezTo>
                  <a:pt x="45" y="104"/>
                  <a:pt x="24" y="83"/>
                  <a:pt x="24" y="56"/>
                </a:cubicBezTo>
                <a:cubicBezTo>
                  <a:pt x="24" y="29"/>
                  <a:pt x="45" y="8"/>
                  <a:pt x="72" y="8"/>
                </a:cubicBezTo>
                <a:close/>
                <a:moveTo>
                  <a:pt x="122" y="98"/>
                </a:moveTo>
                <a:cubicBezTo>
                  <a:pt x="121" y="98"/>
                  <a:pt x="120" y="98"/>
                  <a:pt x="119" y="99"/>
                </a:cubicBezTo>
                <a:cubicBezTo>
                  <a:pt x="119" y="99"/>
                  <a:pt x="119" y="99"/>
                  <a:pt x="119" y="99"/>
                </a:cubicBezTo>
                <a:cubicBezTo>
                  <a:pt x="108" y="112"/>
                  <a:pt x="91" y="120"/>
                  <a:pt x="72" y="120"/>
                </a:cubicBezTo>
                <a:cubicBezTo>
                  <a:pt x="37" y="120"/>
                  <a:pt x="8" y="91"/>
                  <a:pt x="8" y="56"/>
                </a:cubicBezTo>
                <a:cubicBezTo>
                  <a:pt x="8" y="38"/>
                  <a:pt x="16" y="21"/>
                  <a:pt x="28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9" y="8"/>
                  <a:pt x="30" y="7"/>
                  <a:pt x="30" y="6"/>
                </a:cubicBezTo>
                <a:cubicBezTo>
                  <a:pt x="30" y="4"/>
                  <a:pt x="28" y="2"/>
                  <a:pt x="26" y="2"/>
                </a:cubicBezTo>
                <a:cubicBezTo>
                  <a:pt x="25" y="2"/>
                  <a:pt x="24" y="3"/>
                  <a:pt x="23" y="3"/>
                </a:cubicBezTo>
                <a:cubicBezTo>
                  <a:pt x="23" y="3"/>
                  <a:pt x="23" y="3"/>
                  <a:pt x="23" y="3"/>
                </a:cubicBezTo>
                <a:cubicBezTo>
                  <a:pt x="9" y="16"/>
                  <a:pt x="0" y="35"/>
                  <a:pt x="0" y="56"/>
                </a:cubicBezTo>
                <a:cubicBezTo>
                  <a:pt x="0" y="94"/>
                  <a:pt x="30" y="126"/>
                  <a:pt x="68" y="128"/>
                </a:cubicBezTo>
                <a:cubicBezTo>
                  <a:pt x="68" y="168"/>
                  <a:pt x="68" y="168"/>
                  <a:pt x="68" y="168"/>
                </a:cubicBezTo>
                <a:cubicBezTo>
                  <a:pt x="44" y="168"/>
                  <a:pt x="44" y="168"/>
                  <a:pt x="44" y="168"/>
                </a:cubicBezTo>
                <a:cubicBezTo>
                  <a:pt x="42" y="168"/>
                  <a:pt x="40" y="170"/>
                  <a:pt x="40" y="172"/>
                </a:cubicBezTo>
                <a:cubicBezTo>
                  <a:pt x="40" y="174"/>
                  <a:pt x="42" y="176"/>
                  <a:pt x="44" y="176"/>
                </a:cubicBezTo>
                <a:cubicBezTo>
                  <a:pt x="100" y="176"/>
                  <a:pt x="100" y="176"/>
                  <a:pt x="100" y="176"/>
                </a:cubicBezTo>
                <a:cubicBezTo>
                  <a:pt x="102" y="176"/>
                  <a:pt x="104" y="174"/>
                  <a:pt x="104" y="172"/>
                </a:cubicBezTo>
                <a:cubicBezTo>
                  <a:pt x="104" y="170"/>
                  <a:pt x="102" y="168"/>
                  <a:pt x="100" y="168"/>
                </a:cubicBezTo>
                <a:cubicBezTo>
                  <a:pt x="76" y="168"/>
                  <a:pt x="76" y="168"/>
                  <a:pt x="76" y="16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95" y="127"/>
                  <a:pt x="112" y="118"/>
                  <a:pt x="125" y="105"/>
                </a:cubicBezTo>
                <a:cubicBezTo>
                  <a:pt x="125" y="105"/>
                  <a:pt x="125" y="105"/>
                  <a:pt x="125" y="105"/>
                </a:cubicBezTo>
                <a:cubicBezTo>
                  <a:pt x="125" y="104"/>
                  <a:pt x="126" y="103"/>
                  <a:pt x="126" y="102"/>
                </a:cubicBezTo>
                <a:cubicBezTo>
                  <a:pt x="126" y="100"/>
                  <a:pt x="124" y="98"/>
                  <a:pt x="122" y="98"/>
                </a:cubicBezTo>
                <a:close/>
                <a:moveTo>
                  <a:pt x="37" y="51"/>
                </a:moveTo>
                <a:cubicBezTo>
                  <a:pt x="37" y="51"/>
                  <a:pt x="39" y="56"/>
                  <a:pt x="53" y="63"/>
                </a:cubicBezTo>
                <a:cubicBezTo>
                  <a:pt x="53" y="63"/>
                  <a:pt x="56" y="63"/>
                  <a:pt x="53" y="60"/>
                </a:cubicBezTo>
                <a:cubicBezTo>
                  <a:pt x="50" y="57"/>
                  <a:pt x="46" y="53"/>
                  <a:pt x="50" y="51"/>
                </a:cubicBezTo>
                <a:cubicBezTo>
                  <a:pt x="54" y="49"/>
                  <a:pt x="55" y="49"/>
                  <a:pt x="56" y="53"/>
                </a:cubicBezTo>
                <a:cubicBezTo>
                  <a:pt x="57" y="57"/>
                  <a:pt x="60" y="55"/>
                  <a:pt x="60" y="51"/>
                </a:cubicBezTo>
                <a:cubicBezTo>
                  <a:pt x="61" y="48"/>
                  <a:pt x="66" y="44"/>
                  <a:pt x="70" y="42"/>
                </a:cubicBezTo>
                <a:cubicBezTo>
                  <a:pt x="74" y="41"/>
                  <a:pt x="77" y="40"/>
                  <a:pt x="77" y="37"/>
                </a:cubicBezTo>
                <a:cubicBezTo>
                  <a:pt x="76" y="35"/>
                  <a:pt x="75" y="32"/>
                  <a:pt x="69" y="32"/>
                </a:cubicBezTo>
                <a:cubicBezTo>
                  <a:pt x="63" y="32"/>
                  <a:pt x="66" y="40"/>
                  <a:pt x="61" y="36"/>
                </a:cubicBezTo>
                <a:cubicBezTo>
                  <a:pt x="56" y="31"/>
                  <a:pt x="62" y="32"/>
                  <a:pt x="65" y="31"/>
                </a:cubicBezTo>
                <a:cubicBezTo>
                  <a:pt x="67" y="30"/>
                  <a:pt x="70" y="26"/>
                  <a:pt x="65" y="25"/>
                </a:cubicBezTo>
                <a:cubicBezTo>
                  <a:pt x="61" y="25"/>
                  <a:pt x="62" y="27"/>
                  <a:pt x="59" y="26"/>
                </a:cubicBezTo>
                <a:cubicBezTo>
                  <a:pt x="55" y="25"/>
                  <a:pt x="54" y="30"/>
                  <a:pt x="52" y="29"/>
                </a:cubicBezTo>
                <a:cubicBezTo>
                  <a:pt x="50" y="29"/>
                  <a:pt x="48" y="27"/>
                  <a:pt x="46" y="26"/>
                </a:cubicBezTo>
                <a:cubicBezTo>
                  <a:pt x="40" y="31"/>
                  <a:pt x="36" y="37"/>
                  <a:pt x="34" y="45"/>
                </a:cubicBezTo>
                <a:cubicBezTo>
                  <a:pt x="35" y="49"/>
                  <a:pt x="37" y="51"/>
                  <a:pt x="37" y="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8" name="Freeform 756"/>
          <p:cNvSpPr>
            <a:spLocks noEditPoints="1"/>
          </p:cNvSpPr>
          <p:nvPr/>
        </p:nvSpPr>
        <p:spPr bwMode="auto">
          <a:xfrm>
            <a:off x="6373615" y="5628628"/>
            <a:ext cx="423039" cy="515582"/>
          </a:xfrm>
          <a:custGeom>
            <a:avLst/>
            <a:gdLst>
              <a:gd name="T0" fmla="*/ 119 w 144"/>
              <a:gd name="T1" fmla="*/ 89 h 176"/>
              <a:gd name="T2" fmla="*/ 84 w 144"/>
              <a:gd name="T3" fmla="*/ 88 h 176"/>
              <a:gd name="T4" fmla="*/ 124 w 144"/>
              <a:gd name="T5" fmla="*/ 72 h 176"/>
              <a:gd name="T6" fmla="*/ 128 w 144"/>
              <a:gd name="T7" fmla="*/ 20 h 176"/>
              <a:gd name="T8" fmla="*/ 84 w 144"/>
              <a:gd name="T9" fmla="*/ 16 h 176"/>
              <a:gd name="T10" fmla="*/ 76 w 144"/>
              <a:gd name="T11" fmla="*/ 0 h 176"/>
              <a:gd name="T12" fmla="*/ 60 w 144"/>
              <a:gd name="T13" fmla="*/ 8 h 176"/>
              <a:gd name="T14" fmla="*/ 28 w 144"/>
              <a:gd name="T15" fmla="*/ 16 h 176"/>
              <a:gd name="T16" fmla="*/ 1 w 144"/>
              <a:gd name="T17" fmla="*/ 41 h 176"/>
              <a:gd name="T18" fmla="*/ 1 w 144"/>
              <a:gd name="T19" fmla="*/ 47 h 176"/>
              <a:gd name="T20" fmla="*/ 28 w 144"/>
              <a:gd name="T21" fmla="*/ 72 h 176"/>
              <a:gd name="T22" fmla="*/ 60 w 144"/>
              <a:gd name="T23" fmla="*/ 88 h 176"/>
              <a:gd name="T24" fmla="*/ 16 w 144"/>
              <a:gd name="T25" fmla="*/ 92 h 176"/>
              <a:gd name="T26" fmla="*/ 20 w 144"/>
              <a:gd name="T27" fmla="*/ 144 h 176"/>
              <a:gd name="T28" fmla="*/ 60 w 144"/>
              <a:gd name="T29" fmla="*/ 168 h 176"/>
              <a:gd name="T30" fmla="*/ 76 w 144"/>
              <a:gd name="T31" fmla="*/ 176 h 176"/>
              <a:gd name="T32" fmla="*/ 84 w 144"/>
              <a:gd name="T33" fmla="*/ 144 h 176"/>
              <a:gd name="T34" fmla="*/ 119 w 144"/>
              <a:gd name="T35" fmla="*/ 143 h 176"/>
              <a:gd name="T36" fmla="*/ 144 w 144"/>
              <a:gd name="T37" fmla="*/ 116 h 176"/>
              <a:gd name="T38" fmla="*/ 68 w 144"/>
              <a:gd name="T39" fmla="*/ 8 h 176"/>
              <a:gd name="T40" fmla="*/ 76 w 144"/>
              <a:gd name="T41" fmla="*/ 16 h 176"/>
              <a:gd name="T42" fmla="*/ 68 w 144"/>
              <a:gd name="T43" fmla="*/ 8 h 176"/>
              <a:gd name="T44" fmla="*/ 10 w 144"/>
              <a:gd name="T45" fmla="*/ 44 h 176"/>
              <a:gd name="T46" fmla="*/ 120 w 144"/>
              <a:gd name="T47" fmla="*/ 24 h 176"/>
              <a:gd name="T48" fmla="*/ 30 w 144"/>
              <a:gd name="T49" fmla="*/ 64 h 176"/>
              <a:gd name="T50" fmla="*/ 76 w 144"/>
              <a:gd name="T51" fmla="*/ 88 h 176"/>
              <a:gd name="T52" fmla="*/ 68 w 144"/>
              <a:gd name="T53" fmla="*/ 72 h 176"/>
              <a:gd name="T54" fmla="*/ 76 w 144"/>
              <a:gd name="T55" fmla="*/ 168 h 176"/>
              <a:gd name="T56" fmla="*/ 68 w 144"/>
              <a:gd name="T57" fmla="*/ 144 h 176"/>
              <a:gd name="T58" fmla="*/ 76 w 144"/>
              <a:gd name="T59" fmla="*/ 168 h 176"/>
              <a:gd name="T60" fmla="*/ 24 w 144"/>
              <a:gd name="T61" fmla="*/ 136 h 176"/>
              <a:gd name="T62" fmla="*/ 114 w 144"/>
              <a:gd name="T63" fmla="*/ 96 h 176"/>
              <a:gd name="T64" fmla="*/ 114 w 144"/>
              <a:gd name="T65" fmla="*/ 13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4" h="176">
                <a:moveTo>
                  <a:pt x="143" y="113"/>
                </a:moveTo>
                <a:cubicBezTo>
                  <a:pt x="119" y="89"/>
                  <a:pt x="119" y="89"/>
                  <a:pt x="119" y="89"/>
                </a:cubicBezTo>
                <a:cubicBezTo>
                  <a:pt x="118" y="88"/>
                  <a:pt x="117" y="88"/>
                  <a:pt x="116" y="88"/>
                </a:cubicBezTo>
                <a:cubicBezTo>
                  <a:pt x="84" y="88"/>
                  <a:pt x="84" y="88"/>
                  <a:pt x="84" y="88"/>
                </a:cubicBezTo>
                <a:cubicBezTo>
                  <a:pt x="84" y="72"/>
                  <a:pt x="84" y="72"/>
                  <a:pt x="84" y="72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26" y="72"/>
                  <a:pt x="128" y="70"/>
                  <a:pt x="128" y="68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8"/>
                  <a:pt x="126" y="16"/>
                  <a:pt x="124" y="16"/>
                </a:cubicBezTo>
                <a:cubicBezTo>
                  <a:pt x="84" y="16"/>
                  <a:pt x="84" y="16"/>
                  <a:pt x="84" y="16"/>
                </a:cubicBezTo>
                <a:cubicBezTo>
                  <a:pt x="84" y="8"/>
                  <a:pt x="84" y="8"/>
                  <a:pt x="84" y="8"/>
                </a:cubicBezTo>
                <a:cubicBezTo>
                  <a:pt x="84" y="4"/>
                  <a:pt x="80" y="0"/>
                  <a:pt x="7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4" y="0"/>
                  <a:pt x="60" y="4"/>
                  <a:pt x="60" y="8"/>
                </a:cubicBezTo>
                <a:cubicBezTo>
                  <a:pt x="60" y="16"/>
                  <a:pt x="60" y="16"/>
                  <a:pt x="60" y="16"/>
                </a:cubicBezTo>
                <a:cubicBezTo>
                  <a:pt x="28" y="16"/>
                  <a:pt x="28" y="16"/>
                  <a:pt x="28" y="16"/>
                </a:cubicBezTo>
                <a:cubicBezTo>
                  <a:pt x="27" y="16"/>
                  <a:pt x="26" y="16"/>
                  <a:pt x="25" y="1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2"/>
                  <a:pt x="0" y="43"/>
                  <a:pt x="0" y="44"/>
                </a:cubicBezTo>
                <a:cubicBezTo>
                  <a:pt x="0" y="45"/>
                  <a:pt x="0" y="46"/>
                  <a:pt x="1" y="47"/>
                </a:cubicBezTo>
                <a:cubicBezTo>
                  <a:pt x="25" y="71"/>
                  <a:pt x="25" y="71"/>
                  <a:pt x="25" y="71"/>
                </a:cubicBezTo>
                <a:cubicBezTo>
                  <a:pt x="26" y="72"/>
                  <a:pt x="27" y="72"/>
                  <a:pt x="28" y="72"/>
                </a:cubicBezTo>
                <a:cubicBezTo>
                  <a:pt x="60" y="72"/>
                  <a:pt x="60" y="72"/>
                  <a:pt x="60" y="72"/>
                </a:cubicBezTo>
                <a:cubicBezTo>
                  <a:pt x="60" y="88"/>
                  <a:pt x="60" y="88"/>
                  <a:pt x="60" y="88"/>
                </a:cubicBezTo>
                <a:cubicBezTo>
                  <a:pt x="20" y="88"/>
                  <a:pt x="20" y="88"/>
                  <a:pt x="20" y="88"/>
                </a:cubicBezTo>
                <a:cubicBezTo>
                  <a:pt x="18" y="88"/>
                  <a:pt x="16" y="90"/>
                  <a:pt x="16" y="92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6" y="142"/>
                  <a:pt x="18" y="144"/>
                  <a:pt x="20" y="144"/>
                </a:cubicBezTo>
                <a:cubicBezTo>
                  <a:pt x="60" y="144"/>
                  <a:pt x="60" y="144"/>
                  <a:pt x="60" y="144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60" y="172"/>
                  <a:pt x="64" y="176"/>
                  <a:pt x="68" y="176"/>
                </a:cubicBezTo>
                <a:cubicBezTo>
                  <a:pt x="76" y="176"/>
                  <a:pt x="76" y="176"/>
                  <a:pt x="76" y="176"/>
                </a:cubicBezTo>
                <a:cubicBezTo>
                  <a:pt x="80" y="176"/>
                  <a:pt x="84" y="172"/>
                  <a:pt x="84" y="168"/>
                </a:cubicBezTo>
                <a:cubicBezTo>
                  <a:pt x="84" y="144"/>
                  <a:pt x="84" y="144"/>
                  <a:pt x="84" y="144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7" y="144"/>
                  <a:pt x="118" y="144"/>
                  <a:pt x="119" y="143"/>
                </a:cubicBezTo>
                <a:cubicBezTo>
                  <a:pt x="143" y="119"/>
                  <a:pt x="143" y="119"/>
                  <a:pt x="143" y="119"/>
                </a:cubicBezTo>
                <a:cubicBezTo>
                  <a:pt x="144" y="118"/>
                  <a:pt x="144" y="117"/>
                  <a:pt x="144" y="116"/>
                </a:cubicBezTo>
                <a:cubicBezTo>
                  <a:pt x="144" y="115"/>
                  <a:pt x="144" y="114"/>
                  <a:pt x="143" y="113"/>
                </a:cubicBezTo>
                <a:close/>
                <a:moveTo>
                  <a:pt x="68" y="8"/>
                </a:moveTo>
                <a:cubicBezTo>
                  <a:pt x="76" y="8"/>
                  <a:pt x="76" y="8"/>
                  <a:pt x="76" y="8"/>
                </a:cubicBezTo>
                <a:cubicBezTo>
                  <a:pt x="76" y="16"/>
                  <a:pt x="76" y="16"/>
                  <a:pt x="76" y="16"/>
                </a:cubicBezTo>
                <a:cubicBezTo>
                  <a:pt x="68" y="16"/>
                  <a:pt x="68" y="16"/>
                  <a:pt x="68" y="16"/>
                </a:cubicBezTo>
                <a:lnTo>
                  <a:pt x="68" y="8"/>
                </a:lnTo>
                <a:close/>
                <a:moveTo>
                  <a:pt x="30" y="64"/>
                </a:moveTo>
                <a:cubicBezTo>
                  <a:pt x="10" y="44"/>
                  <a:pt x="10" y="44"/>
                  <a:pt x="10" y="44"/>
                </a:cubicBezTo>
                <a:cubicBezTo>
                  <a:pt x="30" y="24"/>
                  <a:pt x="30" y="24"/>
                  <a:pt x="30" y="24"/>
                </a:cubicBezTo>
                <a:cubicBezTo>
                  <a:pt x="120" y="24"/>
                  <a:pt x="120" y="24"/>
                  <a:pt x="120" y="24"/>
                </a:cubicBezTo>
                <a:cubicBezTo>
                  <a:pt x="120" y="64"/>
                  <a:pt x="120" y="64"/>
                  <a:pt x="120" y="64"/>
                </a:cubicBezTo>
                <a:lnTo>
                  <a:pt x="30" y="64"/>
                </a:lnTo>
                <a:close/>
                <a:moveTo>
                  <a:pt x="76" y="72"/>
                </a:moveTo>
                <a:cubicBezTo>
                  <a:pt x="76" y="88"/>
                  <a:pt x="76" y="88"/>
                  <a:pt x="76" y="88"/>
                </a:cubicBezTo>
                <a:cubicBezTo>
                  <a:pt x="68" y="88"/>
                  <a:pt x="68" y="88"/>
                  <a:pt x="68" y="88"/>
                </a:cubicBezTo>
                <a:cubicBezTo>
                  <a:pt x="68" y="72"/>
                  <a:pt x="68" y="72"/>
                  <a:pt x="68" y="72"/>
                </a:cubicBezTo>
                <a:lnTo>
                  <a:pt x="76" y="72"/>
                </a:lnTo>
                <a:close/>
                <a:moveTo>
                  <a:pt x="76" y="168"/>
                </a:moveTo>
                <a:cubicBezTo>
                  <a:pt x="68" y="168"/>
                  <a:pt x="68" y="168"/>
                  <a:pt x="68" y="168"/>
                </a:cubicBezTo>
                <a:cubicBezTo>
                  <a:pt x="68" y="144"/>
                  <a:pt x="68" y="144"/>
                  <a:pt x="68" y="144"/>
                </a:cubicBezTo>
                <a:cubicBezTo>
                  <a:pt x="76" y="144"/>
                  <a:pt x="76" y="144"/>
                  <a:pt x="76" y="144"/>
                </a:cubicBezTo>
                <a:lnTo>
                  <a:pt x="76" y="168"/>
                </a:lnTo>
                <a:close/>
                <a:moveTo>
                  <a:pt x="114" y="136"/>
                </a:moveTo>
                <a:cubicBezTo>
                  <a:pt x="24" y="136"/>
                  <a:pt x="24" y="136"/>
                  <a:pt x="24" y="136"/>
                </a:cubicBezTo>
                <a:cubicBezTo>
                  <a:pt x="24" y="96"/>
                  <a:pt x="24" y="96"/>
                  <a:pt x="24" y="96"/>
                </a:cubicBezTo>
                <a:cubicBezTo>
                  <a:pt x="114" y="96"/>
                  <a:pt x="114" y="96"/>
                  <a:pt x="114" y="96"/>
                </a:cubicBezTo>
                <a:cubicBezTo>
                  <a:pt x="134" y="116"/>
                  <a:pt x="134" y="116"/>
                  <a:pt x="134" y="116"/>
                </a:cubicBezTo>
                <a:lnTo>
                  <a:pt x="114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9" name="Freeform 757"/>
          <p:cNvSpPr>
            <a:spLocks noEditPoints="1"/>
          </p:cNvSpPr>
          <p:nvPr/>
        </p:nvSpPr>
        <p:spPr bwMode="auto">
          <a:xfrm>
            <a:off x="7351892" y="5628628"/>
            <a:ext cx="409823" cy="515582"/>
          </a:xfrm>
          <a:custGeom>
            <a:avLst/>
            <a:gdLst>
              <a:gd name="T0" fmla="*/ 68 w 144"/>
              <a:gd name="T1" fmla="*/ 64 h 176"/>
              <a:gd name="T2" fmla="*/ 120 w 144"/>
              <a:gd name="T3" fmla="*/ 60 h 176"/>
              <a:gd name="T4" fmla="*/ 68 w 144"/>
              <a:gd name="T5" fmla="*/ 56 h 176"/>
              <a:gd name="T6" fmla="*/ 116 w 144"/>
              <a:gd name="T7" fmla="*/ 72 h 176"/>
              <a:gd name="T8" fmla="*/ 88 w 144"/>
              <a:gd name="T9" fmla="*/ 76 h 176"/>
              <a:gd name="T10" fmla="*/ 116 w 144"/>
              <a:gd name="T11" fmla="*/ 80 h 176"/>
              <a:gd name="T12" fmla="*/ 116 w 144"/>
              <a:gd name="T13" fmla="*/ 72 h 176"/>
              <a:gd name="T14" fmla="*/ 84 w 144"/>
              <a:gd name="T15" fmla="*/ 16 h 176"/>
              <a:gd name="T16" fmla="*/ 76 w 144"/>
              <a:gd name="T17" fmla="*/ 0 h 176"/>
              <a:gd name="T18" fmla="*/ 60 w 144"/>
              <a:gd name="T19" fmla="*/ 8 h 176"/>
              <a:gd name="T20" fmla="*/ 8 w 144"/>
              <a:gd name="T21" fmla="*/ 16 h 176"/>
              <a:gd name="T22" fmla="*/ 0 w 144"/>
              <a:gd name="T23" fmla="*/ 112 h 176"/>
              <a:gd name="T24" fmla="*/ 60 w 144"/>
              <a:gd name="T25" fmla="*/ 120 h 176"/>
              <a:gd name="T26" fmla="*/ 68 w 144"/>
              <a:gd name="T27" fmla="*/ 176 h 176"/>
              <a:gd name="T28" fmla="*/ 84 w 144"/>
              <a:gd name="T29" fmla="*/ 168 h 176"/>
              <a:gd name="T30" fmla="*/ 136 w 144"/>
              <a:gd name="T31" fmla="*/ 120 h 176"/>
              <a:gd name="T32" fmla="*/ 144 w 144"/>
              <a:gd name="T33" fmla="*/ 24 h 176"/>
              <a:gd name="T34" fmla="*/ 68 w 144"/>
              <a:gd name="T35" fmla="*/ 8 h 176"/>
              <a:gd name="T36" fmla="*/ 76 w 144"/>
              <a:gd name="T37" fmla="*/ 16 h 176"/>
              <a:gd name="T38" fmla="*/ 68 w 144"/>
              <a:gd name="T39" fmla="*/ 8 h 176"/>
              <a:gd name="T40" fmla="*/ 68 w 144"/>
              <a:gd name="T41" fmla="*/ 168 h 176"/>
              <a:gd name="T42" fmla="*/ 76 w 144"/>
              <a:gd name="T43" fmla="*/ 120 h 176"/>
              <a:gd name="T44" fmla="*/ 136 w 144"/>
              <a:gd name="T45" fmla="*/ 112 h 176"/>
              <a:gd name="T46" fmla="*/ 8 w 144"/>
              <a:gd name="T47" fmla="*/ 24 h 176"/>
              <a:gd name="T48" fmla="*/ 136 w 144"/>
              <a:gd name="T49" fmla="*/ 112 h 176"/>
              <a:gd name="T50" fmla="*/ 100 w 144"/>
              <a:gd name="T51" fmla="*/ 48 h 176"/>
              <a:gd name="T52" fmla="*/ 100 w 144"/>
              <a:gd name="T53" fmla="*/ 40 h 176"/>
              <a:gd name="T54" fmla="*/ 24 w 144"/>
              <a:gd name="T55" fmla="*/ 44 h 176"/>
              <a:gd name="T56" fmla="*/ 28 w 144"/>
              <a:gd name="T57" fmla="*/ 80 h 176"/>
              <a:gd name="T58" fmla="*/ 80 w 144"/>
              <a:gd name="T59" fmla="*/ 76 h 176"/>
              <a:gd name="T60" fmla="*/ 28 w 144"/>
              <a:gd name="T61" fmla="*/ 72 h 176"/>
              <a:gd name="T62" fmla="*/ 28 w 144"/>
              <a:gd name="T63" fmla="*/ 80 h 176"/>
              <a:gd name="T64" fmla="*/ 108 w 144"/>
              <a:gd name="T65" fmla="*/ 96 h 176"/>
              <a:gd name="T66" fmla="*/ 108 w 144"/>
              <a:gd name="T67" fmla="*/ 88 h 176"/>
              <a:gd name="T68" fmla="*/ 24 w 144"/>
              <a:gd name="T69" fmla="*/ 92 h 176"/>
              <a:gd name="T70" fmla="*/ 28 w 144"/>
              <a:gd name="T71" fmla="*/ 64 h 176"/>
              <a:gd name="T72" fmla="*/ 56 w 144"/>
              <a:gd name="T73" fmla="*/ 60 h 176"/>
              <a:gd name="T74" fmla="*/ 28 w 144"/>
              <a:gd name="T75" fmla="*/ 56 h 176"/>
              <a:gd name="T76" fmla="*/ 28 w 144"/>
              <a:gd name="T77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4" h="176">
                <a:moveTo>
                  <a:pt x="64" y="60"/>
                </a:moveTo>
                <a:cubicBezTo>
                  <a:pt x="64" y="62"/>
                  <a:pt x="66" y="64"/>
                  <a:pt x="68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8" y="64"/>
                  <a:pt x="120" y="62"/>
                  <a:pt x="120" y="60"/>
                </a:cubicBezTo>
                <a:cubicBezTo>
                  <a:pt x="120" y="58"/>
                  <a:pt x="118" y="56"/>
                  <a:pt x="116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6" y="56"/>
                  <a:pt x="64" y="58"/>
                  <a:pt x="64" y="60"/>
                </a:cubicBezTo>
                <a:close/>
                <a:moveTo>
                  <a:pt x="116" y="72"/>
                </a:moveTo>
                <a:cubicBezTo>
                  <a:pt x="92" y="72"/>
                  <a:pt x="92" y="72"/>
                  <a:pt x="92" y="72"/>
                </a:cubicBezTo>
                <a:cubicBezTo>
                  <a:pt x="90" y="72"/>
                  <a:pt x="88" y="74"/>
                  <a:pt x="88" y="76"/>
                </a:cubicBezTo>
                <a:cubicBezTo>
                  <a:pt x="88" y="78"/>
                  <a:pt x="90" y="80"/>
                  <a:pt x="92" y="8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118" y="80"/>
                  <a:pt x="120" y="78"/>
                  <a:pt x="120" y="76"/>
                </a:cubicBezTo>
                <a:cubicBezTo>
                  <a:pt x="120" y="74"/>
                  <a:pt x="118" y="72"/>
                  <a:pt x="116" y="72"/>
                </a:cubicBezTo>
                <a:close/>
                <a:moveTo>
                  <a:pt x="136" y="16"/>
                </a:moveTo>
                <a:cubicBezTo>
                  <a:pt x="84" y="16"/>
                  <a:pt x="84" y="16"/>
                  <a:pt x="84" y="16"/>
                </a:cubicBezTo>
                <a:cubicBezTo>
                  <a:pt x="84" y="8"/>
                  <a:pt x="84" y="8"/>
                  <a:pt x="84" y="8"/>
                </a:cubicBezTo>
                <a:cubicBezTo>
                  <a:pt x="84" y="4"/>
                  <a:pt x="80" y="0"/>
                  <a:pt x="7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4" y="0"/>
                  <a:pt x="60" y="4"/>
                  <a:pt x="60" y="8"/>
                </a:cubicBezTo>
                <a:cubicBezTo>
                  <a:pt x="60" y="16"/>
                  <a:pt x="60" y="16"/>
                  <a:pt x="60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0" y="20"/>
                  <a:pt x="0" y="24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6"/>
                  <a:pt x="4" y="120"/>
                  <a:pt x="8" y="12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60" y="172"/>
                  <a:pt x="64" y="176"/>
                  <a:pt x="68" y="176"/>
                </a:cubicBezTo>
                <a:cubicBezTo>
                  <a:pt x="76" y="176"/>
                  <a:pt x="76" y="176"/>
                  <a:pt x="76" y="176"/>
                </a:cubicBezTo>
                <a:cubicBezTo>
                  <a:pt x="80" y="176"/>
                  <a:pt x="84" y="172"/>
                  <a:pt x="84" y="168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40" y="120"/>
                  <a:pt x="144" y="116"/>
                  <a:pt x="144" y="112"/>
                </a:cubicBezTo>
                <a:cubicBezTo>
                  <a:pt x="144" y="24"/>
                  <a:pt x="144" y="24"/>
                  <a:pt x="144" y="24"/>
                </a:cubicBezTo>
                <a:cubicBezTo>
                  <a:pt x="144" y="20"/>
                  <a:pt x="140" y="16"/>
                  <a:pt x="136" y="16"/>
                </a:cubicBezTo>
                <a:close/>
                <a:moveTo>
                  <a:pt x="68" y="8"/>
                </a:moveTo>
                <a:cubicBezTo>
                  <a:pt x="76" y="8"/>
                  <a:pt x="76" y="8"/>
                  <a:pt x="76" y="8"/>
                </a:cubicBezTo>
                <a:cubicBezTo>
                  <a:pt x="76" y="16"/>
                  <a:pt x="76" y="16"/>
                  <a:pt x="76" y="16"/>
                </a:cubicBezTo>
                <a:cubicBezTo>
                  <a:pt x="68" y="16"/>
                  <a:pt x="68" y="16"/>
                  <a:pt x="68" y="16"/>
                </a:cubicBezTo>
                <a:lnTo>
                  <a:pt x="68" y="8"/>
                </a:lnTo>
                <a:close/>
                <a:moveTo>
                  <a:pt x="76" y="168"/>
                </a:moveTo>
                <a:cubicBezTo>
                  <a:pt x="68" y="168"/>
                  <a:pt x="68" y="168"/>
                  <a:pt x="68" y="168"/>
                </a:cubicBezTo>
                <a:cubicBezTo>
                  <a:pt x="68" y="120"/>
                  <a:pt x="68" y="120"/>
                  <a:pt x="68" y="120"/>
                </a:cubicBezTo>
                <a:cubicBezTo>
                  <a:pt x="76" y="120"/>
                  <a:pt x="76" y="120"/>
                  <a:pt x="76" y="120"/>
                </a:cubicBezTo>
                <a:lnTo>
                  <a:pt x="76" y="168"/>
                </a:lnTo>
                <a:close/>
                <a:moveTo>
                  <a:pt x="136" y="112"/>
                </a:moveTo>
                <a:cubicBezTo>
                  <a:pt x="8" y="112"/>
                  <a:pt x="8" y="112"/>
                  <a:pt x="8" y="112"/>
                </a:cubicBezTo>
                <a:cubicBezTo>
                  <a:pt x="8" y="24"/>
                  <a:pt x="8" y="24"/>
                  <a:pt x="8" y="24"/>
                </a:cubicBezTo>
                <a:cubicBezTo>
                  <a:pt x="136" y="24"/>
                  <a:pt x="136" y="24"/>
                  <a:pt x="136" y="24"/>
                </a:cubicBezTo>
                <a:lnTo>
                  <a:pt x="136" y="112"/>
                </a:lnTo>
                <a:close/>
                <a:moveTo>
                  <a:pt x="28" y="48"/>
                </a:move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6"/>
                  <a:pt x="104" y="44"/>
                </a:cubicBezTo>
                <a:cubicBezTo>
                  <a:pt x="104" y="42"/>
                  <a:pt x="102" y="40"/>
                  <a:pt x="100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6" y="40"/>
                  <a:pt x="24" y="42"/>
                  <a:pt x="24" y="44"/>
                </a:cubicBezTo>
                <a:cubicBezTo>
                  <a:pt x="24" y="46"/>
                  <a:pt x="26" y="48"/>
                  <a:pt x="28" y="48"/>
                </a:cubicBezTo>
                <a:close/>
                <a:moveTo>
                  <a:pt x="28" y="80"/>
                </a:moveTo>
                <a:cubicBezTo>
                  <a:pt x="76" y="80"/>
                  <a:pt x="76" y="80"/>
                  <a:pt x="76" y="80"/>
                </a:cubicBezTo>
                <a:cubicBezTo>
                  <a:pt x="78" y="80"/>
                  <a:pt x="80" y="78"/>
                  <a:pt x="80" y="76"/>
                </a:cubicBezTo>
                <a:cubicBezTo>
                  <a:pt x="80" y="74"/>
                  <a:pt x="78" y="72"/>
                  <a:pt x="76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6" y="72"/>
                  <a:pt x="24" y="74"/>
                  <a:pt x="24" y="76"/>
                </a:cubicBezTo>
                <a:cubicBezTo>
                  <a:pt x="24" y="78"/>
                  <a:pt x="26" y="80"/>
                  <a:pt x="28" y="80"/>
                </a:cubicBezTo>
                <a:close/>
                <a:moveTo>
                  <a:pt x="28" y="96"/>
                </a:moveTo>
                <a:cubicBezTo>
                  <a:pt x="108" y="96"/>
                  <a:pt x="108" y="96"/>
                  <a:pt x="108" y="96"/>
                </a:cubicBezTo>
                <a:cubicBezTo>
                  <a:pt x="110" y="96"/>
                  <a:pt x="112" y="94"/>
                  <a:pt x="112" y="92"/>
                </a:cubicBezTo>
                <a:cubicBezTo>
                  <a:pt x="112" y="90"/>
                  <a:pt x="110" y="88"/>
                  <a:pt x="108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6" y="88"/>
                  <a:pt x="24" y="90"/>
                  <a:pt x="24" y="92"/>
                </a:cubicBezTo>
                <a:cubicBezTo>
                  <a:pt x="24" y="94"/>
                  <a:pt x="26" y="96"/>
                  <a:pt x="28" y="96"/>
                </a:cubicBezTo>
                <a:close/>
                <a:moveTo>
                  <a:pt x="28" y="64"/>
                </a:moveTo>
                <a:cubicBezTo>
                  <a:pt x="52" y="64"/>
                  <a:pt x="52" y="64"/>
                  <a:pt x="52" y="64"/>
                </a:cubicBezTo>
                <a:cubicBezTo>
                  <a:pt x="54" y="64"/>
                  <a:pt x="56" y="62"/>
                  <a:pt x="56" y="60"/>
                </a:cubicBezTo>
                <a:cubicBezTo>
                  <a:pt x="56" y="58"/>
                  <a:pt x="54" y="56"/>
                  <a:pt x="52" y="56"/>
                </a:cubicBezTo>
                <a:cubicBezTo>
                  <a:pt x="28" y="56"/>
                  <a:pt x="28" y="56"/>
                  <a:pt x="28" y="56"/>
                </a:cubicBezTo>
                <a:cubicBezTo>
                  <a:pt x="26" y="56"/>
                  <a:pt x="24" y="58"/>
                  <a:pt x="24" y="60"/>
                </a:cubicBezTo>
                <a:cubicBezTo>
                  <a:pt x="24" y="62"/>
                  <a:pt x="26" y="64"/>
                  <a:pt x="28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0" name="Freeform 758"/>
          <p:cNvSpPr>
            <a:spLocks noEditPoints="1"/>
          </p:cNvSpPr>
          <p:nvPr/>
        </p:nvSpPr>
        <p:spPr bwMode="auto">
          <a:xfrm>
            <a:off x="8277288" y="5681508"/>
            <a:ext cx="515583" cy="409823"/>
          </a:xfrm>
          <a:custGeom>
            <a:avLst/>
            <a:gdLst>
              <a:gd name="T0" fmla="*/ 108 w 176"/>
              <a:gd name="T1" fmla="*/ 56 h 144"/>
              <a:gd name="T2" fmla="*/ 84 w 176"/>
              <a:gd name="T3" fmla="*/ 56 h 144"/>
              <a:gd name="T4" fmla="*/ 80 w 176"/>
              <a:gd name="T5" fmla="*/ 60 h 144"/>
              <a:gd name="T6" fmla="*/ 84 w 176"/>
              <a:gd name="T7" fmla="*/ 64 h 144"/>
              <a:gd name="T8" fmla="*/ 96 w 176"/>
              <a:gd name="T9" fmla="*/ 64 h 144"/>
              <a:gd name="T10" fmla="*/ 64 w 176"/>
              <a:gd name="T11" fmla="*/ 116 h 144"/>
              <a:gd name="T12" fmla="*/ 64 w 176"/>
              <a:gd name="T13" fmla="*/ 116 h 144"/>
              <a:gd name="T14" fmla="*/ 64 w 176"/>
              <a:gd name="T15" fmla="*/ 116 h 144"/>
              <a:gd name="T16" fmla="*/ 68 w 176"/>
              <a:gd name="T17" fmla="*/ 120 h 144"/>
              <a:gd name="T18" fmla="*/ 72 w 176"/>
              <a:gd name="T19" fmla="*/ 116 h 144"/>
              <a:gd name="T20" fmla="*/ 72 w 176"/>
              <a:gd name="T21" fmla="*/ 116 h 144"/>
              <a:gd name="T22" fmla="*/ 104 w 176"/>
              <a:gd name="T23" fmla="*/ 68 h 144"/>
              <a:gd name="T24" fmla="*/ 104 w 176"/>
              <a:gd name="T25" fmla="*/ 84 h 144"/>
              <a:gd name="T26" fmla="*/ 108 w 176"/>
              <a:gd name="T27" fmla="*/ 88 h 144"/>
              <a:gd name="T28" fmla="*/ 112 w 176"/>
              <a:gd name="T29" fmla="*/ 84 h 144"/>
              <a:gd name="T30" fmla="*/ 112 w 176"/>
              <a:gd name="T31" fmla="*/ 60 h 144"/>
              <a:gd name="T32" fmla="*/ 108 w 176"/>
              <a:gd name="T33" fmla="*/ 56 h 144"/>
              <a:gd name="T34" fmla="*/ 174 w 176"/>
              <a:gd name="T35" fmla="*/ 120 h 144"/>
              <a:gd name="T36" fmla="*/ 102 w 176"/>
              <a:gd name="T37" fmla="*/ 8 h 144"/>
              <a:gd name="T38" fmla="*/ 88 w 176"/>
              <a:gd name="T39" fmla="*/ 0 h 144"/>
              <a:gd name="T40" fmla="*/ 74 w 176"/>
              <a:gd name="T41" fmla="*/ 8 h 144"/>
              <a:gd name="T42" fmla="*/ 2 w 176"/>
              <a:gd name="T43" fmla="*/ 120 h 144"/>
              <a:gd name="T44" fmla="*/ 0 w 176"/>
              <a:gd name="T45" fmla="*/ 128 h 144"/>
              <a:gd name="T46" fmla="*/ 16 w 176"/>
              <a:gd name="T47" fmla="*/ 144 h 144"/>
              <a:gd name="T48" fmla="*/ 160 w 176"/>
              <a:gd name="T49" fmla="*/ 144 h 144"/>
              <a:gd name="T50" fmla="*/ 176 w 176"/>
              <a:gd name="T51" fmla="*/ 128 h 144"/>
              <a:gd name="T52" fmla="*/ 174 w 176"/>
              <a:gd name="T53" fmla="*/ 120 h 144"/>
              <a:gd name="T54" fmla="*/ 160 w 176"/>
              <a:gd name="T55" fmla="*/ 136 h 144"/>
              <a:gd name="T56" fmla="*/ 16 w 176"/>
              <a:gd name="T57" fmla="*/ 136 h 144"/>
              <a:gd name="T58" fmla="*/ 8 w 176"/>
              <a:gd name="T59" fmla="*/ 128 h 144"/>
              <a:gd name="T60" fmla="*/ 9 w 176"/>
              <a:gd name="T61" fmla="*/ 125 h 144"/>
              <a:gd name="T62" fmla="*/ 9 w 176"/>
              <a:gd name="T63" fmla="*/ 124 h 144"/>
              <a:gd name="T64" fmla="*/ 81 w 176"/>
              <a:gd name="T65" fmla="*/ 12 h 144"/>
              <a:gd name="T66" fmla="*/ 81 w 176"/>
              <a:gd name="T67" fmla="*/ 12 h 144"/>
              <a:gd name="T68" fmla="*/ 88 w 176"/>
              <a:gd name="T69" fmla="*/ 8 h 144"/>
              <a:gd name="T70" fmla="*/ 95 w 176"/>
              <a:gd name="T71" fmla="*/ 11 h 144"/>
              <a:gd name="T72" fmla="*/ 95 w 176"/>
              <a:gd name="T73" fmla="*/ 12 h 144"/>
              <a:gd name="T74" fmla="*/ 167 w 176"/>
              <a:gd name="T75" fmla="*/ 124 h 144"/>
              <a:gd name="T76" fmla="*/ 168 w 176"/>
              <a:gd name="T77" fmla="*/ 125 h 144"/>
              <a:gd name="T78" fmla="*/ 168 w 176"/>
              <a:gd name="T79" fmla="*/ 128 h 144"/>
              <a:gd name="T80" fmla="*/ 160 w 176"/>
              <a:gd name="T81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44">
                <a:moveTo>
                  <a:pt x="108" y="56"/>
                </a:moveTo>
                <a:cubicBezTo>
                  <a:pt x="84" y="56"/>
                  <a:pt x="84" y="56"/>
                  <a:pt x="84" y="56"/>
                </a:cubicBezTo>
                <a:cubicBezTo>
                  <a:pt x="82" y="56"/>
                  <a:pt x="80" y="58"/>
                  <a:pt x="80" y="60"/>
                </a:cubicBezTo>
                <a:cubicBezTo>
                  <a:pt x="80" y="62"/>
                  <a:pt x="82" y="64"/>
                  <a:pt x="84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84" y="75"/>
                  <a:pt x="64" y="95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ubicBezTo>
                  <a:pt x="64" y="118"/>
                  <a:pt x="66" y="120"/>
                  <a:pt x="68" y="120"/>
                </a:cubicBezTo>
                <a:cubicBezTo>
                  <a:pt x="70" y="120"/>
                  <a:pt x="72" y="118"/>
                  <a:pt x="72" y="116"/>
                </a:cubicBezTo>
                <a:cubicBezTo>
                  <a:pt x="72" y="116"/>
                  <a:pt x="72" y="116"/>
                  <a:pt x="72" y="116"/>
                </a:cubicBezTo>
                <a:cubicBezTo>
                  <a:pt x="72" y="97"/>
                  <a:pt x="93" y="77"/>
                  <a:pt x="104" y="68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6"/>
                  <a:pt x="106" y="88"/>
                  <a:pt x="108" y="88"/>
                </a:cubicBezTo>
                <a:cubicBezTo>
                  <a:pt x="110" y="88"/>
                  <a:pt x="112" y="86"/>
                  <a:pt x="112" y="84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2" y="58"/>
                  <a:pt x="110" y="56"/>
                  <a:pt x="108" y="56"/>
                </a:cubicBezTo>
                <a:close/>
                <a:moveTo>
                  <a:pt x="174" y="120"/>
                </a:moveTo>
                <a:cubicBezTo>
                  <a:pt x="102" y="8"/>
                  <a:pt x="102" y="8"/>
                  <a:pt x="102" y="8"/>
                </a:cubicBezTo>
                <a:cubicBezTo>
                  <a:pt x="102" y="8"/>
                  <a:pt x="98" y="0"/>
                  <a:pt x="88" y="0"/>
                </a:cubicBezTo>
                <a:cubicBezTo>
                  <a:pt x="78" y="0"/>
                  <a:pt x="74" y="8"/>
                  <a:pt x="74" y="8"/>
                </a:cubicBezTo>
                <a:cubicBezTo>
                  <a:pt x="2" y="120"/>
                  <a:pt x="2" y="120"/>
                  <a:pt x="2" y="120"/>
                </a:cubicBezTo>
                <a:cubicBezTo>
                  <a:pt x="2" y="120"/>
                  <a:pt x="0" y="123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22"/>
                  <a:pt x="174" y="120"/>
                  <a:pt x="174" y="120"/>
                </a:cubicBezTo>
                <a:close/>
                <a:moveTo>
                  <a:pt x="160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26"/>
                  <a:pt x="8" y="125"/>
                  <a:pt x="9" y="125"/>
                </a:cubicBezTo>
                <a:cubicBezTo>
                  <a:pt x="9" y="125"/>
                  <a:pt x="9" y="125"/>
                  <a:pt x="9" y="124"/>
                </a:cubicBezTo>
                <a:cubicBezTo>
                  <a:pt x="81" y="12"/>
                  <a:pt x="81" y="12"/>
                  <a:pt x="81" y="12"/>
                </a:cubicBezTo>
                <a:cubicBezTo>
                  <a:pt x="81" y="12"/>
                  <a:pt x="81" y="12"/>
                  <a:pt x="81" y="12"/>
                </a:cubicBezTo>
                <a:cubicBezTo>
                  <a:pt x="81" y="12"/>
                  <a:pt x="83" y="8"/>
                  <a:pt x="88" y="8"/>
                </a:cubicBezTo>
                <a:cubicBezTo>
                  <a:pt x="93" y="8"/>
                  <a:pt x="94" y="11"/>
                  <a:pt x="95" y="11"/>
                </a:cubicBezTo>
                <a:cubicBezTo>
                  <a:pt x="95" y="12"/>
                  <a:pt x="95" y="12"/>
                  <a:pt x="95" y="12"/>
                </a:cubicBezTo>
                <a:cubicBezTo>
                  <a:pt x="167" y="124"/>
                  <a:pt x="167" y="124"/>
                  <a:pt x="167" y="124"/>
                </a:cubicBezTo>
                <a:cubicBezTo>
                  <a:pt x="167" y="125"/>
                  <a:pt x="167" y="125"/>
                  <a:pt x="168" y="125"/>
                </a:cubicBezTo>
                <a:cubicBezTo>
                  <a:pt x="168" y="125"/>
                  <a:pt x="168" y="126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1" name="Freeform 759"/>
          <p:cNvSpPr>
            <a:spLocks noEditPoints="1"/>
          </p:cNvSpPr>
          <p:nvPr/>
        </p:nvSpPr>
        <p:spPr bwMode="auto">
          <a:xfrm>
            <a:off x="9255564" y="5628628"/>
            <a:ext cx="502358" cy="515582"/>
          </a:xfrm>
          <a:custGeom>
            <a:avLst/>
            <a:gdLst>
              <a:gd name="T0" fmla="*/ 168 w 176"/>
              <a:gd name="T1" fmla="*/ 16 h 176"/>
              <a:gd name="T2" fmla="*/ 144 w 176"/>
              <a:gd name="T3" fmla="*/ 8 h 176"/>
              <a:gd name="T4" fmla="*/ 140 w 176"/>
              <a:gd name="T5" fmla="*/ 0 h 176"/>
              <a:gd name="T6" fmla="*/ 136 w 176"/>
              <a:gd name="T7" fmla="*/ 8 h 176"/>
              <a:gd name="T8" fmla="*/ 40 w 176"/>
              <a:gd name="T9" fmla="*/ 4 h 176"/>
              <a:gd name="T10" fmla="*/ 32 w 176"/>
              <a:gd name="T11" fmla="*/ 4 h 176"/>
              <a:gd name="T12" fmla="*/ 16 w 176"/>
              <a:gd name="T13" fmla="*/ 8 h 176"/>
              <a:gd name="T14" fmla="*/ 8 w 176"/>
              <a:gd name="T15" fmla="*/ 96 h 176"/>
              <a:gd name="T16" fmla="*/ 0 w 176"/>
              <a:gd name="T17" fmla="*/ 112 h 176"/>
              <a:gd name="T18" fmla="*/ 24 w 176"/>
              <a:gd name="T19" fmla="*/ 120 h 176"/>
              <a:gd name="T20" fmla="*/ 28 w 176"/>
              <a:gd name="T21" fmla="*/ 176 h 176"/>
              <a:gd name="T22" fmla="*/ 32 w 176"/>
              <a:gd name="T23" fmla="*/ 166 h 176"/>
              <a:gd name="T24" fmla="*/ 44 w 176"/>
              <a:gd name="T25" fmla="*/ 176 h 176"/>
              <a:gd name="T26" fmla="*/ 48 w 176"/>
              <a:gd name="T27" fmla="*/ 120 h 176"/>
              <a:gd name="T28" fmla="*/ 128 w 176"/>
              <a:gd name="T29" fmla="*/ 172 h 176"/>
              <a:gd name="T30" fmla="*/ 135 w 176"/>
              <a:gd name="T31" fmla="*/ 175 h 176"/>
              <a:gd name="T32" fmla="*/ 144 w 176"/>
              <a:gd name="T33" fmla="*/ 172 h 176"/>
              <a:gd name="T34" fmla="*/ 152 w 176"/>
              <a:gd name="T35" fmla="*/ 172 h 176"/>
              <a:gd name="T36" fmla="*/ 168 w 176"/>
              <a:gd name="T37" fmla="*/ 120 h 176"/>
              <a:gd name="T38" fmla="*/ 176 w 176"/>
              <a:gd name="T39" fmla="*/ 104 h 176"/>
              <a:gd name="T40" fmla="*/ 16 w 176"/>
              <a:gd name="T41" fmla="*/ 16 h 176"/>
              <a:gd name="T42" fmla="*/ 160 w 176"/>
              <a:gd name="T43" fmla="*/ 96 h 176"/>
              <a:gd name="T44" fmla="*/ 16 w 176"/>
              <a:gd name="T45" fmla="*/ 16 h 176"/>
              <a:gd name="T46" fmla="*/ 34 w 176"/>
              <a:gd name="T47" fmla="*/ 156 h 176"/>
              <a:gd name="T48" fmla="*/ 40 w 176"/>
              <a:gd name="T49" fmla="*/ 162 h 176"/>
              <a:gd name="T50" fmla="*/ 32 w 176"/>
              <a:gd name="T51" fmla="*/ 134 h 176"/>
              <a:gd name="T52" fmla="*/ 32 w 176"/>
              <a:gd name="T53" fmla="*/ 146 h 176"/>
              <a:gd name="T54" fmla="*/ 32 w 176"/>
              <a:gd name="T55" fmla="*/ 122 h 176"/>
              <a:gd name="T56" fmla="*/ 40 w 176"/>
              <a:gd name="T57" fmla="*/ 120 h 176"/>
              <a:gd name="T58" fmla="*/ 136 w 176"/>
              <a:gd name="T59" fmla="*/ 162 h 176"/>
              <a:gd name="T60" fmla="*/ 142 w 176"/>
              <a:gd name="T61" fmla="*/ 156 h 176"/>
              <a:gd name="T62" fmla="*/ 144 w 176"/>
              <a:gd name="T63" fmla="*/ 146 h 176"/>
              <a:gd name="T64" fmla="*/ 144 w 176"/>
              <a:gd name="T65" fmla="*/ 134 h 176"/>
              <a:gd name="T66" fmla="*/ 144 w 176"/>
              <a:gd name="T67" fmla="*/ 122 h 176"/>
              <a:gd name="T68" fmla="*/ 136 w 176"/>
              <a:gd name="T69" fmla="*/ 120 h 176"/>
              <a:gd name="T70" fmla="*/ 144 w 176"/>
              <a:gd name="T71" fmla="*/ 122 h 176"/>
              <a:gd name="T72" fmla="*/ 8 w 176"/>
              <a:gd name="T73" fmla="*/ 112 h 176"/>
              <a:gd name="T74" fmla="*/ 168 w 176"/>
              <a:gd name="T75" fmla="*/ 10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168" y="96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12"/>
                  <a:pt x="164" y="8"/>
                  <a:pt x="160" y="8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4" y="4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138" y="0"/>
                  <a:pt x="136" y="2"/>
                  <a:pt x="136" y="4"/>
                </a:cubicBezTo>
                <a:cubicBezTo>
                  <a:pt x="136" y="8"/>
                  <a:pt x="136" y="8"/>
                  <a:pt x="136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38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8"/>
                  <a:pt x="32" y="8"/>
                  <a:pt x="32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2" y="8"/>
                  <a:pt x="8" y="12"/>
                  <a:pt x="8" y="16"/>
                </a:cubicBezTo>
                <a:cubicBezTo>
                  <a:pt x="8" y="96"/>
                  <a:pt x="8" y="96"/>
                  <a:pt x="8" y="96"/>
                </a:cubicBezTo>
                <a:cubicBezTo>
                  <a:pt x="4" y="96"/>
                  <a:pt x="0" y="100"/>
                  <a:pt x="0" y="104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6"/>
                  <a:pt x="4" y="120"/>
                  <a:pt x="8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30" y="176"/>
                  <a:pt x="32" y="174"/>
                  <a:pt x="32" y="172"/>
                </a:cubicBezTo>
                <a:cubicBezTo>
                  <a:pt x="32" y="166"/>
                  <a:pt x="32" y="166"/>
                  <a:pt x="32" y="166"/>
                </a:cubicBezTo>
                <a:cubicBezTo>
                  <a:pt x="41" y="175"/>
                  <a:pt x="41" y="175"/>
                  <a:pt x="41" y="175"/>
                </a:cubicBezTo>
                <a:cubicBezTo>
                  <a:pt x="42" y="176"/>
                  <a:pt x="43" y="176"/>
                  <a:pt x="44" y="176"/>
                </a:cubicBezTo>
                <a:cubicBezTo>
                  <a:pt x="46" y="176"/>
                  <a:pt x="48" y="174"/>
                  <a:pt x="48" y="172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4"/>
                  <a:pt x="130" y="176"/>
                  <a:pt x="132" y="176"/>
                </a:cubicBezTo>
                <a:cubicBezTo>
                  <a:pt x="133" y="176"/>
                  <a:pt x="134" y="176"/>
                  <a:pt x="135" y="175"/>
                </a:cubicBezTo>
                <a:cubicBezTo>
                  <a:pt x="144" y="166"/>
                  <a:pt x="144" y="166"/>
                  <a:pt x="144" y="166"/>
                </a:cubicBezTo>
                <a:cubicBezTo>
                  <a:pt x="144" y="172"/>
                  <a:pt x="144" y="172"/>
                  <a:pt x="144" y="172"/>
                </a:cubicBezTo>
                <a:cubicBezTo>
                  <a:pt x="144" y="174"/>
                  <a:pt x="146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120"/>
                  <a:pt x="152" y="120"/>
                  <a:pt x="152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72" y="120"/>
                  <a:pt x="176" y="116"/>
                  <a:pt x="176" y="112"/>
                </a:cubicBezTo>
                <a:cubicBezTo>
                  <a:pt x="176" y="104"/>
                  <a:pt x="176" y="104"/>
                  <a:pt x="176" y="104"/>
                </a:cubicBezTo>
                <a:cubicBezTo>
                  <a:pt x="176" y="100"/>
                  <a:pt x="172" y="96"/>
                  <a:pt x="168" y="96"/>
                </a:cubicBezTo>
                <a:close/>
                <a:moveTo>
                  <a:pt x="16" y="16"/>
                </a:moveTo>
                <a:cubicBezTo>
                  <a:pt x="160" y="16"/>
                  <a:pt x="160" y="16"/>
                  <a:pt x="160" y="16"/>
                </a:cubicBezTo>
                <a:cubicBezTo>
                  <a:pt x="160" y="96"/>
                  <a:pt x="160" y="96"/>
                  <a:pt x="160" y="96"/>
                </a:cubicBezTo>
                <a:cubicBezTo>
                  <a:pt x="16" y="96"/>
                  <a:pt x="16" y="96"/>
                  <a:pt x="16" y="96"/>
                </a:cubicBezTo>
                <a:lnTo>
                  <a:pt x="16" y="16"/>
                </a:lnTo>
                <a:close/>
                <a:moveTo>
                  <a:pt x="40" y="162"/>
                </a:moveTo>
                <a:cubicBezTo>
                  <a:pt x="34" y="156"/>
                  <a:pt x="34" y="156"/>
                  <a:pt x="34" y="156"/>
                </a:cubicBezTo>
                <a:cubicBezTo>
                  <a:pt x="40" y="150"/>
                  <a:pt x="40" y="150"/>
                  <a:pt x="40" y="150"/>
                </a:cubicBezTo>
                <a:lnTo>
                  <a:pt x="40" y="162"/>
                </a:lnTo>
                <a:close/>
                <a:moveTo>
                  <a:pt x="32" y="146"/>
                </a:moveTo>
                <a:cubicBezTo>
                  <a:pt x="32" y="134"/>
                  <a:pt x="32" y="134"/>
                  <a:pt x="32" y="134"/>
                </a:cubicBezTo>
                <a:cubicBezTo>
                  <a:pt x="38" y="140"/>
                  <a:pt x="38" y="140"/>
                  <a:pt x="38" y="140"/>
                </a:cubicBezTo>
                <a:lnTo>
                  <a:pt x="32" y="146"/>
                </a:lnTo>
                <a:close/>
                <a:moveTo>
                  <a:pt x="40" y="130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120"/>
                  <a:pt x="32" y="120"/>
                  <a:pt x="32" y="120"/>
                </a:cubicBezTo>
                <a:cubicBezTo>
                  <a:pt x="40" y="120"/>
                  <a:pt x="40" y="120"/>
                  <a:pt x="40" y="120"/>
                </a:cubicBezTo>
                <a:lnTo>
                  <a:pt x="40" y="130"/>
                </a:lnTo>
                <a:close/>
                <a:moveTo>
                  <a:pt x="136" y="162"/>
                </a:moveTo>
                <a:cubicBezTo>
                  <a:pt x="136" y="150"/>
                  <a:pt x="136" y="150"/>
                  <a:pt x="136" y="150"/>
                </a:cubicBezTo>
                <a:cubicBezTo>
                  <a:pt x="142" y="156"/>
                  <a:pt x="142" y="156"/>
                  <a:pt x="142" y="156"/>
                </a:cubicBezTo>
                <a:lnTo>
                  <a:pt x="136" y="162"/>
                </a:lnTo>
                <a:close/>
                <a:moveTo>
                  <a:pt x="144" y="146"/>
                </a:moveTo>
                <a:cubicBezTo>
                  <a:pt x="138" y="140"/>
                  <a:pt x="138" y="140"/>
                  <a:pt x="138" y="140"/>
                </a:cubicBezTo>
                <a:cubicBezTo>
                  <a:pt x="144" y="134"/>
                  <a:pt x="144" y="134"/>
                  <a:pt x="144" y="134"/>
                </a:cubicBezTo>
                <a:lnTo>
                  <a:pt x="144" y="146"/>
                </a:lnTo>
                <a:close/>
                <a:moveTo>
                  <a:pt x="144" y="122"/>
                </a:moveTo>
                <a:cubicBezTo>
                  <a:pt x="136" y="130"/>
                  <a:pt x="136" y="130"/>
                  <a:pt x="136" y="130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44" y="120"/>
                  <a:pt x="144" y="120"/>
                  <a:pt x="144" y="120"/>
                </a:cubicBezTo>
                <a:lnTo>
                  <a:pt x="144" y="122"/>
                </a:lnTo>
                <a:close/>
                <a:moveTo>
                  <a:pt x="168" y="112"/>
                </a:moveTo>
                <a:cubicBezTo>
                  <a:pt x="8" y="112"/>
                  <a:pt x="8" y="112"/>
                  <a:pt x="8" y="112"/>
                </a:cubicBezTo>
                <a:cubicBezTo>
                  <a:pt x="8" y="104"/>
                  <a:pt x="8" y="104"/>
                  <a:pt x="8" y="104"/>
                </a:cubicBezTo>
                <a:cubicBezTo>
                  <a:pt x="168" y="104"/>
                  <a:pt x="168" y="104"/>
                  <a:pt x="168" y="104"/>
                </a:cubicBezTo>
                <a:lnTo>
                  <a:pt x="168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2" name="Freeform 760"/>
          <p:cNvSpPr>
            <a:spLocks noEditPoints="1"/>
          </p:cNvSpPr>
          <p:nvPr/>
        </p:nvSpPr>
        <p:spPr bwMode="auto">
          <a:xfrm>
            <a:off x="10220624" y="5628628"/>
            <a:ext cx="515583" cy="515582"/>
          </a:xfrm>
          <a:custGeom>
            <a:avLst/>
            <a:gdLst>
              <a:gd name="T0" fmla="*/ 100 w 176"/>
              <a:gd name="T1" fmla="*/ 32 h 176"/>
              <a:gd name="T2" fmla="*/ 97 w 176"/>
              <a:gd name="T3" fmla="*/ 39 h 176"/>
              <a:gd name="T4" fmla="*/ 56 w 176"/>
              <a:gd name="T5" fmla="*/ 52 h 176"/>
              <a:gd name="T6" fmla="*/ 56 w 176"/>
              <a:gd name="T7" fmla="*/ 60 h 176"/>
              <a:gd name="T8" fmla="*/ 97 w 176"/>
              <a:gd name="T9" fmla="*/ 73 h 176"/>
              <a:gd name="T10" fmla="*/ 100 w 176"/>
              <a:gd name="T11" fmla="*/ 80 h 176"/>
              <a:gd name="T12" fmla="*/ 123 w 176"/>
              <a:gd name="T13" fmla="*/ 59 h 176"/>
              <a:gd name="T14" fmla="*/ 123 w 176"/>
              <a:gd name="T15" fmla="*/ 53 h 176"/>
              <a:gd name="T16" fmla="*/ 168 w 176"/>
              <a:gd name="T17" fmla="*/ 96 h 176"/>
              <a:gd name="T18" fmla="*/ 160 w 176"/>
              <a:gd name="T19" fmla="*/ 8 h 176"/>
              <a:gd name="T20" fmla="*/ 144 w 176"/>
              <a:gd name="T21" fmla="*/ 4 h 176"/>
              <a:gd name="T22" fmla="*/ 136 w 176"/>
              <a:gd name="T23" fmla="*/ 4 h 176"/>
              <a:gd name="T24" fmla="*/ 40 w 176"/>
              <a:gd name="T25" fmla="*/ 8 h 176"/>
              <a:gd name="T26" fmla="*/ 36 w 176"/>
              <a:gd name="T27" fmla="*/ 0 h 176"/>
              <a:gd name="T28" fmla="*/ 32 w 176"/>
              <a:gd name="T29" fmla="*/ 8 h 176"/>
              <a:gd name="T30" fmla="*/ 8 w 176"/>
              <a:gd name="T31" fmla="*/ 16 h 176"/>
              <a:gd name="T32" fmla="*/ 0 w 176"/>
              <a:gd name="T33" fmla="*/ 104 h 176"/>
              <a:gd name="T34" fmla="*/ 8 w 176"/>
              <a:gd name="T35" fmla="*/ 120 h 176"/>
              <a:gd name="T36" fmla="*/ 24 w 176"/>
              <a:gd name="T37" fmla="*/ 172 h 176"/>
              <a:gd name="T38" fmla="*/ 32 w 176"/>
              <a:gd name="T39" fmla="*/ 172 h 176"/>
              <a:gd name="T40" fmla="*/ 41 w 176"/>
              <a:gd name="T41" fmla="*/ 175 h 176"/>
              <a:gd name="T42" fmla="*/ 48 w 176"/>
              <a:gd name="T43" fmla="*/ 172 h 176"/>
              <a:gd name="T44" fmla="*/ 128 w 176"/>
              <a:gd name="T45" fmla="*/ 120 h 176"/>
              <a:gd name="T46" fmla="*/ 132 w 176"/>
              <a:gd name="T47" fmla="*/ 176 h 176"/>
              <a:gd name="T48" fmla="*/ 144 w 176"/>
              <a:gd name="T49" fmla="*/ 166 h 176"/>
              <a:gd name="T50" fmla="*/ 148 w 176"/>
              <a:gd name="T51" fmla="*/ 176 h 176"/>
              <a:gd name="T52" fmla="*/ 152 w 176"/>
              <a:gd name="T53" fmla="*/ 120 h 176"/>
              <a:gd name="T54" fmla="*/ 176 w 176"/>
              <a:gd name="T55" fmla="*/ 112 h 176"/>
              <a:gd name="T56" fmla="*/ 168 w 176"/>
              <a:gd name="T57" fmla="*/ 96 h 176"/>
              <a:gd name="T58" fmla="*/ 160 w 176"/>
              <a:gd name="T59" fmla="*/ 16 h 176"/>
              <a:gd name="T60" fmla="*/ 16 w 176"/>
              <a:gd name="T61" fmla="*/ 96 h 176"/>
              <a:gd name="T62" fmla="*/ 40 w 176"/>
              <a:gd name="T63" fmla="*/ 162 h 176"/>
              <a:gd name="T64" fmla="*/ 40 w 176"/>
              <a:gd name="T65" fmla="*/ 150 h 176"/>
              <a:gd name="T66" fmla="*/ 32 w 176"/>
              <a:gd name="T67" fmla="*/ 146 h 176"/>
              <a:gd name="T68" fmla="*/ 38 w 176"/>
              <a:gd name="T69" fmla="*/ 140 h 176"/>
              <a:gd name="T70" fmla="*/ 40 w 176"/>
              <a:gd name="T71" fmla="*/ 130 h 176"/>
              <a:gd name="T72" fmla="*/ 32 w 176"/>
              <a:gd name="T73" fmla="*/ 120 h 176"/>
              <a:gd name="T74" fmla="*/ 40 w 176"/>
              <a:gd name="T75" fmla="*/ 130 h 176"/>
              <a:gd name="T76" fmla="*/ 136 w 176"/>
              <a:gd name="T77" fmla="*/ 150 h 176"/>
              <a:gd name="T78" fmla="*/ 136 w 176"/>
              <a:gd name="T79" fmla="*/ 162 h 176"/>
              <a:gd name="T80" fmla="*/ 138 w 176"/>
              <a:gd name="T81" fmla="*/ 140 h 176"/>
              <a:gd name="T82" fmla="*/ 144 w 176"/>
              <a:gd name="T83" fmla="*/ 146 h 176"/>
              <a:gd name="T84" fmla="*/ 136 w 176"/>
              <a:gd name="T85" fmla="*/ 130 h 176"/>
              <a:gd name="T86" fmla="*/ 144 w 176"/>
              <a:gd name="T87" fmla="*/ 120 h 176"/>
              <a:gd name="T88" fmla="*/ 168 w 176"/>
              <a:gd name="T89" fmla="*/ 112 h 176"/>
              <a:gd name="T90" fmla="*/ 8 w 176"/>
              <a:gd name="T91" fmla="*/ 104 h 176"/>
              <a:gd name="T92" fmla="*/ 168 w 176"/>
              <a:gd name="T93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6" h="176">
                <a:moveTo>
                  <a:pt x="103" y="33"/>
                </a:moveTo>
                <a:cubicBezTo>
                  <a:pt x="102" y="32"/>
                  <a:pt x="101" y="32"/>
                  <a:pt x="100" y="32"/>
                </a:cubicBezTo>
                <a:cubicBezTo>
                  <a:pt x="98" y="32"/>
                  <a:pt x="96" y="34"/>
                  <a:pt x="96" y="36"/>
                </a:cubicBezTo>
                <a:cubicBezTo>
                  <a:pt x="96" y="37"/>
                  <a:pt x="96" y="38"/>
                  <a:pt x="97" y="39"/>
                </a:cubicBezTo>
                <a:cubicBezTo>
                  <a:pt x="110" y="52"/>
                  <a:pt x="110" y="52"/>
                  <a:pt x="110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4" y="52"/>
                  <a:pt x="52" y="54"/>
                  <a:pt x="52" y="56"/>
                </a:cubicBezTo>
                <a:cubicBezTo>
                  <a:pt x="52" y="58"/>
                  <a:pt x="54" y="60"/>
                  <a:pt x="56" y="60"/>
                </a:cubicBezTo>
                <a:cubicBezTo>
                  <a:pt x="110" y="60"/>
                  <a:pt x="110" y="60"/>
                  <a:pt x="110" y="60"/>
                </a:cubicBezTo>
                <a:cubicBezTo>
                  <a:pt x="97" y="73"/>
                  <a:pt x="97" y="73"/>
                  <a:pt x="97" y="73"/>
                </a:cubicBezTo>
                <a:cubicBezTo>
                  <a:pt x="96" y="74"/>
                  <a:pt x="96" y="75"/>
                  <a:pt x="96" y="76"/>
                </a:cubicBezTo>
                <a:cubicBezTo>
                  <a:pt x="96" y="78"/>
                  <a:pt x="98" y="80"/>
                  <a:pt x="100" y="80"/>
                </a:cubicBezTo>
                <a:cubicBezTo>
                  <a:pt x="101" y="80"/>
                  <a:pt x="102" y="80"/>
                  <a:pt x="103" y="79"/>
                </a:cubicBezTo>
                <a:cubicBezTo>
                  <a:pt x="123" y="59"/>
                  <a:pt x="123" y="59"/>
                  <a:pt x="123" y="59"/>
                </a:cubicBezTo>
                <a:cubicBezTo>
                  <a:pt x="124" y="58"/>
                  <a:pt x="124" y="57"/>
                  <a:pt x="124" y="56"/>
                </a:cubicBezTo>
                <a:cubicBezTo>
                  <a:pt x="124" y="55"/>
                  <a:pt x="124" y="54"/>
                  <a:pt x="123" y="53"/>
                </a:cubicBezTo>
                <a:lnTo>
                  <a:pt x="103" y="33"/>
                </a:lnTo>
                <a:close/>
                <a:moveTo>
                  <a:pt x="168" y="96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12"/>
                  <a:pt x="164" y="8"/>
                  <a:pt x="160" y="8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4" y="4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138" y="0"/>
                  <a:pt x="136" y="2"/>
                  <a:pt x="136" y="4"/>
                </a:cubicBezTo>
                <a:cubicBezTo>
                  <a:pt x="136" y="8"/>
                  <a:pt x="136" y="8"/>
                  <a:pt x="136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38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8"/>
                  <a:pt x="32" y="8"/>
                  <a:pt x="32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2" y="8"/>
                  <a:pt x="8" y="12"/>
                  <a:pt x="8" y="16"/>
                </a:cubicBezTo>
                <a:cubicBezTo>
                  <a:pt x="8" y="96"/>
                  <a:pt x="8" y="96"/>
                  <a:pt x="8" y="96"/>
                </a:cubicBezTo>
                <a:cubicBezTo>
                  <a:pt x="4" y="96"/>
                  <a:pt x="0" y="100"/>
                  <a:pt x="0" y="104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6"/>
                  <a:pt x="4" y="120"/>
                  <a:pt x="8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30" y="176"/>
                  <a:pt x="32" y="174"/>
                  <a:pt x="32" y="172"/>
                </a:cubicBezTo>
                <a:cubicBezTo>
                  <a:pt x="32" y="166"/>
                  <a:pt x="32" y="166"/>
                  <a:pt x="32" y="166"/>
                </a:cubicBezTo>
                <a:cubicBezTo>
                  <a:pt x="41" y="175"/>
                  <a:pt x="41" y="175"/>
                  <a:pt x="41" y="175"/>
                </a:cubicBezTo>
                <a:cubicBezTo>
                  <a:pt x="42" y="176"/>
                  <a:pt x="43" y="176"/>
                  <a:pt x="44" y="176"/>
                </a:cubicBezTo>
                <a:cubicBezTo>
                  <a:pt x="46" y="176"/>
                  <a:pt x="48" y="174"/>
                  <a:pt x="48" y="172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4"/>
                  <a:pt x="130" y="176"/>
                  <a:pt x="132" y="176"/>
                </a:cubicBezTo>
                <a:cubicBezTo>
                  <a:pt x="133" y="176"/>
                  <a:pt x="134" y="176"/>
                  <a:pt x="135" y="175"/>
                </a:cubicBezTo>
                <a:cubicBezTo>
                  <a:pt x="144" y="166"/>
                  <a:pt x="144" y="166"/>
                  <a:pt x="144" y="166"/>
                </a:cubicBezTo>
                <a:cubicBezTo>
                  <a:pt x="144" y="172"/>
                  <a:pt x="144" y="172"/>
                  <a:pt x="144" y="172"/>
                </a:cubicBezTo>
                <a:cubicBezTo>
                  <a:pt x="144" y="174"/>
                  <a:pt x="146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120"/>
                  <a:pt x="152" y="120"/>
                  <a:pt x="152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72" y="120"/>
                  <a:pt x="176" y="116"/>
                  <a:pt x="176" y="112"/>
                </a:cubicBezTo>
                <a:cubicBezTo>
                  <a:pt x="176" y="104"/>
                  <a:pt x="176" y="104"/>
                  <a:pt x="176" y="104"/>
                </a:cubicBezTo>
                <a:cubicBezTo>
                  <a:pt x="176" y="100"/>
                  <a:pt x="172" y="96"/>
                  <a:pt x="168" y="96"/>
                </a:cubicBezTo>
                <a:close/>
                <a:moveTo>
                  <a:pt x="16" y="16"/>
                </a:moveTo>
                <a:cubicBezTo>
                  <a:pt x="160" y="16"/>
                  <a:pt x="160" y="16"/>
                  <a:pt x="160" y="16"/>
                </a:cubicBezTo>
                <a:cubicBezTo>
                  <a:pt x="160" y="96"/>
                  <a:pt x="160" y="96"/>
                  <a:pt x="160" y="96"/>
                </a:cubicBezTo>
                <a:cubicBezTo>
                  <a:pt x="16" y="96"/>
                  <a:pt x="16" y="96"/>
                  <a:pt x="16" y="96"/>
                </a:cubicBezTo>
                <a:lnTo>
                  <a:pt x="16" y="16"/>
                </a:lnTo>
                <a:close/>
                <a:moveTo>
                  <a:pt x="40" y="162"/>
                </a:moveTo>
                <a:cubicBezTo>
                  <a:pt x="34" y="156"/>
                  <a:pt x="34" y="156"/>
                  <a:pt x="34" y="156"/>
                </a:cubicBezTo>
                <a:cubicBezTo>
                  <a:pt x="40" y="150"/>
                  <a:pt x="40" y="150"/>
                  <a:pt x="40" y="150"/>
                </a:cubicBezTo>
                <a:lnTo>
                  <a:pt x="40" y="162"/>
                </a:lnTo>
                <a:close/>
                <a:moveTo>
                  <a:pt x="32" y="146"/>
                </a:moveTo>
                <a:cubicBezTo>
                  <a:pt x="32" y="134"/>
                  <a:pt x="32" y="134"/>
                  <a:pt x="32" y="134"/>
                </a:cubicBezTo>
                <a:cubicBezTo>
                  <a:pt x="38" y="140"/>
                  <a:pt x="38" y="140"/>
                  <a:pt x="38" y="140"/>
                </a:cubicBezTo>
                <a:lnTo>
                  <a:pt x="32" y="146"/>
                </a:lnTo>
                <a:close/>
                <a:moveTo>
                  <a:pt x="40" y="130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120"/>
                  <a:pt x="32" y="120"/>
                  <a:pt x="32" y="120"/>
                </a:cubicBezTo>
                <a:cubicBezTo>
                  <a:pt x="40" y="120"/>
                  <a:pt x="40" y="120"/>
                  <a:pt x="40" y="120"/>
                </a:cubicBezTo>
                <a:lnTo>
                  <a:pt x="40" y="130"/>
                </a:lnTo>
                <a:close/>
                <a:moveTo>
                  <a:pt x="136" y="162"/>
                </a:moveTo>
                <a:cubicBezTo>
                  <a:pt x="136" y="150"/>
                  <a:pt x="136" y="150"/>
                  <a:pt x="136" y="150"/>
                </a:cubicBezTo>
                <a:cubicBezTo>
                  <a:pt x="142" y="156"/>
                  <a:pt x="142" y="156"/>
                  <a:pt x="142" y="156"/>
                </a:cubicBezTo>
                <a:lnTo>
                  <a:pt x="136" y="162"/>
                </a:lnTo>
                <a:close/>
                <a:moveTo>
                  <a:pt x="144" y="146"/>
                </a:moveTo>
                <a:cubicBezTo>
                  <a:pt x="138" y="140"/>
                  <a:pt x="138" y="140"/>
                  <a:pt x="138" y="140"/>
                </a:cubicBezTo>
                <a:cubicBezTo>
                  <a:pt x="144" y="134"/>
                  <a:pt x="144" y="134"/>
                  <a:pt x="144" y="134"/>
                </a:cubicBezTo>
                <a:lnTo>
                  <a:pt x="144" y="146"/>
                </a:lnTo>
                <a:close/>
                <a:moveTo>
                  <a:pt x="144" y="122"/>
                </a:moveTo>
                <a:cubicBezTo>
                  <a:pt x="136" y="130"/>
                  <a:pt x="136" y="130"/>
                  <a:pt x="136" y="130"/>
                </a:cubicBezTo>
                <a:cubicBezTo>
                  <a:pt x="136" y="120"/>
                  <a:pt x="136" y="120"/>
                  <a:pt x="136" y="120"/>
                </a:cubicBezTo>
                <a:cubicBezTo>
                  <a:pt x="144" y="120"/>
                  <a:pt x="144" y="120"/>
                  <a:pt x="144" y="120"/>
                </a:cubicBezTo>
                <a:lnTo>
                  <a:pt x="144" y="122"/>
                </a:lnTo>
                <a:close/>
                <a:moveTo>
                  <a:pt x="168" y="112"/>
                </a:moveTo>
                <a:cubicBezTo>
                  <a:pt x="8" y="112"/>
                  <a:pt x="8" y="112"/>
                  <a:pt x="8" y="112"/>
                </a:cubicBezTo>
                <a:cubicBezTo>
                  <a:pt x="8" y="104"/>
                  <a:pt x="8" y="104"/>
                  <a:pt x="8" y="104"/>
                </a:cubicBezTo>
                <a:cubicBezTo>
                  <a:pt x="168" y="104"/>
                  <a:pt x="168" y="104"/>
                  <a:pt x="168" y="104"/>
                </a:cubicBezTo>
                <a:lnTo>
                  <a:pt x="168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868778" y="6256419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chemeClr val="accent2"/>
                </a:solidFill>
              </a:rPr>
              <a:t>（图标可改变填充颜色</a:t>
            </a:r>
            <a:r>
              <a:rPr lang="zh-CN" altLang="en-US" sz="1600" smtClean="0">
                <a:solidFill>
                  <a:schemeClr val="accent2"/>
                </a:solidFill>
              </a:rPr>
              <a:t>）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80766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70"/>
          <p:cNvSpPr>
            <a:spLocks noEditPoints="1"/>
          </p:cNvSpPr>
          <p:nvPr/>
        </p:nvSpPr>
        <p:spPr bwMode="auto">
          <a:xfrm>
            <a:off x="2046679" y="599208"/>
            <a:ext cx="248646" cy="449925"/>
          </a:xfrm>
          <a:custGeom>
            <a:avLst/>
            <a:gdLst>
              <a:gd name="T0" fmla="*/ 96 w 96"/>
              <a:gd name="T1" fmla="*/ 96 h 176"/>
              <a:gd name="T2" fmla="*/ 96 w 96"/>
              <a:gd name="T3" fmla="*/ 84 h 176"/>
              <a:gd name="T4" fmla="*/ 92 w 96"/>
              <a:gd name="T5" fmla="*/ 80 h 176"/>
              <a:gd name="T6" fmla="*/ 88 w 96"/>
              <a:gd name="T7" fmla="*/ 84 h 176"/>
              <a:gd name="T8" fmla="*/ 88 w 96"/>
              <a:gd name="T9" fmla="*/ 96 h 176"/>
              <a:gd name="T10" fmla="*/ 48 w 96"/>
              <a:gd name="T11" fmla="*/ 136 h 176"/>
              <a:gd name="T12" fmla="*/ 8 w 96"/>
              <a:gd name="T13" fmla="*/ 96 h 176"/>
              <a:gd name="T14" fmla="*/ 8 w 96"/>
              <a:gd name="T15" fmla="*/ 84 h 176"/>
              <a:gd name="T16" fmla="*/ 4 w 96"/>
              <a:gd name="T17" fmla="*/ 80 h 176"/>
              <a:gd name="T18" fmla="*/ 0 w 96"/>
              <a:gd name="T19" fmla="*/ 84 h 176"/>
              <a:gd name="T20" fmla="*/ 0 w 96"/>
              <a:gd name="T21" fmla="*/ 96 h 176"/>
              <a:gd name="T22" fmla="*/ 44 w 96"/>
              <a:gd name="T23" fmla="*/ 144 h 176"/>
              <a:gd name="T24" fmla="*/ 44 w 96"/>
              <a:gd name="T25" fmla="*/ 168 h 176"/>
              <a:gd name="T26" fmla="*/ 16 w 96"/>
              <a:gd name="T27" fmla="*/ 168 h 176"/>
              <a:gd name="T28" fmla="*/ 12 w 96"/>
              <a:gd name="T29" fmla="*/ 172 h 176"/>
              <a:gd name="T30" fmla="*/ 16 w 96"/>
              <a:gd name="T31" fmla="*/ 176 h 176"/>
              <a:gd name="T32" fmla="*/ 80 w 96"/>
              <a:gd name="T33" fmla="*/ 176 h 176"/>
              <a:gd name="T34" fmla="*/ 84 w 96"/>
              <a:gd name="T35" fmla="*/ 172 h 176"/>
              <a:gd name="T36" fmla="*/ 80 w 96"/>
              <a:gd name="T37" fmla="*/ 168 h 176"/>
              <a:gd name="T38" fmla="*/ 52 w 96"/>
              <a:gd name="T39" fmla="*/ 168 h 176"/>
              <a:gd name="T40" fmla="*/ 52 w 96"/>
              <a:gd name="T41" fmla="*/ 144 h 176"/>
              <a:gd name="T42" fmla="*/ 96 w 96"/>
              <a:gd name="T43" fmla="*/ 96 h 176"/>
              <a:gd name="T44" fmla="*/ 48 w 96"/>
              <a:gd name="T45" fmla="*/ 128 h 176"/>
              <a:gd name="T46" fmla="*/ 80 w 96"/>
              <a:gd name="T47" fmla="*/ 96 h 176"/>
              <a:gd name="T48" fmla="*/ 80 w 96"/>
              <a:gd name="T49" fmla="*/ 32 h 176"/>
              <a:gd name="T50" fmla="*/ 48 w 96"/>
              <a:gd name="T51" fmla="*/ 0 h 176"/>
              <a:gd name="T52" fmla="*/ 16 w 96"/>
              <a:gd name="T53" fmla="*/ 32 h 176"/>
              <a:gd name="T54" fmla="*/ 16 w 96"/>
              <a:gd name="T55" fmla="*/ 96 h 176"/>
              <a:gd name="T56" fmla="*/ 48 w 96"/>
              <a:gd name="T57" fmla="*/ 128 h 176"/>
              <a:gd name="T58" fmla="*/ 24 w 96"/>
              <a:gd name="T59" fmla="*/ 32 h 176"/>
              <a:gd name="T60" fmla="*/ 48 w 96"/>
              <a:gd name="T61" fmla="*/ 8 h 176"/>
              <a:gd name="T62" fmla="*/ 72 w 96"/>
              <a:gd name="T63" fmla="*/ 32 h 176"/>
              <a:gd name="T64" fmla="*/ 72 w 96"/>
              <a:gd name="T65" fmla="*/ 64 h 176"/>
              <a:gd name="T66" fmla="*/ 24 w 96"/>
              <a:gd name="T67" fmla="*/ 64 h 176"/>
              <a:gd name="T68" fmla="*/ 24 w 96"/>
              <a:gd name="T69" fmla="*/ 32 h 176"/>
              <a:gd name="T70" fmla="*/ 24 w 96"/>
              <a:gd name="T71" fmla="*/ 72 h 176"/>
              <a:gd name="T72" fmla="*/ 72 w 96"/>
              <a:gd name="T73" fmla="*/ 72 h 176"/>
              <a:gd name="T74" fmla="*/ 72 w 96"/>
              <a:gd name="T75" fmla="*/ 96 h 176"/>
              <a:gd name="T76" fmla="*/ 48 w 96"/>
              <a:gd name="T77" fmla="*/ 120 h 176"/>
              <a:gd name="T78" fmla="*/ 24 w 96"/>
              <a:gd name="T79" fmla="*/ 96 h 176"/>
              <a:gd name="T80" fmla="*/ 24 w 96"/>
              <a:gd name="T81" fmla="*/ 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6" h="176">
                <a:moveTo>
                  <a:pt x="96" y="96"/>
                </a:moveTo>
                <a:cubicBezTo>
                  <a:pt x="96" y="84"/>
                  <a:pt x="96" y="84"/>
                  <a:pt x="96" y="84"/>
                </a:cubicBezTo>
                <a:cubicBezTo>
                  <a:pt x="96" y="82"/>
                  <a:pt x="94" y="80"/>
                  <a:pt x="92" y="80"/>
                </a:cubicBezTo>
                <a:cubicBezTo>
                  <a:pt x="90" y="80"/>
                  <a:pt x="88" y="82"/>
                  <a:pt x="88" y="84"/>
                </a:cubicBezTo>
                <a:cubicBezTo>
                  <a:pt x="88" y="96"/>
                  <a:pt x="88" y="96"/>
                  <a:pt x="88" y="96"/>
                </a:cubicBezTo>
                <a:cubicBezTo>
                  <a:pt x="88" y="118"/>
                  <a:pt x="70" y="136"/>
                  <a:pt x="48" y="136"/>
                </a:cubicBezTo>
                <a:cubicBezTo>
                  <a:pt x="26" y="136"/>
                  <a:pt x="8" y="118"/>
                  <a:pt x="8" y="96"/>
                </a:cubicBezTo>
                <a:cubicBezTo>
                  <a:pt x="8" y="84"/>
                  <a:pt x="8" y="84"/>
                  <a:pt x="8" y="84"/>
                </a:cubicBezTo>
                <a:cubicBezTo>
                  <a:pt x="8" y="82"/>
                  <a:pt x="6" y="80"/>
                  <a:pt x="4" y="80"/>
                </a:cubicBezTo>
                <a:cubicBezTo>
                  <a:pt x="2" y="80"/>
                  <a:pt x="0" y="82"/>
                  <a:pt x="0" y="84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21"/>
                  <a:pt x="19" y="142"/>
                  <a:pt x="44" y="144"/>
                </a:cubicBezTo>
                <a:cubicBezTo>
                  <a:pt x="44" y="168"/>
                  <a:pt x="44" y="168"/>
                  <a:pt x="44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4" y="168"/>
                  <a:pt x="12" y="170"/>
                  <a:pt x="12" y="172"/>
                </a:cubicBezTo>
                <a:cubicBezTo>
                  <a:pt x="12" y="174"/>
                  <a:pt x="14" y="176"/>
                  <a:pt x="16" y="176"/>
                </a:cubicBezTo>
                <a:cubicBezTo>
                  <a:pt x="80" y="176"/>
                  <a:pt x="80" y="176"/>
                  <a:pt x="80" y="176"/>
                </a:cubicBezTo>
                <a:cubicBezTo>
                  <a:pt x="82" y="176"/>
                  <a:pt x="84" y="174"/>
                  <a:pt x="84" y="172"/>
                </a:cubicBezTo>
                <a:cubicBezTo>
                  <a:pt x="84" y="170"/>
                  <a:pt x="82" y="168"/>
                  <a:pt x="80" y="168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77" y="142"/>
                  <a:pt x="96" y="121"/>
                  <a:pt x="96" y="96"/>
                </a:cubicBezTo>
                <a:close/>
                <a:moveTo>
                  <a:pt x="48" y="128"/>
                </a:moveTo>
                <a:cubicBezTo>
                  <a:pt x="66" y="128"/>
                  <a:pt x="80" y="114"/>
                  <a:pt x="80" y="96"/>
                </a:cubicBezTo>
                <a:cubicBezTo>
                  <a:pt x="80" y="32"/>
                  <a:pt x="80" y="32"/>
                  <a:pt x="80" y="32"/>
                </a:cubicBezTo>
                <a:cubicBezTo>
                  <a:pt x="80" y="14"/>
                  <a:pt x="66" y="0"/>
                  <a:pt x="48" y="0"/>
                </a:cubicBezTo>
                <a:cubicBezTo>
                  <a:pt x="30" y="0"/>
                  <a:pt x="16" y="14"/>
                  <a:pt x="16" y="32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114"/>
                  <a:pt x="30" y="128"/>
                  <a:pt x="48" y="128"/>
                </a:cubicBezTo>
                <a:close/>
                <a:moveTo>
                  <a:pt x="24" y="32"/>
                </a:moveTo>
                <a:cubicBezTo>
                  <a:pt x="24" y="19"/>
                  <a:pt x="35" y="8"/>
                  <a:pt x="48" y="8"/>
                </a:cubicBezTo>
                <a:cubicBezTo>
                  <a:pt x="61" y="8"/>
                  <a:pt x="72" y="19"/>
                  <a:pt x="72" y="32"/>
                </a:cubicBezTo>
                <a:cubicBezTo>
                  <a:pt x="72" y="64"/>
                  <a:pt x="72" y="64"/>
                  <a:pt x="72" y="64"/>
                </a:cubicBezTo>
                <a:cubicBezTo>
                  <a:pt x="24" y="64"/>
                  <a:pt x="24" y="64"/>
                  <a:pt x="24" y="64"/>
                </a:cubicBezTo>
                <a:lnTo>
                  <a:pt x="24" y="32"/>
                </a:lnTo>
                <a:close/>
                <a:moveTo>
                  <a:pt x="24" y="72"/>
                </a:moveTo>
                <a:cubicBezTo>
                  <a:pt x="72" y="72"/>
                  <a:pt x="72" y="72"/>
                  <a:pt x="72" y="72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109"/>
                  <a:pt x="61" y="120"/>
                  <a:pt x="48" y="120"/>
                </a:cubicBezTo>
                <a:cubicBezTo>
                  <a:pt x="35" y="120"/>
                  <a:pt x="24" y="109"/>
                  <a:pt x="24" y="96"/>
                </a:cubicBezTo>
                <a:lnTo>
                  <a:pt x="24" y="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" name="Freeform 571"/>
          <p:cNvSpPr>
            <a:spLocks noEditPoints="1"/>
          </p:cNvSpPr>
          <p:nvPr/>
        </p:nvSpPr>
        <p:spPr bwMode="auto">
          <a:xfrm>
            <a:off x="2816283" y="587371"/>
            <a:ext cx="461768" cy="461768"/>
          </a:xfrm>
          <a:custGeom>
            <a:avLst/>
            <a:gdLst>
              <a:gd name="T0" fmla="*/ 75 w 180"/>
              <a:gd name="T1" fmla="*/ 100 h 180"/>
              <a:gd name="T2" fmla="*/ 80 w 180"/>
              <a:gd name="T3" fmla="*/ 105 h 180"/>
              <a:gd name="T4" fmla="*/ 106 w 180"/>
              <a:gd name="T5" fmla="*/ 86 h 180"/>
              <a:gd name="T6" fmla="*/ 94 w 180"/>
              <a:gd name="T7" fmla="*/ 74 h 180"/>
              <a:gd name="T8" fmla="*/ 75 w 180"/>
              <a:gd name="T9" fmla="*/ 100 h 180"/>
              <a:gd name="T10" fmla="*/ 164 w 180"/>
              <a:gd name="T11" fmla="*/ 16 h 180"/>
              <a:gd name="T12" fmla="*/ 108 w 180"/>
              <a:gd name="T13" fmla="*/ 16 h 180"/>
              <a:gd name="T14" fmla="*/ 96 w 180"/>
              <a:gd name="T15" fmla="*/ 43 h 180"/>
              <a:gd name="T16" fmla="*/ 35 w 180"/>
              <a:gd name="T17" fmla="*/ 111 h 180"/>
              <a:gd name="T18" fmla="*/ 28 w 180"/>
              <a:gd name="T19" fmla="*/ 128 h 180"/>
              <a:gd name="T20" fmla="*/ 31 w 180"/>
              <a:gd name="T21" fmla="*/ 140 h 180"/>
              <a:gd name="T22" fmla="*/ 20 w 180"/>
              <a:gd name="T23" fmla="*/ 165 h 180"/>
              <a:gd name="T24" fmla="*/ 20 w 180"/>
              <a:gd name="T25" fmla="*/ 168 h 180"/>
              <a:gd name="T26" fmla="*/ 4 w 180"/>
              <a:gd name="T27" fmla="*/ 172 h 180"/>
              <a:gd name="T28" fmla="*/ 4 w 180"/>
              <a:gd name="T29" fmla="*/ 172 h 180"/>
              <a:gd name="T30" fmla="*/ 0 w 180"/>
              <a:gd name="T31" fmla="*/ 176 h 180"/>
              <a:gd name="T32" fmla="*/ 4 w 180"/>
              <a:gd name="T33" fmla="*/ 180 h 180"/>
              <a:gd name="T34" fmla="*/ 4 w 180"/>
              <a:gd name="T35" fmla="*/ 180 h 180"/>
              <a:gd name="T36" fmla="*/ 27 w 180"/>
              <a:gd name="T37" fmla="*/ 172 h 180"/>
              <a:gd name="T38" fmla="*/ 28 w 180"/>
              <a:gd name="T39" fmla="*/ 163 h 180"/>
              <a:gd name="T40" fmla="*/ 37 w 180"/>
              <a:gd name="T41" fmla="*/ 146 h 180"/>
              <a:gd name="T42" fmla="*/ 52 w 180"/>
              <a:gd name="T43" fmla="*/ 152 h 180"/>
              <a:gd name="T44" fmla="*/ 69 w 180"/>
              <a:gd name="T45" fmla="*/ 145 h 180"/>
              <a:gd name="T46" fmla="*/ 137 w 180"/>
              <a:gd name="T47" fmla="*/ 84 h 180"/>
              <a:gd name="T48" fmla="*/ 164 w 180"/>
              <a:gd name="T49" fmla="*/ 72 h 180"/>
              <a:gd name="T50" fmla="*/ 164 w 180"/>
              <a:gd name="T51" fmla="*/ 16 h 180"/>
              <a:gd name="T52" fmla="*/ 63 w 180"/>
              <a:gd name="T53" fmla="*/ 139 h 180"/>
              <a:gd name="T54" fmla="*/ 52 w 180"/>
              <a:gd name="T55" fmla="*/ 144 h 180"/>
              <a:gd name="T56" fmla="*/ 36 w 180"/>
              <a:gd name="T57" fmla="*/ 128 h 180"/>
              <a:gd name="T58" fmla="*/ 41 w 180"/>
              <a:gd name="T59" fmla="*/ 117 h 180"/>
              <a:gd name="T60" fmla="*/ 97 w 180"/>
              <a:gd name="T61" fmla="*/ 54 h 180"/>
              <a:gd name="T62" fmla="*/ 108 w 180"/>
              <a:gd name="T63" fmla="*/ 72 h 180"/>
              <a:gd name="T64" fmla="*/ 126 w 180"/>
              <a:gd name="T65" fmla="*/ 83 h 180"/>
              <a:gd name="T66" fmla="*/ 63 w 180"/>
              <a:gd name="T67" fmla="*/ 139 h 180"/>
              <a:gd name="T68" fmla="*/ 159 w 180"/>
              <a:gd name="T69" fmla="*/ 67 h 180"/>
              <a:gd name="T70" fmla="*/ 113 w 180"/>
              <a:gd name="T71" fmla="*/ 67 h 180"/>
              <a:gd name="T72" fmla="*/ 113 w 180"/>
              <a:gd name="T73" fmla="*/ 21 h 180"/>
              <a:gd name="T74" fmla="*/ 159 w 180"/>
              <a:gd name="T75" fmla="*/ 21 h 180"/>
              <a:gd name="T76" fmla="*/ 159 w 180"/>
              <a:gd name="T77" fmla="*/ 67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0" h="180">
                <a:moveTo>
                  <a:pt x="75" y="100"/>
                </a:moveTo>
                <a:cubicBezTo>
                  <a:pt x="80" y="105"/>
                  <a:pt x="80" y="105"/>
                  <a:pt x="80" y="105"/>
                </a:cubicBezTo>
                <a:cubicBezTo>
                  <a:pt x="106" y="86"/>
                  <a:pt x="106" y="86"/>
                  <a:pt x="106" y="86"/>
                </a:cubicBezTo>
                <a:cubicBezTo>
                  <a:pt x="94" y="74"/>
                  <a:pt x="94" y="74"/>
                  <a:pt x="94" y="74"/>
                </a:cubicBezTo>
                <a:lnTo>
                  <a:pt x="75" y="100"/>
                </a:lnTo>
                <a:close/>
                <a:moveTo>
                  <a:pt x="164" y="16"/>
                </a:moveTo>
                <a:cubicBezTo>
                  <a:pt x="149" y="0"/>
                  <a:pt x="123" y="0"/>
                  <a:pt x="108" y="16"/>
                </a:cubicBezTo>
                <a:cubicBezTo>
                  <a:pt x="100" y="23"/>
                  <a:pt x="96" y="33"/>
                  <a:pt x="96" y="43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1" y="115"/>
                  <a:pt x="28" y="121"/>
                  <a:pt x="28" y="128"/>
                </a:cubicBezTo>
                <a:cubicBezTo>
                  <a:pt x="28" y="132"/>
                  <a:pt x="29" y="137"/>
                  <a:pt x="31" y="140"/>
                </a:cubicBezTo>
                <a:cubicBezTo>
                  <a:pt x="20" y="146"/>
                  <a:pt x="16" y="152"/>
                  <a:pt x="20" y="165"/>
                </a:cubicBezTo>
                <a:cubicBezTo>
                  <a:pt x="21" y="167"/>
                  <a:pt x="20" y="167"/>
                  <a:pt x="20" y="168"/>
                </a:cubicBezTo>
                <a:cubicBezTo>
                  <a:pt x="18" y="171"/>
                  <a:pt x="9" y="172"/>
                  <a:pt x="4" y="172"/>
                </a:cubicBezTo>
                <a:cubicBezTo>
                  <a:pt x="4" y="172"/>
                  <a:pt x="4" y="172"/>
                  <a:pt x="4" y="172"/>
                </a:cubicBezTo>
                <a:cubicBezTo>
                  <a:pt x="2" y="172"/>
                  <a:pt x="0" y="174"/>
                  <a:pt x="0" y="176"/>
                </a:cubicBezTo>
                <a:cubicBezTo>
                  <a:pt x="0" y="178"/>
                  <a:pt x="2" y="180"/>
                  <a:pt x="4" y="180"/>
                </a:cubicBezTo>
                <a:cubicBezTo>
                  <a:pt x="4" y="180"/>
                  <a:pt x="4" y="180"/>
                  <a:pt x="4" y="180"/>
                </a:cubicBezTo>
                <a:cubicBezTo>
                  <a:pt x="7" y="180"/>
                  <a:pt x="21" y="180"/>
                  <a:pt x="27" y="172"/>
                </a:cubicBezTo>
                <a:cubicBezTo>
                  <a:pt x="28" y="171"/>
                  <a:pt x="29" y="167"/>
                  <a:pt x="28" y="163"/>
                </a:cubicBezTo>
                <a:cubicBezTo>
                  <a:pt x="25" y="155"/>
                  <a:pt x="26" y="152"/>
                  <a:pt x="37" y="146"/>
                </a:cubicBezTo>
                <a:cubicBezTo>
                  <a:pt x="41" y="150"/>
                  <a:pt x="46" y="152"/>
                  <a:pt x="52" y="152"/>
                </a:cubicBezTo>
                <a:cubicBezTo>
                  <a:pt x="59" y="152"/>
                  <a:pt x="65" y="149"/>
                  <a:pt x="69" y="145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47" y="84"/>
                  <a:pt x="157" y="80"/>
                  <a:pt x="164" y="72"/>
                </a:cubicBezTo>
                <a:cubicBezTo>
                  <a:pt x="180" y="57"/>
                  <a:pt x="180" y="31"/>
                  <a:pt x="164" y="16"/>
                </a:cubicBezTo>
                <a:close/>
                <a:moveTo>
                  <a:pt x="63" y="139"/>
                </a:moveTo>
                <a:cubicBezTo>
                  <a:pt x="60" y="142"/>
                  <a:pt x="56" y="144"/>
                  <a:pt x="52" y="144"/>
                </a:cubicBezTo>
                <a:cubicBezTo>
                  <a:pt x="43" y="144"/>
                  <a:pt x="36" y="137"/>
                  <a:pt x="36" y="128"/>
                </a:cubicBezTo>
                <a:cubicBezTo>
                  <a:pt x="36" y="124"/>
                  <a:pt x="38" y="120"/>
                  <a:pt x="41" y="117"/>
                </a:cubicBezTo>
                <a:cubicBezTo>
                  <a:pt x="97" y="54"/>
                  <a:pt x="97" y="54"/>
                  <a:pt x="97" y="54"/>
                </a:cubicBezTo>
                <a:cubicBezTo>
                  <a:pt x="99" y="61"/>
                  <a:pt x="102" y="67"/>
                  <a:pt x="108" y="72"/>
                </a:cubicBezTo>
                <a:cubicBezTo>
                  <a:pt x="113" y="78"/>
                  <a:pt x="119" y="81"/>
                  <a:pt x="126" y="83"/>
                </a:cubicBezTo>
                <a:lnTo>
                  <a:pt x="63" y="139"/>
                </a:lnTo>
                <a:close/>
                <a:moveTo>
                  <a:pt x="159" y="67"/>
                </a:moveTo>
                <a:cubicBezTo>
                  <a:pt x="146" y="79"/>
                  <a:pt x="126" y="79"/>
                  <a:pt x="113" y="67"/>
                </a:cubicBezTo>
                <a:cubicBezTo>
                  <a:pt x="101" y="54"/>
                  <a:pt x="101" y="34"/>
                  <a:pt x="113" y="21"/>
                </a:cubicBezTo>
                <a:cubicBezTo>
                  <a:pt x="126" y="9"/>
                  <a:pt x="146" y="9"/>
                  <a:pt x="159" y="21"/>
                </a:cubicBezTo>
                <a:cubicBezTo>
                  <a:pt x="171" y="34"/>
                  <a:pt x="171" y="54"/>
                  <a:pt x="159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" name="Freeform 572"/>
          <p:cNvSpPr>
            <a:spLocks noEditPoints="1"/>
          </p:cNvSpPr>
          <p:nvPr/>
        </p:nvSpPr>
        <p:spPr bwMode="auto">
          <a:xfrm>
            <a:off x="3692453" y="682091"/>
            <a:ext cx="449925" cy="284162"/>
          </a:xfrm>
          <a:custGeom>
            <a:avLst/>
            <a:gdLst>
              <a:gd name="T0" fmla="*/ 84 w 176"/>
              <a:gd name="T1" fmla="*/ 16 h 112"/>
              <a:gd name="T2" fmla="*/ 72 w 176"/>
              <a:gd name="T3" fmla="*/ 28 h 112"/>
              <a:gd name="T4" fmla="*/ 84 w 176"/>
              <a:gd name="T5" fmla="*/ 40 h 112"/>
              <a:gd name="T6" fmla="*/ 96 w 176"/>
              <a:gd name="T7" fmla="*/ 28 h 112"/>
              <a:gd name="T8" fmla="*/ 84 w 176"/>
              <a:gd name="T9" fmla="*/ 16 h 112"/>
              <a:gd name="T10" fmla="*/ 84 w 176"/>
              <a:gd name="T11" fmla="*/ 32 h 112"/>
              <a:gd name="T12" fmla="*/ 80 w 176"/>
              <a:gd name="T13" fmla="*/ 28 h 112"/>
              <a:gd name="T14" fmla="*/ 84 w 176"/>
              <a:gd name="T15" fmla="*/ 24 h 112"/>
              <a:gd name="T16" fmla="*/ 88 w 176"/>
              <a:gd name="T17" fmla="*/ 28 h 112"/>
              <a:gd name="T18" fmla="*/ 84 w 176"/>
              <a:gd name="T19" fmla="*/ 32 h 112"/>
              <a:gd name="T20" fmla="*/ 172 w 176"/>
              <a:gd name="T21" fmla="*/ 16 h 112"/>
              <a:gd name="T22" fmla="*/ 170 w 176"/>
              <a:gd name="T23" fmla="*/ 16 h 112"/>
              <a:gd name="T24" fmla="*/ 170 w 176"/>
              <a:gd name="T25" fmla="*/ 16 h 112"/>
              <a:gd name="T26" fmla="*/ 128 w 176"/>
              <a:gd name="T27" fmla="*/ 38 h 112"/>
              <a:gd name="T28" fmla="*/ 128 w 176"/>
              <a:gd name="T29" fmla="*/ 16 h 112"/>
              <a:gd name="T30" fmla="*/ 112 w 176"/>
              <a:gd name="T31" fmla="*/ 0 h 112"/>
              <a:gd name="T32" fmla="*/ 16 w 176"/>
              <a:gd name="T33" fmla="*/ 0 h 112"/>
              <a:gd name="T34" fmla="*/ 0 w 176"/>
              <a:gd name="T35" fmla="*/ 16 h 112"/>
              <a:gd name="T36" fmla="*/ 0 w 176"/>
              <a:gd name="T37" fmla="*/ 96 h 112"/>
              <a:gd name="T38" fmla="*/ 16 w 176"/>
              <a:gd name="T39" fmla="*/ 112 h 112"/>
              <a:gd name="T40" fmla="*/ 112 w 176"/>
              <a:gd name="T41" fmla="*/ 112 h 112"/>
              <a:gd name="T42" fmla="*/ 128 w 176"/>
              <a:gd name="T43" fmla="*/ 96 h 112"/>
              <a:gd name="T44" fmla="*/ 128 w 176"/>
              <a:gd name="T45" fmla="*/ 74 h 112"/>
              <a:gd name="T46" fmla="*/ 170 w 176"/>
              <a:gd name="T47" fmla="*/ 96 h 112"/>
              <a:gd name="T48" fmla="*/ 170 w 176"/>
              <a:gd name="T49" fmla="*/ 96 h 112"/>
              <a:gd name="T50" fmla="*/ 172 w 176"/>
              <a:gd name="T51" fmla="*/ 96 h 112"/>
              <a:gd name="T52" fmla="*/ 176 w 176"/>
              <a:gd name="T53" fmla="*/ 92 h 112"/>
              <a:gd name="T54" fmla="*/ 176 w 176"/>
              <a:gd name="T55" fmla="*/ 20 h 112"/>
              <a:gd name="T56" fmla="*/ 172 w 176"/>
              <a:gd name="T57" fmla="*/ 16 h 112"/>
              <a:gd name="T58" fmla="*/ 112 w 176"/>
              <a:gd name="T59" fmla="*/ 104 h 112"/>
              <a:gd name="T60" fmla="*/ 16 w 176"/>
              <a:gd name="T61" fmla="*/ 104 h 112"/>
              <a:gd name="T62" fmla="*/ 8 w 176"/>
              <a:gd name="T63" fmla="*/ 96 h 112"/>
              <a:gd name="T64" fmla="*/ 120 w 176"/>
              <a:gd name="T65" fmla="*/ 96 h 112"/>
              <a:gd name="T66" fmla="*/ 112 w 176"/>
              <a:gd name="T67" fmla="*/ 104 h 112"/>
              <a:gd name="T68" fmla="*/ 120 w 176"/>
              <a:gd name="T69" fmla="*/ 88 h 112"/>
              <a:gd name="T70" fmla="*/ 8 w 176"/>
              <a:gd name="T71" fmla="*/ 88 h 112"/>
              <a:gd name="T72" fmla="*/ 8 w 176"/>
              <a:gd name="T73" fmla="*/ 16 h 112"/>
              <a:gd name="T74" fmla="*/ 16 w 176"/>
              <a:gd name="T75" fmla="*/ 8 h 112"/>
              <a:gd name="T76" fmla="*/ 112 w 176"/>
              <a:gd name="T77" fmla="*/ 8 h 112"/>
              <a:gd name="T78" fmla="*/ 120 w 176"/>
              <a:gd name="T79" fmla="*/ 16 h 112"/>
              <a:gd name="T80" fmla="*/ 120 w 176"/>
              <a:gd name="T81" fmla="*/ 88 h 112"/>
              <a:gd name="T82" fmla="*/ 168 w 176"/>
              <a:gd name="T83" fmla="*/ 86 h 112"/>
              <a:gd name="T84" fmla="*/ 128 w 176"/>
              <a:gd name="T85" fmla="*/ 66 h 112"/>
              <a:gd name="T86" fmla="*/ 128 w 176"/>
              <a:gd name="T87" fmla="*/ 46 h 112"/>
              <a:gd name="T88" fmla="*/ 168 w 176"/>
              <a:gd name="T89" fmla="*/ 26 h 112"/>
              <a:gd name="T90" fmla="*/ 168 w 176"/>
              <a:gd name="T91" fmla="*/ 86 h 112"/>
              <a:gd name="T92" fmla="*/ 108 w 176"/>
              <a:gd name="T93" fmla="*/ 16 h 112"/>
              <a:gd name="T94" fmla="*/ 104 w 176"/>
              <a:gd name="T95" fmla="*/ 20 h 112"/>
              <a:gd name="T96" fmla="*/ 108 w 176"/>
              <a:gd name="T97" fmla="*/ 24 h 112"/>
              <a:gd name="T98" fmla="*/ 112 w 176"/>
              <a:gd name="T99" fmla="*/ 20 h 112"/>
              <a:gd name="T100" fmla="*/ 108 w 176"/>
              <a:gd name="T101" fmla="*/ 1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6" h="112">
                <a:moveTo>
                  <a:pt x="84" y="16"/>
                </a:moveTo>
                <a:cubicBezTo>
                  <a:pt x="77" y="16"/>
                  <a:pt x="72" y="21"/>
                  <a:pt x="72" y="28"/>
                </a:cubicBezTo>
                <a:cubicBezTo>
                  <a:pt x="72" y="35"/>
                  <a:pt x="77" y="40"/>
                  <a:pt x="84" y="40"/>
                </a:cubicBezTo>
                <a:cubicBezTo>
                  <a:pt x="91" y="40"/>
                  <a:pt x="96" y="35"/>
                  <a:pt x="96" y="28"/>
                </a:cubicBezTo>
                <a:cubicBezTo>
                  <a:pt x="96" y="21"/>
                  <a:pt x="91" y="16"/>
                  <a:pt x="84" y="16"/>
                </a:cubicBezTo>
                <a:close/>
                <a:moveTo>
                  <a:pt x="84" y="32"/>
                </a:moveTo>
                <a:cubicBezTo>
                  <a:pt x="82" y="32"/>
                  <a:pt x="80" y="30"/>
                  <a:pt x="80" y="28"/>
                </a:cubicBezTo>
                <a:cubicBezTo>
                  <a:pt x="80" y="26"/>
                  <a:pt x="82" y="24"/>
                  <a:pt x="84" y="24"/>
                </a:cubicBezTo>
                <a:cubicBezTo>
                  <a:pt x="86" y="24"/>
                  <a:pt x="88" y="26"/>
                  <a:pt x="88" y="28"/>
                </a:cubicBezTo>
                <a:cubicBezTo>
                  <a:pt x="88" y="30"/>
                  <a:pt x="86" y="32"/>
                  <a:pt x="84" y="32"/>
                </a:cubicBezTo>
                <a:close/>
                <a:moveTo>
                  <a:pt x="172" y="16"/>
                </a:moveTo>
                <a:cubicBezTo>
                  <a:pt x="171" y="16"/>
                  <a:pt x="171" y="16"/>
                  <a:pt x="170" y="16"/>
                </a:cubicBezTo>
                <a:cubicBezTo>
                  <a:pt x="170" y="16"/>
                  <a:pt x="170" y="16"/>
                  <a:pt x="170" y="16"/>
                </a:cubicBezTo>
                <a:cubicBezTo>
                  <a:pt x="128" y="38"/>
                  <a:pt x="128" y="38"/>
                  <a:pt x="128" y="38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21" y="112"/>
                  <a:pt x="128" y="105"/>
                  <a:pt x="128" y="96"/>
                </a:cubicBezTo>
                <a:cubicBezTo>
                  <a:pt x="128" y="74"/>
                  <a:pt x="128" y="74"/>
                  <a:pt x="128" y="74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1" y="96"/>
                  <a:pt x="171" y="96"/>
                  <a:pt x="172" y="96"/>
                </a:cubicBezTo>
                <a:cubicBezTo>
                  <a:pt x="174" y="96"/>
                  <a:pt x="176" y="94"/>
                  <a:pt x="176" y="92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8"/>
                  <a:pt x="174" y="16"/>
                  <a:pt x="172" y="16"/>
                </a:cubicBezTo>
                <a:close/>
                <a:moveTo>
                  <a:pt x="112" y="104"/>
                </a:move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0" y="100"/>
                  <a:pt x="116" y="104"/>
                  <a:pt x="112" y="104"/>
                </a:cubicBezTo>
                <a:close/>
                <a:moveTo>
                  <a:pt x="120" y="88"/>
                </a:moveTo>
                <a:cubicBezTo>
                  <a:pt x="8" y="88"/>
                  <a:pt x="8" y="88"/>
                  <a:pt x="8" y="88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88"/>
                </a:lnTo>
                <a:close/>
                <a:moveTo>
                  <a:pt x="168" y="86"/>
                </a:moveTo>
                <a:cubicBezTo>
                  <a:pt x="128" y="66"/>
                  <a:pt x="128" y="66"/>
                  <a:pt x="128" y="66"/>
                </a:cubicBezTo>
                <a:cubicBezTo>
                  <a:pt x="128" y="46"/>
                  <a:pt x="128" y="46"/>
                  <a:pt x="128" y="46"/>
                </a:cubicBezTo>
                <a:cubicBezTo>
                  <a:pt x="168" y="26"/>
                  <a:pt x="168" y="26"/>
                  <a:pt x="168" y="26"/>
                </a:cubicBezTo>
                <a:lnTo>
                  <a:pt x="168" y="86"/>
                </a:lnTo>
                <a:close/>
                <a:moveTo>
                  <a:pt x="108" y="16"/>
                </a:moveTo>
                <a:cubicBezTo>
                  <a:pt x="106" y="16"/>
                  <a:pt x="104" y="18"/>
                  <a:pt x="104" y="20"/>
                </a:cubicBezTo>
                <a:cubicBezTo>
                  <a:pt x="104" y="22"/>
                  <a:pt x="106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" name="Freeform 573"/>
          <p:cNvSpPr>
            <a:spLocks noEditPoints="1"/>
          </p:cNvSpPr>
          <p:nvPr/>
        </p:nvSpPr>
        <p:spPr bwMode="auto">
          <a:xfrm>
            <a:off x="4556785" y="682091"/>
            <a:ext cx="461768" cy="284162"/>
          </a:xfrm>
          <a:custGeom>
            <a:avLst/>
            <a:gdLst>
              <a:gd name="T0" fmla="*/ 92 w 176"/>
              <a:gd name="T1" fmla="*/ 88 h 112"/>
              <a:gd name="T2" fmla="*/ 92 w 176"/>
              <a:gd name="T3" fmla="*/ 48 h 112"/>
              <a:gd name="T4" fmla="*/ 76 w 176"/>
              <a:gd name="T5" fmla="*/ 80 h 112"/>
              <a:gd name="T6" fmla="*/ 64 w 176"/>
              <a:gd name="T7" fmla="*/ 68 h 112"/>
              <a:gd name="T8" fmla="*/ 24 w 176"/>
              <a:gd name="T9" fmla="*/ 68 h 112"/>
              <a:gd name="T10" fmla="*/ 92 w 176"/>
              <a:gd name="T11" fmla="*/ 56 h 112"/>
              <a:gd name="T12" fmla="*/ 92 w 176"/>
              <a:gd name="T13" fmla="*/ 80 h 112"/>
              <a:gd name="T14" fmla="*/ 92 w 176"/>
              <a:gd name="T15" fmla="*/ 56 h 112"/>
              <a:gd name="T16" fmla="*/ 56 w 176"/>
              <a:gd name="T17" fmla="*/ 68 h 112"/>
              <a:gd name="T18" fmla="*/ 32 w 176"/>
              <a:gd name="T19" fmla="*/ 68 h 112"/>
              <a:gd name="T20" fmla="*/ 116 w 176"/>
              <a:gd name="T21" fmla="*/ 16 h 112"/>
              <a:gd name="T22" fmla="*/ 116 w 176"/>
              <a:gd name="T23" fmla="*/ 24 h 112"/>
              <a:gd name="T24" fmla="*/ 116 w 176"/>
              <a:gd name="T25" fmla="*/ 16 h 112"/>
              <a:gd name="T26" fmla="*/ 96 w 176"/>
              <a:gd name="T27" fmla="*/ 20 h 112"/>
              <a:gd name="T28" fmla="*/ 104 w 176"/>
              <a:gd name="T29" fmla="*/ 20 h 112"/>
              <a:gd name="T30" fmla="*/ 172 w 176"/>
              <a:gd name="T31" fmla="*/ 16 h 112"/>
              <a:gd name="T32" fmla="*/ 170 w 176"/>
              <a:gd name="T33" fmla="*/ 16 h 112"/>
              <a:gd name="T34" fmla="*/ 136 w 176"/>
              <a:gd name="T35" fmla="*/ 16 h 112"/>
              <a:gd name="T36" fmla="*/ 16 w 176"/>
              <a:gd name="T37" fmla="*/ 0 h 112"/>
              <a:gd name="T38" fmla="*/ 0 w 176"/>
              <a:gd name="T39" fmla="*/ 96 h 112"/>
              <a:gd name="T40" fmla="*/ 120 w 176"/>
              <a:gd name="T41" fmla="*/ 112 h 112"/>
              <a:gd name="T42" fmla="*/ 136 w 176"/>
              <a:gd name="T43" fmla="*/ 78 h 112"/>
              <a:gd name="T44" fmla="*/ 170 w 176"/>
              <a:gd name="T45" fmla="*/ 96 h 112"/>
              <a:gd name="T46" fmla="*/ 176 w 176"/>
              <a:gd name="T47" fmla="*/ 92 h 112"/>
              <a:gd name="T48" fmla="*/ 172 w 176"/>
              <a:gd name="T49" fmla="*/ 16 h 112"/>
              <a:gd name="T50" fmla="*/ 120 w 176"/>
              <a:gd name="T51" fmla="*/ 104 h 112"/>
              <a:gd name="T52" fmla="*/ 8 w 176"/>
              <a:gd name="T53" fmla="*/ 96 h 112"/>
              <a:gd name="T54" fmla="*/ 128 w 176"/>
              <a:gd name="T55" fmla="*/ 40 h 112"/>
              <a:gd name="T56" fmla="*/ 128 w 176"/>
              <a:gd name="T57" fmla="*/ 32 h 112"/>
              <a:gd name="T58" fmla="*/ 8 w 176"/>
              <a:gd name="T59" fmla="*/ 16 h 112"/>
              <a:gd name="T60" fmla="*/ 120 w 176"/>
              <a:gd name="T61" fmla="*/ 8 h 112"/>
              <a:gd name="T62" fmla="*/ 128 w 176"/>
              <a:gd name="T63" fmla="*/ 32 h 112"/>
              <a:gd name="T64" fmla="*/ 136 w 176"/>
              <a:gd name="T65" fmla="*/ 70 h 112"/>
              <a:gd name="T66" fmla="*/ 152 w 176"/>
              <a:gd name="T67" fmla="*/ 34 h 112"/>
              <a:gd name="T68" fmla="*/ 168 w 176"/>
              <a:gd name="T69" fmla="*/ 86 h 112"/>
              <a:gd name="T70" fmla="*/ 160 w 176"/>
              <a:gd name="T71" fmla="*/ 30 h 112"/>
              <a:gd name="T72" fmla="*/ 168 w 176"/>
              <a:gd name="T73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12">
                <a:moveTo>
                  <a:pt x="44" y="88"/>
                </a:moveTo>
                <a:cubicBezTo>
                  <a:pt x="92" y="88"/>
                  <a:pt x="92" y="88"/>
                  <a:pt x="92" y="88"/>
                </a:cubicBezTo>
                <a:cubicBezTo>
                  <a:pt x="103" y="88"/>
                  <a:pt x="112" y="79"/>
                  <a:pt x="112" y="68"/>
                </a:cubicBezTo>
                <a:cubicBezTo>
                  <a:pt x="112" y="57"/>
                  <a:pt x="103" y="48"/>
                  <a:pt x="92" y="48"/>
                </a:cubicBezTo>
                <a:cubicBezTo>
                  <a:pt x="81" y="48"/>
                  <a:pt x="72" y="57"/>
                  <a:pt x="72" y="68"/>
                </a:cubicBezTo>
                <a:cubicBezTo>
                  <a:pt x="72" y="73"/>
                  <a:pt x="74" y="77"/>
                  <a:pt x="76" y="80"/>
                </a:cubicBezTo>
                <a:cubicBezTo>
                  <a:pt x="60" y="80"/>
                  <a:pt x="60" y="80"/>
                  <a:pt x="60" y="80"/>
                </a:cubicBezTo>
                <a:cubicBezTo>
                  <a:pt x="62" y="77"/>
                  <a:pt x="64" y="73"/>
                  <a:pt x="64" y="68"/>
                </a:cubicBezTo>
                <a:cubicBezTo>
                  <a:pt x="64" y="57"/>
                  <a:pt x="55" y="48"/>
                  <a:pt x="44" y="48"/>
                </a:cubicBezTo>
                <a:cubicBezTo>
                  <a:pt x="33" y="48"/>
                  <a:pt x="24" y="57"/>
                  <a:pt x="24" y="68"/>
                </a:cubicBezTo>
                <a:cubicBezTo>
                  <a:pt x="24" y="79"/>
                  <a:pt x="33" y="88"/>
                  <a:pt x="44" y="88"/>
                </a:cubicBezTo>
                <a:close/>
                <a:moveTo>
                  <a:pt x="92" y="56"/>
                </a:moveTo>
                <a:cubicBezTo>
                  <a:pt x="99" y="56"/>
                  <a:pt x="104" y="61"/>
                  <a:pt x="104" y="68"/>
                </a:cubicBezTo>
                <a:cubicBezTo>
                  <a:pt x="104" y="75"/>
                  <a:pt x="99" y="80"/>
                  <a:pt x="92" y="80"/>
                </a:cubicBezTo>
                <a:cubicBezTo>
                  <a:pt x="85" y="80"/>
                  <a:pt x="80" y="75"/>
                  <a:pt x="80" y="68"/>
                </a:cubicBezTo>
                <a:cubicBezTo>
                  <a:pt x="80" y="61"/>
                  <a:pt x="85" y="56"/>
                  <a:pt x="92" y="56"/>
                </a:cubicBezTo>
                <a:close/>
                <a:moveTo>
                  <a:pt x="44" y="56"/>
                </a:moveTo>
                <a:cubicBezTo>
                  <a:pt x="51" y="56"/>
                  <a:pt x="56" y="61"/>
                  <a:pt x="56" y="68"/>
                </a:cubicBezTo>
                <a:cubicBezTo>
                  <a:pt x="56" y="75"/>
                  <a:pt x="51" y="80"/>
                  <a:pt x="44" y="80"/>
                </a:cubicBezTo>
                <a:cubicBezTo>
                  <a:pt x="37" y="80"/>
                  <a:pt x="32" y="75"/>
                  <a:pt x="32" y="68"/>
                </a:cubicBezTo>
                <a:cubicBezTo>
                  <a:pt x="32" y="61"/>
                  <a:pt x="37" y="56"/>
                  <a:pt x="44" y="56"/>
                </a:cubicBezTo>
                <a:close/>
                <a:moveTo>
                  <a:pt x="116" y="16"/>
                </a:moveTo>
                <a:cubicBezTo>
                  <a:pt x="114" y="16"/>
                  <a:pt x="112" y="18"/>
                  <a:pt x="112" y="20"/>
                </a:cubicBezTo>
                <a:cubicBezTo>
                  <a:pt x="112" y="22"/>
                  <a:pt x="114" y="24"/>
                  <a:pt x="116" y="24"/>
                </a:cubicBezTo>
                <a:cubicBezTo>
                  <a:pt x="118" y="24"/>
                  <a:pt x="120" y="22"/>
                  <a:pt x="120" y="20"/>
                </a:cubicBezTo>
                <a:cubicBezTo>
                  <a:pt x="120" y="18"/>
                  <a:pt x="118" y="16"/>
                  <a:pt x="116" y="16"/>
                </a:cubicBezTo>
                <a:close/>
                <a:moveTo>
                  <a:pt x="100" y="16"/>
                </a:moveTo>
                <a:cubicBezTo>
                  <a:pt x="98" y="16"/>
                  <a:pt x="96" y="18"/>
                  <a:pt x="96" y="20"/>
                </a:cubicBezTo>
                <a:cubicBezTo>
                  <a:pt x="96" y="22"/>
                  <a:pt x="98" y="24"/>
                  <a:pt x="100" y="24"/>
                </a:cubicBezTo>
                <a:cubicBezTo>
                  <a:pt x="102" y="24"/>
                  <a:pt x="104" y="22"/>
                  <a:pt x="104" y="20"/>
                </a:cubicBezTo>
                <a:cubicBezTo>
                  <a:pt x="104" y="18"/>
                  <a:pt x="102" y="16"/>
                  <a:pt x="100" y="16"/>
                </a:cubicBezTo>
                <a:close/>
                <a:moveTo>
                  <a:pt x="172" y="16"/>
                </a:moveTo>
                <a:cubicBezTo>
                  <a:pt x="171" y="16"/>
                  <a:pt x="171" y="16"/>
                  <a:pt x="170" y="16"/>
                </a:cubicBezTo>
                <a:cubicBezTo>
                  <a:pt x="170" y="16"/>
                  <a:pt x="170" y="16"/>
                  <a:pt x="170" y="16"/>
                </a:cubicBezTo>
                <a:cubicBezTo>
                  <a:pt x="136" y="34"/>
                  <a:pt x="136" y="34"/>
                  <a:pt x="136" y="34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6" y="7"/>
                  <a:pt x="129" y="0"/>
                  <a:pt x="12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9" y="112"/>
                  <a:pt x="136" y="105"/>
                  <a:pt x="136" y="96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1" y="96"/>
                  <a:pt x="171" y="96"/>
                  <a:pt x="172" y="96"/>
                </a:cubicBezTo>
                <a:cubicBezTo>
                  <a:pt x="174" y="96"/>
                  <a:pt x="176" y="94"/>
                  <a:pt x="176" y="92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8"/>
                  <a:pt x="174" y="16"/>
                  <a:pt x="172" y="16"/>
                </a:cubicBezTo>
                <a:close/>
                <a:moveTo>
                  <a:pt x="128" y="96"/>
                </a:moveTo>
                <a:cubicBezTo>
                  <a:pt x="128" y="100"/>
                  <a:pt x="124" y="104"/>
                  <a:pt x="120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40"/>
                  <a:pt x="8" y="40"/>
                  <a:pt x="8" y="40"/>
                </a:cubicBezTo>
                <a:cubicBezTo>
                  <a:pt x="128" y="40"/>
                  <a:pt x="128" y="40"/>
                  <a:pt x="128" y="40"/>
                </a:cubicBezTo>
                <a:lnTo>
                  <a:pt x="128" y="96"/>
                </a:lnTo>
                <a:close/>
                <a:moveTo>
                  <a:pt x="12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8" y="12"/>
                  <a:pt x="128" y="16"/>
                </a:cubicBezTo>
                <a:lnTo>
                  <a:pt x="128" y="32"/>
                </a:lnTo>
                <a:close/>
                <a:moveTo>
                  <a:pt x="152" y="78"/>
                </a:moveTo>
                <a:cubicBezTo>
                  <a:pt x="136" y="70"/>
                  <a:pt x="136" y="70"/>
                  <a:pt x="136" y="70"/>
                </a:cubicBezTo>
                <a:cubicBezTo>
                  <a:pt x="136" y="42"/>
                  <a:pt x="136" y="42"/>
                  <a:pt x="136" y="42"/>
                </a:cubicBezTo>
                <a:cubicBezTo>
                  <a:pt x="152" y="34"/>
                  <a:pt x="152" y="34"/>
                  <a:pt x="152" y="34"/>
                </a:cubicBezTo>
                <a:lnTo>
                  <a:pt x="152" y="78"/>
                </a:lnTo>
                <a:close/>
                <a:moveTo>
                  <a:pt x="168" y="86"/>
                </a:moveTo>
                <a:cubicBezTo>
                  <a:pt x="160" y="82"/>
                  <a:pt x="160" y="82"/>
                  <a:pt x="160" y="82"/>
                </a:cubicBezTo>
                <a:cubicBezTo>
                  <a:pt x="160" y="30"/>
                  <a:pt x="160" y="30"/>
                  <a:pt x="160" y="30"/>
                </a:cubicBezTo>
                <a:cubicBezTo>
                  <a:pt x="168" y="26"/>
                  <a:pt x="168" y="26"/>
                  <a:pt x="168" y="26"/>
                </a:cubicBezTo>
                <a:lnTo>
                  <a:pt x="168" y="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" name="Freeform 574"/>
          <p:cNvSpPr>
            <a:spLocks noEditPoints="1"/>
          </p:cNvSpPr>
          <p:nvPr/>
        </p:nvSpPr>
        <p:spPr bwMode="auto">
          <a:xfrm>
            <a:off x="5432954" y="682091"/>
            <a:ext cx="461768" cy="284162"/>
          </a:xfrm>
          <a:custGeom>
            <a:avLst/>
            <a:gdLst>
              <a:gd name="T0" fmla="*/ 104 w 176"/>
              <a:gd name="T1" fmla="*/ 0 h 112"/>
              <a:gd name="T2" fmla="*/ 16 w 176"/>
              <a:gd name="T3" fmla="*/ 0 h 112"/>
              <a:gd name="T4" fmla="*/ 0 w 176"/>
              <a:gd name="T5" fmla="*/ 16 h 112"/>
              <a:gd name="T6" fmla="*/ 0 w 176"/>
              <a:gd name="T7" fmla="*/ 96 h 112"/>
              <a:gd name="T8" fmla="*/ 16 w 176"/>
              <a:gd name="T9" fmla="*/ 112 h 112"/>
              <a:gd name="T10" fmla="*/ 104 w 176"/>
              <a:gd name="T11" fmla="*/ 112 h 112"/>
              <a:gd name="T12" fmla="*/ 120 w 176"/>
              <a:gd name="T13" fmla="*/ 96 h 112"/>
              <a:gd name="T14" fmla="*/ 120 w 176"/>
              <a:gd name="T15" fmla="*/ 16 h 112"/>
              <a:gd name="T16" fmla="*/ 104 w 176"/>
              <a:gd name="T17" fmla="*/ 0 h 112"/>
              <a:gd name="T18" fmla="*/ 112 w 176"/>
              <a:gd name="T19" fmla="*/ 96 h 112"/>
              <a:gd name="T20" fmla="*/ 104 w 176"/>
              <a:gd name="T21" fmla="*/ 104 h 112"/>
              <a:gd name="T22" fmla="*/ 16 w 176"/>
              <a:gd name="T23" fmla="*/ 104 h 112"/>
              <a:gd name="T24" fmla="*/ 8 w 176"/>
              <a:gd name="T25" fmla="*/ 96 h 112"/>
              <a:gd name="T26" fmla="*/ 8 w 176"/>
              <a:gd name="T27" fmla="*/ 16 h 112"/>
              <a:gd name="T28" fmla="*/ 16 w 176"/>
              <a:gd name="T29" fmla="*/ 8 h 112"/>
              <a:gd name="T30" fmla="*/ 104 w 176"/>
              <a:gd name="T31" fmla="*/ 8 h 112"/>
              <a:gd name="T32" fmla="*/ 112 w 176"/>
              <a:gd name="T33" fmla="*/ 16 h 112"/>
              <a:gd name="T34" fmla="*/ 112 w 176"/>
              <a:gd name="T35" fmla="*/ 96 h 112"/>
              <a:gd name="T36" fmla="*/ 172 w 176"/>
              <a:gd name="T37" fmla="*/ 16 h 112"/>
              <a:gd name="T38" fmla="*/ 170 w 176"/>
              <a:gd name="T39" fmla="*/ 16 h 112"/>
              <a:gd name="T40" fmla="*/ 170 w 176"/>
              <a:gd name="T41" fmla="*/ 16 h 112"/>
              <a:gd name="T42" fmla="*/ 131 w 176"/>
              <a:gd name="T43" fmla="*/ 32 h 112"/>
              <a:gd name="T44" fmla="*/ 130 w 176"/>
              <a:gd name="T45" fmla="*/ 32 h 112"/>
              <a:gd name="T46" fmla="*/ 130 w 176"/>
              <a:gd name="T47" fmla="*/ 32 h 112"/>
              <a:gd name="T48" fmla="*/ 130 w 176"/>
              <a:gd name="T49" fmla="*/ 32 h 112"/>
              <a:gd name="T50" fmla="*/ 128 w 176"/>
              <a:gd name="T51" fmla="*/ 36 h 112"/>
              <a:gd name="T52" fmla="*/ 128 w 176"/>
              <a:gd name="T53" fmla="*/ 76 h 112"/>
              <a:gd name="T54" fmla="*/ 130 w 176"/>
              <a:gd name="T55" fmla="*/ 80 h 112"/>
              <a:gd name="T56" fmla="*/ 130 w 176"/>
              <a:gd name="T57" fmla="*/ 80 h 112"/>
              <a:gd name="T58" fmla="*/ 130 w 176"/>
              <a:gd name="T59" fmla="*/ 80 h 112"/>
              <a:gd name="T60" fmla="*/ 131 w 176"/>
              <a:gd name="T61" fmla="*/ 80 h 112"/>
              <a:gd name="T62" fmla="*/ 170 w 176"/>
              <a:gd name="T63" fmla="*/ 96 h 112"/>
              <a:gd name="T64" fmla="*/ 170 w 176"/>
              <a:gd name="T65" fmla="*/ 96 h 112"/>
              <a:gd name="T66" fmla="*/ 172 w 176"/>
              <a:gd name="T67" fmla="*/ 96 h 112"/>
              <a:gd name="T68" fmla="*/ 176 w 176"/>
              <a:gd name="T69" fmla="*/ 92 h 112"/>
              <a:gd name="T70" fmla="*/ 176 w 176"/>
              <a:gd name="T71" fmla="*/ 20 h 112"/>
              <a:gd name="T72" fmla="*/ 172 w 176"/>
              <a:gd name="T73" fmla="*/ 16 h 112"/>
              <a:gd name="T74" fmla="*/ 168 w 176"/>
              <a:gd name="T75" fmla="*/ 86 h 112"/>
              <a:gd name="T76" fmla="*/ 136 w 176"/>
              <a:gd name="T77" fmla="*/ 73 h 112"/>
              <a:gd name="T78" fmla="*/ 136 w 176"/>
              <a:gd name="T79" fmla="*/ 39 h 112"/>
              <a:gd name="T80" fmla="*/ 168 w 176"/>
              <a:gd name="T81" fmla="*/ 26 h 112"/>
              <a:gd name="T82" fmla="*/ 168 w 176"/>
              <a:gd name="T83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6" h="112"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104" y="112"/>
                  <a:pt x="104" y="112"/>
                  <a:pt x="104" y="112"/>
                </a:cubicBezTo>
                <a:cubicBezTo>
                  <a:pt x="113" y="112"/>
                  <a:pt x="120" y="105"/>
                  <a:pt x="120" y="96"/>
                </a:cubicBezTo>
                <a:cubicBezTo>
                  <a:pt x="120" y="16"/>
                  <a:pt x="120" y="16"/>
                  <a:pt x="120" y="16"/>
                </a:cubicBezTo>
                <a:cubicBezTo>
                  <a:pt x="120" y="7"/>
                  <a:pt x="113" y="0"/>
                  <a:pt x="104" y="0"/>
                </a:cubicBezTo>
                <a:close/>
                <a:moveTo>
                  <a:pt x="112" y="96"/>
                </a:moveTo>
                <a:cubicBezTo>
                  <a:pt x="112" y="100"/>
                  <a:pt x="108" y="104"/>
                  <a:pt x="104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8" y="8"/>
                  <a:pt x="112" y="12"/>
                  <a:pt x="112" y="16"/>
                </a:cubicBezTo>
                <a:lnTo>
                  <a:pt x="112" y="96"/>
                </a:lnTo>
                <a:close/>
                <a:moveTo>
                  <a:pt x="172" y="16"/>
                </a:moveTo>
                <a:cubicBezTo>
                  <a:pt x="171" y="16"/>
                  <a:pt x="171" y="16"/>
                  <a:pt x="170" y="16"/>
                </a:cubicBezTo>
                <a:cubicBezTo>
                  <a:pt x="170" y="16"/>
                  <a:pt x="170" y="16"/>
                  <a:pt x="170" y="16"/>
                </a:cubicBezTo>
                <a:cubicBezTo>
                  <a:pt x="131" y="32"/>
                  <a:pt x="131" y="32"/>
                  <a:pt x="131" y="32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29" y="33"/>
                  <a:pt x="128" y="34"/>
                  <a:pt x="128" y="36"/>
                </a:cubicBezTo>
                <a:cubicBezTo>
                  <a:pt x="128" y="76"/>
                  <a:pt x="128" y="76"/>
                  <a:pt x="128" y="76"/>
                </a:cubicBezTo>
                <a:cubicBezTo>
                  <a:pt x="128" y="78"/>
                  <a:pt x="129" y="79"/>
                  <a:pt x="130" y="80"/>
                </a:cubicBezTo>
                <a:cubicBezTo>
                  <a:pt x="130" y="80"/>
                  <a:pt x="130" y="80"/>
                  <a:pt x="130" y="80"/>
                </a:cubicBezTo>
                <a:cubicBezTo>
                  <a:pt x="130" y="80"/>
                  <a:pt x="130" y="80"/>
                  <a:pt x="130" y="80"/>
                </a:cubicBezTo>
                <a:cubicBezTo>
                  <a:pt x="130" y="80"/>
                  <a:pt x="130" y="80"/>
                  <a:pt x="131" y="80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0" y="96"/>
                  <a:pt x="170" y="96"/>
                  <a:pt x="170" y="96"/>
                </a:cubicBezTo>
                <a:cubicBezTo>
                  <a:pt x="171" y="96"/>
                  <a:pt x="171" y="96"/>
                  <a:pt x="172" y="96"/>
                </a:cubicBezTo>
                <a:cubicBezTo>
                  <a:pt x="174" y="96"/>
                  <a:pt x="176" y="94"/>
                  <a:pt x="176" y="92"/>
                </a:cubicBezTo>
                <a:cubicBezTo>
                  <a:pt x="176" y="20"/>
                  <a:pt x="176" y="20"/>
                  <a:pt x="176" y="20"/>
                </a:cubicBezTo>
                <a:cubicBezTo>
                  <a:pt x="176" y="18"/>
                  <a:pt x="174" y="16"/>
                  <a:pt x="172" y="16"/>
                </a:cubicBezTo>
                <a:close/>
                <a:moveTo>
                  <a:pt x="168" y="86"/>
                </a:moveTo>
                <a:cubicBezTo>
                  <a:pt x="136" y="73"/>
                  <a:pt x="136" y="73"/>
                  <a:pt x="136" y="73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68" y="26"/>
                  <a:pt x="168" y="26"/>
                  <a:pt x="168" y="26"/>
                </a:cubicBezTo>
                <a:lnTo>
                  <a:pt x="168" y="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8" name="Freeform 575"/>
          <p:cNvSpPr>
            <a:spLocks noEditPoints="1"/>
          </p:cNvSpPr>
          <p:nvPr/>
        </p:nvSpPr>
        <p:spPr bwMode="auto">
          <a:xfrm>
            <a:off x="6309124" y="611051"/>
            <a:ext cx="449925" cy="414408"/>
          </a:xfrm>
          <a:custGeom>
            <a:avLst/>
            <a:gdLst>
              <a:gd name="T0" fmla="*/ 48 w 176"/>
              <a:gd name="T1" fmla="*/ 32 h 160"/>
              <a:gd name="T2" fmla="*/ 32 w 176"/>
              <a:gd name="T3" fmla="*/ 32 h 160"/>
              <a:gd name="T4" fmla="*/ 96 w 176"/>
              <a:gd name="T5" fmla="*/ 40 h 160"/>
              <a:gd name="T6" fmla="*/ 96 w 176"/>
              <a:gd name="T7" fmla="*/ 24 h 160"/>
              <a:gd name="T8" fmla="*/ 96 w 176"/>
              <a:gd name="T9" fmla="*/ 40 h 160"/>
              <a:gd name="T10" fmla="*/ 170 w 176"/>
              <a:gd name="T11" fmla="*/ 72 h 160"/>
              <a:gd name="T12" fmla="*/ 136 w 176"/>
              <a:gd name="T13" fmla="*/ 86 h 160"/>
              <a:gd name="T14" fmla="*/ 120 w 176"/>
              <a:gd name="T15" fmla="*/ 56 h 160"/>
              <a:gd name="T16" fmla="*/ 128 w 176"/>
              <a:gd name="T17" fmla="*/ 32 h 160"/>
              <a:gd name="T18" fmla="*/ 68 w 176"/>
              <a:gd name="T19" fmla="*/ 17 h 160"/>
              <a:gd name="T20" fmla="*/ 8 w 176"/>
              <a:gd name="T21" fmla="*/ 32 h 160"/>
              <a:gd name="T22" fmla="*/ 16 w 176"/>
              <a:gd name="T23" fmla="*/ 56 h 160"/>
              <a:gd name="T24" fmla="*/ 0 w 176"/>
              <a:gd name="T25" fmla="*/ 144 h 160"/>
              <a:gd name="T26" fmla="*/ 120 w 176"/>
              <a:gd name="T27" fmla="*/ 160 h 160"/>
              <a:gd name="T28" fmla="*/ 136 w 176"/>
              <a:gd name="T29" fmla="*/ 130 h 160"/>
              <a:gd name="T30" fmla="*/ 170 w 176"/>
              <a:gd name="T31" fmla="*/ 144 h 160"/>
              <a:gd name="T32" fmla="*/ 176 w 176"/>
              <a:gd name="T33" fmla="*/ 140 h 160"/>
              <a:gd name="T34" fmla="*/ 172 w 176"/>
              <a:gd name="T35" fmla="*/ 72 h 160"/>
              <a:gd name="T36" fmla="*/ 120 w 176"/>
              <a:gd name="T37" fmla="*/ 32 h 160"/>
              <a:gd name="T38" fmla="*/ 72 w 176"/>
              <a:gd name="T39" fmla="*/ 32 h 160"/>
              <a:gd name="T40" fmla="*/ 75 w 176"/>
              <a:gd name="T41" fmla="*/ 56 h 160"/>
              <a:gd name="T42" fmla="*/ 68 w 176"/>
              <a:gd name="T43" fmla="*/ 47 h 160"/>
              <a:gd name="T44" fmla="*/ 16 w 176"/>
              <a:gd name="T45" fmla="*/ 32 h 160"/>
              <a:gd name="T46" fmla="*/ 64 w 176"/>
              <a:gd name="T47" fmla="*/ 32 h 160"/>
              <a:gd name="T48" fmla="*/ 16 w 176"/>
              <a:gd name="T49" fmla="*/ 32 h 160"/>
              <a:gd name="T50" fmla="*/ 120 w 176"/>
              <a:gd name="T51" fmla="*/ 152 h 160"/>
              <a:gd name="T52" fmla="*/ 8 w 176"/>
              <a:gd name="T53" fmla="*/ 144 h 160"/>
              <a:gd name="T54" fmla="*/ 16 w 176"/>
              <a:gd name="T55" fmla="*/ 64 h 160"/>
              <a:gd name="T56" fmla="*/ 128 w 176"/>
              <a:gd name="T57" fmla="*/ 72 h 160"/>
              <a:gd name="T58" fmla="*/ 168 w 176"/>
              <a:gd name="T59" fmla="*/ 134 h 160"/>
              <a:gd name="T60" fmla="*/ 136 w 176"/>
              <a:gd name="T61" fmla="*/ 95 h 160"/>
              <a:gd name="T62" fmla="*/ 168 w 176"/>
              <a:gd name="T63" fmla="*/ 134 h 160"/>
              <a:gd name="T64" fmla="*/ 20 w 176"/>
              <a:gd name="T65" fmla="*/ 136 h 160"/>
              <a:gd name="T66" fmla="*/ 20 w 176"/>
              <a:gd name="T67" fmla="*/ 144 h 160"/>
              <a:gd name="T68" fmla="*/ 120 w 176"/>
              <a:gd name="T69" fmla="*/ 140 h 160"/>
              <a:gd name="T70" fmla="*/ 28 w 176"/>
              <a:gd name="T71" fmla="*/ 96 h 160"/>
              <a:gd name="T72" fmla="*/ 28 w 176"/>
              <a:gd name="T73" fmla="*/ 72 h 160"/>
              <a:gd name="T74" fmla="*/ 28 w 176"/>
              <a:gd name="T75" fmla="*/ 96 h 160"/>
              <a:gd name="T76" fmla="*/ 32 w 176"/>
              <a:gd name="T77" fmla="*/ 84 h 160"/>
              <a:gd name="T78" fmla="*/ 24 w 176"/>
              <a:gd name="T79" fmla="*/ 84 h 160"/>
              <a:gd name="T80" fmla="*/ 52 w 176"/>
              <a:gd name="T81" fmla="*/ 80 h 160"/>
              <a:gd name="T82" fmla="*/ 52 w 176"/>
              <a:gd name="T83" fmla="*/ 72 h 160"/>
              <a:gd name="T84" fmla="*/ 52 w 176"/>
              <a:gd name="T85" fmla="*/ 8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6" h="160">
                <a:moveTo>
                  <a:pt x="40" y="40"/>
                </a:moveTo>
                <a:cubicBezTo>
                  <a:pt x="44" y="40"/>
                  <a:pt x="48" y="36"/>
                  <a:pt x="48" y="32"/>
                </a:cubicBezTo>
                <a:cubicBezTo>
                  <a:pt x="48" y="28"/>
                  <a:pt x="44" y="24"/>
                  <a:pt x="40" y="24"/>
                </a:cubicBezTo>
                <a:cubicBezTo>
                  <a:pt x="36" y="24"/>
                  <a:pt x="32" y="28"/>
                  <a:pt x="32" y="32"/>
                </a:cubicBezTo>
                <a:cubicBezTo>
                  <a:pt x="32" y="36"/>
                  <a:pt x="36" y="40"/>
                  <a:pt x="40" y="40"/>
                </a:cubicBezTo>
                <a:close/>
                <a:moveTo>
                  <a:pt x="96" y="40"/>
                </a:moveTo>
                <a:cubicBezTo>
                  <a:pt x="100" y="40"/>
                  <a:pt x="104" y="36"/>
                  <a:pt x="104" y="32"/>
                </a:cubicBezTo>
                <a:cubicBezTo>
                  <a:pt x="104" y="28"/>
                  <a:pt x="100" y="24"/>
                  <a:pt x="96" y="24"/>
                </a:cubicBezTo>
                <a:cubicBezTo>
                  <a:pt x="92" y="24"/>
                  <a:pt x="88" y="28"/>
                  <a:pt x="88" y="32"/>
                </a:cubicBezTo>
                <a:cubicBezTo>
                  <a:pt x="88" y="36"/>
                  <a:pt x="92" y="40"/>
                  <a:pt x="96" y="40"/>
                </a:cubicBezTo>
                <a:close/>
                <a:moveTo>
                  <a:pt x="172" y="72"/>
                </a:moveTo>
                <a:cubicBezTo>
                  <a:pt x="171" y="72"/>
                  <a:pt x="171" y="72"/>
                  <a:pt x="170" y="72"/>
                </a:cubicBezTo>
                <a:cubicBezTo>
                  <a:pt x="170" y="72"/>
                  <a:pt x="170" y="72"/>
                  <a:pt x="170" y="72"/>
                </a:cubicBezTo>
                <a:cubicBezTo>
                  <a:pt x="136" y="86"/>
                  <a:pt x="136" y="86"/>
                  <a:pt x="136" y="86"/>
                </a:cubicBezTo>
                <a:cubicBezTo>
                  <a:pt x="136" y="72"/>
                  <a:pt x="136" y="72"/>
                  <a:pt x="136" y="72"/>
                </a:cubicBezTo>
                <a:cubicBezTo>
                  <a:pt x="136" y="63"/>
                  <a:pt x="129" y="56"/>
                  <a:pt x="120" y="56"/>
                </a:cubicBezTo>
                <a:cubicBezTo>
                  <a:pt x="117" y="56"/>
                  <a:pt x="117" y="56"/>
                  <a:pt x="117" y="56"/>
                </a:cubicBezTo>
                <a:cubicBezTo>
                  <a:pt x="124" y="50"/>
                  <a:pt x="128" y="42"/>
                  <a:pt x="128" y="32"/>
                </a:cubicBezTo>
                <a:cubicBezTo>
                  <a:pt x="128" y="14"/>
                  <a:pt x="114" y="0"/>
                  <a:pt x="96" y="0"/>
                </a:cubicBezTo>
                <a:cubicBezTo>
                  <a:pt x="84" y="0"/>
                  <a:pt x="73" y="7"/>
                  <a:pt x="68" y="17"/>
                </a:cubicBezTo>
                <a:cubicBezTo>
                  <a:pt x="63" y="7"/>
                  <a:pt x="52" y="0"/>
                  <a:pt x="40" y="0"/>
                </a:cubicBezTo>
                <a:cubicBezTo>
                  <a:pt x="22" y="0"/>
                  <a:pt x="8" y="14"/>
                  <a:pt x="8" y="32"/>
                </a:cubicBezTo>
                <a:cubicBezTo>
                  <a:pt x="8" y="42"/>
                  <a:pt x="12" y="50"/>
                  <a:pt x="19" y="56"/>
                </a:cubicBezTo>
                <a:cubicBezTo>
                  <a:pt x="16" y="56"/>
                  <a:pt x="16" y="56"/>
                  <a:pt x="16" y="56"/>
                </a:cubicBezTo>
                <a:cubicBezTo>
                  <a:pt x="7" y="56"/>
                  <a:pt x="0" y="63"/>
                  <a:pt x="0" y="72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120" y="160"/>
                  <a:pt x="120" y="160"/>
                  <a:pt x="120" y="160"/>
                </a:cubicBezTo>
                <a:cubicBezTo>
                  <a:pt x="129" y="160"/>
                  <a:pt x="136" y="153"/>
                  <a:pt x="136" y="144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70" y="144"/>
                  <a:pt x="170" y="144"/>
                  <a:pt x="170" y="144"/>
                </a:cubicBezTo>
                <a:cubicBezTo>
                  <a:pt x="170" y="144"/>
                  <a:pt x="170" y="144"/>
                  <a:pt x="170" y="144"/>
                </a:cubicBezTo>
                <a:cubicBezTo>
                  <a:pt x="171" y="144"/>
                  <a:pt x="171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176" y="74"/>
                  <a:pt x="174" y="72"/>
                  <a:pt x="172" y="72"/>
                </a:cubicBezTo>
                <a:close/>
                <a:moveTo>
                  <a:pt x="96" y="8"/>
                </a:moveTo>
                <a:cubicBezTo>
                  <a:pt x="109" y="8"/>
                  <a:pt x="120" y="19"/>
                  <a:pt x="120" y="32"/>
                </a:cubicBezTo>
                <a:cubicBezTo>
                  <a:pt x="120" y="45"/>
                  <a:pt x="109" y="56"/>
                  <a:pt x="96" y="56"/>
                </a:cubicBezTo>
                <a:cubicBezTo>
                  <a:pt x="83" y="56"/>
                  <a:pt x="72" y="45"/>
                  <a:pt x="72" y="32"/>
                </a:cubicBezTo>
                <a:cubicBezTo>
                  <a:pt x="72" y="19"/>
                  <a:pt x="83" y="8"/>
                  <a:pt x="96" y="8"/>
                </a:cubicBezTo>
                <a:close/>
                <a:moveTo>
                  <a:pt x="75" y="56"/>
                </a:moveTo>
                <a:cubicBezTo>
                  <a:pt x="61" y="56"/>
                  <a:pt x="61" y="56"/>
                  <a:pt x="61" y="56"/>
                </a:cubicBezTo>
                <a:cubicBezTo>
                  <a:pt x="64" y="54"/>
                  <a:pt x="66" y="51"/>
                  <a:pt x="68" y="47"/>
                </a:cubicBezTo>
                <a:cubicBezTo>
                  <a:pt x="70" y="51"/>
                  <a:pt x="72" y="54"/>
                  <a:pt x="75" y="56"/>
                </a:cubicBezTo>
                <a:close/>
                <a:moveTo>
                  <a:pt x="16" y="32"/>
                </a:moveTo>
                <a:cubicBezTo>
                  <a:pt x="16" y="19"/>
                  <a:pt x="27" y="8"/>
                  <a:pt x="40" y="8"/>
                </a:cubicBezTo>
                <a:cubicBezTo>
                  <a:pt x="53" y="8"/>
                  <a:pt x="64" y="19"/>
                  <a:pt x="64" y="32"/>
                </a:cubicBezTo>
                <a:cubicBezTo>
                  <a:pt x="64" y="45"/>
                  <a:pt x="53" y="56"/>
                  <a:pt x="40" y="56"/>
                </a:cubicBezTo>
                <a:cubicBezTo>
                  <a:pt x="27" y="56"/>
                  <a:pt x="16" y="45"/>
                  <a:pt x="16" y="32"/>
                </a:cubicBezTo>
                <a:close/>
                <a:moveTo>
                  <a:pt x="128" y="144"/>
                </a:moveTo>
                <a:cubicBezTo>
                  <a:pt x="128" y="148"/>
                  <a:pt x="124" y="152"/>
                  <a:pt x="120" y="152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12" y="152"/>
                  <a:pt x="8" y="148"/>
                  <a:pt x="8" y="144"/>
                </a:cubicBezTo>
                <a:cubicBezTo>
                  <a:pt x="8" y="72"/>
                  <a:pt x="8" y="72"/>
                  <a:pt x="8" y="72"/>
                </a:cubicBezTo>
                <a:cubicBezTo>
                  <a:pt x="8" y="68"/>
                  <a:pt x="12" y="64"/>
                  <a:pt x="16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4" y="64"/>
                  <a:pt x="128" y="68"/>
                  <a:pt x="128" y="72"/>
                </a:cubicBezTo>
                <a:lnTo>
                  <a:pt x="128" y="144"/>
                </a:lnTo>
                <a:close/>
                <a:moveTo>
                  <a:pt x="168" y="134"/>
                </a:moveTo>
                <a:cubicBezTo>
                  <a:pt x="136" y="121"/>
                  <a:pt x="136" y="121"/>
                  <a:pt x="136" y="121"/>
                </a:cubicBezTo>
                <a:cubicBezTo>
                  <a:pt x="136" y="95"/>
                  <a:pt x="136" y="95"/>
                  <a:pt x="136" y="95"/>
                </a:cubicBezTo>
                <a:cubicBezTo>
                  <a:pt x="168" y="82"/>
                  <a:pt x="168" y="82"/>
                  <a:pt x="168" y="82"/>
                </a:cubicBezTo>
                <a:lnTo>
                  <a:pt x="168" y="134"/>
                </a:lnTo>
                <a:close/>
                <a:moveTo>
                  <a:pt x="116" y="136"/>
                </a:moveTo>
                <a:cubicBezTo>
                  <a:pt x="20" y="136"/>
                  <a:pt x="20" y="136"/>
                  <a:pt x="20" y="136"/>
                </a:cubicBezTo>
                <a:cubicBezTo>
                  <a:pt x="18" y="136"/>
                  <a:pt x="16" y="138"/>
                  <a:pt x="16" y="140"/>
                </a:cubicBezTo>
                <a:cubicBezTo>
                  <a:pt x="16" y="142"/>
                  <a:pt x="18" y="144"/>
                  <a:pt x="20" y="144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8" y="144"/>
                  <a:pt x="120" y="142"/>
                  <a:pt x="120" y="140"/>
                </a:cubicBezTo>
                <a:cubicBezTo>
                  <a:pt x="120" y="138"/>
                  <a:pt x="118" y="136"/>
                  <a:pt x="116" y="136"/>
                </a:cubicBezTo>
                <a:close/>
                <a:moveTo>
                  <a:pt x="28" y="96"/>
                </a:moveTo>
                <a:cubicBezTo>
                  <a:pt x="35" y="96"/>
                  <a:pt x="40" y="91"/>
                  <a:pt x="40" y="84"/>
                </a:cubicBezTo>
                <a:cubicBezTo>
                  <a:pt x="40" y="77"/>
                  <a:pt x="35" y="72"/>
                  <a:pt x="28" y="72"/>
                </a:cubicBezTo>
                <a:cubicBezTo>
                  <a:pt x="21" y="72"/>
                  <a:pt x="16" y="77"/>
                  <a:pt x="16" y="84"/>
                </a:cubicBezTo>
                <a:cubicBezTo>
                  <a:pt x="16" y="91"/>
                  <a:pt x="21" y="96"/>
                  <a:pt x="28" y="96"/>
                </a:cubicBezTo>
                <a:close/>
                <a:moveTo>
                  <a:pt x="28" y="80"/>
                </a:moveTo>
                <a:cubicBezTo>
                  <a:pt x="30" y="80"/>
                  <a:pt x="32" y="82"/>
                  <a:pt x="32" y="84"/>
                </a:cubicBezTo>
                <a:cubicBezTo>
                  <a:pt x="32" y="86"/>
                  <a:pt x="30" y="88"/>
                  <a:pt x="28" y="88"/>
                </a:cubicBezTo>
                <a:cubicBezTo>
                  <a:pt x="26" y="88"/>
                  <a:pt x="24" y="86"/>
                  <a:pt x="24" y="84"/>
                </a:cubicBezTo>
                <a:cubicBezTo>
                  <a:pt x="24" y="82"/>
                  <a:pt x="26" y="80"/>
                  <a:pt x="28" y="80"/>
                </a:cubicBezTo>
                <a:close/>
                <a:moveTo>
                  <a:pt x="52" y="80"/>
                </a:moveTo>
                <a:cubicBezTo>
                  <a:pt x="54" y="80"/>
                  <a:pt x="56" y="78"/>
                  <a:pt x="56" y="76"/>
                </a:cubicBezTo>
                <a:cubicBezTo>
                  <a:pt x="56" y="74"/>
                  <a:pt x="54" y="72"/>
                  <a:pt x="52" y="72"/>
                </a:cubicBezTo>
                <a:cubicBezTo>
                  <a:pt x="50" y="72"/>
                  <a:pt x="48" y="74"/>
                  <a:pt x="48" y="76"/>
                </a:cubicBezTo>
                <a:cubicBezTo>
                  <a:pt x="48" y="78"/>
                  <a:pt x="50" y="80"/>
                  <a:pt x="52" y="8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9" name="Freeform 576"/>
          <p:cNvSpPr>
            <a:spLocks noEditPoints="1"/>
          </p:cNvSpPr>
          <p:nvPr/>
        </p:nvSpPr>
        <p:spPr bwMode="auto">
          <a:xfrm>
            <a:off x="7280013" y="599208"/>
            <a:ext cx="248646" cy="449925"/>
          </a:xfrm>
          <a:custGeom>
            <a:avLst/>
            <a:gdLst>
              <a:gd name="T0" fmla="*/ 48 w 96"/>
              <a:gd name="T1" fmla="*/ 164 h 176"/>
              <a:gd name="T2" fmla="*/ 52 w 96"/>
              <a:gd name="T3" fmla="*/ 160 h 176"/>
              <a:gd name="T4" fmla="*/ 48 w 96"/>
              <a:gd name="T5" fmla="*/ 156 h 176"/>
              <a:gd name="T6" fmla="*/ 44 w 96"/>
              <a:gd name="T7" fmla="*/ 160 h 176"/>
              <a:gd name="T8" fmla="*/ 48 w 96"/>
              <a:gd name="T9" fmla="*/ 164 h 176"/>
              <a:gd name="T10" fmla="*/ 80 w 96"/>
              <a:gd name="T11" fmla="*/ 0 h 176"/>
              <a:gd name="T12" fmla="*/ 16 w 96"/>
              <a:gd name="T13" fmla="*/ 0 h 176"/>
              <a:gd name="T14" fmla="*/ 0 w 96"/>
              <a:gd name="T15" fmla="*/ 16 h 176"/>
              <a:gd name="T16" fmla="*/ 0 w 96"/>
              <a:gd name="T17" fmla="*/ 160 h 176"/>
              <a:gd name="T18" fmla="*/ 16 w 96"/>
              <a:gd name="T19" fmla="*/ 176 h 176"/>
              <a:gd name="T20" fmla="*/ 80 w 96"/>
              <a:gd name="T21" fmla="*/ 176 h 176"/>
              <a:gd name="T22" fmla="*/ 96 w 96"/>
              <a:gd name="T23" fmla="*/ 160 h 176"/>
              <a:gd name="T24" fmla="*/ 96 w 96"/>
              <a:gd name="T25" fmla="*/ 16 h 176"/>
              <a:gd name="T26" fmla="*/ 80 w 96"/>
              <a:gd name="T27" fmla="*/ 0 h 176"/>
              <a:gd name="T28" fmla="*/ 88 w 96"/>
              <a:gd name="T29" fmla="*/ 160 h 176"/>
              <a:gd name="T30" fmla="*/ 80 w 96"/>
              <a:gd name="T31" fmla="*/ 168 h 176"/>
              <a:gd name="T32" fmla="*/ 16 w 96"/>
              <a:gd name="T33" fmla="*/ 168 h 176"/>
              <a:gd name="T34" fmla="*/ 8 w 96"/>
              <a:gd name="T35" fmla="*/ 160 h 176"/>
              <a:gd name="T36" fmla="*/ 8 w 96"/>
              <a:gd name="T37" fmla="*/ 152 h 176"/>
              <a:gd name="T38" fmla="*/ 88 w 96"/>
              <a:gd name="T39" fmla="*/ 152 h 176"/>
              <a:gd name="T40" fmla="*/ 88 w 96"/>
              <a:gd name="T41" fmla="*/ 160 h 176"/>
              <a:gd name="T42" fmla="*/ 88 w 96"/>
              <a:gd name="T43" fmla="*/ 144 h 176"/>
              <a:gd name="T44" fmla="*/ 8 w 96"/>
              <a:gd name="T45" fmla="*/ 144 h 176"/>
              <a:gd name="T46" fmla="*/ 8 w 96"/>
              <a:gd name="T47" fmla="*/ 32 h 176"/>
              <a:gd name="T48" fmla="*/ 88 w 96"/>
              <a:gd name="T49" fmla="*/ 32 h 176"/>
              <a:gd name="T50" fmla="*/ 88 w 96"/>
              <a:gd name="T51" fmla="*/ 144 h 176"/>
              <a:gd name="T52" fmla="*/ 88 w 96"/>
              <a:gd name="T53" fmla="*/ 24 h 176"/>
              <a:gd name="T54" fmla="*/ 8 w 96"/>
              <a:gd name="T55" fmla="*/ 24 h 176"/>
              <a:gd name="T56" fmla="*/ 8 w 96"/>
              <a:gd name="T57" fmla="*/ 16 h 176"/>
              <a:gd name="T58" fmla="*/ 16 w 96"/>
              <a:gd name="T59" fmla="*/ 8 h 176"/>
              <a:gd name="T60" fmla="*/ 80 w 96"/>
              <a:gd name="T61" fmla="*/ 8 h 176"/>
              <a:gd name="T62" fmla="*/ 88 w 96"/>
              <a:gd name="T63" fmla="*/ 16 h 176"/>
              <a:gd name="T64" fmla="*/ 88 w 96"/>
              <a:gd name="T65" fmla="*/ 24 h 176"/>
              <a:gd name="T66" fmla="*/ 52 w 96"/>
              <a:gd name="T67" fmla="*/ 12 h 176"/>
              <a:gd name="T68" fmla="*/ 44 w 96"/>
              <a:gd name="T69" fmla="*/ 12 h 176"/>
              <a:gd name="T70" fmla="*/ 40 w 96"/>
              <a:gd name="T71" fmla="*/ 16 h 176"/>
              <a:gd name="T72" fmla="*/ 44 w 96"/>
              <a:gd name="T73" fmla="*/ 20 h 176"/>
              <a:gd name="T74" fmla="*/ 52 w 96"/>
              <a:gd name="T75" fmla="*/ 20 h 176"/>
              <a:gd name="T76" fmla="*/ 56 w 96"/>
              <a:gd name="T77" fmla="*/ 16 h 176"/>
              <a:gd name="T78" fmla="*/ 52 w 96"/>
              <a:gd name="T79" fmla="*/ 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6" h="176">
                <a:moveTo>
                  <a:pt x="48" y="164"/>
                </a:moveTo>
                <a:cubicBezTo>
                  <a:pt x="50" y="164"/>
                  <a:pt x="52" y="162"/>
                  <a:pt x="52" y="160"/>
                </a:cubicBezTo>
                <a:cubicBezTo>
                  <a:pt x="52" y="158"/>
                  <a:pt x="50" y="156"/>
                  <a:pt x="48" y="156"/>
                </a:cubicBezTo>
                <a:cubicBezTo>
                  <a:pt x="46" y="156"/>
                  <a:pt x="44" y="158"/>
                  <a:pt x="44" y="160"/>
                </a:cubicBezTo>
                <a:cubicBezTo>
                  <a:pt x="44" y="162"/>
                  <a:pt x="46" y="164"/>
                  <a:pt x="48" y="164"/>
                </a:cubicBezTo>
                <a:close/>
                <a:moveTo>
                  <a:pt x="8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80" y="176"/>
                  <a:pt x="80" y="176"/>
                  <a:pt x="80" y="176"/>
                </a:cubicBezTo>
                <a:cubicBezTo>
                  <a:pt x="89" y="176"/>
                  <a:pt x="96" y="169"/>
                  <a:pt x="96" y="160"/>
                </a:cubicBezTo>
                <a:cubicBezTo>
                  <a:pt x="96" y="16"/>
                  <a:pt x="96" y="16"/>
                  <a:pt x="96" y="16"/>
                </a:cubicBezTo>
                <a:cubicBezTo>
                  <a:pt x="96" y="7"/>
                  <a:pt x="89" y="0"/>
                  <a:pt x="80" y="0"/>
                </a:cubicBezTo>
                <a:close/>
                <a:moveTo>
                  <a:pt x="88" y="160"/>
                </a:moveTo>
                <a:cubicBezTo>
                  <a:pt x="88" y="164"/>
                  <a:pt x="84" y="168"/>
                  <a:pt x="8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52"/>
                  <a:pt x="8" y="152"/>
                  <a:pt x="8" y="152"/>
                </a:cubicBezTo>
                <a:cubicBezTo>
                  <a:pt x="88" y="152"/>
                  <a:pt x="88" y="152"/>
                  <a:pt x="88" y="152"/>
                </a:cubicBezTo>
                <a:lnTo>
                  <a:pt x="88" y="160"/>
                </a:lnTo>
                <a:close/>
                <a:moveTo>
                  <a:pt x="88" y="144"/>
                </a:moveTo>
                <a:cubicBezTo>
                  <a:pt x="8" y="144"/>
                  <a:pt x="8" y="144"/>
                  <a:pt x="8" y="144"/>
                </a:cubicBezTo>
                <a:cubicBezTo>
                  <a:pt x="8" y="32"/>
                  <a:pt x="8" y="32"/>
                  <a:pt x="8" y="32"/>
                </a:cubicBezTo>
                <a:cubicBezTo>
                  <a:pt x="88" y="32"/>
                  <a:pt x="88" y="32"/>
                  <a:pt x="88" y="32"/>
                </a:cubicBezTo>
                <a:lnTo>
                  <a:pt x="88" y="144"/>
                </a:lnTo>
                <a:close/>
                <a:moveTo>
                  <a:pt x="88" y="24"/>
                </a:moveTo>
                <a:cubicBezTo>
                  <a:pt x="8" y="24"/>
                  <a:pt x="8" y="24"/>
                  <a:pt x="8" y="24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4" y="8"/>
                  <a:pt x="88" y="12"/>
                  <a:pt x="88" y="16"/>
                </a:cubicBezTo>
                <a:lnTo>
                  <a:pt x="88" y="24"/>
                </a:lnTo>
                <a:close/>
                <a:moveTo>
                  <a:pt x="52" y="12"/>
                </a:moveTo>
                <a:cubicBezTo>
                  <a:pt x="44" y="12"/>
                  <a:pt x="44" y="12"/>
                  <a:pt x="44" y="12"/>
                </a:cubicBezTo>
                <a:cubicBezTo>
                  <a:pt x="42" y="12"/>
                  <a:pt x="40" y="14"/>
                  <a:pt x="40" y="16"/>
                </a:cubicBezTo>
                <a:cubicBezTo>
                  <a:pt x="40" y="18"/>
                  <a:pt x="42" y="20"/>
                  <a:pt x="44" y="20"/>
                </a:cubicBezTo>
                <a:cubicBezTo>
                  <a:pt x="52" y="20"/>
                  <a:pt x="52" y="20"/>
                  <a:pt x="52" y="20"/>
                </a:cubicBezTo>
                <a:cubicBezTo>
                  <a:pt x="54" y="20"/>
                  <a:pt x="56" y="18"/>
                  <a:pt x="56" y="16"/>
                </a:cubicBezTo>
                <a:cubicBezTo>
                  <a:pt x="56" y="14"/>
                  <a:pt x="54" y="12"/>
                  <a:pt x="52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0" name="Freeform 577"/>
          <p:cNvSpPr>
            <a:spLocks noEditPoints="1"/>
          </p:cNvSpPr>
          <p:nvPr/>
        </p:nvSpPr>
        <p:spPr bwMode="auto">
          <a:xfrm>
            <a:off x="8108821" y="599208"/>
            <a:ext cx="331523" cy="449925"/>
          </a:xfrm>
          <a:custGeom>
            <a:avLst/>
            <a:gdLst>
              <a:gd name="T0" fmla="*/ 64 w 128"/>
              <a:gd name="T1" fmla="*/ 156 h 176"/>
              <a:gd name="T2" fmla="*/ 60 w 128"/>
              <a:gd name="T3" fmla="*/ 160 h 176"/>
              <a:gd name="T4" fmla="*/ 64 w 128"/>
              <a:gd name="T5" fmla="*/ 164 h 176"/>
              <a:gd name="T6" fmla="*/ 68 w 128"/>
              <a:gd name="T7" fmla="*/ 160 h 176"/>
              <a:gd name="T8" fmla="*/ 64 w 128"/>
              <a:gd name="T9" fmla="*/ 156 h 176"/>
              <a:gd name="T10" fmla="*/ 60 w 128"/>
              <a:gd name="T11" fmla="*/ 20 h 176"/>
              <a:gd name="T12" fmla="*/ 68 w 128"/>
              <a:gd name="T13" fmla="*/ 20 h 176"/>
              <a:gd name="T14" fmla="*/ 72 w 128"/>
              <a:gd name="T15" fmla="*/ 16 h 176"/>
              <a:gd name="T16" fmla="*/ 68 w 128"/>
              <a:gd name="T17" fmla="*/ 12 h 176"/>
              <a:gd name="T18" fmla="*/ 60 w 128"/>
              <a:gd name="T19" fmla="*/ 12 h 176"/>
              <a:gd name="T20" fmla="*/ 56 w 128"/>
              <a:gd name="T21" fmla="*/ 16 h 176"/>
              <a:gd name="T22" fmla="*/ 60 w 128"/>
              <a:gd name="T23" fmla="*/ 20 h 176"/>
              <a:gd name="T24" fmla="*/ 16 w 128"/>
              <a:gd name="T25" fmla="*/ 152 h 176"/>
              <a:gd name="T26" fmla="*/ 112 w 128"/>
              <a:gd name="T27" fmla="*/ 152 h 176"/>
              <a:gd name="T28" fmla="*/ 112 w 128"/>
              <a:gd name="T29" fmla="*/ 24 h 176"/>
              <a:gd name="T30" fmla="*/ 16 w 128"/>
              <a:gd name="T31" fmla="*/ 24 h 176"/>
              <a:gd name="T32" fmla="*/ 16 w 128"/>
              <a:gd name="T33" fmla="*/ 152 h 176"/>
              <a:gd name="T34" fmla="*/ 24 w 128"/>
              <a:gd name="T35" fmla="*/ 32 h 176"/>
              <a:gd name="T36" fmla="*/ 104 w 128"/>
              <a:gd name="T37" fmla="*/ 32 h 176"/>
              <a:gd name="T38" fmla="*/ 104 w 128"/>
              <a:gd name="T39" fmla="*/ 144 h 176"/>
              <a:gd name="T40" fmla="*/ 24 w 128"/>
              <a:gd name="T41" fmla="*/ 144 h 176"/>
              <a:gd name="T42" fmla="*/ 24 w 128"/>
              <a:gd name="T43" fmla="*/ 32 h 176"/>
              <a:gd name="T44" fmla="*/ 112 w 128"/>
              <a:gd name="T45" fmla="*/ 0 h 176"/>
              <a:gd name="T46" fmla="*/ 16 w 128"/>
              <a:gd name="T47" fmla="*/ 0 h 176"/>
              <a:gd name="T48" fmla="*/ 0 w 128"/>
              <a:gd name="T49" fmla="*/ 16 h 176"/>
              <a:gd name="T50" fmla="*/ 0 w 128"/>
              <a:gd name="T51" fmla="*/ 160 h 176"/>
              <a:gd name="T52" fmla="*/ 16 w 128"/>
              <a:gd name="T53" fmla="*/ 176 h 176"/>
              <a:gd name="T54" fmla="*/ 112 w 128"/>
              <a:gd name="T55" fmla="*/ 176 h 176"/>
              <a:gd name="T56" fmla="*/ 128 w 128"/>
              <a:gd name="T57" fmla="*/ 160 h 176"/>
              <a:gd name="T58" fmla="*/ 128 w 128"/>
              <a:gd name="T59" fmla="*/ 16 h 176"/>
              <a:gd name="T60" fmla="*/ 112 w 128"/>
              <a:gd name="T61" fmla="*/ 0 h 176"/>
              <a:gd name="T62" fmla="*/ 120 w 128"/>
              <a:gd name="T63" fmla="*/ 160 h 176"/>
              <a:gd name="T64" fmla="*/ 112 w 128"/>
              <a:gd name="T65" fmla="*/ 168 h 176"/>
              <a:gd name="T66" fmla="*/ 16 w 128"/>
              <a:gd name="T67" fmla="*/ 168 h 176"/>
              <a:gd name="T68" fmla="*/ 8 w 128"/>
              <a:gd name="T69" fmla="*/ 160 h 176"/>
              <a:gd name="T70" fmla="*/ 8 w 128"/>
              <a:gd name="T71" fmla="*/ 16 h 176"/>
              <a:gd name="T72" fmla="*/ 16 w 128"/>
              <a:gd name="T73" fmla="*/ 8 h 176"/>
              <a:gd name="T74" fmla="*/ 112 w 128"/>
              <a:gd name="T75" fmla="*/ 8 h 176"/>
              <a:gd name="T76" fmla="*/ 120 w 128"/>
              <a:gd name="T77" fmla="*/ 16 h 176"/>
              <a:gd name="T78" fmla="*/ 120 w 128"/>
              <a:gd name="T7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8" h="176">
                <a:moveTo>
                  <a:pt x="64" y="156"/>
                </a:moveTo>
                <a:cubicBezTo>
                  <a:pt x="62" y="156"/>
                  <a:pt x="60" y="158"/>
                  <a:pt x="60" y="160"/>
                </a:cubicBezTo>
                <a:cubicBezTo>
                  <a:pt x="60" y="162"/>
                  <a:pt x="62" y="164"/>
                  <a:pt x="64" y="164"/>
                </a:cubicBezTo>
                <a:cubicBezTo>
                  <a:pt x="66" y="164"/>
                  <a:pt x="68" y="162"/>
                  <a:pt x="68" y="160"/>
                </a:cubicBezTo>
                <a:cubicBezTo>
                  <a:pt x="68" y="158"/>
                  <a:pt x="66" y="156"/>
                  <a:pt x="64" y="156"/>
                </a:cubicBezTo>
                <a:close/>
                <a:moveTo>
                  <a:pt x="60" y="20"/>
                </a:moveTo>
                <a:cubicBezTo>
                  <a:pt x="68" y="20"/>
                  <a:pt x="68" y="20"/>
                  <a:pt x="68" y="20"/>
                </a:cubicBezTo>
                <a:cubicBezTo>
                  <a:pt x="70" y="20"/>
                  <a:pt x="72" y="18"/>
                  <a:pt x="72" y="16"/>
                </a:cubicBezTo>
                <a:cubicBezTo>
                  <a:pt x="72" y="14"/>
                  <a:pt x="70" y="12"/>
                  <a:pt x="68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58" y="12"/>
                  <a:pt x="56" y="14"/>
                  <a:pt x="56" y="16"/>
                </a:cubicBezTo>
                <a:cubicBezTo>
                  <a:pt x="56" y="18"/>
                  <a:pt x="58" y="20"/>
                  <a:pt x="60" y="20"/>
                </a:cubicBezTo>
                <a:close/>
                <a:moveTo>
                  <a:pt x="16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24"/>
                  <a:pt x="112" y="24"/>
                  <a:pt x="112" y="24"/>
                </a:cubicBezTo>
                <a:cubicBezTo>
                  <a:pt x="16" y="24"/>
                  <a:pt x="16" y="24"/>
                  <a:pt x="16" y="24"/>
                </a:cubicBezTo>
                <a:lnTo>
                  <a:pt x="16" y="152"/>
                </a:lnTo>
                <a:close/>
                <a:moveTo>
                  <a:pt x="24" y="32"/>
                </a:moveTo>
                <a:cubicBezTo>
                  <a:pt x="104" y="32"/>
                  <a:pt x="104" y="32"/>
                  <a:pt x="104" y="32"/>
                </a:cubicBezTo>
                <a:cubicBezTo>
                  <a:pt x="104" y="144"/>
                  <a:pt x="104" y="144"/>
                  <a:pt x="104" y="144"/>
                </a:cubicBezTo>
                <a:cubicBezTo>
                  <a:pt x="24" y="144"/>
                  <a:pt x="24" y="144"/>
                  <a:pt x="24" y="144"/>
                </a:cubicBezTo>
                <a:lnTo>
                  <a:pt x="24" y="32"/>
                </a:ln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121" y="176"/>
                  <a:pt x="128" y="169"/>
                  <a:pt x="128" y="16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60"/>
                </a:moveTo>
                <a:cubicBezTo>
                  <a:pt x="120" y="164"/>
                  <a:pt x="116" y="168"/>
                  <a:pt x="11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1" name="Freeform 578"/>
          <p:cNvSpPr>
            <a:spLocks noEditPoints="1"/>
          </p:cNvSpPr>
          <p:nvPr/>
        </p:nvSpPr>
        <p:spPr bwMode="auto">
          <a:xfrm>
            <a:off x="8925786" y="658411"/>
            <a:ext cx="449925" cy="331523"/>
          </a:xfrm>
          <a:custGeom>
            <a:avLst/>
            <a:gdLst>
              <a:gd name="T0" fmla="*/ 175 w 176"/>
              <a:gd name="T1" fmla="*/ 122 h 128"/>
              <a:gd name="T2" fmla="*/ 175 w 176"/>
              <a:gd name="T3" fmla="*/ 122 h 128"/>
              <a:gd name="T4" fmla="*/ 160 w 176"/>
              <a:gd name="T5" fmla="*/ 98 h 128"/>
              <a:gd name="T6" fmla="*/ 160 w 176"/>
              <a:gd name="T7" fmla="*/ 96 h 128"/>
              <a:gd name="T8" fmla="*/ 160 w 176"/>
              <a:gd name="T9" fmla="*/ 8 h 128"/>
              <a:gd name="T10" fmla="*/ 152 w 176"/>
              <a:gd name="T11" fmla="*/ 0 h 128"/>
              <a:gd name="T12" fmla="*/ 24 w 176"/>
              <a:gd name="T13" fmla="*/ 0 h 128"/>
              <a:gd name="T14" fmla="*/ 16 w 176"/>
              <a:gd name="T15" fmla="*/ 8 h 128"/>
              <a:gd name="T16" fmla="*/ 16 w 176"/>
              <a:gd name="T17" fmla="*/ 96 h 128"/>
              <a:gd name="T18" fmla="*/ 16 w 176"/>
              <a:gd name="T19" fmla="*/ 98 h 128"/>
              <a:gd name="T20" fmla="*/ 1 w 176"/>
              <a:gd name="T21" fmla="*/ 122 h 128"/>
              <a:gd name="T22" fmla="*/ 1 w 176"/>
              <a:gd name="T23" fmla="*/ 122 h 128"/>
              <a:gd name="T24" fmla="*/ 0 w 176"/>
              <a:gd name="T25" fmla="*/ 124 h 128"/>
              <a:gd name="T26" fmla="*/ 4 w 176"/>
              <a:gd name="T27" fmla="*/ 128 h 128"/>
              <a:gd name="T28" fmla="*/ 172 w 176"/>
              <a:gd name="T29" fmla="*/ 128 h 128"/>
              <a:gd name="T30" fmla="*/ 176 w 176"/>
              <a:gd name="T31" fmla="*/ 124 h 128"/>
              <a:gd name="T32" fmla="*/ 175 w 176"/>
              <a:gd name="T33" fmla="*/ 122 h 128"/>
              <a:gd name="T34" fmla="*/ 24 w 176"/>
              <a:gd name="T35" fmla="*/ 8 h 128"/>
              <a:gd name="T36" fmla="*/ 152 w 176"/>
              <a:gd name="T37" fmla="*/ 8 h 128"/>
              <a:gd name="T38" fmla="*/ 152 w 176"/>
              <a:gd name="T39" fmla="*/ 96 h 128"/>
              <a:gd name="T40" fmla="*/ 24 w 176"/>
              <a:gd name="T41" fmla="*/ 96 h 128"/>
              <a:gd name="T42" fmla="*/ 24 w 176"/>
              <a:gd name="T43" fmla="*/ 8 h 128"/>
              <a:gd name="T44" fmla="*/ 11 w 176"/>
              <a:gd name="T45" fmla="*/ 120 h 128"/>
              <a:gd name="T46" fmla="*/ 22 w 176"/>
              <a:gd name="T47" fmla="*/ 104 h 128"/>
              <a:gd name="T48" fmla="*/ 24 w 176"/>
              <a:gd name="T49" fmla="*/ 104 h 128"/>
              <a:gd name="T50" fmla="*/ 152 w 176"/>
              <a:gd name="T51" fmla="*/ 104 h 128"/>
              <a:gd name="T52" fmla="*/ 154 w 176"/>
              <a:gd name="T53" fmla="*/ 104 h 128"/>
              <a:gd name="T54" fmla="*/ 165 w 176"/>
              <a:gd name="T55" fmla="*/ 120 h 128"/>
              <a:gd name="T56" fmla="*/ 11 w 176"/>
              <a:gd name="T57" fmla="*/ 1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6" h="128">
                <a:moveTo>
                  <a:pt x="175" y="122"/>
                </a:moveTo>
                <a:cubicBezTo>
                  <a:pt x="175" y="122"/>
                  <a:pt x="175" y="122"/>
                  <a:pt x="175" y="122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60" y="98"/>
                  <a:pt x="160" y="97"/>
                  <a:pt x="160" y="96"/>
                </a:cubicBezTo>
                <a:cubicBezTo>
                  <a:pt x="160" y="8"/>
                  <a:pt x="160" y="8"/>
                  <a:pt x="160" y="8"/>
                </a:cubicBezTo>
                <a:cubicBezTo>
                  <a:pt x="160" y="4"/>
                  <a:pt x="156" y="0"/>
                  <a:pt x="152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7"/>
                  <a:pt x="16" y="98"/>
                  <a:pt x="16" y="98"/>
                </a:cubicBezTo>
                <a:cubicBezTo>
                  <a:pt x="1" y="122"/>
                  <a:pt x="1" y="122"/>
                  <a:pt x="1" y="122"/>
                </a:cubicBezTo>
                <a:cubicBezTo>
                  <a:pt x="1" y="122"/>
                  <a:pt x="1" y="122"/>
                  <a:pt x="1" y="122"/>
                </a:cubicBezTo>
                <a:cubicBezTo>
                  <a:pt x="0" y="122"/>
                  <a:pt x="0" y="123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172" y="128"/>
                  <a:pt x="172" y="128"/>
                  <a:pt x="172" y="128"/>
                </a:cubicBezTo>
                <a:cubicBezTo>
                  <a:pt x="174" y="128"/>
                  <a:pt x="176" y="126"/>
                  <a:pt x="176" y="124"/>
                </a:cubicBezTo>
                <a:cubicBezTo>
                  <a:pt x="176" y="123"/>
                  <a:pt x="176" y="122"/>
                  <a:pt x="175" y="122"/>
                </a:cubicBezTo>
                <a:close/>
                <a:moveTo>
                  <a:pt x="24" y="8"/>
                </a:moveTo>
                <a:cubicBezTo>
                  <a:pt x="152" y="8"/>
                  <a:pt x="152" y="8"/>
                  <a:pt x="152" y="8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24" y="96"/>
                  <a:pt x="24" y="96"/>
                  <a:pt x="24" y="96"/>
                </a:cubicBezTo>
                <a:lnTo>
                  <a:pt x="24" y="8"/>
                </a:lnTo>
                <a:close/>
                <a:moveTo>
                  <a:pt x="11" y="120"/>
                </a:moveTo>
                <a:cubicBezTo>
                  <a:pt x="22" y="104"/>
                  <a:pt x="22" y="104"/>
                  <a:pt x="22" y="104"/>
                </a:cubicBezTo>
                <a:cubicBezTo>
                  <a:pt x="23" y="104"/>
                  <a:pt x="23" y="104"/>
                  <a:pt x="24" y="104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53" y="104"/>
                  <a:pt x="153" y="104"/>
                  <a:pt x="154" y="104"/>
                </a:cubicBezTo>
                <a:cubicBezTo>
                  <a:pt x="165" y="120"/>
                  <a:pt x="165" y="120"/>
                  <a:pt x="165" y="120"/>
                </a:cubicBezTo>
                <a:lnTo>
                  <a:pt x="11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2" name="Freeform 579"/>
          <p:cNvSpPr>
            <a:spLocks noEditPoints="1"/>
          </p:cNvSpPr>
          <p:nvPr/>
        </p:nvSpPr>
        <p:spPr bwMode="auto">
          <a:xfrm>
            <a:off x="9790119" y="599208"/>
            <a:ext cx="461768" cy="449925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36 h 176"/>
              <a:gd name="T8" fmla="*/ 16 w 176"/>
              <a:gd name="T9" fmla="*/ 152 h 176"/>
              <a:gd name="T10" fmla="*/ 72 w 176"/>
              <a:gd name="T11" fmla="*/ 152 h 176"/>
              <a:gd name="T12" fmla="*/ 72 w 176"/>
              <a:gd name="T13" fmla="*/ 168 h 176"/>
              <a:gd name="T14" fmla="*/ 60 w 176"/>
              <a:gd name="T15" fmla="*/ 168 h 176"/>
              <a:gd name="T16" fmla="*/ 56 w 176"/>
              <a:gd name="T17" fmla="*/ 172 h 176"/>
              <a:gd name="T18" fmla="*/ 60 w 176"/>
              <a:gd name="T19" fmla="*/ 176 h 176"/>
              <a:gd name="T20" fmla="*/ 116 w 176"/>
              <a:gd name="T21" fmla="*/ 176 h 176"/>
              <a:gd name="T22" fmla="*/ 120 w 176"/>
              <a:gd name="T23" fmla="*/ 172 h 176"/>
              <a:gd name="T24" fmla="*/ 116 w 176"/>
              <a:gd name="T25" fmla="*/ 168 h 176"/>
              <a:gd name="T26" fmla="*/ 104 w 176"/>
              <a:gd name="T27" fmla="*/ 168 h 176"/>
              <a:gd name="T28" fmla="*/ 104 w 176"/>
              <a:gd name="T29" fmla="*/ 152 h 176"/>
              <a:gd name="T30" fmla="*/ 160 w 176"/>
              <a:gd name="T31" fmla="*/ 152 h 176"/>
              <a:gd name="T32" fmla="*/ 176 w 176"/>
              <a:gd name="T33" fmla="*/ 136 h 176"/>
              <a:gd name="T34" fmla="*/ 176 w 176"/>
              <a:gd name="T35" fmla="*/ 16 h 176"/>
              <a:gd name="T36" fmla="*/ 160 w 176"/>
              <a:gd name="T37" fmla="*/ 0 h 176"/>
              <a:gd name="T38" fmla="*/ 96 w 176"/>
              <a:gd name="T39" fmla="*/ 168 h 176"/>
              <a:gd name="T40" fmla="*/ 80 w 176"/>
              <a:gd name="T41" fmla="*/ 168 h 176"/>
              <a:gd name="T42" fmla="*/ 80 w 176"/>
              <a:gd name="T43" fmla="*/ 152 h 176"/>
              <a:gd name="T44" fmla="*/ 96 w 176"/>
              <a:gd name="T45" fmla="*/ 152 h 176"/>
              <a:gd name="T46" fmla="*/ 96 w 176"/>
              <a:gd name="T47" fmla="*/ 168 h 176"/>
              <a:gd name="T48" fmla="*/ 168 w 176"/>
              <a:gd name="T49" fmla="*/ 136 h 176"/>
              <a:gd name="T50" fmla="*/ 160 w 176"/>
              <a:gd name="T51" fmla="*/ 144 h 176"/>
              <a:gd name="T52" fmla="*/ 16 w 176"/>
              <a:gd name="T53" fmla="*/ 144 h 176"/>
              <a:gd name="T54" fmla="*/ 8 w 176"/>
              <a:gd name="T55" fmla="*/ 136 h 176"/>
              <a:gd name="T56" fmla="*/ 8 w 176"/>
              <a:gd name="T57" fmla="*/ 128 h 176"/>
              <a:gd name="T58" fmla="*/ 168 w 176"/>
              <a:gd name="T59" fmla="*/ 128 h 176"/>
              <a:gd name="T60" fmla="*/ 168 w 176"/>
              <a:gd name="T61" fmla="*/ 136 h 176"/>
              <a:gd name="T62" fmla="*/ 168 w 176"/>
              <a:gd name="T63" fmla="*/ 120 h 176"/>
              <a:gd name="T64" fmla="*/ 8 w 176"/>
              <a:gd name="T65" fmla="*/ 120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3" name="Freeform 580"/>
          <p:cNvSpPr>
            <a:spLocks noEditPoints="1"/>
          </p:cNvSpPr>
          <p:nvPr/>
        </p:nvSpPr>
        <p:spPr bwMode="auto">
          <a:xfrm>
            <a:off x="1940114" y="1463540"/>
            <a:ext cx="461768" cy="461768"/>
          </a:xfrm>
          <a:custGeom>
            <a:avLst/>
            <a:gdLst>
              <a:gd name="T0" fmla="*/ 103 w 176"/>
              <a:gd name="T1" fmla="*/ 83 h 176"/>
              <a:gd name="T2" fmla="*/ 98 w 176"/>
              <a:gd name="T3" fmla="*/ 42 h 176"/>
              <a:gd name="T4" fmla="*/ 104 w 176"/>
              <a:gd name="T5" fmla="*/ 64 h 176"/>
              <a:gd name="T6" fmla="*/ 100 w 176"/>
              <a:gd name="T7" fmla="*/ 68 h 176"/>
              <a:gd name="T8" fmla="*/ 94 w 176"/>
              <a:gd name="T9" fmla="*/ 64 h 176"/>
              <a:gd name="T10" fmla="*/ 88 w 176"/>
              <a:gd name="T11" fmla="*/ 83 h 176"/>
              <a:gd name="T12" fmla="*/ 88 w 176"/>
              <a:gd name="T13" fmla="*/ 86 h 176"/>
              <a:gd name="T14" fmla="*/ 91 w 176"/>
              <a:gd name="T15" fmla="*/ 88 h 176"/>
              <a:gd name="T16" fmla="*/ 107 w 176"/>
              <a:gd name="T17" fmla="*/ 92 h 176"/>
              <a:gd name="T18" fmla="*/ 112 w 176"/>
              <a:gd name="T19" fmla="*/ 86 h 176"/>
              <a:gd name="T20" fmla="*/ 88 w 176"/>
              <a:gd name="T21" fmla="*/ 42 h 176"/>
              <a:gd name="T22" fmla="*/ 86 w 176"/>
              <a:gd name="T23" fmla="*/ 40 h 176"/>
              <a:gd name="T24" fmla="*/ 69 w 176"/>
              <a:gd name="T25" fmla="*/ 36 h 176"/>
              <a:gd name="T26" fmla="*/ 64 w 176"/>
              <a:gd name="T27" fmla="*/ 42 h 176"/>
              <a:gd name="T28" fmla="*/ 73 w 176"/>
              <a:gd name="T29" fmla="*/ 45 h 176"/>
              <a:gd name="T30" fmla="*/ 79 w 176"/>
              <a:gd name="T31" fmla="*/ 86 h 176"/>
              <a:gd name="T32" fmla="*/ 72 w 176"/>
              <a:gd name="T33" fmla="*/ 64 h 176"/>
              <a:gd name="T34" fmla="*/ 76 w 176"/>
              <a:gd name="T35" fmla="*/ 60 h 176"/>
              <a:gd name="T36" fmla="*/ 82 w 176"/>
              <a:gd name="T37" fmla="*/ 64 h 176"/>
              <a:gd name="T38" fmla="*/ 88 w 176"/>
              <a:gd name="T39" fmla="*/ 45 h 176"/>
              <a:gd name="T40" fmla="*/ 160 w 176"/>
              <a:gd name="T41" fmla="*/ 0 h 176"/>
              <a:gd name="T42" fmla="*/ 0 w 176"/>
              <a:gd name="T43" fmla="*/ 16 h 176"/>
              <a:gd name="T44" fmla="*/ 16 w 176"/>
              <a:gd name="T45" fmla="*/ 152 h 176"/>
              <a:gd name="T46" fmla="*/ 72 w 176"/>
              <a:gd name="T47" fmla="*/ 168 h 176"/>
              <a:gd name="T48" fmla="*/ 56 w 176"/>
              <a:gd name="T49" fmla="*/ 172 h 176"/>
              <a:gd name="T50" fmla="*/ 116 w 176"/>
              <a:gd name="T51" fmla="*/ 176 h 176"/>
              <a:gd name="T52" fmla="*/ 116 w 176"/>
              <a:gd name="T53" fmla="*/ 168 h 176"/>
              <a:gd name="T54" fmla="*/ 104 w 176"/>
              <a:gd name="T55" fmla="*/ 152 h 176"/>
              <a:gd name="T56" fmla="*/ 176 w 176"/>
              <a:gd name="T57" fmla="*/ 136 h 176"/>
              <a:gd name="T58" fmla="*/ 160 w 176"/>
              <a:gd name="T59" fmla="*/ 0 h 176"/>
              <a:gd name="T60" fmla="*/ 80 w 176"/>
              <a:gd name="T61" fmla="*/ 168 h 176"/>
              <a:gd name="T62" fmla="*/ 96 w 176"/>
              <a:gd name="T63" fmla="*/ 152 h 176"/>
              <a:gd name="T64" fmla="*/ 168 w 176"/>
              <a:gd name="T65" fmla="*/ 136 h 176"/>
              <a:gd name="T66" fmla="*/ 16 w 176"/>
              <a:gd name="T67" fmla="*/ 144 h 176"/>
              <a:gd name="T68" fmla="*/ 8 w 176"/>
              <a:gd name="T69" fmla="*/ 128 h 176"/>
              <a:gd name="T70" fmla="*/ 168 w 176"/>
              <a:gd name="T71" fmla="*/ 136 h 176"/>
              <a:gd name="T72" fmla="*/ 8 w 176"/>
              <a:gd name="T73" fmla="*/ 120 h 176"/>
              <a:gd name="T74" fmla="*/ 16 w 176"/>
              <a:gd name="T75" fmla="*/ 8 h 176"/>
              <a:gd name="T76" fmla="*/ 168 w 176"/>
              <a:gd name="T77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76">
                <a:moveTo>
                  <a:pt x="109" y="84"/>
                </a:moveTo>
                <a:cubicBezTo>
                  <a:pt x="103" y="83"/>
                  <a:pt x="103" y="83"/>
                  <a:pt x="103" y="83"/>
                </a:cubicBezTo>
                <a:cubicBezTo>
                  <a:pt x="108" y="78"/>
                  <a:pt x="112" y="72"/>
                  <a:pt x="112" y="64"/>
                </a:cubicBezTo>
                <a:cubicBezTo>
                  <a:pt x="112" y="54"/>
                  <a:pt x="106" y="46"/>
                  <a:pt x="98" y="42"/>
                </a:cubicBezTo>
                <a:cubicBezTo>
                  <a:pt x="95" y="50"/>
                  <a:pt x="95" y="50"/>
                  <a:pt x="95" y="50"/>
                </a:cubicBezTo>
                <a:cubicBezTo>
                  <a:pt x="100" y="53"/>
                  <a:pt x="104" y="58"/>
                  <a:pt x="104" y="64"/>
                </a:cubicBezTo>
                <a:cubicBezTo>
                  <a:pt x="104" y="69"/>
                  <a:pt x="102" y="73"/>
                  <a:pt x="98" y="76"/>
                </a:cubicBezTo>
                <a:cubicBezTo>
                  <a:pt x="100" y="68"/>
                  <a:pt x="100" y="68"/>
                  <a:pt x="100" y="68"/>
                </a:cubicBezTo>
                <a:cubicBezTo>
                  <a:pt x="100" y="67"/>
                  <a:pt x="100" y="66"/>
                  <a:pt x="100" y="65"/>
                </a:cubicBezTo>
                <a:cubicBezTo>
                  <a:pt x="99" y="63"/>
                  <a:pt x="96" y="63"/>
                  <a:pt x="94" y="64"/>
                </a:cubicBezTo>
                <a:cubicBezTo>
                  <a:pt x="93" y="64"/>
                  <a:pt x="93" y="65"/>
                  <a:pt x="92" y="66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84"/>
                  <a:pt x="88" y="85"/>
                  <a:pt x="88" y="86"/>
                </a:cubicBezTo>
                <a:cubicBezTo>
                  <a:pt x="89" y="87"/>
                  <a:pt x="90" y="87"/>
                  <a:pt x="91" y="88"/>
                </a:cubicBezTo>
                <a:cubicBezTo>
                  <a:pt x="91" y="88"/>
                  <a:pt x="91" y="88"/>
                  <a:pt x="91" y="88"/>
                </a:cubicBezTo>
                <a:cubicBezTo>
                  <a:pt x="91" y="88"/>
                  <a:pt x="91" y="88"/>
                  <a:pt x="91" y="88"/>
                </a:cubicBezTo>
                <a:cubicBezTo>
                  <a:pt x="107" y="92"/>
                  <a:pt x="107" y="92"/>
                  <a:pt x="107" y="92"/>
                </a:cubicBezTo>
                <a:cubicBezTo>
                  <a:pt x="108" y="92"/>
                  <a:pt x="109" y="92"/>
                  <a:pt x="110" y="92"/>
                </a:cubicBezTo>
                <a:cubicBezTo>
                  <a:pt x="112" y="90"/>
                  <a:pt x="113" y="88"/>
                  <a:pt x="112" y="86"/>
                </a:cubicBezTo>
                <a:cubicBezTo>
                  <a:pt x="111" y="85"/>
                  <a:pt x="110" y="85"/>
                  <a:pt x="109" y="84"/>
                </a:cubicBezTo>
                <a:close/>
                <a:moveTo>
                  <a:pt x="88" y="42"/>
                </a:moveTo>
                <a:cubicBezTo>
                  <a:pt x="87" y="41"/>
                  <a:pt x="86" y="41"/>
                  <a:pt x="86" y="41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0"/>
                  <a:pt x="85" y="40"/>
                  <a:pt x="85" y="40"/>
                </a:cubicBezTo>
                <a:cubicBezTo>
                  <a:pt x="69" y="36"/>
                  <a:pt x="69" y="36"/>
                  <a:pt x="69" y="36"/>
                </a:cubicBezTo>
                <a:cubicBezTo>
                  <a:pt x="68" y="36"/>
                  <a:pt x="67" y="36"/>
                  <a:pt x="66" y="37"/>
                </a:cubicBezTo>
                <a:cubicBezTo>
                  <a:pt x="64" y="38"/>
                  <a:pt x="63" y="40"/>
                  <a:pt x="64" y="42"/>
                </a:cubicBezTo>
                <a:cubicBezTo>
                  <a:pt x="65" y="43"/>
                  <a:pt x="66" y="44"/>
                  <a:pt x="67" y="44"/>
                </a:cubicBezTo>
                <a:cubicBezTo>
                  <a:pt x="73" y="45"/>
                  <a:pt x="73" y="45"/>
                  <a:pt x="73" y="45"/>
                </a:cubicBezTo>
                <a:cubicBezTo>
                  <a:pt x="68" y="50"/>
                  <a:pt x="64" y="56"/>
                  <a:pt x="64" y="64"/>
                </a:cubicBezTo>
                <a:cubicBezTo>
                  <a:pt x="64" y="74"/>
                  <a:pt x="70" y="83"/>
                  <a:pt x="79" y="86"/>
                </a:cubicBezTo>
                <a:cubicBezTo>
                  <a:pt x="81" y="78"/>
                  <a:pt x="81" y="78"/>
                  <a:pt x="81" y="78"/>
                </a:cubicBezTo>
                <a:cubicBezTo>
                  <a:pt x="76" y="76"/>
                  <a:pt x="72" y="70"/>
                  <a:pt x="72" y="64"/>
                </a:cubicBezTo>
                <a:cubicBezTo>
                  <a:pt x="72" y="59"/>
                  <a:pt x="74" y="54"/>
                  <a:pt x="78" y="51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1"/>
                  <a:pt x="76" y="62"/>
                  <a:pt x="76" y="63"/>
                </a:cubicBezTo>
                <a:cubicBezTo>
                  <a:pt x="78" y="65"/>
                  <a:pt x="80" y="65"/>
                  <a:pt x="82" y="64"/>
                </a:cubicBezTo>
                <a:cubicBezTo>
                  <a:pt x="83" y="64"/>
                  <a:pt x="84" y="63"/>
                  <a:pt x="84" y="62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4"/>
                  <a:pt x="88" y="43"/>
                  <a:pt x="88" y="42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4" name="Freeform 581"/>
          <p:cNvSpPr>
            <a:spLocks noEditPoints="1"/>
          </p:cNvSpPr>
          <p:nvPr/>
        </p:nvSpPr>
        <p:spPr bwMode="auto">
          <a:xfrm>
            <a:off x="2816283" y="1463540"/>
            <a:ext cx="449925" cy="461768"/>
          </a:xfrm>
          <a:custGeom>
            <a:avLst/>
            <a:gdLst>
              <a:gd name="T0" fmla="*/ 104 w 176"/>
              <a:gd name="T1" fmla="*/ 72 h 176"/>
              <a:gd name="T2" fmla="*/ 101 w 176"/>
              <a:gd name="T3" fmla="*/ 73 h 176"/>
              <a:gd name="T4" fmla="*/ 92 w 176"/>
              <a:gd name="T5" fmla="*/ 82 h 176"/>
              <a:gd name="T6" fmla="*/ 92 w 176"/>
              <a:gd name="T7" fmla="*/ 36 h 176"/>
              <a:gd name="T8" fmla="*/ 92 w 176"/>
              <a:gd name="T9" fmla="*/ 36 h 176"/>
              <a:gd name="T10" fmla="*/ 88 w 176"/>
              <a:gd name="T11" fmla="*/ 32 h 176"/>
              <a:gd name="T12" fmla="*/ 84 w 176"/>
              <a:gd name="T13" fmla="*/ 36 h 176"/>
              <a:gd name="T14" fmla="*/ 84 w 176"/>
              <a:gd name="T15" fmla="*/ 82 h 176"/>
              <a:gd name="T16" fmla="*/ 75 w 176"/>
              <a:gd name="T17" fmla="*/ 73 h 176"/>
              <a:gd name="T18" fmla="*/ 72 w 176"/>
              <a:gd name="T19" fmla="*/ 72 h 176"/>
              <a:gd name="T20" fmla="*/ 68 w 176"/>
              <a:gd name="T21" fmla="*/ 76 h 176"/>
              <a:gd name="T22" fmla="*/ 69 w 176"/>
              <a:gd name="T23" fmla="*/ 79 h 176"/>
              <a:gd name="T24" fmla="*/ 85 w 176"/>
              <a:gd name="T25" fmla="*/ 95 h 176"/>
              <a:gd name="T26" fmla="*/ 88 w 176"/>
              <a:gd name="T27" fmla="*/ 96 h 176"/>
              <a:gd name="T28" fmla="*/ 91 w 176"/>
              <a:gd name="T29" fmla="*/ 95 h 176"/>
              <a:gd name="T30" fmla="*/ 107 w 176"/>
              <a:gd name="T31" fmla="*/ 79 h 176"/>
              <a:gd name="T32" fmla="*/ 108 w 176"/>
              <a:gd name="T33" fmla="*/ 76 h 176"/>
              <a:gd name="T34" fmla="*/ 104 w 176"/>
              <a:gd name="T35" fmla="*/ 72 h 176"/>
              <a:gd name="T36" fmla="*/ 160 w 176"/>
              <a:gd name="T37" fmla="*/ 0 h 176"/>
              <a:gd name="T38" fmla="*/ 16 w 176"/>
              <a:gd name="T39" fmla="*/ 0 h 176"/>
              <a:gd name="T40" fmla="*/ 0 w 176"/>
              <a:gd name="T41" fmla="*/ 16 h 176"/>
              <a:gd name="T42" fmla="*/ 0 w 176"/>
              <a:gd name="T43" fmla="*/ 136 h 176"/>
              <a:gd name="T44" fmla="*/ 16 w 176"/>
              <a:gd name="T45" fmla="*/ 152 h 176"/>
              <a:gd name="T46" fmla="*/ 72 w 176"/>
              <a:gd name="T47" fmla="*/ 152 h 176"/>
              <a:gd name="T48" fmla="*/ 72 w 176"/>
              <a:gd name="T49" fmla="*/ 168 h 176"/>
              <a:gd name="T50" fmla="*/ 60 w 176"/>
              <a:gd name="T51" fmla="*/ 168 h 176"/>
              <a:gd name="T52" fmla="*/ 56 w 176"/>
              <a:gd name="T53" fmla="*/ 172 h 176"/>
              <a:gd name="T54" fmla="*/ 60 w 176"/>
              <a:gd name="T55" fmla="*/ 176 h 176"/>
              <a:gd name="T56" fmla="*/ 116 w 176"/>
              <a:gd name="T57" fmla="*/ 176 h 176"/>
              <a:gd name="T58" fmla="*/ 120 w 176"/>
              <a:gd name="T59" fmla="*/ 172 h 176"/>
              <a:gd name="T60" fmla="*/ 116 w 176"/>
              <a:gd name="T61" fmla="*/ 168 h 176"/>
              <a:gd name="T62" fmla="*/ 104 w 176"/>
              <a:gd name="T63" fmla="*/ 168 h 176"/>
              <a:gd name="T64" fmla="*/ 104 w 176"/>
              <a:gd name="T65" fmla="*/ 152 h 176"/>
              <a:gd name="T66" fmla="*/ 160 w 176"/>
              <a:gd name="T67" fmla="*/ 152 h 176"/>
              <a:gd name="T68" fmla="*/ 176 w 176"/>
              <a:gd name="T69" fmla="*/ 136 h 176"/>
              <a:gd name="T70" fmla="*/ 176 w 176"/>
              <a:gd name="T71" fmla="*/ 16 h 176"/>
              <a:gd name="T72" fmla="*/ 160 w 176"/>
              <a:gd name="T73" fmla="*/ 0 h 176"/>
              <a:gd name="T74" fmla="*/ 96 w 176"/>
              <a:gd name="T75" fmla="*/ 168 h 176"/>
              <a:gd name="T76" fmla="*/ 80 w 176"/>
              <a:gd name="T77" fmla="*/ 168 h 176"/>
              <a:gd name="T78" fmla="*/ 80 w 176"/>
              <a:gd name="T79" fmla="*/ 152 h 176"/>
              <a:gd name="T80" fmla="*/ 96 w 176"/>
              <a:gd name="T81" fmla="*/ 152 h 176"/>
              <a:gd name="T82" fmla="*/ 96 w 176"/>
              <a:gd name="T83" fmla="*/ 168 h 176"/>
              <a:gd name="T84" fmla="*/ 168 w 176"/>
              <a:gd name="T85" fmla="*/ 136 h 176"/>
              <a:gd name="T86" fmla="*/ 160 w 176"/>
              <a:gd name="T87" fmla="*/ 144 h 176"/>
              <a:gd name="T88" fmla="*/ 16 w 176"/>
              <a:gd name="T89" fmla="*/ 144 h 176"/>
              <a:gd name="T90" fmla="*/ 8 w 176"/>
              <a:gd name="T91" fmla="*/ 136 h 176"/>
              <a:gd name="T92" fmla="*/ 8 w 176"/>
              <a:gd name="T93" fmla="*/ 128 h 176"/>
              <a:gd name="T94" fmla="*/ 168 w 176"/>
              <a:gd name="T95" fmla="*/ 128 h 176"/>
              <a:gd name="T96" fmla="*/ 168 w 176"/>
              <a:gd name="T97" fmla="*/ 136 h 176"/>
              <a:gd name="T98" fmla="*/ 168 w 176"/>
              <a:gd name="T99" fmla="*/ 120 h 176"/>
              <a:gd name="T100" fmla="*/ 8 w 176"/>
              <a:gd name="T101" fmla="*/ 120 h 176"/>
              <a:gd name="T102" fmla="*/ 8 w 176"/>
              <a:gd name="T103" fmla="*/ 16 h 176"/>
              <a:gd name="T104" fmla="*/ 16 w 176"/>
              <a:gd name="T105" fmla="*/ 8 h 176"/>
              <a:gd name="T106" fmla="*/ 160 w 176"/>
              <a:gd name="T107" fmla="*/ 8 h 176"/>
              <a:gd name="T108" fmla="*/ 168 w 176"/>
              <a:gd name="T109" fmla="*/ 16 h 176"/>
              <a:gd name="T110" fmla="*/ 168 w 176"/>
              <a:gd name="T111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76">
                <a:moveTo>
                  <a:pt x="104" y="72"/>
                </a:moveTo>
                <a:cubicBezTo>
                  <a:pt x="103" y="72"/>
                  <a:pt x="102" y="72"/>
                  <a:pt x="101" y="73"/>
                </a:cubicBezTo>
                <a:cubicBezTo>
                  <a:pt x="92" y="82"/>
                  <a:pt x="92" y="82"/>
                  <a:pt x="92" y="82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34"/>
                  <a:pt x="90" y="32"/>
                  <a:pt x="88" y="32"/>
                </a:cubicBezTo>
                <a:cubicBezTo>
                  <a:pt x="86" y="32"/>
                  <a:pt x="84" y="34"/>
                  <a:pt x="84" y="36"/>
                </a:cubicBezTo>
                <a:cubicBezTo>
                  <a:pt x="84" y="82"/>
                  <a:pt x="84" y="82"/>
                  <a:pt x="84" y="82"/>
                </a:cubicBezTo>
                <a:cubicBezTo>
                  <a:pt x="75" y="73"/>
                  <a:pt x="75" y="73"/>
                  <a:pt x="75" y="73"/>
                </a:cubicBezTo>
                <a:cubicBezTo>
                  <a:pt x="74" y="72"/>
                  <a:pt x="73" y="72"/>
                  <a:pt x="72" y="72"/>
                </a:cubicBezTo>
                <a:cubicBezTo>
                  <a:pt x="70" y="72"/>
                  <a:pt x="68" y="74"/>
                  <a:pt x="68" y="76"/>
                </a:cubicBezTo>
                <a:cubicBezTo>
                  <a:pt x="68" y="77"/>
                  <a:pt x="68" y="78"/>
                  <a:pt x="69" y="79"/>
                </a:cubicBezTo>
                <a:cubicBezTo>
                  <a:pt x="85" y="95"/>
                  <a:pt x="85" y="95"/>
                  <a:pt x="85" y="95"/>
                </a:cubicBezTo>
                <a:cubicBezTo>
                  <a:pt x="86" y="96"/>
                  <a:pt x="87" y="96"/>
                  <a:pt x="88" y="96"/>
                </a:cubicBezTo>
                <a:cubicBezTo>
                  <a:pt x="89" y="96"/>
                  <a:pt x="90" y="96"/>
                  <a:pt x="91" y="95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8" y="78"/>
                  <a:pt x="108" y="77"/>
                  <a:pt x="108" y="76"/>
                </a:cubicBezTo>
                <a:cubicBezTo>
                  <a:pt x="108" y="74"/>
                  <a:pt x="106" y="72"/>
                  <a:pt x="104" y="72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5" name="Freeform 582"/>
          <p:cNvSpPr>
            <a:spLocks noEditPoints="1"/>
          </p:cNvSpPr>
          <p:nvPr/>
        </p:nvSpPr>
        <p:spPr bwMode="auto">
          <a:xfrm>
            <a:off x="3692453" y="1463540"/>
            <a:ext cx="449925" cy="461768"/>
          </a:xfrm>
          <a:custGeom>
            <a:avLst/>
            <a:gdLst>
              <a:gd name="T0" fmla="*/ 91 w 176"/>
              <a:gd name="T1" fmla="*/ 33 h 176"/>
              <a:gd name="T2" fmla="*/ 88 w 176"/>
              <a:gd name="T3" fmla="*/ 32 h 176"/>
              <a:gd name="T4" fmla="*/ 85 w 176"/>
              <a:gd name="T5" fmla="*/ 33 h 176"/>
              <a:gd name="T6" fmla="*/ 69 w 176"/>
              <a:gd name="T7" fmla="*/ 49 h 176"/>
              <a:gd name="T8" fmla="*/ 68 w 176"/>
              <a:gd name="T9" fmla="*/ 52 h 176"/>
              <a:gd name="T10" fmla="*/ 72 w 176"/>
              <a:gd name="T11" fmla="*/ 56 h 176"/>
              <a:gd name="T12" fmla="*/ 75 w 176"/>
              <a:gd name="T13" fmla="*/ 55 h 176"/>
              <a:gd name="T14" fmla="*/ 84 w 176"/>
              <a:gd name="T15" fmla="*/ 46 h 176"/>
              <a:gd name="T16" fmla="*/ 84 w 176"/>
              <a:gd name="T17" fmla="*/ 92 h 176"/>
              <a:gd name="T18" fmla="*/ 88 w 176"/>
              <a:gd name="T19" fmla="*/ 96 h 176"/>
              <a:gd name="T20" fmla="*/ 92 w 176"/>
              <a:gd name="T21" fmla="*/ 92 h 176"/>
              <a:gd name="T22" fmla="*/ 92 w 176"/>
              <a:gd name="T23" fmla="*/ 46 h 176"/>
              <a:gd name="T24" fmla="*/ 101 w 176"/>
              <a:gd name="T25" fmla="*/ 55 h 176"/>
              <a:gd name="T26" fmla="*/ 104 w 176"/>
              <a:gd name="T27" fmla="*/ 56 h 176"/>
              <a:gd name="T28" fmla="*/ 108 w 176"/>
              <a:gd name="T29" fmla="*/ 52 h 176"/>
              <a:gd name="T30" fmla="*/ 107 w 176"/>
              <a:gd name="T31" fmla="*/ 49 h 176"/>
              <a:gd name="T32" fmla="*/ 91 w 176"/>
              <a:gd name="T33" fmla="*/ 33 h 176"/>
              <a:gd name="T34" fmla="*/ 160 w 176"/>
              <a:gd name="T35" fmla="*/ 0 h 176"/>
              <a:gd name="T36" fmla="*/ 16 w 176"/>
              <a:gd name="T37" fmla="*/ 0 h 176"/>
              <a:gd name="T38" fmla="*/ 0 w 176"/>
              <a:gd name="T39" fmla="*/ 16 h 176"/>
              <a:gd name="T40" fmla="*/ 0 w 176"/>
              <a:gd name="T41" fmla="*/ 136 h 176"/>
              <a:gd name="T42" fmla="*/ 16 w 176"/>
              <a:gd name="T43" fmla="*/ 152 h 176"/>
              <a:gd name="T44" fmla="*/ 72 w 176"/>
              <a:gd name="T45" fmla="*/ 152 h 176"/>
              <a:gd name="T46" fmla="*/ 72 w 176"/>
              <a:gd name="T47" fmla="*/ 168 h 176"/>
              <a:gd name="T48" fmla="*/ 60 w 176"/>
              <a:gd name="T49" fmla="*/ 168 h 176"/>
              <a:gd name="T50" fmla="*/ 56 w 176"/>
              <a:gd name="T51" fmla="*/ 172 h 176"/>
              <a:gd name="T52" fmla="*/ 60 w 176"/>
              <a:gd name="T53" fmla="*/ 176 h 176"/>
              <a:gd name="T54" fmla="*/ 116 w 176"/>
              <a:gd name="T55" fmla="*/ 176 h 176"/>
              <a:gd name="T56" fmla="*/ 120 w 176"/>
              <a:gd name="T57" fmla="*/ 172 h 176"/>
              <a:gd name="T58" fmla="*/ 116 w 176"/>
              <a:gd name="T59" fmla="*/ 168 h 176"/>
              <a:gd name="T60" fmla="*/ 104 w 176"/>
              <a:gd name="T61" fmla="*/ 168 h 176"/>
              <a:gd name="T62" fmla="*/ 104 w 176"/>
              <a:gd name="T63" fmla="*/ 152 h 176"/>
              <a:gd name="T64" fmla="*/ 160 w 176"/>
              <a:gd name="T65" fmla="*/ 152 h 176"/>
              <a:gd name="T66" fmla="*/ 176 w 176"/>
              <a:gd name="T67" fmla="*/ 136 h 176"/>
              <a:gd name="T68" fmla="*/ 176 w 176"/>
              <a:gd name="T69" fmla="*/ 16 h 176"/>
              <a:gd name="T70" fmla="*/ 160 w 176"/>
              <a:gd name="T71" fmla="*/ 0 h 176"/>
              <a:gd name="T72" fmla="*/ 96 w 176"/>
              <a:gd name="T73" fmla="*/ 168 h 176"/>
              <a:gd name="T74" fmla="*/ 80 w 176"/>
              <a:gd name="T75" fmla="*/ 168 h 176"/>
              <a:gd name="T76" fmla="*/ 80 w 176"/>
              <a:gd name="T77" fmla="*/ 152 h 176"/>
              <a:gd name="T78" fmla="*/ 96 w 176"/>
              <a:gd name="T79" fmla="*/ 152 h 176"/>
              <a:gd name="T80" fmla="*/ 96 w 176"/>
              <a:gd name="T81" fmla="*/ 168 h 176"/>
              <a:gd name="T82" fmla="*/ 168 w 176"/>
              <a:gd name="T83" fmla="*/ 136 h 176"/>
              <a:gd name="T84" fmla="*/ 160 w 176"/>
              <a:gd name="T85" fmla="*/ 144 h 176"/>
              <a:gd name="T86" fmla="*/ 16 w 176"/>
              <a:gd name="T87" fmla="*/ 144 h 176"/>
              <a:gd name="T88" fmla="*/ 8 w 176"/>
              <a:gd name="T89" fmla="*/ 136 h 176"/>
              <a:gd name="T90" fmla="*/ 8 w 176"/>
              <a:gd name="T91" fmla="*/ 128 h 176"/>
              <a:gd name="T92" fmla="*/ 168 w 176"/>
              <a:gd name="T93" fmla="*/ 128 h 176"/>
              <a:gd name="T94" fmla="*/ 168 w 176"/>
              <a:gd name="T95" fmla="*/ 136 h 176"/>
              <a:gd name="T96" fmla="*/ 168 w 176"/>
              <a:gd name="T97" fmla="*/ 120 h 176"/>
              <a:gd name="T98" fmla="*/ 8 w 176"/>
              <a:gd name="T99" fmla="*/ 120 h 176"/>
              <a:gd name="T100" fmla="*/ 8 w 176"/>
              <a:gd name="T101" fmla="*/ 16 h 176"/>
              <a:gd name="T102" fmla="*/ 16 w 176"/>
              <a:gd name="T103" fmla="*/ 8 h 176"/>
              <a:gd name="T104" fmla="*/ 160 w 176"/>
              <a:gd name="T105" fmla="*/ 8 h 176"/>
              <a:gd name="T106" fmla="*/ 168 w 176"/>
              <a:gd name="T107" fmla="*/ 16 h 176"/>
              <a:gd name="T108" fmla="*/ 168 w 176"/>
              <a:gd name="T10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91" y="33"/>
                </a:moveTo>
                <a:cubicBezTo>
                  <a:pt x="90" y="32"/>
                  <a:pt x="89" y="32"/>
                  <a:pt x="88" y="32"/>
                </a:cubicBezTo>
                <a:cubicBezTo>
                  <a:pt x="87" y="32"/>
                  <a:pt x="86" y="32"/>
                  <a:pt x="85" y="33"/>
                </a:cubicBezTo>
                <a:cubicBezTo>
                  <a:pt x="69" y="49"/>
                  <a:pt x="69" y="49"/>
                  <a:pt x="69" y="49"/>
                </a:cubicBezTo>
                <a:cubicBezTo>
                  <a:pt x="68" y="50"/>
                  <a:pt x="68" y="51"/>
                  <a:pt x="68" y="52"/>
                </a:cubicBezTo>
                <a:cubicBezTo>
                  <a:pt x="68" y="54"/>
                  <a:pt x="70" y="56"/>
                  <a:pt x="72" y="56"/>
                </a:cubicBezTo>
                <a:cubicBezTo>
                  <a:pt x="73" y="56"/>
                  <a:pt x="74" y="56"/>
                  <a:pt x="75" y="55"/>
                </a:cubicBezTo>
                <a:cubicBezTo>
                  <a:pt x="84" y="46"/>
                  <a:pt x="84" y="46"/>
                  <a:pt x="84" y="46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4"/>
                  <a:pt x="86" y="96"/>
                  <a:pt x="88" y="96"/>
                </a:cubicBezTo>
                <a:cubicBezTo>
                  <a:pt x="90" y="96"/>
                  <a:pt x="92" y="94"/>
                  <a:pt x="92" y="92"/>
                </a:cubicBezTo>
                <a:cubicBezTo>
                  <a:pt x="92" y="46"/>
                  <a:pt x="92" y="46"/>
                  <a:pt x="92" y="46"/>
                </a:cubicBezTo>
                <a:cubicBezTo>
                  <a:pt x="101" y="55"/>
                  <a:pt x="101" y="55"/>
                  <a:pt x="101" y="55"/>
                </a:cubicBezTo>
                <a:cubicBezTo>
                  <a:pt x="102" y="56"/>
                  <a:pt x="103" y="56"/>
                  <a:pt x="104" y="56"/>
                </a:cubicBezTo>
                <a:cubicBezTo>
                  <a:pt x="106" y="56"/>
                  <a:pt x="108" y="54"/>
                  <a:pt x="108" y="52"/>
                </a:cubicBezTo>
                <a:cubicBezTo>
                  <a:pt x="108" y="51"/>
                  <a:pt x="108" y="50"/>
                  <a:pt x="107" y="49"/>
                </a:cubicBezTo>
                <a:lnTo>
                  <a:pt x="91" y="33"/>
                </a:ln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6" name="Freeform 583"/>
          <p:cNvSpPr>
            <a:spLocks noEditPoints="1"/>
          </p:cNvSpPr>
          <p:nvPr/>
        </p:nvSpPr>
        <p:spPr bwMode="auto">
          <a:xfrm>
            <a:off x="4556785" y="1463540"/>
            <a:ext cx="461768" cy="461768"/>
          </a:xfrm>
          <a:custGeom>
            <a:avLst/>
            <a:gdLst>
              <a:gd name="T0" fmla="*/ 116 w 176"/>
              <a:gd name="T1" fmla="*/ 60 h 176"/>
              <a:gd name="T2" fmla="*/ 70 w 176"/>
              <a:gd name="T3" fmla="*/ 60 h 176"/>
              <a:gd name="T4" fmla="*/ 79 w 176"/>
              <a:gd name="T5" fmla="*/ 51 h 176"/>
              <a:gd name="T6" fmla="*/ 80 w 176"/>
              <a:gd name="T7" fmla="*/ 48 h 176"/>
              <a:gd name="T8" fmla="*/ 76 w 176"/>
              <a:gd name="T9" fmla="*/ 44 h 176"/>
              <a:gd name="T10" fmla="*/ 73 w 176"/>
              <a:gd name="T11" fmla="*/ 45 h 176"/>
              <a:gd name="T12" fmla="*/ 57 w 176"/>
              <a:gd name="T13" fmla="*/ 61 h 176"/>
              <a:gd name="T14" fmla="*/ 56 w 176"/>
              <a:gd name="T15" fmla="*/ 64 h 176"/>
              <a:gd name="T16" fmla="*/ 57 w 176"/>
              <a:gd name="T17" fmla="*/ 67 h 176"/>
              <a:gd name="T18" fmla="*/ 73 w 176"/>
              <a:gd name="T19" fmla="*/ 83 h 176"/>
              <a:gd name="T20" fmla="*/ 76 w 176"/>
              <a:gd name="T21" fmla="*/ 84 h 176"/>
              <a:gd name="T22" fmla="*/ 80 w 176"/>
              <a:gd name="T23" fmla="*/ 80 h 176"/>
              <a:gd name="T24" fmla="*/ 79 w 176"/>
              <a:gd name="T25" fmla="*/ 77 h 176"/>
              <a:gd name="T26" fmla="*/ 70 w 176"/>
              <a:gd name="T27" fmla="*/ 68 h 176"/>
              <a:gd name="T28" fmla="*/ 116 w 176"/>
              <a:gd name="T29" fmla="*/ 68 h 176"/>
              <a:gd name="T30" fmla="*/ 120 w 176"/>
              <a:gd name="T31" fmla="*/ 64 h 176"/>
              <a:gd name="T32" fmla="*/ 116 w 176"/>
              <a:gd name="T33" fmla="*/ 60 h 176"/>
              <a:gd name="T34" fmla="*/ 160 w 176"/>
              <a:gd name="T35" fmla="*/ 0 h 176"/>
              <a:gd name="T36" fmla="*/ 16 w 176"/>
              <a:gd name="T37" fmla="*/ 0 h 176"/>
              <a:gd name="T38" fmla="*/ 0 w 176"/>
              <a:gd name="T39" fmla="*/ 16 h 176"/>
              <a:gd name="T40" fmla="*/ 0 w 176"/>
              <a:gd name="T41" fmla="*/ 136 h 176"/>
              <a:gd name="T42" fmla="*/ 16 w 176"/>
              <a:gd name="T43" fmla="*/ 152 h 176"/>
              <a:gd name="T44" fmla="*/ 72 w 176"/>
              <a:gd name="T45" fmla="*/ 152 h 176"/>
              <a:gd name="T46" fmla="*/ 72 w 176"/>
              <a:gd name="T47" fmla="*/ 168 h 176"/>
              <a:gd name="T48" fmla="*/ 60 w 176"/>
              <a:gd name="T49" fmla="*/ 168 h 176"/>
              <a:gd name="T50" fmla="*/ 56 w 176"/>
              <a:gd name="T51" fmla="*/ 172 h 176"/>
              <a:gd name="T52" fmla="*/ 60 w 176"/>
              <a:gd name="T53" fmla="*/ 176 h 176"/>
              <a:gd name="T54" fmla="*/ 116 w 176"/>
              <a:gd name="T55" fmla="*/ 176 h 176"/>
              <a:gd name="T56" fmla="*/ 120 w 176"/>
              <a:gd name="T57" fmla="*/ 172 h 176"/>
              <a:gd name="T58" fmla="*/ 116 w 176"/>
              <a:gd name="T59" fmla="*/ 168 h 176"/>
              <a:gd name="T60" fmla="*/ 104 w 176"/>
              <a:gd name="T61" fmla="*/ 168 h 176"/>
              <a:gd name="T62" fmla="*/ 104 w 176"/>
              <a:gd name="T63" fmla="*/ 152 h 176"/>
              <a:gd name="T64" fmla="*/ 160 w 176"/>
              <a:gd name="T65" fmla="*/ 152 h 176"/>
              <a:gd name="T66" fmla="*/ 176 w 176"/>
              <a:gd name="T67" fmla="*/ 136 h 176"/>
              <a:gd name="T68" fmla="*/ 176 w 176"/>
              <a:gd name="T69" fmla="*/ 16 h 176"/>
              <a:gd name="T70" fmla="*/ 160 w 176"/>
              <a:gd name="T71" fmla="*/ 0 h 176"/>
              <a:gd name="T72" fmla="*/ 96 w 176"/>
              <a:gd name="T73" fmla="*/ 168 h 176"/>
              <a:gd name="T74" fmla="*/ 80 w 176"/>
              <a:gd name="T75" fmla="*/ 168 h 176"/>
              <a:gd name="T76" fmla="*/ 80 w 176"/>
              <a:gd name="T77" fmla="*/ 152 h 176"/>
              <a:gd name="T78" fmla="*/ 96 w 176"/>
              <a:gd name="T79" fmla="*/ 152 h 176"/>
              <a:gd name="T80" fmla="*/ 96 w 176"/>
              <a:gd name="T81" fmla="*/ 168 h 176"/>
              <a:gd name="T82" fmla="*/ 168 w 176"/>
              <a:gd name="T83" fmla="*/ 136 h 176"/>
              <a:gd name="T84" fmla="*/ 160 w 176"/>
              <a:gd name="T85" fmla="*/ 144 h 176"/>
              <a:gd name="T86" fmla="*/ 16 w 176"/>
              <a:gd name="T87" fmla="*/ 144 h 176"/>
              <a:gd name="T88" fmla="*/ 8 w 176"/>
              <a:gd name="T89" fmla="*/ 136 h 176"/>
              <a:gd name="T90" fmla="*/ 8 w 176"/>
              <a:gd name="T91" fmla="*/ 128 h 176"/>
              <a:gd name="T92" fmla="*/ 168 w 176"/>
              <a:gd name="T93" fmla="*/ 128 h 176"/>
              <a:gd name="T94" fmla="*/ 168 w 176"/>
              <a:gd name="T95" fmla="*/ 136 h 176"/>
              <a:gd name="T96" fmla="*/ 168 w 176"/>
              <a:gd name="T97" fmla="*/ 120 h 176"/>
              <a:gd name="T98" fmla="*/ 8 w 176"/>
              <a:gd name="T99" fmla="*/ 120 h 176"/>
              <a:gd name="T100" fmla="*/ 8 w 176"/>
              <a:gd name="T101" fmla="*/ 16 h 176"/>
              <a:gd name="T102" fmla="*/ 16 w 176"/>
              <a:gd name="T103" fmla="*/ 8 h 176"/>
              <a:gd name="T104" fmla="*/ 160 w 176"/>
              <a:gd name="T105" fmla="*/ 8 h 176"/>
              <a:gd name="T106" fmla="*/ 168 w 176"/>
              <a:gd name="T107" fmla="*/ 16 h 176"/>
              <a:gd name="T108" fmla="*/ 168 w 176"/>
              <a:gd name="T10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116" y="60"/>
                </a:moveTo>
                <a:cubicBezTo>
                  <a:pt x="70" y="60"/>
                  <a:pt x="70" y="60"/>
                  <a:pt x="70" y="60"/>
                </a:cubicBezTo>
                <a:cubicBezTo>
                  <a:pt x="79" y="51"/>
                  <a:pt x="79" y="51"/>
                  <a:pt x="79" y="51"/>
                </a:cubicBezTo>
                <a:cubicBezTo>
                  <a:pt x="80" y="50"/>
                  <a:pt x="80" y="49"/>
                  <a:pt x="80" y="48"/>
                </a:cubicBezTo>
                <a:cubicBezTo>
                  <a:pt x="80" y="46"/>
                  <a:pt x="78" y="44"/>
                  <a:pt x="76" y="44"/>
                </a:cubicBezTo>
                <a:cubicBezTo>
                  <a:pt x="75" y="44"/>
                  <a:pt x="74" y="44"/>
                  <a:pt x="73" y="45"/>
                </a:cubicBezTo>
                <a:cubicBezTo>
                  <a:pt x="57" y="61"/>
                  <a:pt x="57" y="61"/>
                  <a:pt x="57" y="61"/>
                </a:cubicBezTo>
                <a:cubicBezTo>
                  <a:pt x="56" y="62"/>
                  <a:pt x="56" y="63"/>
                  <a:pt x="56" y="64"/>
                </a:cubicBezTo>
                <a:cubicBezTo>
                  <a:pt x="56" y="65"/>
                  <a:pt x="56" y="66"/>
                  <a:pt x="57" y="67"/>
                </a:cubicBezTo>
                <a:cubicBezTo>
                  <a:pt x="73" y="83"/>
                  <a:pt x="73" y="83"/>
                  <a:pt x="73" y="83"/>
                </a:cubicBezTo>
                <a:cubicBezTo>
                  <a:pt x="74" y="84"/>
                  <a:pt x="75" y="84"/>
                  <a:pt x="76" y="84"/>
                </a:cubicBezTo>
                <a:cubicBezTo>
                  <a:pt x="78" y="84"/>
                  <a:pt x="80" y="82"/>
                  <a:pt x="80" y="80"/>
                </a:cubicBezTo>
                <a:cubicBezTo>
                  <a:pt x="80" y="79"/>
                  <a:pt x="80" y="78"/>
                  <a:pt x="79" y="77"/>
                </a:cubicBezTo>
                <a:cubicBezTo>
                  <a:pt x="70" y="68"/>
                  <a:pt x="70" y="68"/>
                  <a:pt x="70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8" y="68"/>
                  <a:pt x="120" y="66"/>
                  <a:pt x="120" y="64"/>
                </a:cubicBezTo>
                <a:cubicBezTo>
                  <a:pt x="120" y="62"/>
                  <a:pt x="118" y="60"/>
                  <a:pt x="116" y="60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7" name="Freeform 584"/>
          <p:cNvSpPr>
            <a:spLocks noEditPoints="1"/>
          </p:cNvSpPr>
          <p:nvPr/>
        </p:nvSpPr>
        <p:spPr bwMode="auto">
          <a:xfrm>
            <a:off x="5432954" y="1463540"/>
            <a:ext cx="461768" cy="461768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36 h 176"/>
              <a:gd name="T8" fmla="*/ 16 w 176"/>
              <a:gd name="T9" fmla="*/ 152 h 176"/>
              <a:gd name="T10" fmla="*/ 72 w 176"/>
              <a:gd name="T11" fmla="*/ 152 h 176"/>
              <a:gd name="T12" fmla="*/ 72 w 176"/>
              <a:gd name="T13" fmla="*/ 168 h 176"/>
              <a:gd name="T14" fmla="*/ 60 w 176"/>
              <a:gd name="T15" fmla="*/ 168 h 176"/>
              <a:gd name="T16" fmla="*/ 56 w 176"/>
              <a:gd name="T17" fmla="*/ 172 h 176"/>
              <a:gd name="T18" fmla="*/ 60 w 176"/>
              <a:gd name="T19" fmla="*/ 176 h 176"/>
              <a:gd name="T20" fmla="*/ 116 w 176"/>
              <a:gd name="T21" fmla="*/ 176 h 176"/>
              <a:gd name="T22" fmla="*/ 120 w 176"/>
              <a:gd name="T23" fmla="*/ 172 h 176"/>
              <a:gd name="T24" fmla="*/ 116 w 176"/>
              <a:gd name="T25" fmla="*/ 168 h 176"/>
              <a:gd name="T26" fmla="*/ 104 w 176"/>
              <a:gd name="T27" fmla="*/ 168 h 176"/>
              <a:gd name="T28" fmla="*/ 104 w 176"/>
              <a:gd name="T29" fmla="*/ 152 h 176"/>
              <a:gd name="T30" fmla="*/ 160 w 176"/>
              <a:gd name="T31" fmla="*/ 152 h 176"/>
              <a:gd name="T32" fmla="*/ 176 w 176"/>
              <a:gd name="T33" fmla="*/ 136 h 176"/>
              <a:gd name="T34" fmla="*/ 176 w 176"/>
              <a:gd name="T35" fmla="*/ 16 h 176"/>
              <a:gd name="T36" fmla="*/ 160 w 176"/>
              <a:gd name="T37" fmla="*/ 0 h 176"/>
              <a:gd name="T38" fmla="*/ 96 w 176"/>
              <a:gd name="T39" fmla="*/ 168 h 176"/>
              <a:gd name="T40" fmla="*/ 80 w 176"/>
              <a:gd name="T41" fmla="*/ 168 h 176"/>
              <a:gd name="T42" fmla="*/ 80 w 176"/>
              <a:gd name="T43" fmla="*/ 152 h 176"/>
              <a:gd name="T44" fmla="*/ 96 w 176"/>
              <a:gd name="T45" fmla="*/ 152 h 176"/>
              <a:gd name="T46" fmla="*/ 96 w 176"/>
              <a:gd name="T47" fmla="*/ 168 h 176"/>
              <a:gd name="T48" fmla="*/ 168 w 176"/>
              <a:gd name="T49" fmla="*/ 136 h 176"/>
              <a:gd name="T50" fmla="*/ 160 w 176"/>
              <a:gd name="T51" fmla="*/ 144 h 176"/>
              <a:gd name="T52" fmla="*/ 16 w 176"/>
              <a:gd name="T53" fmla="*/ 144 h 176"/>
              <a:gd name="T54" fmla="*/ 8 w 176"/>
              <a:gd name="T55" fmla="*/ 136 h 176"/>
              <a:gd name="T56" fmla="*/ 8 w 176"/>
              <a:gd name="T57" fmla="*/ 128 h 176"/>
              <a:gd name="T58" fmla="*/ 168 w 176"/>
              <a:gd name="T59" fmla="*/ 128 h 176"/>
              <a:gd name="T60" fmla="*/ 168 w 176"/>
              <a:gd name="T61" fmla="*/ 136 h 176"/>
              <a:gd name="T62" fmla="*/ 168 w 176"/>
              <a:gd name="T63" fmla="*/ 120 h 176"/>
              <a:gd name="T64" fmla="*/ 8 w 176"/>
              <a:gd name="T65" fmla="*/ 120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120 h 176"/>
              <a:gd name="T76" fmla="*/ 119 w 176"/>
              <a:gd name="T77" fmla="*/ 61 h 176"/>
              <a:gd name="T78" fmla="*/ 103 w 176"/>
              <a:gd name="T79" fmla="*/ 45 h 176"/>
              <a:gd name="T80" fmla="*/ 100 w 176"/>
              <a:gd name="T81" fmla="*/ 44 h 176"/>
              <a:gd name="T82" fmla="*/ 96 w 176"/>
              <a:gd name="T83" fmla="*/ 48 h 176"/>
              <a:gd name="T84" fmla="*/ 97 w 176"/>
              <a:gd name="T85" fmla="*/ 51 h 176"/>
              <a:gd name="T86" fmla="*/ 106 w 176"/>
              <a:gd name="T87" fmla="*/ 60 h 176"/>
              <a:gd name="T88" fmla="*/ 60 w 176"/>
              <a:gd name="T89" fmla="*/ 60 h 176"/>
              <a:gd name="T90" fmla="*/ 60 w 176"/>
              <a:gd name="T91" fmla="*/ 60 h 176"/>
              <a:gd name="T92" fmla="*/ 56 w 176"/>
              <a:gd name="T93" fmla="*/ 64 h 176"/>
              <a:gd name="T94" fmla="*/ 60 w 176"/>
              <a:gd name="T95" fmla="*/ 68 h 176"/>
              <a:gd name="T96" fmla="*/ 106 w 176"/>
              <a:gd name="T97" fmla="*/ 68 h 176"/>
              <a:gd name="T98" fmla="*/ 97 w 176"/>
              <a:gd name="T99" fmla="*/ 77 h 176"/>
              <a:gd name="T100" fmla="*/ 96 w 176"/>
              <a:gd name="T101" fmla="*/ 80 h 176"/>
              <a:gd name="T102" fmla="*/ 100 w 176"/>
              <a:gd name="T103" fmla="*/ 84 h 176"/>
              <a:gd name="T104" fmla="*/ 103 w 176"/>
              <a:gd name="T105" fmla="*/ 83 h 176"/>
              <a:gd name="T106" fmla="*/ 119 w 176"/>
              <a:gd name="T107" fmla="*/ 67 h 176"/>
              <a:gd name="T108" fmla="*/ 120 w 176"/>
              <a:gd name="T109" fmla="*/ 64 h 176"/>
              <a:gd name="T110" fmla="*/ 119 w 176"/>
              <a:gd name="T111" fmla="*/ 6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5"/>
                  <a:pt x="7" y="152"/>
                  <a:pt x="16" y="152"/>
                </a:cubicBezTo>
                <a:cubicBezTo>
                  <a:pt x="72" y="152"/>
                  <a:pt x="72" y="152"/>
                  <a:pt x="72" y="152"/>
                </a:cubicBezTo>
                <a:cubicBezTo>
                  <a:pt x="72" y="168"/>
                  <a:pt x="72" y="168"/>
                  <a:pt x="72" y="168"/>
                </a:cubicBezTo>
                <a:cubicBezTo>
                  <a:pt x="60" y="168"/>
                  <a:pt x="60" y="168"/>
                  <a:pt x="60" y="168"/>
                </a:cubicBezTo>
                <a:cubicBezTo>
                  <a:pt x="58" y="168"/>
                  <a:pt x="56" y="170"/>
                  <a:pt x="56" y="172"/>
                </a:cubicBezTo>
                <a:cubicBezTo>
                  <a:pt x="56" y="174"/>
                  <a:pt x="58" y="176"/>
                  <a:pt x="6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8" y="176"/>
                  <a:pt x="120" y="174"/>
                  <a:pt x="120" y="172"/>
                </a:cubicBezTo>
                <a:cubicBezTo>
                  <a:pt x="120" y="170"/>
                  <a:pt x="118" y="168"/>
                  <a:pt x="116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9" y="152"/>
                  <a:pt x="176" y="145"/>
                  <a:pt x="176" y="13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96" y="168"/>
                </a:moveTo>
                <a:cubicBezTo>
                  <a:pt x="80" y="168"/>
                  <a:pt x="80" y="168"/>
                  <a:pt x="80" y="168"/>
                </a:cubicBezTo>
                <a:cubicBezTo>
                  <a:pt x="80" y="152"/>
                  <a:pt x="80" y="152"/>
                  <a:pt x="80" y="152"/>
                </a:cubicBezTo>
                <a:cubicBezTo>
                  <a:pt x="96" y="152"/>
                  <a:pt x="96" y="152"/>
                  <a:pt x="96" y="152"/>
                </a:cubicBezTo>
                <a:lnTo>
                  <a:pt x="96" y="168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28"/>
                  <a:pt x="8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lnTo>
                  <a:pt x="168" y="136"/>
                </a:lnTo>
                <a:close/>
                <a:moveTo>
                  <a:pt x="168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20"/>
                </a:lnTo>
                <a:close/>
                <a:moveTo>
                  <a:pt x="119" y="61"/>
                </a:moveTo>
                <a:cubicBezTo>
                  <a:pt x="103" y="45"/>
                  <a:pt x="103" y="45"/>
                  <a:pt x="103" y="45"/>
                </a:cubicBezTo>
                <a:cubicBezTo>
                  <a:pt x="102" y="44"/>
                  <a:pt x="101" y="44"/>
                  <a:pt x="100" y="44"/>
                </a:cubicBezTo>
                <a:cubicBezTo>
                  <a:pt x="98" y="44"/>
                  <a:pt x="96" y="46"/>
                  <a:pt x="96" y="48"/>
                </a:cubicBezTo>
                <a:cubicBezTo>
                  <a:pt x="96" y="49"/>
                  <a:pt x="96" y="50"/>
                  <a:pt x="97" y="51"/>
                </a:cubicBezTo>
                <a:cubicBezTo>
                  <a:pt x="106" y="60"/>
                  <a:pt x="106" y="60"/>
                  <a:pt x="106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58" y="60"/>
                  <a:pt x="56" y="62"/>
                  <a:pt x="56" y="64"/>
                </a:cubicBezTo>
                <a:cubicBezTo>
                  <a:pt x="56" y="66"/>
                  <a:pt x="58" y="68"/>
                  <a:pt x="60" y="68"/>
                </a:cubicBezTo>
                <a:cubicBezTo>
                  <a:pt x="106" y="68"/>
                  <a:pt x="106" y="68"/>
                  <a:pt x="106" y="68"/>
                </a:cubicBezTo>
                <a:cubicBezTo>
                  <a:pt x="97" y="77"/>
                  <a:pt x="97" y="77"/>
                  <a:pt x="97" y="77"/>
                </a:cubicBezTo>
                <a:cubicBezTo>
                  <a:pt x="96" y="78"/>
                  <a:pt x="96" y="79"/>
                  <a:pt x="96" y="80"/>
                </a:cubicBezTo>
                <a:cubicBezTo>
                  <a:pt x="96" y="82"/>
                  <a:pt x="98" y="84"/>
                  <a:pt x="100" y="84"/>
                </a:cubicBezTo>
                <a:cubicBezTo>
                  <a:pt x="101" y="84"/>
                  <a:pt x="102" y="84"/>
                  <a:pt x="103" y="83"/>
                </a:cubicBezTo>
                <a:cubicBezTo>
                  <a:pt x="119" y="67"/>
                  <a:pt x="119" y="67"/>
                  <a:pt x="119" y="67"/>
                </a:cubicBezTo>
                <a:cubicBezTo>
                  <a:pt x="120" y="66"/>
                  <a:pt x="120" y="65"/>
                  <a:pt x="120" y="64"/>
                </a:cubicBezTo>
                <a:cubicBezTo>
                  <a:pt x="120" y="63"/>
                  <a:pt x="120" y="62"/>
                  <a:pt x="119" y="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8" name="Freeform 585"/>
          <p:cNvSpPr>
            <a:spLocks noEditPoints="1"/>
          </p:cNvSpPr>
          <p:nvPr/>
        </p:nvSpPr>
        <p:spPr bwMode="auto">
          <a:xfrm>
            <a:off x="6309124" y="1463540"/>
            <a:ext cx="449925" cy="461768"/>
          </a:xfrm>
          <a:custGeom>
            <a:avLst/>
            <a:gdLst>
              <a:gd name="T0" fmla="*/ 16 w 176"/>
              <a:gd name="T1" fmla="*/ 20 h 176"/>
              <a:gd name="T2" fmla="*/ 24 w 176"/>
              <a:gd name="T3" fmla="*/ 20 h 176"/>
              <a:gd name="T4" fmla="*/ 46 w 176"/>
              <a:gd name="T5" fmla="*/ 36 h 176"/>
              <a:gd name="T6" fmla="*/ 104 w 176"/>
              <a:gd name="T7" fmla="*/ 30 h 176"/>
              <a:gd name="T8" fmla="*/ 46 w 176"/>
              <a:gd name="T9" fmla="*/ 24 h 176"/>
              <a:gd name="T10" fmla="*/ 46 w 176"/>
              <a:gd name="T11" fmla="*/ 36 h 176"/>
              <a:gd name="T12" fmla="*/ 16 w 176"/>
              <a:gd name="T13" fmla="*/ 132 h 176"/>
              <a:gd name="T14" fmla="*/ 24 w 176"/>
              <a:gd name="T15" fmla="*/ 132 h 176"/>
              <a:gd name="T16" fmla="*/ 156 w 176"/>
              <a:gd name="T17" fmla="*/ 128 h 176"/>
              <a:gd name="T18" fmla="*/ 156 w 176"/>
              <a:gd name="T19" fmla="*/ 136 h 176"/>
              <a:gd name="T20" fmla="*/ 156 w 176"/>
              <a:gd name="T21" fmla="*/ 128 h 176"/>
              <a:gd name="T22" fmla="*/ 72 w 176"/>
              <a:gd name="T23" fmla="*/ 88 h 176"/>
              <a:gd name="T24" fmla="*/ 104 w 176"/>
              <a:gd name="T25" fmla="*/ 88 h 176"/>
              <a:gd name="T26" fmla="*/ 88 w 176"/>
              <a:gd name="T27" fmla="*/ 92 h 176"/>
              <a:gd name="T28" fmla="*/ 88 w 176"/>
              <a:gd name="T29" fmla="*/ 84 h 176"/>
              <a:gd name="T30" fmla="*/ 88 w 176"/>
              <a:gd name="T31" fmla="*/ 92 h 176"/>
              <a:gd name="T32" fmla="*/ 16 w 176"/>
              <a:gd name="T33" fmla="*/ 0 h 176"/>
              <a:gd name="T34" fmla="*/ 0 w 176"/>
              <a:gd name="T35" fmla="*/ 160 h 176"/>
              <a:gd name="T36" fmla="*/ 160 w 176"/>
              <a:gd name="T37" fmla="*/ 176 h 176"/>
              <a:gd name="T38" fmla="*/ 176 w 176"/>
              <a:gd name="T39" fmla="*/ 16 h 176"/>
              <a:gd name="T40" fmla="*/ 168 w 176"/>
              <a:gd name="T41" fmla="*/ 160 h 176"/>
              <a:gd name="T42" fmla="*/ 16 w 176"/>
              <a:gd name="T43" fmla="*/ 168 h 176"/>
              <a:gd name="T44" fmla="*/ 8 w 176"/>
              <a:gd name="T45" fmla="*/ 150 h 176"/>
              <a:gd name="T46" fmla="*/ 160 w 176"/>
              <a:gd name="T47" fmla="*/ 152 h 176"/>
              <a:gd name="T48" fmla="*/ 168 w 176"/>
              <a:gd name="T49" fmla="*/ 160 h 176"/>
              <a:gd name="T50" fmla="*/ 160 w 176"/>
              <a:gd name="T51" fmla="*/ 144 h 176"/>
              <a:gd name="T52" fmla="*/ 8 w 176"/>
              <a:gd name="T53" fmla="*/ 136 h 176"/>
              <a:gd name="T54" fmla="*/ 16 w 176"/>
              <a:gd name="T55" fmla="*/ 8 h 176"/>
              <a:gd name="T56" fmla="*/ 168 w 176"/>
              <a:gd name="T57" fmla="*/ 16 h 176"/>
              <a:gd name="T58" fmla="*/ 156 w 176"/>
              <a:gd name="T59" fmla="*/ 16 h 176"/>
              <a:gd name="T60" fmla="*/ 156 w 176"/>
              <a:gd name="T61" fmla="*/ 24 h 176"/>
              <a:gd name="T62" fmla="*/ 156 w 176"/>
              <a:gd name="T63" fmla="*/ 16 h 176"/>
              <a:gd name="T64" fmla="*/ 109 w 176"/>
              <a:gd name="T65" fmla="*/ 51 h 176"/>
              <a:gd name="T66" fmla="*/ 32 w 176"/>
              <a:gd name="T67" fmla="*/ 88 h 176"/>
              <a:gd name="T68" fmla="*/ 144 w 176"/>
              <a:gd name="T69" fmla="*/ 88 h 176"/>
              <a:gd name="T70" fmla="*/ 136 w 176"/>
              <a:gd name="T71" fmla="*/ 16 h 176"/>
              <a:gd name="T72" fmla="*/ 40 w 176"/>
              <a:gd name="T73" fmla="*/ 88 h 176"/>
              <a:gd name="T74" fmla="*/ 112 w 176"/>
              <a:gd name="T75" fmla="*/ 60 h 176"/>
              <a:gd name="T76" fmla="*/ 128 w 176"/>
              <a:gd name="T77" fmla="*/ 70 h 176"/>
              <a:gd name="T78" fmla="*/ 88 w 176"/>
              <a:gd name="T7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close/>
                <a:moveTo>
                  <a:pt x="46" y="36"/>
                </a:moveTo>
                <a:cubicBezTo>
                  <a:pt x="98" y="36"/>
                  <a:pt x="98" y="36"/>
                  <a:pt x="98" y="36"/>
                </a:cubicBezTo>
                <a:cubicBezTo>
                  <a:pt x="101" y="36"/>
                  <a:pt x="104" y="33"/>
                  <a:pt x="104" y="30"/>
                </a:cubicBezTo>
                <a:cubicBezTo>
                  <a:pt x="104" y="27"/>
                  <a:pt x="101" y="24"/>
                  <a:pt x="98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3" y="24"/>
                  <a:pt x="40" y="27"/>
                  <a:pt x="40" y="30"/>
                </a:cubicBezTo>
                <a:cubicBezTo>
                  <a:pt x="40" y="33"/>
                  <a:pt x="43" y="36"/>
                  <a:pt x="46" y="36"/>
                </a:cubicBezTo>
                <a:close/>
                <a:moveTo>
                  <a:pt x="20" y="128"/>
                </a:moveTo>
                <a:cubicBezTo>
                  <a:pt x="18" y="128"/>
                  <a:pt x="16" y="130"/>
                  <a:pt x="16" y="132"/>
                </a:cubicBezTo>
                <a:cubicBezTo>
                  <a:pt x="16" y="134"/>
                  <a:pt x="18" y="136"/>
                  <a:pt x="20" y="136"/>
                </a:cubicBezTo>
                <a:cubicBezTo>
                  <a:pt x="22" y="136"/>
                  <a:pt x="24" y="134"/>
                  <a:pt x="24" y="132"/>
                </a:cubicBezTo>
                <a:cubicBezTo>
                  <a:pt x="24" y="130"/>
                  <a:pt x="22" y="128"/>
                  <a:pt x="20" y="128"/>
                </a:cubicBezTo>
                <a:close/>
                <a:moveTo>
                  <a:pt x="156" y="128"/>
                </a:moveTo>
                <a:cubicBezTo>
                  <a:pt x="154" y="128"/>
                  <a:pt x="152" y="130"/>
                  <a:pt x="152" y="132"/>
                </a:cubicBezTo>
                <a:cubicBezTo>
                  <a:pt x="152" y="134"/>
                  <a:pt x="154" y="136"/>
                  <a:pt x="156" y="136"/>
                </a:cubicBezTo>
                <a:cubicBezTo>
                  <a:pt x="158" y="136"/>
                  <a:pt x="160" y="134"/>
                  <a:pt x="160" y="132"/>
                </a:cubicBezTo>
                <a:cubicBezTo>
                  <a:pt x="160" y="130"/>
                  <a:pt x="158" y="128"/>
                  <a:pt x="156" y="128"/>
                </a:cubicBezTo>
                <a:close/>
                <a:moveTo>
                  <a:pt x="88" y="76"/>
                </a:moveTo>
                <a:cubicBezTo>
                  <a:pt x="79" y="76"/>
                  <a:pt x="72" y="81"/>
                  <a:pt x="72" y="88"/>
                </a:cubicBezTo>
                <a:cubicBezTo>
                  <a:pt x="72" y="95"/>
                  <a:pt x="79" y="100"/>
                  <a:pt x="88" y="100"/>
                </a:cubicBezTo>
                <a:cubicBezTo>
                  <a:pt x="97" y="100"/>
                  <a:pt x="104" y="95"/>
                  <a:pt x="104" y="88"/>
                </a:cubicBezTo>
                <a:cubicBezTo>
                  <a:pt x="104" y="81"/>
                  <a:pt x="97" y="76"/>
                  <a:pt x="88" y="76"/>
                </a:cubicBezTo>
                <a:close/>
                <a:moveTo>
                  <a:pt x="88" y="92"/>
                </a:moveTo>
                <a:cubicBezTo>
                  <a:pt x="84" y="92"/>
                  <a:pt x="80" y="90"/>
                  <a:pt x="80" y="88"/>
                </a:cubicBezTo>
                <a:cubicBezTo>
                  <a:pt x="80" y="86"/>
                  <a:pt x="84" y="84"/>
                  <a:pt x="88" y="84"/>
                </a:cubicBezTo>
                <a:cubicBezTo>
                  <a:pt x="92" y="84"/>
                  <a:pt x="96" y="86"/>
                  <a:pt x="96" y="88"/>
                </a:cubicBezTo>
                <a:cubicBezTo>
                  <a:pt x="96" y="90"/>
                  <a:pt x="92" y="92"/>
                  <a:pt x="88" y="92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50"/>
                  <a:pt x="8" y="150"/>
                  <a:pt x="8" y="150"/>
                </a:cubicBezTo>
                <a:cubicBezTo>
                  <a:pt x="10" y="151"/>
                  <a:pt x="13" y="152"/>
                  <a:pt x="16" y="152"/>
                </a:cubicBezTo>
                <a:cubicBezTo>
                  <a:pt x="160" y="152"/>
                  <a:pt x="160" y="152"/>
                  <a:pt x="160" y="152"/>
                </a:cubicBezTo>
                <a:cubicBezTo>
                  <a:pt x="163" y="152"/>
                  <a:pt x="166" y="151"/>
                  <a:pt x="168" y="150"/>
                </a:cubicBezTo>
                <a:lnTo>
                  <a:pt x="168" y="160"/>
                </a:lnTo>
                <a:close/>
                <a:moveTo>
                  <a:pt x="168" y="136"/>
                </a:moveTo>
                <a:cubicBezTo>
                  <a:pt x="168" y="140"/>
                  <a:pt x="164" y="144"/>
                  <a:pt x="160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8" y="140"/>
                  <a:pt x="8" y="13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36"/>
                </a:lnTo>
                <a:close/>
                <a:moveTo>
                  <a:pt x="156" y="16"/>
                </a:moveTo>
                <a:cubicBezTo>
                  <a:pt x="154" y="16"/>
                  <a:pt x="152" y="18"/>
                  <a:pt x="152" y="20"/>
                </a:cubicBezTo>
                <a:cubicBezTo>
                  <a:pt x="152" y="22"/>
                  <a:pt x="154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lose/>
                <a:moveTo>
                  <a:pt x="136" y="16"/>
                </a:moveTo>
                <a:cubicBezTo>
                  <a:pt x="109" y="51"/>
                  <a:pt x="109" y="51"/>
                  <a:pt x="109" y="51"/>
                </a:cubicBezTo>
                <a:cubicBezTo>
                  <a:pt x="102" y="49"/>
                  <a:pt x="95" y="48"/>
                  <a:pt x="88" y="48"/>
                </a:cubicBezTo>
                <a:cubicBezTo>
                  <a:pt x="57" y="48"/>
                  <a:pt x="32" y="66"/>
                  <a:pt x="32" y="88"/>
                </a:cubicBezTo>
                <a:cubicBezTo>
                  <a:pt x="32" y="110"/>
                  <a:pt x="57" y="128"/>
                  <a:pt x="88" y="128"/>
                </a:cubicBezTo>
                <a:cubicBezTo>
                  <a:pt x="119" y="128"/>
                  <a:pt x="144" y="110"/>
                  <a:pt x="144" y="88"/>
                </a:cubicBezTo>
                <a:cubicBezTo>
                  <a:pt x="144" y="80"/>
                  <a:pt x="141" y="73"/>
                  <a:pt x="136" y="67"/>
                </a:cubicBezTo>
                <a:lnTo>
                  <a:pt x="136" y="16"/>
                </a:lnTo>
                <a:close/>
                <a:moveTo>
                  <a:pt x="88" y="120"/>
                </a:moveTo>
                <a:cubicBezTo>
                  <a:pt x="61" y="120"/>
                  <a:pt x="40" y="106"/>
                  <a:pt x="40" y="88"/>
                </a:cubicBezTo>
                <a:cubicBezTo>
                  <a:pt x="40" y="70"/>
                  <a:pt x="61" y="56"/>
                  <a:pt x="88" y="56"/>
                </a:cubicBezTo>
                <a:cubicBezTo>
                  <a:pt x="97" y="56"/>
                  <a:pt x="105" y="58"/>
                  <a:pt x="112" y="60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3" y="75"/>
                  <a:pt x="136" y="81"/>
                  <a:pt x="136" y="88"/>
                </a:cubicBezTo>
                <a:cubicBezTo>
                  <a:pt x="136" y="106"/>
                  <a:pt x="115" y="120"/>
                  <a:pt x="88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19" name="Freeform 586"/>
          <p:cNvSpPr>
            <a:spLocks noEditPoints="1"/>
          </p:cNvSpPr>
          <p:nvPr/>
        </p:nvSpPr>
        <p:spPr bwMode="auto">
          <a:xfrm>
            <a:off x="7173448" y="1463540"/>
            <a:ext cx="461768" cy="461768"/>
          </a:xfrm>
          <a:custGeom>
            <a:avLst/>
            <a:gdLst>
              <a:gd name="T0" fmla="*/ 56 w 176"/>
              <a:gd name="T1" fmla="*/ 40 h 176"/>
              <a:gd name="T2" fmla="*/ 80 w 176"/>
              <a:gd name="T3" fmla="*/ 40 h 176"/>
              <a:gd name="T4" fmla="*/ 80 w 176"/>
              <a:gd name="T5" fmla="*/ 32 h 176"/>
              <a:gd name="T6" fmla="*/ 56 w 176"/>
              <a:gd name="T7" fmla="*/ 32 h 176"/>
              <a:gd name="T8" fmla="*/ 56 w 176"/>
              <a:gd name="T9" fmla="*/ 40 h 176"/>
              <a:gd name="T10" fmla="*/ 144 w 176"/>
              <a:gd name="T11" fmla="*/ 0 h 176"/>
              <a:gd name="T12" fmla="*/ 16 w 176"/>
              <a:gd name="T13" fmla="*/ 0 h 176"/>
              <a:gd name="T14" fmla="*/ 0 w 176"/>
              <a:gd name="T15" fmla="*/ 16 h 176"/>
              <a:gd name="T16" fmla="*/ 0 w 176"/>
              <a:gd name="T17" fmla="*/ 160 h 176"/>
              <a:gd name="T18" fmla="*/ 16 w 176"/>
              <a:gd name="T19" fmla="*/ 176 h 176"/>
              <a:gd name="T20" fmla="*/ 160 w 176"/>
              <a:gd name="T21" fmla="*/ 176 h 176"/>
              <a:gd name="T22" fmla="*/ 176 w 176"/>
              <a:gd name="T23" fmla="*/ 160 h 176"/>
              <a:gd name="T24" fmla="*/ 176 w 176"/>
              <a:gd name="T25" fmla="*/ 32 h 176"/>
              <a:gd name="T26" fmla="*/ 144 w 176"/>
              <a:gd name="T27" fmla="*/ 0 h 176"/>
              <a:gd name="T28" fmla="*/ 48 w 176"/>
              <a:gd name="T29" fmla="*/ 8 h 176"/>
              <a:gd name="T30" fmla="*/ 128 w 176"/>
              <a:gd name="T31" fmla="*/ 8 h 176"/>
              <a:gd name="T32" fmla="*/ 128 w 176"/>
              <a:gd name="T33" fmla="*/ 56 h 176"/>
              <a:gd name="T34" fmla="*/ 48 w 176"/>
              <a:gd name="T35" fmla="*/ 56 h 176"/>
              <a:gd name="T36" fmla="*/ 48 w 176"/>
              <a:gd name="T37" fmla="*/ 8 h 176"/>
              <a:gd name="T38" fmla="*/ 144 w 176"/>
              <a:gd name="T39" fmla="*/ 168 h 176"/>
              <a:gd name="T40" fmla="*/ 32 w 176"/>
              <a:gd name="T41" fmla="*/ 168 h 176"/>
              <a:gd name="T42" fmla="*/ 32 w 176"/>
              <a:gd name="T43" fmla="*/ 96 h 176"/>
              <a:gd name="T44" fmla="*/ 144 w 176"/>
              <a:gd name="T45" fmla="*/ 96 h 176"/>
              <a:gd name="T46" fmla="*/ 144 w 176"/>
              <a:gd name="T47" fmla="*/ 168 h 176"/>
              <a:gd name="T48" fmla="*/ 168 w 176"/>
              <a:gd name="T49" fmla="*/ 160 h 176"/>
              <a:gd name="T50" fmla="*/ 160 w 176"/>
              <a:gd name="T51" fmla="*/ 168 h 176"/>
              <a:gd name="T52" fmla="*/ 152 w 176"/>
              <a:gd name="T53" fmla="*/ 168 h 176"/>
              <a:gd name="T54" fmla="*/ 152 w 176"/>
              <a:gd name="T55" fmla="*/ 96 h 176"/>
              <a:gd name="T56" fmla="*/ 144 w 176"/>
              <a:gd name="T57" fmla="*/ 88 h 176"/>
              <a:gd name="T58" fmla="*/ 32 w 176"/>
              <a:gd name="T59" fmla="*/ 88 h 176"/>
              <a:gd name="T60" fmla="*/ 24 w 176"/>
              <a:gd name="T61" fmla="*/ 96 h 176"/>
              <a:gd name="T62" fmla="*/ 24 w 176"/>
              <a:gd name="T63" fmla="*/ 168 h 176"/>
              <a:gd name="T64" fmla="*/ 16 w 176"/>
              <a:gd name="T65" fmla="*/ 168 h 176"/>
              <a:gd name="T66" fmla="*/ 8 w 176"/>
              <a:gd name="T67" fmla="*/ 160 h 176"/>
              <a:gd name="T68" fmla="*/ 8 w 176"/>
              <a:gd name="T69" fmla="*/ 16 h 176"/>
              <a:gd name="T70" fmla="*/ 16 w 176"/>
              <a:gd name="T71" fmla="*/ 8 h 176"/>
              <a:gd name="T72" fmla="*/ 40 w 176"/>
              <a:gd name="T73" fmla="*/ 8 h 176"/>
              <a:gd name="T74" fmla="*/ 40 w 176"/>
              <a:gd name="T75" fmla="*/ 56 h 176"/>
              <a:gd name="T76" fmla="*/ 48 w 176"/>
              <a:gd name="T77" fmla="*/ 64 h 176"/>
              <a:gd name="T78" fmla="*/ 128 w 176"/>
              <a:gd name="T79" fmla="*/ 64 h 176"/>
              <a:gd name="T80" fmla="*/ 136 w 176"/>
              <a:gd name="T81" fmla="*/ 56 h 176"/>
              <a:gd name="T82" fmla="*/ 136 w 176"/>
              <a:gd name="T83" fmla="*/ 8 h 176"/>
              <a:gd name="T84" fmla="*/ 140 w 176"/>
              <a:gd name="T85" fmla="*/ 8 h 176"/>
              <a:gd name="T86" fmla="*/ 168 w 176"/>
              <a:gd name="T87" fmla="*/ 36 h 176"/>
              <a:gd name="T88" fmla="*/ 168 w 176"/>
              <a:gd name="T89" fmla="*/ 160 h 176"/>
              <a:gd name="T90" fmla="*/ 56 w 176"/>
              <a:gd name="T91" fmla="*/ 24 h 176"/>
              <a:gd name="T92" fmla="*/ 88 w 176"/>
              <a:gd name="T93" fmla="*/ 24 h 176"/>
              <a:gd name="T94" fmla="*/ 88 w 176"/>
              <a:gd name="T95" fmla="*/ 16 h 176"/>
              <a:gd name="T96" fmla="*/ 56 w 176"/>
              <a:gd name="T97" fmla="*/ 16 h 176"/>
              <a:gd name="T98" fmla="*/ 56 w 176"/>
              <a:gd name="T99" fmla="*/ 24 h 176"/>
              <a:gd name="T100" fmla="*/ 104 w 176"/>
              <a:gd name="T101" fmla="*/ 48 h 176"/>
              <a:gd name="T102" fmla="*/ 120 w 176"/>
              <a:gd name="T103" fmla="*/ 48 h 176"/>
              <a:gd name="T104" fmla="*/ 120 w 176"/>
              <a:gd name="T105" fmla="*/ 16 h 176"/>
              <a:gd name="T106" fmla="*/ 104 w 176"/>
              <a:gd name="T107" fmla="*/ 16 h 176"/>
              <a:gd name="T108" fmla="*/ 104 w 176"/>
              <a:gd name="T109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56" y="40"/>
                </a:moveTo>
                <a:cubicBezTo>
                  <a:pt x="80" y="40"/>
                  <a:pt x="80" y="40"/>
                  <a:pt x="80" y="40"/>
                </a:cubicBezTo>
                <a:cubicBezTo>
                  <a:pt x="80" y="32"/>
                  <a:pt x="80" y="32"/>
                  <a:pt x="80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40"/>
                </a:lnTo>
                <a:close/>
                <a:moveTo>
                  <a:pt x="14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32"/>
                  <a:pt x="176" y="32"/>
                  <a:pt x="176" y="32"/>
                </a:cubicBezTo>
                <a:lnTo>
                  <a:pt x="144" y="0"/>
                </a:lnTo>
                <a:close/>
                <a:moveTo>
                  <a:pt x="48" y="8"/>
                </a:moveTo>
                <a:cubicBezTo>
                  <a:pt x="128" y="8"/>
                  <a:pt x="128" y="8"/>
                  <a:pt x="128" y="8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48" y="56"/>
                  <a:pt x="48" y="56"/>
                  <a:pt x="48" y="56"/>
                </a:cubicBezTo>
                <a:lnTo>
                  <a:pt x="48" y="8"/>
                </a:lnTo>
                <a:close/>
                <a:moveTo>
                  <a:pt x="14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96"/>
                  <a:pt x="32" y="96"/>
                  <a:pt x="32" y="96"/>
                </a:cubicBezTo>
                <a:cubicBezTo>
                  <a:pt x="144" y="96"/>
                  <a:pt x="144" y="96"/>
                  <a:pt x="144" y="96"/>
                </a:cubicBezTo>
                <a:lnTo>
                  <a:pt x="144" y="16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52" y="168"/>
                  <a:pt x="152" y="168"/>
                  <a:pt x="152" y="168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52" y="92"/>
                  <a:pt x="148" y="88"/>
                  <a:pt x="144" y="88"/>
                </a:cubicBezTo>
                <a:cubicBezTo>
                  <a:pt x="32" y="88"/>
                  <a:pt x="32" y="88"/>
                  <a:pt x="32" y="88"/>
                </a:cubicBezTo>
                <a:cubicBezTo>
                  <a:pt x="28" y="88"/>
                  <a:pt x="24" y="92"/>
                  <a:pt x="24" y="96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60"/>
                  <a:pt x="44" y="64"/>
                  <a:pt x="48" y="64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32" y="64"/>
                  <a:pt x="136" y="60"/>
                  <a:pt x="136" y="56"/>
                </a:cubicBezTo>
                <a:cubicBezTo>
                  <a:pt x="136" y="8"/>
                  <a:pt x="136" y="8"/>
                  <a:pt x="136" y="8"/>
                </a:cubicBezTo>
                <a:cubicBezTo>
                  <a:pt x="140" y="8"/>
                  <a:pt x="140" y="8"/>
                  <a:pt x="140" y="8"/>
                </a:cubicBezTo>
                <a:cubicBezTo>
                  <a:pt x="168" y="36"/>
                  <a:pt x="168" y="36"/>
                  <a:pt x="168" y="36"/>
                </a:cubicBezTo>
                <a:lnTo>
                  <a:pt x="168" y="160"/>
                </a:lnTo>
                <a:close/>
                <a:moveTo>
                  <a:pt x="56" y="24"/>
                </a:moveTo>
                <a:cubicBezTo>
                  <a:pt x="88" y="24"/>
                  <a:pt x="88" y="24"/>
                  <a:pt x="88" y="24"/>
                </a:cubicBezTo>
                <a:cubicBezTo>
                  <a:pt x="88" y="16"/>
                  <a:pt x="88" y="16"/>
                  <a:pt x="88" y="16"/>
                </a:cubicBezTo>
                <a:cubicBezTo>
                  <a:pt x="56" y="16"/>
                  <a:pt x="56" y="16"/>
                  <a:pt x="56" y="16"/>
                </a:cubicBezTo>
                <a:lnTo>
                  <a:pt x="56" y="24"/>
                </a:lnTo>
                <a:close/>
                <a:moveTo>
                  <a:pt x="104" y="48"/>
                </a:moveTo>
                <a:cubicBezTo>
                  <a:pt x="120" y="48"/>
                  <a:pt x="120" y="48"/>
                  <a:pt x="120" y="48"/>
                </a:cubicBezTo>
                <a:cubicBezTo>
                  <a:pt x="120" y="16"/>
                  <a:pt x="120" y="16"/>
                  <a:pt x="120" y="16"/>
                </a:cubicBezTo>
                <a:cubicBezTo>
                  <a:pt x="104" y="16"/>
                  <a:pt x="104" y="16"/>
                  <a:pt x="104" y="16"/>
                </a:cubicBezTo>
                <a:lnTo>
                  <a:pt x="104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0" name="Freeform 587"/>
          <p:cNvSpPr>
            <a:spLocks noEditPoints="1"/>
          </p:cNvSpPr>
          <p:nvPr/>
        </p:nvSpPr>
        <p:spPr bwMode="auto">
          <a:xfrm>
            <a:off x="8049617" y="1463540"/>
            <a:ext cx="461768" cy="461768"/>
          </a:xfrm>
          <a:custGeom>
            <a:avLst/>
            <a:gdLst>
              <a:gd name="T0" fmla="*/ 104 w 176"/>
              <a:gd name="T1" fmla="*/ 48 h 176"/>
              <a:gd name="T2" fmla="*/ 120 w 176"/>
              <a:gd name="T3" fmla="*/ 48 h 176"/>
              <a:gd name="T4" fmla="*/ 120 w 176"/>
              <a:gd name="T5" fmla="*/ 16 h 176"/>
              <a:gd name="T6" fmla="*/ 104 w 176"/>
              <a:gd name="T7" fmla="*/ 16 h 176"/>
              <a:gd name="T8" fmla="*/ 104 w 176"/>
              <a:gd name="T9" fmla="*/ 48 h 176"/>
              <a:gd name="T10" fmla="*/ 144 w 176"/>
              <a:gd name="T11" fmla="*/ 0 h 176"/>
              <a:gd name="T12" fmla="*/ 16 w 176"/>
              <a:gd name="T13" fmla="*/ 0 h 176"/>
              <a:gd name="T14" fmla="*/ 0 w 176"/>
              <a:gd name="T15" fmla="*/ 16 h 176"/>
              <a:gd name="T16" fmla="*/ 0 w 176"/>
              <a:gd name="T17" fmla="*/ 160 h 176"/>
              <a:gd name="T18" fmla="*/ 16 w 176"/>
              <a:gd name="T19" fmla="*/ 176 h 176"/>
              <a:gd name="T20" fmla="*/ 160 w 176"/>
              <a:gd name="T21" fmla="*/ 176 h 176"/>
              <a:gd name="T22" fmla="*/ 176 w 176"/>
              <a:gd name="T23" fmla="*/ 160 h 176"/>
              <a:gd name="T24" fmla="*/ 176 w 176"/>
              <a:gd name="T25" fmla="*/ 32 h 176"/>
              <a:gd name="T26" fmla="*/ 144 w 176"/>
              <a:gd name="T27" fmla="*/ 0 h 176"/>
              <a:gd name="T28" fmla="*/ 48 w 176"/>
              <a:gd name="T29" fmla="*/ 8 h 176"/>
              <a:gd name="T30" fmla="*/ 128 w 176"/>
              <a:gd name="T31" fmla="*/ 8 h 176"/>
              <a:gd name="T32" fmla="*/ 128 w 176"/>
              <a:gd name="T33" fmla="*/ 56 h 176"/>
              <a:gd name="T34" fmla="*/ 48 w 176"/>
              <a:gd name="T35" fmla="*/ 56 h 176"/>
              <a:gd name="T36" fmla="*/ 48 w 176"/>
              <a:gd name="T37" fmla="*/ 8 h 176"/>
              <a:gd name="T38" fmla="*/ 144 w 176"/>
              <a:gd name="T39" fmla="*/ 168 h 176"/>
              <a:gd name="T40" fmla="*/ 32 w 176"/>
              <a:gd name="T41" fmla="*/ 168 h 176"/>
              <a:gd name="T42" fmla="*/ 32 w 176"/>
              <a:gd name="T43" fmla="*/ 96 h 176"/>
              <a:gd name="T44" fmla="*/ 144 w 176"/>
              <a:gd name="T45" fmla="*/ 96 h 176"/>
              <a:gd name="T46" fmla="*/ 144 w 176"/>
              <a:gd name="T47" fmla="*/ 168 h 176"/>
              <a:gd name="T48" fmla="*/ 168 w 176"/>
              <a:gd name="T49" fmla="*/ 160 h 176"/>
              <a:gd name="T50" fmla="*/ 160 w 176"/>
              <a:gd name="T51" fmla="*/ 168 h 176"/>
              <a:gd name="T52" fmla="*/ 152 w 176"/>
              <a:gd name="T53" fmla="*/ 168 h 176"/>
              <a:gd name="T54" fmla="*/ 152 w 176"/>
              <a:gd name="T55" fmla="*/ 96 h 176"/>
              <a:gd name="T56" fmla="*/ 144 w 176"/>
              <a:gd name="T57" fmla="*/ 88 h 176"/>
              <a:gd name="T58" fmla="*/ 32 w 176"/>
              <a:gd name="T59" fmla="*/ 88 h 176"/>
              <a:gd name="T60" fmla="*/ 24 w 176"/>
              <a:gd name="T61" fmla="*/ 96 h 176"/>
              <a:gd name="T62" fmla="*/ 24 w 176"/>
              <a:gd name="T63" fmla="*/ 168 h 176"/>
              <a:gd name="T64" fmla="*/ 16 w 176"/>
              <a:gd name="T65" fmla="*/ 168 h 176"/>
              <a:gd name="T66" fmla="*/ 8 w 176"/>
              <a:gd name="T67" fmla="*/ 160 h 176"/>
              <a:gd name="T68" fmla="*/ 8 w 176"/>
              <a:gd name="T69" fmla="*/ 16 h 176"/>
              <a:gd name="T70" fmla="*/ 16 w 176"/>
              <a:gd name="T71" fmla="*/ 8 h 176"/>
              <a:gd name="T72" fmla="*/ 40 w 176"/>
              <a:gd name="T73" fmla="*/ 8 h 176"/>
              <a:gd name="T74" fmla="*/ 40 w 176"/>
              <a:gd name="T75" fmla="*/ 56 h 176"/>
              <a:gd name="T76" fmla="*/ 48 w 176"/>
              <a:gd name="T77" fmla="*/ 64 h 176"/>
              <a:gd name="T78" fmla="*/ 128 w 176"/>
              <a:gd name="T79" fmla="*/ 64 h 176"/>
              <a:gd name="T80" fmla="*/ 136 w 176"/>
              <a:gd name="T81" fmla="*/ 56 h 176"/>
              <a:gd name="T82" fmla="*/ 136 w 176"/>
              <a:gd name="T83" fmla="*/ 8 h 176"/>
              <a:gd name="T84" fmla="*/ 140 w 176"/>
              <a:gd name="T85" fmla="*/ 8 h 176"/>
              <a:gd name="T86" fmla="*/ 168 w 176"/>
              <a:gd name="T87" fmla="*/ 36 h 176"/>
              <a:gd name="T88" fmla="*/ 168 w 176"/>
              <a:gd name="T89" fmla="*/ 160 h 176"/>
              <a:gd name="T90" fmla="*/ 96 w 176"/>
              <a:gd name="T91" fmla="*/ 112 h 176"/>
              <a:gd name="T92" fmla="*/ 48 w 176"/>
              <a:gd name="T93" fmla="*/ 112 h 176"/>
              <a:gd name="T94" fmla="*/ 48 w 176"/>
              <a:gd name="T95" fmla="*/ 120 h 176"/>
              <a:gd name="T96" fmla="*/ 96 w 176"/>
              <a:gd name="T97" fmla="*/ 120 h 176"/>
              <a:gd name="T98" fmla="*/ 96 w 176"/>
              <a:gd name="T99" fmla="*/ 112 h 176"/>
              <a:gd name="T100" fmla="*/ 128 w 176"/>
              <a:gd name="T101" fmla="*/ 144 h 176"/>
              <a:gd name="T102" fmla="*/ 48 w 176"/>
              <a:gd name="T103" fmla="*/ 144 h 176"/>
              <a:gd name="T104" fmla="*/ 48 w 176"/>
              <a:gd name="T105" fmla="*/ 152 h 176"/>
              <a:gd name="T106" fmla="*/ 128 w 176"/>
              <a:gd name="T107" fmla="*/ 152 h 176"/>
              <a:gd name="T108" fmla="*/ 128 w 176"/>
              <a:gd name="T109" fmla="*/ 144 h 176"/>
              <a:gd name="T110" fmla="*/ 128 w 176"/>
              <a:gd name="T111" fmla="*/ 128 h 176"/>
              <a:gd name="T112" fmla="*/ 48 w 176"/>
              <a:gd name="T113" fmla="*/ 128 h 176"/>
              <a:gd name="T114" fmla="*/ 48 w 176"/>
              <a:gd name="T115" fmla="*/ 136 h 176"/>
              <a:gd name="T116" fmla="*/ 128 w 176"/>
              <a:gd name="T117" fmla="*/ 136 h 176"/>
              <a:gd name="T118" fmla="*/ 128 w 176"/>
              <a:gd name="T119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76" h="176">
                <a:moveTo>
                  <a:pt x="104" y="48"/>
                </a:moveTo>
                <a:cubicBezTo>
                  <a:pt x="120" y="48"/>
                  <a:pt x="120" y="48"/>
                  <a:pt x="120" y="48"/>
                </a:cubicBezTo>
                <a:cubicBezTo>
                  <a:pt x="120" y="16"/>
                  <a:pt x="120" y="16"/>
                  <a:pt x="120" y="16"/>
                </a:cubicBezTo>
                <a:cubicBezTo>
                  <a:pt x="104" y="16"/>
                  <a:pt x="104" y="16"/>
                  <a:pt x="104" y="16"/>
                </a:cubicBezTo>
                <a:lnTo>
                  <a:pt x="104" y="48"/>
                </a:lnTo>
                <a:close/>
                <a:moveTo>
                  <a:pt x="14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32"/>
                  <a:pt x="176" y="32"/>
                  <a:pt x="176" y="32"/>
                </a:cubicBezTo>
                <a:lnTo>
                  <a:pt x="144" y="0"/>
                </a:lnTo>
                <a:close/>
                <a:moveTo>
                  <a:pt x="48" y="8"/>
                </a:moveTo>
                <a:cubicBezTo>
                  <a:pt x="128" y="8"/>
                  <a:pt x="128" y="8"/>
                  <a:pt x="128" y="8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48" y="56"/>
                  <a:pt x="48" y="56"/>
                  <a:pt x="48" y="56"/>
                </a:cubicBezTo>
                <a:lnTo>
                  <a:pt x="48" y="8"/>
                </a:lnTo>
                <a:close/>
                <a:moveTo>
                  <a:pt x="14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96"/>
                  <a:pt x="32" y="96"/>
                  <a:pt x="32" y="96"/>
                </a:cubicBezTo>
                <a:cubicBezTo>
                  <a:pt x="144" y="96"/>
                  <a:pt x="144" y="96"/>
                  <a:pt x="144" y="96"/>
                </a:cubicBezTo>
                <a:lnTo>
                  <a:pt x="144" y="16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52" y="168"/>
                  <a:pt x="152" y="168"/>
                  <a:pt x="152" y="168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52" y="92"/>
                  <a:pt x="148" y="88"/>
                  <a:pt x="144" y="88"/>
                </a:cubicBezTo>
                <a:cubicBezTo>
                  <a:pt x="32" y="88"/>
                  <a:pt x="32" y="88"/>
                  <a:pt x="32" y="88"/>
                </a:cubicBezTo>
                <a:cubicBezTo>
                  <a:pt x="28" y="88"/>
                  <a:pt x="24" y="92"/>
                  <a:pt x="24" y="96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60"/>
                  <a:pt x="44" y="64"/>
                  <a:pt x="48" y="64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132" y="64"/>
                  <a:pt x="136" y="60"/>
                  <a:pt x="136" y="56"/>
                </a:cubicBezTo>
                <a:cubicBezTo>
                  <a:pt x="136" y="8"/>
                  <a:pt x="136" y="8"/>
                  <a:pt x="136" y="8"/>
                </a:cubicBezTo>
                <a:cubicBezTo>
                  <a:pt x="140" y="8"/>
                  <a:pt x="140" y="8"/>
                  <a:pt x="140" y="8"/>
                </a:cubicBezTo>
                <a:cubicBezTo>
                  <a:pt x="168" y="36"/>
                  <a:pt x="168" y="36"/>
                  <a:pt x="168" y="36"/>
                </a:cubicBezTo>
                <a:lnTo>
                  <a:pt x="168" y="160"/>
                </a:lnTo>
                <a:close/>
                <a:moveTo>
                  <a:pt x="96" y="112"/>
                </a:moveTo>
                <a:cubicBezTo>
                  <a:pt x="48" y="112"/>
                  <a:pt x="48" y="112"/>
                  <a:pt x="48" y="112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96" y="120"/>
                  <a:pt x="96" y="120"/>
                  <a:pt x="96" y="120"/>
                </a:cubicBezTo>
                <a:lnTo>
                  <a:pt x="96" y="112"/>
                </a:lnTo>
                <a:close/>
                <a:moveTo>
                  <a:pt x="128" y="144"/>
                </a:moveTo>
                <a:cubicBezTo>
                  <a:pt x="48" y="144"/>
                  <a:pt x="48" y="144"/>
                  <a:pt x="48" y="144"/>
                </a:cubicBezTo>
                <a:cubicBezTo>
                  <a:pt x="48" y="152"/>
                  <a:pt x="48" y="152"/>
                  <a:pt x="48" y="152"/>
                </a:cubicBezTo>
                <a:cubicBezTo>
                  <a:pt x="128" y="152"/>
                  <a:pt x="128" y="152"/>
                  <a:pt x="128" y="152"/>
                </a:cubicBezTo>
                <a:lnTo>
                  <a:pt x="128" y="144"/>
                </a:lnTo>
                <a:close/>
                <a:moveTo>
                  <a:pt x="128" y="128"/>
                </a:moveTo>
                <a:cubicBezTo>
                  <a:pt x="48" y="128"/>
                  <a:pt x="48" y="128"/>
                  <a:pt x="48" y="128"/>
                </a:cubicBezTo>
                <a:cubicBezTo>
                  <a:pt x="48" y="136"/>
                  <a:pt x="48" y="136"/>
                  <a:pt x="48" y="136"/>
                </a:cubicBezTo>
                <a:cubicBezTo>
                  <a:pt x="128" y="136"/>
                  <a:pt x="128" y="136"/>
                  <a:pt x="128" y="136"/>
                </a:cubicBezTo>
                <a:lnTo>
                  <a:pt x="128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1" name="Freeform 588"/>
          <p:cNvSpPr>
            <a:spLocks noEditPoints="1"/>
          </p:cNvSpPr>
          <p:nvPr/>
        </p:nvSpPr>
        <p:spPr bwMode="auto">
          <a:xfrm>
            <a:off x="8925786" y="1510900"/>
            <a:ext cx="449925" cy="378884"/>
          </a:xfrm>
          <a:custGeom>
            <a:avLst/>
            <a:gdLst>
              <a:gd name="T0" fmla="*/ 108 w 176"/>
              <a:gd name="T1" fmla="*/ 24 h 144"/>
              <a:gd name="T2" fmla="*/ 108 w 176"/>
              <a:gd name="T3" fmla="*/ 16 h 144"/>
              <a:gd name="T4" fmla="*/ 64 w 176"/>
              <a:gd name="T5" fmla="*/ 20 h 144"/>
              <a:gd name="T6" fmla="*/ 88 w 176"/>
              <a:gd name="T7" fmla="*/ 56 h 144"/>
              <a:gd name="T8" fmla="*/ 88 w 176"/>
              <a:gd name="T9" fmla="*/ 104 h 144"/>
              <a:gd name="T10" fmla="*/ 88 w 176"/>
              <a:gd name="T11" fmla="*/ 56 h 144"/>
              <a:gd name="T12" fmla="*/ 72 w 176"/>
              <a:gd name="T13" fmla="*/ 80 h 144"/>
              <a:gd name="T14" fmla="*/ 104 w 176"/>
              <a:gd name="T15" fmla="*/ 80 h 144"/>
              <a:gd name="T16" fmla="*/ 88 w 176"/>
              <a:gd name="T17" fmla="*/ 40 h 144"/>
              <a:gd name="T18" fmla="*/ 88 w 176"/>
              <a:gd name="T19" fmla="*/ 120 h 144"/>
              <a:gd name="T20" fmla="*/ 88 w 176"/>
              <a:gd name="T21" fmla="*/ 40 h 144"/>
              <a:gd name="T22" fmla="*/ 56 w 176"/>
              <a:gd name="T23" fmla="*/ 80 h 144"/>
              <a:gd name="T24" fmla="*/ 120 w 176"/>
              <a:gd name="T25" fmla="*/ 80 h 144"/>
              <a:gd name="T26" fmla="*/ 148 w 176"/>
              <a:gd name="T27" fmla="*/ 64 h 144"/>
              <a:gd name="T28" fmla="*/ 148 w 176"/>
              <a:gd name="T29" fmla="*/ 72 h 144"/>
              <a:gd name="T30" fmla="*/ 148 w 176"/>
              <a:gd name="T31" fmla="*/ 64 h 144"/>
              <a:gd name="T32" fmla="*/ 136 w 176"/>
              <a:gd name="T33" fmla="*/ 44 h 144"/>
              <a:gd name="T34" fmla="*/ 160 w 176"/>
              <a:gd name="T35" fmla="*/ 44 h 144"/>
              <a:gd name="T36" fmla="*/ 148 w 176"/>
              <a:gd name="T37" fmla="*/ 48 h 144"/>
              <a:gd name="T38" fmla="*/ 148 w 176"/>
              <a:gd name="T39" fmla="*/ 40 h 144"/>
              <a:gd name="T40" fmla="*/ 148 w 176"/>
              <a:gd name="T41" fmla="*/ 48 h 144"/>
              <a:gd name="T42" fmla="*/ 144 w 176"/>
              <a:gd name="T43" fmla="*/ 16 h 144"/>
              <a:gd name="T44" fmla="*/ 88 w 176"/>
              <a:gd name="T45" fmla="*/ 0 h 144"/>
              <a:gd name="T46" fmla="*/ 32 w 176"/>
              <a:gd name="T47" fmla="*/ 16 h 144"/>
              <a:gd name="T48" fmla="*/ 0 w 176"/>
              <a:gd name="T49" fmla="*/ 32 h 144"/>
              <a:gd name="T50" fmla="*/ 16 w 176"/>
              <a:gd name="T51" fmla="*/ 144 h 144"/>
              <a:gd name="T52" fmla="*/ 176 w 176"/>
              <a:gd name="T53" fmla="*/ 128 h 144"/>
              <a:gd name="T54" fmla="*/ 160 w 176"/>
              <a:gd name="T55" fmla="*/ 16 h 144"/>
              <a:gd name="T56" fmla="*/ 133 w 176"/>
              <a:gd name="T57" fmla="*/ 96 h 144"/>
              <a:gd name="T58" fmla="*/ 168 w 176"/>
              <a:gd name="T59" fmla="*/ 104 h 144"/>
              <a:gd name="T60" fmla="*/ 160 w 176"/>
              <a:gd name="T61" fmla="*/ 136 h 144"/>
              <a:gd name="T62" fmla="*/ 8 w 176"/>
              <a:gd name="T63" fmla="*/ 128 h 144"/>
              <a:gd name="T64" fmla="*/ 46 w 176"/>
              <a:gd name="T65" fmla="*/ 104 h 144"/>
              <a:gd name="T66" fmla="*/ 8 w 176"/>
              <a:gd name="T67" fmla="*/ 96 h 144"/>
              <a:gd name="T68" fmla="*/ 16 w 176"/>
              <a:gd name="T69" fmla="*/ 24 h 144"/>
              <a:gd name="T70" fmla="*/ 60 w 176"/>
              <a:gd name="T71" fmla="*/ 8 h 144"/>
              <a:gd name="T72" fmla="*/ 116 w 176"/>
              <a:gd name="T73" fmla="*/ 8 h 144"/>
              <a:gd name="T74" fmla="*/ 160 w 176"/>
              <a:gd name="T75" fmla="*/ 24 h 144"/>
              <a:gd name="T76" fmla="*/ 168 w 176"/>
              <a:gd name="T77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6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lose/>
                <a:moveTo>
                  <a:pt x="88" y="56"/>
                </a:moveTo>
                <a:cubicBezTo>
                  <a:pt x="75" y="56"/>
                  <a:pt x="64" y="67"/>
                  <a:pt x="64" y="80"/>
                </a:cubicBezTo>
                <a:cubicBezTo>
                  <a:pt x="64" y="93"/>
                  <a:pt x="75" y="104"/>
                  <a:pt x="88" y="104"/>
                </a:cubicBezTo>
                <a:cubicBezTo>
                  <a:pt x="101" y="104"/>
                  <a:pt x="112" y="93"/>
                  <a:pt x="112" y="80"/>
                </a:cubicBezTo>
                <a:cubicBezTo>
                  <a:pt x="112" y="67"/>
                  <a:pt x="101" y="56"/>
                  <a:pt x="88" y="56"/>
                </a:cubicBezTo>
                <a:close/>
                <a:moveTo>
                  <a:pt x="88" y="96"/>
                </a:moveTo>
                <a:cubicBezTo>
                  <a:pt x="79" y="96"/>
                  <a:pt x="72" y="89"/>
                  <a:pt x="72" y="80"/>
                </a:cubicBezTo>
                <a:cubicBezTo>
                  <a:pt x="72" y="71"/>
                  <a:pt x="79" y="64"/>
                  <a:pt x="88" y="64"/>
                </a:cubicBezTo>
                <a:cubicBezTo>
                  <a:pt x="97" y="64"/>
                  <a:pt x="104" y="71"/>
                  <a:pt x="104" y="80"/>
                </a:cubicBezTo>
                <a:cubicBezTo>
                  <a:pt x="104" y="89"/>
                  <a:pt x="97" y="96"/>
                  <a:pt x="88" y="96"/>
                </a:cubicBezTo>
                <a:close/>
                <a:moveTo>
                  <a:pt x="88" y="40"/>
                </a:moveTo>
                <a:cubicBezTo>
                  <a:pt x="66" y="40"/>
                  <a:pt x="48" y="58"/>
                  <a:pt x="48" y="80"/>
                </a:cubicBezTo>
                <a:cubicBezTo>
                  <a:pt x="48" y="102"/>
                  <a:pt x="66" y="120"/>
                  <a:pt x="88" y="120"/>
                </a:cubicBezTo>
                <a:cubicBezTo>
                  <a:pt x="110" y="120"/>
                  <a:pt x="128" y="102"/>
                  <a:pt x="128" y="80"/>
                </a:cubicBezTo>
                <a:cubicBezTo>
                  <a:pt x="128" y="58"/>
                  <a:pt x="110" y="40"/>
                  <a:pt x="88" y="40"/>
                </a:cubicBezTo>
                <a:close/>
                <a:moveTo>
                  <a:pt x="88" y="112"/>
                </a:moveTo>
                <a:cubicBezTo>
                  <a:pt x="70" y="112"/>
                  <a:pt x="56" y="98"/>
                  <a:pt x="56" y="80"/>
                </a:cubicBezTo>
                <a:cubicBezTo>
                  <a:pt x="56" y="62"/>
                  <a:pt x="70" y="48"/>
                  <a:pt x="88" y="48"/>
                </a:cubicBezTo>
                <a:cubicBezTo>
                  <a:pt x="106" y="48"/>
                  <a:pt x="120" y="62"/>
                  <a:pt x="120" y="80"/>
                </a:cubicBezTo>
                <a:cubicBezTo>
                  <a:pt x="120" y="98"/>
                  <a:pt x="106" y="112"/>
                  <a:pt x="88" y="112"/>
                </a:cubicBezTo>
                <a:close/>
                <a:moveTo>
                  <a:pt x="148" y="64"/>
                </a:moveTo>
                <a:cubicBezTo>
                  <a:pt x="146" y="64"/>
                  <a:pt x="144" y="66"/>
                  <a:pt x="144" y="68"/>
                </a:cubicBezTo>
                <a:cubicBezTo>
                  <a:pt x="144" y="70"/>
                  <a:pt x="146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close/>
                <a:moveTo>
                  <a:pt x="148" y="32"/>
                </a:moveTo>
                <a:cubicBezTo>
                  <a:pt x="141" y="32"/>
                  <a:pt x="136" y="37"/>
                  <a:pt x="136" y="44"/>
                </a:cubicBezTo>
                <a:cubicBezTo>
                  <a:pt x="136" y="51"/>
                  <a:pt x="141" y="56"/>
                  <a:pt x="148" y="56"/>
                </a:cubicBezTo>
                <a:cubicBezTo>
                  <a:pt x="155" y="56"/>
                  <a:pt x="160" y="51"/>
                  <a:pt x="160" y="44"/>
                </a:cubicBezTo>
                <a:cubicBezTo>
                  <a:pt x="160" y="37"/>
                  <a:pt x="155" y="32"/>
                  <a:pt x="148" y="32"/>
                </a:cubicBezTo>
                <a:close/>
                <a:moveTo>
                  <a:pt x="148" y="48"/>
                </a:moveTo>
                <a:cubicBezTo>
                  <a:pt x="146" y="48"/>
                  <a:pt x="144" y="46"/>
                  <a:pt x="144" y="44"/>
                </a:cubicBezTo>
                <a:cubicBezTo>
                  <a:pt x="144" y="42"/>
                  <a:pt x="146" y="40"/>
                  <a:pt x="148" y="40"/>
                </a:cubicBezTo>
                <a:cubicBezTo>
                  <a:pt x="150" y="40"/>
                  <a:pt x="152" y="42"/>
                  <a:pt x="152" y="44"/>
                </a:cubicBezTo>
                <a:cubicBezTo>
                  <a:pt x="152" y="46"/>
                  <a:pt x="150" y="48"/>
                  <a:pt x="148" y="48"/>
                </a:cubicBezTo>
                <a:close/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100" y="0"/>
                  <a:pt x="88" y="0"/>
                  <a:pt x="88" y="0"/>
                </a:cubicBezTo>
                <a:cubicBezTo>
                  <a:pt x="88" y="0"/>
                  <a:pt x="76" y="0"/>
                  <a:pt x="60" y="0"/>
                </a:cubicBezTo>
                <a:cubicBezTo>
                  <a:pt x="44" y="0"/>
                  <a:pt x="44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168" y="96"/>
                </a:moveTo>
                <a:cubicBezTo>
                  <a:pt x="133" y="96"/>
                  <a:pt x="133" y="96"/>
                  <a:pt x="133" y="96"/>
                </a:cubicBezTo>
                <a:cubicBezTo>
                  <a:pt x="132" y="99"/>
                  <a:pt x="131" y="101"/>
                  <a:pt x="13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04"/>
                  <a:pt x="8" y="104"/>
                  <a:pt x="8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5" y="101"/>
                  <a:pt x="44" y="99"/>
                  <a:pt x="43" y="96"/>
                </a:cubicBezTo>
                <a:cubicBezTo>
                  <a:pt x="8" y="96"/>
                  <a:pt x="8" y="96"/>
                  <a:pt x="8" y="9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8" y="24"/>
                  <a:pt x="48" y="8"/>
                  <a:pt x="60" y="8"/>
                </a:cubicBezTo>
                <a:cubicBezTo>
                  <a:pt x="68" y="8"/>
                  <a:pt x="88" y="8"/>
                  <a:pt x="88" y="8"/>
                </a:cubicBezTo>
                <a:cubicBezTo>
                  <a:pt x="88" y="8"/>
                  <a:pt x="108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2" name="Freeform 589"/>
          <p:cNvSpPr>
            <a:spLocks noEditPoints="1"/>
          </p:cNvSpPr>
          <p:nvPr/>
        </p:nvSpPr>
        <p:spPr bwMode="auto">
          <a:xfrm>
            <a:off x="9790119" y="1463540"/>
            <a:ext cx="461768" cy="461768"/>
          </a:xfrm>
          <a:custGeom>
            <a:avLst/>
            <a:gdLst>
              <a:gd name="T0" fmla="*/ 56 w 176"/>
              <a:gd name="T1" fmla="*/ 120 h 176"/>
              <a:gd name="T2" fmla="*/ 88 w 176"/>
              <a:gd name="T3" fmla="*/ 120 h 176"/>
              <a:gd name="T4" fmla="*/ 72 w 176"/>
              <a:gd name="T5" fmla="*/ 128 h 176"/>
              <a:gd name="T6" fmla="*/ 72 w 176"/>
              <a:gd name="T7" fmla="*/ 112 h 176"/>
              <a:gd name="T8" fmla="*/ 72 w 176"/>
              <a:gd name="T9" fmla="*/ 128 h 176"/>
              <a:gd name="T10" fmla="*/ 40 w 176"/>
              <a:gd name="T11" fmla="*/ 120 h 176"/>
              <a:gd name="T12" fmla="*/ 104 w 176"/>
              <a:gd name="T13" fmla="*/ 120 h 176"/>
              <a:gd name="T14" fmla="*/ 72 w 176"/>
              <a:gd name="T15" fmla="*/ 144 h 176"/>
              <a:gd name="T16" fmla="*/ 72 w 176"/>
              <a:gd name="T17" fmla="*/ 96 h 176"/>
              <a:gd name="T18" fmla="*/ 72 w 176"/>
              <a:gd name="T19" fmla="*/ 144 h 176"/>
              <a:gd name="T20" fmla="*/ 112 w 176"/>
              <a:gd name="T21" fmla="*/ 72 h 176"/>
              <a:gd name="T22" fmla="*/ 60 w 176"/>
              <a:gd name="T23" fmla="*/ 56 h 176"/>
              <a:gd name="T24" fmla="*/ 16 w 176"/>
              <a:gd name="T25" fmla="*/ 72 h 176"/>
              <a:gd name="T26" fmla="*/ 0 w 176"/>
              <a:gd name="T27" fmla="*/ 160 h 176"/>
              <a:gd name="T28" fmla="*/ 128 w 176"/>
              <a:gd name="T29" fmla="*/ 176 h 176"/>
              <a:gd name="T30" fmla="*/ 144 w 176"/>
              <a:gd name="T31" fmla="*/ 88 h 176"/>
              <a:gd name="T32" fmla="*/ 136 w 176"/>
              <a:gd name="T33" fmla="*/ 160 h 176"/>
              <a:gd name="T34" fmla="*/ 16 w 176"/>
              <a:gd name="T35" fmla="*/ 168 h 176"/>
              <a:gd name="T36" fmla="*/ 8 w 176"/>
              <a:gd name="T37" fmla="*/ 88 h 176"/>
              <a:gd name="T38" fmla="*/ 32 w 176"/>
              <a:gd name="T39" fmla="*/ 80 h 176"/>
              <a:gd name="T40" fmla="*/ 72 w 176"/>
              <a:gd name="T41" fmla="*/ 64 h 176"/>
              <a:gd name="T42" fmla="*/ 112 w 176"/>
              <a:gd name="T43" fmla="*/ 80 h 176"/>
              <a:gd name="T44" fmla="*/ 136 w 176"/>
              <a:gd name="T45" fmla="*/ 88 h 176"/>
              <a:gd name="T46" fmla="*/ 120 w 176"/>
              <a:gd name="T47" fmla="*/ 112 h 176"/>
              <a:gd name="T48" fmla="*/ 120 w 176"/>
              <a:gd name="T49" fmla="*/ 120 h 176"/>
              <a:gd name="T50" fmla="*/ 120 w 176"/>
              <a:gd name="T51" fmla="*/ 112 h 176"/>
              <a:gd name="T52" fmla="*/ 40 w 176"/>
              <a:gd name="T53" fmla="*/ 0 h 176"/>
              <a:gd name="T54" fmla="*/ 32 w 176"/>
              <a:gd name="T55" fmla="*/ 48 h 176"/>
              <a:gd name="T56" fmla="*/ 40 w 176"/>
              <a:gd name="T57" fmla="*/ 48 h 176"/>
              <a:gd name="T58" fmla="*/ 168 w 176"/>
              <a:gd name="T59" fmla="*/ 8 h 176"/>
              <a:gd name="T60" fmla="*/ 156 w 176"/>
              <a:gd name="T61" fmla="*/ 104 h 176"/>
              <a:gd name="T62" fmla="*/ 156 w 176"/>
              <a:gd name="T63" fmla="*/ 112 h 176"/>
              <a:gd name="T64" fmla="*/ 168 w 176"/>
              <a:gd name="T65" fmla="*/ 136 h 176"/>
              <a:gd name="T66" fmla="*/ 152 w 176"/>
              <a:gd name="T67" fmla="*/ 140 h 176"/>
              <a:gd name="T68" fmla="*/ 168 w 176"/>
              <a:gd name="T69" fmla="*/ 144 h 176"/>
              <a:gd name="T70" fmla="*/ 176 w 176"/>
              <a:gd name="T71" fmla="*/ 8 h 176"/>
              <a:gd name="T72" fmla="*/ 120 w 176"/>
              <a:gd name="T73" fmla="*/ 88 h 176"/>
              <a:gd name="T74" fmla="*/ 120 w 176"/>
              <a:gd name="T75" fmla="*/ 104 h 176"/>
              <a:gd name="T76" fmla="*/ 120 w 176"/>
              <a:gd name="T77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76">
                <a:moveTo>
                  <a:pt x="72" y="104"/>
                </a:moveTo>
                <a:cubicBezTo>
                  <a:pt x="63" y="104"/>
                  <a:pt x="56" y="111"/>
                  <a:pt x="56" y="120"/>
                </a:cubicBezTo>
                <a:cubicBezTo>
                  <a:pt x="56" y="129"/>
                  <a:pt x="63" y="136"/>
                  <a:pt x="72" y="136"/>
                </a:cubicBezTo>
                <a:cubicBezTo>
                  <a:pt x="81" y="136"/>
                  <a:pt x="88" y="129"/>
                  <a:pt x="88" y="120"/>
                </a:cubicBezTo>
                <a:cubicBezTo>
                  <a:pt x="88" y="111"/>
                  <a:pt x="81" y="104"/>
                  <a:pt x="72" y="104"/>
                </a:cubicBezTo>
                <a:close/>
                <a:moveTo>
                  <a:pt x="72" y="128"/>
                </a:moveTo>
                <a:cubicBezTo>
                  <a:pt x="68" y="128"/>
                  <a:pt x="64" y="124"/>
                  <a:pt x="64" y="120"/>
                </a:cubicBezTo>
                <a:cubicBezTo>
                  <a:pt x="64" y="116"/>
                  <a:pt x="68" y="112"/>
                  <a:pt x="72" y="112"/>
                </a:cubicBezTo>
                <a:cubicBezTo>
                  <a:pt x="76" y="112"/>
                  <a:pt x="80" y="116"/>
                  <a:pt x="80" y="120"/>
                </a:cubicBezTo>
                <a:cubicBezTo>
                  <a:pt x="80" y="124"/>
                  <a:pt x="76" y="128"/>
                  <a:pt x="72" y="128"/>
                </a:cubicBezTo>
                <a:close/>
                <a:moveTo>
                  <a:pt x="72" y="88"/>
                </a:moveTo>
                <a:cubicBezTo>
                  <a:pt x="54" y="88"/>
                  <a:pt x="40" y="102"/>
                  <a:pt x="40" y="120"/>
                </a:cubicBezTo>
                <a:cubicBezTo>
                  <a:pt x="40" y="138"/>
                  <a:pt x="54" y="152"/>
                  <a:pt x="72" y="152"/>
                </a:cubicBezTo>
                <a:cubicBezTo>
                  <a:pt x="90" y="152"/>
                  <a:pt x="104" y="138"/>
                  <a:pt x="104" y="120"/>
                </a:cubicBezTo>
                <a:cubicBezTo>
                  <a:pt x="104" y="102"/>
                  <a:pt x="90" y="88"/>
                  <a:pt x="72" y="88"/>
                </a:cubicBezTo>
                <a:close/>
                <a:moveTo>
                  <a:pt x="72" y="144"/>
                </a:moveTo>
                <a:cubicBezTo>
                  <a:pt x="59" y="144"/>
                  <a:pt x="48" y="133"/>
                  <a:pt x="48" y="120"/>
                </a:cubicBezTo>
                <a:cubicBezTo>
                  <a:pt x="48" y="107"/>
                  <a:pt x="59" y="96"/>
                  <a:pt x="72" y="96"/>
                </a:cubicBezTo>
                <a:cubicBezTo>
                  <a:pt x="85" y="96"/>
                  <a:pt x="96" y="107"/>
                  <a:pt x="96" y="120"/>
                </a:cubicBezTo>
                <a:cubicBezTo>
                  <a:pt x="96" y="133"/>
                  <a:pt x="85" y="144"/>
                  <a:pt x="72" y="144"/>
                </a:cubicBezTo>
                <a:close/>
                <a:moveTo>
                  <a:pt x="128" y="72"/>
                </a:moveTo>
                <a:cubicBezTo>
                  <a:pt x="112" y="72"/>
                  <a:pt x="112" y="72"/>
                  <a:pt x="112" y="72"/>
                </a:cubicBezTo>
                <a:cubicBezTo>
                  <a:pt x="100" y="72"/>
                  <a:pt x="100" y="56"/>
                  <a:pt x="8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44" y="56"/>
                  <a:pt x="44" y="72"/>
                  <a:pt x="32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44" y="79"/>
                  <a:pt x="137" y="72"/>
                  <a:pt x="128" y="72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48" y="80"/>
                  <a:pt x="48" y="64"/>
                  <a:pt x="60" y="64"/>
                </a:cubicBezTo>
                <a:cubicBezTo>
                  <a:pt x="68" y="64"/>
                  <a:pt x="72" y="64"/>
                  <a:pt x="72" y="64"/>
                </a:cubicBezTo>
                <a:cubicBezTo>
                  <a:pt x="72" y="64"/>
                  <a:pt x="76" y="64"/>
                  <a:pt x="84" y="64"/>
                </a:cubicBezTo>
                <a:cubicBezTo>
                  <a:pt x="96" y="64"/>
                  <a:pt x="96" y="80"/>
                  <a:pt x="112" y="80"/>
                </a:cubicBezTo>
                <a:cubicBezTo>
                  <a:pt x="128" y="80"/>
                  <a:pt x="128" y="80"/>
                  <a:pt x="128" y="80"/>
                </a:cubicBezTo>
                <a:cubicBezTo>
                  <a:pt x="132" y="80"/>
                  <a:pt x="136" y="84"/>
                  <a:pt x="136" y="88"/>
                </a:cubicBezTo>
                <a:lnTo>
                  <a:pt x="136" y="160"/>
                </a:lnTo>
                <a:close/>
                <a:moveTo>
                  <a:pt x="120" y="112"/>
                </a:moveTo>
                <a:cubicBezTo>
                  <a:pt x="118" y="112"/>
                  <a:pt x="116" y="114"/>
                  <a:pt x="116" y="116"/>
                </a:cubicBezTo>
                <a:cubicBezTo>
                  <a:pt x="116" y="118"/>
                  <a:pt x="118" y="120"/>
                  <a:pt x="120" y="120"/>
                </a:cubicBezTo>
                <a:cubicBezTo>
                  <a:pt x="122" y="120"/>
                  <a:pt x="124" y="118"/>
                  <a:pt x="124" y="116"/>
                </a:cubicBezTo>
                <a:cubicBezTo>
                  <a:pt x="124" y="114"/>
                  <a:pt x="122" y="112"/>
                  <a:pt x="120" y="112"/>
                </a:cubicBezTo>
                <a:close/>
                <a:moveTo>
                  <a:pt x="168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2" y="4"/>
                  <a:pt x="32" y="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50"/>
                  <a:pt x="34" y="52"/>
                  <a:pt x="36" y="52"/>
                </a:cubicBezTo>
                <a:cubicBezTo>
                  <a:pt x="38" y="52"/>
                  <a:pt x="40" y="50"/>
                  <a:pt x="40" y="48"/>
                </a:cubicBezTo>
                <a:cubicBezTo>
                  <a:pt x="40" y="8"/>
                  <a:pt x="40" y="8"/>
                  <a:pt x="40" y="8"/>
                </a:cubicBezTo>
                <a:cubicBezTo>
                  <a:pt x="168" y="8"/>
                  <a:pt x="168" y="8"/>
                  <a:pt x="168" y="8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56" y="104"/>
                  <a:pt x="156" y="104"/>
                  <a:pt x="156" y="104"/>
                </a:cubicBezTo>
                <a:cubicBezTo>
                  <a:pt x="154" y="104"/>
                  <a:pt x="152" y="106"/>
                  <a:pt x="152" y="108"/>
                </a:cubicBezTo>
                <a:cubicBezTo>
                  <a:pt x="152" y="110"/>
                  <a:pt x="154" y="112"/>
                  <a:pt x="156" y="112"/>
                </a:cubicBezTo>
                <a:cubicBezTo>
                  <a:pt x="168" y="112"/>
                  <a:pt x="168" y="112"/>
                  <a:pt x="168" y="112"/>
                </a:cubicBezTo>
                <a:cubicBezTo>
                  <a:pt x="168" y="136"/>
                  <a:pt x="168" y="136"/>
                  <a:pt x="168" y="136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20" y="88"/>
                </a:moveTo>
                <a:cubicBezTo>
                  <a:pt x="116" y="88"/>
                  <a:pt x="112" y="92"/>
                  <a:pt x="112" y="96"/>
                </a:cubicBezTo>
                <a:cubicBezTo>
                  <a:pt x="112" y="100"/>
                  <a:pt x="116" y="104"/>
                  <a:pt x="120" y="104"/>
                </a:cubicBezTo>
                <a:cubicBezTo>
                  <a:pt x="124" y="104"/>
                  <a:pt x="128" y="100"/>
                  <a:pt x="128" y="96"/>
                </a:cubicBezTo>
                <a:cubicBezTo>
                  <a:pt x="128" y="92"/>
                  <a:pt x="124" y="88"/>
                  <a:pt x="120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3" name="Freeform 590"/>
          <p:cNvSpPr>
            <a:spLocks noEditPoints="1"/>
          </p:cNvSpPr>
          <p:nvPr/>
        </p:nvSpPr>
        <p:spPr bwMode="auto">
          <a:xfrm>
            <a:off x="1940114" y="2339710"/>
            <a:ext cx="461768" cy="461768"/>
          </a:xfrm>
          <a:custGeom>
            <a:avLst/>
            <a:gdLst>
              <a:gd name="T0" fmla="*/ 120 w 176"/>
              <a:gd name="T1" fmla="*/ 120 h 176"/>
              <a:gd name="T2" fmla="*/ 120 w 176"/>
              <a:gd name="T3" fmla="*/ 88 h 176"/>
              <a:gd name="T4" fmla="*/ 128 w 176"/>
              <a:gd name="T5" fmla="*/ 96 h 176"/>
              <a:gd name="T6" fmla="*/ 112 w 176"/>
              <a:gd name="T7" fmla="*/ 72 h 176"/>
              <a:gd name="T8" fmla="*/ 32 w 176"/>
              <a:gd name="T9" fmla="*/ 72 h 176"/>
              <a:gd name="T10" fmla="*/ 0 w 176"/>
              <a:gd name="T11" fmla="*/ 160 h 176"/>
              <a:gd name="T12" fmla="*/ 144 w 176"/>
              <a:gd name="T13" fmla="*/ 160 h 176"/>
              <a:gd name="T14" fmla="*/ 136 w 176"/>
              <a:gd name="T15" fmla="*/ 160 h 176"/>
              <a:gd name="T16" fmla="*/ 8 w 176"/>
              <a:gd name="T17" fmla="*/ 160 h 176"/>
              <a:gd name="T18" fmla="*/ 32 w 176"/>
              <a:gd name="T19" fmla="*/ 80 h 176"/>
              <a:gd name="T20" fmla="*/ 84 w 176"/>
              <a:gd name="T21" fmla="*/ 64 h 176"/>
              <a:gd name="T22" fmla="*/ 136 w 176"/>
              <a:gd name="T23" fmla="*/ 88 h 176"/>
              <a:gd name="T24" fmla="*/ 56 w 176"/>
              <a:gd name="T25" fmla="*/ 120 h 176"/>
              <a:gd name="T26" fmla="*/ 72 w 176"/>
              <a:gd name="T27" fmla="*/ 104 h 176"/>
              <a:gd name="T28" fmla="*/ 72 w 176"/>
              <a:gd name="T29" fmla="*/ 112 h 176"/>
              <a:gd name="T30" fmla="*/ 72 w 176"/>
              <a:gd name="T31" fmla="*/ 88 h 176"/>
              <a:gd name="T32" fmla="*/ 104 w 176"/>
              <a:gd name="T33" fmla="*/ 120 h 176"/>
              <a:gd name="T34" fmla="*/ 48 w 176"/>
              <a:gd name="T35" fmla="*/ 120 h 176"/>
              <a:gd name="T36" fmla="*/ 72 w 176"/>
              <a:gd name="T37" fmla="*/ 144 h 176"/>
              <a:gd name="T38" fmla="*/ 160 w 176"/>
              <a:gd name="T39" fmla="*/ 32 h 176"/>
              <a:gd name="T40" fmla="*/ 160 w 176"/>
              <a:gd name="T41" fmla="*/ 16 h 176"/>
              <a:gd name="T42" fmla="*/ 160 w 176"/>
              <a:gd name="T43" fmla="*/ 24 h 176"/>
              <a:gd name="T44" fmla="*/ 160 w 176"/>
              <a:gd name="T45" fmla="*/ 128 h 176"/>
              <a:gd name="T46" fmla="*/ 152 w 176"/>
              <a:gd name="T47" fmla="*/ 128 h 176"/>
              <a:gd name="T48" fmla="*/ 160 w 176"/>
              <a:gd name="T49" fmla="*/ 48 h 176"/>
              <a:gd name="T50" fmla="*/ 160 w 176"/>
              <a:gd name="T51" fmla="*/ 88 h 176"/>
              <a:gd name="T52" fmla="*/ 160 w 176"/>
              <a:gd name="T53" fmla="*/ 96 h 176"/>
              <a:gd name="T54" fmla="*/ 40 w 176"/>
              <a:gd name="T55" fmla="*/ 0 h 176"/>
              <a:gd name="T56" fmla="*/ 36 w 176"/>
              <a:gd name="T57" fmla="*/ 52 h 176"/>
              <a:gd name="T58" fmla="*/ 48 w 176"/>
              <a:gd name="T59" fmla="*/ 8 h 176"/>
              <a:gd name="T60" fmla="*/ 68 w 176"/>
              <a:gd name="T61" fmla="*/ 48 h 176"/>
              <a:gd name="T62" fmla="*/ 136 w 176"/>
              <a:gd name="T63" fmla="*/ 8 h 176"/>
              <a:gd name="T64" fmla="*/ 144 w 176"/>
              <a:gd name="T65" fmla="*/ 60 h 176"/>
              <a:gd name="T66" fmla="*/ 168 w 176"/>
              <a:gd name="T67" fmla="*/ 16 h 176"/>
              <a:gd name="T68" fmla="*/ 152 w 176"/>
              <a:gd name="T69" fmla="*/ 72 h 176"/>
              <a:gd name="T70" fmla="*/ 168 w 176"/>
              <a:gd name="T71" fmla="*/ 128 h 176"/>
              <a:gd name="T72" fmla="*/ 152 w 176"/>
              <a:gd name="T73" fmla="*/ 140 h 176"/>
              <a:gd name="T74" fmla="*/ 160 w 176"/>
              <a:gd name="T75" fmla="*/ 144 h 176"/>
              <a:gd name="T76" fmla="*/ 176 w 176"/>
              <a:gd name="T77" fmla="*/ 136 h 176"/>
              <a:gd name="T78" fmla="*/ 56 w 176"/>
              <a:gd name="T79" fmla="*/ 16 h 176"/>
              <a:gd name="T80" fmla="*/ 56 w 176"/>
              <a:gd name="T81" fmla="*/ 24 h 176"/>
              <a:gd name="T82" fmla="*/ 160 w 176"/>
              <a:gd name="T83" fmla="*/ 112 h 176"/>
              <a:gd name="T84" fmla="*/ 152 w 176"/>
              <a:gd name="T85" fmla="*/ 112 h 176"/>
              <a:gd name="T86" fmla="*/ 56 w 176"/>
              <a:gd name="T87" fmla="*/ 3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76">
                <a:moveTo>
                  <a:pt x="120" y="112"/>
                </a:moveTo>
                <a:cubicBezTo>
                  <a:pt x="118" y="112"/>
                  <a:pt x="116" y="114"/>
                  <a:pt x="116" y="116"/>
                </a:cubicBezTo>
                <a:cubicBezTo>
                  <a:pt x="116" y="118"/>
                  <a:pt x="118" y="120"/>
                  <a:pt x="120" y="120"/>
                </a:cubicBezTo>
                <a:cubicBezTo>
                  <a:pt x="122" y="120"/>
                  <a:pt x="124" y="118"/>
                  <a:pt x="124" y="116"/>
                </a:cubicBezTo>
                <a:cubicBezTo>
                  <a:pt x="124" y="114"/>
                  <a:pt x="122" y="112"/>
                  <a:pt x="120" y="112"/>
                </a:cubicBezTo>
                <a:close/>
                <a:moveTo>
                  <a:pt x="120" y="88"/>
                </a:moveTo>
                <a:cubicBezTo>
                  <a:pt x="116" y="88"/>
                  <a:pt x="112" y="92"/>
                  <a:pt x="112" y="96"/>
                </a:cubicBezTo>
                <a:cubicBezTo>
                  <a:pt x="112" y="100"/>
                  <a:pt x="116" y="104"/>
                  <a:pt x="120" y="104"/>
                </a:cubicBezTo>
                <a:cubicBezTo>
                  <a:pt x="124" y="104"/>
                  <a:pt x="128" y="100"/>
                  <a:pt x="128" y="96"/>
                </a:cubicBezTo>
                <a:cubicBezTo>
                  <a:pt x="128" y="92"/>
                  <a:pt x="124" y="88"/>
                  <a:pt x="120" y="88"/>
                </a:cubicBezTo>
                <a:close/>
                <a:moveTo>
                  <a:pt x="128" y="72"/>
                </a:moveTo>
                <a:cubicBezTo>
                  <a:pt x="112" y="72"/>
                  <a:pt x="112" y="72"/>
                  <a:pt x="112" y="72"/>
                </a:cubicBezTo>
                <a:cubicBezTo>
                  <a:pt x="100" y="72"/>
                  <a:pt x="100" y="56"/>
                  <a:pt x="8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44" y="56"/>
                  <a:pt x="44" y="72"/>
                  <a:pt x="32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44" y="79"/>
                  <a:pt x="137" y="72"/>
                  <a:pt x="128" y="72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48" y="80"/>
                  <a:pt x="48" y="64"/>
                  <a:pt x="60" y="64"/>
                </a:cubicBezTo>
                <a:cubicBezTo>
                  <a:pt x="68" y="64"/>
                  <a:pt x="72" y="64"/>
                  <a:pt x="72" y="64"/>
                </a:cubicBezTo>
                <a:cubicBezTo>
                  <a:pt x="72" y="64"/>
                  <a:pt x="76" y="64"/>
                  <a:pt x="84" y="64"/>
                </a:cubicBezTo>
                <a:cubicBezTo>
                  <a:pt x="96" y="64"/>
                  <a:pt x="96" y="80"/>
                  <a:pt x="112" y="80"/>
                </a:cubicBezTo>
                <a:cubicBezTo>
                  <a:pt x="128" y="80"/>
                  <a:pt x="128" y="80"/>
                  <a:pt x="128" y="80"/>
                </a:cubicBezTo>
                <a:cubicBezTo>
                  <a:pt x="132" y="80"/>
                  <a:pt x="136" y="84"/>
                  <a:pt x="136" y="88"/>
                </a:cubicBezTo>
                <a:lnTo>
                  <a:pt x="136" y="160"/>
                </a:lnTo>
                <a:close/>
                <a:moveTo>
                  <a:pt x="72" y="104"/>
                </a:moveTo>
                <a:cubicBezTo>
                  <a:pt x="63" y="104"/>
                  <a:pt x="56" y="111"/>
                  <a:pt x="56" y="120"/>
                </a:cubicBezTo>
                <a:cubicBezTo>
                  <a:pt x="56" y="129"/>
                  <a:pt x="63" y="136"/>
                  <a:pt x="72" y="136"/>
                </a:cubicBezTo>
                <a:cubicBezTo>
                  <a:pt x="81" y="136"/>
                  <a:pt x="88" y="129"/>
                  <a:pt x="88" y="120"/>
                </a:cubicBezTo>
                <a:cubicBezTo>
                  <a:pt x="88" y="111"/>
                  <a:pt x="81" y="104"/>
                  <a:pt x="72" y="104"/>
                </a:cubicBezTo>
                <a:close/>
                <a:moveTo>
                  <a:pt x="72" y="128"/>
                </a:moveTo>
                <a:cubicBezTo>
                  <a:pt x="68" y="128"/>
                  <a:pt x="64" y="124"/>
                  <a:pt x="64" y="120"/>
                </a:cubicBezTo>
                <a:cubicBezTo>
                  <a:pt x="64" y="116"/>
                  <a:pt x="68" y="112"/>
                  <a:pt x="72" y="112"/>
                </a:cubicBezTo>
                <a:cubicBezTo>
                  <a:pt x="76" y="112"/>
                  <a:pt x="80" y="116"/>
                  <a:pt x="80" y="120"/>
                </a:cubicBezTo>
                <a:cubicBezTo>
                  <a:pt x="80" y="124"/>
                  <a:pt x="76" y="128"/>
                  <a:pt x="72" y="128"/>
                </a:cubicBezTo>
                <a:close/>
                <a:moveTo>
                  <a:pt x="72" y="88"/>
                </a:moveTo>
                <a:cubicBezTo>
                  <a:pt x="54" y="88"/>
                  <a:pt x="40" y="102"/>
                  <a:pt x="40" y="120"/>
                </a:cubicBezTo>
                <a:cubicBezTo>
                  <a:pt x="40" y="138"/>
                  <a:pt x="54" y="152"/>
                  <a:pt x="72" y="152"/>
                </a:cubicBezTo>
                <a:cubicBezTo>
                  <a:pt x="90" y="152"/>
                  <a:pt x="104" y="138"/>
                  <a:pt x="104" y="120"/>
                </a:cubicBezTo>
                <a:cubicBezTo>
                  <a:pt x="104" y="102"/>
                  <a:pt x="90" y="88"/>
                  <a:pt x="72" y="88"/>
                </a:cubicBezTo>
                <a:close/>
                <a:moveTo>
                  <a:pt x="72" y="144"/>
                </a:moveTo>
                <a:cubicBezTo>
                  <a:pt x="59" y="144"/>
                  <a:pt x="48" y="133"/>
                  <a:pt x="48" y="120"/>
                </a:cubicBezTo>
                <a:cubicBezTo>
                  <a:pt x="48" y="107"/>
                  <a:pt x="59" y="96"/>
                  <a:pt x="72" y="96"/>
                </a:cubicBezTo>
                <a:cubicBezTo>
                  <a:pt x="85" y="96"/>
                  <a:pt x="96" y="107"/>
                  <a:pt x="96" y="120"/>
                </a:cubicBezTo>
                <a:cubicBezTo>
                  <a:pt x="96" y="133"/>
                  <a:pt x="85" y="144"/>
                  <a:pt x="72" y="144"/>
                </a:cubicBezTo>
                <a:close/>
                <a:moveTo>
                  <a:pt x="152" y="40"/>
                </a:moveTo>
                <a:cubicBezTo>
                  <a:pt x="160" y="40"/>
                  <a:pt x="160" y="40"/>
                  <a:pt x="160" y="40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40"/>
                </a:lnTo>
                <a:close/>
                <a:moveTo>
                  <a:pt x="160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52" y="24"/>
                  <a:pt x="152" y="24"/>
                  <a:pt x="152" y="24"/>
                </a:cubicBezTo>
                <a:cubicBezTo>
                  <a:pt x="160" y="24"/>
                  <a:pt x="160" y="24"/>
                  <a:pt x="160" y="24"/>
                </a:cubicBezTo>
                <a:lnTo>
                  <a:pt x="160" y="16"/>
                </a:lnTo>
                <a:close/>
                <a:moveTo>
                  <a:pt x="152" y="128"/>
                </a:moveTo>
                <a:cubicBezTo>
                  <a:pt x="160" y="128"/>
                  <a:pt x="160" y="128"/>
                  <a:pt x="160" y="128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52" y="120"/>
                  <a:pt x="152" y="120"/>
                  <a:pt x="152" y="120"/>
                </a:cubicBezTo>
                <a:lnTo>
                  <a:pt x="152" y="128"/>
                </a:lnTo>
                <a:close/>
                <a:moveTo>
                  <a:pt x="152" y="56"/>
                </a:moveTo>
                <a:cubicBezTo>
                  <a:pt x="160" y="56"/>
                  <a:pt x="160" y="56"/>
                  <a:pt x="160" y="56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52" y="48"/>
                  <a:pt x="152" y="48"/>
                  <a:pt x="152" y="48"/>
                </a:cubicBezTo>
                <a:lnTo>
                  <a:pt x="152" y="56"/>
                </a:lnTo>
                <a:close/>
                <a:moveTo>
                  <a:pt x="160" y="88"/>
                </a:moveTo>
                <a:cubicBezTo>
                  <a:pt x="152" y="88"/>
                  <a:pt x="152" y="88"/>
                  <a:pt x="152" y="88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88"/>
                </a:lnTo>
                <a:close/>
                <a:moveTo>
                  <a:pt x="168" y="0"/>
                </a:move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2" y="4"/>
                  <a:pt x="32" y="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50"/>
                  <a:pt x="34" y="52"/>
                  <a:pt x="36" y="52"/>
                </a:cubicBezTo>
                <a:cubicBezTo>
                  <a:pt x="38" y="52"/>
                  <a:pt x="40" y="50"/>
                  <a:pt x="40" y="48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46"/>
                  <a:pt x="66" y="48"/>
                  <a:pt x="68" y="48"/>
                </a:cubicBezTo>
                <a:cubicBezTo>
                  <a:pt x="70" y="48"/>
                  <a:pt x="72" y="46"/>
                  <a:pt x="72" y="44"/>
                </a:cubicBezTo>
                <a:cubicBezTo>
                  <a:pt x="72" y="8"/>
                  <a:pt x="72" y="8"/>
                  <a:pt x="72" y="8"/>
                </a:cubicBezTo>
                <a:cubicBezTo>
                  <a:pt x="136" y="8"/>
                  <a:pt x="136" y="8"/>
                  <a:pt x="136" y="8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6" y="62"/>
                  <a:pt x="138" y="64"/>
                  <a:pt x="140" y="64"/>
                </a:cubicBezTo>
                <a:cubicBezTo>
                  <a:pt x="142" y="64"/>
                  <a:pt x="144" y="62"/>
                  <a:pt x="144" y="60"/>
                </a:cubicBezTo>
                <a:cubicBezTo>
                  <a:pt x="144" y="8"/>
                  <a:pt x="144" y="8"/>
                  <a:pt x="144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68"/>
                  <a:pt x="168" y="68"/>
                  <a:pt x="168" y="68"/>
                </a:cubicBezTo>
                <a:cubicBezTo>
                  <a:pt x="156" y="68"/>
                  <a:pt x="156" y="68"/>
                  <a:pt x="156" y="68"/>
                </a:cubicBezTo>
                <a:cubicBezTo>
                  <a:pt x="154" y="68"/>
                  <a:pt x="152" y="70"/>
                  <a:pt x="152" y="72"/>
                </a:cubicBezTo>
                <a:cubicBezTo>
                  <a:pt x="152" y="74"/>
                  <a:pt x="154" y="76"/>
                  <a:pt x="156" y="76"/>
                </a:cubicBezTo>
                <a:cubicBezTo>
                  <a:pt x="168" y="76"/>
                  <a:pt x="168" y="76"/>
                  <a:pt x="168" y="76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56" y="144"/>
                  <a:pt x="156" y="144"/>
                  <a:pt x="15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56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8" y="24"/>
                  <a:pt x="48" y="24"/>
                  <a:pt x="48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16"/>
                </a:lnTo>
                <a:close/>
                <a:moveTo>
                  <a:pt x="152" y="112"/>
                </a:moveTo>
                <a:cubicBezTo>
                  <a:pt x="160" y="112"/>
                  <a:pt x="160" y="112"/>
                  <a:pt x="160" y="112"/>
                </a:cubicBezTo>
                <a:cubicBezTo>
                  <a:pt x="160" y="104"/>
                  <a:pt x="160" y="104"/>
                  <a:pt x="160" y="104"/>
                </a:cubicBezTo>
                <a:cubicBezTo>
                  <a:pt x="152" y="104"/>
                  <a:pt x="152" y="104"/>
                  <a:pt x="152" y="104"/>
                </a:cubicBezTo>
                <a:lnTo>
                  <a:pt x="152" y="112"/>
                </a:lnTo>
                <a:close/>
                <a:moveTo>
                  <a:pt x="48" y="40"/>
                </a:moveTo>
                <a:cubicBezTo>
                  <a:pt x="56" y="40"/>
                  <a:pt x="56" y="40"/>
                  <a:pt x="56" y="40"/>
                </a:cubicBezTo>
                <a:cubicBezTo>
                  <a:pt x="56" y="32"/>
                  <a:pt x="56" y="32"/>
                  <a:pt x="56" y="32"/>
                </a:cubicBezTo>
                <a:cubicBezTo>
                  <a:pt x="48" y="32"/>
                  <a:pt x="48" y="32"/>
                  <a:pt x="48" y="32"/>
                </a:cubicBezTo>
                <a:lnTo>
                  <a:pt x="48" y="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4" name="Freeform 591"/>
          <p:cNvSpPr>
            <a:spLocks noEditPoints="1"/>
          </p:cNvSpPr>
          <p:nvPr/>
        </p:nvSpPr>
        <p:spPr bwMode="auto">
          <a:xfrm>
            <a:off x="2816283" y="2339710"/>
            <a:ext cx="449925" cy="461768"/>
          </a:xfrm>
          <a:custGeom>
            <a:avLst/>
            <a:gdLst>
              <a:gd name="T0" fmla="*/ 56 w 176"/>
              <a:gd name="T1" fmla="*/ 120 h 176"/>
              <a:gd name="T2" fmla="*/ 120 w 176"/>
              <a:gd name="T3" fmla="*/ 120 h 176"/>
              <a:gd name="T4" fmla="*/ 88 w 176"/>
              <a:gd name="T5" fmla="*/ 144 h 176"/>
              <a:gd name="T6" fmla="*/ 88 w 176"/>
              <a:gd name="T7" fmla="*/ 96 h 176"/>
              <a:gd name="T8" fmla="*/ 88 w 176"/>
              <a:gd name="T9" fmla="*/ 144 h 176"/>
              <a:gd name="T10" fmla="*/ 8 w 176"/>
              <a:gd name="T11" fmla="*/ 0 h 176"/>
              <a:gd name="T12" fmla="*/ 0 w 176"/>
              <a:gd name="T13" fmla="*/ 128 h 176"/>
              <a:gd name="T14" fmla="*/ 16 w 176"/>
              <a:gd name="T15" fmla="*/ 136 h 176"/>
              <a:gd name="T16" fmla="*/ 32 w 176"/>
              <a:gd name="T17" fmla="*/ 176 h 176"/>
              <a:gd name="T18" fmla="*/ 160 w 176"/>
              <a:gd name="T19" fmla="*/ 160 h 176"/>
              <a:gd name="T20" fmla="*/ 168 w 176"/>
              <a:gd name="T21" fmla="*/ 136 h 176"/>
              <a:gd name="T22" fmla="*/ 176 w 176"/>
              <a:gd name="T23" fmla="*/ 8 h 176"/>
              <a:gd name="T24" fmla="*/ 152 w 176"/>
              <a:gd name="T25" fmla="*/ 160 h 176"/>
              <a:gd name="T26" fmla="*/ 32 w 176"/>
              <a:gd name="T27" fmla="*/ 168 h 176"/>
              <a:gd name="T28" fmla="*/ 24 w 176"/>
              <a:gd name="T29" fmla="*/ 88 h 176"/>
              <a:gd name="T30" fmla="*/ 48 w 176"/>
              <a:gd name="T31" fmla="*/ 80 h 176"/>
              <a:gd name="T32" fmla="*/ 88 w 176"/>
              <a:gd name="T33" fmla="*/ 64 h 176"/>
              <a:gd name="T34" fmla="*/ 128 w 176"/>
              <a:gd name="T35" fmla="*/ 80 h 176"/>
              <a:gd name="T36" fmla="*/ 152 w 176"/>
              <a:gd name="T37" fmla="*/ 88 h 176"/>
              <a:gd name="T38" fmla="*/ 168 w 176"/>
              <a:gd name="T39" fmla="*/ 128 h 176"/>
              <a:gd name="T40" fmla="*/ 160 w 176"/>
              <a:gd name="T41" fmla="*/ 88 h 176"/>
              <a:gd name="T42" fmla="*/ 128 w 176"/>
              <a:gd name="T43" fmla="*/ 72 h 176"/>
              <a:gd name="T44" fmla="*/ 76 w 176"/>
              <a:gd name="T45" fmla="*/ 56 h 176"/>
              <a:gd name="T46" fmla="*/ 32 w 176"/>
              <a:gd name="T47" fmla="*/ 72 h 176"/>
              <a:gd name="T48" fmla="*/ 16 w 176"/>
              <a:gd name="T49" fmla="*/ 128 h 176"/>
              <a:gd name="T50" fmla="*/ 8 w 176"/>
              <a:gd name="T51" fmla="*/ 8 h 176"/>
              <a:gd name="T52" fmla="*/ 168 w 176"/>
              <a:gd name="T53" fmla="*/ 128 h 176"/>
              <a:gd name="T54" fmla="*/ 36 w 176"/>
              <a:gd name="T55" fmla="*/ 64 h 176"/>
              <a:gd name="T56" fmla="*/ 39 w 176"/>
              <a:gd name="T57" fmla="*/ 57 h 176"/>
              <a:gd name="T58" fmla="*/ 60 w 176"/>
              <a:gd name="T59" fmla="*/ 48 h 176"/>
              <a:gd name="T60" fmla="*/ 60 w 176"/>
              <a:gd name="T61" fmla="*/ 40 h 176"/>
              <a:gd name="T62" fmla="*/ 39 w 176"/>
              <a:gd name="T63" fmla="*/ 31 h 176"/>
              <a:gd name="T64" fmla="*/ 36 w 176"/>
              <a:gd name="T65" fmla="*/ 24 h 176"/>
              <a:gd name="T66" fmla="*/ 17 w 176"/>
              <a:gd name="T67" fmla="*/ 41 h 176"/>
              <a:gd name="T68" fmla="*/ 17 w 176"/>
              <a:gd name="T69" fmla="*/ 47 h 176"/>
              <a:gd name="T70" fmla="*/ 88 w 176"/>
              <a:gd name="T71" fmla="*/ 104 h 176"/>
              <a:gd name="T72" fmla="*/ 88 w 176"/>
              <a:gd name="T73" fmla="*/ 136 h 176"/>
              <a:gd name="T74" fmla="*/ 88 w 176"/>
              <a:gd name="T75" fmla="*/ 104 h 176"/>
              <a:gd name="T76" fmla="*/ 80 w 176"/>
              <a:gd name="T77" fmla="*/ 120 h 176"/>
              <a:gd name="T78" fmla="*/ 96 w 176"/>
              <a:gd name="T79" fmla="*/ 120 h 176"/>
              <a:gd name="T80" fmla="*/ 116 w 176"/>
              <a:gd name="T81" fmla="*/ 48 h 176"/>
              <a:gd name="T82" fmla="*/ 137 w 176"/>
              <a:gd name="T83" fmla="*/ 57 h 176"/>
              <a:gd name="T84" fmla="*/ 140 w 176"/>
              <a:gd name="T85" fmla="*/ 64 h 176"/>
              <a:gd name="T86" fmla="*/ 159 w 176"/>
              <a:gd name="T87" fmla="*/ 47 h 176"/>
              <a:gd name="T88" fmla="*/ 159 w 176"/>
              <a:gd name="T89" fmla="*/ 41 h 176"/>
              <a:gd name="T90" fmla="*/ 140 w 176"/>
              <a:gd name="T91" fmla="*/ 24 h 176"/>
              <a:gd name="T92" fmla="*/ 137 w 176"/>
              <a:gd name="T93" fmla="*/ 31 h 176"/>
              <a:gd name="T94" fmla="*/ 116 w 176"/>
              <a:gd name="T95" fmla="*/ 40 h 176"/>
              <a:gd name="T96" fmla="*/ 116 w 176"/>
              <a:gd name="T97" fmla="*/ 48 h 176"/>
              <a:gd name="T98" fmla="*/ 128 w 176"/>
              <a:gd name="T99" fmla="*/ 96 h 176"/>
              <a:gd name="T100" fmla="*/ 144 w 176"/>
              <a:gd name="T101" fmla="*/ 96 h 176"/>
              <a:gd name="T102" fmla="*/ 136 w 176"/>
              <a:gd name="T103" fmla="*/ 112 h 176"/>
              <a:gd name="T104" fmla="*/ 136 w 176"/>
              <a:gd name="T105" fmla="*/ 120 h 176"/>
              <a:gd name="T106" fmla="*/ 136 w 176"/>
              <a:gd name="T107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76">
                <a:moveTo>
                  <a:pt x="88" y="88"/>
                </a:moveTo>
                <a:cubicBezTo>
                  <a:pt x="70" y="88"/>
                  <a:pt x="56" y="102"/>
                  <a:pt x="56" y="120"/>
                </a:cubicBezTo>
                <a:cubicBezTo>
                  <a:pt x="56" y="138"/>
                  <a:pt x="70" y="152"/>
                  <a:pt x="88" y="152"/>
                </a:cubicBezTo>
                <a:cubicBezTo>
                  <a:pt x="106" y="152"/>
                  <a:pt x="120" y="138"/>
                  <a:pt x="120" y="120"/>
                </a:cubicBezTo>
                <a:cubicBezTo>
                  <a:pt x="120" y="102"/>
                  <a:pt x="106" y="88"/>
                  <a:pt x="88" y="88"/>
                </a:cubicBezTo>
                <a:close/>
                <a:moveTo>
                  <a:pt x="88" y="144"/>
                </a:moveTo>
                <a:cubicBezTo>
                  <a:pt x="75" y="144"/>
                  <a:pt x="64" y="133"/>
                  <a:pt x="64" y="120"/>
                </a:cubicBezTo>
                <a:cubicBezTo>
                  <a:pt x="64" y="107"/>
                  <a:pt x="75" y="96"/>
                  <a:pt x="88" y="96"/>
                </a:cubicBezTo>
                <a:cubicBezTo>
                  <a:pt x="101" y="96"/>
                  <a:pt x="112" y="107"/>
                  <a:pt x="112" y="120"/>
                </a:cubicBezTo>
                <a:cubicBezTo>
                  <a:pt x="112" y="133"/>
                  <a:pt x="101" y="144"/>
                  <a:pt x="88" y="144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2"/>
                  <a:pt x="4" y="136"/>
                  <a:pt x="8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16" y="169"/>
                  <a:pt x="23" y="176"/>
                  <a:pt x="32" y="176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53" y="176"/>
                  <a:pt x="160" y="169"/>
                  <a:pt x="160" y="160"/>
                </a:cubicBezTo>
                <a:cubicBezTo>
                  <a:pt x="160" y="136"/>
                  <a:pt x="160" y="136"/>
                  <a:pt x="160" y="136"/>
                </a:cubicBezTo>
                <a:cubicBezTo>
                  <a:pt x="168" y="136"/>
                  <a:pt x="168" y="136"/>
                  <a:pt x="168" y="136"/>
                </a:cubicBezTo>
                <a:cubicBezTo>
                  <a:pt x="172" y="136"/>
                  <a:pt x="176" y="132"/>
                  <a:pt x="176" y="128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52" y="160"/>
                </a:moveTo>
                <a:cubicBezTo>
                  <a:pt x="152" y="164"/>
                  <a:pt x="148" y="168"/>
                  <a:pt x="144" y="168"/>
                </a:cubicBezTo>
                <a:cubicBezTo>
                  <a:pt x="32" y="168"/>
                  <a:pt x="32" y="168"/>
                  <a:pt x="32" y="168"/>
                </a:cubicBezTo>
                <a:cubicBezTo>
                  <a:pt x="28" y="168"/>
                  <a:pt x="24" y="164"/>
                  <a:pt x="24" y="160"/>
                </a:cubicBezTo>
                <a:cubicBezTo>
                  <a:pt x="24" y="88"/>
                  <a:pt x="24" y="88"/>
                  <a:pt x="24" y="88"/>
                </a:cubicBezTo>
                <a:cubicBezTo>
                  <a:pt x="24" y="84"/>
                  <a:pt x="28" y="80"/>
                  <a:pt x="32" y="80"/>
                </a:cubicBezTo>
                <a:cubicBezTo>
                  <a:pt x="48" y="80"/>
                  <a:pt x="48" y="80"/>
                  <a:pt x="48" y="80"/>
                </a:cubicBezTo>
                <a:cubicBezTo>
                  <a:pt x="64" y="80"/>
                  <a:pt x="64" y="64"/>
                  <a:pt x="76" y="64"/>
                </a:cubicBezTo>
                <a:cubicBezTo>
                  <a:pt x="84" y="64"/>
                  <a:pt x="88" y="64"/>
                  <a:pt x="88" y="64"/>
                </a:cubicBezTo>
                <a:cubicBezTo>
                  <a:pt x="88" y="64"/>
                  <a:pt x="92" y="64"/>
                  <a:pt x="100" y="64"/>
                </a:cubicBezTo>
                <a:cubicBezTo>
                  <a:pt x="112" y="64"/>
                  <a:pt x="112" y="80"/>
                  <a:pt x="128" y="80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48" y="80"/>
                  <a:pt x="152" y="84"/>
                  <a:pt x="152" y="88"/>
                </a:cubicBezTo>
                <a:lnTo>
                  <a:pt x="152" y="160"/>
                </a:lnTo>
                <a:close/>
                <a:moveTo>
                  <a:pt x="168" y="128"/>
                </a:moveTo>
                <a:cubicBezTo>
                  <a:pt x="160" y="128"/>
                  <a:pt x="160" y="128"/>
                  <a:pt x="160" y="128"/>
                </a:cubicBezTo>
                <a:cubicBezTo>
                  <a:pt x="160" y="88"/>
                  <a:pt x="160" y="88"/>
                  <a:pt x="160" y="88"/>
                </a:cubicBezTo>
                <a:cubicBezTo>
                  <a:pt x="160" y="79"/>
                  <a:pt x="153" y="72"/>
                  <a:pt x="144" y="72"/>
                </a:cubicBezTo>
                <a:cubicBezTo>
                  <a:pt x="128" y="72"/>
                  <a:pt x="128" y="72"/>
                  <a:pt x="128" y="72"/>
                </a:cubicBezTo>
                <a:cubicBezTo>
                  <a:pt x="116" y="72"/>
                  <a:pt x="116" y="56"/>
                  <a:pt x="100" y="56"/>
                </a:cubicBezTo>
                <a:cubicBezTo>
                  <a:pt x="76" y="56"/>
                  <a:pt x="76" y="56"/>
                  <a:pt x="76" y="56"/>
                </a:cubicBezTo>
                <a:cubicBezTo>
                  <a:pt x="60" y="56"/>
                  <a:pt x="60" y="72"/>
                  <a:pt x="48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23" y="72"/>
                  <a:pt x="16" y="79"/>
                  <a:pt x="16" y="88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8" y="128"/>
                  <a:pt x="8" y="128"/>
                  <a:pt x="8" y="128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28"/>
                </a:lnTo>
                <a:close/>
                <a:moveTo>
                  <a:pt x="33" y="63"/>
                </a:moveTo>
                <a:cubicBezTo>
                  <a:pt x="34" y="64"/>
                  <a:pt x="35" y="64"/>
                  <a:pt x="36" y="64"/>
                </a:cubicBezTo>
                <a:cubicBezTo>
                  <a:pt x="38" y="64"/>
                  <a:pt x="40" y="62"/>
                  <a:pt x="40" y="60"/>
                </a:cubicBezTo>
                <a:cubicBezTo>
                  <a:pt x="40" y="59"/>
                  <a:pt x="40" y="58"/>
                  <a:pt x="39" y="57"/>
                </a:cubicBezTo>
                <a:cubicBezTo>
                  <a:pt x="30" y="48"/>
                  <a:pt x="30" y="48"/>
                  <a:pt x="30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2" y="48"/>
                  <a:pt x="64" y="46"/>
                  <a:pt x="64" y="44"/>
                </a:cubicBezTo>
                <a:cubicBezTo>
                  <a:pt x="64" y="42"/>
                  <a:pt x="62" y="40"/>
                  <a:pt x="60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9" y="31"/>
                  <a:pt x="39" y="31"/>
                  <a:pt x="39" y="31"/>
                </a:cubicBezTo>
                <a:cubicBezTo>
                  <a:pt x="40" y="30"/>
                  <a:pt x="40" y="29"/>
                  <a:pt x="40" y="28"/>
                </a:cubicBezTo>
                <a:cubicBezTo>
                  <a:pt x="40" y="26"/>
                  <a:pt x="38" y="24"/>
                  <a:pt x="36" y="24"/>
                </a:cubicBezTo>
                <a:cubicBezTo>
                  <a:pt x="35" y="24"/>
                  <a:pt x="34" y="24"/>
                  <a:pt x="33" y="25"/>
                </a:cubicBezTo>
                <a:cubicBezTo>
                  <a:pt x="17" y="41"/>
                  <a:pt x="17" y="41"/>
                  <a:pt x="17" y="41"/>
                </a:cubicBezTo>
                <a:cubicBezTo>
                  <a:pt x="16" y="42"/>
                  <a:pt x="16" y="43"/>
                  <a:pt x="16" y="44"/>
                </a:cubicBezTo>
                <a:cubicBezTo>
                  <a:pt x="16" y="45"/>
                  <a:pt x="16" y="46"/>
                  <a:pt x="17" y="47"/>
                </a:cubicBezTo>
                <a:lnTo>
                  <a:pt x="33" y="63"/>
                </a:lnTo>
                <a:close/>
                <a:moveTo>
                  <a:pt x="88" y="104"/>
                </a:moveTo>
                <a:cubicBezTo>
                  <a:pt x="79" y="104"/>
                  <a:pt x="72" y="111"/>
                  <a:pt x="72" y="120"/>
                </a:cubicBezTo>
                <a:cubicBezTo>
                  <a:pt x="72" y="129"/>
                  <a:pt x="79" y="136"/>
                  <a:pt x="88" y="136"/>
                </a:cubicBezTo>
                <a:cubicBezTo>
                  <a:pt x="97" y="136"/>
                  <a:pt x="104" y="129"/>
                  <a:pt x="104" y="120"/>
                </a:cubicBezTo>
                <a:cubicBezTo>
                  <a:pt x="104" y="111"/>
                  <a:pt x="97" y="104"/>
                  <a:pt x="88" y="104"/>
                </a:cubicBezTo>
                <a:close/>
                <a:moveTo>
                  <a:pt x="88" y="128"/>
                </a:moveTo>
                <a:cubicBezTo>
                  <a:pt x="84" y="128"/>
                  <a:pt x="80" y="124"/>
                  <a:pt x="80" y="120"/>
                </a:cubicBezTo>
                <a:cubicBezTo>
                  <a:pt x="80" y="116"/>
                  <a:pt x="84" y="112"/>
                  <a:pt x="88" y="112"/>
                </a:cubicBezTo>
                <a:cubicBezTo>
                  <a:pt x="92" y="112"/>
                  <a:pt x="96" y="116"/>
                  <a:pt x="96" y="120"/>
                </a:cubicBezTo>
                <a:cubicBezTo>
                  <a:pt x="96" y="124"/>
                  <a:pt x="92" y="128"/>
                  <a:pt x="88" y="128"/>
                </a:cubicBezTo>
                <a:close/>
                <a:moveTo>
                  <a:pt x="116" y="48"/>
                </a:moveTo>
                <a:cubicBezTo>
                  <a:pt x="146" y="48"/>
                  <a:pt x="146" y="48"/>
                  <a:pt x="146" y="48"/>
                </a:cubicBezTo>
                <a:cubicBezTo>
                  <a:pt x="137" y="57"/>
                  <a:pt x="137" y="57"/>
                  <a:pt x="137" y="57"/>
                </a:cubicBezTo>
                <a:cubicBezTo>
                  <a:pt x="136" y="58"/>
                  <a:pt x="136" y="59"/>
                  <a:pt x="136" y="60"/>
                </a:cubicBezTo>
                <a:cubicBezTo>
                  <a:pt x="136" y="62"/>
                  <a:pt x="138" y="64"/>
                  <a:pt x="140" y="64"/>
                </a:cubicBezTo>
                <a:cubicBezTo>
                  <a:pt x="141" y="64"/>
                  <a:pt x="142" y="64"/>
                  <a:pt x="143" y="63"/>
                </a:cubicBezTo>
                <a:cubicBezTo>
                  <a:pt x="159" y="47"/>
                  <a:pt x="159" y="47"/>
                  <a:pt x="159" y="47"/>
                </a:cubicBezTo>
                <a:cubicBezTo>
                  <a:pt x="160" y="46"/>
                  <a:pt x="160" y="45"/>
                  <a:pt x="160" y="44"/>
                </a:cubicBezTo>
                <a:cubicBezTo>
                  <a:pt x="160" y="43"/>
                  <a:pt x="160" y="42"/>
                  <a:pt x="159" y="41"/>
                </a:cubicBezTo>
                <a:cubicBezTo>
                  <a:pt x="143" y="25"/>
                  <a:pt x="143" y="25"/>
                  <a:pt x="143" y="25"/>
                </a:cubicBezTo>
                <a:cubicBezTo>
                  <a:pt x="142" y="24"/>
                  <a:pt x="141" y="24"/>
                  <a:pt x="140" y="24"/>
                </a:cubicBezTo>
                <a:cubicBezTo>
                  <a:pt x="138" y="24"/>
                  <a:pt x="136" y="26"/>
                  <a:pt x="136" y="28"/>
                </a:cubicBezTo>
                <a:cubicBezTo>
                  <a:pt x="136" y="29"/>
                  <a:pt x="136" y="30"/>
                  <a:pt x="137" y="31"/>
                </a:cubicBezTo>
                <a:cubicBezTo>
                  <a:pt x="146" y="40"/>
                  <a:pt x="146" y="40"/>
                  <a:pt x="146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4" y="40"/>
                  <a:pt x="112" y="42"/>
                  <a:pt x="112" y="44"/>
                </a:cubicBezTo>
                <a:cubicBezTo>
                  <a:pt x="112" y="46"/>
                  <a:pt x="114" y="48"/>
                  <a:pt x="116" y="48"/>
                </a:cubicBezTo>
                <a:close/>
                <a:moveTo>
                  <a:pt x="136" y="88"/>
                </a:moveTo>
                <a:cubicBezTo>
                  <a:pt x="132" y="88"/>
                  <a:pt x="128" y="92"/>
                  <a:pt x="128" y="96"/>
                </a:cubicBezTo>
                <a:cubicBezTo>
                  <a:pt x="128" y="100"/>
                  <a:pt x="132" y="104"/>
                  <a:pt x="136" y="104"/>
                </a:cubicBezTo>
                <a:cubicBezTo>
                  <a:pt x="140" y="104"/>
                  <a:pt x="144" y="100"/>
                  <a:pt x="144" y="96"/>
                </a:cubicBezTo>
                <a:cubicBezTo>
                  <a:pt x="144" y="92"/>
                  <a:pt x="140" y="88"/>
                  <a:pt x="136" y="88"/>
                </a:cubicBezTo>
                <a:close/>
                <a:moveTo>
                  <a:pt x="136" y="112"/>
                </a:moveTo>
                <a:cubicBezTo>
                  <a:pt x="134" y="112"/>
                  <a:pt x="132" y="114"/>
                  <a:pt x="132" y="116"/>
                </a:cubicBezTo>
                <a:cubicBezTo>
                  <a:pt x="132" y="118"/>
                  <a:pt x="134" y="120"/>
                  <a:pt x="136" y="120"/>
                </a:cubicBezTo>
                <a:cubicBezTo>
                  <a:pt x="138" y="120"/>
                  <a:pt x="140" y="118"/>
                  <a:pt x="140" y="116"/>
                </a:cubicBezTo>
                <a:cubicBezTo>
                  <a:pt x="140" y="114"/>
                  <a:pt x="138" y="112"/>
                  <a:pt x="136" y="1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5" name="Freeform 592"/>
          <p:cNvSpPr>
            <a:spLocks noEditPoints="1"/>
          </p:cNvSpPr>
          <p:nvPr/>
        </p:nvSpPr>
        <p:spPr bwMode="auto">
          <a:xfrm>
            <a:off x="3692453" y="2339710"/>
            <a:ext cx="449925" cy="461768"/>
          </a:xfrm>
          <a:custGeom>
            <a:avLst/>
            <a:gdLst>
              <a:gd name="T0" fmla="*/ 40 w 176"/>
              <a:gd name="T1" fmla="*/ 120 h 176"/>
              <a:gd name="T2" fmla="*/ 104 w 176"/>
              <a:gd name="T3" fmla="*/ 120 h 176"/>
              <a:gd name="T4" fmla="*/ 72 w 176"/>
              <a:gd name="T5" fmla="*/ 144 h 176"/>
              <a:gd name="T6" fmla="*/ 72 w 176"/>
              <a:gd name="T7" fmla="*/ 96 h 176"/>
              <a:gd name="T8" fmla="*/ 72 w 176"/>
              <a:gd name="T9" fmla="*/ 144 h 176"/>
              <a:gd name="T10" fmla="*/ 116 w 176"/>
              <a:gd name="T11" fmla="*/ 116 h 176"/>
              <a:gd name="T12" fmla="*/ 124 w 176"/>
              <a:gd name="T13" fmla="*/ 116 h 176"/>
              <a:gd name="T14" fmla="*/ 120 w 176"/>
              <a:gd name="T15" fmla="*/ 88 h 176"/>
              <a:gd name="T16" fmla="*/ 120 w 176"/>
              <a:gd name="T17" fmla="*/ 104 h 176"/>
              <a:gd name="T18" fmla="*/ 120 w 176"/>
              <a:gd name="T19" fmla="*/ 88 h 176"/>
              <a:gd name="T20" fmla="*/ 56 w 176"/>
              <a:gd name="T21" fmla="*/ 120 h 176"/>
              <a:gd name="T22" fmla="*/ 88 w 176"/>
              <a:gd name="T23" fmla="*/ 120 h 176"/>
              <a:gd name="T24" fmla="*/ 72 w 176"/>
              <a:gd name="T25" fmla="*/ 128 h 176"/>
              <a:gd name="T26" fmla="*/ 72 w 176"/>
              <a:gd name="T27" fmla="*/ 112 h 176"/>
              <a:gd name="T28" fmla="*/ 72 w 176"/>
              <a:gd name="T29" fmla="*/ 128 h 176"/>
              <a:gd name="T30" fmla="*/ 152 w 176"/>
              <a:gd name="T31" fmla="*/ 56 h 176"/>
              <a:gd name="T32" fmla="*/ 152 w 176"/>
              <a:gd name="T33" fmla="*/ 64 h 176"/>
              <a:gd name="T34" fmla="*/ 160 w 176"/>
              <a:gd name="T35" fmla="*/ 40 h 176"/>
              <a:gd name="T36" fmla="*/ 144 w 176"/>
              <a:gd name="T37" fmla="*/ 40 h 176"/>
              <a:gd name="T38" fmla="*/ 160 w 176"/>
              <a:gd name="T39" fmla="*/ 40 h 176"/>
              <a:gd name="T40" fmla="*/ 112 w 176"/>
              <a:gd name="T41" fmla="*/ 72 h 176"/>
              <a:gd name="T42" fmla="*/ 60 w 176"/>
              <a:gd name="T43" fmla="*/ 56 h 176"/>
              <a:gd name="T44" fmla="*/ 16 w 176"/>
              <a:gd name="T45" fmla="*/ 72 h 176"/>
              <a:gd name="T46" fmla="*/ 0 w 176"/>
              <a:gd name="T47" fmla="*/ 160 h 176"/>
              <a:gd name="T48" fmla="*/ 128 w 176"/>
              <a:gd name="T49" fmla="*/ 176 h 176"/>
              <a:gd name="T50" fmla="*/ 144 w 176"/>
              <a:gd name="T51" fmla="*/ 88 h 176"/>
              <a:gd name="T52" fmla="*/ 136 w 176"/>
              <a:gd name="T53" fmla="*/ 160 h 176"/>
              <a:gd name="T54" fmla="*/ 16 w 176"/>
              <a:gd name="T55" fmla="*/ 168 h 176"/>
              <a:gd name="T56" fmla="*/ 8 w 176"/>
              <a:gd name="T57" fmla="*/ 88 h 176"/>
              <a:gd name="T58" fmla="*/ 32 w 176"/>
              <a:gd name="T59" fmla="*/ 80 h 176"/>
              <a:gd name="T60" fmla="*/ 72 w 176"/>
              <a:gd name="T61" fmla="*/ 64 h 176"/>
              <a:gd name="T62" fmla="*/ 112 w 176"/>
              <a:gd name="T63" fmla="*/ 80 h 176"/>
              <a:gd name="T64" fmla="*/ 136 w 176"/>
              <a:gd name="T65" fmla="*/ 88 h 176"/>
              <a:gd name="T66" fmla="*/ 160 w 176"/>
              <a:gd name="T67" fmla="*/ 16 h 176"/>
              <a:gd name="T68" fmla="*/ 116 w 176"/>
              <a:gd name="T69" fmla="*/ 0 h 176"/>
              <a:gd name="T70" fmla="*/ 64 w 176"/>
              <a:gd name="T71" fmla="*/ 16 h 176"/>
              <a:gd name="T72" fmla="*/ 32 w 176"/>
              <a:gd name="T73" fmla="*/ 32 h 176"/>
              <a:gd name="T74" fmla="*/ 38 w 176"/>
              <a:gd name="T75" fmla="*/ 60 h 176"/>
              <a:gd name="T76" fmla="*/ 40 w 176"/>
              <a:gd name="T77" fmla="*/ 32 h 176"/>
              <a:gd name="T78" fmla="*/ 64 w 176"/>
              <a:gd name="T79" fmla="*/ 24 h 176"/>
              <a:gd name="T80" fmla="*/ 104 w 176"/>
              <a:gd name="T81" fmla="*/ 8 h 176"/>
              <a:gd name="T82" fmla="*/ 144 w 176"/>
              <a:gd name="T83" fmla="*/ 24 h 176"/>
              <a:gd name="T84" fmla="*/ 168 w 176"/>
              <a:gd name="T85" fmla="*/ 32 h 176"/>
              <a:gd name="T86" fmla="*/ 160 w 176"/>
              <a:gd name="T87" fmla="*/ 112 h 176"/>
              <a:gd name="T88" fmla="*/ 152 w 176"/>
              <a:gd name="T89" fmla="*/ 120 h 176"/>
              <a:gd name="T90" fmla="*/ 176 w 176"/>
              <a:gd name="T91" fmla="*/ 104 h 176"/>
              <a:gd name="T92" fmla="*/ 160 w 176"/>
              <a:gd name="T93" fmla="*/ 16 h 176"/>
              <a:gd name="T94" fmla="*/ 103 w 176"/>
              <a:gd name="T95" fmla="*/ 56 h 176"/>
              <a:gd name="T96" fmla="*/ 112 w 176"/>
              <a:gd name="T97" fmla="*/ 64 h 176"/>
              <a:gd name="T98" fmla="*/ 104 w 176"/>
              <a:gd name="T99" fmla="*/ 48 h 176"/>
              <a:gd name="T100" fmla="*/ 128 w 176"/>
              <a:gd name="T101" fmla="*/ 64 h 176"/>
              <a:gd name="T102" fmla="*/ 136 w 176"/>
              <a:gd name="T103" fmla="*/ 64 h 176"/>
              <a:gd name="T104" fmla="*/ 76 w 176"/>
              <a:gd name="T105" fmla="*/ 48 h 176"/>
              <a:gd name="T106" fmla="*/ 86 w 176"/>
              <a:gd name="T107" fmla="*/ 48 h 176"/>
              <a:gd name="T108" fmla="*/ 128 w 176"/>
              <a:gd name="T109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72" y="88"/>
                </a:moveTo>
                <a:cubicBezTo>
                  <a:pt x="54" y="88"/>
                  <a:pt x="40" y="102"/>
                  <a:pt x="40" y="120"/>
                </a:cubicBezTo>
                <a:cubicBezTo>
                  <a:pt x="40" y="138"/>
                  <a:pt x="54" y="152"/>
                  <a:pt x="72" y="152"/>
                </a:cubicBezTo>
                <a:cubicBezTo>
                  <a:pt x="90" y="152"/>
                  <a:pt x="104" y="138"/>
                  <a:pt x="104" y="120"/>
                </a:cubicBezTo>
                <a:cubicBezTo>
                  <a:pt x="104" y="102"/>
                  <a:pt x="90" y="88"/>
                  <a:pt x="72" y="88"/>
                </a:cubicBezTo>
                <a:close/>
                <a:moveTo>
                  <a:pt x="72" y="144"/>
                </a:moveTo>
                <a:cubicBezTo>
                  <a:pt x="59" y="144"/>
                  <a:pt x="48" y="133"/>
                  <a:pt x="48" y="120"/>
                </a:cubicBezTo>
                <a:cubicBezTo>
                  <a:pt x="48" y="107"/>
                  <a:pt x="59" y="96"/>
                  <a:pt x="72" y="96"/>
                </a:cubicBezTo>
                <a:cubicBezTo>
                  <a:pt x="85" y="96"/>
                  <a:pt x="96" y="107"/>
                  <a:pt x="96" y="120"/>
                </a:cubicBezTo>
                <a:cubicBezTo>
                  <a:pt x="96" y="133"/>
                  <a:pt x="85" y="144"/>
                  <a:pt x="72" y="144"/>
                </a:cubicBezTo>
                <a:close/>
                <a:moveTo>
                  <a:pt x="120" y="112"/>
                </a:moveTo>
                <a:cubicBezTo>
                  <a:pt x="118" y="112"/>
                  <a:pt x="116" y="114"/>
                  <a:pt x="116" y="116"/>
                </a:cubicBezTo>
                <a:cubicBezTo>
                  <a:pt x="116" y="118"/>
                  <a:pt x="118" y="120"/>
                  <a:pt x="120" y="120"/>
                </a:cubicBezTo>
                <a:cubicBezTo>
                  <a:pt x="122" y="120"/>
                  <a:pt x="124" y="118"/>
                  <a:pt x="124" y="116"/>
                </a:cubicBezTo>
                <a:cubicBezTo>
                  <a:pt x="124" y="114"/>
                  <a:pt x="122" y="112"/>
                  <a:pt x="120" y="112"/>
                </a:cubicBezTo>
                <a:close/>
                <a:moveTo>
                  <a:pt x="120" y="88"/>
                </a:moveTo>
                <a:cubicBezTo>
                  <a:pt x="116" y="88"/>
                  <a:pt x="112" y="92"/>
                  <a:pt x="112" y="96"/>
                </a:cubicBezTo>
                <a:cubicBezTo>
                  <a:pt x="112" y="100"/>
                  <a:pt x="116" y="104"/>
                  <a:pt x="120" y="104"/>
                </a:cubicBezTo>
                <a:cubicBezTo>
                  <a:pt x="124" y="104"/>
                  <a:pt x="128" y="100"/>
                  <a:pt x="128" y="96"/>
                </a:cubicBezTo>
                <a:cubicBezTo>
                  <a:pt x="128" y="92"/>
                  <a:pt x="124" y="88"/>
                  <a:pt x="120" y="88"/>
                </a:cubicBezTo>
                <a:close/>
                <a:moveTo>
                  <a:pt x="72" y="104"/>
                </a:moveTo>
                <a:cubicBezTo>
                  <a:pt x="63" y="104"/>
                  <a:pt x="56" y="111"/>
                  <a:pt x="56" y="120"/>
                </a:cubicBezTo>
                <a:cubicBezTo>
                  <a:pt x="56" y="129"/>
                  <a:pt x="63" y="136"/>
                  <a:pt x="72" y="136"/>
                </a:cubicBezTo>
                <a:cubicBezTo>
                  <a:pt x="81" y="136"/>
                  <a:pt x="88" y="129"/>
                  <a:pt x="88" y="120"/>
                </a:cubicBezTo>
                <a:cubicBezTo>
                  <a:pt x="88" y="111"/>
                  <a:pt x="81" y="104"/>
                  <a:pt x="72" y="104"/>
                </a:cubicBezTo>
                <a:close/>
                <a:moveTo>
                  <a:pt x="72" y="128"/>
                </a:moveTo>
                <a:cubicBezTo>
                  <a:pt x="68" y="128"/>
                  <a:pt x="64" y="124"/>
                  <a:pt x="64" y="120"/>
                </a:cubicBezTo>
                <a:cubicBezTo>
                  <a:pt x="64" y="116"/>
                  <a:pt x="68" y="112"/>
                  <a:pt x="72" y="112"/>
                </a:cubicBezTo>
                <a:cubicBezTo>
                  <a:pt x="76" y="112"/>
                  <a:pt x="80" y="116"/>
                  <a:pt x="80" y="120"/>
                </a:cubicBezTo>
                <a:cubicBezTo>
                  <a:pt x="80" y="124"/>
                  <a:pt x="76" y="128"/>
                  <a:pt x="72" y="128"/>
                </a:cubicBezTo>
                <a:close/>
                <a:moveTo>
                  <a:pt x="156" y="60"/>
                </a:moveTo>
                <a:cubicBezTo>
                  <a:pt x="156" y="58"/>
                  <a:pt x="154" y="56"/>
                  <a:pt x="152" y="56"/>
                </a:cubicBezTo>
                <a:cubicBezTo>
                  <a:pt x="150" y="56"/>
                  <a:pt x="148" y="58"/>
                  <a:pt x="148" y="60"/>
                </a:cubicBezTo>
                <a:cubicBezTo>
                  <a:pt x="148" y="62"/>
                  <a:pt x="150" y="64"/>
                  <a:pt x="152" y="64"/>
                </a:cubicBezTo>
                <a:cubicBezTo>
                  <a:pt x="154" y="64"/>
                  <a:pt x="156" y="62"/>
                  <a:pt x="156" y="60"/>
                </a:cubicBezTo>
                <a:close/>
                <a:moveTo>
                  <a:pt x="160" y="40"/>
                </a:moveTo>
                <a:cubicBezTo>
                  <a:pt x="160" y="36"/>
                  <a:pt x="156" y="32"/>
                  <a:pt x="152" y="32"/>
                </a:cubicBezTo>
                <a:cubicBezTo>
                  <a:pt x="148" y="32"/>
                  <a:pt x="144" y="36"/>
                  <a:pt x="144" y="40"/>
                </a:cubicBezTo>
                <a:cubicBezTo>
                  <a:pt x="144" y="44"/>
                  <a:pt x="148" y="48"/>
                  <a:pt x="152" y="48"/>
                </a:cubicBezTo>
                <a:cubicBezTo>
                  <a:pt x="156" y="48"/>
                  <a:pt x="160" y="44"/>
                  <a:pt x="160" y="40"/>
                </a:cubicBezTo>
                <a:close/>
                <a:moveTo>
                  <a:pt x="128" y="72"/>
                </a:moveTo>
                <a:cubicBezTo>
                  <a:pt x="112" y="72"/>
                  <a:pt x="112" y="72"/>
                  <a:pt x="112" y="72"/>
                </a:cubicBezTo>
                <a:cubicBezTo>
                  <a:pt x="100" y="72"/>
                  <a:pt x="100" y="56"/>
                  <a:pt x="8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44" y="56"/>
                  <a:pt x="44" y="72"/>
                  <a:pt x="32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7" y="72"/>
                  <a:pt x="0" y="79"/>
                  <a:pt x="0" y="8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44" y="79"/>
                  <a:pt x="137" y="72"/>
                  <a:pt x="128" y="72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4"/>
                  <a:pt x="12" y="80"/>
                  <a:pt x="16" y="80"/>
                </a:cubicBezTo>
                <a:cubicBezTo>
                  <a:pt x="32" y="80"/>
                  <a:pt x="32" y="80"/>
                  <a:pt x="32" y="80"/>
                </a:cubicBezTo>
                <a:cubicBezTo>
                  <a:pt x="48" y="80"/>
                  <a:pt x="48" y="64"/>
                  <a:pt x="60" y="64"/>
                </a:cubicBezTo>
                <a:cubicBezTo>
                  <a:pt x="68" y="64"/>
                  <a:pt x="72" y="64"/>
                  <a:pt x="72" y="64"/>
                </a:cubicBezTo>
                <a:cubicBezTo>
                  <a:pt x="72" y="64"/>
                  <a:pt x="76" y="64"/>
                  <a:pt x="84" y="64"/>
                </a:cubicBezTo>
                <a:cubicBezTo>
                  <a:pt x="96" y="64"/>
                  <a:pt x="96" y="80"/>
                  <a:pt x="112" y="80"/>
                </a:cubicBezTo>
                <a:cubicBezTo>
                  <a:pt x="128" y="80"/>
                  <a:pt x="128" y="80"/>
                  <a:pt x="128" y="80"/>
                </a:cubicBezTo>
                <a:cubicBezTo>
                  <a:pt x="132" y="80"/>
                  <a:pt x="136" y="84"/>
                  <a:pt x="136" y="88"/>
                </a:cubicBezTo>
                <a:lnTo>
                  <a:pt x="136" y="160"/>
                </a:lnTo>
                <a:close/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76" y="0"/>
                  <a:pt x="76" y="16"/>
                  <a:pt x="64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39" y="16"/>
                  <a:pt x="32" y="23"/>
                  <a:pt x="32" y="32"/>
                </a:cubicBezTo>
                <a:cubicBezTo>
                  <a:pt x="32" y="64"/>
                  <a:pt x="32" y="64"/>
                  <a:pt x="32" y="64"/>
                </a:cubicBezTo>
                <a:cubicBezTo>
                  <a:pt x="34" y="64"/>
                  <a:pt x="35" y="63"/>
                  <a:pt x="38" y="60"/>
                </a:cubicBezTo>
                <a:cubicBezTo>
                  <a:pt x="38" y="59"/>
                  <a:pt x="39" y="58"/>
                  <a:pt x="40" y="57"/>
                </a:cubicBezTo>
                <a:cubicBezTo>
                  <a:pt x="40" y="32"/>
                  <a:pt x="40" y="32"/>
                  <a:pt x="40" y="32"/>
                </a:cubicBezTo>
                <a:cubicBezTo>
                  <a:pt x="40" y="28"/>
                  <a:pt x="44" y="24"/>
                  <a:pt x="4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80" y="24"/>
                  <a:pt x="80" y="8"/>
                  <a:pt x="92" y="8"/>
                </a:cubicBezTo>
                <a:cubicBezTo>
                  <a:pt x="100" y="8"/>
                  <a:pt x="104" y="8"/>
                  <a:pt x="104" y="8"/>
                </a:cubicBezTo>
                <a:cubicBezTo>
                  <a:pt x="104" y="8"/>
                  <a:pt x="108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08"/>
                  <a:pt x="164" y="112"/>
                  <a:pt x="160" y="112"/>
                </a:cubicBezTo>
                <a:cubicBezTo>
                  <a:pt x="152" y="112"/>
                  <a:pt x="152" y="112"/>
                  <a:pt x="152" y="112"/>
                </a:cubicBezTo>
                <a:cubicBezTo>
                  <a:pt x="152" y="120"/>
                  <a:pt x="152" y="120"/>
                  <a:pt x="152" y="120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69" y="120"/>
                  <a:pt x="176" y="113"/>
                  <a:pt x="176" y="104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95" y="51"/>
                </a:moveTo>
                <a:cubicBezTo>
                  <a:pt x="99" y="52"/>
                  <a:pt x="101" y="54"/>
                  <a:pt x="103" y="56"/>
                </a:cubicBezTo>
                <a:cubicBezTo>
                  <a:pt x="103" y="56"/>
                  <a:pt x="104" y="56"/>
                  <a:pt x="104" y="56"/>
                </a:cubicBezTo>
                <a:cubicBezTo>
                  <a:pt x="108" y="56"/>
                  <a:pt x="112" y="60"/>
                  <a:pt x="112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55"/>
                  <a:pt x="113" y="48"/>
                  <a:pt x="104" y="48"/>
                </a:cubicBezTo>
                <a:cubicBezTo>
                  <a:pt x="101" y="48"/>
                  <a:pt x="98" y="49"/>
                  <a:pt x="95" y="51"/>
                </a:cubicBezTo>
                <a:close/>
                <a:moveTo>
                  <a:pt x="128" y="64"/>
                </a:moveTo>
                <a:cubicBezTo>
                  <a:pt x="131" y="64"/>
                  <a:pt x="133" y="65"/>
                  <a:pt x="136" y="65"/>
                </a:cubicBezTo>
                <a:cubicBezTo>
                  <a:pt x="136" y="65"/>
                  <a:pt x="136" y="64"/>
                  <a:pt x="136" y="64"/>
                </a:cubicBezTo>
                <a:cubicBezTo>
                  <a:pt x="136" y="46"/>
                  <a:pt x="122" y="32"/>
                  <a:pt x="104" y="32"/>
                </a:cubicBezTo>
                <a:cubicBezTo>
                  <a:pt x="92" y="32"/>
                  <a:pt x="82" y="38"/>
                  <a:pt x="76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5" y="48"/>
                  <a:pt x="85" y="48"/>
                  <a:pt x="86" y="48"/>
                </a:cubicBezTo>
                <a:cubicBezTo>
                  <a:pt x="91" y="43"/>
                  <a:pt x="97" y="40"/>
                  <a:pt x="104" y="40"/>
                </a:cubicBezTo>
                <a:cubicBezTo>
                  <a:pt x="117" y="40"/>
                  <a:pt x="128" y="51"/>
                  <a:pt x="128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6" name="Freeform 593"/>
          <p:cNvSpPr>
            <a:spLocks noEditPoints="1"/>
          </p:cNvSpPr>
          <p:nvPr/>
        </p:nvSpPr>
        <p:spPr bwMode="auto">
          <a:xfrm>
            <a:off x="4556785" y="2339710"/>
            <a:ext cx="461768" cy="461768"/>
          </a:xfrm>
          <a:custGeom>
            <a:avLst/>
            <a:gdLst>
              <a:gd name="T0" fmla="*/ 160 w 176"/>
              <a:gd name="T1" fmla="*/ 32 h 176"/>
              <a:gd name="T2" fmla="*/ 102 w 176"/>
              <a:gd name="T3" fmla="*/ 32 h 176"/>
              <a:gd name="T4" fmla="*/ 118 w 176"/>
              <a:gd name="T5" fmla="*/ 16 h 176"/>
              <a:gd name="T6" fmla="*/ 120 w 176"/>
              <a:gd name="T7" fmla="*/ 16 h 176"/>
              <a:gd name="T8" fmla="*/ 128 w 176"/>
              <a:gd name="T9" fmla="*/ 8 h 176"/>
              <a:gd name="T10" fmla="*/ 120 w 176"/>
              <a:gd name="T11" fmla="*/ 0 h 176"/>
              <a:gd name="T12" fmla="*/ 112 w 176"/>
              <a:gd name="T13" fmla="*/ 8 h 176"/>
              <a:gd name="T14" fmla="*/ 112 w 176"/>
              <a:gd name="T15" fmla="*/ 10 h 176"/>
              <a:gd name="T16" fmla="*/ 90 w 176"/>
              <a:gd name="T17" fmla="*/ 32 h 176"/>
              <a:gd name="T18" fmla="*/ 86 w 176"/>
              <a:gd name="T19" fmla="*/ 32 h 176"/>
              <a:gd name="T20" fmla="*/ 64 w 176"/>
              <a:gd name="T21" fmla="*/ 10 h 176"/>
              <a:gd name="T22" fmla="*/ 64 w 176"/>
              <a:gd name="T23" fmla="*/ 8 h 176"/>
              <a:gd name="T24" fmla="*/ 56 w 176"/>
              <a:gd name="T25" fmla="*/ 0 h 176"/>
              <a:gd name="T26" fmla="*/ 48 w 176"/>
              <a:gd name="T27" fmla="*/ 8 h 176"/>
              <a:gd name="T28" fmla="*/ 56 w 176"/>
              <a:gd name="T29" fmla="*/ 16 h 176"/>
              <a:gd name="T30" fmla="*/ 58 w 176"/>
              <a:gd name="T31" fmla="*/ 16 h 176"/>
              <a:gd name="T32" fmla="*/ 74 w 176"/>
              <a:gd name="T33" fmla="*/ 32 h 176"/>
              <a:gd name="T34" fmla="*/ 16 w 176"/>
              <a:gd name="T35" fmla="*/ 32 h 176"/>
              <a:gd name="T36" fmla="*/ 0 w 176"/>
              <a:gd name="T37" fmla="*/ 48 h 176"/>
              <a:gd name="T38" fmla="*/ 0 w 176"/>
              <a:gd name="T39" fmla="*/ 144 h 176"/>
              <a:gd name="T40" fmla="*/ 16 w 176"/>
              <a:gd name="T41" fmla="*/ 160 h 176"/>
              <a:gd name="T42" fmla="*/ 32 w 176"/>
              <a:gd name="T43" fmla="*/ 160 h 176"/>
              <a:gd name="T44" fmla="*/ 32 w 176"/>
              <a:gd name="T45" fmla="*/ 172 h 176"/>
              <a:gd name="T46" fmla="*/ 36 w 176"/>
              <a:gd name="T47" fmla="*/ 176 h 176"/>
              <a:gd name="T48" fmla="*/ 40 w 176"/>
              <a:gd name="T49" fmla="*/ 172 h 176"/>
              <a:gd name="T50" fmla="*/ 40 w 176"/>
              <a:gd name="T51" fmla="*/ 168 h 176"/>
              <a:gd name="T52" fmla="*/ 136 w 176"/>
              <a:gd name="T53" fmla="*/ 168 h 176"/>
              <a:gd name="T54" fmla="*/ 136 w 176"/>
              <a:gd name="T55" fmla="*/ 172 h 176"/>
              <a:gd name="T56" fmla="*/ 140 w 176"/>
              <a:gd name="T57" fmla="*/ 176 h 176"/>
              <a:gd name="T58" fmla="*/ 144 w 176"/>
              <a:gd name="T59" fmla="*/ 172 h 176"/>
              <a:gd name="T60" fmla="*/ 144 w 176"/>
              <a:gd name="T61" fmla="*/ 160 h 176"/>
              <a:gd name="T62" fmla="*/ 160 w 176"/>
              <a:gd name="T63" fmla="*/ 160 h 176"/>
              <a:gd name="T64" fmla="*/ 176 w 176"/>
              <a:gd name="T65" fmla="*/ 144 h 176"/>
              <a:gd name="T66" fmla="*/ 176 w 176"/>
              <a:gd name="T67" fmla="*/ 48 h 176"/>
              <a:gd name="T68" fmla="*/ 160 w 176"/>
              <a:gd name="T69" fmla="*/ 32 h 176"/>
              <a:gd name="T70" fmla="*/ 168 w 176"/>
              <a:gd name="T71" fmla="*/ 144 h 176"/>
              <a:gd name="T72" fmla="*/ 160 w 176"/>
              <a:gd name="T73" fmla="*/ 152 h 176"/>
              <a:gd name="T74" fmla="*/ 16 w 176"/>
              <a:gd name="T75" fmla="*/ 152 h 176"/>
              <a:gd name="T76" fmla="*/ 8 w 176"/>
              <a:gd name="T77" fmla="*/ 144 h 176"/>
              <a:gd name="T78" fmla="*/ 8 w 176"/>
              <a:gd name="T79" fmla="*/ 48 h 176"/>
              <a:gd name="T80" fmla="*/ 16 w 176"/>
              <a:gd name="T81" fmla="*/ 40 h 176"/>
              <a:gd name="T82" fmla="*/ 160 w 176"/>
              <a:gd name="T83" fmla="*/ 40 h 176"/>
              <a:gd name="T84" fmla="*/ 168 w 176"/>
              <a:gd name="T85" fmla="*/ 48 h 176"/>
              <a:gd name="T86" fmla="*/ 168 w 176"/>
              <a:gd name="T87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76">
                <a:moveTo>
                  <a:pt x="160" y="32"/>
                </a:moveTo>
                <a:cubicBezTo>
                  <a:pt x="102" y="32"/>
                  <a:pt x="102" y="32"/>
                  <a:pt x="102" y="32"/>
                </a:cubicBezTo>
                <a:cubicBezTo>
                  <a:pt x="118" y="16"/>
                  <a:pt x="118" y="16"/>
                  <a:pt x="118" y="16"/>
                </a:cubicBezTo>
                <a:cubicBezTo>
                  <a:pt x="119" y="16"/>
                  <a:pt x="119" y="16"/>
                  <a:pt x="120" y="16"/>
                </a:cubicBezTo>
                <a:cubicBezTo>
                  <a:pt x="124" y="16"/>
                  <a:pt x="128" y="12"/>
                  <a:pt x="128" y="8"/>
                </a:cubicBezTo>
                <a:cubicBezTo>
                  <a:pt x="128" y="4"/>
                  <a:pt x="124" y="0"/>
                  <a:pt x="120" y="0"/>
                </a:cubicBezTo>
                <a:cubicBezTo>
                  <a:pt x="116" y="0"/>
                  <a:pt x="112" y="4"/>
                  <a:pt x="112" y="8"/>
                </a:cubicBezTo>
                <a:cubicBezTo>
                  <a:pt x="112" y="9"/>
                  <a:pt x="112" y="9"/>
                  <a:pt x="112" y="10"/>
                </a:cubicBezTo>
                <a:cubicBezTo>
                  <a:pt x="90" y="32"/>
                  <a:pt x="90" y="32"/>
                  <a:pt x="90" y="32"/>
                </a:cubicBezTo>
                <a:cubicBezTo>
                  <a:pt x="86" y="32"/>
                  <a:pt x="86" y="32"/>
                  <a:pt x="86" y="32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9"/>
                  <a:pt x="64" y="9"/>
                  <a:pt x="64" y="8"/>
                </a:cubicBezTo>
                <a:cubicBezTo>
                  <a:pt x="64" y="4"/>
                  <a:pt x="60" y="0"/>
                  <a:pt x="56" y="0"/>
                </a:cubicBezTo>
                <a:cubicBezTo>
                  <a:pt x="52" y="0"/>
                  <a:pt x="48" y="4"/>
                  <a:pt x="48" y="8"/>
                </a:cubicBezTo>
                <a:cubicBezTo>
                  <a:pt x="48" y="12"/>
                  <a:pt x="52" y="16"/>
                  <a:pt x="56" y="16"/>
                </a:cubicBezTo>
                <a:cubicBezTo>
                  <a:pt x="57" y="16"/>
                  <a:pt x="57" y="16"/>
                  <a:pt x="58" y="16"/>
                </a:cubicBezTo>
                <a:cubicBezTo>
                  <a:pt x="74" y="32"/>
                  <a:pt x="74" y="32"/>
                  <a:pt x="74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32" y="172"/>
                  <a:pt x="32" y="172"/>
                  <a:pt x="32" y="172"/>
                </a:cubicBezTo>
                <a:cubicBezTo>
                  <a:pt x="32" y="174"/>
                  <a:pt x="34" y="176"/>
                  <a:pt x="36" y="176"/>
                </a:cubicBezTo>
                <a:cubicBezTo>
                  <a:pt x="38" y="176"/>
                  <a:pt x="40" y="174"/>
                  <a:pt x="40" y="172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136" y="168"/>
                  <a:pt x="136" y="168"/>
                  <a:pt x="136" y="168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36" y="174"/>
                  <a:pt x="138" y="176"/>
                  <a:pt x="140" y="176"/>
                </a:cubicBezTo>
                <a:cubicBezTo>
                  <a:pt x="142" y="176"/>
                  <a:pt x="144" y="174"/>
                  <a:pt x="144" y="172"/>
                </a:cubicBezTo>
                <a:cubicBezTo>
                  <a:pt x="144" y="160"/>
                  <a:pt x="144" y="160"/>
                  <a:pt x="144" y="160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169" y="160"/>
                  <a:pt x="176" y="153"/>
                  <a:pt x="176" y="144"/>
                </a:cubicBezTo>
                <a:cubicBezTo>
                  <a:pt x="176" y="48"/>
                  <a:pt x="176" y="48"/>
                  <a:pt x="176" y="48"/>
                </a:cubicBezTo>
                <a:cubicBezTo>
                  <a:pt x="176" y="39"/>
                  <a:pt x="169" y="32"/>
                  <a:pt x="160" y="32"/>
                </a:cubicBezTo>
                <a:close/>
                <a:moveTo>
                  <a:pt x="168" y="144"/>
                </a:moveTo>
                <a:cubicBezTo>
                  <a:pt x="168" y="148"/>
                  <a:pt x="164" y="152"/>
                  <a:pt x="160" y="152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12" y="152"/>
                  <a:pt x="8" y="148"/>
                  <a:pt x="8" y="144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160" y="40"/>
                  <a:pt x="160" y="40"/>
                  <a:pt x="160" y="40"/>
                </a:cubicBezTo>
                <a:cubicBezTo>
                  <a:pt x="164" y="40"/>
                  <a:pt x="168" y="44"/>
                  <a:pt x="168" y="48"/>
                </a:cubicBezTo>
                <a:lnTo>
                  <a:pt x="168" y="1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7" name="Freeform 594"/>
          <p:cNvSpPr>
            <a:spLocks noEditPoints="1"/>
          </p:cNvSpPr>
          <p:nvPr/>
        </p:nvSpPr>
        <p:spPr bwMode="auto">
          <a:xfrm>
            <a:off x="5432954" y="2339710"/>
            <a:ext cx="461768" cy="461768"/>
          </a:xfrm>
          <a:custGeom>
            <a:avLst/>
            <a:gdLst>
              <a:gd name="T0" fmla="*/ 112 w 176"/>
              <a:gd name="T1" fmla="*/ 64 h 176"/>
              <a:gd name="T2" fmla="*/ 160 w 176"/>
              <a:gd name="T3" fmla="*/ 128 h 176"/>
              <a:gd name="T4" fmla="*/ 144 w 176"/>
              <a:gd name="T5" fmla="*/ 128 h 176"/>
              <a:gd name="T6" fmla="*/ 160 w 176"/>
              <a:gd name="T7" fmla="*/ 80 h 176"/>
              <a:gd name="T8" fmla="*/ 160 w 176"/>
              <a:gd name="T9" fmla="*/ 96 h 176"/>
              <a:gd name="T10" fmla="*/ 80 w 176"/>
              <a:gd name="T11" fmla="*/ 80 h 176"/>
              <a:gd name="T12" fmla="*/ 128 w 176"/>
              <a:gd name="T13" fmla="*/ 144 h 176"/>
              <a:gd name="T14" fmla="*/ 128 w 176"/>
              <a:gd name="T15" fmla="*/ 128 h 176"/>
              <a:gd name="T16" fmla="*/ 112 w 176"/>
              <a:gd name="T17" fmla="*/ 144 h 176"/>
              <a:gd name="T18" fmla="*/ 96 w 176"/>
              <a:gd name="T19" fmla="*/ 144 h 176"/>
              <a:gd name="T20" fmla="*/ 80 w 176"/>
              <a:gd name="T21" fmla="*/ 128 h 176"/>
              <a:gd name="T22" fmla="*/ 16 w 176"/>
              <a:gd name="T23" fmla="*/ 80 h 176"/>
              <a:gd name="T24" fmla="*/ 32 w 176"/>
              <a:gd name="T25" fmla="*/ 80 h 176"/>
              <a:gd name="T26" fmla="*/ 16 w 176"/>
              <a:gd name="T27" fmla="*/ 128 h 176"/>
              <a:gd name="T28" fmla="*/ 16 w 176"/>
              <a:gd name="T29" fmla="*/ 112 h 176"/>
              <a:gd name="T30" fmla="*/ 48 w 176"/>
              <a:gd name="T31" fmla="*/ 64 h 176"/>
              <a:gd name="T32" fmla="*/ 96 w 176"/>
              <a:gd name="T33" fmla="*/ 48 h 176"/>
              <a:gd name="T34" fmla="*/ 96 w 176"/>
              <a:gd name="T35" fmla="*/ 64 h 176"/>
              <a:gd name="T36" fmla="*/ 48 w 176"/>
              <a:gd name="T37" fmla="*/ 144 h 176"/>
              <a:gd name="T38" fmla="*/ 32 w 176"/>
              <a:gd name="T39" fmla="*/ 144 h 176"/>
              <a:gd name="T40" fmla="*/ 32 w 176"/>
              <a:gd name="T41" fmla="*/ 64 h 176"/>
              <a:gd name="T42" fmla="*/ 128 w 176"/>
              <a:gd name="T43" fmla="*/ 112 h 176"/>
              <a:gd name="T44" fmla="*/ 128 w 176"/>
              <a:gd name="T45" fmla="*/ 96 h 176"/>
              <a:gd name="T46" fmla="*/ 48 w 176"/>
              <a:gd name="T47" fmla="*/ 80 h 176"/>
              <a:gd name="T48" fmla="*/ 64 w 176"/>
              <a:gd name="T49" fmla="*/ 80 h 176"/>
              <a:gd name="T50" fmla="*/ 96 w 176"/>
              <a:gd name="T51" fmla="*/ 128 h 176"/>
              <a:gd name="T52" fmla="*/ 48 w 176"/>
              <a:gd name="T53" fmla="*/ 112 h 176"/>
              <a:gd name="T54" fmla="*/ 64 w 176"/>
              <a:gd name="T55" fmla="*/ 112 h 176"/>
              <a:gd name="T56" fmla="*/ 102 w 176"/>
              <a:gd name="T57" fmla="*/ 32 h 176"/>
              <a:gd name="T58" fmla="*/ 128 w 176"/>
              <a:gd name="T59" fmla="*/ 8 h 176"/>
              <a:gd name="T60" fmla="*/ 112 w 176"/>
              <a:gd name="T61" fmla="*/ 10 h 176"/>
              <a:gd name="T62" fmla="*/ 64 w 176"/>
              <a:gd name="T63" fmla="*/ 10 h 176"/>
              <a:gd name="T64" fmla="*/ 48 w 176"/>
              <a:gd name="T65" fmla="*/ 8 h 176"/>
              <a:gd name="T66" fmla="*/ 74 w 176"/>
              <a:gd name="T67" fmla="*/ 32 h 176"/>
              <a:gd name="T68" fmla="*/ 0 w 176"/>
              <a:gd name="T69" fmla="*/ 144 h 176"/>
              <a:gd name="T70" fmla="*/ 32 w 176"/>
              <a:gd name="T71" fmla="*/ 172 h 176"/>
              <a:gd name="T72" fmla="*/ 40 w 176"/>
              <a:gd name="T73" fmla="*/ 168 h 176"/>
              <a:gd name="T74" fmla="*/ 140 w 176"/>
              <a:gd name="T75" fmla="*/ 176 h 176"/>
              <a:gd name="T76" fmla="*/ 160 w 176"/>
              <a:gd name="T77" fmla="*/ 160 h 176"/>
              <a:gd name="T78" fmla="*/ 160 w 176"/>
              <a:gd name="T79" fmla="*/ 32 h 176"/>
              <a:gd name="T80" fmla="*/ 16 w 176"/>
              <a:gd name="T81" fmla="*/ 152 h 176"/>
              <a:gd name="T82" fmla="*/ 16 w 176"/>
              <a:gd name="T83" fmla="*/ 40 h 176"/>
              <a:gd name="T84" fmla="*/ 168 w 176"/>
              <a:gd name="T85" fmla="*/ 144 h 176"/>
              <a:gd name="T86" fmla="*/ 144 w 176"/>
              <a:gd name="T87" fmla="*/ 64 h 176"/>
              <a:gd name="T88" fmla="*/ 144 w 176"/>
              <a:gd name="T89" fmla="*/ 64 h 176"/>
              <a:gd name="T90" fmla="*/ 144 w 176"/>
              <a:gd name="T91" fmla="*/ 48 h 176"/>
              <a:gd name="T92" fmla="*/ 112 w 176"/>
              <a:gd name="T93" fmla="*/ 128 h 176"/>
              <a:gd name="T94" fmla="*/ 112 w 176"/>
              <a:gd name="T95" fmla="*/ 112 h 176"/>
              <a:gd name="T96" fmla="*/ 112 w 176"/>
              <a:gd name="T97" fmla="*/ 112 h 176"/>
              <a:gd name="T98" fmla="*/ 48 w 176"/>
              <a:gd name="T99" fmla="*/ 96 h 176"/>
              <a:gd name="T100" fmla="*/ 48 w 176"/>
              <a:gd name="T101" fmla="*/ 112 h 176"/>
              <a:gd name="T102" fmla="*/ 128 w 176"/>
              <a:gd name="T103" fmla="*/ 96 h 176"/>
              <a:gd name="T104" fmla="*/ 112 w 176"/>
              <a:gd name="T105" fmla="*/ 96 h 176"/>
              <a:gd name="T106" fmla="*/ 80 w 176"/>
              <a:gd name="T107" fmla="*/ 112 h 176"/>
              <a:gd name="T108" fmla="*/ 112 w 176"/>
              <a:gd name="T109" fmla="*/ 80 h 176"/>
              <a:gd name="T110" fmla="*/ 96 w 176"/>
              <a:gd name="T111" fmla="*/ 80 h 176"/>
              <a:gd name="T112" fmla="*/ 32 w 176"/>
              <a:gd name="T113" fmla="*/ 64 h 176"/>
              <a:gd name="T114" fmla="*/ 48 w 176"/>
              <a:gd name="T115" fmla="*/ 64 h 176"/>
              <a:gd name="T116" fmla="*/ 64 w 176"/>
              <a:gd name="T117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6" h="176">
                <a:moveTo>
                  <a:pt x="128" y="48"/>
                </a:moveTo>
                <a:cubicBezTo>
                  <a:pt x="112" y="48"/>
                  <a:pt x="112" y="48"/>
                  <a:pt x="112" y="48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28" y="64"/>
                  <a:pt x="128" y="64"/>
                  <a:pt x="128" y="64"/>
                </a:cubicBezTo>
                <a:lnTo>
                  <a:pt x="128" y="48"/>
                </a:lnTo>
                <a:close/>
                <a:moveTo>
                  <a:pt x="160" y="128"/>
                </a:moveTo>
                <a:cubicBezTo>
                  <a:pt x="160" y="112"/>
                  <a:pt x="160" y="112"/>
                  <a:pt x="160" y="112"/>
                </a:cubicBezTo>
                <a:cubicBezTo>
                  <a:pt x="144" y="112"/>
                  <a:pt x="144" y="112"/>
                  <a:pt x="144" y="112"/>
                </a:cubicBezTo>
                <a:cubicBezTo>
                  <a:pt x="144" y="128"/>
                  <a:pt x="144" y="128"/>
                  <a:pt x="144" y="128"/>
                </a:cubicBezTo>
                <a:lnTo>
                  <a:pt x="160" y="128"/>
                </a:lnTo>
                <a:close/>
                <a:moveTo>
                  <a:pt x="160" y="96"/>
                </a:moveTo>
                <a:cubicBezTo>
                  <a:pt x="160" y="80"/>
                  <a:pt x="160" y="80"/>
                  <a:pt x="160" y="80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44" y="96"/>
                  <a:pt x="144" y="96"/>
                  <a:pt x="144" y="96"/>
                </a:cubicBezTo>
                <a:lnTo>
                  <a:pt x="160" y="96"/>
                </a:lnTo>
                <a:close/>
                <a:moveTo>
                  <a:pt x="96" y="96"/>
                </a:moveTo>
                <a:cubicBezTo>
                  <a:pt x="96" y="80"/>
                  <a:pt x="96" y="80"/>
                  <a:pt x="96" y="80"/>
                </a:cubicBezTo>
                <a:cubicBezTo>
                  <a:pt x="80" y="80"/>
                  <a:pt x="80" y="80"/>
                  <a:pt x="80" y="80"/>
                </a:cubicBezTo>
                <a:cubicBezTo>
                  <a:pt x="80" y="96"/>
                  <a:pt x="80" y="96"/>
                  <a:pt x="80" y="96"/>
                </a:cubicBezTo>
                <a:lnTo>
                  <a:pt x="96" y="96"/>
                </a:lnTo>
                <a:close/>
                <a:moveTo>
                  <a:pt x="128" y="144"/>
                </a:moveTo>
                <a:cubicBezTo>
                  <a:pt x="144" y="144"/>
                  <a:pt x="144" y="144"/>
                  <a:pt x="144" y="14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28" y="128"/>
                  <a:pt x="128" y="128"/>
                  <a:pt x="128" y="128"/>
                </a:cubicBezTo>
                <a:lnTo>
                  <a:pt x="128" y="144"/>
                </a:lnTo>
                <a:close/>
                <a:moveTo>
                  <a:pt x="96" y="144"/>
                </a:moveTo>
                <a:cubicBezTo>
                  <a:pt x="112" y="144"/>
                  <a:pt x="112" y="144"/>
                  <a:pt x="112" y="144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96" y="128"/>
                  <a:pt x="96" y="128"/>
                  <a:pt x="96" y="128"/>
                </a:cubicBezTo>
                <a:lnTo>
                  <a:pt x="96" y="144"/>
                </a:lnTo>
                <a:close/>
                <a:moveTo>
                  <a:pt x="64" y="144"/>
                </a:moveTo>
                <a:cubicBezTo>
                  <a:pt x="80" y="144"/>
                  <a:pt x="80" y="144"/>
                  <a:pt x="80" y="144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64" y="128"/>
                  <a:pt x="64" y="128"/>
                  <a:pt x="64" y="128"/>
                </a:cubicBezTo>
                <a:lnTo>
                  <a:pt x="64" y="144"/>
                </a:lnTo>
                <a:close/>
                <a:moveTo>
                  <a:pt x="16" y="80"/>
                </a:moveTo>
                <a:cubicBezTo>
                  <a:pt x="16" y="96"/>
                  <a:pt x="16" y="96"/>
                  <a:pt x="16" y="96"/>
                </a:cubicBezTo>
                <a:cubicBezTo>
                  <a:pt x="32" y="96"/>
                  <a:pt x="32" y="96"/>
                  <a:pt x="32" y="96"/>
                </a:cubicBezTo>
                <a:cubicBezTo>
                  <a:pt x="32" y="80"/>
                  <a:pt x="32" y="80"/>
                  <a:pt x="32" y="80"/>
                </a:cubicBezTo>
                <a:lnTo>
                  <a:pt x="16" y="80"/>
                </a:lnTo>
                <a:close/>
                <a:moveTo>
                  <a:pt x="16" y="112"/>
                </a:moveTo>
                <a:cubicBezTo>
                  <a:pt x="16" y="128"/>
                  <a:pt x="16" y="128"/>
                  <a:pt x="1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2" y="112"/>
                  <a:pt x="32" y="112"/>
                  <a:pt x="32" y="112"/>
                </a:cubicBezTo>
                <a:lnTo>
                  <a:pt x="16" y="112"/>
                </a:lnTo>
                <a:close/>
                <a:moveTo>
                  <a:pt x="64" y="48"/>
                </a:moveTo>
                <a:cubicBezTo>
                  <a:pt x="48" y="48"/>
                  <a:pt x="48" y="48"/>
                  <a:pt x="48" y="48"/>
                </a:cubicBezTo>
                <a:cubicBezTo>
                  <a:pt x="48" y="64"/>
                  <a:pt x="48" y="64"/>
                  <a:pt x="48" y="64"/>
                </a:cubicBezTo>
                <a:cubicBezTo>
                  <a:pt x="64" y="64"/>
                  <a:pt x="64" y="64"/>
                  <a:pt x="64" y="64"/>
                </a:cubicBezTo>
                <a:lnTo>
                  <a:pt x="64" y="48"/>
                </a:lnTo>
                <a:close/>
                <a:moveTo>
                  <a:pt x="96" y="48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64"/>
                  <a:pt x="80" y="64"/>
                  <a:pt x="80" y="64"/>
                </a:cubicBezTo>
                <a:cubicBezTo>
                  <a:pt x="96" y="64"/>
                  <a:pt x="96" y="64"/>
                  <a:pt x="96" y="64"/>
                </a:cubicBezTo>
                <a:lnTo>
                  <a:pt x="96" y="48"/>
                </a:lnTo>
                <a:close/>
                <a:moveTo>
                  <a:pt x="32" y="144"/>
                </a:moveTo>
                <a:cubicBezTo>
                  <a:pt x="48" y="144"/>
                  <a:pt x="48" y="144"/>
                  <a:pt x="48" y="144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32" y="128"/>
                  <a:pt x="32" y="128"/>
                  <a:pt x="32" y="128"/>
                </a:cubicBezTo>
                <a:lnTo>
                  <a:pt x="32" y="144"/>
                </a:lnTo>
                <a:close/>
                <a:moveTo>
                  <a:pt x="16" y="48"/>
                </a:moveTo>
                <a:cubicBezTo>
                  <a:pt x="16" y="64"/>
                  <a:pt x="16" y="64"/>
                  <a:pt x="16" y="64"/>
                </a:cubicBezTo>
                <a:cubicBezTo>
                  <a:pt x="32" y="64"/>
                  <a:pt x="32" y="64"/>
                  <a:pt x="32" y="64"/>
                </a:cubicBezTo>
                <a:cubicBezTo>
                  <a:pt x="32" y="48"/>
                  <a:pt x="32" y="48"/>
                  <a:pt x="32" y="48"/>
                </a:cubicBezTo>
                <a:lnTo>
                  <a:pt x="16" y="48"/>
                </a:lnTo>
                <a:close/>
                <a:moveTo>
                  <a:pt x="128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4" y="96"/>
                  <a:pt x="144" y="96"/>
                  <a:pt x="144" y="96"/>
                </a:cubicBezTo>
                <a:cubicBezTo>
                  <a:pt x="128" y="96"/>
                  <a:pt x="128" y="96"/>
                  <a:pt x="128" y="96"/>
                </a:cubicBezTo>
                <a:lnTo>
                  <a:pt x="128" y="112"/>
                </a:lnTo>
                <a:close/>
                <a:moveTo>
                  <a:pt x="64" y="80"/>
                </a:moveTo>
                <a:cubicBezTo>
                  <a:pt x="48" y="80"/>
                  <a:pt x="48" y="80"/>
                  <a:pt x="48" y="80"/>
                </a:cubicBezTo>
                <a:cubicBezTo>
                  <a:pt x="48" y="96"/>
                  <a:pt x="48" y="96"/>
                  <a:pt x="48" y="96"/>
                </a:cubicBezTo>
                <a:cubicBezTo>
                  <a:pt x="64" y="96"/>
                  <a:pt x="64" y="96"/>
                  <a:pt x="64" y="96"/>
                </a:cubicBezTo>
                <a:lnTo>
                  <a:pt x="64" y="80"/>
                </a:lnTo>
                <a:close/>
                <a:moveTo>
                  <a:pt x="80" y="112"/>
                </a:moveTo>
                <a:cubicBezTo>
                  <a:pt x="80" y="128"/>
                  <a:pt x="80" y="128"/>
                  <a:pt x="80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96" y="112"/>
                  <a:pt x="96" y="112"/>
                  <a:pt x="96" y="112"/>
                </a:cubicBezTo>
                <a:lnTo>
                  <a:pt x="80" y="112"/>
                </a:lnTo>
                <a:close/>
                <a:moveTo>
                  <a:pt x="48" y="112"/>
                </a:moveTo>
                <a:cubicBezTo>
                  <a:pt x="48" y="128"/>
                  <a:pt x="48" y="128"/>
                  <a:pt x="48" y="128"/>
                </a:cubicBezTo>
                <a:cubicBezTo>
                  <a:pt x="64" y="128"/>
                  <a:pt x="64" y="128"/>
                  <a:pt x="64" y="128"/>
                </a:cubicBezTo>
                <a:cubicBezTo>
                  <a:pt x="64" y="112"/>
                  <a:pt x="64" y="112"/>
                  <a:pt x="64" y="112"/>
                </a:cubicBezTo>
                <a:lnTo>
                  <a:pt x="48" y="112"/>
                </a:lnTo>
                <a:close/>
                <a:moveTo>
                  <a:pt x="160" y="32"/>
                </a:moveTo>
                <a:cubicBezTo>
                  <a:pt x="102" y="32"/>
                  <a:pt x="102" y="32"/>
                  <a:pt x="102" y="32"/>
                </a:cubicBezTo>
                <a:cubicBezTo>
                  <a:pt x="118" y="16"/>
                  <a:pt x="118" y="16"/>
                  <a:pt x="118" y="16"/>
                </a:cubicBezTo>
                <a:cubicBezTo>
                  <a:pt x="119" y="16"/>
                  <a:pt x="119" y="16"/>
                  <a:pt x="120" y="16"/>
                </a:cubicBezTo>
                <a:cubicBezTo>
                  <a:pt x="124" y="16"/>
                  <a:pt x="128" y="12"/>
                  <a:pt x="128" y="8"/>
                </a:cubicBezTo>
                <a:cubicBezTo>
                  <a:pt x="128" y="4"/>
                  <a:pt x="124" y="0"/>
                  <a:pt x="120" y="0"/>
                </a:cubicBezTo>
                <a:cubicBezTo>
                  <a:pt x="116" y="0"/>
                  <a:pt x="112" y="4"/>
                  <a:pt x="112" y="8"/>
                </a:cubicBezTo>
                <a:cubicBezTo>
                  <a:pt x="112" y="9"/>
                  <a:pt x="112" y="9"/>
                  <a:pt x="112" y="10"/>
                </a:cubicBezTo>
                <a:cubicBezTo>
                  <a:pt x="90" y="32"/>
                  <a:pt x="90" y="32"/>
                  <a:pt x="90" y="32"/>
                </a:cubicBezTo>
                <a:cubicBezTo>
                  <a:pt x="86" y="32"/>
                  <a:pt x="86" y="32"/>
                  <a:pt x="86" y="32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9"/>
                  <a:pt x="64" y="9"/>
                  <a:pt x="64" y="8"/>
                </a:cubicBezTo>
                <a:cubicBezTo>
                  <a:pt x="64" y="4"/>
                  <a:pt x="60" y="0"/>
                  <a:pt x="56" y="0"/>
                </a:cubicBezTo>
                <a:cubicBezTo>
                  <a:pt x="52" y="0"/>
                  <a:pt x="48" y="4"/>
                  <a:pt x="48" y="8"/>
                </a:cubicBezTo>
                <a:cubicBezTo>
                  <a:pt x="48" y="12"/>
                  <a:pt x="52" y="16"/>
                  <a:pt x="56" y="16"/>
                </a:cubicBezTo>
                <a:cubicBezTo>
                  <a:pt x="57" y="16"/>
                  <a:pt x="57" y="16"/>
                  <a:pt x="58" y="16"/>
                </a:cubicBezTo>
                <a:cubicBezTo>
                  <a:pt x="74" y="32"/>
                  <a:pt x="74" y="32"/>
                  <a:pt x="74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32" y="172"/>
                  <a:pt x="32" y="172"/>
                  <a:pt x="32" y="172"/>
                </a:cubicBezTo>
                <a:cubicBezTo>
                  <a:pt x="32" y="174"/>
                  <a:pt x="34" y="176"/>
                  <a:pt x="36" y="176"/>
                </a:cubicBezTo>
                <a:cubicBezTo>
                  <a:pt x="38" y="176"/>
                  <a:pt x="40" y="174"/>
                  <a:pt x="40" y="172"/>
                </a:cubicBezTo>
                <a:cubicBezTo>
                  <a:pt x="40" y="168"/>
                  <a:pt x="40" y="168"/>
                  <a:pt x="40" y="168"/>
                </a:cubicBezTo>
                <a:cubicBezTo>
                  <a:pt x="136" y="168"/>
                  <a:pt x="136" y="168"/>
                  <a:pt x="136" y="168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36" y="174"/>
                  <a:pt x="138" y="176"/>
                  <a:pt x="140" y="176"/>
                </a:cubicBezTo>
                <a:cubicBezTo>
                  <a:pt x="142" y="176"/>
                  <a:pt x="144" y="174"/>
                  <a:pt x="144" y="172"/>
                </a:cubicBezTo>
                <a:cubicBezTo>
                  <a:pt x="144" y="160"/>
                  <a:pt x="144" y="160"/>
                  <a:pt x="144" y="160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169" y="160"/>
                  <a:pt x="176" y="153"/>
                  <a:pt x="176" y="144"/>
                </a:cubicBezTo>
                <a:cubicBezTo>
                  <a:pt x="176" y="48"/>
                  <a:pt x="176" y="48"/>
                  <a:pt x="176" y="48"/>
                </a:cubicBezTo>
                <a:cubicBezTo>
                  <a:pt x="176" y="39"/>
                  <a:pt x="169" y="32"/>
                  <a:pt x="160" y="32"/>
                </a:cubicBezTo>
                <a:close/>
                <a:moveTo>
                  <a:pt x="168" y="144"/>
                </a:moveTo>
                <a:cubicBezTo>
                  <a:pt x="168" y="148"/>
                  <a:pt x="164" y="152"/>
                  <a:pt x="160" y="152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12" y="152"/>
                  <a:pt x="8" y="148"/>
                  <a:pt x="8" y="144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160" y="40"/>
                  <a:pt x="160" y="40"/>
                  <a:pt x="160" y="40"/>
                </a:cubicBezTo>
                <a:cubicBezTo>
                  <a:pt x="164" y="40"/>
                  <a:pt x="168" y="44"/>
                  <a:pt x="168" y="48"/>
                </a:cubicBezTo>
                <a:lnTo>
                  <a:pt x="168" y="144"/>
                </a:lnTo>
                <a:close/>
                <a:moveTo>
                  <a:pt x="128" y="80"/>
                </a:moveTo>
                <a:cubicBezTo>
                  <a:pt x="144" y="80"/>
                  <a:pt x="144" y="80"/>
                  <a:pt x="144" y="80"/>
                </a:cubicBezTo>
                <a:cubicBezTo>
                  <a:pt x="144" y="64"/>
                  <a:pt x="144" y="64"/>
                  <a:pt x="144" y="64"/>
                </a:cubicBezTo>
                <a:cubicBezTo>
                  <a:pt x="128" y="64"/>
                  <a:pt x="128" y="64"/>
                  <a:pt x="128" y="64"/>
                </a:cubicBezTo>
                <a:lnTo>
                  <a:pt x="128" y="80"/>
                </a:lnTo>
                <a:close/>
                <a:moveTo>
                  <a:pt x="144" y="64"/>
                </a:moveTo>
                <a:cubicBezTo>
                  <a:pt x="160" y="64"/>
                  <a:pt x="160" y="64"/>
                  <a:pt x="160" y="64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44" y="48"/>
                  <a:pt x="144" y="48"/>
                  <a:pt x="144" y="48"/>
                </a:cubicBezTo>
                <a:lnTo>
                  <a:pt x="144" y="64"/>
                </a:lnTo>
                <a:close/>
                <a:moveTo>
                  <a:pt x="112" y="112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8" y="112"/>
                  <a:pt x="128" y="112"/>
                  <a:pt x="128" y="112"/>
                </a:cubicBezTo>
                <a:lnTo>
                  <a:pt x="112" y="112"/>
                </a:lnTo>
                <a:close/>
                <a:moveTo>
                  <a:pt x="96" y="96"/>
                </a:moveTo>
                <a:cubicBezTo>
                  <a:pt x="96" y="112"/>
                  <a:pt x="96" y="112"/>
                  <a:pt x="96" y="112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12" y="96"/>
                  <a:pt x="112" y="96"/>
                  <a:pt x="112" y="96"/>
                </a:cubicBezTo>
                <a:lnTo>
                  <a:pt x="96" y="96"/>
                </a:lnTo>
                <a:close/>
                <a:moveTo>
                  <a:pt x="48" y="96"/>
                </a:moveTo>
                <a:cubicBezTo>
                  <a:pt x="32" y="96"/>
                  <a:pt x="32" y="96"/>
                  <a:pt x="32" y="96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96"/>
                </a:lnTo>
                <a:close/>
                <a:moveTo>
                  <a:pt x="112" y="96"/>
                </a:moveTo>
                <a:cubicBezTo>
                  <a:pt x="128" y="96"/>
                  <a:pt x="128" y="96"/>
                  <a:pt x="128" y="96"/>
                </a:cubicBezTo>
                <a:cubicBezTo>
                  <a:pt x="128" y="80"/>
                  <a:pt x="128" y="80"/>
                  <a:pt x="128" y="80"/>
                </a:cubicBezTo>
                <a:cubicBezTo>
                  <a:pt x="112" y="80"/>
                  <a:pt x="112" y="80"/>
                  <a:pt x="112" y="80"/>
                </a:cubicBezTo>
                <a:lnTo>
                  <a:pt x="112" y="96"/>
                </a:lnTo>
                <a:close/>
                <a:moveTo>
                  <a:pt x="64" y="96"/>
                </a:moveTo>
                <a:cubicBezTo>
                  <a:pt x="64" y="112"/>
                  <a:pt x="64" y="112"/>
                  <a:pt x="64" y="112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80" y="96"/>
                  <a:pt x="80" y="96"/>
                  <a:pt x="80" y="96"/>
                </a:cubicBezTo>
                <a:lnTo>
                  <a:pt x="64" y="96"/>
                </a:lnTo>
                <a:close/>
                <a:moveTo>
                  <a:pt x="112" y="80"/>
                </a:moveTo>
                <a:cubicBezTo>
                  <a:pt x="112" y="64"/>
                  <a:pt x="112" y="64"/>
                  <a:pt x="112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80"/>
                  <a:pt x="96" y="80"/>
                  <a:pt x="96" y="80"/>
                </a:cubicBezTo>
                <a:lnTo>
                  <a:pt x="112" y="80"/>
                </a:lnTo>
                <a:close/>
                <a:moveTo>
                  <a:pt x="4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80"/>
                  <a:pt x="32" y="80"/>
                  <a:pt x="32" y="80"/>
                </a:cubicBezTo>
                <a:cubicBezTo>
                  <a:pt x="48" y="80"/>
                  <a:pt x="48" y="80"/>
                  <a:pt x="48" y="80"/>
                </a:cubicBezTo>
                <a:lnTo>
                  <a:pt x="48" y="64"/>
                </a:lnTo>
                <a:close/>
                <a:moveTo>
                  <a:pt x="80" y="80"/>
                </a:moveTo>
                <a:cubicBezTo>
                  <a:pt x="80" y="64"/>
                  <a:pt x="80" y="64"/>
                  <a:pt x="80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80"/>
                  <a:pt x="64" y="80"/>
                  <a:pt x="64" y="80"/>
                </a:cubicBezTo>
                <a:lnTo>
                  <a:pt x="8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8" name="Freeform 595"/>
          <p:cNvSpPr>
            <a:spLocks noEditPoints="1"/>
          </p:cNvSpPr>
          <p:nvPr/>
        </p:nvSpPr>
        <p:spPr bwMode="auto">
          <a:xfrm>
            <a:off x="6309124" y="2339710"/>
            <a:ext cx="449925" cy="461768"/>
          </a:xfrm>
          <a:custGeom>
            <a:avLst/>
            <a:gdLst>
              <a:gd name="T0" fmla="*/ 144 w 176"/>
              <a:gd name="T1" fmla="*/ 80 h 176"/>
              <a:gd name="T2" fmla="*/ 160 w 176"/>
              <a:gd name="T3" fmla="*/ 80 h 176"/>
              <a:gd name="T4" fmla="*/ 112 w 176"/>
              <a:gd name="T5" fmla="*/ 72 h 176"/>
              <a:gd name="T6" fmla="*/ 24 w 176"/>
              <a:gd name="T7" fmla="*/ 152 h 176"/>
              <a:gd name="T8" fmla="*/ 112 w 176"/>
              <a:gd name="T9" fmla="*/ 72 h 176"/>
              <a:gd name="T10" fmla="*/ 32 w 176"/>
              <a:gd name="T11" fmla="*/ 144 h 176"/>
              <a:gd name="T12" fmla="*/ 104 w 176"/>
              <a:gd name="T13" fmla="*/ 80 h 176"/>
              <a:gd name="T14" fmla="*/ 160 w 176"/>
              <a:gd name="T15" fmla="*/ 48 h 176"/>
              <a:gd name="T16" fmla="*/ 99 w 176"/>
              <a:gd name="T17" fmla="*/ 35 h 176"/>
              <a:gd name="T18" fmla="*/ 120 w 176"/>
              <a:gd name="T19" fmla="*/ 16 h 176"/>
              <a:gd name="T20" fmla="*/ 120 w 176"/>
              <a:gd name="T21" fmla="*/ 0 h 176"/>
              <a:gd name="T22" fmla="*/ 112 w 176"/>
              <a:gd name="T23" fmla="*/ 10 h 176"/>
              <a:gd name="T24" fmla="*/ 88 w 176"/>
              <a:gd name="T25" fmla="*/ 32 h 176"/>
              <a:gd name="T26" fmla="*/ 64 w 176"/>
              <a:gd name="T27" fmla="*/ 10 h 176"/>
              <a:gd name="T28" fmla="*/ 56 w 176"/>
              <a:gd name="T29" fmla="*/ 0 h 176"/>
              <a:gd name="T30" fmla="*/ 56 w 176"/>
              <a:gd name="T31" fmla="*/ 16 h 176"/>
              <a:gd name="T32" fmla="*/ 77 w 176"/>
              <a:gd name="T33" fmla="*/ 35 h 176"/>
              <a:gd name="T34" fmla="*/ 16 w 176"/>
              <a:gd name="T35" fmla="*/ 48 h 176"/>
              <a:gd name="T36" fmla="*/ 0 w 176"/>
              <a:gd name="T37" fmla="*/ 160 h 176"/>
              <a:gd name="T38" fmla="*/ 160 w 176"/>
              <a:gd name="T39" fmla="*/ 176 h 176"/>
              <a:gd name="T40" fmla="*/ 176 w 176"/>
              <a:gd name="T41" fmla="*/ 64 h 176"/>
              <a:gd name="T42" fmla="*/ 128 w 176"/>
              <a:gd name="T43" fmla="*/ 168 h 176"/>
              <a:gd name="T44" fmla="*/ 8 w 176"/>
              <a:gd name="T45" fmla="*/ 160 h 176"/>
              <a:gd name="T46" fmla="*/ 16 w 176"/>
              <a:gd name="T47" fmla="*/ 56 h 176"/>
              <a:gd name="T48" fmla="*/ 128 w 176"/>
              <a:gd name="T49" fmla="*/ 168 h 176"/>
              <a:gd name="T50" fmla="*/ 160 w 176"/>
              <a:gd name="T51" fmla="*/ 168 h 176"/>
              <a:gd name="T52" fmla="*/ 136 w 176"/>
              <a:gd name="T53" fmla="*/ 56 h 176"/>
              <a:gd name="T54" fmla="*/ 168 w 176"/>
              <a:gd name="T55" fmla="*/ 64 h 176"/>
              <a:gd name="T56" fmla="*/ 152 w 176"/>
              <a:gd name="T57" fmla="*/ 112 h 176"/>
              <a:gd name="T58" fmla="*/ 152 w 176"/>
              <a:gd name="T59" fmla="*/ 120 h 176"/>
              <a:gd name="T60" fmla="*/ 152 w 176"/>
              <a:gd name="T61" fmla="*/ 112 h 176"/>
              <a:gd name="T62" fmla="*/ 148 w 176"/>
              <a:gd name="T63" fmla="*/ 100 h 176"/>
              <a:gd name="T64" fmla="*/ 156 w 176"/>
              <a:gd name="T65" fmla="*/ 10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152" y="72"/>
                </a:moveTo>
                <a:cubicBezTo>
                  <a:pt x="148" y="72"/>
                  <a:pt x="144" y="76"/>
                  <a:pt x="144" y="80"/>
                </a:cubicBezTo>
                <a:cubicBezTo>
                  <a:pt x="144" y="84"/>
                  <a:pt x="148" y="88"/>
                  <a:pt x="152" y="88"/>
                </a:cubicBezTo>
                <a:cubicBezTo>
                  <a:pt x="156" y="88"/>
                  <a:pt x="160" y="84"/>
                  <a:pt x="160" y="80"/>
                </a:cubicBezTo>
                <a:cubicBezTo>
                  <a:pt x="160" y="76"/>
                  <a:pt x="156" y="72"/>
                  <a:pt x="152" y="72"/>
                </a:cubicBezTo>
                <a:close/>
                <a:moveTo>
                  <a:pt x="112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152"/>
                  <a:pt x="24" y="152"/>
                  <a:pt x="24" y="152"/>
                </a:cubicBezTo>
                <a:cubicBezTo>
                  <a:pt x="112" y="152"/>
                  <a:pt x="112" y="152"/>
                  <a:pt x="112" y="152"/>
                </a:cubicBezTo>
                <a:lnTo>
                  <a:pt x="112" y="72"/>
                </a:lnTo>
                <a:close/>
                <a:moveTo>
                  <a:pt x="104" y="144"/>
                </a:moveTo>
                <a:cubicBezTo>
                  <a:pt x="32" y="144"/>
                  <a:pt x="32" y="144"/>
                  <a:pt x="32" y="144"/>
                </a:cubicBezTo>
                <a:cubicBezTo>
                  <a:pt x="32" y="80"/>
                  <a:pt x="32" y="80"/>
                  <a:pt x="32" y="80"/>
                </a:cubicBezTo>
                <a:cubicBezTo>
                  <a:pt x="104" y="80"/>
                  <a:pt x="104" y="80"/>
                  <a:pt x="104" y="80"/>
                </a:cubicBezTo>
                <a:lnTo>
                  <a:pt x="104" y="144"/>
                </a:lnTo>
                <a:close/>
                <a:moveTo>
                  <a:pt x="160" y="48"/>
                </a:moveTo>
                <a:cubicBezTo>
                  <a:pt x="108" y="48"/>
                  <a:pt x="108" y="48"/>
                  <a:pt x="108" y="48"/>
                </a:cubicBezTo>
                <a:cubicBezTo>
                  <a:pt x="106" y="43"/>
                  <a:pt x="103" y="38"/>
                  <a:pt x="99" y="35"/>
                </a:cubicBezTo>
                <a:cubicBezTo>
                  <a:pt x="118" y="16"/>
                  <a:pt x="118" y="16"/>
                  <a:pt x="118" y="16"/>
                </a:cubicBezTo>
                <a:cubicBezTo>
                  <a:pt x="119" y="16"/>
                  <a:pt x="119" y="16"/>
                  <a:pt x="120" y="16"/>
                </a:cubicBezTo>
                <a:cubicBezTo>
                  <a:pt x="124" y="16"/>
                  <a:pt x="128" y="12"/>
                  <a:pt x="128" y="8"/>
                </a:cubicBezTo>
                <a:cubicBezTo>
                  <a:pt x="128" y="4"/>
                  <a:pt x="124" y="0"/>
                  <a:pt x="120" y="0"/>
                </a:cubicBezTo>
                <a:cubicBezTo>
                  <a:pt x="116" y="0"/>
                  <a:pt x="112" y="4"/>
                  <a:pt x="112" y="8"/>
                </a:cubicBezTo>
                <a:cubicBezTo>
                  <a:pt x="112" y="9"/>
                  <a:pt x="112" y="9"/>
                  <a:pt x="112" y="10"/>
                </a:cubicBezTo>
                <a:cubicBezTo>
                  <a:pt x="90" y="32"/>
                  <a:pt x="90" y="32"/>
                  <a:pt x="90" y="32"/>
                </a:cubicBezTo>
                <a:cubicBezTo>
                  <a:pt x="89" y="32"/>
                  <a:pt x="89" y="32"/>
                  <a:pt x="88" y="32"/>
                </a:cubicBezTo>
                <a:cubicBezTo>
                  <a:pt x="87" y="32"/>
                  <a:pt x="87" y="32"/>
                  <a:pt x="86" y="32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9"/>
                  <a:pt x="64" y="9"/>
                  <a:pt x="64" y="8"/>
                </a:cubicBezTo>
                <a:cubicBezTo>
                  <a:pt x="64" y="4"/>
                  <a:pt x="60" y="0"/>
                  <a:pt x="56" y="0"/>
                </a:cubicBezTo>
                <a:cubicBezTo>
                  <a:pt x="52" y="0"/>
                  <a:pt x="48" y="4"/>
                  <a:pt x="48" y="8"/>
                </a:cubicBezTo>
                <a:cubicBezTo>
                  <a:pt x="48" y="12"/>
                  <a:pt x="52" y="16"/>
                  <a:pt x="56" y="16"/>
                </a:cubicBezTo>
                <a:cubicBezTo>
                  <a:pt x="57" y="16"/>
                  <a:pt x="57" y="16"/>
                  <a:pt x="58" y="16"/>
                </a:cubicBezTo>
                <a:cubicBezTo>
                  <a:pt x="77" y="35"/>
                  <a:pt x="77" y="35"/>
                  <a:pt x="77" y="35"/>
                </a:cubicBezTo>
                <a:cubicBezTo>
                  <a:pt x="73" y="38"/>
                  <a:pt x="70" y="43"/>
                  <a:pt x="68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7" y="48"/>
                  <a:pt x="0" y="55"/>
                  <a:pt x="0" y="64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64"/>
                  <a:pt x="176" y="64"/>
                  <a:pt x="176" y="64"/>
                </a:cubicBezTo>
                <a:cubicBezTo>
                  <a:pt x="176" y="55"/>
                  <a:pt x="169" y="48"/>
                  <a:pt x="160" y="48"/>
                </a:cubicBezTo>
                <a:close/>
                <a:moveTo>
                  <a:pt x="128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60"/>
                  <a:pt x="12" y="56"/>
                  <a:pt x="16" y="56"/>
                </a:cubicBezTo>
                <a:cubicBezTo>
                  <a:pt x="128" y="56"/>
                  <a:pt x="128" y="56"/>
                  <a:pt x="128" y="56"/>
                </a:cubicBezTo>
                <a:lnTo>
                  <a:pt x="128" y="16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36" y="168"/>
                  <a:pt x="136" y="168"/>
                  <a:pt x="136" y="168"/>
                </a:cubicBezTo>
                <a:cubicBezTo>
                  <a:pt x="136" y="56"/>
                  <a:pt x="136" y="56"/>
                  <a:pt x="136" y="56"/>
                </a:cubicBezTo>
                <a:cubicBezTo>
                  <a:pt x="160" y="56"/>
                  <a:pt x="160" y="56"/>
                  <a:pt x="160" y="56"/>
                </a:cubicBezTo>
                <a:cubicBezTo>
                  <a:pt x="164" y="56"/>
                  <a:pt x="168" y="60"/>
                  <a:pt x="168" y="64"/>
                </a:cubicBezTo>
                <a:lnTo>
                  <a:pt x="168" y="160"/>
                </a:lnTo>
                <a:close/>
                <a:moveTo>
                  <a:pt x="152" y="112"/>
                </a:moveTo>
                <a:cubicBezTo>
                  <a:pt x="150" y="112"/>
                  <a:pt x="148" y="114"/>
                  <a:pt x="148" y="116"/>
                </a:cubicBezTo>
                <a:cubicBezTo>
                  <a:pt x="148" y="118"/>
                  <a:pt x="150" y="120"/>
                  <a:pt x="152" y="120"/>
                </a:cubicBezTo>
                <a:cubicBezTo>
                  <a:pt x="154" y="120"/>
                  <a:pt x="156" y="118"/>
                  <a:pt x="156" y="116"/>
                </a:cubicBezTo>
                <a:cubicBezTo>
                  <a:pt x="156" y="114"/>
                  <a:pt x="154" y="112"/>
                  <a:pt x="152" y="112"/>
                </a:cubicBezTo>
                <a:close/>
                <a:moveTo>
                  <a:pt x="152" y="96"/>
                </a:moveTo>
                <a:cubicBezTo>
                  <a:pt x="150" y="96"/>
                  <a:pt x="148" y="98"/>
                  <a:pt x="148" y="100"/>
                </a:cubicBezTo>
                <a:cubicBezTo>
                  <a:pt x="148" y="102"/>
                  <a:pt x="150" y="104"/>
                  <a:pt x="152" y="104"/>
                </a:cubicBezTo>
                <a:cubicBezTo>
                  <a:pt x="154" y="104"/>
                  <a:pt x="156" y="102"/>
                  <a:pt x="156" y="100"/>
                </a:cubicBezTo>
                <a:cubicBezTo>
                  <a:pt x="156" y="98"/>
                  <a:pt x="154" y="96"/>
                  <a:pt x="152" y="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29" name="Freeform 596"/>
          <p:cNvSpPr>
            <a:spLocks noEditPoints="1"/>
          </p:cNvSpPr>
          <p:nvPr/>
        </p:nvSpPr>
        <p:spPr bwMode="auto">
          <a:xfrm>
            <a:off x="7173448" y="2446267"/>
            <a:ext cx="461768" cy="248646"/>
          </a:xfrm>
          <a:custGeom>
            <a:avLst/>
            <a:gdLst>
              <a:gd name="T0" fmla="*/ 88 w 176"/>
              <a:gd name="T1" fmla="*/ 24 h 96"/>
              <a:gd name="T2" fmla="*/ 32 w 176"/>
              <a:gd name="T3" fmla="*/ 48 h 96"/>
              <a:gd name="T4" fmla="*/ 72 w 176"/>
              <a:gd name="T5" fmla="*/ 48 h 96"/>
              <a:gd name="T6" fmla="*/ 80 w 176"/>
              <a:gd name="T7" fmla="*/ 72 h 96"/>
              <a:gd name="T8" fmla="*/ 136 w 176"/>
              <a:gd name="T9" fmla="*/ 48 h 96"/>
              <a:gd name="T10" fmla="*/ 96 w 176"/>
              <a:gd name="T11" fmla="*/ 48 h 96"/>
              <a:gd name="T12" fmla="*/ 88 w 176"/>
              <a:gd name="T13" fmla="*/ 24 h 96"/>
              <a:gd name="T14" fmla="*/ 168 w 176"/>
              <a:gd name="T15" fmla="*/ 32 h 96"/>
              <a:gd name="T16" fmla="*/ 168 w 176"/>
              <a:gd name="T17" fmla="*/ 16 h 96"/>
              <a:gd name="T18" fmla="*/ 152 w 176"/>
              <a:gd name="T19" fmla="*/ 0 h 96"/>
              <a:gd name="T20" fmla="*/ 16 w 176"/>
              <a:gd name="T21" fmla="*/ 0 h 96"/>
              <a:gd name="T22" fmla="*/ 0 w 176"/>
              <a:gd name="T23" fmla="*/ 16 h 96"/>
              <a:gd name="T24" fmla="*/ 0 w 176"/>
              <a:gd name="T25" fmla="*/ 80 h 96"/>
              <a:gd name="T26" fmla="*/ 16 w 176"/>
              <a:gd name="T27" fmla="*/ 96 h 96"/>
              <a:gd name="T28" fmla="*/ 152 w 176"/>
              <a:gd name="T29" fmla="*/ 96 h 96"/>
              <a:gd name="T30" fmla="*/ 168 w 176"/>
              <a:gd name="T31" fmla="*/ 80 h 96"/>
              <a:gd name="T32" fmla="*/ 168 w 176"/>
              <a:gd name="T33" fmla="*/ 64 h 96"/>
              <a:gd name="T34" fmla="*/ 176 w 176"/>
              <a:gd name="T35" fmla="*/ 56 h 96"/>
              <a:gd name="T36" fmla="*/ 176 w 176"/>
              <a:gd name="T37" fmla="*/ 40 h 96"/>
              <a:gd name="T38" fmla="*/ 168 w 176"/>
              <a:gd name="T39" fmla="*/ 32 h 96"/>
              <a:gd name="T40" fmla="*/ 160 w 176"/>
              <a:gd name="T41" fmla="*/ 80 h 96"/>
              <a:gd name="T42" fmla="*/ 152 w 176"/>
              <a:gd name="T43" fmla="*/ 88 h 96"/>
              <a:gd name="T44" fmla="*/ 16 w 176"/>
              <a:gd name="T45" fmla="*/ 88 h 96"/>
              <a:gd name="T46" fmla="*/ 8 w 176"/>
              <a:gd name="T47" fmla="*/ 80 h 96"/>
              <a:gd name="T48" fmla="*/ 8 w 176"/>
              <a:gd name="T49" fmla="*/ 16 h 96"/>
              <a:gd name="T50" fmla="*/ 16 w 176"/>
              <a:gd name="T51" fmla="*/ 8 h 96"/>
              <a:gd name="T52" fmla="*/ 152 w 176"/>
              <a:gd name="T53" fmla="*/ 8 h 96"/>
              <a:gd name="T54" fmla="*/ 160 w 176"/>
              <a:gd name="T55" fmla="*/ 16 h 96"/>
              <a:gd name="T56" fmla="*/ 160 w 176"/>
              <a:gd name="T57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6" h="96">
                <a:moveTo>
                  <a:pt x="88" y="24"/>
                </a:moveTo>
                <a:cubicBezTo>
                  <a:pt x="32" y="48"/>
                  <a:pt x="32" y="48"/>
                  <a:pt x="32" y="48"/>
                </a:cubicBezTo>
                <a:cubicBezTo>
                  <a:pt x="72" y="48"/>
                  <a:pt x="72" y="48"/>
                  <a:pt x="72" y="48"/>
                </a:cubicBezTo>
                <a:cubicBezTo>
                  <a:pt x="80" y="72"/>
                  <a:pt x="80" y="72"/>
                  <a:pt x="80" y="72"/>
                </a:cubicBezTo>
                <a:cubicBezTo>
                  <a:pt x="136" y="48"/>
                  <a:pt x="136" y="48"/>
                  <a:pt x="136" y="48"/>
                </a:cubicBezTo>
                <a:cubicBezTo>
                  <a:pt x="96" y="48"/>
                  <a:pt x="96" y="48"/>
                  <a:pt x="96" y="48"/>
                </a:cubicBezTo>
                <a:lnTo>
                  <a:pt x="88" y="24"/>
                </a:lnTo>
                <a:close/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0" name="Freeform 597"/>
          <p:cNvSpPr>
            <a:spLocks noEditPoints="1"/>
          </p:cNvSpPr>
          <p:nvPr/>
        </p:nvSpPr>
        <p:spPr bwMode="auto">
          <a:xfrm>
            <a:off x="8049617" y="2446267"/>
            <a:ext cx="461768" cy="248646"/>
          </a:xfrm>
          <a:custGeom>
            <a:avLst/>
            <a:gdLst>
              <a:gd name="T0" fmla="*/ 168 w 176"/>
              <a:gd name="T1" fmla="*/ 32 h 96"/>
              <a:gd name="T2" fmla="*/ 168 w 176"/>
              <a:gd name="T3" fmla="*/ 16 h 96"/>
              <a:gd name="T4" fmla="*/ 152 w 176"/>
              <a:gd name="T5" fmla="*/ 0 h 96"/>
              <a:gd name="T6" fmla="*/ 16 w 176"/>
              <a:gd name="T7" fmla="*/ 0 h 96"/>
              <a:gd name="T8" fmla="*/ 0 w 176"/>
              <a:gd name="T9" fmla="*/ 16 h 96"/>
              <a:gd name="T10" fmla="*/ 0 w 176"/>
              <a:gd name="T11" fmla="*/ 80 h 96"/>
              <a:gd name="T12" fmla="*/ 16 w 176"/>
              <a:gd name="T13" fmla="*/ 96 h 96"/>
              <a:gd name="T14" fmla="*/ 152 w 176"/>
              <a:gd name="T15" fmla="*/ 96 h 96"/>
              <a:gd name="T16" fmla="*/ 168 w 176"/>
              <a:gd name="T17" fmla="*/ 80 h 96"/>
              <a:gd name="T18" fmla="*/ 168 w 176"/>
              <a:gd name="T19" fmla="*/ 64 h 96"/>
              <a:gd name="T20" fmla="*/ 176 w 176"/>
              <a:gd name="T21" fmla="*/ 56 h 96"/>
              <a:gd name="T22" fmla="*/ 176 w 176"/>
              <a:gd name="T23" fmla="*/ 40 h 96"/>
              <a:gd name="T24" fmla="*/ 168 w 176"/>
              <a:gd name="T25" fmla="*/ 32 h 96"/>
              <a:gd name="T26" fmla="*/ 160 w 176"/>
              <a:gd name="T27" fmla="*/ 80 h 96"/>
              <a:gd name="T28" fmla="*/ 152 w 176"/>
              <a:gd name="T29" fmla="*/ 88 h 96"/>
              <a:gd name="T30" fmla="*/ 16 w 176"/>
              <a:gd name="T31" fmla="*/ 88 h 96"/>
              <a:gd name="T32" fmla="*/ 8 w 176"/>
              <a:gd name="T33" fmla="*/ 80 h 96"/>
              <a:gd name="T34" fmla="*/ 8 w 176"/>
              <a:gd name="T35" fmla="*/ 16 h 96"/>
              <a:gd name="T36" fmla="*/ 16 w 176"/>
              <a:gd name="T37" fmla="*/ 8 h 96"/>
              <a:gd name="T38" fmla="*/ 152 w 176"/>
              <a:gd name="T39" fmla="*/ 8 h 96"/>
              <a:gd name="T40" fmla="*/ 160 w 176"/>
              <a:gd name="T41" fmla="*/ 16 h 96"/>
              <a:gd name="T42" fmla="*/ 160 w 176"/>
              <a:gd name="T43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6" h="96"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1" name="Freeform 598"/>
          <p:cNvSpPr>
            <a:spLocks noEditPoints="1"/>
          </p:cNvSpPr>
          <p:nvPr/>
        </p:nvSpPr>
        <p:spPr bwMode="auto">
          <a:xfrm>
            <a:off x="8925786" y="2446267"/>
            <a:ext cx="449925" cy="248646"/>
          </a:xfrm>
          <a:custGeom>
            <a:avLst/>
            <a:gdLst>
              <a:gd name="T0" fmla="*/ 16 w 176"/>
              <a:gd name="T1" fmla="*/ 80 h 96"/>
              <a:gd name="T2" fmla="*/ 56 w 176"/>
              <a:gd name="T3" fmla="*/ 80 h 96"/>
              <a:gd name="T4" fmla="*/ 56 w 176"/>
              <a:gd name="T5" fmla="*/ 16 h 96"/>
              <a:gd name="T6" fmla="*/ 16 w 176"/>
              <a:gd name="T7" fmla="*/ 16 h 96"/>
              <a:gd name="T8" fmla="*/ 16 w 176"/>
              <a:gd name="T9" fmla="*/ 80 h 96"/>
              <a:gd name="T10" fmla="*/ 168 w 176"/>
              <a:gd name="T11" fmla="*/ 32 h 96"/>
              <a:gd name="T12" fmla="*/ 168 w 176"/>
              <a:gd name="T13" fmla="*/ 16 h 96"/>
              <a:gd name="T14" fmla="*/ 152 w 176"/>
              <a:gd name="T15" fmla="*/ 0 h 96"/>
              <a:gd name="T16" fmla="*/ 16 w 176"/>
              <a:gd name="T17" fmla="*/ 0 h 96"/>
              <a:gd name="T18" fmla="*/ 0 w 176"/>
              <a:gd name="T19" fmla="*/ 16 h 96"/>
              <a:gd name="T20" fmla="*/ 0 w 176"/>
              <a:gd name="T21" fmla="*/ 80 h 96"/>
              <a:gd name="T22" fmla="*/ 16 w 176"/>
              <a:gd name="T23" fmla="*/ 96 h 96"/>
              <a:gd name="T24" fmla="*/ 152 w 176"/>
              <a:gd name="T25" fmla="*/ 96 h 96"/>
              <a:gd name="T26" fmla="*/ 168 w 176"/>
              <a:gd name="T27" fmla="*/ 80 h 96"/>
              <a:gd name="T28" fmla="*/ 168 w 176"/>
              <a:gd name="T29" fmla="*/ 64 h 96"/>
              <a:gd name="T30" fmla="*/ 176 w 176"/>
              <a:gd name="T31" fmla="*/ 56 h 96"/>
              <a:gd name="T32" fmla="*/ 176 w 176"/>
              <a:gd name="T33" fmla="*/ 40 h 96"/>
              <a:gd name="T34" fmla="*/ 168 w 176"/>
              <a:gd name="T35" fmla="*/ 32 h 96"/>
              <a:gd name="T36" fmla="*/ 160 w 176"/>
              <a:gd name="T37" fmla="*/ 80 h 96"/>
              <a:gd name="T38" fmla="*/ 152 w 176"/>
              <a:gd name="T39" fmla="*/ 88 h 96"/>
              <a:gd name="T40" fmla="*/ 16 w 176"/>
              <a:gd name="T41" fmla="*/ 88 h 96"/>
              <a:gd name="T42" fmla="*/ 8 w 176"/>
              <a:gd name="T43" fmla="*/ 80 h 96"/>
              <a:gd name="T44" fmla="*/ 8 w 176"/>
              <a:gd name="T45" fmla="*/ 16 h 96"/>
              <a:gd name="T46" fmla="*/ 16 w 176"/>
              <a:gd name="T47" fmla="*/ 8 h 96"/>
              <a:gd name="T48" fmla="*/ 152 w 176"/>
              <a:gd name="T49" fmla="*/ 8 h 96"/>
              <a:gd name="T50" fmla="*/ 160 w 176"/>
              <a:gd name="T51" fmla="*/ 16 h 96"/>
              <a:gd name="T52" fmla="*/ 160 w 176"/>
              <a:gd name="T53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96">
                <a:moveTo>
                  <a:pt x="16" y="80"/>
                </a:moveTo>
                <a:cubicBezTo>
                  <a:pt x="56" y="80"/>
                  <a:pt x="56" y="80"/>
                  <a:pt x="56" y="80"/>
                </a:cubicBezTo>
                <a:cubicBezTo>
                  <a:pt x="56" y="16"/>
                  <a:pt x="56" y="16"/>
                  <a:pt x="56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80"/>
                </a:lnTo>
                <a:close/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2" name="Freeform 599"/>
          <p:cNvSpPr>
            <a:spLocks noEditPoints="1"/>
          </p:cNvSpPr>
          <p:nvPr/>
        </p:nvSpPr>
        <p:spPr bwMode="auto">
          <a:xfrm>
            <a:off x="9790119" y="2446267"/>
            <a:ext cx="461768" cy="248646"/>
          </a:xfrm>
          <a:custGeom>
            <a:avLst/>
            <a:gdLst>
              <a:gd name="T0" fmla="*/ 16 w 176"/>
              <a:gd name="T1" fmla="*/ 80 h 96"/>
              <a:gd name="T2" fmla="*/ 88 w 176"/>
              <a:gd name="T3" fmla="*/ 80 h 96"/>
              <a:gd name="T4" fmla="*/ 88 w 176"/>
              <a:gd name="T5" fmla="*/ 16 h 96"/>
              <a:gd name="T6" fmla="*/ 16 w 176"/>
              <a:gd name="T7" fmla="*/ 16 h 96"/>
              <a:gd name="T8" fmla="*/ 16 w 176"/>
              <a:gd name="T9" fmla="*/ 80 h 96"/>
              <a:gd name="T10" fmla="*/ 168 w 176"/>
              <a:gd name="T11" fmla="*/ 32 h 96"/>
              <a:gd name="T12" fmla="*/ 168 w 176"/>
              <a:gd name="T13" fmla="*/ 16 h 96"/>
              <a:gd name="T14" fmla="*/ 152 w 176"/>
              <a:gd name="T15" fmla="*/ 0 h 96"/>
              <a:gd name="T16" fmla="*/ 16 w 176"/>
              <a:gd name="T17" fmla="*/ 0 h 96"/>
              <a:gd name="T18" fmla="*/ 0 w 176"/>
              <a:gd name="T19" fmla="*/ 16 h 96"/>
              <a:gd name="T20" fmla="*/ 0 w 176"/>
              <a:gd name="T21" fmla="*/ 80 h 96"/>
              <a:gd name="T22" fmla="*/ 16 w 176"/>
              <a:gd name="T23" fmla="*/ 96 h 96"/>
              <a:gd name="T24" fmla="*/ 152 w 176"/>
              <a:gd name="T25" fmla="*/ 96 h 96"/>
              <a:gd name="T26" fmla="*/ 168 w 176"/>
              <a:gd name="T27" fmla="*/ 80 h 96"/>
              <a:gd name="T28" fmla="*/ 168 w 176"/>
              <a:gd name="T29" fmla="*/ 64 h 96"/>
              <a:gd name="T30" fmla="*/ 176 w 176"/>
              <a:gd name="T31" fmla="*/ 56 h 96"/>
              <a:gd name="T32" fmla="*/ 176 w 176"/>
              <a:gd name="T33" fmla="*/ 40 h 96"/>
              <a:gd name="T34" fmla="*/ 168 w 176"/>
              <a:gd name="T35" fmla="*/ 32 h 96"/>
              <a:gd name="T36" fmla="*/ 160 w 176"/>
              <a:gd name="T37" fmla="*/ 80 h 96"/>
              <a:gd name="T38" fmla="*/ 152 w 176"/>
              <a:gd name="T39" fmla="*/ 88 h 96"/>
              <a:gd name="T40" fmla="*/ 16 w 176"/>
              <a:gd name="T41" fmla="*/ 88 h 96"/>
              <a:gd name="T42" fmla="*/ 8 w 176"/>
              <a:gd name="T43" fmla="*/ 80 h 96"/>
              <a:gd name="T44" fmla="*/ 8 w 176"/>
              <a:gd name="T45" fmla="*/ 16 h 96"/>
              <a:gd name="T46" fmla="*/ 16 w 176"/>
              <a:gd name="T47" fmla="*/ 8 h 96"/>
              <a:gd name="T48" fmla="*/ 152 w 176"/>
              <a:gd name="T49" fmla="*/ 8 h 96"/>
              <a:gd name="T50" fmla="*/ 160 w 176"/>
              <a:gd name="T51" fmla="*/ 16 h 96"/>
              <a:gd name="T52" fmla="*/ 160 w 176"/>
              <a:gd name="T53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96">
                <a:moveTo>
                  <a:pt x="16" y="80"/>
                </a:moveTo>
                <a:cubicBezTo>
                  <a:pt x="88" y="80"/>
                  <a:pt x="88" y="80"/>
                  <a:pt x="88" y="80"/>
                </a:cubicBezTo>
                <a:cubicBezTo>
                  <a:pt x="88" y="16"/>
                  <a:pt x="88" y="16"/>
                  <a:pt x="88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80"/>
                </a:lnTo>
                <a:close/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3" name="Freeform 600"/>
          <p:cNvSpPr>
            <a:spLocks noEditPoints="1"/>
          </p:cNvSpPr>
          <p:nvPr/>
        </p:nvSpPr>
        <p:spPr bwMode="auto">
          <a:xfrm>
            <a:off x="1940114" y="3322435"/>
            <a:ext cx="461768" cy="248646"/>
          </a:xfrm>
          <a:custGeom>
            <a:avLst/>
            <a:gdLst>
              <a:gd name="T0" fmla="*/ 168 w 176"/>
              <a:gd name="T1" fmla="*/ 32 h 96"/>
              <a:gd name="T2" fmla="*/ 168 w 176"/>
              <a:gd name="T3" fmla="*/ 16 h 96"/>
              <a:gd name="T4" fmla="*/ 152 w 176"/>
              <a:gd name="T5" fmla="*/ 0 h 96"/>
              <a:gd name="T6" fmla="*/ 16 w 176"/>
              <a:gd name="T7" fmla="*/ 0 h 96"/>
              <a:gd name="T8" fmla="*/ 0 w 176"/>
              <a:gd name="T9" fmla="*/ 16 h 96"/>
              <a:gd name="T10" fmla="*/ 0 w 176"/>
              <a:gd name="T11" fmla="*/ 80 h 96"/>
              <a:gd name="T12" fmla="*/ 16 w 176"/>
              <a:gd name="T13" fmla="*/ 96 h 96"/>
              <a:gd name="T14" fmla="*/ 152 w 176"/>
              <a:gd name="T15" fmla="*/ 96 h 96"/>
              <a:gd name="T16" fmla="*/ 168 w 176"/>
              <a:gd name="T17" fmla="*/ 80 h 96"/>
              <a:gd name="T18" fmla="*/ 168 w 176"/>
              <a:gd name="T19" fmla="*/ 64 h 96"/>
              <a:gd name="T20" fmla="*/ 176 w 176"/>
              <a:gd name="T21" fmla="*/ 56 h 96"/>
              <a:gd name="T22" fmla="*/ 176 w 176"/>
              <a:gd name="T23" fmla="*/ 40 h 96"/>
              <a:gd name="T24" fmla="*/ 168 w 176"/>
              <a:gd name="T25" fmla="*/ 32 h 96"/>
              <a:gd name="T26" fmla="*/ 160 w 176"/>
              <a:gd name="T27" fmla="*/ 80 h 96"/>
              <a:gd name="T28" fmla="*/ 152 w 176"/>
              <a:gd name="T29" fmla="*/ 88 h 96"/>
              <a:gd name="T30" fmla="*/ 16 w 176"/>
              <a:gd name="T31" fmla="*/ 88 h 96"/>
              <a:gd name="T32" fmla="*/ 8 w 176"/>
              <a:gd name="T33" fmla="*/ 80 h 96"/>
              <a:gd name="T34" fmla="*/ 8 w 176"/>
              <a:gd name="T35" fmla="*/ 16 h 96"/>
              <a:gd name="T36" fmla="*/ 16 w 176"/>
              <a:gd name="T37" fmla="*/ 8 h 96"/>
              <a:gd name="T38" fmla="*/ 152 w 176"/>
              <a:gd name="T39" fmla="*/ 8 h 96"/>
              <a:gd name="T40" fmla="*/ 160 w 176"/>
              <a:gd name="T41" fmla="*/ 16 h 96"/>
              <a:gd name="T42" fmla="*/ 160 w 176"/>
              <a:gd name="T43" fmla="*/ 80 h 96"/>
              <a:gd name="T44" fmla="*/ 16 w 176"/>
              <a:gd name="T45" fmla="*/ 80 h 96"/>
              <a:gd name="T46" fmla="*/ 120 w 176"/>
              <a:gd name="T47" fmla="*/ 80 h 96"/>
              <a:gd name="T48" fmla="*/ 120 w 176"/>
              <a:gd name="T49" fmla="*/ 16 h 96"/>
              <a:gd name="T50" fmla="*/ 16 w 176"/>
              <a:gd name="T51" fmla="*/ 16 h 96"/>
              <a:gd name="T52" fmla="*/ 16 w 176"/>
              <a:gd name="T53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96"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  <a:moveTo>
                  <a:pt x="16" y="80"/>
                </a:moveTo>
                <a:cubicBezTo>
                  <a:pt x="120" y="80"/>
                  <a:pt x="120" y="80"/>
                  <a:pt x="120" y="80"/>
                </a:cubicBezTo>
                <a:cubicBezTo>
                  <a:pt x="120" y="16"/>
                  <a:pt x="120" y="16"/>
                  <a:pt x="120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4" name="Freeform 601"/>
          <p:cNvSpPr>
            <a:spLocks noEditPoints="1"/>
          </p:cNvSpPr>
          <p:nvPr/>
        </p:nvSpPr>
        <p:spPr bwMode="auto">
          <a:xfrm>
            <a:off x="2816283" y="3322435"/>
            <a:ext cx="449925" cy="248646"/>
          </a:xfrm>
          <a:custGeom>
            <a:avLst/>
            <a:gdLst>
              <a:gd name="T0" fmla="*/ 168 w 176"/>
              <a:gd name="T1" fmla="*/ 32 h 96"/>
              <a:gd name="T2" fmla="*/ 168 w 176"/>
              <a:gd name="T3" fmla="*/ 16 h 96"/>
              <a:gd name="T4" fmla="*/ 152 w 176"/>
              <a:gd name="T5" fmla="*/ 0 h 96"/>
              <a:gd name="T6" fmla="*/ 16 w 176"/>
              <a:gd name="T7" fmla="*/ 0 h 96"/>
              <a:gd name="T8" fmla="*/ 0 w 176"/>
              <a:gd name="T9" fmla="*/ 16 h 96"/>
              <a:gd name="T10" fmla="*/ 0 w 176"/>
              <a:gd name="T11" fmla="*/ 80 h 96"/>
              <a:gd name="T12" fmla="*/ 16 w 176"/>
              <a:gd name="T13" fmla="*/ 96 h 96"/>
              <a:gd name="T14" fmla="*/ 152 w 176"/>
              <a:gd name="T15" fmla="*/ 96 h 96"/>
              <a:gd name="T16" fmla="*/ 168 w 176"/>
              <a:gd name="T17" fmla="*/ 80 h 96"/>
              <a:gd name="T18" fmla="*/ 168 w 176"/>
              <a:gd name="T19" fmla="*/ 64 h 96"/>
              <a:gd name="T20" fmla="*/ 176 w 176"/>
              <a:gd name="T21" fmla="*/ 56 h 96"/>
              <a:gd name="T22" fmla="*/ 176 w 176"/>
              <a:gd name="T23" fmla="*/ 40 h 96"/>
              <a:gd name="T24" fmla="*/ 168 w 176"/>
              <a:gd name="T25" fmla="*/ 32 h 96"/>
              <a:gd name="T26" fmla="*/ 160 w 176"/>
              <a:gd name="T27" fmla="*/ 80 h 96"/>
              <a:gd name="T28" fmla="*/ 152 w 176"/>
              <a:gd name="T29" fmla="*/ 88 h 96"/>
              <a:gd name="T30" fmla="*/ 16 w 176"/>
              <a:gd name="T31" fmla="*/ 88 h 96"/>
              <a:gd name="T32" fmla="*/ 8 w 176"/>
              <a:gd name="T33" fmla="*/ 80 h 96"/>
              <a:gd name="T34" fmla="*/ 8 w 176"/>
              <a:gd name="T35" fmla="*/ 16 h 96"/>
              <a:gd name="T36" fmla="*/ 16 w 176"/>
              <a:gd name="T37" fmla="*/ 8 h 96"/>
              <a:gd name="T38" fmla="*/ 152 w 176"/>
              <a:gd name="T39" fmla="*/ 8 h 96"/>
              <a:gd name="T40" fmla="*/ 160 w 176"/>
              <a:gd name="T41" fmla="*/ 16 h 96"/>
              <a:gd name="T42" fmla="*/ 160 w 176"/>
              <a:gd name="T43" fmla="*/ 80 h 96"/>
              <a:gd name="T44" fmla="*/ 16 w 176"/>
              <a:gd name="T45" fmla="*/ 80 h 96"/>
              <a:gd name="T46" fmla="*/ 152 w 176"/>
              <a:gd name="T47" fmla="*/ 80 h 96"/>
              <a:gd name="T48" fmla="*/ 152 w 176"/>
              <a:gd name="T49" fmla="*/ 16 h 96"/>
              <a:gd name="T50" fmla="*/ 16 w 176"/>
              <a:gd name="T51" fmla="*/ 16 h 96"/>
              <a:gd name="T52" fmla="*/ 16 w 176"/>
              <a:gd name="T53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96">
                <a:moveTo>
                  <a:pt x="168" y="32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1" y="0"/>
                  <a:pt x="15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61" y="96"/>
                  <a:pt x="168" y="89"/>
                  <a:pt x="168" y="80"/>
                </a:cubicBezTo>
                <a:cubicBezTo>
                  <a:pt x="168" y="64"/>
                  <a:pt x="168" y="64"/>
                  <a:pt x="168" y="64"/>
                </a:cubicBezTo>
                <a:cubicBezTo>
                  <a:pt x="172" y="64"/>
                  <a:pt x="176" y="60"/>
                  <a:pt x="176" y="5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0" y="80"/>
                </a:moveTo>
                <a:cubicBezTo>
                  <a:pt x="160" y="84"/>
                  <a:pt x="156" y="88"/>
                  <a:pt x="152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2" y="88"/>
                  <a:pt x="8" y="84"/>
                  <a:pt x="8" y="8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52" y="8"/>
                  <a:pt x="152" y="8"/>
                  <a:pt x="152" y="8"/>
                </a:cubicBezTo>
                <a:cubicBezTo>
                  <a:pt x="156" y="8"/>
                  <a:pt x="160" y="12"/>
                  <a:pt x="160" y="16"/>
                </a:cubicBezTo>
                <a:lnTo>
                  <a:pt x="160" y="80"/>
                </a:lnTo>
                <a:close/>
                <a:moveTo>
                  <a:pt x="16" y="80"/>
                </a:moveTo>
                <a:cubicBezTo>
                  <a:pt x="152" y="80"/>
                  <a:pt x="152" y="80"/>
                  <a:pt x="152" y="80"/>
                </a:cubicBezTo>
                <a:cubicBezTo>
                  <a:pt x="152" y="16"/>
                  <a:pt x="152" y="16"/>
                  <a:pt x="152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8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5" name="Freeform 602"/>
          <p:cNvSpPr>
            <a:spLocks noEditPoints="1"/>
          </p:cNvSpPr>
          <p:nvPr/>
        </p:nvSpPr>
        <p:spPr bwMode="auto">
          <a:xfrm>
            <a:off x="3704296" y="3215879"/>
            <a:ext cx="414408" cy="461768"/>
          </a:xfrm>
          <a:custGeom>
            <a:avLst/>
            <a:gdLst>
              <a:gd name="T0" fmla="*/ 80 w 160"/>
              <a:gd name="T1" fmla="*/ 104 h 176"/>
              <a:gd name="T2" fmla="*/ 84 w 160"/>
              <a:gd name="T3" fmla="*/ 100 h 176"/>
              <a:gd name="T4" fmla="*/ 84 w 160"/>
              <a:gd name="T5" fmla="*/ 4 h 176"/>
              <a:gd name="T6" fmla="*/ 80 w 160"/>
              <a:gd name="T7" fmla="*/ 0 h 176"/>
              <a:gd name="T8" fmla="*/ 76 w 160"/>
              <a:gd name="T9" fmla="*/ 4 h 176"/>
              <a:gd name="T10" fmla="*/ 76 w 160"/>
              <a:gd name="T11" fmla="*/ 100 h 176"/>
              <a:gd name="T12" fmla="*/ 80 w 160"/>
              <a:gd name="T13" fmla="*/ 104 h 176"/>
              <a:gd name="T14" fmla="*/ 96 w 160"/>
              <a:gd name="T15" fmla="*/ 18 h 176"/>
              <a:gd name="T16" fmla="*/ 96 w 160"/>
              <a:gd name="T17" fmla="*/ 18 h 176"/>
              <a:gd name="T18" fmla="*/ 92 w 160"/>
              <a:gd name="T19" fmla="*/ 22 h 176"/>
              <a:gd name="T20" fmla="*/ 96 w 160"/>
              <a:gd name="T21" fmla="*/ 26 h 176"/>
              <a:gd name="T22" fmla="*/ 96 w 160"/>
              <a:gd name="T23" fmla="*/ 26 h 176"/>
              <a:gd name="T24" fmla="*/ 152 w 160"/>
              <a:gd name="T25" fmla="*/ 96 h 176"/>
              <a:gd name="T26" fmla="*/ 80 w 160"/>
              <a:gd name="T27" fmla="*/ 168 h 176"/>
              <a:gd name="T28" fmla="*/ 8 w 160"/>
              <a:gd name="T29" fmla="*/ 96 h 176"/>
              <a:gd name="T30" fmla="*/ 64 w 160"/>
              <a:gd name="T31" fmla="*/ 26 h 176"/>
              <a:gd name="T32" fmla="*/ 64 w 160"/>
              <a:gd name="T33" fmla="*/ 26 h 176"/>
              <a:gd name="T34" fmla="*/ 68 w 160"/>
              <a:gd name="T35" fmla="*/ 22 h 176"/>
              <a:gd name="T36" fmla="*/ 64 w 160"/>
              <a:gd name="T37" fmla="*/ 18 h 176"/>
              <a:gd name="T38" fmla="*/ 64 w 160"/>
              <a:gd name="T39" fmla="*/ 18 h 176"/>
              <a:gd name="T40" fmla="*/ 0 w 160"/>
              <a:gd name="T41" fmla="*/ 96 h 176"/>
              <a:gd name="T42" fmla="*/ 80 w 160"/>
              <a:gd name="T43" fmla="*/ 176 h 176"/>
              <a:gd name="T44" fmla="*/ 160 w 160"/>
              <a:gd name="T45" fmla="*/ 96 h 176"/>
              <a:gd name="T46" fmla="*/ 96 w 160"/>
              <a:gd name="T47" fmla="*/ 1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60" h="176">
                <a:moveTo>
                  <a:pt x="80" y="104"/>
                </a:moveTo>
                <a:cubicBezTo>
                  <a:pt x="82" y="104"/>
                  <a:pt x="84" y="102"/>
                  <a:pt x="84" y="100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78" y="0"/>
                  <a:pt x="76" y="2"/>
                  <a:pt x="76" y="4"/>
                </a:cubicBezTo>
                <a:cubicBezTo>
                  <a:pt x="76" y="100"/>
                  <a:pt x="76" y="100"/>
                  <a:pt x="76" y="100"/>
                </a:cubicBezTo>
                <a:cubicBezTo>
                  <a:pt x="76" y="102"/>
                  <a:pt x="78" y="104"/>
                  <a:pt x="80" y="104"/>
                </a:cubicBezTo>
                <a:close/>
                <a:moveTo>
                  <a:pt x="96" y="18"/>
                </a:moveTo>
                <a:cubicBezTo>
                  <a:pt x="96" y="18"/>
                  <a:pt x="96" y="18"/>
                  <a:pt x="96" y="18"/>
                </a:cubicBezTo>
                <a:cubicBezTo>
                  <a:pt x="94" y="18"/>
                  <a:pt x="92" y="20"/>
                  <a:pt x="92" y="22"/>
                </a:cubicBezTo>
                <a:cubicBezTo>
                  <a:pt x="92" y="24"/>
                  <a:pt x="94" y="26"/>
                  <a:pt x="96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128" y="33"/>
                  <a:pt x="152" y="62"/>
                  <a:pt x="152" y="96"/>
                </a:cubicBezTo>
                <a:cubicBezTo>
                  <a:pt x="152" y="136"/>
                  <a:pt x="120" y="168"/>
                  <a:pt x="80" y="168"/>
                </a:cubicBezTo>
                <a:cubicBezTo>
                  <a:pt x="40" y="168"/>
                  <a:pt x="8" y="136"/>
                  <a:pt x="8" y="96"/>
                </a:cubicBezTo>
                <a:cubicBezTo>
                  <a:pt x="8" y="62"/>
                  <a:pt x="32" y="33"/>
                  <a:pt x="64" y="26"/>
                </a:cubicBezTo>
                <a:cubicBezTo>
                  <a:pt x="64" y="26"/>
                  <a:pt x="64" y="26"/>
                  <a:pt x="64" y="26"/>
                </a:cubicBezTo>
                <a:cubicBezTo>
                  <a:pt x="66" y="26"/>
                  <a:pt x="68" y="24"/>
                  <a:pt x="68" y="22"/>
                </a:cubicBezTo>
                <a:cubicBezTo>
                  <a:pt x="68" y="20"/>
                  <a:pt x="66" y="18"/>
                  <a:pt x="64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27" y="25"/>
                  <a:pt x="0" y="57"/>
                  <a:pt x="0" y="96"/>
                </a:cubicBezTo>
                <a:cubicBezTo>
                  <a:pt x="0" y="140"/>
                  <a:pt x="36" y="176"/>
                  <a:pt x="80" y="176"/>
                </a:cubicBezTo>
                <a:cubicBezTo>
                  <a:pt x="124" y="176"/>
                  <a:pt x="160" y="140"/>
                  <a:pt x="160" y="96"/>
                </a:cubicBezTo>
                <a:cubicBezTo>
                  <a:pt x="160" y="57"/>
                  <a:pt x="133" y="25"/>
                  <a:pt x="96" y="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6" name="Freeform 603"/>
          <p:cNvSpPr>
            <a:spLocks noEditPoints="1"/>
          </p:cNvSpPr>
          <p:nvPr/>
        </p:nvSpPr>
        <p:spPr bwMode="auto">
          <a:xfrm>
            <a:off x="4556785" y="3275076"/>
            <a:ext cx="461768" cy="331523"/>
          </a:xfrm>
          <a:custGeom>
            <a:avLst/>
            <a:gdLst>
              <a:gd name="T0" fmla="*/ 84 w 176"/>
              <a:gd name="T1" fmla="*/ 128 h 128"/>
              <a:gd name="T2" fmla="*/ 92 w 176"/>
              <a:gd name="T3" fmla="*/ 128 h 128"/>
              <a:gd name="T4" fmla="*/ 92 w 176"/>
              <a:gd name="T5" fmla="*/ 0 h 128"/>
              <a:gd name="T6" fmla="*/ 84 w 176"/>
              <a:gd name="T7" fmla="*/ 0 h 128"/>
              <a:gd name="T8" fmla="*/ 84 w 176"/>
              <a:gd name="T9" fmla="*/ 128 h 128"/>
              <a:gd name="T10" fmla="*/ 56 w 176"/>
              <a:gd name="T11" fmla="*/ 128 h 128"/>
              <a:gd name="T12" fmla="*/ 76 w 176"/>
              <a:gd name="T13" fmla="*/ 128 h 128"/>
              <a:gd name="T14" fmla="*/ 76 w 176"/>
              <a:gd name="T15" fmla="*/ 0 h 128"/>
              <a:gd name="T16" fmla="*/ 56 w 176"/>
              <a:gd name="T17" fmla="*/ 0 h 128"/>
              <a:gd name="T18" fmla="*/ 56 w 176"/>
              <a:gd name="T19" fmla="*/ 128 h 128"/>
              <a:gd name="T20" fmla="*/ 16 w 176"/>
              <a:gd name="T21" fmla="*/ 128 h 128"/>
              <a:gd name="T22" fmla="*/ 32 w 176"/>
              <a:gd name="T23" fmla="*/ 128 h 128"/>
              <a:gd name="T24" fmla="*/ 32 w 176"/>
              <a:gd name="T25" fmla="*/ 0 h 128"/>
              <a:gd name="T26" fmla="*/ 16 w 176"/>
              <a:gd name="T27" fmla="*/ 0 h 128"/>
              <a:gd name="T28" fmla="*/ 16 w 176"/>
              <a:gd name="T29" fmla="*/ 128 h 128"/>
              <a:gd name="T30" fmla="*/ 0 w 176"/>
              <a:gd name="T31" fmla="*/ 8 h 128"/>
              <a:gd name="T32" fmla="*/ 0 w 176"/>
              <a:gd name="T33" fmla="*/ 120 h 128"/>
              <a:gd name="T34" fmla="*/ 8 w 176"/>
              <a:gd name="T35" fmla="*/ 128 h 128"/>
              <a:gd name="T36" fmla="*/ 8 w 176"/>
              <a:gd name="T37" fmla="*/ 0 h 128"/>
              <a:gd name="T38" fmla="*/ 0 w 176"/>
              <a:gd name="T39" fmla="*/ 8 h 128"/>
              <a:gd name="T40" fmla="*/ 40 w 176"/>
              <a:gd name="T41" fmla="*/ 128 h 128"/>
              <a:gd name="T42" fmla="*/ 48 w 176"/>
              <a:gd name="T43" fmla="*/ 128 h 128"/>
              <a:gd name="T44" fmla="*/ 48 w 176"/>
              <a:gd name="T45" fmla="*/ 0 h 128"/>
              <a:gd name="T46" fmla="*/ 40 w 176"/>
              <a:gd name="T47" fmla="*/ 0 h 128"/>
              <a:gd name="T48" fmla="*/ 40 w 176"/>
              <a:gd name="T49" fmla="*/ 128 h 128"/>
              <a:gd name="T50" fmla="*/ 168 w 176"/>
              <a:gd name="T51" fmla="*/ 0 h 128"/>
              <a:gd name="T52" fmla="*/ 160 w 176"/>
              <a:gd name="T53" fmla="*/ 0 h 128"/>
              <a:gd name="T54" fmla="*/ 160 w 176"/>
              <a:gd name="T55" fmla="*/ 128 h 128"/>
              <a:gd name="T56" fmla="*/ 168 w 176"/>
              <a:gd name="T57" fmla="*/ 128 h 128"/>
              <a:gd name="T58" fmla="*/ 176 w 176"/>
              <a:gd name="T59" fmla="*/ 120 h 128"/>
              <a:gd name="T60" fmla="*/ 176 w 176"/>
              <a:gd name="T61" fmla="*/ 8 h 128"/>
              <a:gd name="T62" fmla="*/ 168 w 176"/>
              <a:gd name="T63" fmla="*/ 0 h 128"/>
              <a:gd name="T64" fmla="*/ 144 w 176"/>
              <a:gd name="T65" fmla="*/ 128 h 128"/>
              <a:gd name="T66" fmla="*/ 152 w 176"/>
              <a:gd name="T67" fmla="*/ 128 h 128"/>
              <a:gd name="T68" fmla="*/ 152 w 176"/>
              <a:gd name="T69" fmla="*/ 0 h 128"/>
              <a:gd name="T70" fmla="*/ 144 w 176"/>
              <a:gd name="T71" fmla="*/ 0 h 128"/>
              <a:gd name="T72" fmla="*/ 144 w 176"/>
              <a:gd name="T73" fmla="*/ 128 h 128"/>
              <a:gd name="T74" fmla="*/ 116 w 176"/>
              <a:gd name="T75" fmla="*/ 128 h 128"/>
              <a:gd name="T76" fmla="*/ 136 w 176"/>
              <a:gd name="T77" fmla="*/ 128 h 128"/>
              <a:gd name="T78" fmla="*/ 136 w 176"/>
              <a:gd name="T79" fmla="*/ 0 h 128"/>
              <a:gd name="T80" fmla="*/ 116 w 176"/>
              <a:gd name="T81" fmla="*/ 0 h 128"/>
              <a:gd name="T82" fmla="*/ 116 w 176"/>
              <a:gd name="T83" fmla="*/ 128 h 128"/>
              <a:gd name="T84" fmla="*/ 100 w 176"/>
              <a:gd name="T85" fmla="*/ 128 h 128"/>
              <a:gd name="T86" fmla="*/ 108 w 176"/>
              <a:gd name="T87" fmla="*/ 128 h 128"/>
              <a:gd name="T88" fmla="*/ 108 w 176"/>
              <a:gd name="T89" fmla="*/ 0 h 128"/>
              <a:gd name="T90" fmla="*/ 100 w 176"/>
              <a:gd name="T91" fmla="*/ 0 h 128"/>
              <a:gd name="T92" fmla="*/ 100 w 176"/>
              <a:gd name="T93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6" h="128">
                <a:moveTo>
                  <a:pt x="84" y="128"/>
                </a:moveTo>
                <a:cubicBezTo>
                  <a:pt x="92" y="128"/>
                  <a:pt x="92" y="128"/>
                  <a:pt x="92" y="128"/>
                </a:cubicBezTo>
                <a:cubicBezTo>
                  <a:pt x="92" y="0"/>
                  <a:pt x="92" y="0"/>
                  <a:pt x="92" y="0"/>
                </a:cubicBezTo>
                <a:cubicBezTo>
                  <a:pt x="84" y="0"/>
                  <a:pt x="84" y="0"/>
                  <a:pt x="84" y="0"/>
                </a:cubicBezTo>
                <a:lnTo>
                  <a:pt x="84" y="128"/>
                </a:lnTo>
                <a:close/>
                <a:moveTo>
                  <a:pt x="56" y="128"/>
                </a:moveTo>
                <a:cubicBezTo>
                  <a:pt x="76" y="128"/>
                  <a:pt x="76" y="128"/>
                  <a:pt x="76" y="128"/>
                </a:cubicBezTo>
                <a:cubicBezTo>
                  <a:pt x="76" y="0"/>
                  <a:pt x="76" y="0"/>
                  <a:pt x="76" y="0"/>
                </a:cubicBezTo>
                <a:cubicBezTo>
                  <a:pt x="56" y="0"/>
                  <a:pt x="56" y="0"/>
                  <a:pt x="56" y="0"/>
                </a:cubicBezTo>
                <a:lnTo>
                  <a:pt x="56" y="128"/>
                </a:lnTo>
                <a:close/>
                <a:moveTo>
                  <a:pt x="16" y="128"/>
                </a:moveTo>
                <a:cubicBezTo>
                  <a:pt x="32" y="128"/>
                  <a:pt x="32" y="128"/>
                  <a:pt x="32" y="128"/>
                </a:cubicBezTo>
                <a:cubicBezTo>
                  <a:pt x="32" y="0"/>
                  <a:pt x="32" y="0"/>
                  <a:pt x="32" y="0"/>
                </a:cubicBezTo>
                <a:cubicBezTo>
                  <a:pt x="16" y="0"/>
                  <a:pt x="16" y="0"/>
                  <a:pt x="16" y="0"/>
                </a:cubicBezTo>
                <a:lnTo>
                  <a:pt x="16" y="128"/>
                </a:lnTo>
                <a:close/>
                <a:moveTo>
                  <a:pt x="0" y="8"/>
                </a:move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lose/>
                <a:moveTo>
                  <a:pt x="40" y="128"/>
                </a:moveTo>
                <a:cubicBezTo>
                  <a:pt x="48" y="128"/>
                  <a:pt x="48" y="128"/>
                  <a:pt x="48" y="128"/>
                </a:cubicBezTo>
                <a:cubicBezTo>
                  <a:pt x="48" y="0"/>
                  <a:pt x="48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lnTo>
                  <a:pt x="40" y="128"/>
                </a:lnTo>
                <a:close/>
                <a:moveTo>
                  <a:pt x="168" y="0"/>
                </a:moveTo>
                <a:cubicBezTo>
                  <a:pt x="160" y="0"/>
                  <a:pt x="160" y="0"/>
                  <a:pt x="160" y="0"/>
                </a:cubicBezTo>
                <a:cubicBezTo>
                  <a:pt x="160" y="128"/>
                  <a:pt x="160" y="128"/>
                  <a:pt x="160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2" y="128"/>
                  <a:pt x="176" y="124"/>
                  <a:pt x="176" y="120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44" y="128"/>
                </a:moveTo>
                <a:cubicBezTo>
                  <a:pt x="152" y="128"/>
                  <a:pt x="152" y="128"/>
                  <a:pt x="152" y="128"/>
                </a:cubicBezTo>
                <a:cubicBezTo>
                  <a:pt x="152" y="0"/>
                  <a:pt x="152" y="0"/>
                  <a:pt x="152" y="0"/>
                </a:cubicBezTo>
                <a:cubicBezTo>
                  <a:pt x="144" y="0"/>
                  <a:pt x="144" y="0"/>
                  <a:pt x="144" y="0"/>
                </a:cubicBezTo>
                <a:lnTo>
                  <a:pt x="144" y="128"/>
                </a:lnTo>
                <a:close/>
                <a:moveTo>
                  <a:pt x="116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6" y="0"/>
                  <a:pt x="136" y="0"/>
                  <a:pt x="136" y="0"/>
                </a:cubicBezTo>
                <a:cubicBezTo>
                  <a:pt x="116" y="0"/>
                  <a:pt x="116" y="0"/>
                  <a:pt x="116" y="0"/>
                </a:cubicBezTo>
                <a:lnTo>
                  <a:pt x="116" y="128"/>
                </a:lnTo>
                <a:close/>
                <a:moveTo>
                  <a:pt x="100" y="128"/>
                </a:moveTo>
                <a:cubicBezTo>
                  <a:pt x="108" y="128"/>
                  <a:pt x="108" y="128"/>
                  <a:pt x="108" y="128"/>
                </a:cubicBezTo>
                <a:cubicBezTo>
                  <a:pt x="108" y="0"/>
                  <a:pt x="108" y="0"/>
                  <a:pt x="108" y="0"/>
                </a:cubicBezTo>
                <a:cubicBezTo>
                  <a:pt x="100" y="0"/>
                  <a:pt x="100" y="0"/>
                  <a:pt x="100" y="0"/>
                </a:cubicBezTo>
                <a:lnTo>
                  <a:pt x="100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7" name="Freeform 604"/>
          <p:cNvSpPr>
            <a:spLocks noEditPoints="1"/>
          </p:cNvSpPr>
          <p:nvPr/>
        </p:nvSpPr>
        <p:spPr bwMode="auto">
          <a:xfrm>
            <a:off x="5432954" y="3215879"/>
            <a:ext cx="461768" cy="461768"/>
          </a:xfrm>
          <a:custGeom>
            <a:avLst/>
            <a:gdLst>
              <a:gd name="T0" fmla="*/ 32 w 176"/>
              <a:gd name="T1" fmla="*/ 0 h 176"/>
              <a:gd name="T2" fmla="*/ 16 w 176"/>
              <a:gd name="T3" fmla="*/ 65 h 176"/>
              <a:gd name="T4" fmla="*/ 0 w 176"/>
              <a:gd name="T5" fmla="*/ 8 h 176"/>
              <a:gd name="T6" fmla="*/ 8 w 176"/>
              <a:gd name="T7" fmla="*/ 128 h 176"/>
              <a:gd name="T8" fmla="*/ 0 w 176"/>
              <a:gd name="T9" fmla="*/ 8 h 176"/>
              <a:gd name="T10" fmla="*/ 40 w 176"/>
              <a:gd name="T11" fmla="*/ 0 h 176"/>
              <a:gd name="T12" fmla="*/ 48 w 176"/>
              <a:gd name="T13" fmla="*/ 37 h 176"/>
              <a:gd name="T14" fmla="*/ 76 w 176"/>
              <a:gd name="T15" fmla="*/ 32 h 176"/>
              <a:gd name="T16" fmla="*/ 56 w 176"/>
              <a:gd name="T17" fmla="*/ 0 h 176"/>
              <a:gd name="T18" fmla="*/ 72 w 176"/>
              <a:gd name="T19" fmla="*/ 32 h 176"/>
              <a:gd name="T20" fmla="*/ 108 w 176"/>
              <a:gd name="T21" fmla="*/ 0 h 176"/>
              <a:gd name="T22" fmla="*/ 100 w 176"/>
              <a:gd name="T23" fmla="*/ 39 h 176"/>
              <a:gd name="T24" fmla="*/ 108 w 176"/>
              <a:gd name="T25" fmla="*/ 0 h 176"/>
              <a:gd name="T26" fmla="*/ 17 w 176"/>
              <a:gd name="T27" fmla="*/ 128 h 176"/>
              <a:gd name="T28" fmla="*/ 16 w 176"/>
              <a:gd name="T29" fmla="*/ 128 h 176"/>
              <a:gd name="T30" fmla="*/ 84 w 176"/>
              <a:gd name="T31" fmla="*/ 0 h 176"/>
              <a:gd name="T32" fmla="*/ 92 w 176"/>
              <a:gd name="T33" fmla="*/ 35 h 176"/>
              <a:gd name="T34" fmla="*/ 136 w 176"/>
              <a:gd name="T35" fmla="*/ 0 h 176"/>
              <a:gd name="T36" fmla="*/ 116 w 176"/>
              <a:gd name="T37" fmla="*/ 50 h 176"/>
              <a:gd name="T38" fmla="*/ 136 w 176"/>
              <a:gd name="T39" fmla="*/ 0 h 176"/>
              <a:gd name="T40" fmla="*/ 136 w 176"/>
              <a:gd name="T41" fmla="*/ 96 h 176"/>
              <a:gd name="T42" fmla="*/ 136 w 176"/>
              <a:gd name="T43" fmla="*/ 128 h 176"/>
              <a:gd name="T44" fmla="*/ 152 w 176"/>
              <a:gd name="T45" fmla="*/ 128 h 176"/>
              <a:gd name="T46" fmla="*/ 144 w 176"/>
              <a:gd name="T47" fmla="*/ 0 h 176"/>
              <a:gd name="T48" fmla="*/ 114 w 176"/>
              <a:gd name="T49" fmla="*/ 133 h 176"/>
              <a:gd name="T50" fmla="*/ 72 w 176"/>
              <a:gd name="T51" fmla="*/ 40 h 176"/>
              <a:gd name="T52" fmla="*/ 72 w 176"/>
              <a:gd name="T53" fmla="*/ 152 h 176"/>
              <a:gd name="T54" fmla="*/ 145 w 176"/>
              <a:gd name="T55" fmla="*/ 175 h 176"/>
              <a:gd name="T56" fmla="*/ 152 w 176"/>
              <a:gd name="T57" fmla="*/ 172 h 176"/>
              <a:gd name="T58" fmla="*/ 114 w 176"/>
              <a:gd name="T59" fmla="*/ 133 h 176"/>
              <a:gd name="T60" fmla="*/ 24 w 176"/>
              <a:gd name="T61" fmla="*/ 96 h 176"/>
              <a:gd name="T62" fmla="*/ 120 w 176"/>
              <a:gd name="T63" fmla="*/ 96 h 176"/>
              <a:gd name="T64" fmla="*/ 168 w 176"/>
              <a:gd name="T65" fmla="*/ 0 h 176"/>
              <a:gd name="T66" fmla="*/ 160 w 176"/>
              <a:gd name="T67" fmla="*/ 128 h 176"/>
              <a:gd name="T68" fmla="*/ 176 w 176"/>
              <a:gd name="T69" fmla="*/ 120 h 176"/>
              <a:gd name="T70" fmla="*/ 168 w 176"/>
              <a:gd name="T71" fmla="*/ 0 h 176"/>
              <a:gd name="T72" fmla="*/ 56 w 176"/>
              <a:gd name="T73" fmla="*/ 124 h 176"/>
              <a:gd name="T74" fmla="*/ 76 w 176"/>
              <a:gd name="T75" fmla="*/ 128 h 176"/>
              <a:gd name="T76" fmla="*/ 72 w 176"/>
              <a:gd name="T77" fmla="*/ 64 h 176"/>
              <a:gd name="T78" fmla="*/ 48 w 176"/>
              <a:gd name="T79" fmla="*/ 117 h 176"/>
              <a:gd name="T80" fmla="*/ 40 w 176"/>
              <a:gd name="T81" fmla="*/ 96 h 176"/>
              <a:gd name="T82" fmla="*/ 100 w 176"/>
              <a:gd name="T83" fmla="*/ 111 h 176"/>
              <a:gd name="T84" fmla="*/ 100 w 176"/>
              <a:gd name="T85" fmla="*/ 81 h 176"/>
              <a:gd name="T86" fmla="*/ 84 w 176"/>
              <a:gd name="T87" fmla="*/ 126 h 176"/>
              <a:gd name="T88" fmla="*/ 92 w 176"/>
              <a:gd name="T89" fmla="*/ 71 h 176"/>
              <a:gd name="T90" fmla="*/ 84 w 176"/>
              <a:gd name="T91" fmla="*/ 12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76" h="176">
                <a:moveTo>
                  <a:pt x="32" y="46"/>
                </a:moveTo>
                <a:cubicBezTo>
                  <a:pt x="32" y="0"/>
                  <a:pt x="32" y="0"/>
                  <a:pt x="3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65"/>
                  <a:pt x="16" y="65"/>
                  <a:pt x="16" y="65"/>
                </a:cubicBezTo>
                <a:cubicBezTo>
                  <a:pt x="20" y="58"/>
                  <a:pt x="26" y="51"/>
                  <a:pt x="32" y="46"/>
                </a:cubicBezTo>
                <a:close/>
                <a:moveTo>
                  <a:pt x="0" y="8"/>
                </a:move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lose/>
                <a:moveTo>
                  <a:pt x="48" y="0"/>
                </a:moveTo>
                <a:cubicBezTo>
                  <a:pt x="40" y="0"/>
                  <a:pt x="40" y="0"/>
                  <a:pt x="40" y="0"/>
                </a:cubicBezTo>
                <a:cubicBezTo>
                  <a:pt x="40" y="41"/>
                  <a:pt x="40" y="41"/>
                  <a:pt x="40" y="41"/>
                </a:cubicBezTo>
                <a:cubicBezTo>
                  <a:pt x="43" y="39"/>
                  <a:pt x="45" y="38"/>
                  <a:pt x="48" y="37"/>
                </a:cubicBezTo>
                <a:lnTo>
                  <a:pt x="48" y="0"/>
                </a:lnTo>
                <a:close/>
                <a:moveTo>
                  <a:pt x="76" y="32"/>
                </a:moveTo>
                <a:cubicBezTo>
                  <a:pt x="76" y="0"/>
                  <a:pt x="76" y="0"/>
                  <a:pt x="76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6" y="34"/>
                  <a:pt x="56" y="34"/>
                  <a:pt x="56" y="34"/>
                </a:cubicBezTo>
                <a:cubicBezTo>
                  <a:pt x="61" y="33"/>
                  <a:pt x="66" y="32"/>
                  <a:pt x="72" y="32"/>
                </a:cubicBezTo>
                <a:cubicBezTo>
                  <a:pt x="73" y="32"/>
                  <a:pt x="75" y="32"/>
                  <a:pt x="76" y="32"/>
                </a:cubicBezTo>
                <a:close/>
                <a:moveTo>
                  <a:pt x="108" y="0"/>
                </a:moveTo>
                <a:cubicBezTo>
                  <a:pt x="100" y="0"/>
                  <a:pt x="100" y="0"/>
                  <a:pt x="100" y="0"/>
                </a:cubicBezTo>
                <a:cubicBezTo>
                  <a:pt x="100" y="39"/>
                  <a:pt x="100" y="39"/>
                  <a:pt x="100" y="39"/>
                </a:cubicBezTo>
                <a:cubicBezTo>
                  <a:pt x="103" y="40"/>
                  <a:pt x="105" y="41"/>
                  <a:pt x="108" y="43"/>
                </a:cubicBezTo>
                <a:lnTo>
                  <a:pt x="108" y="0"/>
                </a:lnTo>
                <a:close/>
                <a:moveTo>
                  <a:pt x="16" y="128"/>
                </a:moveTo>
                <a:cubicBezTo>
                  <a:pt x="17" y="128"/>
                  <a:pt x="17" y="128"/>
                  <a:pt x="17" y="128"/>
                </a:cubicBezTo>
                <a:cubicBezTo>
                  <a:pt x="16" y="128"/>
                  <a:pt x="16" y="127"/>
                  <a:pt x="16" y="127"/>
                </a:cubicBezTo>
                <a:lnTo>
                  <a:pt x="16" y="128"/>
                </a:lnTo>
                <a:close/>
                <a:moveTo>
                  <a:pt x="92" y="0"/>
                </a:moveTo>
                <a:cubicBezTo>
                  <a:pt x="84" y="0"/>
                  <a:pt x="84" y="0"/>
                  <a:pt x="84" y="0"/>
                </a:cubicBezTo>
                <a:cubicBezTo>
                  <a:pt x="84" y="33"/>
                  <a:pt x="84" y="33"/>
                  <a:pt x="84" y="33"/>
                </a:cubicBezTo>
                <a:cubicBezTo>
                  <a:pt x="87" y="34"/>
                  <a:pt x="89" y="34"/>
                  <a:pt x="92" y="35"/>
                </a:cubicBezTo>
                <a:lnTo>
                  <a:pt x="92" y="0"/>
                </a:lnTo>
                <a:close/>
                <a:moveTo>
                  <a:pt x="136" y="0"/>
                </a:moveTo>
                <a:cubicBezTo>
                  <a:pt x="116" y="0"/>
                  <a:pt x="116" y="0"/>
                  <a:pt x="116" y="0"/>
                </a:cubicBezTo>
                <a:cubicBezTo>
                  <a:pt x="116" y="50"/>
                  <a:pt x="116" y="50"/>
                  <a:pt x="116" y="50"/>
                </a:cubicBezTo>
                <a:cubicBezTo>
                  <a:pt x="128" y="61"/>
                  <a:pt x="136" y="78"/>
                  <a:pt x="136" y="96"/>
                </a:cubicBezTo>
                <a:lnTo>
                  <a:pt x="136" y="0"/>
                </a:lnTo>
                <a:close/>
                <a:moveTo>
                  <a:pt x="136" y="128"/>
                </a:moveTo>
                <a:cubicBezTo>
                  <a:pt x="136" y="96"/>
                  <a:pt x="136" y="96"/>
                  <a:pt x="136" y="96"/>
                </a:cubicBezTo>
                <a:cubicBezTo>
                  <a:pt x="136" y="108"/>
                  <a:pt x="133" y="119"/>
                  <a:pt x="127" y="128"/>
                </a:cubicBezTo>
                <a:lnTo>
                  <a:pt x="136" y="128"/>
                </a:lnTo>
                <a:close/>
                <a:moveTo>
                  <a:pt x="144" y="128"/>
                </a:moveTo>
                <a:cubicBezTo>
                  <a:pt x="152" y="128"/>
                  <a:pt x="152" y="128"/>
                  <a:pt x="152" y="128"/>
                </a:cubicBezTo>
                <a:cubicBezTo>
                  <a:pt x="152" y="0"/>
                  <a:pt x="152" y="0"/>
                  <a:pt x="152" y="0"/>
                </a:cubicBezTo>
                <a:cubicBezTo>
                  <a:pt x="144" y="0"/>
                  <a:pt x="144" y="0"/>
                  <a:pt x="144" y="0"/>
                </a:cubicBezTo>
                <a:lnTo>
                  <a:pt x="144" y="128"/>
                </a:lnTo>
                <a:close/>
                <a:moveTo>
                  <a:pt x="114" y="133"/>
                </a:moveTo>
                <a:cubicBezTo>
                  <a:pt x="123" y="123"/>
                  <a:pt x="128" y="110"/>
                  <a:pt x="128" y="96"/>
                </a:cubicBezTo>
                <a:cubicBezTo>
                  <a:pt x="128" y="65"/>
                  <a:pt x="103" y="40"/>
                  <a:pt x="72" y="40"/>
                </a:cubicBezTo>
                <a:cubicBezTo>
                  <a:pt x="41" y="40"/>
                  <a:pt x="16" y="65"/>
                  <a:pt x="16" y="96"/>
                </a:cubicBezTo>
                <a:cubicBezTo>
                  <a:pt x="16" y="127"/>
                  <a:pt x="41" y="152"/>
                  <a:pt x="72" y="152"/>
                </a:cubicBezTo>
                <a:cubicBezTo>
                  <a:pt x="86" y="152"/>
                  <a:pt x="99" y="147"/>
                  <a:pt x="109" y="138"/>
                </a:cubicBezTo>
                <a:cubicBezTo>
                  <a:pt x="145" y="175"/>
                  <a:pt x="145" y="175"/>
                  <a:pt x="145" y="175"/>
                </a:cubicBezTo>
                <a:cubicBezTo>
                  <a:pt x="146" y="176"/>
                  <a:pt x="147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171"/>
                  <a:pt x="152" y="170"/>
                  <a:pt x="151" y="169"/>
                </a:cubicBezTo>
                <a:lnTo>
                  <a:pt x="114" y="133"/>
                </a:lnTo>
                <a:close/>
                <a:moveTo>
                  <a:pt x="72" y="144"/>
                </a:moveTo>
                <a:cubicBezTo>
                  <a:pt x="45" y="144"/>
                  <a:pt x="24" y="123"/>
                  <a:pt x="24" y="96"/>
                </a:cubicBezTo>
                <a:cubicBezTo>
                  <a:pt x="24" y="69"/>
                  <a:pt x="45" y="48"/>
                  <a:pt x="72" y="48"/>
                </a:cubicBezTo>
                <a:cubicBezTo>
                  <a:pt x="99" y="48"/>
                  <a:pt x="120" y="69"/>
                  <a:pt x="120" y="96"/>
                </a:cubicBezTo>
                <a:cubicBezTo>
                  <a:pt x="120" y="123"/>
                  <a:pt x="99" y="144"/>
                  <a:pt x="72" y="144"/>
                </a:cubicBezTo>
                <a:close/>
                <a:moveTo>
                  <a:pt x="168" y="0"/>
                </a:moveTo>
                <a:cubicBezTo>
                  <a:pt x="160" y="0"/>
                  <a:pt x="160" y="0"/>
                  <a:pt x="160" y="0"/>
                </a:cubicBezTo>
                <a:cubicBezTo>
                  <a:pt x="160" y="128"/>
                  <a:pt x="160" y="128"/>
                  <a:pt x="160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2" y="128"/>
                  <a:pt x="176" y="124"/>
                  <a:pt x="176" y="120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56" y="68"/>
                </a:moveTo>
                <a:cubicBezTo>
                  <a:pt x="56" y="124"/>
                  <a:pt x="56" y="124"/>
                  <a:pt x="56" y="124"/>
                </a:cubicBezTo>
                <a:cubicBezTo>
                  <a:pt x="61" y="126"/>
                  <a:pt x="66" y="128"/>
                  <a:pt x="72" y="128"/>
                </a:cubicBezTo>
                <a:cubicBezTo>
                  <a:pt x="73" y="128"/>
                  <a:pt x="75" y="128"/>
                  <a:pt x="76" y="128"/>
                </a:cubicBezTo>
                <a:cubicBezTo>
                  <a:pt x="76" y="64"/>
                  <a:pt x="76" y="64"/>
                  <a:pt x="76" y="64"/>
                </a:cubicBezTo>
                <a:cubicBezTo>
                  <a:pt x="75" y="64"/>
                  <a:pt x="73" y="64"/>
                  <a:pt x="72" y="64"/>
                </a:cubicBezTo>
                <a:cubicBezTo>
                  <a:pt x="66" y="64"/>
                  <a:pt x="61" y="66"/>
                  <a:pt x="56" y="68"/>
                </a:cubicBezTo>
                <a:close/>
                <a:moveTo>
                  <a:pt x="48" y="117"/>
                </a:moveTo>
                <a:cubicBezTo>
                  <a:pt x="48" y="75"/>
                  <a:pt x="48" y="75"/>
                  <a:pt x="48" y="75"/>
                </a:cubicBezTo>
                <a:cubicBezTo>
                  <a:pt x="43" y="81"/>
                  <a:pt x="40" y="88"/>
                  <a:pt x="40" y="96"/>
                </a:cubicBezTo>
                <a:cubicBezTo>
                  <a:pt x="40" y="104"/>
                  <a:pt x="43" y="111"/>
                  <a:pt x="48" y="117"/>
                </a:cubicBezTo>
                <a:close/>
                <a:moveTo>
                  <a:pt x="100" y="111"/>
                </a:moveTo>
                <a:cubicBezTo>
                  <a:pt x="103" y="107"/>
                  <a:pt x="104" y="102"/>
                  <a:pt x="104" y="96"/>
                </a:cubicBezTo>
                <a:cubicBezTo>
                  <a:pt x="104" y="90"/>
                  <a:pt x="103" y="85"/>
                  <a:pt x="100" y="81"/>
                </a:cubicBezTo>
                <a:lnTo>
                  <a:pt x="100" y="111"/>
                </a:lnTo>
                <a:close/>
                <a:moveTo>
                  <a:pt x="84" y="126"/>
                </a:moveTo>
                <a:cubicBezTo>
                  <a:pt x="87" y="124"/>
                  <a:pt x="90" y="123"/>
                  <a:pt x="92" y="121"/>
                </a:cubicBezTo>
                <a:cubicBezTo>
                  <a:pt x="92" y="71"/>
                  <a:pt x="92" y="71"/>
                  <a:pt x="92" y="71"/>
                </a:cubicBezTo>
                <a:cubicBezTo>
                  <a:pt x="90" y="69"/>
                  <a:pt x="87" y="68"/>
                  <a:pt x="84" y="66"/>
                </a:cubicBezTo>
                <a:lnTo>
                  <a:pt x="84" y="1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8" name="Freeform 605"/>
          <p:cNvSpPr>
            <a:spLocks noEditPoints="1"/>
          </p:cNvSpPr>
          <p:nvPr/>
        </p:nvSpPr>
        <p:spPr bwMode="auto">
          <a:xfrm>
            <a:off x="6309124" y="3275076"/>
            <a:ext cx="449925" cy="331523"/>
          </a:xfrm>
          <a:custGeom>
            <a:avLst/>
            <a:gdLst>
              <a:gd name="T0" fmla="*/ 80 w 176"/>
              <a:gd name="T1" fmla="*/ 0 h 128"/>
              <a:gd name="T2" fmla="*/ 96 w 176"/>
              <a:gd name="T3" fmla="*/ 64 h 128"/>
              <a:gd name="T4" fmla="*/ 72 w 176"/>
              <a:gd name="T5" fmla="*/ 0 h 128"/>
              <a:gd name="T6" fmla="*/ 64 w 176"/>
              <a:gd name="T7" fmla="*/ 64 h 128"/>
              <a:gd name="T8" fmla="*/ 72 w 176"/>
              <a:gd name="T9" fmla="*/ 0 h 128"/>
              <a:gd name="T10" fmla="*/ 40 w 176"/>
              <a:gd name="T11" fmla="*/ 0 h 128"/>
              <a:gd name="T12" fmla="*/ 56 w 176"/>
              <a:gd name="T13" fmla="*/ 64 h 128"/>
              <a:gd name="T14" fmla="*/ 32 w 176"/>
              <a:gd name="T15" fmla="*/ 0 h 128"/>
              <a:gd name="T16" fmla="*/ 24 w 176"/>
              <a:gd name="T17" fmla="*/ 64 h 128"/>
              <a:gd name="T18" fmla="*/ 32 w 176"/>
              <a:gd name="T19" fmla="*/ 0 h 128"/>
              <a:gd name="T20" fmla="*/ 8 w 176"/>
              <a:gd name="T21" fmla="*/ 8 h 128"/>
              <a:gd name="T22" fmla="*/ 16 w 176"/>
              <a:gd name="T23" fmla="*/ 64 h 128"/>
              <a:gd name="T24" fmla="*/ 144 w 176"/>
              <a:gd name="T25" fmla="*/ 0 h 128"/>
              <a:gd name="T26" fmla="*/ 136 w 176"/>
              <a:gd name="T27" fmla="*/ 64 h 128"/>
              <a:gd name="T28" fmla="*/ 144 w 176"/>
              <a:gd name="T29" fmla="*/ 0 h 128"/>
              <a:gd name="T30" fmla="*/ 104 w 176"/>
              <a:gd name="T31" fmla="*/ 0 h 128"/>
              <a:gd name="T32" fmla="*/ 112 w 176"/>
              <a:gd name="T33" fmla="*/ 64 h 128"/>
              <a:gd name="T34" fmla="*/ 168 w 176"/>
              <a:gd name="T35" fmla="*/ 8 h 128"/>
              <a:gd name="T36" fmla="*/ 152 w 176"/>
              <a:gd name="T37" fmla="*/ 0 h 128"/>
              <a:gd name="T38" fmla="*/ 168 w 176"/>
              <a:gd name="T39" fmla="*/ 64 h 128"/>
              <a:gd name="T40" fmla="*/ 128 w 176"/>
              <a:gd name="T41" fmla="*/ 0 h 128"/>
              <a:gd name="T42" fmla="*/ 120 w 176"/>
              <a:gd name="T43" fmla="*/ 64 h 128"/>
              <a:gd name="T44" fmla="*/ 128 w 176"/>
              <a:gd name="T45" fmla="*/ 0 h 128"/>
              <a:gd name="T46" fmla="*/ 160 w 176"/>
              <a:gd name="T47" fmla="*/ 128 h 128"/>
              <a:gd name="T48" fmla="*/ 168 w 176"/>
              <a:gd name="T49" fmla="*/ 104 h 128"/>
              <a:gd name="T50" fmla="*/ 152 w 176"/>
              <a:gd name="T51" fmla="*/ 128 h 128"/>
              <a:gd name="T52" fmla="*/ 128 w 176"/>
              <a:gd name="T53" fmla="*/ 128 h 128"/>
              <a:gd name="T54" fmla="*/ 120 w 176"/>
              <a:gd name="T55" fmla="*/ 104 h 128"/>
              <a:gd name="T56" fmla="*/ 136 w 176"/>
              <a:gd name="T57" fmla="*/ 128 h 128"/>
              <a:gd name="T58" fmla="*/ 144 w 176"/>
              <a:gd name="T59" fmla="*/ 104 h 128"/>
              <a:gd name="T60" fmla="*/ 136 w 176"/>
              <a:gd name="T61" fmla="*/ 128 h 128"/>
              <a:gd name="T62" fmla="*/ 16 w 176"/>
              <a:gd name="T63" fmla="*/ 128 h 128"/>
              <a:gd name="T64" fmla="*/ 8 w 176"/>
              <a:gd name="T65" fmla="*/ 104 h 128"/>
              <a:gd name="T66" fmla="*/ 168 w 176"/>
              <a:gd name="T67" fmla="*/ 72 h 128"/>
              <a:gd name="T68" fmla="*/ 0 w 176"/>
              <a:gd name="T69" fmla="*/ 80 h 128"/>
              <a:gd name="T70" fmla="*/ 8 w 176"/>
              <a:gd name="T71" fmla="*/ 96 h 128"/>
              <a:gd name="T72" fmla="*/ 176 w 176"/>
              <a:gd name="T73" fmla="*/ 88 h 128"/>
              <a:gd name="T74" fmla="*/ 168 w 176"/>
              <a:gd name="T75" fmla="*/ 72 h 128"/>
              <a:gd name="T76" fmla="*/ 8 w 176"/>
              <a:gd name="T77" fmla="*/ 88 h 128"/>
              <a:gd name="T78" fmla="*/ 168 w 176"/>
              <a:gd name="T79" fmla="*/ 80 h 128"/>
              <a:gd name="T80" fmla="*/ 104 w 176"/>
              <a:gd name="T81" fmla="*/ 128 h 128"/>
              <a:gd name="T82" fmla="*/ 112 w 176"/>
              <a:gd name="T83" fmla="*/ 104 h 128"/>
              <a:gd name="T84" fmla="*/ 104 w 176"/>
              <a:gd name="T85" fmla="*/ 128 h 128"/>
              <a:gd name="T86" fmla="*/ 56 w 176"/>
              <a:gd name="T87" fmla="*/ 128 h 128"/>
              <a:gd name="T88" fmla="*/ 40 w 176"/>
              <a:gd name="T89" fmla="*/ 104 h 128"/>
              <a:gd name="T90" fmla="*/ 24 w 176"/>
              <a:gd name="T91" fmla="*/ 128 h 128"/>
              <a:gd name="T92" fmla="*/ 32 w 176"/>
              <a:gd name="T93" fmla="*/ 104 h 128"/>
              <a:gd name="T94" fmla="*/ 24 w 176"/>
              <a:gd name="T95" fmla="*/ 128 h 128"/>
              <a:gd name="T96" fmla="*/ 72 w 176"/>
              <a:gd name="T97" fmla="*/ 128 h 128"/>
              <a:gd name="T98" fmla="*/ 64 w 176"/>
              <a:gd name="T99" fmla="*/ 104 h 128"/>
              <a:gd name="T100" fmla="*/ 80 w 176"/>
              <a:gd name="T101" fmla="*/ 128 h 128"/>
              <a:gd name="T102" fmla="*/ 96 w 176"/>
              <a:gd name="T103" fmla="*/ 104 h 128"/>
              <a:gd name="T104" fmla="*/ 80 w 176"/>
              <a:gd name="T105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28"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80" y="64"/>
                  <a:pt x="80" y="64"/>
                  <a:pt x="80" y="64"/>
                </a:cubicBezTo>
                <a:cubicBezTo>
                  <a:pt x="96" y="64"/>
                  <a:pt x="96" y="64"/>
                  <a:pt x="96" y="64"/>
                </a:cubicBezTo>
                <a:lnTo>
                  <a:pt x="96" y="0"/>
                </a:lnTo>
                <a:close/>
                <a:moveTo>
                  <a:pt x="72" y="0"/>
                </a:moveTo>
                <a:cubicBezTo>
                  <a:pt x="64" y="0"/>
                  <a:pt x="64" y="0"/>
                  <a:pt x="64" y="0"/>
                </a:cubicBezTo>
                <a:cubicBezTo>
                  <a:pt x="64" y="64"/>
                  <a:pt x="64" y="64"/>
                  <a:pt x="64" y="64"/>
                </a:cubicBezTo>
                <a:cubicBezTo>
                  <a:pt x="72" y="64"/>
                  <a:pt x="72" y="64"/>
                  <a:pt x="72" y="64"/>
                </a:cubicBezTo>
                <a:lnTo>
                  <a:pt x="72" y="0"/>
                </a:lnTo>
                <a:close/>
                <a:moveTo>
                  <a:pt x="56" y="0"/>
                </a:moveTo>
                <a:cubicBezTo>
                  <a:pt x="40" y="0"/>
                  <a:pt x="40" y="0"/>
                  <a:pt x="40" y="0"/>
                </a:cubicBezTo>
                <a:cubicBezTo>
                  <a:pt x="40" y="64"/>
                  <a:pt x="40" y="64"/>
                  <a:pt x="40" y="64"/>
                </a:cubicBezTo>
                <a:cubicBezTo>
                  <a:pt x="56" y="64"/>
                  <a:pt x="56" y="64"/>
                  <a:pt x="56" y="64"/>
                </a:cubicBezTo>
                <a:lnTo>
                  <a:pt x="56" y="0"/>
                </a:lnTo>
                <a:close/>
                <a:moveTo>
                  <a:pt x="32" y="0"/>
                </a:moveTo>
                <a:cubicBezTo>
                  <a:pt x="24" y="0"/>
                  <a:pt x="24" y="0"/>
                  <a:pt x="24" y="0"/>
                </a:cubicBezTo>
                <a:cubicBezTo>
                  <a:pt x="24" y="64"/>
                  <a:pt x="24" y="64"/>
                  <a:pt x="24" y="64"/>
                </a:cubicBezTo>
                <a:cubicBezTo>
                  <a:pt x="32" y="64"/>
                  <a:pt x="32" y="64"/>
                  <a:pt x="32" y="64"/>
                </a:cubicBezTo>
                <a:lnTo>
                  <a:pt x="32" y="0"/>
                </a:lnTo>
                <a:close/>
                <a:moveTo>
                  <a:pt x="16" y="0"/>
                </a:moveTo>
                <a:cubicBezTo>
                  <a:pt x="12" y="0"/>
                  <a:pt x="8" y="4"/>
                  <a:pt x="8" y="8"/>
                </a:cubicBezTo>
                <a:cubicBezTo>
                  <a:pt x="8" y="64"/>
                  <a:pt x="8" y="64"/>
                  <a:pt x="8" y="64"/>
                </a:cubicBezTo>
                <a:cubicBezTo>
                  <a:pt x="16" y="64"/>
                  <a:pt x="16" y="64"/>
                  <a:pt x="16" y="64"/>
                </a:cubicBezTo>
                <a:lnTo>
                  <a:pt x="16" y="0"/>
                </a:lnTo>
                <a:close/>
                <a:moveTo>
                  <a:pt x="144" y="0"/>
                </a:moveTo>
                <a:cubicBezTo>
                  <a:pt x="136" y="0"/>
                  <a:pt x="136" y="0"/>
                  <a:pt x="136" y="0"/>
                </a:cubicBezTo>
                <a:cubicBezTo>
                  <a:pt x="136" y="64"/>
                  <a:pt x="136" y="64"/>
                  <a:pt x="136" y="64"/>
                </a:cubicBezTo>
                <a:cubicBezTo>
                  <a:pt x="144" y="64"/>
                  <a:pt x="144" y="64"/>
                  <a:pt x="144" y="64"/>
                </a:cubicBezTo>
                <a:lnTo>
                  <a:pt x="144" y="0"/>
                </a:lnTo>
                <a:close/>
                <a:moveTo>
                  <a:pt x="112" y="0"/>
                </a:moveTo>
                <a:cubicBezTo>
                  <a:pt x="104" y="0"/>
                  <a:pt x="104" y="0"/>
                  <a:pt x="104" y="0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12" y="64"/>
                  <a:pt x="112" y="64"/>
                  <a:pt x="112" y="64"/>
                </a:cubicBezTo>
                <a:lnTo>
                  <a:pt x="112" y="0"/>
                </a:lnTo>
                <a:close/>
                <a:moveTo>
                  <a:pt x="168" y="8"/>
                </a:moveTo>
                <a:cubicBezTo>
                  <a:pt x="168" y="4"/>
                  <a:pt x="164" y="0"/>
                  <a:pt x="16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64"/>
                  <a:pt x="152" y="64"/>
                  <a:pt x="152" y="64"/>
                </a:cubicBezTo>
                <a:cubicBezTo>
                  <a:pt x="168" y="64"/>
                  <a:pt x="168" y="64"/>
                  <a:pt x="168" y="64"/>
                </a:cubicBezTo>
                <a:lnTo>
                  <a:pt x="168" y="8"/>
                </a:lnTo>
                <a:close/>
                <a:moveTo>
                  <a:pt x="128" y="0"/>
                </a:moveTo>
                <a:cubicBezTo>
                  <a:pt x="120" y="0"/>
                  <a:pt x="120" y="0"/>
                  <a:pt x="120" y="0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8" y="64"/>
                  <a:pt x="128" y="64"/>
                  <a:pt x="128" y="64"/>
                </a:cubicBezTo>
                <a:lnTo>
                  <a:pt x="128" y="0"/>
                </a:lnTo>
                <a:close/>
                <a:moveTo>
                  <a:pt x="152" y="128"/>
                </a:moveTo>
                <a:cubicBezTo>
                  <a:pt x="160" y="128"/>
                  <a:pt x="160" y="128"/>
                  <a:pt x="160" y="128"/>
                </a:cubicBezTo>
                <a:cubicBezTo>
                  <a:pt x="164" y="128"/>
                  <a:pt x="168" y="124"/>
                  <a:pt x="168" y="120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52" y="104"/>
                  <a:pt x="152" y="104"/>
                  <a:pt x="152" y="104"/>
                </a:cubicBezTo>
                <a:lnTo>
                  <a:pt x="152" y="128"/>
                </a:lnTo>
                <a:close/>
                <a:moveTo>
                  <a:pt x="120" y="128"/>
                </a:moveTo>
                <a:cubicBezTo>
                  <a:pt x="128" y="128"/>
                  <a:pt x="128" y="128"/>
                  <a:pt x="128" y="128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20" y="104"/>
                  <a:pt x="120" y="104"/>
                  <a:pt x="120" y="104"/>
                </a:cubicBezTo>
                <a:lnTo>
                  <a:pt x="120" y="128"/>
                </a:lnTo>
                <a:close/>
                <a:moveTo>
                  <a:pt x="136" y="128"/>
                </a:moveTo>
                <a:cubicBezTo>
                  <a:pt x="144" y="128"/>
                  <a:pt x="144" y="128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36" y="104"/>
                  <a:pt x="136" y="104"/>
                  <a:pt x="136" y="104"/>
                </a:cubicBezTo>
                <a:lnTo>
                  <a:pt x="136" y="128"/>
                </a:lnTo>
                <a:close/>
                <a:moveTo>
                  <a:pt x="8" y="120"/>
                </a:moveTo>
                <a:cubicBezTo>
                  <a:pt x="8" y="124"/>
                  <a:pt x="12" y="128"/>
                  <a:pt x="16" y="128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8" y="104"/>
                  <a:pt x="8" y="104"/>
                  <a:pt x="8" y="104"/>
                </a:cubicBezTo>
                <a:lnTo>
                  <a:pt x="8" y="120"/>
                </a:lnTo>
                <a:close/>
                <a:moveTo>
                  <a:pt x="168" y="72"/>
                </a:moveTo>
                <a:cubicBezTo>
                  <a:pt x="8" y="72"/>
                  <a:pt x="8" y="72"/>
                  <a:pt x="8" y="72"/>
                </a:cubicBezTo>
                <a:cubicBezTo>
                  <a:pt x="4" y="72"/>
                  <a:pt x="0" y="76"/>
                  <a:pt x="0" y="80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2"/>
                  <a:pt x="4" y="96"/>
                  <a:pt x="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72" y="96"/>
                  <a:pt x="176" y="92"/>
                  <a:pt x="176" y="88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76" y="76"/>
                  <a:pt x="172" y="72"/>
                  <a:pt x="168" y="72"/>
                </a:cubicBezTo>
                <a:close/>
                <a:moveTo>
                  <a:pt x="168" y="88"/>
                </a:moveTo>
                <a:cubicBezTo>
                  <a:pt x="8" y="88"/>
                  <a:pt x="8" y="88"/>
                  <a:pt x="8" y="88"/>
                </a:cubicBezTo>
                <a:cubicBezTo>
                  <a:pt x="8" y="80"/>
                  <a:pt x="8" y="80"/>
                  <a:pt x="8" y="80"/>
                </a:cubicBezTo>
                <a:cubicBezTo>
                  <a:pt x="168" y="80"/>
                  <a:pt x="168" y="80"/>
                  <a:pt x="168" y="80"/>
                </a:cubicBezTo>
                <a:lnTo>
                  <a:pt x="168" y="88"/>
                </a:lnTo>
                <a:close/>
                <a:moveTo>
                  <a:pt x="104" y="128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12" y="104"/>
                  <a:pt x="112" y="104"/>
                  <a:pt x="11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28"/>
                </a:lnTo>
                <a:close/>
                <a:moveTo>
                  <a:pt x="40" y="128"/>
                </a:moveTo>
                <a:cubicBezTo>
                  <a:pt x="56" y="128"/>
                  <a:pt x="56" y="128"/>
                  <a:pt x="56" y="128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40" y="104"/>
                  <a:pt x="40" y="104"/>
                  <a:pt x="40" y="104"/>
                </a:cubicBezTo>
                <a:lnTo>
                  <a:pt x="40" y="128"/>
                </a:lnTo>
                <a:close/>
                <a:moveTo>
                  <a:pt x="24" y="128"/>
                </a:moveTo>
                <a:cubicBezTo>
                  <a:pt x="32" y="128"/>
                  <a:pt x="32" y="128"/>
                  <a:pt x="32" y="128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24" y="104"/>
                  <a:pt x="24" y="104"/>
                  <a:pt x="24" y="104"/>
                </a:cubicBezTo>
                <a:lnTo>
                  <a:pt x="24" y="128"/>
                </a:lnTo>
                <a:close/>
                <a:moveTo>
                  <a:pt x="64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64" y="104"/>
                  <a:pt x="64" y="104"/>
                  <a:pt x="64" y="104"/>
                </a:cubicBezTo>
                <a:lnTo>
                  <a:pt x="64" y="128"/>
                </a:lnTo>
                <a:close/>
                <a:moveTo>
                  <a:pt x="80" y="128"/>
                </a:moveTo>
                <a:cubicBezTo>
                  <a:pt x="96" y="128"/>
                  <a:pt x="96" y="128"/>
                  <a:pt x="96" y="128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lnTo>
                  <a:pt x="80" y="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39" name="Freeform 606"/>
          <p:cNvSpPr>
            <a:spLocks noEditPoints="1"/>
          </p:cNvSpPr>
          <p:nvPr/>
        </p:nvSpPr>
        <p:spPr bwMode="auto">
          <a:xfrm>
            <a:off x="7173448" y="3215879"/>
            <a:ext cx="461768" cy="461768"/>
          </a:xfrm>
          <a:custGeom>
            <a:avLst/>
            <a:gdLst>
              <a:gd name="T0" fmla="*/ 44 w 176"/>
              <a:gd name="T1" fmla="*/ 32 h 176"/>
              <a:gd name="T2" fmla="*/ 44 w 176"/>
              <a:gd name="T3" fmla="*/ 40 h 176"/>
              <a:gd name="T4" fmla="*/ 104 w 176"/>
              <a:gd name="T5" fmla="*/ 36 h 176"/>
              <a:gd name="T6" fmla="*/ 36 w 176"/>
              <a:gd name="T7" fmla="*/ 84 h 176"/>
              <a:gd name="T8" fmla="*/ 36 w 176"/>
              <a:gd name="T9" fmla="*/ 76 h 176"/>
              <a:gd name="T10" fmla="*/ 36 w 176"/>
              <a:gd name="T11" fmla="*/ 84 h 176"/>
              <a:gd name="T12" fmla="*/ 160 w 176"/>
              <a:gd name="T13" fmla="*/ 56 h 176"/>
              <a:gd name="T14" fmla="*/ 128 w 176"/>
              <a:gd name="T15" fmla="*/ 0 h 176"/>
              <a:gd name="T16" fmla="*/ 16 w 176"/>
              <a:gd name="T17" fmla="*/ 8 h 176"/>
              <a:gd name="T18" fmla="*/ 8 w 176"/>
              <a:gd name="T19" fmla="*/ 56 h 176"/>
              <a:gd name="T20" fmla="*/ 0 w 176"/>
              <a:gd name="T21" fmla="*/ 96 h 176"/>
              <a:gd name="T22" fmla="*/ 16 w 176"/>
              <a:gd name="T23" fmla="*/ 104 h 176"/>
              <a:gd name="T24" fmla="*/ 20 w 176"/>
              <a:gd name="T25" fmla="*/ 176 h 176"/>
              <a:gd name="T26" fmla="*/ 24 w 176"/>
              <a:gd name="T27" fmla="*/ 104 h 176"/>
              <a:gd name="T28" fmla="*/ 32 w 176"/>
              <a:gd name="T29" fmla="*/ 148 h 176"/>
              <a:gd name="T30" fmla="*/ 40 w 176"/>
              <a:gd name="T31" fmla="*/ 148 h 176"/>
              <a:gd name="T32" fmla="*/ 48 w 176"/>
              <a:gd name="T33" fmla="*/ 104 h 176"/>
              <a:gd name="T34" fmla="*/ 52 w 176"/>
              <a:gd name="T35" fmla="*/ 128 h 176"/>
              <a:gd name="T36" fmla="*/ 56 w 176"/>
              <a:gd name="T37" fmla="*/ 104 h 176"/>
              <a:gd name="T38" fmla="*/ 64 w 176"/>
              <a:gd name="T39" fmla="*/ 164 h 176"/>
              <a:gd name="T40" fmla="*/ 72 w 176"/>
              <a:gd name="T41" fmla="*/ 164 h 176"/>
              <a:gd name="T42" fmla="*/ 84 w 176"/>
              <a:gd name="T43" fmla="*/ 104 h 176"/>
              <a:gd name="T44" fmla="*/ 88 w 176"/>
              <a:gd name="T45" fmla="*/ 160 h 176"/>
              <a:gd name="T46" fmla="*/ 92 w 176"/>
              <a:gd name="T47" fmla="*/ 104 h 176"/>
              <a:gd name="T48" fmla="*/ 104 w 176"/>
              <a:gd name="T49" fmla="*/ 132 h 176"/>
              <a:gd name="T50" fmla="*/ 112 w 176"/>
              <a:gd name="T51" fmla="*/ 132 h 176"/>
              <a:gd name="T52" fmla="*/ 120 w 176"/>
              <a:gd name="T53" fmla="*/ 104 h 176"/>
              <a:gd name="T54" fmla="*/ 124 w 176"/>
              <a:gd name="T55" fmla="*/ 144 h 176"/>
              <a:gd name="T56" fmla="*/ 128 w 176"/>
              <a:gd name="T57" fmla="*/ 104 h 176"/>
              <a:gd name="T58" fmla="*/ 136 w 176"/>
              <a:gd name="T59" fmla="*/ 164 h 176"/>
              <a:gd name="T60" fmla="*/ 144 w 176"/>
              <a:gd name="T61" fmla="*/ 164 h 176"/>
              <a:gd name="T62" fmla="*/ 152 w 176"/>
              <a:gd name="T63" fmla="*/ 104 h 176"/>
              <a:gd name="T64" fmla="*/ 156 w 176"/>
              <a:gd name="T65" fmla="*/ 160 h 176"/>
              <a:gd name="T66" fmla="*/ 160 w 176"/>
              <a:gd name="T67" fmla="*/ 104 h 176"/>
              <a:gd name="T68" fmla="*/ 176 w 176"/>
              <a:gd name="T69" fmla="*/ 96 h 176"/>
              <a:gd name="T70" fmla="*/ 168 w 176"/>
              <a:gd name="T71" fmla="*/ 56 h 176"/>
              <a:gd name="T72" fmla="*/ 148 w 176"/>
              <a:gd name="T73" fmla="*/ 32 h 176"/>
              <a:gd name="T74" fmla="*/ 128 w 176"/>
              <a:gd name="T75" fmla="*/ 12 h 176"/>
              <a:gd name="T76" fmla="*/ 120 w 176"/>
              <a:gd name="T77" fmla="*/ 8 h 176"/>
              <a:gd name="T78" fmla="*/ 124 w 176"/>
              <a:gd name="T79" fmla="*/ 40 h 176"/>
              <a:gd name="T80" fmla="*/ 152 w 176"/>
              <a:gd name="T81" fmla="*/ 56 h 176"/>
              <a:gd name="T82" fmla="*/ 24 w 176"/>
              <a:gd name="T83" fmla="*/ 8 h 176"/>
              <a:gd name="T84" fmla="*/ 8 w 176"/>
              <a:gd name="T85" fmla="*/ 96 h 176"/>
              <a:gd name="T86" fmla="*/ 168 w 176"/>
              <a:gd name="T87" fmla="*/ 64 h 176"/>
              <a:gd name="T88" fmla="*/ 20 w 176"/>
              <a:gd name="T89" fmla="*/ 84 h 176"/>
              <a:gd name="T90" fmla="*/ 20 w 176"/>
              <a:gd name="T91" fmla="*/ 76 h 176"/>
              <a:gd name="T92" fmla="*/ 20 w 176"/>
              <a:gd name="T93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6" h="176">
                <a:moveTo>
                  <a:pt x="100" y="32"/>
                </a:moveTo>
                <a:cubicBezTo>
                  <a:pt x="44" y="32"/>
                  <a:pt x="44" y="32"/>
                  <a:pt x="44" y="32"/>
                </a:cubicBezTo>
                <a:cubicBezTo>
                  <a:pt x="42" y="32"/>
                  <a:pt x="40" y="34"/>
                  <a:pt x="40" y="36"/>
                </a:cubicBezTo>
                <a:cubicBezTo>
                  <a:pt x="40" y="38"/>
                  <a:pt x="42" y="40"/>
                  <a:pt x="44" y="40"/>
                </a:cubicBezTo>
                <a:cubicBezTo>
                  <a:pt x="100" y="40"/>
                  <a:pt x="100" y="40"/>
                  <a:pt x="100" y="40"/>
                </a:cubicBezTo>
                <a:cubicBezTo>
                  <a:pt x="102" y="40"/>
                  <a:pt x="104" y="38"/>
                  <a:pt x="104" y="36"/>
                </a:cubicBezTo>
                <a:cubicBezTo>
                  <a:pt x="104" y="34"/>
                  <a:pt x="102" y="32"/>
                  <a:pt x="100" y="32"/>
                </a:cubicBezTo>
                <a:close/>
                <a:moveTo>
                  <a:pt x="36" y="84"/>
                </a:moveTo>
                <a:cubicBezTo>
                  <a:pt x="38" y="84"/>
                  <a:pt x="40" y="82"/>
                  <a:pt x="40" y="80"/>
                </a:cubicBezTo>
                <a:cubicBezTo>
                  <a:pt x="40" y="78"/>
                  <a:pt x="38" y="76"/>
                  <a:pt x="36" y="76"/>
                </a:cubicBezTo>
                <a:cubicBezTo>
                  <a:pt x="34" y="76"/>
                  <a:pt x="32" y="78"/>
                  <a:pt x="32" y="80"/>
                </a:cubicBezTo>
                <a:cubicBezTo>
                  <a:pt x="32" y="82"/>
                  <a:pt x="34" y="84"/>
                  <a:pt x="36" y="84"/>
                </a:cubicBezTo>
                <a:close/>
                <a:moveTo>
                  <a:pt x="168" y="56"/>
                </a:moveTo>
                <a:cubicBezTo>
                  <a:pt x="160" y="56"/>
                  <a:pt x="160" y="56"/>
                  <a:pt x="160" y="56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28" y="0"/>
                  <a:pt x="128" y="0"/>
                  <a:pt x="12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56"/>
                  <a:pt x="16" y="56"/>
                  <a:pt x="16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4" y="56"/>
                  <a:pt x="0" y="60"/>
                  <a:pt x="0" y="64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0"/>
                  <a:pt x="4" y="104"/>
                  <a:pt x="8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72"/>
                  <a:pt x="16" y="172"/>
                  <a:pt x="16" y="172"/>
                </a:cubicBezTo>
                <a:cubicBezTo>
                  <a:pt x="16" y="174"/>
                  <a:pt x="18" y="176"/>
                  <a:pt x="20" y="176"/>
                </a:cubicBezTo>
                <a:cubicBezTo>
                  <a:pt x="22" y="176"/>
                  <a:pt x="24" y="174"/>
                  <a:pt x="24" y="172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2" y="148"/>
                  <a:pt x="32" y="148"/>
                  <a:pt x="32" y="148"/>
                </a:cubicBezTo>
                <a:cubicBezTo>
                  <a:pt x="32" y="150"/>
                  <a:pt x="34" y="152"/>
                  <a:pt x="36" y="152"/>
                </a:cubicBezTo>
                <a:cubicBezTo>
                  <a:pt x="38" y="152"/>
                  <a:pt x="40" y="150"/>
                  <a:pt x="40" y="148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24"/>
                  <a:pt x="48" y="124"/>
                  <a:pt x="48" y="124"/>
                </a:cubicBezTo>
                <a:cubicBezTo>
                  <a:pt x="48" y="126"/>
                  <a:pt x="50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64" y="104"/>
                  <a:pt x="64" y="104"/>
                  <a:pt x="64" y="104"/>
                </a:cubicBezTo>
                <a:cubicBezTo>
                  <a:pt x="64" y="164"/>
                  <a:pt x="64" y="164"/>
                  <a:pt x="64" y="164"/>
                </a:cubicBezTo>
                <a:cubicBezTo>
                  <a:pt x="64" y="166"/>
                  <a:pt x="66" y="168"/>
                  <a:pt x="68" y="168"/>
                </a:cubicBezTo>
                <a:cubicBezTo>
                  <a:pt x="70" y="168"/>
                  <a:pt x="72" y="166"/>
                  <a:pt x="72" y="164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84" y="156"/>
                  <a:pt x="84" y="156"/>
                  <a:pt x="84" y="156"/>
                </a:cubicBezTo>
                <a:cubicBezTo>
                  <a:pt x="84" y="158"/>
                  <a:pt x="86" y="160"/>
                  <a:pt x="88" y="160"/>
                </a:cubicBezTo>
                <a:cubicBezTo>
                  <a:pt x="90" y="160"/>
                  <a:pt x="92" y="158"/>
                  <a:pt x="92" y="156"/>
                </a:cubicBezTo>
                <a:cubicBezTo>
                  <a:pt x="92" y="104"/>
                  <a:pt x="92" y="104"/>
                  <a:pt x="92" y="10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4" y="132"/>
                  <a:pt x="104" y="132"/>
                  <a:pt x="104" y="132"/>
                </a:cubicBezTo>
                <a:cubicBezTo>
                  <a:pt x="104" y="134"/>
                  <a:pt x="106" y="136"/>
                  <a:pt x="108" y="136"/>
                </a:cubicBezTo>
                <a:cubicBezTo>
                  <a:pt x="110" y="136"/>
                  <a:pt x="112" y="134"/>
                  <a:pt x="112" y="132"/>
                </a:cubicBezTo>
                <a:cubicBezTo>
                  <a:pt x="112" y="104"/>
                  <a:pt x="112" y="104"/>
                  <a:pt x="112" y="104"/>
                </a:cubicBezTo>
                <a:cubicBezTo>
                  <a:pt x="120" y="104"/>
                  <a:pt x="120" y="104"/>
                  <a:pt x="120" y="104"/>
                </a:cubicBezTo>
                <a:cubicBezTo>
                  <a:pt x="120" y="140"/>
                  <a:pt x="120" y="140"/>
                  <a:pt x="120" y="140"/>
                </a:cubicBezTo>
                <a:cubicBezTo>
                  <a:pt x="120" y="142"/>
                  <a:pt x="122" y="144"/>
                  <a:pt x="124" y="144"/>
                </a:cubicBezTo>
                <a:cubicBezTo>
                  <a:pt x="126" y="144"/>
                  <a:pt x="128" y="142"/>
                  <a:pt x="128" y="140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36" y="104"/>
                  <a:pt x="136" y="104"/>
                  <a:pt x="136" y="104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36" y="166"/>
                  <a:pt x="138" y="168"/>
                  <a:pt x="140" y="168"/>
                </a:cubicBezTo>
                <a:cubicBezTo>
                  <a:pt x="142" y="168"/>
                  <a:pt x="144" y="166"/>
                  <a:pt x="144" y="164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52" y="156"/>
                  <a:pt x="152" y="156"/>
                  <a:pt x="152" y="156"/>
                </a:cubicBezTo>
                <a:cubicBezTo>
                  <a:pt x="152" y="158"/>
                  <a:pt x="154" y="160"/>
                  <a:pt x="156" y="160"/>
                </a:cubicBezTo>
                <a:cubicBezTo>
                  <a:pt x="158" y="160"/>
                  <a:pt x="160" y="158"/>
                  <a:pt x="160" y="156"/>
                </a:cubicBezTo>
                <a:cubicBezTo>
                  <a:pt x="160" y="104"/>
                  <a:pt x="160" y="104"/>
                  <a:pt x="16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72" y="104"/>
                  <a:pt x="176" y="100"/>
                  <a:pt x="176" y="96"/>
                </a:cubicBezTo>
                <a:cubicBezTo>
                  <a:pt x="176" y="64"/>
                  <a:pt x="176" y="64"/>
                  <a:pt x="176" y="64"/>
                </a:cubicBezTo>
                <a:cubicBezTo>
                  <a:pt x="176" y="60"/>
                  <a:pt x="172" y="56"/>
                  <a:pt x="168" y="56"/>
                </a:cubicBezTo>
                <a:close/>
                <a:moveTo>
                  <a:pt x="128" y="12"/>
                </a:moveTo>
                <a:cubicBezTo>
                  <a:pt x="148" y="32"/>
                  <a:pt x="148" y="32"/>
                  <a:pt x="148" y="32"/>
                </a:cubicBezTo>
                <a:cubicBezTo>
                  <a:pt x="128" y="32"/>
                  <a:pt x="128" y="32"/>
                  <a:pt x="128" y="32"/>
                </a:cubicBezTo>
                <a:lnTo>
                  <a:pt x="128" y="12"/>
                </a:lnTo>
                <a:close/>
                <a:moveTo>
                  <a:pt x="24" y="8"/>
                </a:moveTo>
                <a:cubicBezTo>
                  <a:pt x="120" y="8"/>
                  <a:pt x="120" y="8"/>
                  <a:pt x="120" y="8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38"/>
                  <a:pt x="122" y="40"/>
                  <a:pt x="124" y="40"/>
                </a:cubicBezTo>
                <a:cubicBezTo>
                  <a:pt x="152" y="40"/>
                  <a:pt x="152" y="40"/>
                  <a:pt x="152" y="40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8"/>
                </a:lnTo>
                <a:close/>
                <a:moveTo>
                  <a:pt x="168" y="96"/>
                </a:moveTo>
                <a:cubicBezTo>
                  <a:pt x="8" y="96"/>
                  <a:pt x="8" y="96"/>
                  <a:pt x="8" y="96"/>
                </a:cubicBezTo>
                <a:cubicBezTo>
                  <a:pt x="8" y="64"/>
                  <a:pt x="8" y="64"/>
                  <a:pt x="8" y="64"/>
                </a:cubicBezTo>
                <a:cubicBezTo>
                  <a:pt x="168" y="64"/>
                  <a:pt x="168" y="64"/>
                  <a:pt x="168" y="64"/>
                </a:cubicBezTo>
                <a:lnTo>
                  <a:pt x="168" y="96"/>
                </a:lnTo>
                <a:close/>
                <a:moveTo>
                  <a:pt x="20" y="84"/>
                </a:moveTo>
                <a:cubicBezTo>
                  <a:pt x="22" y="84"/>
                  <a:pt x="24" y="82"/>
                  <a:pt x="24" y="80"/>
                </a:cubicBezTo>
                <a:cubicBezTo>
                  <a:pt x="24" y="78"/>
                  <a:pt x="22" y="76"/>
                  <a:pt x="20" y="76"/>
                </a:cubicBezTo>
                <a:cubicBezTo>
                  <a:pt x="18" y="76"/>
                  <a:pt x="16" y="78"/>
                  <a:pt x="16" y="80"/>
                </a:cubicBezTo>
                <a:cubicBezTo>
                  <a:pt x="16" y="82"/>
                  <a:pt x="18" y="84"/>
                  <a:pt x="20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0" name="Freeform 607"/>
          <p:cNvSpPr>
            <a:spLocks noEditPoints="1"/>
          </p:cNvSpPr>
          <p:nvPr/>
        </p:nvSpPr>
        <p:spPr bwMode="auto">
          <a:xfrm>
            <a:off x="8073297" y="3215879"/>
            <a:ext cx="414408" cy="461768"/>
          </a:xfrm>
          <a:custGeom>
            <a:avLst/>
            <a:gdLst>
              <a:gd name="T0" fmla="*/ 142 w 160"/>
              <a:gd name="T1" fmla="*/ 88 h 176"/>
              <a:gd name="T2" fmla="*/ 159 w 160"/>
              <a:gd name="T3" fmla="*/ 71 h 176"/>
              <a:gd name="T4" fmla="*/ 160 w 160"/>
              <a:gd name="T5" fmla="*/ 68 h 176"/>
              <a:gd name="T6" fmla="*/ 156 w 160"/>
              <a:gd name="T7" fmla="*/ 64 h 176"/>
              <a:gd name="T8" fmla="*/ 153 w 160"/>
              <a:gd name="T9" fmla="*/ 65 h 176"/>
              <a:gd name="T10" fmla="*/ 136 w 160"/>
              <a:gd name="T11" fmla="*/ 82 h 176"/>
              <a:gd name="T12" fmla="*/ 119 w 160"/>
              <a:gd name="T13" fmla="*/ 65 h 176"/>
              <a:gd name="T14" fmla="*/ 116 w 160"/>
              <a:gd name="T15" fmla="*/ 64 h 176"/>
              <a:gd name="T16" fmla="*/ 112 w 160"/>
              <a:gd name="T17" fmla="*/ 68 h 176"/>
              <a:gd name="T18" fmla="*/ 113 w 160"/>
              <a:gd name="T19" fmla="*/ 71 h 176"/>
              <a:gd name="T20" fmla="*/ 130 w 160"/>
              <a:gd name="T21" fmla="*/ 88 h 176"/>
              <a:gd name="T22" fmla="*/ 113 w 160"/>
              <a:gd name="T23" fmla="*/ 105 h 176"/>
              <a:gd name="T24" fmla="*/ 112 w 160"/>
              <a:gd name="T25" fmla="*/ 108 h 176"/>
              <a:gd name="T26" fmla="*/ 116 w 160"/>
              <a:gd name="T27" fmla="*/ 112 h 176"/>
              <a:gd name="T28" fmla="*/ 119 w 160"/>
              <a:gd name="T29" fmla="*/ 111 h 176"/>
              <a:gd name="T30" fmla="*/ 136 w 160"/>
              <a:gd name="T31" fmla="*/ 94 h 176"/>
              <a:gd name="T32" fmla="*/ 153 w 160"/>
              <a:gd name="T33" fmla="*/ 111 h 176"/>
              <a:gd name="T34" fmla="*/ 156 w 160"/>
              <a:gd name="T35" fmla="*/ 112 h 176"/>
              <a:gd name="T36" fmla="*/ 160 w 160"/>
              <a:gd name="T37" fmla="*/ 108 h 176"/>
              <a:gd name="T38" fmla="*/ 159 w 160"/>
              <a:gd name="T39" fmla="*/ 105 h 176"/>
              <a:gd name="T40" fmla="*/ 142 w 160"/>
              <a:gd name="T41" fmla="*/ 88 h 176"/>
              <a:gd name="T42" fmla="*/ 96 w 160"/>
              <a:gd name="T43" fmla="*/ 12 h 176"/>
              <a:gd name="T44" fmla="*/ 84 w 160"/>
              <a:gd name="T45" fmla="*/ 0 h 176"/>
              <a:gd name="T46" fmla="*/ 75 w 160"/>
              <a:gd name="T47" fmla="*/ 4 h 176"/>
              <a:gd name="T48" fmla="*/ 26 w 160"/>
              <a:gd name="T49" fmla="*/ 48 h 176"/>
              <a:gd name="T50" fmla="*/ 0 w 160"/>
              <a:gd name="T51" fmla="*/ 88 h 176"/>
              <a:gd name="T52" fmla="*/ 27 w 160"/>
              <a:gd name="T53" fmla="*/ 128 h 176"/>
              <a:gd name="T54" fmla="*/ 75 w 160"/>
              <a:gd name="T55" fmla="*/ 172 h 176"/>
              <a:gd name="T56" fmla="*/ 84 w 160"/>
              <a:gd name="T57" fmla="*/ 176 h 176"/>
              <a:gd name="T58" fmla="*/ 96 w 160"/>
              <a:gd name="T59" fmla="*/ 164 h 176"/>
              <a:gd name="T60" fmla="*/ 96 w 160"/>
              <a:gd name="T61" fmla="*/ 164 h 176"/>
              <a:gd name="T62" fmla="*/ 96 w 160"/>
              <a:gd name="T63" fmla="*/ 12 h 176"/>
              <a:gd name="T64" fmla="*/ 96 w 160"/>
              <a:gd name="T65" fmla="*/ 12 h 176"/>
              <a:gd name="T66" fmla="*/ 24 w 160"/>
              <a:gd name="T67" fmla="*/ 119 h 176"/>
              <a:gd name="T68" fmla="*/ 8 w 160"/>
              <a:gd name="T69" fmla="*/ 88 h 176"/>
              <a:gd name="T70" fmla="*/ 24 w 160"/>
              <a:gd name="T71" fmla="*/ 57 h 176"/>
              <a:gd name="T72" fmla="*/ 24 w 160"/>
              <a:gd name="T73" fmla="*/ 119 h 176"/>
              <a:gd name="T74" fmla="*/ 72 w 160"/>
              <a:gd name="T75" fmla="*/ 158 h 176"/>
              <a:gd name="T76" fmla="*/ 32 w 160"/>
              <a:gd name="T77" fmla="*/ 122 h 176"/>
              <a:gd name="T78" fmla="*/ 32 w 160"/>
              <a:gd name="T79" fmla="*/ 54 h 176"/>
              <a:gd name="T80" fmla="*/ 34 w 160"/>
              <a:gd name="T81" fmla="*/ 52 h 176"/>
              <a:gd name="T82" fmla="*/ 34 w 160"/>
              <a:gd name="T83" fmla="*/ 52 h 176"/>
              <a:gd name="T84" fmla="*/ 72 w 160"/>
              <a:gd name="T85" fmla="*/ 17 h 176"/>
              <a:gd name="T86" fmla="*/ 72 w 160"/>
              <a:gd name="T87" fmla="*/ 158 h 176"/>
              <a:gd name="T88" fmla="*/ 88 w 160"/>
              <a:gd name="T89" fmla="*/ 164 h 176"/>
              <a:gd name="T90" fmla="*/ 84 w 160"/>
              <a:gd name="T91" fmla="*/ 168 h 176"/>
              <a:gd name="T92" fmla="*/ 81 w 160"/>
              <a:gd name="T93" fmla="*/ 167 h 176"/>
              <a:gd name="T94" fmla="*/ 81 w 160"/>
              <a:gd name="T95" fmla="*/ 167 h 176"/>
              <a:gd name="T96" fmla="*/ 80 w 160"/>
              <a:gd name="T97" fmla="*/ 166 h 176"/>
              <a:gd name="T98" fmla="*/ 80 w 160"/>
              <a:gd name="T99" fmla="*/ 10 h 176"/>
              <a:gd name="T100" fmla="*/ 81 w 160"/>
              <a:gd name="T101" fmla="*/ 9 h 176"/>
              <a:gd name="T102" fmla="*/ 81 w 160"/>
              <a:gd name="T103" fmla="*/ 9 h 176"/>
              <a:gd name="T104" fmla="*/ 84 w 160"/>
              <a:gd name="T105" fmla="*/ 8 h 176"/>
              <a:gd name="T106" fmla="*/ 88 w 160"/>
              <a:gd name="T107" fmla="*/ 12 h 176"/>
              <a:gd name="T108" fmla="*/ 88 w 160"/>
              <a:gd name="T109" fmla="*/ 1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0" h="176">
                <a:moveTo>
                  <a:pt x="142" y="88"/>
                </a:moveTo>
                <a:cubicBezTo>
                  <a:pt x="159" y="71"/>
                  <a:pt x="159" y="71"/>
                  <a:pt x="159" y="71"/>
                </a:cubicBezTo>
                <a:cubicBezTo>
                  <a:pt x="160" y="70"/>
                  <a:pt x="160" y="69"/>
                  <a:pt x="160" y="68"/>
                </a:cubicBezTo>
                <a:cubicBezTo>
                  <a:pt x="160" y="66"/>
                  <a:pt x="158" y="64"/>
                  <a:pt x="156" y="64"/>
                </a:cubicBezTo>
                <a:cubicBezTo>
                  <a:pt x="155" y="64"/>
                  <a:pt x="154" y="64"/>
                  <a:pt x="153" y="65"/>
                </a:cubicBezTo>
                <a:cubicBezTo>
                  <a:pt x="136" y="82"/>
                  <a:pt x="136" y="82"/>
                  <a:pt x="136" y="82"/>
                </a:cubicBezTo>
                <a:cubicBezTo>
                  <a:pt x="119" y="65"/>
                  <a:pt x="119" y="65"/>
                  <a:pt x="119" y="65"/>
                </a:cubicBezTo>
                <a:cubicBezTo>
                  <a:pt x="118" y="64"/>
                  <a:pt x="117" y="64"/>
                  <a:pt x="116" y="64"/>
                </a:cubicBezTo>
                <a:cubicBezTo>
                  <a:pt x="114" y="64"/>
                  <a:pt x="112" y="66"/>
                  <a:pt x="112" y="68"/>
                </a:cubicBezTo>
                <a:cubicBezTo>
                  <a:pt x="112" y="69"/>
                  <a:pt x="112" y="70"/>
                  <a:pt x="113" y="71"/>
                </a:cubicBezTo>
                <a:cubicBezTo>
                  <a:pt x="130" y="88"/>
                  <a:pt x="130" y="88"/>
                  <a:pt x="130" y="88"/>
                </a:cubicBezTo>
                <a:cubicBezTo>
                  <a:pt x="113" y="105"/>
                  <a:pt x="113" y="105"/>
                  <a:pt x="113" y="105"/>
                </a:cubicBezTo>
                <a:cubicBezTo>
                  <a:pt x="112" y="106"/>
                  <a:pt x="112" y="107"/>
                  <a:pt x="112" y="108"/>
                </a:cubicBezTo>
                <a:cubicBezTo>
                  <a:pt x="112" y="110"/>
                  <a:pt x="114" y="112"/>
                  <a:pt x="116" y="112"/>
                </a:cubicBezTo>
                <a:cubicBezTo>
                  <a:pt x="117" y="112"/>
                  <a:pt x="118" y="112"/>
                  <a:pt x="119" y="111"/>
                </a:cubicBezTo>
                <a:cubicBezTo>
                  <a:pt x="136" y="94"/>
                  <a:pt x="136" y="94"/>
                  <a:pt x="136" y="94"/>
                </a:cubicBezTo>
                <a:cubicBezTo>
                  <a:pt x="153" y="111"/>
                  <a:pt x="153" y="111"/>
                  <a:pt x="153" y="111"/>
                </a:cubicBezTo>
                <a:cubicBezTo>
                  <a:pt x="154" y="112"/>
                  <a:pt x="155" y="112"/>
                  <a:pt x="156" y="112"/>
                </a:cubicBezTo>
                <a:cubicBezTo>
                  <a:pt x="158" y="112"/>
                  <a:pt x="160" y="110"/>
                  <a:pt x="160" y="108"/>
                </a:cubicBezTo>
                <a:cubicBezTo>
                  <a:pt x="160" y="107"/>
                  <a:pt x="160" y="106"/>
                  <a:pt x="159" y="105"/>
                </a:cubicBezTo>
                <a:lnTo>
                  <a:pt x="142" y="88"/>
                </a:lnTo>
                <a:close/>
                <a:moveTo>
                  <a:pt x="96" y="12"/>
                </a:moveTo>
                <a:cubicBezTo>
                  <a:pt x="96" y="5"/>
                  <a:pt x="91" y="0"/>
                  <a:pt x="84" y="0"/>
                </a:cubicBezTo>
                <a:cubicBezTo>
                  <a:pt x="81" y="0"/>
                  <a:pt x="78" y="1"/>
                  <a:pt x="75" y="4"/>
                </a:cubicBezTo>
                <a:cubicBezTo>
                  <a:pt x="26" y="48"/>
                  <a:pt x="26" y="48"/>
                  <a:pt x="26" y="48"/>
                </a:cubicBezTo>
                <a:cubicBezTo>
                  <a:pt x="12" y="49"/>
                  <a:pt x="0" y="67"/>
                  <a:pt x="0" y="88"/>
                </a:cubicBezTo>
                <a:cubicBezTo>
                  <a:pt x="0" y="109"/>
                  <a:pt x="12" y="127"/>
                  <a:pt x="27" y="128"/>
                </a:cubicBezTo>
                <a:cubicBezTo>
                  <a:pt x="75" y="172"/>
                  <a:pt x="75" y="172"/>
                  <a:pt x="75" y="172"/>
                </a:cubicBezTo>
                <a:cubicBezTo>
                  <a:pt x="78" y="175"/>
                  <a:pt x="81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64"/>
                  <a:pt x="96" y="164"/>
                  <a:pt x="96" y="164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lose/>
                <a:moveTo>
                  <a:pt x="24" y="119"/>
                </a:moveTo>
                <a:cubicBezTo>
                  <a:pt x="15" y="116"/>
                  <a:pt x="8" y="103"/>
                  <a:pt x="8" y="88"/>
                </a:cubicBezTo>
                <a:cubicBezTo>
                  <a:pt x="8" y="73"/>
                  <a:pt x="15" y="60"/>
                  <a:pt x="24" y="57"/>
                </a:cubicBezTo>
                <a:lnTo>
                  <a:pt x="24" y="119"/>
                </a:lnTo>
                <a:close/>
                <a:moveTo>
                  <a:pt x="72" y="158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54"/>
                  <a:pt x="32" y="54"/>
                  <a:pt x="32" y="54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72" y="17"/>
                  <a:pt x="72" y="17"/>
                  <a:pt x="72" y="17"/>
                </a:cubicBezTo>
                <a:lnTo>
                  <a:pt x="72" y="158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3" y="168"/>
                  <a:pt x="82" y="167"/>
                  <a:pt x="81" y="167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0" y="166"/>
                  <a:pt x="80" y="166"/>
                  <a:pt x="80" y="166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2" y="8"/>
                  <a:pt x="83" y="8"/>
                  <a:pt x="84" y="8"/>
                </a:cubicBezTo>
                <a:cubicBezTo>
                  <a:pt x="86" y="8"/>
                  <a:pt x="88" y="10"/>
                  <a:pt x="88" y="12"/>
                </a:cubicBezTo>
                <a:lnTo>
                  <a:pt x="88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1" name="Freeform 608"/>
          <p:cNvSpPr>
            <a:spLocks noEditPoints="1"/>
          </p:cNvSpPr>
          <p:nvPr/>
        </p:nvSpPr>
        <p:spPr bwMode="auto">
          <a:xfrm>
            <a:off x="9020507" y="3215879"/>
            <a:ext cx="260483" cy="461768"/>
          </a:xfrm>
          <a:custGeom>
            <a:avLst/>
            <a:gdLst>
              <a:gd name="T0" fmla="*/ 96 w 96"/>
              <a:gd name="T1" fmla="*/ 12 h 176"/>
              <a:gd name="T2" fmla="*/ 96 w 96"/>
              <a:gd name="T3" fmla="*/ 12 h 176"/>
              <a:gd name="T4" fmla="*/ 84 w 96"/>
              <a:gd name="T5" fmla="*/ 0 h 176"/>
              <a:gd name="T6" fmla="*/ 75 w 96"/>
              <a:gd name="T7" fmla="*/ 4 h 176"/>
              <a:gd name="T8" fmla="*/ 26 w 96"/>
              <a:gd name="T9" fmla="*/ 48 h 176"/>
              <a:gd name="T10" fmla="*/ 0 w 96"/>
              <a:gd name="T11" fmla="*/ 88 h 176"/>
              <a:gd name="T12" fmla="*/ 27 w 96"/>
              <a:gd name="T13" fmla="*/ 128 h 176"/>
              <a:gd name="T14" fmla="*/ 75 w 96"/>
              <a:gd name="T15" fmla="*/ 172 h 176"/>
              <a:gd name="T16" fmla="*/ 84 w 96"/>
              <a:gd name="T17" fmla="*/ 176 h 176"/>
              <a:gd name="T18" fmla="*/ 96 w 96"/>
              <a:gd name="T19" fmla="*/ 164 h 176"/>
              <a:gd name="T20" fmla="*/ 96 w 96"/>
              <a:gd name="T21" fmla="*/ 164 h 176"/>
              <a:gd name="T22" fmla="*/ 96 w 96"/>
              <a:gd name="T23" fmla="*/ 12 h 176"/>
              <a:gd name="T24" fmla="*/ 24 w 96"/>
              <a:gd name="T25" fmla="*/ 119 h 176"/>
              <a:gd name="T26" fmla="*/ 8 w 96"/>
              <a:gd name="T27" fmla="*/ 88 h 176"/>
              <a:gd name="T28" fmla="*/ 24 w 96"/>
              <a:gd name="T29" fmla="*/ 57 h 176"/>
              <a:gd name="T30" fmla="*/ 24 w 96"/>
              <a:gd name="T31" fmla="*/ 119 h 176"/>
              <a:gd name="T32" fmla="*/ 72 w 96"/>
              <a:gd name="T33" fmla="*/ 158 h 176"/>
              <a:gd name="T34" fmla="*/ 32 w 96"/>
              <a:gd name="T35" fmla="*/ 122 h 176"/>
              <a:gd name="T36" fmla="*/ 32 w 96"/>
              <a:gd name="T37" fmla="*/ 54 h 176"/>
              <a:gd name="T38" fmla="*/ 34 w 96"/>
              <a:gd name="T39" fmla="*/ 52 h 176"/>
              <a:gd name="T40" fmla="*/ 34 w 96"/>
              <a:gd name="T41" fmla="*/ 52 h 176"/>
              <a:gd name="T42" fmla="*/ 72 w 96"/>
              <a:gd name="T43" fmla="*/ 17 h 176"/>
              <a:gd name="T44" fmla="*/ 72 w 96"/>
              <a:gd name="T45" fmla="*/ 158 h 176"/>
              <a:gd name="T46" fmla="*/ 88 w 96"/>
              <a:gd name="T47" fmla="*/ 164 h 176"/>
              <a:gd name="T48" fmla="*/ 84 w 96"/>
              <a:gd name="T49" fmla="*/ 168 h 176"/>
              <a:gd name="T50" fmla="*/ 81 w 96"/>
              <a:gd name="T51" fmla="*/ 167 h 176"/>
              <a:gd name="T52" fmla="*/ 81 w 96"/>
              <a:gd name="T53" fmla="*/ 167 h 176"/>
              <a:gd name="T54" fmla="*/ 80 w 96"/>
              <a:gd name="T55" fmla="*/ 166 h 176"/>
              <a:gd name="T56" fmla="*/ 80 w 96"/>
              <a:gd name="T57" fmla="*/ 10 h 176"/>
              <a:gd name="T58" fmla="*/ 81 w 96"/>
              <a:gd name="T59" fmla="*/ 9 h 176"/>
              <a:gd name="T60" fmla="*/ 81 w 96"/>
              <a:gd name="T61" fmla="*/ 9 h 176"/>
              <a:gd name="T62" fmla="*/ 84 w 96"/>
              <a:gd name="T63" fmla="*/ 8 h 176"/>
              <a:gd name="T64" fmla="*/ 88 w 96"/>
              <a:gd name="T65" fmla="*/ 12 h 176"/>
              <a:gd name="T66" fmla="*/ 88 w 96"/>
              <a:gd name="T67" fmla="*/ 1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6" h="176">
                <a:moveTo>
                  <a:pt x="96" y="12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5"/>
                  <a:pt x="91" y="0"/>
                  <a:pt x="84" y="0"/>
                </a:cubicBezTo>
                <a:cubicBezTo>
                  <a:pt x="81" y="0"/>
                  <a:pt x="78" y="1"/>
                  <a:pt x="75" y="4"/>
                </a:cubicBezTo>
                <a:cubicBezTo>
                  <a:pt x="26" y="48"/>
                  <a:pt x="26" y="48"/>
                  <a:pt x="26" y="48"/>
                </a:cubicBezTo>
                <a:cubicBezTo>
                  <a:pt x="12" y="49"/>
                  <a:pt x="0" y="67"/>
                  <a:pt x="0" y="88"/>
                </a:cubicBezTo>
                <a:cubicBezTo>
                  <a:pt x="0" y="109"/>
                  <a:pt x="12" y="127"/>
                  <a:pt x="27" y="128"/>
                </a:cubicBezTo>
                <a:cubicBezTo>
                  <a:pt x="75" y="172"/>
                  <a:pt x="75" y="172"/>
                  <a:pt x="75" y="172"/>
                </a:cubicBezTo>
                <a:cubicBezTo>
                  <a:pt x="78" y="175"/>
                  <a:pt x="81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64"/>
                  <a:pt x="96" y="164"/>
                  <a:pt x="96" y="164"/>
                </a:cubicBezTo>
                <a:lnTo>
                  <a:pt x="96" y="12"/>
                </a:lnTo>
                <a:close/>
                <a:moveTo>
                  <a:pt x="24" y="119"/>
                </a:moveTo>
                <a:cubicBezTo>
                  <a:pt x="15" y="116"/>
                  <a:pt x="8" y="103"/>
                  <a:pt x="8" y="88"/>
                </a:cubicBezTo>
                <a:cubicBezTo>
                  <a:pt x="8" y="73"/>
                  <a:pt x="15" y="60"/>
                  <a:pt x="24" y="57"/>
                </a:cubicBezTo>
                <a:lnTo>
                  <a:pt x="24" y="119"/>
                </a:lnTo>
                <a:close/>
                <a:moveTo>
                  <a:pt x="72" y="158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54"/>
                  <a:pt x="32" y="54"/>
                  <a:pt x="32" y="54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72" y="17"/>
                  <a:pt x="72" y="17"/>
                  <a:pt x="72" y="17"/>
                </a:cubicBezTo>
                <a:lnTo>
                  <a:pt x="72" y="158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3" y="168"/>
                  <a:pt x="82" y="167"/>
                  <a:pt x="81" y="167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0" y="166"/>
                  <a:pt x="80" y="166"/>
                  <a:pt x="80" y="166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2" y="8"/>
                  <a:pt x="83" y="8"/>
                  <a:pt x="84" y="8"/>
                </a:cubicBezTo>
                <a:cubicBezTo>
                  <a:pt x="86" y="8"/>
                  <a:pt x="88" y="10"/>
                  <a:pt x="88" y="12"/>
                </a:cubicBezTo>
                <a:lnTo>
                  <a:pt x="88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2" name="Freeform 609"/>
          <p:cNvSpPr>
            <a:spLocks noEditPoints="1"/>
          </p:cNvSpPr>
          <p:nvPr/>
        </p:nvSpPr>
        <p:spPr bwMode="auto">
          <a:xfrm>
            <a:off x="9861159" y="3215879"/>
            <a:ext cx="331523" cy="461768"/>
          </a:xfrm>
          <a:custGeom>
            <a:avLst/>
            <a:gdLst>
              <a:gd name="T0" fmla="*/ 108 w 128"/>
              <a:gd name="T1" fmla="*/ 64 h 176"/>
              <a:gd name="T2" fmla="*/ 104 w 128"/>
              <a:gd name="T3" fmla="*/ 68 h 176"/>
              <a:gd name="T4" fmla="*/ 108 w 128"/>
              <a:gd name="T5" fmla="*/ 72 h 176"/>
              <a:gd name="T6" fmla="*/ 120 w 128"/>
              <a:gd name="T7" fmla="*/ 88 h 176"/>
              <a:gd name="T8" fmla="*/ 108 w 128"/>
              <a:gd name="T9" fmla="*/ 104 h 176"/>
              <a:gd name="T10" fmla="*/ 104 w 128"/>
              <a:gd name="T11" fmla="*/ 108 h 176"/>
              <a:gd name="T12" fmla="*/ 108 w 128"/>
              <a:gd name="T13" fmla="*/ 112 h 176"/>
              <a:gd name="T14" fmla="*/ 128 w 128"/>
              <a:gd name="T15" fmla="*/ 88 h 176"/>
              <a:gd name="T16" fmla="*/ 108 w 128"/>
              <a:gd name="T17" fmla="*/ 64 h 176"/>
              <a:gd name="T18" fmla="*/ 96 w 128"/>
              <a:gd name="T19" fmla="*/ 12 h 176"/>
              <a:gd name="T20" fmla="*/ 84 w 128"/>
              <a:gd name="T21" fmla="*/ 0 h 176"/>
              <a:gd name="T22" fmla="*/ 75 w 128"/>
              <a:gd name="T23" fmla="*/ 4 h 176"/>
              <a:gd name="T24" fmla="*/ 26 w 128"/>
              <a:gd name="T25" fmla="*/ 48 h 176"/>
              <a:gd name="T26" fmla="*/ 0 w 128"/>
              <a:gd name="T27" fmla="*/ 88 h 176"/>
              <a:gd name="T28" fmla="*/ 27 w 128"/>
              <a:gd name="T29" fmla="*/ 128 h 176"/>
              <a:gd name="T30" fmla="*/ 75 w 128"/>
              <a:gd name="T31" fmla="*/ 172 h 176"/>
              <a:gd name="T32" fmla="*/ 84 w 128"/>
              <a:gd name="T33" fmla="*/ 176 h 176"/>
              <a:gd name="T34" fmla="*/ 96 w 128"/>
              <a:gd name="T35" fmla="*/ 164 h 176"/>
              <a:gd name="T36" fmla="*/ 96 w 128"/>
              <a:gd name="T37" fmla="*/ 164 h 176"/>
              <a:gd name="T38" fmla="*/ 96 w 128"/>
              <a:gd name="T39" fmla="*/ 12 h 176"/>
              <a:gd name="T40" fmla="*/ 96 w 128"/>
              <a:gd name="T41" fmla="*/ 12 h 176"/>
              <a:gd name="T42" fmla="*/ 24 w 128"/>
              <a:gd name="T43" fmla="*/ 119 h 176"/>
              <a:gd name="T44" fmla="*/ 8 w 128"/>
              <a:gd name="T45" fmla="*/ 88 h 176"/>
              <a:gd name="T46" fmla="*/ 24 w 128"/>
              <a:gd name="T47" fmla="*/ 57 h 176"/>
              <a:gd name="T48" fmla="*/ 24 w 128"/>
              <a:gd name="T49" fmla="*/ 119 h 176"/>
              <a:gd name="T50" fmla="*/ 72 w 128"/>
              <a:gd name="T51" fmla="*/ 158 h 176"/>
              <a:gd name="T52" fmla="*/ 32 w 128"/>
              <a:gd name="T53" fmla="*/ 122 h 176"/>
              <a:gd name="T54" fmla="*/ 32 w 128"/>
              <a:gd name="T55" fmla="*/ 54 h 176"/>
              <a:gd name="T56" fmla="*/ 34 w 128"/>
              <a:gd name="T57" fmla="*/ 52 h 176"/>
              <a:gd name="T58" fmla="*/ 34 w 128"/>
              <a:gd name="T59" fmla="*/ 52 h 176"/>
              <a:gd name="T60" fmla="*/ 72 w 128"/>
              <a:gd name="T61" fmla="*/ 17 h 176"/>
              <a:gd name="T62" fmla="*/ 72 w 128"/>
              <a:gd name="T63" fmla="*/ 158 h 176"/>
              <a:gd name="T64" fmla="*/ 88 w 128"/>
              <a:gd name="T65" fmla="*/ 164 h 176"/>
              <a:gd name="T66" fmla="*/ 84 w 128"/>
              <a:gd name="T67" fmla="*/ 168 h 176"/>
              <a:gd name="T68" fmla="*/ 81 w 128"/>
              <a:gd name="T69" fmla="*/ 167 h 176"/>
              <a:gd name="T70" fmla="*/ 81 w 128"/>
              <a:gd name="T71" fmla="*/ 167 h 176"/>
              <a:gd name="T72" fmla="*/ 80 w 128"/>
              <a:gd name="T73" fmla="*/ 166 h 176"/>
              <a:gd name="T74" fmla="*/ 80 w 128"/>
              <a:gd name="T75" fmla="*/ 10 h 176"/>
              <a:gd name="T76" fmla="*/ 81 w 128"/>
              <a:gd name="T77" fmla="*/ 9 h 176"/>
              <a:gd name="T78" fmla="*/ 81 w 128"/>
              <a:gd name="T79" fmla="*/ 9 h 176"/>
              <a:gd name="T80" fmla="*/ 84 w 128"/>
              <a:gd name="T81" fmla="*/ 8 h 176"/>
              <a:gd name="T82" fmla="*/ 88 w 128"/>
              <a:gd name="T83" fmla="*/ 12 h 176"/>
              <a:gd name="T84" fmla="*/ 88 w 128"/>
              <a:gd name="T85" fmla="*/ 1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8" h="176">
                <a:moveTo>
                  <a:pt x="108" y="64"/>
                </a:moveTo>
                <a:cubicBezTo>
                  <a:pt x="106" y="64"/>
                  <a:pt x="104" y="66"/>
                  <a:pt x="104" y="68"/>
                </a:cubicBezTo>
                <a:cubicBezTo>
                  <a:pt x="104" y="70"/>
                  <a:pt x="106" y="72"/>
                  <a:pt x="108" y="72"/>
                </a:cubicBezTo>
                <a:cubicBezTo>
                  <a:pt x="115" y="72"/>
                  <a:pt x="120" y="79"/>
                  <a:pt x="120" y="88"/>
                </a:cubicBezTo>
                <a:cubicBezTo>
                  <a:pt x="120" y="97"/>
                  <a:pt x="115" y="104"/>
                  <a:pt x="108" y="104"/>
                </a:cubicBezTo>
                <a:cubicBezTo>
                  <a:pt x="106" y="104"/>
                  <a:pt x="104" y="106"/>
                  <a:pt x="104" y="108"/>
                </a:cubicBezTo>
                <a:cubicBezTo>
                  <a:pt x="104" y="110"/>
                  <a:pt x="106" y="112"/>
                  <a:pt x="108" y="112"/>
                </a:cubicBezTo>
                <a:cubicBezTo>
                  <a:pt x="119" y="112"/>
                  <a:pt x="128" y="101"/>
                  <a:pt x="128" y="88"/>
                </a:cubicBezTo>
                <a:cubicBezTo>
                  <a:pt x="128" y="75"/>
                  <a:pt x="119" y="64"/>
                  <a:pt x="108" y="64"/>
                </a:cubicBezTo>
                <a:close/>
                <a:moveTo>
                  <a:pt x="96" y="12"/>
                </a:moveTo>
                <a:cubicBezTo>
                  <a:pt x="96" y="5"/>
                  <a:pt x="91" y="0"/>
                  <a:pt x="84" y="0"/>
                </a:cubicBezTo>
                <a:cubicBezTo>
                  <a:pt x="81" y="0"/>
                  <a:pt x="78" y="1"/>
                  <a:pt x="75" y="4"/>
                </a:cubicBezTo>
                <a:cubicBezTo>
                  <a:pt x="26" y="48"/>
                  <a:pt x="26" y="48"/>
                  <a:pt x="26" y="48"/>
                </a:cubicBezTo>
                <a:cubicBezTo>
                  <a:pt x="12" y="49"/>
                  <a:pt x="0" y="67"/>
                  <a:pt x="0" y="88"/>
                </a:cubicBezTo>
                <a:cubicBezTo>
                  <a:pt x="0" y="109"/>
                  <a:pt x="12" y="127"/>
                  <a:pt x="27" y="128"/>
                </a:cubicBezTo>
                <a:cubicBezTo>
                  <a:pt x="75" y="172"/>
                  <a:pt x="75" y="172"/>
                  <a:pt x="75" y="172"/>
                </a:cubicBezTo>
                <a:cubicBezTo>
                  <a:pt x="78" y="175"/>
                  <a:pt x="81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64"/>
                  <a:pt x="96" y="164"/>
                  <a:pt x="96" y="164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lose/>
                <a:moveTo>
                  <a:pt x="24" y="119"/>
                </a:moveTo>
                <a:cubicBezTo>
                  <a:pt x="15" y="116"/>
                  <a:pt x="8" y="103"/>
                  <a:pt x="8" y="88"/>
                </a:cubicBezTo>
                <a:cubicBezTo>
                  <a:pt x="8" y="73"/>
                  <a:pt x="15" y="60"/>
                  <a:pt x="24" y="57"/>
                </a:cubicBezTo>
                <a:lnTo>
                  <a:pt x="24" y="119"/>
                </a:lnTo>
                <a:close/>
                <a:moveTo>
                  <a:pt x="72" y="158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54"/>
                  <a:pt x="32" y="54"/>
                  <a:pt x="32" y="54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72" y="17"/>
                  <a:pt x="72" y="17"/>
                  <a:pt x="72" y="17"/>
                </a:cubicBezTo>
                <a:lnTo>
                  <a:pt x="72" y="158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3" y="168"/>
                  <a:pt x="82" y="167"/>
                  <a:pt x="81" y="167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0" y="166"/>
                  <a:pt x="80" y="166"/>
                  <a:pt x="80" y="166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2" y="8"/>
                  <a:pt x="83" y="8"/>
                  <a:pt x="84" y="8"/>
                </a:cubicBezTo>
                <a:cubicBezTo>
                  <a:pt x="86" y="8"/>
                  <a:pt x="88" y="10"/>
                  <a:pt x="88" y="12"/>
                </a:cubicBezTo>
                <a:lnTo>
                  <a:pt x="88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3" name="Freeform 610"/>
          <p:cNvSpPr>
            <a:spLocks noEditPoints="1"/>
          </p:cNvSpPr>
          <p:nvPr/>
        </p:nvSpPr>
        <p:spPr bwMode="auto">
          <a:xfrm>
            <a:off x="1963794" y="4092046"/>
            <a:ext cx="414408" cy="461768"/>
          </a:xfrm>
          <a:custGeom>
            <a:avLst/>
            <a:gdLst>
              <a:gd name="T0" fmla="*/ 96 w 160"/>
              <a:gd name="T1" fmla="*/ 12 h 176"/>
              <a:gd name="T2" fmla="*/ 84 w 160"/>
              <a:gd name="T3" fmla="*/ 0 h 176"/>
              <a:gd name="T4" fmla="*/ 75 w 160"/>
              <a:gd name="T5" fmla="*/ 4 h 176"/>
              <a:gd name="T6" fmla="*/ 26 w 160"/>
              <a:gd name="T7" fmla="*/ 48 h 176"/>
              <a:gd name="T8" fmla="*/ 0 w 160"/>
              <a:gd name="T9" fmla="*/ 88 h 176"/>
              <a:gd name="T10" fmla="*/ 27 w 160"/>
              <a:gd name="T11" fmla="*/ 128 h 176"/>
              <a:gd name="T12" fmla="*/ 75 w 160"/>
              <a:gd name="T13" fmla="*/ 172 h 176"/>
              <a:gd name="T14" fmla="*/ 84 w 160"/>
              <a:gd name="T15" fmla="*/ 176 h 176"/>
              <a:gd name="T16" fmla="*/ 96 w 160"/>
              <a:gd name="T17" fmla="*/ 164 h 176"/>
              <a:gd name="T18" fmla="*/ 96 w 160"/>
              <a:gd name="T19" fmla="*/ 164 h 176"/>
              <a:gd name="T20" fmla="*/ 96 w 160"/>
              <a:gd name="T21" fmla="*/ 12 h 176"/>
              <a:gd name="T22" fmla="*/ 96 w 160"/>
              <a:gd name="T23" fmla="*/ 12 h 176"/>
              <a:gd name="T24" fmla="*/ 24 w 160"/>
              <a:gd name="T25" fmla="*/ 119 h 176"/>
              <a:gd name="T26" fmla="*/ 8 w 160"/>
              <a:gd name="T27" fmla="*/ 88 h 176"/>
              <a:gd name="T28" fmla="*/ 24 w 160"/>
              <a:gd name="T29" fmla="*/ 57 h 176"/>
              <a:gd name="T30" fmla="*/ 24 w 160"/>
              <a:gd name="T31" fmla="*/ 119 h 176"/>
              <a:gd name="T32" fmla="*/ 72 w 160"/>
              <a:gd name="T33" fmla="*/ 158 h 176"/>
              <a:gd name="T34" fmla="*/ 32 w 160"/>
              <a:gd name="T35" fmla="*/ 122 h 176"/>
              <a:gd name="T36" fmla="*/ 32 w 160"/>
              <a:gd name="T37" fmla="*/ 54 h 176"/>
              <a:gd name="T38" fmla="*/ 34 w 160"/>
              <a:gd name="T39" fmla="*/ 52 h 176"/>
              <a:gd name="T40" fmla="*/ 34 w 160"/>
              <a:gd name="T41" fmla="*/ 52 h 176"/>
              <a:gd name="T42" fmla="*/ 72 w 160"/>
              <a:gd name="T43" fmla="*/ 17 h 176"/>
              <a:gd name="T44" fmla="*/ 72 w 160"/>
              <a:gd name="T45" fmla="*/ 158 h 176"/>
              <a:gd name="T46" fmla="*/ 88 w 160"/>
              <a:gd name="T47" fmla="*/ 164 h 176"/>
              <a:gd name="T48" fmla="*/ 84 w 160"/>
              <a:gd name="T49" fmla="*/ 168 h 176"/>
              <a:gd name="T50" fmla="*/ 81 w 160"/>
              <a:gd name="T51" fmla="*/ 167 h 176"/>
              <a:gd name="T52" fmla="*/ 81 w 160"/>
              <a:gd name="T53" fmla="*/ 167 h 176"/>
              <a:gd name="T54" fmla="*/ 80 w 160"/>
              <a:gd name="T55" fmla="*/ 166 h 176"/>
              <a:gd name="T56" fmla="*/ 80 w 160"/>
              <a:gd name="T57" fmla="*/ 10 h 176"/>
              <a:gd name="T58" fmla="*/ 81 w 160"/>
              <a:gd name="T59" fmla="*/ 9 h 176"/>
              <a:gd name="T60" fmla="*/ 81 w 160"/>
              <a:gd name="T61" fmla="*/ 9 h 176"/>
              <a:gd name="T62" fmla="*/ 84 w 160"/>
              <a:gd name="T63" fmla="*/ 8 h 176"/>
              <a:gd name="T64" fmla="*/ 88 w 160"/>
              <a:gd name="T65" fmla="*/ 12 h 176"/>
              <a:gd name="T66" fmla="*/ 88 w 160"/>
              <a:gd name="T67" fmla="*/ 164 h 176"/>
              <a:gd name="T68" fmla="*/ 137 w 160"/>
              <a:gd name="T69" fmla="*/ 46 h 176"/>
              <a:gd name="T70" fmla="*/ 137 w 160"/>
              <a:gd name="T71" fmla="*/ 46 h 176"/>
              <a:gd name="T72" fmla="*/ 135 w 160"/>
              <a:gd name="T73" fmla="*/ 45 h 176"/>
              <a:gd name="T74" fmla="*/ 131 w 160"/>
              <a:gd name="T75" fmla="*/ 49 h 176"/>
              <a:gd name="T76" fmla="*/ 133 w 160"/>
              <a:gd name="T77" fmla="*/ 53 h 176"/>
              <a:gd name="T78" fmla="*/ 133 w 160"/>
              <a:gd name="T79" fmla="*/ 53 h 176"/>
              <a:gd name="T80" fmla="*/ 152 w 160"/>
              <a:gd name="T81" fmla="*/ 88 h 176"/>
              <a:gd name="T82" fmla="*/ 133 w 160"/>
              <a:gd name="T83" fmla="*/ 123 h 176"/>
              <a:gd name="T84" fmla="*/ 133 w 160"/>
              <a:gd name="T85" fmla="*/ 123 h 176"/>
              <a:gd name="T86" fmla="*/ 131 w 160"/>
              <a:gd name="T87" fmla="*/ 127 h 176"/>
              <a:gd name="T88" fmla="*/ 135 w 160"/>
              <a:gd name="T89" fmla="*/ 131 h 176"/>
              <a:gd name="T90" fmla="*/ 137 w 160"/>
              <a:gd name="T91" fmla="*/ 130 h 176"/>
              <a:gd name="T92" fmla="*/ 137 w 160"/>
              <a:gd name="T93" fmla="*/ 130 h 176"/>
              <a:gd name="T94" fmla="*/ 160 w 160"/>
              <a:gd name="T95" fmla="*/ 88 h 176"/>
              <a:gd name="T96" fmla="*/ 137 w 160"/>
              <a:gd name="T97" fmla="*/ 46 h 176"/>
              <a:gd name="T98" fmla="*/ 116 w 160"/>
              <a:gd name="T99" fmla="*/ 64 h 176"/>
              <a:gd name="T100" fmla="*/ 112 w 160"/>
              <a:gd name="T101" fmla="*/ 68 h 176"/>
              <a:gd name="T102" fmla="*/ 116 w 160"/>
              <a:gd name="T103" fmla="*/ 72 h 176"/>
              <a:gd name="T104" fmla="*/ 128 w 160"/>
              <a:gd name="T105" fmla="*/ 88 h 176"/>
              <a:gd name="T106" fmla="*/ 116 w 160"/>
              <a:gd name="T107" fmla="*/ 104 h 176"/>
              <a:gd name="T108" fmla="*/ 112 w 160"/>
              <a:gd name="T109" fmla="*/ 108 h 176"/>
              <a:gd name="T110" fmla="*/ 116 w 160"/>
              <a:gd name="T111" fmla="*/ 112 h 176"/>
              <a:gd name="T112" fmla="*/ 136 w 160"/>
              <a:gd name="T113" fmla="*/ 88 h 176"/>
              <a:gd name="T114" fmla="*/ 116 w 160"/>
              <a:gd name="T115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" h="176">
                <a:moveTo>
                  <a:pt x="96" y="12"/>
                </a:moveTo>
                <a:cubicBezTo>
                  <a:pt x="96" y="5"/>
                  <a:pt x="91" y="0"/>
                  <a:pt x="84" y="0"/>
                </a:cubicBezTo>
                <a:cubicBezTo>
                  <a:pt x="81" y="0"/>
                  <a:pt x="78" y="1"/>
                  <a:pt x="75" y="4"/>
                </a:cubicBezTo>
                <a:cubicBezTo>
                  <a:pt x="26" y="48"/>
                  <a:pt x="26" y="48"/>
                  <a:pt x="26" y="48"/>
                </a:cubicBezTo>
                <a:cubicBezTo>
                  <a:pt x="12" y="49"/>
                  <a:pt x="0" y="67"/>
                  <a:pt x="0" y="88"/>
                </a:cubicBezTo>
                <a:cubicBezTo>
                  <a:pt x="0" y="109"/>
                  <a:pt x="12" y="127"/>
                  <a:pt x="27" y="128"/>
                </a:cubicBezTo>
                <a:cubicBezTo>
                  <a:pt x="75" y="172"/>
                  <a:pt x="75" y="172"/>
                  <a:pt x="75" y="172"/>
                </a:cubicBezTo>
                <a:cubicBezTo>
                  <a:pt x="78" y="175"/>
                  <a:pt x="81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64"/>
                  <a:pt x="96" y="164"/>
                  <a:pt x="96" y="164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lose/>
                <a:moveTo>
                  <a:pt x="24" y="119"/>
                </a:moveTo>
                <a:cubicBezTo>
                  <a:pt x="15" y="116"/>
                  <a:pt x="8" y="103"/>
                  <a:pt x="8" y="88"/>
                </a:cubicBezTo>
                <a:cubicBezTo>
                  <a:pt x="8" y="73"/>
                  <a:pt x="15" y="60"/>
                  <a:pt x="24" y="57"/>
                </a:cubicBezTo>
                <a:lnTo>
                  <a:pt x="24" y="119"/>
                </a:lnTo>
                <a:close/>
                <a:moveTo>
                  <a:pt x="72" y="158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54"/>
                  <a:pt x="32" y="54"/>
                  <a:pt x="32" y="54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72" y="17"/>
                  <a:pt x="72" y="17"/>
                  <a:pt x="72" y="17"/>
                </a:cubicBezTo>
                <a:lnTo>
                  <a:pt x="72" y="158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3" y="168"/>
                  <a:pt x="82" y="167"/>
                  <a:pt x="81" y="167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0" y="166"/>
                  <a:pt x="80" y="166"/>
                  <a:pt x="80" y="166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2" y="8"/>
                  <a:pt x="83" y="8"/>
                  <a:pt x="84" y="8"/>
                </a:cubicBezTo>
                <a:cubicBezTo>
                  <a:pt x="86" y="8"/>
                  <a:pt x="88" y="10"/>
                  <a:pt x="88" y="12"/>
                </a:cubicBezTo>
                <a:lnTo>
                  <a:pt x="88" y="164"/>
                </a:lnTo>
                <a:close/>
                <a:moveTo>
                  <a:pt x="137" y="46"/>
                </a:moveTo>
                <a:cubicBezTo>
                  <a:pt x="137" y="46"/>
                  <a:pt x="137" y="46"/>
                  <a:pt x="137" y="46"/>
                </a:cubicBezTo>
                <a:cubicBezTo>
                  <a:pt x="136" y="45"/>
                  <a:pt x="136" y="45"/>
                  <a:pt x="135" y="45"/>
                </a:cubicBezTo>
                <a:cubicBezTo>
                  <a:pt x="133" y="45"/>
                  <a:pt x="131" y="47"/>
                  <a:pt x="131" y="49"/>
                </a:cubicBezTo>
                <a:cubicBezTo>
                  <a:pt x="131" y="51"/>
                  <a:pt x="132" y="52"/>
                  <a:pt x="133" y="53"/>
                </a:cubicBezTo>
                <a:cubicBezTo>
                  <a:pt x="133" y="53"/>
                  <a:pt x="133" y="53"/>
                  <a:pt x="133" y="53"/>
                </a:cubicBezTo>
                <a:cubicBezTo>
                  <a:pt x="144" y="59"/>
                  <a:pt x="152" y="73"/>
                  <a:pt x="152" y="88"/>
                </a:cubicBezTo>
                <a:cubicBezTo>
                  <a:pt x="152" y="103"/>
                  <a:pt x="144" y="117"/>
                  <a:pt x="133" y="123"/>
                </a:cubicBezTo>
                <a:cubicBezTo>
                  <a:pt x="133" y="123"/>
                  <a:pt x="133" y="123"/>
                  <a:pt x="133" y="123"/>
                </a:cubicBezTo>
                <a:cubicBezTo>
                  <a:pt x="132" y="124"/>
                  <a:pt x="131" y="125"/>
                  <a:pt x="131" y="127"/>
                </a:cubicBezTo>
                <a:cubicBezTo>
                  <a:pt x="131" y="129"/>
                  <a:pt x="133" y="131"/>
                  <a:pt x="135" y="131"/>
                </a:cubicBezTo>
                <a:cubicBezTo>
                  <a:pt x="136" y="131"/>
                  <a:pt x="136" y="131"/>
                  <a:pt x="137" y="130"/>
                </a:cubicBezTo>
                <a:cubicBezTo>
                  <a:pt x="137" y="130"/>
                  <a:pt x="137" y="130"/>
                  <a:pt x="137" y="130"/>
                </a:cubicBezTo>
                <a:cubicBezTo>
                  <a:pt x="151" y="122"/>
                  <a:pt x="160" y="106"/>
                  <a:pt x="160" y="88"/>
                </a:cubicBezTo>
                <a:cubicBezTo>
                  <a:pt x="160" y="70"/>
                  <a:pt x="151" y="54"/>
                  <a:pt x="137" y="46"/>
                </a:cubicBezTo>
                <a:close/>
                <a:moveTo>
                  <a:pt x="116" y="64"/>
                </a:moveTo>
                <a:cubicBezTo>
                  <a:pt x="114" y="64"/>
                  <a:pt x="112" y="66"/>
                  <a:pt x="112" y="68"/>
                </a:cubicBezTo>
                <a:cubicBezTo>
                  <a:pt x="112" y="70"/>
                  <a:pt x="114" y="72"/>
                  <a:pt x="116" y="72"/>
                </a:cubicBezTo>
                <a:cubicBezTo>
                  <a:pt x="123" y="72"/>
                  <a:pt x="128" y="79"/>
                  <a:pt x="128" y="88"/>
                </a:cubicBezTo>
                <a:cubicBezTo>
                  <a:pt x="128" y="97"/>
                  <a:pt x="123" y="104"/>
                  <a:pt x="116" y="104"/>
                </a:cubicBezTo>
                <a:cubicBezTo>
                  <a:pt x="114" y="104"/>
                  <a:pt x="112" y="106"/>
                  <a:pt x="112" y="108"/>
                </a:cubicBezTo>
                <a:cubicBezTo>
                  <a:pt x="112" y="110"/>
                  <a:pt x="114" y="112"/>
                  <a:pt x="116" y="112"/>
                </a:cubicBezTo>
                <a:cubicBezTo>
                  <a:pt x="127" y="112"/>
                  <a:pt x="136" y="101"/>
                  <a:pt x="136" y="88"/>
                </a:cubicBezTo>
                <a:cubicBezTo>
                  <a:pt x="136" y="75"/>
                  <a:pt x="127" y="64"/>
                  <a:pt x="116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4" name="Freeform 611"/>
          <p:cNvSpPr>
            <a:spLocks noEditPoints="1"/>
          </p:cNvSpPr>
          <p:nvPr/>
        </p:nvSpPr>
        <p:spPr bwMode="auto">
          <a:xfrm>
            <a:off x="2816283" y="4092046"/>
            <a:ext cx="449925" cy="461768"/>
          </a:xfrm>
          <a:custGeom>
            <a:avLst/>
            <a:gdLst>
              <a:gd name="T0" fmla="*/ 129 w 176"/>
              <a:gd name="T1" fmla="*/ 46 h 176"/>
              <a:gd name="T2" fmla="*/ 123 w 176"/>
              <a:gd name="T3" fmla="*/ 49 h 176"/>
              <a:gd name="T4" fmla="*/ 125 w 176"/>
              <a:gd name="T5" fmla="*/ 53 h 176"/>
              <a:gd name="T6" fmla="*/ 125 w 176"/>
              <a:gd name="T7" fmla="*/ 123 h 176"/>
              <a:gd name="T8" fmla="*/ 123 w 176"/>
              <a:gd name="T9" fmla="*/ 127 h 176"/>
              <a:gd name="T10" fmla="*/ 129 w 176"/>
              <a:gd name="T11" fmla="*/ 130 h 176"/>
              <a:gd name="T12" fmla="*/ 152 w 176"/>
              <a:gd name="T13" fmla="*/ 88 h 176"/>
              <a:gd name="T14" fmla="*/ 146 w 176"/>
              <a:gd name="T15" fmla="*/ 28 h 176"/>
              <a:gd name="T16" fmla="*/ 144 w 176"/>
              <a:gd name="T17" fmla="*/ 28 h 176"/>
              <a:gd name="T18" fmla="*/ 142 w 176"/>
              <a:gd name="T19" fmla="*/ 35 h 176"/>
              <a:gd name="T20" fmla="*/ 142 w 176"/>
              <a:gd name="T21" fmla="*/ 141 h 176"/>
              <a:gd name="T22" fmla="*/ 140 w 176"/>
              <a:gd name="T23" fmla="*/ 144 h 176"/>
              <a:gd name="T24" fmla="*/ 146 w 176"/>
              <a:gd name="T25" fmla="*/ 147 h 176"/>
              <a:gd name="T26" fmla="*/ 147 w 176"/>
              <a:gd name="T27" fmla="*/ 147 h 176"/>
              <a:gd name="T28" fmla="*/ 176 w 176"/>
              <a:gd name="T29" fmla="*/ 88 h 176"/>
              <a:gd name="T30" fmla="*/ 108 w 176"/>
              <a:gd name="T31" fmla="*/ 64 h 176"/>
              <a:gd name="T32" fmla="*/ 108 w 176"/>
              <a:gd name="T33" fmla="*/ 72 h 176"/>
              <a:gd name="T34" fmla="*/ 108 w 176"/>
              <a:gd name="T35" fmla="*/ 104 h 176"/>
              <a:gd name="T36" fmla="*/ 108 w 176"/>
              <a:gd name="T37" fmla="*/ 112 h 176"/>
              <a:gd name="T38" fmla="*/ 108 w 176"/>
              <a:gd name="T39" fmla="*/ 64 h 176"/>
              <a:gd name="T40" fmla="*/ 84 w 176"/>
              <a:gd name="T41" fmla="*/ 0 h 176"/>
              <a:gd name="T42" fmla="*/ 26 w 176"/>
              <a:gd name="T43" fmla="*/ 48 h 176"/>
              <a:gd name="T44" fmla="*/ 27 w 176"/>
              <a:gd name="T45" fmla="*/ 128 h 176"/>
              <a:gd name="T46" fmla="*/ 84 w 176"/>
              <a:gd name="T47" fmla="*/ 176 h 176"/>
              <a:gd name="T48" fmla="*/ 96 w 176"/>
              <a:gd name="T49" fmla="*/ 164 h 176"/>
              <a:gd name="T50" fmla="*/ 96 w 176"/>
              <a:gd name="T51" fmla="*/ 12 h 176"/>
              <a:gd name="T52" fmla="*/ 8 w 176"/>
              <a:gd name="T53" fmla="*/ 88 h 176"/>
              <a:gd name="T54" fmla="*/ 24 w 176"/>
              <a:gd name="T55" fmla="*/ 119 h 176"/>
              <a:gd name="T56" fmla="*/ 32 w 176"/>
              <a:gd name="T57" fmla="*/ 122 h 176"/>
              <a:gd name="T58" fmla="*/ 34 w 176"/>
              <a:gd name="T59" fmla="*/ 52 h 176"/>
              <a:gd name="T60" fmla="*/ 72 w 176"/>
              <a:gd name="T61" fmla="*/ 17 h 176"/>
              <a:gd name="T62" fmla="*/ 88 w 176"/>
              <a:gd name="T63" fmla="*/ 164 h 176"/>
              <a:gd name="T64" fmla="*/ 81 w 176"/>
              <a:gd name="T65" fmla="*/ 167 h 176"/>
              <a:gd name="T66" fmla="*/ 80 w 176"/>
              <a:gd name="T67" fmla="*/ 166 h 176"/>
              <a:gd name="T68" fmla="*/ 81 w 176"/>
              <a:gd name="T69" fmla="*/ 9 h 176"/>
              <a:gd name="T70" fmla="*/ 84 w 176"/>
              <a:gd name="T71" fmla="*/ 8 h 176"/>
              <a:gd name="T72" fmla="*/ 88 w 176"/>
              <a:gd name="T73" fmla="*/ 1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29" y="46"/>
                </a:moveTo>
                <a:cubicBezTo>
                  <a:pt x="129" y="46"/>
                  <a:pt x="129" y="46"/>
                  <a:pt x="129" y="46"/>
                </a:cubicBezTo>
                <a:cubicBezTo>
                  <a:pt x="128" y="45"/>
                  <a:pt x="128" y="45"/>
                  <a:pt x="127" y="45"/>
                </a:cubicBezTo>
                <a:cubicBezTo>
                  <a:pt x="125" y="45"/>
                  <a:pt x="123" y="47"/>
                  <a:pt x="123" y="49"/>
                </a:cubicBezTo>
                <a:cubicBezTo>
                  <a:pt x="123" y="51"/>
                  <a:pt x="124" y="52"/>
                  <a:pt x="125" y="53"/>
                </a:cubicBezTo>
                <a:cubicBezTo>
                  <a:pt x="125" y="53"/>
                  <a:pt x="125" y="53"/>
                  <a:pt x="125" y="53"/>
                </a:cubicBezTo>
                <a:cubicBezTo>
                  <a:pt x="136" y="59"/>
                  <a:pt x="144" y="73"/>
                  <a:pt x="144" y="88"/>
                </a:cubicBezTo>
                <a:cubicBezTo>
                  <a:pt x="144" y="103"/>
                  <a:pt x="136" y="117"/>
                  <a:pt x="125" y="123"/>
                </a:cubicBezTo>
                <a:cubicBezTo>
                  <a:pt x="125" y="123"/>
                  <a:pt x="125" y="123"/>
                  <a:pt x="125" y="123"/>
                </a:cubicBezTo>
                <a:cubicBezTo>
                  <a:pt x="124" y="124"/>
                  <a:pt x="123" y="125"/>
                  <a:pt x="123" y="127"/>
                </a:cubicBezTo>
                <a:cubicBezTo>
                  <a:pt x="123" y="129"/>
                  <a:pt x="125" y="131"/>
                  <a:pt x="127" y="131"/>
                </a:cubicBezTo>
                <a:cubicBezTo>
                  <a:pt x="128" y="131"/>
                  <a:pt x="128" y="131"/>
                  <a:pt x="129" y="130"/>
                </a:cubicBezTo>
                <a:cubicBezTo>
                  <a:pt x="129" y="130"/>
                  <a:pt x="129" y="130"/>
                  <a:pt x="129" y="130"/>
                </a:cubicBezTo>
                <a:cubicBezTo>
                  <a:pt x="143" y="122"/>
                  <a:pt x="152" y="106"/>
                  <a:pt x="152" y="88"/>
                </a:cubicBezTo>
                <a:cubicBezTo>
                  <a:pt x="152" y="70"/>
                  <a:pt x="143" y="54"/>
                  <a:pt x="129" y="46"/>
                </a:cubicBezTo>
                <a:close/>
                <a:moveTo>
                  <a:pt x="146" y="28"/>
                </a:moveTo>
                <a:cubicBezTo>
                  <a:pt x="146" y="29"/>
                  <a:pt x="146" y="29"/>
                  <a:pt x="146" y="29"/>
                </a:cubicBezTo>
                <a:cubicBezTo>
                  <a:pt x="146" y="28"/>
                  <a:pt x="145" y="28"/>
                  <a:pt x="144" y="28"/>
                </a:cubicBezTo>
                <a:cubicBezTo>
                  <a:pt x="142" y="28"/>
                  <a:pt x="140" y="30"/>
                  <a:pt x="140" y="32"/>
                </a:cubicBezTo>
                <a:cubicBezTo>
                  <a:pt x="140" y="33"/>
                  <a:pt x="141" y="34"/>
                  <a:pt x="142" y="35"/>
                </a:cubicBezTo>
                <a:cubicBezTo>
                  <a:pt x="158" y="47"/>
                  <a:pt x="168" y="66"/>
                  <a:pt x="168" y="88"/>
                </a:cubicBezTo>
                <a:cubicBezTo>
                  <a:pt x="168" y="110"/>
                  <a:pt x="158" y="129"/>
                  <a:pt x="142" y="141"/>
                </a:cubicBezTo>
                <a:cubicBezTo>
                  <a:pt x="142" y="141"/>
                  <a:pt x="142" y="141"/>
                  <a:pt x="142" y="141"/>
                </a:cubicBezTo>
                <a:cubicBezTo>
                  <a:pt x="141" y="142"/>
                  <a:pt x="140" y="143"/>
                  <a:pt x="140" y="144"/>
                </a:cubicBezTo>
                <a:cubicBezTo>
                  <a:pt x="140" y="146"/>
                  <a:pt x="142" y="148"/>
                  <a:pt x="144" y="148"/>
                </a:cubicBezTo>
                <a:cubicBezTo>
                  <a:pt x="145" y="148"/>
                  <a:pt x="146" y="148"/>
                  <a:pt x="146" y="147"/>
                </a:cubicBezTo>
                <a:cubicBezTo>
                  <a:pt x="146" y="147"/>
                  <a:pt x="146" y="147"/>
                  <a:pt x="146" y="147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165" y="134"/>
                  <a:pt x="176" y="112"/>
                  <a:pt x="176" y="88"/>
                </a:cubicBezTo>
                <a:cubicBezTo>
                  <a:pt x="176" y="63"/>
                  <a:pt x="164" y="41"/>
                  <a:pt x="146" y="28"/>
                </a:cubicBezTo>
                <a:close/>
                <a:moveTo>
                  <a:pt x="108" y="64"/>
                </a:moveTo>
                <a:cubicBezTo>
                  <a:pt x="106" y="64"/>
                  <a:pt x="104" y="66"/>
                  <a:pt x="104" y="68"/>
                </a:cubicBezTo>
                <a:cubicBezTo>
                  <a:pt x="104" y="70"/>
                  <a:pt x="106" y="72"/>
                  <a:pt x="108" y="72"/>
                </a:cubicBezTo>
                <a:cubicBezTo>
                  <a:pt x="115" y="72"/>
                  <a:pt x="120" y="79"/>
                  <a:pt x="120" y="88"/>
                </a:cubicBezTo>
                <a:cubicBezTo>
                  <a:pt x="120" y="97"/>
                  <a:pt x="115" y="104"/>
                  <a:pt x="108" y="104"/>
                </a:cubicBezTo>
                <a:cubicBezTo>
                  <a:pt x="106" y="104"/>
                  <a:pt x="104" y="106"/>
                  <a:pt x="104" y="108"/>
                </a:cubicBezTo>
                <a:cubicBezTo>
                  <a:pt x="104" y="110"/>
                  <a:pt x="106" y="112"/>
                  <a:pt x="108" y="112"/>
                </a:cubicBezTo>
                <a:cubicBezTo>
                  <a:pt x="119" y="112"/>
                  <a:pt x="128" y="101"/>
                  <a:pt x="128" y="88"/>
                </a:cubicBezTo>
                <a:cubicBezTo>
                  <a:pt x="128" y="75"/>
                  <a:pt x="119" y="64"/>
                  <a:pt x="108" y="64"/>
                </a:cubicBezTo>
                <a:close/>
                <a:moveTo>
                  <a:pt x="96" y="12"/>
                </a:moveTo>
                <a:cubicBezTo>
                  <a:pt x="96" y="5"/>
                  <a:pt x="91" y="0"/>
                  <a:pt x="84" y="0"/>
                </a:cubicBezTo>
                <a:cubicBezTo>
                  <a:pt x="81" y="0"/>
                  <a:pt x="78" y="1"/>
                  <a:pt x="75" y="4"/>
                </a:cubicBezTo>
                <a:cubicBezTo>
                  <a:pt x="26" y="48"/>
                  <a:pt x="26" y="48"/>
                  <a:pt x="26" y="48"/>
                </a:cubicBezTo>
                <a:cubicBezTo>
                  <a:pt x="12" y="49"/>
                  <a:pt x="0" y="67"/>
                  <a:pt x="0" y="88"/>
                </a:cubicBezTo>
                <a:cubicBezTo>
                  <a:pt x="0" y="109"/>
                  <a:pt x="12" y="127"/>
                  <a:pt x="27" y="128"/>
                </a:cubicBezTo>
                <a:cubicBezTo>
                  <a:pt x="75" y="172"/>
                  <a:pt x="75" y="172"/>
                  <a:pt x="75" y="172"/>
                </a:cubicBezTo>
                <a:cubicBezTo>
                  <a:pt x="78" y="175"/>
                  <a:pt x="81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64"/>
                  <a:pt x="96" y="164"/>
                  <a:pt x="96" y="164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lose/>
                <a:moveTo>
                  <a:pt x="24" y="119"/>
                </a:moveTo>
                <a:cubicBezTo>
                  <a:pt x="15" y="116"/>
                  <a:pt x="8" y="103"/>
                  <a:pt x="8" y="88"/>
                </a:cubicBezTo>
                <a:cubicBezTo>
                  <a:pt x="8" y="73"/>
                  <a:pt x="15" y="60"/>
                  <a:pt x="24" y="57"/>
                </a:cubicBezTo>
                <a:lnTo>
                  <a:pt x="24" y="119"/>
                </a:lnTo>
                <a:close/>
                <a:moveTo>
                  <a:pt x="72" y="158"/>
                </a:moveTo>
                <a:cubicBezTo>
                  <a:pt x="32" y="122"/>
                  <a:pt x="32" y="122"/>
                  <a:pt x="32" y="122"/>
                </a:cubicBezTo>
                <a:cubicBezTo>
                  <a:pt x="32" y="54"/>
                  <a:pt x="32" y="54"/>
                  <a:pt x="32" y="54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72" y="17"/>
                  <a:pt x="72" y="17"/>
                  <a:pt x="72" y="17"/>
                </a:cubicBezTo>
                <a:lnTo>
                  <a:pt x="72" y="158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3" y="168"/>
                  <a:pt x="82" y="167"/>
                  <a:pt x="81" y="167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0" y="166"/>
                  <a:pt x="80" y="166"/>
                  <a:pt x="80" y="166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2" y="8"/>
                  <a:pt x="83" y="8"/>
                  <a:pt x="84" y="8"/>
                </a:cubicBezTo>
                <a:cubicBezTo>
                  <a:pt x="86" y="8"/>
                  <a:pt x="88" y="10"/>
                  <a:pt x="88" y="12"/>
                </a:cubicBezTo>
                <a:lnTo>
                  <a:pt x="88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5" name="Freeform 612"/>
          <p:cNvSpPr>
            <a:spLocks noEditPoints="1"/>
          </p:cNvSpPr>
          <p:nvPr/>
        </p:nvSpPr>
        <p:spPr bwMode="auto">
          <a:xfrm>
            <a:off x="3692453" y="4103883"/>
            <a:ext cx="449925" cy="426245"/>
          </a:xfrm>
          <a:custGeom>
            <a:avLst/>
            <a:gdLst>
              <a:gd name="T0" fmla="*/ 72 w 176"/>
              <a:gd name="T1" fmla="*/ 97 h 161"/>
              <a:gd name="T2" fmla="*/ 80 w 176"/>
              <a:gd name="T3" fmla="*/ 97 h 161"/>
              <a:gd name="T4" fmla="*/ 100 w 176"/>
              <a:gd name="T5" fmla="*/ 93 h 161"/>
              <a:gd name="T6" fmla="*/ 100 w 176"/>
              <a:gd name="T7" fmla="*/ 101 h 161"/>
              <a:gd name="T8" fmla="*/ 100 w 176"/>
              <a:gd name="T9" fmla="*/ 93 h 161"/>
              <a:gd name="T10" fmla="*/ 48 w 176"/>
              <a:gd name="T11" fmla="*/ 113 h 161"/>
              <a:gd name="T12" fmla="*/ 44 w 176"/>
              <a:gd name="T13" fmla="*/ 101 h 161"/>
              <a:gd name="T14" fmla="*/ 40 w 176"/>
              <a:gd name="T15" fmla="*/ 113 h 161"/>
              <a:gd name="T16" fmla="*/ 28 w 176"/>
              <a:gd name="T17" fmla="*/ 117 h 161"/>
              <a:gd name="T18" fmla="*/ 40 w 176"/>
              <a:gd name="T19" fmla="*/ 121 h 161"/>
              <a:gd name="T20" fmla="*/ 44 w 176"/>
              <a:gd name="T21" fmla="*/ 133 h 161"/>
              <a:gd name="T22" fmla="*/ 48 w 176"/>
              <a:gd name="T23" fmla="*/ 121 h 161"/>
              <a:gd name="T24" fmla="*/ 60 w 176"/>
              <a:gd name="T25" fmla="*/ 117 h 161"/>
              <a:gd name="T26" fmla="*/ 132 w 176"/>
              <a:gd name="T27" fmla="*/ 73 h 161"/>
              <a:gd name="T28" fmla="*/ 97 w 176"/>
              <a:gd name="T29" fmla="*/ 56 h 161"/>
              <a:gd name="T30" fmla="*/ 82 w 176"/>
              <a:gd name="T31" fmla="*/ 1 h 161"/>
              <a:gd name="T32" fmla="*/ 78 w 176"/>
              <a:gd name="T33" fmla="*/ 9 h 161"/>
              <a:gd name="T34" fmla="*/ 92 w 176"/>
              <a:gd name="T35" fmla="*/ 51 h 161"/>
              <a:gd name="T36" fmla="*/ 44 w 176"/>
              <a:gd name="T37" fmla="*/ 73 h 161"/>
              <a:gd name="T38" fmla="*/ 44 w 176"/>
              <a:gd name="T39" fmla="*/ 161 h 161"/>
              <a:gd name="T40" fmla="*/ 98 w 176"/>
              <a:gd name="T41" fmla="*/ 145 h 161"/>
              <a:gd name="T42" fmla="*/ 176 w 176"/>
              <a:gd name="T43" fmla="*/ 117 h 161"/>
              <a:gd name="T44" fmla="*/ 132 w 176"/>
              <a:gd name="T45" fmla="*/ 153 h 161"/>
              <a:gd name="T46" fmla="*/ 74 w 176"/>
              <a:gd name="T47" fmla="*/ 137 h 161"/>
              <a:gd name="T48" fmla="*/ 8 w 176"/>
              <a:gd name="T49" fmla="*/ 117 h 161"/>
              <a:gd name="T50" fmla="*/ 132 w 176"/>
              <a:gd name="T51" fmla="*/ 81 h 161"/>
              <a:gd name="T52" fmla="*/ 132 w 176"/>
              <a:gd name="T53" fmla="*/ 153 h 161"/>
              <a:gd name="T54" fmla="*/ 116 w 176"/>
              <a:gd name="T55" fmla="*/ 125 h 161"/>
              <a:gd name="T56" fmla="*/ 132 w 176"/>
              <a:gd name="T57" fmla="*/ 125 h 161"/>
              <a:gd name="T58" fmla="*/ 140 w 176"/>
              <a:gd name="T59" fmla="*/ 101 h 161"/>
              <a:gd name="T60" fmla="*/ 140 w 176"/>
              <a:gd name="T61" fmla="*/ 117 h 161"/>
              <a:gd name="T62" fmla="*/ 140 w 176"/>
              <a:gd name="T63" fmla="*/ 10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61">
                <a:moveTo>
                  <a:pt x="76" y="93"/>
                </a:moveTo>
                <a:cubicBezTo>
                  <a:pt x="74" y="93"/>
                  <a:pt x="72" y="95"/>
                  <a:pt x="72" y="97"/>
                </a:cubicBezTo>
                <a:cubicBezTo>
                  <a:pt x="72" y="99"/>
                  <a:pt x="74" y="101"/>
                  <a:pt x="76" y="101"/>
                </a:cubicBezTo>
                <a:cubicBezTo>
                  <a:pt x="78" y="101"/>
                  <a:pt x="80" y="99"/>
                  <a:pt x="80" y="97"/>
                </a:cubicBezTo>
                <a:cubicBezTo>
                  <a:pt x="80" y="95"/>
                  <a:pt x="78" y="93"/>
                  <a:pt x="76" y="93"/>
                </a:cubicBezTo>
                <a:close/>
                <a:moveTo>
                  <a:pt x="100" y="93"/>
                </a:moveTo>
                <a:cubicBezTo>
                  <a:pt x="98" y="93"/>
                  <a:pt x="96" y="95"/>
                  <a:pt x="96" y="97"/>
                </a:cubicBezTo>
                <a:cubicBezTo>
                  <a:pt x="96" y="99"/>
                  <a:pt x="98" y="101"/>
                  <a:pt x="100" y="101"/>
                </a:cubicBezTo>
                <a:cubicBezTo>
                  <a:pt x="102" y="101"/>
                  <a:pt x="104" y="99"/>
                  <a:pt x="104" y="97"/>
                </a:cubicBezTo>
                <a:cubicBezTo>
                  <a:pt x="104" y="95"/>
                  <a:pt x="102" y="93"/>
                  <a:pt x="100" y="93"/>
                </a:cubicBezTo>
                <a:close/>
                <a:moveTo>
                  <a:pt x="56" y="113"/>
                </a:moveTo>
                <a:cubicBezTo>
                  <a:pt x="48" y="113"/>
                  <a:pt x="48" y="113"/>
                  <a:pt x="48" y="113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3"/>
                  <a:pt x="46" y="101"/>
                  <a:pt x="44" y="101"/>
                </a:cubicBezTo>
                <a:cubicBezTo>
                  <a:pt x="42" y="101"/>
                  <a:pt x="40" y="103"/>
                  <a:pt x="40" y="105"/>
                </a:cubicBezTo>
                <a:cubicBezTo>
                  <a:pt x="40" y="113"/>
                  <a:pt x="40" y="113"/>
                  <a:pt x="40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0" y="113"/>
                  <a:pt x="28" y="115"/>
                  <a:pt x="28" y="117"/>
                </a:cubicBezTo>
                <a:cubicBezTo>
                  <a:pt x="28" y="119"/>
                  <a:pt x="30" y="121"/>
                  <a:pt x="32" y="121"/>
                </a:cubicBezTo>
                <a:cubicBezTo>
                  <a:pt x="40" y="121"/>
                  <a:pt x="40" y="121"/>
                  <a:pt x="40" y="121"/>
                </a:cubicBezTo>
                <a:cubicBezTo>
                  <a:pt x="40" y="129"/>
                  <a:pt x="40" y="129"/>
                  <a:pt x="40" y="129"/>
                </a:cubicBezTo>
                <a:cubicBezTo>
                  <a:pt x="40" y="131"/>
                  <a:pt x="42" y="133"/>
                  <a:pt x="44" y="133"/>
                </a:cubicBezTo>
                <a:cubicBezTo>
                  <a:pt x="46" y="133"/>
                  <a:pt x="48" y="131"/>
                  <a:pt x="48" y="129"/>
                </a:cubicBezTo>
                <a:cubicBezTo>
                  <a:pt x="48" y="121"/>
                  <a:pt x="48" y="121"/>
                  <a:pt x="48" y="121"/>
                </a:cubicBezTo>
                <a:cubicBezTo>
                  <a:pt x="56" y="121"/>
                  <a:pt x="56" y="121"/>
                  <a:pt x="56" y="121"/>
                </a:cubicBezTo>
                <a:cubicBezTo>
                  <a:pt x="58" y="121"/>
                  <a:pt x="60" y="119"/>
                  <a:pt x="60" y="117"/>
                </a:cubicBezTo>
                <a:cubicBezTo>
                  <a:pt x="60" y="115"/>
                  <a:pt x="58" y="113"/>
                  <a:pt x="56" y="113"/>
                </a:cubicBezTo>
                <a:close/>
                <a:moveTo>
                  <a:pt x="132" y="73"/>
                </a:moveTo>
                <a:cubicBezTo>
                  <a:pt x="92" y="73"/>
                  <a:pt x="92" y="73"/>
                  <a:pt x="92" y="73"/>
                </a:cubicBezTo>
                <a:cubicBezTo>
                  <a:pt x="88" y="66"/>
                  <a:pt x="91" y="62"/>
                  <a:pt x="97" y="56"/>
                </a:cubicBezTo>
                <a:cubicBezTo>
                  <a:pt x="102" y="52"/>
                  <a:pt x="108" y="46"/>
                  <a:pt x="108" y="37"/>
                </a:cubicBezTo>
                <a:cubicBezTo>
                  <a:pt x="108" y="15"/>
                  <a:pt x="83" y="2"/>
                  <a:pt x="82" y="1"/>
                </a:cubicBezTo>
                <a:cubicBezTo>
                  <a:pt x="80" y="0"/>
                  <a:pt x="77" y="1"/>
                  <a:pt x="76" y="3"/>
                </a:cubicBezTo>
                <a:cubicBezTo>
                  <a:pt x="75" y="5"/>
                  <a:pt x="76" y="8"/>
                  <a:pt x="78" y="9"/>
                </a:cubicBezTo>
                <a:cubicBezTo>
                  <a:pt x="78" y="9"/>
                  <a:pt x="100" y="20"/>
                  <a:pt x="100" y="37"/>
                </a:cubicBezTo>
                <a:cubicBezTo>
                  <a:pt x="100" y="43"/>
                  <a:pt x="96" y="46"/>
                  <a:pt x="92" y="51"/>
                </a:cubicBezTo>
                <a:cubicBezTo>
                  <a:pt x="86" y="56"/>
                  <a:pt x="80" y="63"/>
                  <a:pt x="84" y="73"/>
                </a:cubicBezTo>
                <a:cubicBezTo>
                  <a:pt x="44" y="73"/>
                  <a:pt x="44" y="73"/>
                  <a:pt x="44" y="73"/>
                </a:cubicBezTo>
                <a:cubicBezTo>
                  <a:pt x="20" y="73"/>
                  <a:pt x="0" y="93"/>
                  <a:pt x="0" y="117"/>
                </a:cubicBezTo>
                <a:cubicBezTo>
                  <a:pt x="0" y="141"/>
                  <a:pt x="20" y="161"/>
                  <a:pt x="44" y="161"/>
                </a:cubicBezTo>
                <a:cubicBezTo>
                  <a:pt x="58" y="161"/>
                  <a:pt x="70" y="155"/>
                  <a:pt x="78" y="145"/>
                </a:cubicBezTo>
                <a:cubicBezTo>
                  <a:pt x="98" y="145"/>
                  <a:pt x="98" y="145"/>
                  <a:pt x="98" y="145"/>
                </a:cubicBezTo>
                <a:cubicBezTo>
                  <a:pt x="106" y="155"/>
                  <a:pt x="118" y="161"/>
                  <a:pt x="132" y="161"/>
                </a:cubicBezTo>
                <a:cubicBezTo>
                  <a:pt x="156" y="161"/>
                  <a:pt x="176" y="141"/>
                  <a:pt x="176" y="117"/>
                </a:cubicBezTo>
                <a:cubicBezTo>
                  <a:pt x="176" y="93"/>
                  <a:pt x="156" y="73"/>
                  <a:pt x="132" y="73"/>
                </a:cubicBezTo>
                <a:close/>
                <a:moveTo>
                  <a:pt x="132" y="153"/>
                </a:moveTo>
                <a:cubicBezTo>
                  <a:pt x="120" y="153"/>
                  <a:pt x="109" y="147"/>
                  <a:pt x="102" y="137"/>
                </a:cubicBezTo>
                <a:cubicBezTo>
                  <a:pt x="74" y="137"/>
                  <a:pt x="74" y="137"/>
                  <a:pt x="74" y="137"/>
                </a:cubicBezTo>
                <a:cubicBezTo>
                  <a:pt x="67" y="147"/>
                  <a:pt x="56" y="153"/>
                  <a:pt x="44" y="153"/>
                </a:cubicBezTo>
                <a:cubicBezTo>
                  <a:pt x="24" y="153"/>
                  <a:pt x="8" y="137"/>
                  <a:pt x="8" y="117"/>
                </a:cubicBezTo>
                <a:cubicBezTo>
                  <a:pt x="8" y="97"/>
                  <a:pt x="24" y="81"/>
                  <a:pt x="44" y="81"/>
                </a:cubicBezTo>
                <a:cubicBezTo>
                  <a:pt x="132" y="81"/>
                  <a:pt x="132" y="81"/>
                  <a:pt x="132" y="81"/>
                </a:cubicBezTo>
                <a:cubicBezTo>
                  <a:pt x="152" y="81"/>
                  <a:pt x="168" y="97"/>
                  <a:pt x="168" y="117"/>
                </a:cubicBezTo>
                <a:cubicBezTo>
                  <a:pt x="168" y="137"/>
                  <a:pt x="152" y="153"/>
                  <a:pt x="132" y="153"/>
                </a:cubicBezTo>
                <a:close/>
                <a:moveTo>
                  <a:pt x="124" y="117"/>
                </a:moveTo>
                <a:cubicBezTo>
                  <a:pt x="120" y="117"/>
                  <a:pt x="116" y="121"/>
                  <a:pt x="116" y="125"/>
                </a:cubicBezTo>
                <a:cubicBezTo>
                  <a:pt x="116" y="129"/>
                  <a:pt x="120" y="133"/>
                  <a:pt x="124" y="133"/>
                </a:cubicBezTo>
                <a:cubicBezTo>
                  <a:pt x="128" y="133"/>
                  <a:pt x="132" y="129"/>
                  <a:pt x="132" y="125"/>
                </a:cubicBezTo>
                <a:cubicBezTo>
                  <a:pt x="132" y="121"/>
                  <a:pt x="128" y="117"/>
                  <a:pt x="124" y="117"/>
                </a:cubicBezTo>
                <a:close/>
                <a:moveTo>
                  <a:pt x="140" y="101"/>
                </a:moveTo>
                <a:cubicBezTo>
                  <a:pt x="136" y="101"/>
                  <a:pt x="132" y="105"/>
                  <a:pt x="132" y="109"/>
                </a:cubicBezTo>
                <a:cubicBezTo>
                  <a:pt x="132" y="113"/>
                  <a:pt x="136" y="117"/>
                  <a:pt x="140" y="117"/>
                </a:cubicBezTo>
                <a:cubicBezTo>
                  <a:pt x="144" y="117"/>
                  <a:pt x="148" y="113"/>
                  <a:pt x="148" y="109"/>
                </a:cubicBezTo>
                <a:cubicBezTo>
                  <a:pt x="148" y="105"/>
                  <a:pt x="144" y="101"/>
                  <a:pt x="140" y="1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6" name="Freeform 613"/>
          <p:cNvSpPr>
            <a:spLocks noEditPoints="1"/>
          </p:cNvSpPr>
          <p:nvPr/>
        </p:nvSpPr>
        <p:spPr bwMode="auto">
          <a:xfrm>
            <a:off x="4556785" y="4092046"/>
            <a:ext cx="461768" cy="461768"/>
          </a:xfrm>
          <a:custGeom>
            <a:avLst/>
            <a:gdLst>
              <a:gd name="T0" fmla="*/ 160 w 176"/>
              <a:gd name="T1" fmla="*/ 0 h 176"/>
              <a:gd name="T2" fmla="*/ 16 w 176"/>
              <a:gd name="T3" fmla="*/ 0 h 176"/>
              <a:gd name="T4" fmla="*/ 0 w 176"/>
              <a:gd name="T5" fmla="*/ 16 h 176"/>
              <a:gd name="T6" fmla="*/ 0 w 176"/>
              <a:gd name="T7" fmla="*/ 160 h 176"/>
              <a:gd name="T8" fmla="*/ 16 w 176"/>
              <a:gd name="T9" fmla="*/ 176 h 176"/>
              <a:gd name="T10" fmla="*/ 160 w 176"/>
              <a:gd name="T11" fmla="*/ 176 h 176"/>
              <a:gd name="T12" fmla="*/ 176 w 176"/>
              <a:gd name="T13" fmla="*/ 160 h 176"/>
              <a:gd name="T14" fmla="*/ 176 w 176"/>
              <a:gd name="T15" fmla="*/ 16 h 176"/>
              <a:gd name="T16" fmla="*/ 160 w 176"/>
              <a:gd name="T17" fmla="*/ 0 h 176"/>
              <a:gd name="T18" fmla="*/ 168 w 176"/>
              <a:gd name="T19" fmla="*/ 160 h 176"/>
              <a:gd name="T20" fmla="*/ 160 w 176"/>
              <a:gd name="T21" fmla="*/ 168 h 176"/>
              <a:gd name="T22" fmla="*/ 16 w 176"/>
              <a:gd name="T23" fmla="*/ 168 h 176"/>
              <a:gd name="T24" fmla="*/ 8 w 176"/>
              <a:gd name="T25" fmla="*/ 160 h 176"/>
              <a:gd name="T26" fmla="*/ 8 w 176"/>
              <a:gd name="T27" fmla="*/ 16 h 176"/>
              <a:gd name="T28" fmla="*/ 16 w 176"/>
              <a:gd name="T29" fmla="*/ 8 h 176"/>
              <a:gd name="T30" fmla="*/ 160 w 176"/>
              <a:gd name="T31" fmla="*/ 8 h 176"/>
              <a:gd name="T32" fmla="*/ 168 w 176"/>
              <a:gd name="T33" fmla="*/ 16 h 176"/>
              <a:gd name="T34" fmla="*/ 168 w 176"/>
              <a:gd name="T35" fmla="*/ 160 h 176"/>
              <a:gd name="T36" fmla="*/ 80 w 176"/>
              <a:gd name="T37" fmla="*/ 100 h 176"/>
              <a:gd name="T38" fmla="*/ 78 w 176"/>
              <a:gd name="T39" fmla="*/ 97 h 176"/>
              <a:gd name="T40" fmla="*/ 78 w 176"/>
              <a:gd name="T41" fmla="*/ 97 h 176"/>
              <a:gd name="T42" fmla="*/ 46 w 176"/>
              <a:gd name="T43" fmla="*/ 73 h 176"/>
              <a:gd name="T44" fmla="*/ 46 w 176"/>
              <a:gd name="T45" fmla="*/ 73 h 176"/>
              <a:gd name="T46" fmla="*/ 44 w 176"/>
              <a:gd name="T47" fmla="*/ 72 h 176"/>
              <a:gd name="T48" fmla="*/ 40 w 176"/>
              <a:gd name="T49" fmla="*/ 76 h 176"/>
              <a:gd name="T50" fmla="*/ 42 w 176"/>
              <a:gd name="T51" fmla="*/ 79 h 176"/>
              <a:gd name="T52" fmla="*/ 42 w 176"/>
              <a:gd name="T53" fmla="*/ 79 h 176"/>
              <a:gd name="T54" fmla="*/ 69 w 176"/>
              <a:gd name="T55" fmla="*/ 100 h 176"/>
              <a:gd name="T56" fmla="*/ 42 w 176"/>
              <a:gd name="T57" fmla="*/ 121 h 176"/>
              <a:gd name="T58" fmla="*/ 42 w 176"/>
              <a:gd name="T59" fmla="*/ 121 h 176"/>
              <a:gd name="T60" fmla="*/ 40 w 176"/>
              <a:gd name="T61" fmla="*/ 124 h 176"/>
              <a:gd name="T62" fmla="*/ 44 w 176"/>
              <a:gd name="T63" fmla="*/ 128 h 176"/>
              <a:gd name="T64" fmla="*/ 46 w 176"/>
              <a:gd name="T65" fmla="*/ 127 h 176"/>
              <a:gd name="T66" fmla="*/ 46 w 176"/>
              <a:gd name="T67" fmla="*/ 127 h 176"/>
              <a:gd name="T68" fmla="*/ 78 w 176"/>
              <a:gd name="T69" fmla="*/ 103 h 176"/>
              <a:gd name="T70" fmla="*/ 78 w 176"/>
              <a:gd name="T71" fmla="*/ 103 h 176"/>
              <a:gd name="T72" fmla="*/ 80 w 176"/>
              <a:gd name="T73" fmla="*/ 100 h 176"/>
              <a:gd name="T74" fmla="*/ 108 w 176"/>
              <a:gd name="T75" fmla="*/ 128 h 176"/>
              <a:gd name="T76" fmla="*/ 84 w 176"/>
              <a:gd name="T77" fmla="*/ 128 h 176"/>
              <a:gd name="T78" fmla="*/ 80 w 176"/>
              <a:gd name="T79" fmla="*/ 132 h 176"/>
              <a:gd name="T80" fmla="*/ 84 w 176"/>
              <a:gd name="T81" fmla="*/ 136 h 176"/>
              <a:gd name="T82" fmla="*/ 108 w 176"/>
              <a:gd name="T83" fmla="*/ 136 h 176"/>
              <a:gd name="T84" fmla="*/ 112 w 176"/>
              <a:gd name="T85" fmla="*/ 132 h 176"/>
              <a:gd name="T86" fmla="*/ 108 w 176"/>
              <a:gd name="T87" fmla="*/ 12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80" y="100"/>
                </a:moveTo>
                <a:cubicBezTo>
                  <a:pt x="80" y="99"/>
                  <a:pt x="79" y="98"/>
                  <a:pt x="78" y="97"/>
                </a:cubicBezTo>
                <a:cubicBezTo>
                  <a:pt x="78" y="97"/>
                  <a:pt x="78" y="97"/>
                  <a:pt x="78" y="97"/>
                </a:cubicBezTo>
                <a:cubicBezTo>
                  <a:pt x="46" y="73"/>
                  <a:pt x="46" y="73"/>
                  <a:pt x="46" y="73"/>
                </a:cubicBezTo>
                <a:cubicBezTo>
                  <a:pt x="46" y="73"/>
                  <a:pt x="46" y="73"/>
                  <a:pt x="46" y="73"/>
                </a:cubicBezTo>
                <a:cubicBezTo>
                  <a:pt x="46" y="72"/>
                  <a:pt x="45" y="72"/>
                  <a:pt x="44" y="72"/>
                </a:cubicBezTo>
                <a:cubicBezTo>
                  <a:pt x="42" y="72"/>
                  <a:pt x="40" y="74"/>
                  <a:pt x="40" y="76"/>
                </a:cubicBezTo>
                <a:cubicBezTo>
                  <a:pt x="40" y="77"/>
                  <a:pt x="41" y="78"/>
                  <a:pt x="42" y="79"/>
                </a:cubicBezTo>
                <a:cubicBezTo>
                  <a:pt x="42" y="79"/>
                  <a:pt x="42" y="79"/>
                  <a:pt x="42" y="79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42" y="121"/>
                  <a:pt x="42" y="121"/>
                  <a:pt x="42" y="121"/>
                </a:cubicBezTo>
                <a:cubicBezTo>
                  <a:pt x="42" y="121"/>
                  <a:pt x="42" y="121"/>
                  <a:pt x="42" y="121"/>
                </a:cubicBezTo>
                <a:cubicBezTo>
                  <a:pt x="41" y="122"/>
                  <a:pt x="40" y="123"/>
                  <a:pt x="40" y="124"/>
                </a:cubicBezTo>
                <a:cubicBezTo>
                  <a:pt x="40" y="126"/>
                  <a:pt x="42" y="128"/>
                  <a:pt x="44" y="128"/>
                </a:cubicBezTo>
                <a:cubicBezTo>
                  <a:pt x="45" y="128"/>
                  <a:pt x="46" y="128"/>
                  <a:pt x="46" y="127"/>
                </a:cubicBezTo>
                <a:cubicBezTo>
                  <a:pt x="46" y="127"/>
                  <a:pt x="46" y="127"/>
                  <a:pt x="46" y="127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9" y="102"/>
                  <a:pt x="80" y="101"/>
                  <a:pt x="80" y="100"/>
                </a:cubicBezTo>
                <a:close/>
                <a:moveTo>
                  <a:pt x="108" y="128"/>
                </a:moveTo>
                <a:cubicBezTo>
                  <a:pt x="84" y="128"/>
                  <a:pt x="84" y="128"/>
                  <a:pt x="84" y="128"/>
                </a:cubicBezTo>
                <a:cubicBezTo>
                  <a:pt x="82" y="128"/>
                  <a:pt x="80" y="130"/>
                  <a:pt x="80" y="132"/>
                </a:cubicBezTo>
                <a:cubicBezTo>
                  <a:pt x="80" y="134"/>
                  <a:pt x="82" y="136"/>
                  <a:pt x="84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10" y="136"/>
                  <a:pt x="112" y="134"/>
                  <a:pt x="112" y="132"/>
                </a:cubicBezTo>
                <a:cubicBezTo>
                  <a:pt x="112" y="130"/>
                  <a:pt x="110" y="128"/>
                  <a:pt x="108" y="1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7" name="Freeform 614"/>
          <p:cNvSpPr>
            <a:spLocks noEditPoints="1"/>
          </p:cNvSpPr>
          <p:nvPr/>
        </p:nvSpPr>
        <p:spPr bwMode="auto">
          <a:xfrm>
            <a:off x="5432954" y="4092046"/>
            <a:ext cx="461768" cy="461768"/>
          </a:xfrm>
          <a:custGeom>
            <a:avLst/>
            <a:gdLst>
              <a:gd name="T0" fmla="*/ 109 w 176"/>
              <a:gd name="T1" fmla="*/ 17 h 176"/>
              <a:gd name="T2" fmla="*/ 88 w 176"/>
              <a:gd name="T3" fmla="*/ 0 h 176"/>
              <a:gd name="T4" fmla="*/ 66 w 176"/>
              <a:gd name="T5" fmla="*/ 18 h 176"/>
              <a:gd name="T6" fmla="*/ 84 w 176"/>
              <a:gd name="T7" fmla="*/ 36 h 176"/>
              <a:gd name="T8" fmla="*/ 92 w 176"/>
              <a:gd name="T9" fmla="*/ 36 h 176"/>
              <a:gd name="T10" fmla="*/ 84 w 176"/>
              <a:gd name="T11" fmla="*/ 36 h 176"/>
              <a:gd name="T12" fmla="*/ 103 w 176"/>
              <a:gd name="T13" fmla="*/ 23 h 176"/>
              <a:gd name="T14" fmla="*/ 72 w 176"/>
              <a:gd name="T15" fmla="*/ 24 h 176"/>
              <a:gd name="T16" fmla="*/ 88 w 176"/>
              <a:gd name="T17" fmla="*/ 24 h 176"/>
              <a:gd name="T18" fmla="*/ 20 w 176"/>
              <a:gd name="T19" fmla="*/ 160 h 176"/>
              <a:gd name="T20" fmla="*/ 20 w 176"/>
              <a:gd name="T21" fmla="*/ 152 h 176"/>
              <a:gd name="T22" fmla="*/ 20 w 176"/>
              <a:gd name="T23" fmla="*/ 160 h 176"/>
              <a:gd name="T24" fmla="*/ 40 w 176"/>
              <a:gd name="T25" fmla="*/ 156 h 176"/>
              <a:gd name="T26" fmla="*/ 32 w 176"/>
              <a:gd name="T27" fmla="*/ 156 h 176"/>
              <a:gd name="T28" fmla="*/ 176 w 176"/>
              <a:gd name="T29" fmla="*/ 140 h 176"/>
              <a:gd name="T30" fmla="*/ 176 w 176"/>
              <a:gd name="T31" fmla="*/ 139 h 176"/>
              <a:gd name="T32" fmla="*/ 160 w 176"/>
              <a:gd name="T33" fmla="*/ 83 h 176"/>
              <a:gd name="T34" fmla="*/ 148 w 176"/>
              <a:gd name="T35" fmla="*/ 80 h 176"/>
              <a:gd name="T36" fmla="*/ 144 w 176"/>
              <a:gd name="T37" fmla="*/ 28 h 176"/>
              <a:gd name="T38" fmla="*/ 140 w 176"/>
              <a:gd name="T39" fmla="*/ 80 h 176"/>
              <a:gd name="T40" fmla="*/ 36 w 176"/>
              <a:gd name="T41" fmla="*/ 32 h 176"/>
              <a:gd name="T42" fmla="*/ 28 w 176"/>
              <a:gd name="T43" fmla="*/ 32 h 176"/>
              <a:gd name="T44" fmla="*/ 20 w 176"/>
              <a:gd name="T45" fmla="*/ 80 h 176"/>
              <a:gd name="T46" fmla="*/ 16 w 176"/>
              <a:gd name="T47" fmla="*/ 83 h 176"/>
              <a:gd name="T48" fmla="*/ 0 w 176"/>
              <a:gd name="T49" fmla="*/ 139 h 176"/>
              <a:gd name="T50" fmla="*/ 0 w 176"/>
              <a:gd name="T51" fmla="*/ 148 h 176"/>
              <a:gd name="T52" fmla="*/ 0 w 176"/>
              <a:gd name="T53" fmla="*/ 152 h 176"/>
              <a:gd name="T54" fmla="*/ 16 w 176"/>
              <a:gd name="T55" fmla="*/ 176 h 176"/>
              <a:gd name="T56" fmla="*/ 176 w 176"/>
              <a:gd name="T57" fmla="*/ 160 h 176"/>
              <a:gd name="T58" fmla="*/ 175 w 176"/>
              <a:gd name="T59" fmla="*/ 148 h 176"/>
              <a:gd name="T60" fmla="*/ 176 w 176"/>
              <a:gd name="T61" fmla="*/ 140 h 176"/>
              <a:gd name="T62" fmla="*/ 153 w 176"/>
              <a:gd name="T63" fmla="*/ 88 h 176"/>
              <a:gd name="T64" fmla="*/ 9 w 176"/>
              <a:gd name="T65" fmla="*/ 136 h 176"/>
              <a:gd name="T66" fmla="*/ 168 w 176"/>
              <a:gd name="T67" fmla="*/ 160 h 176"/>
              <a:gd name="T68" fmla="*/ 16 w 176"/>
              <a:gd name="T69" fmla="*/ 168 h 176"/>
              <a:gd name="T70" fmla="*/ 8 w 176"/>
              <a:gd name="T71" fmla="*/ 144 h 176"/>
              <a:gd name="T72" fmla="*/ 168 w 176"/>
              <a:gd name="T73" fmla="*/ 160 h 176"/>
              <a:gd name="T74" fmla="*/ 92 w 176"/>
              <a:gd name="T75" fmla="*/ 160 h 176"/>
              <a:gd name="T76" fmla="*/ 92 w 176"/>
              <a:gd name="T77" fmla="*/ 152 h 176"/>
              <a:gd name="T78" fmla="*/ 48 w 176"/>
              <a:gd name="T79" fmla="*/ 1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88" y="8"/>
                </a:moveTo>
                <a:cubicBezTo>
                  <a:pt x="96" y="8"/>
                  <a:pt x="103" y="12"/>
                  <a:pt x="109" y="17"/>
                </a:cubicBezTo>
                <a:cubicBezTo>
                  <a:pt x="114" y="11"/>
                  <a:pt x="114" y="11"/>
                  <a:pt x="114" y="11"/>
                </a:cubicBezTo>
                <a:cubicBezTo>
                  <a:pt x="107" y="4"/>
                  <a:pt x="98" y="0"/>
                  <a:pt x="88" y="0"/>
                </a:cubicBezTo>
                <a:cubicBezTo>
                  <a:pt x="77" y="0"/>
                  <a:pt x="67" y="5"/>
                  <a:pt x="61" y="13"/>
                </a:cubicBezTo>
                <a:cubicBezTo>
                  <a:pt x="66" y="18"/>
                  <a:pt x="66" y="18"/>
                  <a:pt x="66" y="18"/>
                </a:cubicBezTo>
                <a:cubicBezTo>
                  <a:pt x="71" y="12"/>
                  <a:pt x="79" y="8"/>
                  <a:pt x="88" y="8"/>
                </a:cubicBezTo>
                <a:close/>
                <a:moveTo>
                  <a:pt x="84" y="36"/>
                </a:moveTo>
                <a:cubicBezTo>
                  <a:pt x="84" y="38"/>
                  <a:pt x="86" y="40"/>
                  <a:pt x="88" y="40"/>
                </a:cubicBezTo>
                <a:cubicBezTo>
                  <a:pt x="90" y="40"/>
                  <a:pt x="92" y="38"/>
                  <a:pt x="92" y="36"/>
                </a:cubicBezTo>
                <a:cubicBezTo>
                  <a:pt x="92" y="34"/>
                  <a:pt x="90" y="32"/>
                  <a:pt x="88" y="32"/>
                </a:cubicBezTo>
                <a:cubicBezTo>
                  <a:pt x="86" y="32"/>
                  <a:pt x="84" y="34"/>
                  <a:pt x="84" y="36"/>
                </a:cubicBezTo>
                <a:close/>
                <a:moveTo>
                  <a:pt x="98" y="29"/>
                </a:moveTo>
                <a:cubicBezTo>
                  <a:pt x="103" y="23"/>
                  <a:pt x="103" y="23"/>
                  <a:pt x="103" y="23"/>
                </a:cubicBezTo>
                <a:cubicBezTo>
                  <a:pt x="100" y="19"/>
                  <a:pt x="94" y="16"/>
                  <a:pt x="88" y="16"/>
                </a:cubicBezTo>
                <a:cubicBezTo>
                  <a:pt x="81" y="16"/>
                  <a:pt x="76" y="19"/>
                  <a:pt x="72" y="24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26"/>
                  <a:pt x="84" y="24"/>
                  <a:pt x="88" y="24"/>
                </a:cubicBezTo>
                <a:cubicBezTo>
                  <a:pt x="92" y="24"/>
                  <a:pt x="96" y="26"/>
                  <a:pt x="98" y="29"/>
                </a:cubicBezTo>
                <a:close/>
                <a:moveTo>
                  <a:pt x="20" y="160"/>
                </a:moveTo>
                <a:cubicBezTo>
                  <a:pt x="22" y="160"/>
                  <a:pt x="24" y="158"/>
                  <a:pt x="24" y="156"/>
                </a:cubicBezTo>
                <a:cubicBezTo>
                  <a:pt x="24" y="154"/>
                  <a:pt x="22" y="152"/>
                  <a:pt x="20" y="152"/>
                </a:cubicBezTo>
                <a:cubicBezTo>
                  <a:pt x="18" y="152"/>
                  <a:pt x="16" y="154"/>
                  <a:pt x="16" y="156"/>
                </a:cubicBezTo>
                <a:cubicBezTo>
                  <a:pt x="16" y="158"/>
                  <a:pt x="18" y="160"/>
                  <a:pt x="20" y="160"/>
                </a:cubicBezTo>
                <a:close/>
                <a:moveTo>
                  <a:pt x="36" y="160"/>
                </a:moveTo>
                <a:cubicBezTo>
                  <a:pt x="38" y="160"/>
                  <a:pt x="40" y="158"/>
                  <a:pt x="40" y="156"/>
                </a:cubicBezTo>
                <a:cubicBezTo>
                  <a:pt x="40" y="154"/>
                  <a:pt x="38" y="152"/>
                  <a:pt x="36" y="152"/>
                </a:cubicBezTo>
                <a:cubicBezTo>
                  <a:pt x="34" y="152"/>
                  <a:pt x="32" y="154"/>
                  <a:pt x="32" y="156"/>
                </a:cubicBezTo>
                <a:cubicBezTo>
                  <a:pt x="32" y="158"/>
                  <a:pt x="34" y="160"/>
                  <a:pt x="36" y="160"/>
                </a:cubicBezTo>
                <a:close/>
                <a:moveTo>
                  <a:pt x="176" y="140"/>
                </a:moveTo>
                <a:cubicBezTo>
                  <a:pt x="176" y="139"/>
                  <a:pt x="176" y="139"/>
                  <a:pt x="176" y="139"/>
                </a:cubicBezTo>
                <a:cubicBezTo>
                  <a:pt x="176" y="139"/>
                  <a:pt x="176" y="139"/>
                  <a:pt x="176" y="139"/>
                </a:cubicBezTo>
                <a:cubicBezTo>
                  <a:pt x="160" y="83"/>
                  <a:pt x="160" y="83"/>
                  <a:pt x="160" y="83"/>
                </a:cubicBezTo>
                <a:cubicBezTo>
                  <a:pt x="160" y="83"/>
                  <a:pt x="160" y="83"/>
                  <a:pt x="160" y="83"/>
                </a:cubicBezTo>
                <a:cubicBezTo>
                  <a:pt x="159" y="81"/>
                  <a:pt x="158" y="80"/>
                  <a:pt x="156" y="80"/>
                </a:cubicBezTo>
                <a:cubicBezTo>
                  <a:pt x="148" y="80"/>
                  <a:pt x="148" y="80"/>
                  <a:pt x="148" y="80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8" y="30"/>
                  <a:pt x="146" y="28"/>
                  <a:pt x="144" y="28"/>
                </a:cubicBezTo>
                <a:cubicBezTo>
                  <a:pt x="142" y="28"/>
                  <a:pt x="140" y="30"/>
                  <a:pt x="140" y="32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36" y="80"/>
                  <a:pt x="36" y="80"/>
                  <a:pt x="36" y="80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0"/>
                  <a:pt x="34" y="28"/>
                  <a:pt x="32" y="28"/>
                </a:cubicBezTo>
                <a:cubicBezTo>
                  <a:pt x="30" y="28"/>
                  <a:pt x="28" y="30"/>
                  <a:pt x="28" y="32"/>
                </a:cubicBezTo>
                <a:cubicBezTo>
                  <a:pt x="28" y="80"/>
                  <a:pt x="28" y="80"/>
                  <a:pt x="28" y="80"/>
                </a:cubicBezTo>
                <a:cubicBezTo>
                  <a:pt x="20" y="80"/>
                  <a:pt x="20" y="80"/>
                  <a:pt x="20" y="80"/>
                </a:cubicBezTo>
                <a:cubicBezTo>
                  <a:pt x="18" y="80"/>
                  <a:pt x="17" y="81"/>
                  <a:pt x="16" y="83"/>
                </a:cubicBezTo>
                <a:cubicBezTo>
                  <a:pt x="16" y="83"/>
                  <a:pt x="16" y="83"/>
                  <a:pt x="16" y="83"/>
                </a:cubicBezTo>
                <a:cubicBezTo>
                  <a:pt x="0" y="139"/>
                  <a:pt x="0" y="139"/>
                  <a:pt x="0" y="139"/>
                </a:cubicBezTo>
                <a:cubicBezTo>
                  <a:pt x="0" y="139"/>
                  <a:pt x="0" y="139"/>
                  <a:pt x="0" y="139"/>
                </a:cubicBezTo>
                <a:cubicBezTo>
                  <a:pt x="0" y="139"/>
                  <a:pt x="0" y="139"/>
                  <a:pt x="0" y="140"/>
                </a:cubicBezTo>
                <a:cubicBezTo>
                  <a:pt x="0" y="148"/>
                  <a:pt x="0" y="148"/>
                  <a:pt x="0" y="148"/>
                </a:cubicBezTo>
                <a:cubicBezTo>
                  <a:pt x="1" y="148"/>
                  <a:pt x="1" y="148"/>
                  <a:pt x="1" y="148"/>
                </a:cubicBezTo>
                <a:cubicBezTo>
                  <a:pt x="0" y="149"/>
                  <a:pt x="0" y="151"/>
                  <a:pt x="0" y="152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52"/>
                  <a:pt x="176" y="152"/>
                  <a:pt x="176" y="152"/>
                </a:cubicBezTo>
                <a:cubicBezTo>
                  <a:pt x="176" y="151"/>
                  <a:pt x="176" y="149"/>
                  <a:pt x="175" y="148"/>
                </a:cubicBezTo>
                <a:cubicBezTo>
                  <a:pt x="176" y="148"/>
                  <a:pt x="176" y="148"/>
                  <a:pt x="176" y="148"/>
                </a:cubicBezTo>
                <a:lnTo>
                  <a:pt x="176" y="140"/>
                </a:lnTo>
                <a:close/>
                <a:moveTo>
                  <a:pt x="23" y="88"/>
                </a:moveTo>
                <a:cubicBezTo>
                  <a:pt x="153" y="88"/>
                  <a:pt x="153" y="88"/>
                  <a:pt x="153" y="88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9" y="136"/>
                  <a:pt x="9" y="136"/>
                  <a:pt x="9" y="136"/>
                </a:cubicBezTo>
                <a:lnTo>
                  <a:pt x="23" y="8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44"/>
                  <a:pt x="8" y="144"/>
                  <a:pt x="8" y="144"/>
                </a:cubicBezTo>
                <a:cubicBezTo>
                  <a:pt x="168" y="144"/>
                  <a:pt x="168" y="144"/>
                  <a:pt x="168" y="144"/>
                </a:cubicBezTo>
                <a:lnTo>
                  <a:pt x="168" y="160"/>
                </a:lnTo>
                <a:close/>
                <a:moveTo>
                  <a:pt x="52" y="160"/>
                </a:moveTo>
                <a:cubicBezTo>
                  <a:pt x="92" y="160"/>
                  <a:pt x="92" y="160"/>
                  <a:pt x="92" y="160"/>
                </a:cubicBezTo>
                <a:cubicBezTo>
                  <a:pt x="94" y="160"/>
                  <a:pt x="96" y="158"/>
                  <a:pt x="96" y="156"/>
                </a:cubicBezTo>
                <a:cubicBezTo>
                  <a:pt x="96" y="154"/>
                  <a:pt x="94" y="152"/>
                  <a:pt x="92" y="152"/>
                </a:cubicBezTo>
                <a:cubicBezTo>
                  <a:pt x="52" y="152"/>
                  <a:pt x="52" y="152"/>
                  <a:pt x="52" y="152"/>
                </a:cubicBezTo>
                <a:cubicBezTo>
                  <a:pt x="50" y="152"/>
                  <a:pt x="48" y="154"/>
                  <a:pt x="48" y="156"/>
                </a:cubicBezTo>
                <a:cubicBezTo>
                  <a:pt x="48" y="158"/>
                  <a:pt x="50" y="160"/>
                  <a:pt x="52" y="16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8" name="Freeform 615"/>
          <p:cNvSpPr>
            <a:spLocks noEditPoints="1"/>
          </p:cNvSpPr>
          <p:nvPr/>
        </p:nvSpPr>
        <p:spPr bwMode="auto">
          <a:xfrm>
            <a:off x="6309124" y="4092046"/>
            <a:ext cx="449925" cy="461768"/>
          </a:xfrm>
          <a:custGeom>
            <a:avLst/>
            <a:gdLst>
              <a:gd name="T0" fmla="*/ 116 w 176"/>
              <a:gd name="T1" fmla="*/ 152 h 176"/>
              <a:gd name="T2" fmla="*/ 116 w 176"/>
              <a:gd name="T3" fmla="*/ 144 h 176"/>
              <a:gd name="T4" fmla="*/ 56 w 176"/>
              <a:gd name="T5" fmla="*/ 148 h 176"/>
              <a:gd name="T6" fmla="*/ 60 w 176"/>
              <a:gd name="T7" fmla="*/ 136 h 176"/>
              <a:gd name="T8" fmla="*/ 104 w 176"/>
              <a:gd name="T9" fmla="*/ 132 h 176"/>
              <a:gd name="T10" fmla="*/ 60 w 176"/>
              <a:gd name="T11" fmla="*/ 128 h 176"/>
              <a:gd name="T12" fmla="*/ 60 w 176"/>
              <a:gd name="T13" fmla="*/ 136 h 176"/>
              <a:gd name="T14" fmla="*/ 112 w 176"/>
              <a:gd name="T15" fmla="*/ 80 h 176"/>
              <a:gd name="T16" fmla="*/ 128 w 176"/>
              <a:gd name="T17" fmla="*/ 80 h 176"/>
              <a:gd name="T18" fmla="*/ 144 w 176"/>
              <a:gd name="T19" fmla="*/ 72 h 176"/>
              <a:gd name="T20" fmla="*/ 144 w 176"/>
              <a:gd name="T21" fmla="*/ 88 h 176"/>
              <a:gd name="T22" fmla="*/ 144 w 176"/>
              <a:gd name="T23" fmla="*/ 72 h 176"/>
              <a:gd name="T24" fmla="*/ 144 w 176"/>
              <a:gd name="T25" fmla="*/ 48 h 176"/>
              <a:gd name="T26" fmla="*/ 136 w 176"/>
              <a:gd name="T27" fmla="*/ 0 h 176"/>
              <a:gd name="T28" fmla="*/ 32 w 176"/>
              <a:gd name="T29" fmla="*/ 8 h 176"/>
              <a:gd name="T30" fmla="*/ 24 w 176"/>
              <a:gd name="T31" fmla="*/ 48 h 176"/>
              <a:gd name="T32" fmla="*/ 0 w 176"/>
              <a:gd name="T33" fmla="*/ 136 h 176"/>
              <a:gd name="T34" fmla="*/ 32 w 176"/>
              <a:gd name="T35" fmla="*/ 160 h 176"/>
              <a:gd name="T36" fmla="*/ 40 w 176"/>
              <a:gd name="T37" fmla="*/ 176 h 176"/>
              <a:gd name="T38" fmla="*/ 144 w 176"/>
              <a:gd name="T39" fmla="*/ 168 h 176"/>
              <a:gd name="T40" fmla="*/ 152 w 176"/>
              <a:gd name="T41" fmla="*/ 160 h 176"/>
              <a:gd name="T42" fmla="*/ 176 w 176"/>
              <a:gd name="T43" fmla="*/ 72 h 176"/>
              <a:gd name="T44" fmla="*/ 40 w 176"/>
              <a:gd name="T45" fmla="*/ 8 h 176"/>
              <a:gd name="T46" fmla="*/ 136 w 176"/>
              <a:gd name="T47" fmla="*/ 48 h 176"/>
              <a:gd name="T48" fmla="*/ 40 w 176"/>
              <a:gd name="T49" fmla="*/ 8 h 176"/>
              <a:gd name="T50" fmla="*/ 40 w 176"/>
              <a:gd name="T51" fmla="*/ 168 h 176"/>
              <a:gd name="T52" fmla="*/ 136 w 176"/>
              <a:gd name="T53" fmla="*/ 120 h 176"/>
              <a:gd name="T54" fmla="*/ 168 w 176"/>
              <a:gd name="T55" fmla="*/ 136 h 176"/>
              <a:gd name="T56" fmla="*/ 144 w 176"/>
              <a:gd name="T57" fmla="*/ 152 h 176"/>
              <a:gd name="T58" fmla="*/ 136 w 176"/>
              <a:gd name="T59" fmla="*/ 112 h 176"/>
              <a:gd name="T60" fmla="*/ 32 w 176"/>
              <a:gd name="T61" fmla="*/ 120 h 176"/>
              <a:gd name="T62" fmla="*/ 24 w 176"/>
              <a:gd name="T63" fmla="*/ 152 h 176"/>
              <a:gd name="T64" fmla="*/ 8 w 176"/>
              <a:gd name="T65" fmla="*/ 72 h 176"/>
              <a:gd name="T66" fmla="*/ 152 w 176"/>
              <a:gd name="T67" fmla="*/ 56 h 176"/>
              <a:gd name="T68" fmla="*/ 168 w 176"/>
              <a:gd name="T69" fmla="*/ 13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" h="176">
                <a:moveTo>
                  <a:pt x="60" y="152"/>
                </a:moveTo>
                <a:cubicBezTo>
                  <a:pt x="116" y="152"/>
                  <a:pt x="116" y="152"/>
                  <a:pt x="116" y="152"/>
                </a:cubicBezTo>
                <a:cubicBezTo>
                  <a:pt x="118" y="152"/>
                  <a:pt x="120" y="150"/>
                  <a:pt x="120" y="148"/>
                </a:cubicBezTo>
                <a:cubicBezTo>
                  <a:pt x="120" y="146"/>
                  <a:pt x="118" y="144"/>
                  <a:pt x="116" y="144"/>
                </a:cubicBezTo>
                <a:cubicBezTo>
                  <a:pt x="60" y="144"/>
                  <a:pt x="60" y="144"/>
                  <a:pt x="60" y="144"/>
                </a:cubicBezTo>
                <a:cubicBezTo>
                  <a:pt x="58" y="144"/>
                  <a:pt x="56" y="146"/>
                  <a:pt x="56" y="148"/>
                </a:cubicBezTo>
                <a:cubicBezTo>
                  <a:pt x="56" y="150"/>
                  <a:pt x="58" y="152"/>
                  <a:pt x="60" y="152"/>
                </a:cubicBezTo>
                <a:close/>
                <a:moveTo>
                  <a:pt x="60" y="136"/>
                </a:moveTo>
                <a:cubicBezTo>
                  <a:pt x="100" y="136"/>
                  <a:pt x="100" y="136"/>
                  <a:pt x="100" y="136"/>
                </a:cubicBezTo>
                <a:cubicBezTo>
                  <a:pt x="102" y="136"/>
                  <a:pt x="104" y="134"/>
                  <a:pt x="104" y="132"/>
                </a:cubicBezTo>
                <a:cubicBezTo>
                  <a:pt x="104" y="130"/>
                  <a:pt x="102" y="128"/>
                  <a:pt x="100" y="128"/>
                </a:cubicBezTo>
                <a:cubicBezTo>
                  <a:pt x="60" y="128"/>
                  <a:pt x="60" y="128"/>
                  <a:pt x="60" y="128"/>
                </a:cubicBezTo>
                <a:cubicBezTo>
                  <a:pt x="58" y="128"/>
                  <a:pt x="56" y="130"/>
                  <a:pt x="56" y="132"/>
                </a:cubicBezTo>
                <a:cubicBezTo>
                  <a:pt x="56" y="134"/>
                  <a:pt x="58" y="136"/>
                  <a:pt x="60" y="136"/>
                </a:cubicBezTo>
                <a:close/>
                <a:moveTo>
                  <a:pt x="120" y="72"/>
                </a:moveTo>
                <a:cubicBezTo>
                  <a:pt x="116" y="72"/>
                  <a:pt x="112" y="76"/>
                  <a:pt x="112" y="80"/>
                </a:cubicBezTo>
                <a:cubicBezTo>
                  <a:pt x="112" y="84"/>
                  <a:pt x="116" y="88"/>
                  <a:pt x="120" y="88"/>
                </a:cubicBezTo>
                <a:cubicBezTo>
                  <a:pt x="124" y="88"/>
                  <a:pt x="128" y="84"/>
                  <a:pt x="128" y="80"/>
                </a:cubicBezTo>
                <a:cubicBezTo>
                  <a:pt x="128" y="76"/>
                  <a:pt x="124" y="72"/>
                  <a:pt x="120" y="72"/>
                </a:cubicBezTo>
                <a:close/>
                <a:moveTo>
                  <a:pt x="144" y="72"/>
                </a:moveTo>
                <a:cubicBezTo>
                  <a:pt x="140" y="72"/>
                  <a:pt x="136" y="76"/>
                  <a:pt x="136" y="80"/>
                </a:cubicBezTo>
                <a:cubicBezTo>
                  <a:pt x="136" y="84"/>
                  <a:pt x="140" y="88"/>
                  <a:pt x="144" y="88"/>
                </a:cubicBezTo>
                <a:cubicBezTo>
                  <a:pt x="148" y="88"/>
                  <a:pt x="152" y="84"/>
                  <a:pt x="152" y="80"/>
                </a:cubicBezTo>
                <a:cubicBezTo>
                  <a:pt x="152" y="76"/>
                  <a:pt x="148" y="72"/>
                  <a:pt x="144" y="72"/>
                </a:cubicBezTo>
                <a:close/>
                <a:moveTo>
                  <a:pt x="152" y="48"/>
                </a:moveTo>
                <a:cubicBezTo>
                  <a:pt x="144" y="48"/>
                  <a:pt x="144" y="48"/>
                  <a:pt x="144" y="48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0" y="0"/>
                  <a:pt x="136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6" y="0"/>
                  <a:pt x="32" y="4"/>
                  <a:pt x="32" y="8"/>
                </a:cubicBezTo>
                <a:cubicBezTo>
                  <a:pt x="32" y="48"/>
                  <a:pt x="32" y="48"/>
                  <a:pt x="32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11" y="48"/>
                  <a:pt x="0" y="59"/>
                  <a:pt x="0" y="72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9"/>
                  <a:pt x="11" y="160"/>
                  <a:pt x="24" y="160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32" y="168"/>
                  <a:pt x="32" y="168"/>
                  <a:pt x="32" y="168"/>
                </a:cubicBezTo>
                <a:cubicBezTo>
                  <a:pt x="32" y="172"/>
                  <a:pt x="36" y="176"/>
                  <a:pt x="40" y="176"/>
                </a:cubicBezTo>
                <a:cubicBezTo>
                  <a:pt x="136" y="176"/>
                  <a:pt x="136" y="176"/>
                  <a:pt x="136" y="176"/>
                </a:cubicBezTo>
                <a:cubicBezTo>
                  <a:pt x="140" y="176"/>
                  <a:pt x="144" y="172"/>
                  <a:pt x="144" y="168"/>
                </a:cubicBezTo>
                <a:cubicBezTo>
                  <a:pt x="144" y="160"/>
                  <a:pt x="144" y="160"/>
                  <a:pt x="144" y="160"/>
                </a:cubicBezTo>
                <a:cubicBezTo>
                  <a:pt x="152" y="160"/>
                  <a:pt x="152" y="160"/>
                  <a:pt x="152" y="160"/>
                </a:cubicBezTo>
                <a:cubicBezTo>
                  <a:pt x="165" y="160"/>
                  <a:pt x="176" y="149"/>
                  <a:pt x="176" y="136"/>
                </a:cubicBezTo>
                <a:cubicBezTo>
                  <a:pt x="176" y="72"/>
                  <a:pt x="176" y="72"/>
                  <a:pt x="176" y="72"/>
                </a:cubicBezTo>
                <a:cubicBezTo>
                  <a:pt x="176" y="59"/>
                  <a:pt x="165" y="48"/>
                  <a:pt x="152" y="48"/>
                </a:cubicBezTo>
                <a:close/>
                <a:moveTo>
                  <a:pt x="40" y="8"/>
                </a:moveTo>
                <a:cubicBezTo>
                  <a:pt x="136" y="8"/>
                  <a:pt x="136" y="8"/>
                  <a:pt x="136" y="8"/>
                </a:cubicBezTo>
                <a:cubicBezTo>
                  <a:pt x="136" y="48"/>
                  <a:pt x="136" y="48"/>
                  <a:pt x="136" y="48"/>
                </a:cubicBezTo>
                <a:cubicBezTo>
                  <a:pt x="40" y="48"/>
                  <a:pt x="40" y="48"/>
                  <a:pt x="40" y="48"/>
                </a:cubicBezTo>
                <a:lnTo>
                  <a:pt x="40" y="8"/>
                </a:lnTo>
                <a:close/>
                <a:moveTo>
                  <a:pt x="136" y="168"/>
                </a:moveTo>
                <a:cubicBezTo>
                  <a:pt x="40" y="168"/>
                  <a:pt x="40" y="168"/>
                  <a:pt x="40" y="168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136" y="120"/>
                  <a:pt x="136" y="120"/>
                  <a:pt x="136" y="120"/>
                </a:cubicBezTo>
                <a:lnTo>
                  <a:pt x="136" y="168"/>
                </a:lnTo>
                <a:close/>
                <a:moveTo>
                  <a:pt x="168" y="136"/>
                </a:moveTo>
                <a:cubicBezTo>
                  <a:pt x="168" y="145"/>
                  <a:pt x="161" y="152"/>
                  <a:pt x="152" y="152"/>
                </a:cubicBezTo>
                <a:cubicBezTo>
                  <a:pt x="144" y="152"/>
                  <a:pt x="144" y="152"/>
                  <a:pt x="144" y="152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144" y="116"/>
                  <a:pt x="140" y="112"/>
                  <a:pt x="136" y="112"/>
                </a:cubicBezTo>
                <a:cubicBezTo>
                  <a:pt x="40" y="112"/>
                  <a:pt x="40" y="112"/>
                  <a:pt x="40" y="112"/>
                </a:cubicBezTo>
                <a:cubicBezTo>
                  <a:pt x="36" y="112"/>
                  <a:pt x="32" y="116"/>
                  <a:pt x="32" y="120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24" y="152"/>
                  <a:pt x="24" y="152"/>
                  <a:pt x="24" y="152"/>
                </a:cubicBezTo>
                <a:cubicBezTo>
                  <a:pt x="15" y="152"/>
                  <a:pt x="8" y="145"/>
                  <a:pt x="8" y="136"/>
                </a:cubicBezTo>
                <a:cubicBezTo>
                  <a:pt x="8" y="72"/>
                  <a:pt x="8" y="72"/>
                  <a:pt x="8" y="72"/>
                </a:cubicBezTo>
                <a:cubicBezTo>
                  <a:pt x="8" y="63"/>
                  <a:pt x="15" y="56"/>
                  <a:pt x="24" y="5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1" y="56"/>
                  <a:pt x="168" y="63"/>
                  <a:pt x="168" y="72"/>
                </a:cubicBezTo>
                <a:lnTo>
                  <a:pt x="168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49" name="Freeform 616"/>
          <p:cNvSpPr>
            <a:spLocks noEditPoints="1"/>
          </p:cNvSpPr>
          <p:nvPr/>
        </p:nvSpPr>
        <p:spPr bwMode="auto">
          <a:xfrm>
            <a:off x="7244489" y="4092046"/>
            <a:ext cx="331523" cy="461768"/>
          </a:xfrm>
          <a:custGeom>
            <a:avLst/>
            <a:gdLst>
              <a:gd name="T0" fmla="*/ 44 w 129"/>
              <a:gd name="T1" fmla="*/ 153 h 177"/>
              <a:gd name="T2" fmla="*/ 52 w 129"/>
              <a:gd name="T3" fmla="*/ 145 h 177"/>
              <a:gd name="T4" fmla="*/ 44 w 129"/>
              <a:gd name="T5" fmla="*/ 137 h 177"/>
              <a:gd name="T6" fmla="*/ 36 w 129"/>
              <a:gd name="T7" fmla="*/ 145 h 177"/>
              <a:gd name="T8" fmla="*/ 44 w 129"/>
              <a:gd name="T9" fmla="*/ 153 h 177"/>
              <a:gd name="T10" fmla="*/ 126 w 129"/>
              <a:gd name="T11" fmla="*/ 1 h 177"/>
              <a:gd name="T12" fmla="*/ 120 w 129"/>
              <a:gd name="T13" fmla="*/ 3 h 177"/>
              <a:gd name="T14" fmla="*/ 78 w 129"/>
              <a:gd name="T15" fmla="*/ 17 h 177"/>
              <a:gd name="T16" fmla="*/ 51 w 129"/>
              <a:gd name="T17" fmla="*/ 16 h 177"/>
              <a:gd name="T18" fmla="*/ 40 w 129"/>
              <a:gd name="T19" fmla="*/ 33 h 177"/>
              <a:gd name="T20" fmla="*/ 0 w 129"/>
              <a:gd name="T21" fmla="*/ 77 h 177"/>
              <a:gd name="T22" fmla="*/ 0 w 129"/>
              <a:gd name="T23" fmla="*/ 133 h 177"/>
              <a:gd name="T24" fmla="*/ 44 w 129"/>
              <a:gd name="T25" fmla="*/ 177 h 177"/>
              <a:gd name="T26" fmla="*/ 88 w 129"/>
              <a:gd name="T27" fmla="*/ 133 h 177"/>
              <a:gd name="T28" fmla="*/ 88 w 129"/>
              <a:gd name="T29" fmla="*/ 77 h 177"/>
              <a:gd name="T30" fmla="*/ 48 w 129"/>
              <a:gd name="T31" fmla="*/ 33 h 177"/>
              <a:gd name="T32" fmla="*/ 56 w 129"/>
              <a:gd name="T33" fmla="*/ 23 h 177"/>
              <a:gd name="T34" fmla="*/ 74 w 129"/>
              <a:gd name="T35" fmla="*/ 25 h 177"/>
              <a:gd name="T36" fmla="*/ 107 w 129"/>
              <a:gd name="T37" fmla="*/ 27 h 177"/>
              <a:gd name="T38" fmla="*/ 128 w 129"/>
              <a:gd name="T39" fmla="*/ 7 h 177"/>
              <a:gd name="T40" fmla="*/ 126 w 129"/>
              <a:gd name="T41" fmla="*/ 1 h 177"/>
              <a:gd name="T42" fmla="*/ 80 w 129"/>
              <a:gd name="T43" fmla="*/ 133 h 177"/>
              <a:gd name="T44" fmla="*/ 44 w 129"/>
              <a:gd name="T45" fmla="*/ 169 h 177"/>
              <a:gd name="T46" fmla="*/ 8 w 129"/>
              <a:gd name="T47" fmla="*/ 133 h 177"/>
              <a:gd name="T48" fmla="*/ 8 w 129"/>
              <a:gd name="T49" fmla="*/ 89 h 177"/>
              <a:gd name="T50" fmla="*/ 80 w 129"/>
              <a:gd name="T51" fmla="*/ 89 h 177"/>
              <a:gd name="T52" fmla="*/ 80 w 129"/>
              <a:gd name="T53" fmla="*/ 133 h 177"/>
              <a:gd name="T54" fmla="*/ 80 w 129"/>
              <a:gd name="T55" fmla="*/ 77 h 177"/>
              <a:gd name="T56" fmla="*/ 80 w 129"/>
              <a:gd name="T57" fmla="*/ 81 h 177"/>
              <a:gd name="T58" fmla="*/ 8 w 129"/>
              <a:gd name="T59" fmla="*/ 81 h 177"/>
              <a:gd name="T60" fmla="*/ 8 w 129"/>
              <a:gd name="T61" fmla="*/ 77 h 177"/>
              <a:gd name="T62" fmla="*/ 40 w 129"/>
              <a:gd name="T63" fmla="*/ 41 h 177"/>
              <a:gd name="T64" fmla="*/ 40 w 129"/>
              <a:gd name="T65" fmla="*/ 81 h 177"/>
              <a:gd name="T66" fmla="*/ 48 w 129"/>
              <a:gd name="T67" fmla="*/ 81 h 177"/>
              <a:gd name="T68" fmla="*/ 48 w 129"/>
              <a:gd name="T69" fmla="*/ 41 h 177"/>
              <a:gd name="T70" fmla="*/ 80 w 129"/>
              <a:gd name="T71" fmla="*/ 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9" h="177">
                <a:moveTo>
                  <a:pt x="44" y="153"/>
                </a:moveTo>
                <a:cubicBezTo>
                  <a:pt x="48" y="153"/>
                  <a:pt x="52" y="149"/>
                  <a:pt x="52" y="145"/>
                </a:cubicBezTo>
                <a:cubicBezTo>
                  <a:pt x="52" y="141"/>
                  <a:pt x="48" y="137"/>
                  <a:pt x="44" y="137"/>
                </a:cubicBezTo>
                <a:cubicBezTo>
                  <a:pt x="40" y="137"/>
                  <a:pt x="36" y="141"/>
                  <a:pt x="36" y="145"/>
                </a:cubicBezTo>
                <a:cubicBezTo>
                  <a:pt x="36" y="149"/>
                  <a:pt x="40" y="153"/>
                  <a:pt x="44" y="153"/>
                </a:cubicBezTo>
                <a:close/>
                <a:moveTo>
                  <a:pt x="126" y="1"/>
                </a:moveTo>
                <a:cubicBezTo>
                  <a:pt x="124" y="0"/>
                  <a:pt x="122" y="1"/>
                  <a:pt x="120" y="3"/>
                </a:cubicBezTo>
                <a:cubicBezTo>
                  <a:pt x="111" y="17"/>
                  <a:pt x="99" y="30"/>
                  <a:pt x="78" y="17"/>
                </a:cubicBezTo>
                <a:cubicBezTo>
                  <a:pt x="65" y="10"/>
                  <a:pt x="57" y="13"/>
                  <a:pt x="51" y="16"/>
                </a:cubicBezTo>
                <a:cubicBezTo>
                  <a:pt x="46" y="20"/>
                  <a:pt x="41" y="26"/>
                  <a:pt x="40" y="33"/>
                </a:cubicBezTo>
                <a:cubicBezTo>
                  <a:pt x="18" y="35"/>
                  <a:pt x="0" y="54"/>
                  <a:pt x="0" y="77"/>
                </a:cubicBezTo>
                <a:cubicBezTo>
                  <a:pt x="0" y="133"/>
                  <a:pt x="0" y="133"/>
                  <a:pt x="0" y="133"/>
                </a:cubicBezTo>
                <a:cubicBezTo>
                  <a:pt x="0" y="157"/>
                  <a:pt x="20" y="177"/>
                  <a:pt x="44" y="177"/>
                </a:cubicBezTo>
                <a:cubicBezTo>
                  <a:pt x="68" y="177"/>
                  <a:pt x="88" y="157"/>
                  <a:pt x="88" y="133"/>
                </a:cubicBezTo>
                <a:cubicBezTo>
                  <a:pt x="88" y="77"/>
                  <a:pt x="88" y="77"/>
                  <a:pt x="88" y="77"/>
                </a:cubicBezTo>
                <a:cubicBezTo>
                  <a:pt x="88" y="54"/>
                  <a:pt x="71" y="35"/>
                  <a:pt x="48" y="33"/>
                </a:cubicBezTo>
                <a:cubicBezTo>
                  <a:pt x="49" y="29"/>
                  <a:pt x="52" y="25"/>
                  <a:pt x="56" y="23"/>
                </a:cubicBezTo>
                <a:cubicBezTo>
                  <a:pt x="61" y="20"/>
                  <a:pt x="65" y="20"/>
                  <a:pt x="74" y="25"/>
                </a:cubicBezTo>
                <a:cubicBezTo>
                  <a:pt x="89" y="32"/>
                  <a:pt x="99" y="30"/>
                  <a:pt x="107" y="27"/>
                </a:cubicBezTo>
                <a:cubicBezTo>
                  <a:pt x="116" y="24"/>
                  <a:pt x="123" y="16"/>
                  <a:pt x="128" y="7"/>
                </a:cubicBezTo>
                <a:cubicBezTo>
                  <a:pt x="129" y="5"/>
                  <a:pt x="128" y="2"/>
                  <a:pt x="126" y="1"/>
                </a:cubicBezTo>
                <a:close/>
                <a:moveTo>
                  <a:pt x="80" y="133"/>
                </a:moveTo>
                <a:cubicBezTo>
                  <a:pt x="80" y="153"/>
                  <a:pt x="64" y="169"/>
                  <a:pt x="44" y="169"/>
                </a:cubicBezTo>
                <a:cubicBezTo>
                  <a:pt x="24" y="169"/>
                  <a:pt x="8" y="153"/>
                  <a:pt x="8" y="133"/>
                </a:cubicBezTo>
                <a:cubicBezTo>
                  <a:pt x="8" y="89"/>
                  <a:pt x="8" y="89"/>
                  <a:pt x="8" y="89"/>
                </a:cubicBezTo>
                <a:cubicBezTo>
                  <a:pt x="80" y="89"/>
                  <a:pt x="80" y="89"/>
                  <a:pt x="80" y="89"/>
                </a:cubicBezTo>
                <a:lnTo>
                  <a:pt x="80" y="133"/>
                </a:lnTo>
                <a:close/>
                <a:moveTo>
                  <a:pt x="80" y="77"/>
                </a:moveTo>
                <a:cubicBezTo>
                  <a:pt x="80" y="81"/>
                  <a:pt x="80" y="81"/>
                  <a:pt x="80" y="81"/>
                </a:cubicBezTo>
                <a:cubicBezTo>
                  <a:pt x="8" y="81"/>
                  <a:pt x="8" y="81"/>
                  <a:pt x="8" y="81"/>
                </a:cubicBezTo>
                <a:cubicBezTo>
                  <a:pt x="8" y="77"/>
                  <a:pt x="8" y="77"/>
                  <a:pt x="8" y="77"/>
                </a:cubicBezTo>
                <a:cubicBezTo>
                  <a:pt x="8" y="58"/>
                  <a:pt x="22" y="43"/>
                  <a:pt x="40" y="41"/>
                </a:cubicBezTo>
                <a:cubicBezTo>
                  <a:pt x="40" y="81"/>
                  <a:pt x="40" y="81"/>
                  <a:pt x="40" y="81"/>
                </a:cubicBezTo>
                <a:cubicBezTo>
                  <a:pt x="48" y="81"/>
                  <a:pt x="48" y="81"/>
                  <a:pt x="48" y="81"/>
                </a:cubicBezTo>
                <a:cubicBezTo>
                  <a:pt x="48" y="41"/>
                  <a:pt x="48" y="41"/>
                  <a:pt x="48" y="41"/>
                </a:cubicBezTo>
                <a:cubicBezTo>
                  <a:pt x="66" y="43"/>
                  <a:pt x="80" y="58"/>
                  <a:pt x="8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0" name="Freeform 617"/>
          <p:cNvSpPr>
            <a:spLocks noEditPoints="1"/>
          </p:cNvSpPr>
          <p:nvPr/>
        </p:nvSpPr>
        <p:spPr bwMode="auto">
          <a:xfrm>
            <a:off x="8049617" y="4092046"/>
            <a:ext cx="461768" cy="461768"/>
          </a:xfrm>
          <a:custGeom>
            <a:avLst/>
            <a:gdLst>
              <a:gd name="T0" fmla="*/ 84 w 176"/>
              <a:gd name="T1" fmla="*/ 133 h 177"/>
              <a:gd name="T2" fmla="*/ 92 w 176"/>
              <a:gd name="T3" fmla="*/ 141 h 177"/>
              <a:gd name="T4" fmla="*/ 92 w 176"/>
              <a:gd name="T5" fmla="*/ 133 h 177"/>
              <a:gd name="T6" fmla="*/ 68 w 176"/>
              <a:gd name="T7" fmla="*/ 101 h 177"/>
              <a:gd name="T8" fmla="*/ 76 w 176"/>
              <a:gd name="T9" fmla="*/ 101 h 177"/>
              <a:gd name="T10" fmla="*/ 84 w 176"/>
              <a:gd name="T11" fmla="*/ 125 h 177"/>
              <a:gd name="T12" fmla="*/ 76 w 176"/>
              <a:gd name="T13" fmla="*/ 117 h 177"/>
              <a:gd name="T14" fmla="*/ 76 w 176"/>
              <a:gd name="T15" fmla="*/ 125 h 177"/>
              <a:gd name="T16" fmla="*/ 52 w 176"/>
              <a:gd name="T17" fmla="*/ 101 h 177"/>
              <a:gd name="T18" fmla="*/ 60 w 176"/>
              <a:gd name="T19" fmla="*/ 101 h 177"/>
              <a:gd name="T20" fmla="*/ 52 w 176"/>
              <a:gd name="T21" fmla="*/ 125 h 177"/>
              <a:gd name="T22" fmla="*/ 60 w 176"/>
              <a:gd name="T23" fmla="*/ 141 h 177"/>
              <a:gd name="T24" fmla="*/ 60 w 176"/>
              <a:gd name="T25" fmla="*/ 133 h 177"/>
              <a:gd name="T26" fmla="*/ 36 w 176"/>
              <a:gd name="T27" fmla="*/ 101 h 177"/>
              <a:gd name="T28" fmla="*/ 44 w 176"/>
              <a:gd name="T29" fmla="*/ 101 h 177"/>
              <a:gd name="T30" fmla="*/ 84 w 176"/>
              <a:gd name="T31" fmla="*/ 109 h 177"/>
              <a:gd name="T32" fmla="*/ 140 w 176"/>
              <a:gd name="T33" fmla="*/ 101 h 177"/>
              <a:gd name="T34" fmla="*/ 140 w 176"/>
              <a:gd name="T35" fmla="*/ 109 h 177"/>
              <a:gd name="T36" fmla="*/ 116 w 176"/>
              <a:gd name="T37" fmla="*/ 101 h 177"/>
              <a:gd name="T38" fmla="*/ 124 w 176"/>
              <a:gd name="T39" fmla="*/ 101 h 177"/>
              <a:gd name="T40" fmla="*/ 132 w 176"/>
              <a:gd name="T41" fmla="*/ 125 h 177"/>
              <a:gd name="T42" fmla="*/ 124 w 176"/>
              <a:gd name="T43" fmla="*/ 117 h 177"/>
              <a:gd name="T44" fmla="*/ 124 w 176"/>
              <a:gd name="T45" fmla="*/ 125 h 177"/>
              <a:gd name="T46" fmla="*/ 100 w 176"/>
              <a:gd name="T47" fmla="*/ 117 h 177"/>
              <a:gd name="T48" fmla="*/ 108 w 176"/>
              <a:gd name="T49" fmla="*/ 117 h 177"/>
              <a:gd name="T50" fmla="*/ 100 w 176"/>
              <a:gd name="T51" fmla="*/ 109 h 177"/>
              <a:gd name="T52" fmla="*/ 148 w 176"/>
              <a:gd name="T53" fmla="*/ 109 h 177"/>
              <a:gd name="T54" fmla="*/ 148 w 176"/>
              <a:gd name="T55" fmla="*/ 101 h 177"/>
              <a:gd name="T56" fmla="*/ 124 w 176"/>
              <a:gd name="T57" fmla="*/ 133 h 177"/>
              <a:gd name="T58" fmla="*/ 132 w 176"/>
              <a:gd name="T59" fmla="*/ 133 h 177"/>
              <a:gd name="T60" fmla="*/ 156 w 176"/>
              <a:gd name="T61" fmla="*/ 149 h 177"/>
              <a:gd name="T62" fmla="*/ 132 w 176"/>
              <a:gd name="T63" fmla="*/ 157 h 177"/>
              <a:gd name="T64" fmla="*/ 132 w 176"/>
              <a:gd name="T65" fmla="*/ 149 h 177"/>
              <a:gd name="T66" fmla="*/ 124 w 176"/>
              <a:gd name="T67" fmla="*/ 157 h 177"/>
              <a:gd name="T68" fmla="*/ 116 w 176"/>
              <a:gd name="T69" fmla="*/ 157 h 177"/>
              <a:gd name="T70" fmla="*/ 156 w 176"/>
              <a:gd name="T71" fmla="*/ 133 h 177"/>
              <a:gd name="T72" fmla="*/ 160 w 176"/>
              <a:gd name="T73" fmla="*/ 81 h 177"/>
              <a:gd name="T74" fmla="*/ 106 w 176"/>
              <a:gd name="T75" fmla="*/ 57 h 177"/>
              <a:gd name="T76" fmla="*/ 129 w 176"/>
              <a:gd name="T77" fmla="*/ 1 h 177"/>
              <a:gd name="T78" fmla="*/ 81 w 176"/>
              <a:gd name="T79" fmla="*/ 70 h 177"/>
              <a:gd name="T80" fmla="*/ 0 w 176"/>
              <a:gd name="T81" fmla="*/ 97 h 177"/>
              <a:gd name="T82" fmla="*/ 160 w 176"/>
              <a:gd name="T83" fmla="*/ 177 h 177"/>
              <a:gd name="T84" fmla="*/ 160 w 176"/>
              <a:gd name="T85" fmla="*/ 81 h 177"/>
              <a:gd name="T86" fmla="*/ 16 w 176"/>
              <a:gd name="T87" fmla="*/ 169 h 177"/>
              <a:gd name="T88" fmla="*/ 16 w 176"/>
              <a:gd name="T89" fmla="*/ 89 h 177"/>
              <a:gd name="T90" fmla="*/ 168 w 176"/>
              <a:gd name="T91" fmla="*/ 161 h 177"/>
              <a:gd name="T92" fmla="*/ 108 w 176"/>
              <a:gd name="T93" fmla="*/ 141 h 177"/>
              <a:gd name="T94" fmla="*/ 44 w 176"/>
              <a:gd name="T95" fmla="*/ 117 h 177"/>
              <a:gd name="T96" fmla="*/ 44 w 176"/>
              <a:gd name="T97" fmla="*/ 125 h 177"/>
              <a:gd name="T98" fmla="*/ 156 w 176"/>
              <a:gd name="T99" fmla="*/ 125 h 177"/>
              <a:gd name="T100" fmla="*/ 148 w 176"/>
              <a:gd name="T101" fmla="*/ 125 h 177"/>
              <a:gd name="T102" fmla="*/ 108 w 176"/>
              <a:gd name="T103" fmla="*/ 149 h 177"/>
              <a:gd name="T104" fmla="*/ 28 w 176"/>
              <a:gd name="T105" fmla="*/ 117 h 177"/>
              <a:gd name="T106" fmla="*/ 28 w 176"/>
              <a:gd name="T107" fmla="*/ 125 h 177"/>
              <a:gd name="T108" fmla="*/ 20 w 176"/>
              <a:gd name="T109" fmla="*/ 101 h 177"/>
              <a:gd name="T110" fmla="*/ 28 w 176"/>
              <a:gd name="T111" fmla="*/ 101 h 177"/>
              <a:gd name="T112" fmla="*/ 20 w 176"/>
              <a:gd name="T113" fmla="*/ 141 h 177"/>
              <a:gd name="T114" fmla="*/ 20 w 176"/>
              <a:gd name="T115" fmla="*/ 157 h 177"/>
              <a:gd name="T116" fmla="*/ 20 w 176"/>
              <a:gd name="T117" fmla="*/ 149 h 177"/>
              <a:gd name="T118" fmla="*/ 44 w 176"/>
              <a:gd name="T119" fmla="*/ 133 h 177"/>
              <a:gd name="T120" fmla="*/ 52 w 176"/>
              <a:gd name="T121" fmla="*/ 133 h 177"/>
              <a:gd name="T122" fmla="*/ 44 w 176"/>
              <a:gd name="T123" fmla="*/ 149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6" h="177">
                <a:moveTo>
                  <a:pt x="76" y="141"/>
                </a:moveTo>
                <a:cubicBezTo>
                  <a:pt x="84" y="141"/>
                  <a:pt x="84" y="141"/>
                  <a:pt x="84" y="141"/>
                </a:cubicBezTo>
                <a:cubicBezTo>
                  <a:pt x="84" y="133"/>
                  <a:pt x="84" y="133"/>
                  <a:pt x="84" y="133"/>
                </a:cubicBezTo>
                <a:cubicBezTo>
                  <a:pt x="76" y="133"/>
                  <a:pt x="76" y="133"/>
                  <a:pt x="76" y="133"/>
                </a:cubicBezTo>
                <a:lnTo>
                  <a:pt x="76" y="141"/>
                </a:lnTo>
                <a:close/>
                <a:moveTo>
                  <a:pt x="92" y="141"/>
                </a:moveTo>
                <a:cubicBezTo>
                  <a:pt x="100" y="141"/>
                  <a:pt x="100" y="141"/>
                  <a:pt x="100" y="141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92" y="133"/>
                  <a:pt x="92" y="133"/>
                  <a:pt x="92" y="133"/>
                </a:cubicBezTo>
                <a:lnTo>
                  <a:pt x="92" y="141"/>
                </a:lnTo>
                <a:close/>
                <a:moveTo>
                  <a:pt x="76" y="101"/>
                </a:moveTo>
                <a:cubicBezTo>
                  <a:pt x="68" y="101"/>
                  <a:pt x="68" y="101"/>
                  <a:pt x="68" y="101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76" y="109"/>
                  <a:pt x="76" y="109"/>
                  <a:pt x="76" y="109"/>
                </a:cubicBezTo>
                <a:lnTo>
                  <a:pt x="76" y="101"/>
                </a:lnTo>
                <a:close/>
                <a:moveTo>
                  <a:pt x="92" y="117"/>
                </a:moveTo>
                <a:cubicBezTo>
                  <a:pt x="84" y="117"/>
                  <a:pt x="84" y="117"/>
                  <a:pt x="84" y="117"/>
                </a:cubicBezTo>
                <a:cubicBezTo>
                  <a:pt x="84" y="125"/>
                  <a:pt x="84" y="125"/>
                  <a:pt x="84" y="125"/>
                </a:cubicBezTo>
                <a:cubicBezTo>
                  <a:pt x="92" y="125"/>
                  <a:pt x="92" y="125"/>
                  <a:pt x="92" y="125"/>
                </a:cubicBezTo>
                <a:lnTo>
                  <a:pt x="92" y="117"/>
                </a:lnTo>
                <a:close/>
                <a:moveTo>
                  <a:pt x="76" y="117"/>
                </a:moveTo>
                <a:cubicBezTo>
                  <a:pt x="68" y="117"/>
                  <a:pt x="68" y="117"/>
                  <a:pt x="68" y="117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76" y="125"/>
                  <a:pt x="76" y="125"/>
                  <a:pt x="76" y="125"/>
                </a:cubicBezTo>
                <a:lnTo>
                  <a:pt x="76" y="117"/>
                </a:lnTo>
                <a:close/>
                <a:moveTo>
                  <a:pt x="60" y="101"/>
                </a:moveTo>
                <a:cubicBezTo>
                  <a:pt x="52" y="101"/>
                  <a:pt x="52" y="101"/>
                  <a:pt x="52" y="101"/>
                </a:cubicBezTo>
                <a:cubicBezTo>
                  <a:pt x="52" y="109"/>
                  <a:pt x="52" y="109"/>
                  <a:pt x="52" y="109"/>
                </a:cubicBezTo>
                <a:cubicBezTo>
                  <a:pt x="60" y="109"/>
                  <a:pt x="60" y="109"/>
                  <a:pt x="60" y="109"/>
                </a:cubicBezTo>
                <a:lnTo>
                  <a:pt x="60" y="101"/>
                </a:lnTo>
                <a:close/>
                <a:moveTo>
                  <a:pt x="60" y="117"/>
                </a:moveTo>
                <a:cubicBezTo>
                  <a:pt x="52" y="117"/>
                  <a:pt x="52" y="117"/>
                  <a:pt x="52" y="117"/>
                </a:cubicBezTo>
                <a:cubicBezTo>
                  <a:pt x="52" y="125"/>
                  <a:pt x="52" y="125"/>
                  <a:pt x="52" y="125"/>
                </a:cubicBezTo>
                <a:cubicBezTo>
                  <a:pt x="60" y="125"/>
                  <a:pt x="60" y="125"/>
                  <a:pt x="60" y="125"/>
                </a:cubicBezTo>
                <a:lnTo>
                  <a:pt x="60" y="117"/>
                </a:lnTo>
                <a:close/>
                <a:moveTo>
                  <a:pt x="60" y="141"/>
                </a:moveTo>
                <a:cubicBezTo>
                  <a:pt x="68" y="141"/>
                  <a:pt x="68" y="141"/>
                  <a:pt x="68" y="141"/>
                </a:cubicBezTo>
                <a:cubicBezTo>
                  <a:pt x="68" y="133"/>
                  <a:pt x="68" y="133"/>
                  <a:pt x="68" y="133"/>
                </a:cubicBezTo>
                <a:cubicBezTo>
                  <a:pt x="60" y="133"/>
                  <a:pt x="60" y="133"/>
                  <a:pt x="60" y="133"/>
                </a:cubicBezTo>
                <a:lnTo>
                  <a:pt x="60" y="141"/>
                </a:lnTo>
                <a:close/>
                <a:moveTo>
                  <a:pt x="44" y="101"/>
                </a:moveTo>
                <a:cubicBezTo>
                  <a:pt x="36" y="101"/>
                  <a:pt x="36" y="101"/>
                  <a:pt x="36" y="101"/>
                </a:cubicBezTo>
                <a:cubicBezTo>
                  <a:pt x="36" y="109"/>
                  <a:pt x="36" y="109"/>
                  <a:pt x="36" y="109"/>
                </a:cubicBezTo>
                <a:cubicBezTo>
                  <a:pt x="44" y="109"/>
                  <a:pt x="44" y="109"/>
                  <a:pt x="44" y="109"/>
                </a:cubicBezTo>
                <a:lnTo>
                  <a:pt x="44" y="101"/>
                </a:lnTo>
                <a:close/>
                <a:moveTo>
                  <a:pt x="92" y="101"/>
                </a:moveTo>
                <a:cubicBezTo>
                  <a:pt x="84" y="101"/>
                  <a:pt x="84" y="101"/>
                  <a:pt x="84" y="101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92" y="109"/>
                  <a:pt x="92" y="109"/>
                  <a:pt x="92" y="109"/>
                </a:cubicBezTo>
                <a:lnTo>
                  <a:pt x="92" y="101"/>
                </a:lnTo>
                <a:close/>
                <a:moveTo>
                  <a:pt x="140" y="101"/>
                </a:moveTo>
                <a:cubicBezTo>
                  <a:pt x="132" y="101"/>
                  <a:pt x="132" y="101"/>
                  <a:pt x="132" y="101"/>
                </a:cubicBezTo>
                <a:cubicBezTo>
                  <a:pt x="132" y="109"/>
                  <a:pt x="132" y="109"/>
                  <a:pt x="132" y="109"/>
                </a:cubicBezTo>
                <a:cubicBezTo>
                  <a:pt x="140" y="109"/>
                  <a:pt x="140" y="109"/>
                  <a:pt x="140" y="109"/>
                </a:cubicBezTo>
                <a:lnTo>
                  <a:pt x="140" y="101"/>
                </a:lnTo>
                <a:close/>
                <a:moveTo>
                  <a:pt x="124" y="101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24" y="109"/>
                  <a:pt x="124" y="109"/>
                  <a:pt x="124" y="109"/>
                </a:cubicBezTo>
                <a:lnTo>
                  <a:pt x="124" y="101"/>
                </a:lnTo>
                <a:close/>
                <a:moveTo>
                  <a:pt x="140" y="117"/>
                </a:moveTo>
                <a:cubicBezTo>
                  <a:pt x="132" y="117"/>
                  <a:pt x="132" y="117"/>
                  <a:pt x="132" y="117"/>
                </a:cubicBezTo>
                <a:cubicBezTo>
                  <a:pt x="132" y="125"/>
                  <a:pt x="132" y="125"/>
                  <a:pt x="132" y="125"/>
                </a:cubicBezTo>
                <a:cubicBezTo>
                  <a:pt x="140" y="125"/>
                  <a:pt x="140" y="125"/>
                  <a:pt x="140" y="125"/>
                </a:cubicBezTo>
                <a:lnTo>
                  <a:pt x="140" y="117"/>
                </a:lnTo>
                <a:close/>
                <a:moveTo>
                  <a:pt x="124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25"/>
                  <a:pt x="116" y="125"/>
                  <a:pt x="116" y="125"/>
                </a:cubicBezTo>
                <a:cubicBezTo>
                  <a:pt x="124" y="125"/>
                  <a:pt x="124" y="125"/>
                  <a:pt x="124" y="125"/>
                </a:cubicBezTo>
                <a:lnTo>
                  <a:pt x="124" y="117"/>
                </a:lnTo>
                <a:close/>
                <a:moveTo>
                  <a:pt x="108" y="117"/>
                </a:moveTo>
                <a:cubicBezTo>
                  <a:pt x="100" y="117"/>
                  <a:pt x="100" y="117"/>
                  <a:pt x="100" y="117"/>
                </a:cubicBezTo>
                <a:cubicBezTo>
                  <a:pt x="100" y="125"/>
                  <a:pt x="100" y="125"/>
                  <a:pt x="100" y="125"/>
                </a:cubicBezTo>
                <a:cubicBezTo>
                  <a:pt x="108" y="125"/>
                  <a:pt x="108" y="125"/>
                  <a:pt x="108" y="125"/>
                </a:cubicBezTo>
                <a:lnTo>
                  <a:pt x="108" y="117"/>
                </a:lnTo>
                <a:close/>
                <a:moveTo>
                  <a:pt x="108" y="101"/>
                </a:moveTo>
                <a:cubicBezTo>
                  <a:pt x="100" y="101"/>
                  <a:pt x="100" y="101"/>
                  <a:pt x="100" y="101"/>
                </a:cubicBezTo>
                <a:cubicBezTo>
                  <a:pt x="100" y="109"/>
                  <a:pt x="100" y="109"/>
                  <a:pt x="100" y="109"/>
                </a:cubicBezTo>
                <a:cubicBezTo>
                  <a:pt x="108" y="109"/>
                  <a:pt x="108" y="109"/>
                  <a:pt x="108" y="109"/>
                </a:cubicBezTo>
                <a:lnTo>
                  <a:pt x="108" y="101"/>
                </a:lnTo>
                <a:close/>
                <a:moveTo>
                  <a:pt x="148" y="109"/>
                </a:moveTo>
                <a:cubicBezTo>
                  <a:pt x="156" y="109"/>
                  <a:pt x="156" y="109"/>
                  <a:pt x="156" y="109"/>
                </a:cubicBezTo>
                <a:cubicBezTo>
                  <a:pt x="156" y="101"/>
                  <a:pt x="156" y="101"/>
                  <a:pt x="156" y="101"/>
                </a:cubicBezTo>
                <a:cubicBezTo>
                  <a:pt x="148" y="101"/>
                  <a:pt x="148" y="101"/>
                  <a:pt x="148" y="101"/>
                </a:cubicBezTo>
                <a:lnTo>
                  <a:pt x="148" y="109"/>
                </a:lnTo>
                <a:close/>
                <a:moveTo>
                  <a:pt x="132" y="133"/>
                </a:moveTo>
                <a:cubicBezTo>
                  <a:pt x="124" y="133"/>
                  <a:pt x="124" y="133"/>
                  <a:pt x="124" y="133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32" y="141"/>
                  <a:pt x="132" y="141"/>
                  <a:pt x="132" y="141"/>
                </a:cubicBezTo>
                <a:lnTo>
                  <a:pt x="132" y="133"/>
                </a:lnTo>
                <a:close/>
                <a:moveTo>
                  <a:pt x="148" y="157"/>
                </a:moveTo>
                <a:cubicBezTo>
                  <a:pt x="156" y="157"/>
                  <a:pt x="156" y="157"/>
                  <a:pt x="156" y="157"/>
                </a:cubicBezTo>
                <a:cubicBezTo>
                  <a:pt x="156" y="149"/>
                  <a:pt x="156" y="149"/>
                  <a:pt x="156" y="149"/>
                </a:cubicBezTo>
                <a:cubicBezTo>
                  <a:pt x="148" y="149"/>
                  <a:pt x="148" y="149"/>
                  <a:pt x="148" y="149"/>
                </a:cubicBezTo>
                <a:lnTo>
                  <a:pt x="148" y="157"/>
                </a:lnTo>
                <a:close/>
                <a:moveTo>
                  <a:pt x="132" y="157"/>
                </a:moveTo>
                <a:cubicBezTo>
                  <a:pt x="140" y="157"/>
                  <a:pt x="140" y="157"/>
                  <a:pt x="140" y="157"/>
                </a:cubicBezTo>
                <a:cubicBezTo>
                  <a:pt x="140" y="149"/>
                  <a:pt x="140" y="149"/>
                  <a:pt x="140" y="149"/>
                </a:cubicBezTo>
                <a:cubicBezTo>
                  <a:pt x="132" y="149"/>
                  <a:pt x="132" y="149"/>
                  <a:pt x="132" y="149"/>
                </a:cubicBezTo>
                <a:lnTo>
                  <a:pt x="132" y="157"/>
                </a:lnTo>
                <a:close/>
                <a:moveTo>
                  <a:pt x="116" y="157"/>
                </a:moveTo>
                <a:cubicBezTo>
                  <a:pt x="124" y="157"/>
                  <a:pt x="124" y="157"/>
                  <a:pt x="124" y="157"/>
                </a:cubicBezTo>
                <a:cubicBezTo>
                  <a:pt x="124" y="149"/>
                  <a:pt x="124" y="149"/>
                  <a:pt x="124" y="149"/>
                </a:cubicBezTo>
                <a:cubicBezTo>
                  <a:pt x="116" y="149"/>
                  <a:pt x="116" y="149"/>
                  <a:pt x="116" y="149"/>
                </a:cubicBezTo>
                <a:lnTo>
                  <a:pt x="116" y="157"/>
                </a:lnTo>
                <a:close/>
                <a:moveTo>
                  <a:pt x="140" y="141"/>
                </a:moveTo>
                <a:cubicBezTo>
                  <a:pt x="156" y="141"/>
                  <a:pt x="156" y="141"/>
                  <a:pt x="156" y="141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40" y="133"/>
                  <a:pt x="140" y="133"/>
                  <a:pt x="140" y="133"/>
                </a:cubicBezTo>
                <a:lnTo>
                  <a:pt x="140" y="141"/>
                </a:lnTo>
                <a:close/>
                <a:moveTo>
                  <a:pt x="160" y="81"/>
                </a:moveTo>
                <a:cubicBezTo>
                  <a:pt x="89" y="81"/>
                  <a:pt x="89" y="81"/>
                  <a:pt x="89" y="81"/>
                </a:cubicBezTo>
                <a:cubicBezTo>
                  <a:pt x="88" y="78"/>
                  <a:pt x="88" y="75"/>
                  <a:pt x="89" y="72"/>
                </a:cubicBezTo>
                <a:cubicBezTo>
                  <a:pt x="90" y="65"/>
                  <a:pt x="96" y="60"/>
                  <a:pt x="106" y="57"/>
                </a:cubicBezTo>
                <a:cubicBezTo>
                  <a:pt x="122" y="51"/>
                  <a:pt x="129" y="41"/>
                  <a:pt x="132" y="34"/>
                </a:cubicBezTo>
                <a:cubicBezTo>
                  <a:pt x="136" y="24"/>
                  <a:pt x="137" y="13"/>
                  <a:pt x="134" y="4"/>
                </a:cubicBezTo>
                <a:cubicBezTo>
                  <a:pt x="133" y="1"/>
                  <a:pt x="131" y="0"/>
                  <a:pt x="129" y="1"/>
                </a:cubicBezTo>
                <a:cubicBezTo>
                  <a:pt x="126" y="2"/>
                  <a:pt x="125" y="4"/>
                  <a:pt x="126" y="6"/>
                </a:cubicBezTo>
                <a:cubicBezTo>
                  <a:pt x="131" y="21"/>
                  <a:pt x="126" y="41"/>
                  <a:pt x="103" y="49"/>
                </a:cubicBezTo>
                <a:cubicBezTo>
                  <a:pt x="87" y="54"/>
                  <a:pt x="82" y="63"/>
                  <a:pt x="81" y="70"/>
                </a:cubicBezTo>
                <a:cubicBezTo>
                  <a:pt x="80" y="73"/>
                  <a:pt x="80" y="77"/>
                  <a:pt x="81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7" y="81"/>
                  <a:pt x="0" y="88"/>
                  <a:pt x="0" y="97"/>
                </a:cubicBezTo>
                <a:cubicBezTo>
                  <a:pt x="0" y="161"/>
                  <a:pt x="0" y="161"/>
                  <a:pt x="0" y="161"/>
                </a:cubicBezTo>
                <a:cubicBezTo>
                  <a:pt x="0" y="170"/>
                  <a:pt x="7" y="177"/>
                  <a:pt x="16" y="177"/>
                </a:cubicBezTo>
                <a:cubicBezTo>
                  <a:pt x="160" y="177"/>
                  <a:pt x="160" y="177"/>
                  <a:pt x="160" y="177"/>
                </a:cubicBezTo>
                <a:cubicBezTo>
                  <a:pt x="169" y="177"/>
                  <a:pt x="176" y="170"/>
                  <a:pt x="176" y="161"/>
                </a:cubicBezTo>
                <a:cubicBezTo>
                  <a:pt x="176" y="97"/>
                  <a:pt x="176" y="97"/>
                  <a:pt x="176" y="97"/>
                </a:cubicBezTo>
                <a:cubicBezTo>
                  <a:pt x="176" y="88"/>
                  <a:pt x="169" y="81"/>
                  <a:pt x="160" y="81"/>
                </a:cubicBezTo>
                <a:close/>
                <a:moveTo>
                  <a:pt x="168" y="161"/>
                </a:moveTo>
                <a:cubicBezTo>
                  <a:pt x="168" y="165"/>
                  <a:pt x="164" y="169"/>
                  <a:pt x="160" y="169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2" y="169"/>
                  <a:pt x="8" y="165"/>
                  <a:pt x="8" y="161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93"/>
                  <a:pt x="12" y="89"/>
                  <a:pt x="16" y="89"/>
                </a:cubicBezTo>
                <a:cubicBezTo>
                  <a:pt x="160" y="89"/>
                  <a:pt x="160" y="89"/>
                  <a:pt x="160" y="89"/>
                </a:cubicBezTo>
                <a:cubicBezTo>
                  <a:pt x="164" y="89"/>
                  <a:pt x="168" y="93"/>
                  <a:pt x="168" y="97"/>
                </a:cubicBezTo>
                <a:lnTo>
                  <a:pt x="168" y="161"/>
                </a:lnTo>
                <a:close/>
                <a:moveTo>
                  <a:pt x="116" y="133"/>
                </a:moveTo>
                <a:cubicBezTo>
                  <a:pt x="108" y="133"/>
                  <a:pt x="108" y="133"/>
                  <a:pt x="108" y="133"/>
                </a:cubicBezTo>
                <a:cubicBezTo>
                  <a:pt x="108" y="141"/>
                  <a:pt x="108" y="141"/>
                  <a:pt x="108" y="141"/>
                </a:cubicBezTo>
                <a:cubicBezTo>
                  <a:pt x="116" y="141"/>
                  <a:pt x="116" y="141"/>
                  <a:pt x="116" y="141"/>
                </a:cubicBezTo>
                <a:lnTo>
                  <a:pt x="116" y="133"/>
                </a:lnTo>
                <a:close/>
                <a:moveTo>
                  <a:pt x="44" y="117"/>
                </a:moveTo>
                <a:cubicBezTo>
                  <a:pt x="36" y="117"/>
                  <a:pt x="36" y="117"/>
                  <a:pt x="36" y="11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44" y="125"/>
                  <a:pt x="44" y="125"/>
                  <a:pt x="44" y="125"/>
                </a:cubicBezTo>
                <a:lnTo>
                  <a:pt x="44" y="117"/>
                </a:lnTo>
                <a:close/>
                <a:moveTo>
                  <a:pt x="148" y="125"/>
                </a:moveTo>
                <a:cubicBezTo>
                  <a:pt x="156" y="125"/>
                  <a:pt x="156" y="125"/>
                  <a:pt x="156" y="125"/>
                </a:cubicBezTo>
                <a:cubicBezTo>
                  <a:pt x="156" y="117"/>
                  <a:pt x="156" y="117"/>
                  <a:pt x="156" y="117"/>
                </a:cubicBezTo>
                <a:cubicBezTo>
                  <a:pt x="148" y="117"/>
                  <a:pt x="148" y="117"/>
                  <a:pt x="148" y="117"/>
                </a:cubicBezTo>
                <a:lnTo>
                  <a:pt x="148" y="125"/>
                </a:lnTo>
                <a:close/>
                <a:moveTo>
                  <a:pt x="52" y="157"/>
                </a:moveTo>
                <a:cubicBezTo>
                  <a:pt x="108" y="157"/>
                  <a:pt x="108" y="157"/>
                  <a:pt x="108" y="157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52" y="149"/>
                  <a:pt x="52" y="149"/>
                  <a:pt x="52" y="149"/>
                </a:cubicBezTo>
                <a:lnTo>
                  <a:pt x="52" y="157"/>
                </a:lnTo>
                <a:close/>
                <a:moveTo>
                  <a:pt x="28" y="117"/>
                </a:moveTo>
                <a:cubicBezTo>
                  <a:pt x="20" y="117"/>
                  <a:pt x="20" y="117"/>
                  <a:pt x="20" y="117"/>
                </a:cubicBezTo>
                <a:cubicBezTo>
                  <a:pt x="20" y="125"/>
                  <a:pt x="20" y="125"/>
                  <a:pt x="20" y="125"/>
                </a:cubicBezTo>
                <a:cubicBezTo>
                  <a:pt x="28" y="125"/>
                  <a:pt x="28" y="125"/>
                  <a:pt x="28" y="125"/>
                </a:cubicBezTo>
                <a:lnTo>
                  <a:pt x="28" y="117"/>
                </a:lnTo>
                <a:close/>
                <a:moveTo>
                  <a:pt x="28" y="101"/>
                </a:moveTo>
                <a:cubicBezTo>
                  <a:pt x="20" y="101"/>
                  <a:pt x="20" y="101"/>
                  <a:pt x="20" y="101"/>
                </a:cubicBezTo>
                <a:cubicBezTo>
                  <a:pt x="20" y="109"/>
                  <a:pt x="20" y="109"/>
                  <a:pt x="20" y="109"/>
                </a:cubicBezTo>
                <a:cubicBezTo>
                  <a:pt x="28" y="109"/>
                  <a:pt x="28" y="109"/>
                  <a:pt x="28" y="109"/>
                </a:cubicBezTo>
                <a:lnTo>
                  <a:pt x="28" y="101"/>
                </a:lnTo>
                <a:close/>
                <a:moveTo>
                  <a:pt x="36" y="133"/>
                </a:moveTo>
                <a:cubicBezTo>
                  <a:pt x="20" y="133"/>
                  <a:pt x="20" y="133"/>
                  <a:pt x="20" y="133"/>
                </a:cubicBezTo>
                <a:cubicBezTo>
                  <a:pt x="20" y="141"/>
                  <a:pt x="20" y="141"/>
                  <a:pt x="20" y="141"/>
                </a:cubicBezTo>
                <a:cubicBezTo>
                  <a:pt x="36" y="141"/>
                  <a:pt x="36" y="141"/>
                  <a:pt x="36" y="141"/>
                </a:cubicBezTo>
                <a:lnTo>
                  <a:pt x="36" y="133"/>
                </a:lnTo>
                <a:close/>
                <a:moveTo>
                  <a:pt x="20" y="157"/>
                </a:moveTo>
                <a:cubicBezTo>
                  <a:pt x="28" y="157"/>
                  <a:pt x="28" y="157"/>
                  <a:pt x="28" y="157"/>
                </a:cubicBezTo>
                <a:cubicBezTo>
                  <a:pt x="28" y="149"/>
                  <a:pt x="28" y="149"/>
                  <a:pt x="28" y="149"/>
                </a:cubicBezTo>
                <a:cubicBezTo>
                  <a:pt x="20" y="149"/>
                  <a:pt x="20" y="149"/>
                  <a:pt x="20" y="149"/>
                </a:cubicBezTo>
                <a:lnTo>
                  <a:pt x="20" y="157"/>
                </a:lnTo>
                <a:close/>
                <a:moveTo>
                  <a:pt x="52" y="133"/>
                </a:moveTo>
                <a:cubicBezTo>
                  <a:pt x="44" y="133"/>
                  <a:pt x="44" y="133"/>
                  <a:pt x="44" y="133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52" y="141"/>
                  <a:pt x="52" y="141"/>
                  <a:pt x="52" y="141"/>
                </a:cubicBezTo>
                <a:lnTo>
                  <a:pt x="52" y="133"/>
                </a:lnTo>
                <a:close/>
                <a:moveTo>
                  <a:pt x="36" y="157"/>
                </a:moveTo>
                <a:cubicBezTo>
                  <a:pt x="44" y="157"/>
                  <a:pt x="44" y="157"/>
                  <a:pt x="44" y="157"/>
                </a:cubicBezTo>
                <a:cubicBezTo>
                  <a:pt x="44" y="149"/>
                  <a:pt x="44" y="149"/>
                  <a:pt x="44" y="149"/>
                </a:cubicBezTo>
                <a:cubicBezTo>
                  <a:pt x="36" y="149"/>
                  <a:pt x="36" y="149"/>
                  <a:pt x="36" y="149"/>
                </a:cubicBezTo>
                <a:lnTo>
                  <a:pt x="36" y="15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1" name="Freeform 618"/>
          <p:cNvSpPr>
            <a:spLocks noEditPoints="1"/>
          </p:cNvSpPr>
          <p:nvPr/>
        </p:nvSpPr>
        <p:spPr bwMode="auto">
          <a:xfrm>
            <a:off x="8925786" y="4092046"/>
            <a:ext cx="449925" cy="461768"/>
          </a:xfrm>
          <a:custGeom>
            <a:avLst/>
            <a:gdLst>
              <a:gd name="T0" fmla="*/ 160 w 176"/>
              <a:gd name="T1" fmla="*/ 96 h 176"/>
              <a:gd name="T2" fmla="*/ 160 w 176"/>
              <a:gd name="T3" fmla="*/ 48 h 176"/>
              <a:gd name="T4" fmla="*/ 112 w 176"/>
              <a:gd name="T5" fmla="*/ 0 h 176"/>
              <a:gd name="T6" fmla="*/ 64 w 176"/>
              <a:gd name="T7" fmla="*/ 0 h 176"/>
              <a:gd name="T8" fmla="*/ 16 w 176"/>
              <a:gd name="T9" fmla="*/ 48 h 176"/>
              <a:gd name="T10" fmla="*/ 16 w 176"/>
              <a:gd name="T11" fmla="*/ 96 h 176"/>
              <a:gd name="T12" fmla="*/ 0 w 176"/>
              <a:gd name="T13" fmla="*/ 116 h 176"/>
              <a:gd name="T14" fmla="*/ 0 w 176"/>
              <a:gd name="T15" fmla="*/ 156 h 176"/>
              <a:gd name="T16" fmla="*/ 20 w 176"/>
              <a:gd name="T17" fmla="*/ 176 h 176"/>
              <a:gd name="T18" fmla="*/ 40 w 176"/>
              <a:gd name="T19" fmla="*/ 156 h 176"/>
              <a:gd name="T20" fmla="*/ 40 w 176"/>
              <a:gd name="T21" fmla="*/ 116 h 176"/>
              <a:gd name="T22" fmla="*/ 24 w 176"/>
              <a:gd name="T23" fmla="*/ 96 h 176"/>
              <a:gd name="T24" fmla="*/ 24 w 176"/>
              <a:gd name="T25" fmla="*/ 48 h 176"/>
              <a:gd name="T26" fmla="*/ 64 w 176"/>
              <a:gd name="T27" fmla="*/ 8 h 176"/>
              <a:gd name="T28" fmla="*/ 112 w 176"/>
              <a:gd name="T29" fmla="*/ 8 h 176"/>
              <a:gd name="T30" fmla="*/ 152 w 176"/>
              <a:gd name="T31" fmla="*/ 48 h 176"/>
              <a:gd name="T32" fmla="*/ 152 w 176"/>
              <a:gd name="T33" fmla="*/ 96 h 176"/>
              <a:gd name="T34" fmla="*/ 136 w 176"/>
              <a:gd name="T35" fmla="*/ 116 h 176"/>
              <a:gd name="T36" fmla="*/ 136 w 176"/>
              <a:gd name="T37" fmla="*/ 156 h 176"/>
              <a:gd name="T38" fmla="*/ 156 w 176"/>
              <a:gd name="T39" fmla="*/ 176 h 176"/>
              <a:gd name="T40" fmla="*/ 176 w 176"/>
              <a:gd name="T41" fmla="*/ 156 h 176"/>
              <a:gd name="T42" fmla="*/ 176 w 176"/>
              <a:gd name="T43" fmla="*/ 116 h 176"/>
              <a:gd name="T44" fmla="*/ 160 w 176"/>
              <a:gd name="T45" fmla="*/ 96 h 176"/>
              <a:gd name="T46" fmla="*/ 32 w 176"/>
              <a:gd name="T47" fmla="*/ 116 h 176"/>
              <a:gd name="T48" fmla="*/ 32 w 176"/>
              <a:gd name="T49" fmla="*/ 156 h 176"/>
              <a:gd name="T50" fmla="*/ 20 w 176"/>
              <a:gd name="T51" fmla="*/ 168 h 176"/>
              <a:gd name="T52" fmla="*/ 8 w 176"/>
              <a:gd name="T53" fmla="*/ 156 h 176"/>
              <a:gd name="T54" fmla="*/ 8 w 176"/>
              <a:gd name="T55" fmla="*/ 116 h 176"/>
              <a:gd name="T56" fmla="*/ 20 w 176"/>
              <a:gd name="T57" fmla="*/ 104 h 176"/>
              <a:gd name="T58" fmla="*/ 32 w 176"/>
              <a:gd name="T59" fmla="*/ 116 h 176"/>
              <a:gd name="T60" fmla="*/ 168 w 176"/>
              <a:gd name="T61" fmla="*/ 156 h 176"/>
              <a:gd name="T62" fmla="*/ 156 w 176"/>
              <a:gd name="T63" fmla="*/ 168 h 176"/>
              <a:gd name="T64" fmla="*/ 144 w 176"/>
              <a:gd name="T65" fmla="*/ 156 h 176"/>
              <a:gd name="T66" fmla="*/ 144 w 176"/>
              <a:gd name="T67" fmla="*/ 116 h 176"/>
              <a:gd name="T68" fmla="*/ 156 w 176"/>
              <a:gd name="T69" fmla="*/ 104 h 176"/>
              <a:gd name="T70" fmla="*/ 168 w 176"/>
              <a:gd name="T71" fmla="*/ 116 h 176"/>
              <a:gd name="T72" fmla="*/ 168 w 176"/>
              <a:gd name="T73" fmla="*/ 1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160" y="96"/>
                </a:moveTo>
                <a:cubicBezTo>
                  <a:pt x="160" y="48"/>
                  <a:pt x="160" y="48"/>
                  <a:pt x="160" y="48"/>
                </a:cubicBezTo>
                <a:cubicBezTo>
                  <a:pt x="160" y="21"/>
                  <a:pt x="139" y="0"/>
                  <a:pt x="112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96"/>
                  <a:pt x="16" y="96"/>
                  <a:pt x="16" y="96"/>
                </a:cubicBezTo>
                <a:cubicBezTo>
                  <a:pt x="7" y="98"/>
                  <a:pt x="0" y="106"/>
                  <a:pt x="0" y="116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67"/>
                  <a:pt x="9" y="176"/>
                  <a:pt x="20" y="176"/>
                </a:cubicBezTo>
                <a:cubicBezTo>
                  <a:pt x="31" y="176"/>
                  <a:pt x="40" y="167"/>
                  <a:pt x="40" y="156"/>
                </a:cubicBezTo>
                <a:cubicBezTo>
                  <a:pt x="40" y="116"/>
                  <a:pt x="40" y="116"/>
                  <a:pt x="40" y="116"/>
                </a:cubicBezTo>
                <a:cubicBezTo>
                  <a:pt x="40" y="106"/>
                  <a:pt x="33" y="98"/>
                  <a:pt x="24" y="96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26"/>
                  <a:pt x="42" y="8"/>
                  <a:pt x="6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34" y="8"/>
                  <a:pt x="152" y="26"/>
                  <a:pt x="152" y="48"/>
                </a:cubicBezTo>
                <a:cubicBezTo>
                  <a:pt x="152" y="96"/>
                  <a:pt x="152" y="96"/>
                  <a:pt x="152" y="96"/>
                </a:cubicBezTo>
                <a:cubicBezTo>
                  <a:pt x="143" y="98"/>
                  <a:pt x="136" y="106"/>
                  <a:pt x="136" y="116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36" y="167"/>
                  <a:pt x="145" y="176"/>
                  <a:pt x="156" y="176"/>
                </a:cubicBezTo>
                <a:cubicBezTo>
                  <a:pt x="167" y="176"/>
                  <a:pt x="176" y="167"/>
                  <a:pt x="176" y="156"/>
                </a:cubicBezTo>
                <a:cubicBezTo>
                  <a:pt x="176" y="116"/>
                  <a:pt x="176" y="116"/>
                  <a:pt x="176" y="116"/>
                </a:cubicBezTo>
                <a:cubicBezTo>
                  <a:pt x="176" y="106"/>
                  <a:pt x="169" y="98"/>
                  <a:pt x="160" y="96"/>
                </a:cubicBezTo>
                <a:close/>
                <a:moveTo>
                  <a:pt x="32" y="116"/>
                </a:moveTo>
                <a:cubicBezTo>
                  <a:pt x="32" y="156"/>
                  <a:pt x="32" y="156"/>
                  <a:pt x="32" y="156"/>
                </a:cubicBezTo>
                <a:cubicBezTo>
                  <a:pt x="32" y="163"/>
                  <a:pt x="27" y="168"/>
                  <a:pt x="20" y="168"/>
                </a:cubicBezTo>
                <a:cubicBezTo>
                  <a:pt x="13" y="168"/>
                  <a:pt x="8" y="163"/>
                  <a:pt x="8" y="156"/>
                </a:cubicBezTo>
                <a:cubicBezTo>
                  <a:pt x="8" y="116"/>
                  <a:pt x="8" y="116"/>
                  <a:pt x="8" y="116"/>
                </a:cubicBezTo>
                <a:cubicBezTo>
                  <a:pt x="8" y="109"/>
                  <a:pt x="13" y="104"/>
                  <a:pt x="20" y="104"/>
                </a:cubicBezTo>
                <a:cubicBezTo>
                  <a:pt x="27" y="104"/>
                  <a:pt x="32" y="109"/>
                  <a:pt x="32" y="116"/>
                </a:cubicBezTo>
                <a:close/>
                <a:moveTo>
                  <a:pt x="168" y="156"/>
                </a:moveTo>
                <a:cubicBezTo>
                  <a:pt x="168" y="163"/>
                  <a:pt x="163" y="168"/>
                  <a:pt x="156" y="168"/>
                </a:cubicBezTo>
                <a:cubicBezTo>
                  <a:pt x="149" y="168"/>
                  <a:pt x="144" y="163"/>
                  <a:pt x="144" y="156"/>
                </a:cubicBezTo>
                <a:cubicBezTo>
                  <a:pt x="144" y="116"/>
                  <a:pt x="144" y="116"/>
                  <a:pt x="144" y="116"/>
                </a:cubicBezTo>
                <a:cubicBezTo>
                  <a:pt x="144" y="109"/>
                  <a:pt x="149" y="104"/>
                  <a:pt x="156" y="104"/>
                </a:cubicBezTo>
                <a:cubicBezTo>
                  <a:pt x="163" y="104"/>
                  <a:pt x="168" y="109"/>
                  <a:pt x="168" y="116"/>
                </a:cubicBezTo>
                <a:lnTo>
                  <a:pt x="168" y="1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2" name="Freeform 619"/>
          <p:cNvSpPr>
            <a:spLocks noEditPoints="1"/>
          </p:cNvSpPr>
          <p:nvPr/>
        </p:nvSpPr>
        <p:spPr bwMode="auto">
          <a:xfrm>
            <a:off x="9790119" y="4092046"/>
            <a:ext cx="461768" cy="461768"/>
          </a:xfrm>
          <a:custGeom>
            <a:avLst/>
            <a:gdLst>
              <a:gd name="T0" fmla="*/ 160 w 176"/>
              <a:gd name="T1" fmla="*/ 112 h 176"/>
              <a:gd name="T2" fmla="*/ 160 w 176"/>
              <a:gd name="T3" fmla="*/ 48 h 176"/>
              <a:gd name="T4" fmla="*/ 112 w 176"/>
              <a:gd name="T5" fmla="*/ 0 h 176"/>
              <a:gd name="T6" fmla="*/ 64 w 176"/>
              <a:gd name="T7" fmla="*/ 0 h 176"/>
              <a:gd name="T8" fmla="*/ 16 w 176"/>
              <a:gd name="T9" fmla="*/ 48 h 176"/>
              <a:gd name="T10" fmla="*/ 16 w 176"/>
              <a:gd name="T11" fmla="*/ 112 h 176"/>
              <a:gd name="T12" fmla="*/ 0 w 176"/>
              <a:gd name="T13" fmla="*/ 128 h 176"/>
              <a:gd name="T14" fmla="*/ 0 w 176"/>
              <a:gd name="T15" fmla="*/ 144 h 176"/>
              <a:gd name="T16" fmla="*/ 16 w 176"/>
              <a:gd name="T17" fmla="*/ 160 h 176"/>
              <a:gd name="T18" fmla="*/ 16 w 176"/>
              <a:gd name="T19" fmla="*/ 160 h 176"/>
              <a:gd name="T20" fmla="*/ 36 w 176"/>
              <a:gd name="T21" fmla="*/ 176 h 176"/>
              <a:gd name="T22" fmla="*/ 56 w 176"/>
              <a:gd name="T23" fmla="*/ 156 h 176"/>
              <a:gd name="T24" fmla="*/ 56 w 176"/>
              <a:gd name="T25" fmla="*/ 116 h 176"/>
              <a:gd name="T26" fmla="*/ 36 w 176"/>
              <a:gd name="T27" fmla="*/ 96 h 176"/>
              <a:gd name="T28" fmla="*/ 24 w 176"/>
              <a:gd name="T29" fmla="*/ 100 h 176"/>
              <a:gd name="T30" fmla="*/ 24 w 176"/>
              <a:gd name="T31" fmla="*/ 48 h 176"/>
              <a:gd name="T32" fmla="*/ 64 w 176"/>
              <a:gd name="T33" fmla="*/ 8 h 176"/>
              <a:gd name="T34" fmla="*/ 112 w 176"/>
              <a:gd name="T35" fmla="*/ 8 h 176"/>
              <a:gd name="T36" fmla="*/ 152 w 176"/>
              <a:gd name="T37" fmla="*/ 48 h 176"/>
              <a:gd name="T38" fmla="*/ 152 w 176"/>
              <a:gd name="T39" fmla="*/ 100 h 176"/>
              <a:gd name="T40" fmla="*/ 140 w 176"/>
              <a:gd name="T41" fmla="*/ 96 h 176"/>
              <a:gd name="T42" fmla="*/ 120 w 176"/>
              <a:gd name="T43" fmla="*/ 116 h 176"/>
              <a:gd name="T44" fmla="*/ 120 w 176"/>
              <a:gd name="T45" fmla="*/ 156 h 176"/>
              <a:gd name="T46" fmla="*/ 140 w 176"/>
              <a:gd name="T47" fmla="*/ 176 h 176"/>
              <a:gd name="T48" fmla="*/ 160 w 176"/>
              <a:gd name="T49" fmla="*/ 160 h 176"/>
              <a:gd name="T50" fmla="*/ 160 w 176"/>
              <a:gd name="T51" fmla="*/ 160 h 176"/>
              <a:gd name="T52" fmla="*/ 176 w 176"/>
              <a:gd name="T53" fmla="*/ 144 h 176"/>
              <a:gd name="T54" fmla="*/ 176 w 176"/>
              <a:gd name="T55" fmla="*/ 128 h 176"/>
              <a:gd name="T56" fmla="*/ 160 w 176"/>
              <a:gd name="T57" fmla="*/ 112 h 176"/>
              <a:gd name="T58" fmla="*/ 16 w 176"/>
              <a:gd name="T59" fmla="*/ 152 h 176"/>
              <a:gd name="T60" fmla="*/ 8 w 176"/>
              <a:gd name="T61" fmla="*/ 144 h 176"/>
              <a:gd name="T62" fmla="*/ 8 w 176"/>
              <a:gd name="T63" fmla="*/ 128 h 176"/>
              <a:gd name="T64" fmla="*/ 16 w 176"/>
              <a:gd name="T65" fmla="*/ 120 h 176"/>
              <a:gd name="T66" fmla="*/ 16 w 176"/>
              <a:gd name="T67" fmla="*/ 152 h 176"/>
              <a:gd name="T68" fmla="*/ 36 w 176"/>
              <a:gd name="T69" fmla="*/ 104 h 176"/>
              <a:gd name="T70" fmla="*/ 48 w 176"/>
              <a:gd name="T71" fmla="*/ 116 h 176"/>
              <a:gd name="T72" fmla="*/ 48 w 176"/>
              <a:gd name="T73" fmla="*/ 156 h 176"/>
              <a:gd name="T74" fmla="*/ 36 w 176"/>
              <a:gd name="T75" fmla="*/ 168 h 176"/>
              <a:gd name="T76" fmla="*/ 24 w 176"/>
              <a:gd name="T77" fmla="*/ 156 h 176"/>
              <a:gd name="T78" fmla="*/ 24 w 176"/>
              <a:gd name="T79" fmla="*/ 116 h 176"/>
              <a:gd name="T80" fmla="*/ 36 w 176"/>
              <a:gd name="T81" fmla="*/ 104 h 176"/>
              <a:gd name="T82" fmla="*/ 152 w 176"/>
              <a:gd name="T83" fmla="*/ 156 h 176"/>
              <a:gd name="T84" fmla="*/ 140 w 176"/>
              <a:gd name="T85" fmla="*/ 168 h 176"/>
              <a:gd name="T86" fmla="*/ 128 w 176"/>
              <a:gd name="T87" fmla="*/ 156 h 176"/>
              <a:gd name="T88" fmla="*/ 128 w 176"/>
              <a:gd name="T89" fmla="*/ 116 h 176"/>
              <a:gd name="T90" fmla="*/ 140 w 176"/>
              <a:gd name="T91" fmla="*/ 104 h 176"/>
              <a:gd name="T92" fmla="*/ 152 w 176"/>
              <a:gd name="T93" fmla="*/ 116 h 176"/>
              <a:gd name="T94" fmla="*/ 152 w 176"/>
              <a:gd name="T95" fmla="*/ 156 h 176"/>
              <a:gd name="T96" fmla="*/ 168 w 176"/>
              <a:gd name="T97" fmla="*/ 144 h 176"/>
              <a:gd name="T98" fmla="*/ 160 w 176"/>
              <a:gd name="T99" fmla="*/ 152 h 176"/>
              <a:gd name="T100" fmla="*/ 160 w 176"/>
              <a:gd name="T101" fmla="*/ 120 h 176"/>
              <a:gd name="T102" fmla="*/ 168 w 176"/>
              <a:gd name="T103" fmla="*/ 128 h 176"/>
              <a:gd name="T104" fmla="*/ 168 w 176"/>
              <a:gd name="T105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60" y="112"/>
                </a:moveTo>
                <a:cubicBezTo>
                  <a:pt x="160" y="48"/>
                  <a:pt x="160" y="48"/>
                  <a:pt x="160" y="48"/>
                </a:cubicBezTo>
                <a:cubicBezTo>
                  <a:pt x="160" y="21"/>
                  <a:pt x="139" y="0"/>
                  <a:pt x="112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37" y="0"/>
                  <a:pt x="16" y="21"/>
                  <a:pt x="16" y="48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7" y="112"/>
                  <a:pt x="0" y="119"/>
                  <a:pt x="0" y="128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18" y="169"/>
                  <a:pt x="26" y="176"/>
                  <a:pt x="36" y="176"/>
                </a:cubicBezTo>
                <a:cubicBezTo>
                  <a:pt x="47" y="176"/>
                  <a:pt x="56" y="167"/>
                  <a:pt x="56" y="156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05"/>
                  <a:pt x="47" y="96"/>
                  <a:pt x="36" y="96"/>
                </a:cubicBezTo>
                <a:cubicBezTo>
                  <a:pt x="31" y="96"/>
                  <a:pt x="27" y="98"/>
                  <a:pt x="24" y="100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26"/>
                  <a:pt x="42" y="8"/>
                  <a:pt x="6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34" y="8"/>
                  <a:pt x="152" y="26"/>
                  <a:pt x="152" y="48"/>
                </a:cubicBezTo>
                <a:cubicBezTo>
                  <a:pt x="152" y="100"/>
                  <a:pt x="152" y="100"/>
                  <a:pt x="152" y="100"/>
                </a:cubicBezTo>
                <a:cubicBezTo>
                  <a:pt x="149" y="98"/>
                  <a:pt x="145" y="96"/>
                  <a:pt x="140" y="96"/>
                </a:cubicBezTo>
                <a:cubicBezTo>
                  <a:pt x="129" y="96"/>
                  <a:pt x="120" y="105"/>
                  <a:pt x="120" y="116"/>
                </a:cubicBezTo>
                <a:cubicBezTo>
                  <a:pt x="120" y="156"/>
                  <a:pt x="120" y="156"/>
                  <a:pt x="120" y="156"/>
                </a:cubicBezTo>
                <a:cubicBezTo>
                  <a:pt x="120" y="167"/>
                  <a:pt x="129" y="176"/>
                  <a:pt x="140" y="176"/>
                </a:cubicBezTo>
                <a:cubicBezTo>
                  <a:pt x="150" y="176"/>
                  <a:pt x="158" y="169"/>
                  <a:pt x="160" y="160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169" y="160"/>
                  <a:pt x="176" y="153"/>
                  <a:pt x="176" y="144"/>
                </a:cubicBezTo>
                <a:cubicBezTo>
                  <a:pt x="176" y="128"/>
                  <a:pt x="176" y="128"/>
                  <a:pt x="176" y="128"/>
                </a:cubicBezTo>
                <a:cubicBezTo>
                  <a:pt x="176" y="119"/>
                  <a:pt x="169" y="112"/>
                  <a:pt x="160" y="112"/>
                </a:cubicBezTo>
                <a:close/>
                <a:moveTo>
                  <a:pt x="16" y="152"/>
                </a:moveTo>
                <a:cubicBezTo>
                  <a:pt x="12" y="152"/>
                  <a:pt x="8" y="148"/>
                  <a:pt x="8" y="144"/>
                </a:cubicBezTo>
                <a:cubicBezTo>
                  <a:pt x="8" y="128"/>
                  <a:pt x="8" y="128"/>
                  <a:pt x="8" y="128"/>
                </a:cubicBezTo>
                <a:cubicBezTo>
                  <a:pt x="8" y="124"/>
                  <a:pt x="12" y="120"/>
                  <a:pt x="16" y="120"/>
                </a:cubicBezTo>
                <a:lnTo>
                  <a:pt x="16" y="152"/>
                </a:lnTo>
                <a:close/>
                <a:moveTo>
                  <a:pt x="36" y="104"/>
                </a:moveTo>
                <a:cubicBezTo>
                  <a:pt x="43" y="104"/>
                  <a:pt x="48" y="109"/>
                  <a:pt x="48" y="116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63"/>
                  <a:pt x="43" y="168"/>
                  <a:pt x="36" y="168"/>
                </a:cubicBezTo>
                <a:cubicBezTo>
                  <a:pt x="29" y="168"/>
                  <a:pt x="24" y="163"/>
                  <a:pt x="24" y="156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109"/>
                  <a:pt x="29" y="104"/>
                  <a:pt x="36" y="104"/>
                </a:cubicBezTo>
                <a:close/>
                <a:moveTo>
                  <a:pt x="152" y="156"/>
                </a:moveTo>
                <a:cubicBezTo>
                  <a:pt x="152" y="163"/>
                  <a:pt x="147" y="168"/>
                  <a:pt x="140" y="168"/>
                </a:cubicBezTo>
                <a:cubicBezTo>
                  <a:pt x="133" y="168"/>
                  <a:pt x="128" y="163"/>
                  <a:pt x="128" y="156"/>
                </a:cubicBezTo>
                <a:cubicBezTo>
                  <a:pt x="128" y="116"/>
                  <a:pt x="128" y="116"/>
                  <a:pt x="128" y="116"/>
                </a:cubicBezTo>
                <a:cubicBezTo>
                  <a:pt x="128" y="109"/>
                  <a:pt x="133" y="104"/>
                  <a:pt x="140" y="104"/>
                </a:cubicBezTo>
                <a:cubicBezTo>
                  <a:pt x="147" y="104"/>
                  <a:pt x="152" y="109"/>
                  <a:pt x="152" y="116"/>
                </a:cubicBezTo>
                <a:lnTo>
                  <a:pt x="152" y="156"/>
                </a:lnTo>
                <a:close/>
                <a:moveTo>
                  <a:pt x="168" y="144"/>
                </a:moveTo>
                <a:cubicBezTo>
                  <a:pt x="168" y="148"/>
                  <a:pt x="164" y="152"/>
                  <a:pt x="160" y="152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64" y="120"/>
                  <a:pt x="168" y="124"/>
                  <a:pt x="168" y="128"/>
                </a:cubicBezTo>
                <a:lnTo>
                  <a:pt x="168" y="1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3" name="Freeform 620"/>
          <p:cNvSpPr>
            <a:spLocks noEditPoints="1"/>
          </p:cNvSpPr>
          <p:nvPr/>
        </p:nvSpPr>
        <p:spPr bwMode="auto">
          <a:xfrm>
            <a:off x="1940114" y="4968216"/>
            <a:ext cx="461768" cy="449925"/>
          </a:xfrm>
          <a:custGeom>
            <a:avLst/>
            <a:gdLst>
              <a:gd name="T0" fmla="*/ 160 w 176"/>
              <a:gd name="T1" fmla="*/ 112 h 176"/>
              <a:gd name="T2" fmla="*/ 160 w 176"/>
              <a:gd name="T3" fmla="*/ 72 h 176"/>
              <a:gd name="T4" fmla="*/ 88 w 176"/>
              <a:gd name="T5" fmla="*/ 0 h 176"/>
              <a:gd name="T6" fmla="*/ 16 w 176"/>
              <a:gd name="T7" fmla="*/ 72 h 176"/>
              <a:gd name="T8" fmla="*/ 16 w 176"/>
              <a:gd name="T9" fmla="*/ 112 h 176"/>
              <a:gd name="T10" fmla="*/ 0 w 176"/>
              <a:gd name="T11" fmla="*/ 128 h 176"/>
              <a:gd name="T12" fmla="*/ 0 w 176"/>
              <a:gd name="T13" fmla="*/ 144 h 176"/>
              <a:gd name="T14" fmla="*/ 16 w 176"/>
              <a:gd name="T15" fmla="*/ 160 h 176"/>
              <a:gd name="T16" fmla="*/ 16 w 176"/>
              <a:gd name="T17" fmla="*/ 160 h 176"/>
              <a:gd name="T18" fmla="*/ 36 w 176"/>
              <a:gd name="T19" fmla="*/ 176 h 176"/>
              <a:gd name="T20" fmla="*/ 56 w 176"/>
              <a:gd name="T21" fmla="*/ 156 h 176"/>
              <a:gd name="T22" fmla="*/ 56 w 176"/>
              <a:gd name="T23" fmla="*/ 116 h 176"/>
              <a:gd name="T24" fmla="*/ 36 w 176"/>
              <a:gd name="T25" fmla="*/ 96 h 176"/>
              <a:gd name="T26" fmla="*/ 24 w 176"/>
              <a:gd name="T27" fmla="*/ 100 h 176"/>
              <a:gd name="T28" fmla="*/ 24 w 176"/>
              <a:gd name="T29" fmla="*/ 72 h 176"/>
              <a:gd name="T30" fmla="*/ 88 w 176"/>
              <a:gd name="T31" fmla="*/ 8 h 176"/>
              <a:gd name="T32" fmla="*/ 152 w 176"/>
              <a:gd name="T33" fmla="*/ 72 h 176"/>
              <a:gd name="T34" fmla="*/ 152 w 176"/>
              <a:gd name="T35" fmla="*/ 100 h 176"/>
              <a:gd name="T36" fmla="*/ 140 w 176"/>
              <a:gd name="T37" fmla="*/ 96 h 176"/>
              <a:gd name="T38" fmla="*/ 120 w 176"/>
              <a:gd name="T39" fmla="*/ 116 h 176"/>
              <a:gd name="T40" fmla="*/ 120 w 176"/>
              <a:gd name="T41" fmla="*/ 156 h 176"/>
              <a:gd name="T42" fmla="*/ 140 w 176"/>
              <a:gd name="T43" fmla="*/ 176 h 176"/>
              <a:gd name="T44" fmla="*/ 160 w 176"/>
              <a:gd name="T45" fmla="*/ 160 h 176"/>
              <a:gd name="T46" fmla="*/ 160 w 176"/>
              <a:gd name="T47" fmla="*/ 160 h 176"/>
              <a:gd name="T48" fmla="*/ 176 w 176"/>
              <a:gd name="T49" fmla="*/ 144 h 176"/>
              <a:gd name="T50" fmla="*/ 176 w 176"/>
              <a:gd name="T51" fmla="*/ 128 h 176"/>
              <a:gd name="T52" fmla="*/ 160 w 176"/>
              <a:gd name="T53" fmla="*/ 112 h 176"/>
              <a:gd name="T54" fmla="*/ 36 w 176"/>
              <a:gd name="T55" fmla="*/ 168 h 176"/>
              <a:gd name="T56" fmla="*/ 25 w 176"/>
              <a:gd name="T57" fmla="*/ 160 h 176"/>
              <a:gd name="T58" fmla="*/ 47 w 176"/>
              <a:gd name="T59" fmla="*/ 160 h 176"/>
              <a:gd name="T60" fmla="*/ 36 w 176"/>
              <a:gd name="T61" fmla="*/ 168 h 176"/>
              <a:gd name="T62" fmla="*/ 48 w 176"/>
              <a:gd name="T63" fmla="*/ 152 h 176"/>
              <a:gd name="T64" fmla="*/ 24 w 176"/>
              <a:gd name="T65" fmla="*/ 152 h 176"/>
              <a:gd name="T66" fmla="*/ 24 w 176"/>
              <a:gd name="T67" fmla="*/ 140 h 176"/>
              <a:gd name="T68" fmla="*/ 48 w 176"/>
              <a:gd name="T69" fmla="*/ 140 h 176"/>
              <a:gd name="T70" fmla="*/ 48 w 176"/>
              <a:gd name="T71" fmla="*/ 152 h 176"/>
              <a:gd name="T72" fmla="*/ 36 w 176"/>
              <a:gd name="T73" fmla="*/ 104 h 176"/>
              <a:gd name="T74" fmla="*/ 47 w 176"/>
              <a:gd name="T75" fmla="*/ 112 h 176"/>
              <a:gd name="T76" fmla="*/ 25 w 176"/>
              <a:gd name="T77" fmla="*/ 112 h 176"/>
              <a:gd name="T78" fmla="*/ 36 w 176"/>
              <a:gd name="T79" fmla="*/ 104 h 176"/>
              <a:gd name="T80" fmla="*/ 48 w 176"/>
              <a:gd name="T81" fmla="*/ 120 h 176"/>
              <a:gd name="T82" fmla="*/ 48 w 176"/>
              <a:gd name="T83" fmla="*/ 132 h 176"/>
              <a:gd name="T84" fmla="*/ 24 w 176"/>
              <a:gd name="T85" fmla="*/ 132 h 176"/>
              <a:gd name="T86" fmla="*/ 24 w 176"/>
              <a:gd name="T87" fmla="*/ 120 h 176"/>
              <a:gd name="T88" fmla="*/ 48 w 176"/>
              <a:gd name="T89" fmla="*/ 120 h 176"/>
              <a:gd name="T90" fmla="*/ 140 w 176"/>
              <a:gd name="T91" fmla="*/ 104 h 176"/>
              <a:gd name="T92" fmla="*/ 151 w 176"/>
              <a:gd name="T93" fmla="*/ 112 h 176"/>
              <a:gd name="T94" fmla="*/ 129 w 176"/>
              <a:gd name="T95" fmla="*/ 112 h 176"/>
              <a:gd name="T96" fmla="*/ 140 w 176"/>
              <a:gd name="T97" fmla="*/ 104 h 176"/>
              <a:gd name="T98" fmla="*/ 140 w 176"/>
              <a:gd name="T99" fmla="*/ 168 h 176"/>
              <a:gd name="T100" fmla="*/ 129 w 176"/>
              <a:gd name="T101" fmla="*/ 160 h 176"/>
              <a:gd name="T102" fmla="*/ 151 w 176"/>
              <a:gd name="T103" fmla="*/ 160 h 176"/>
              <a:gd name="T104" fmla="*/ 140 w 176"/>
              <a:gd name="T105" fmla="*/ 168 h 176"/>
              <a:gd name="T106" fmla="*/ 152 w 176"/>
              <a:gd name="T107" fmla="*/ 152 h 176"/>
              <a:gd name="T108" fmla="*/ 128 w 176"/>
              <a:gd name="T109" fmla="*/ 152 h 176"/>
              <a:gd name="T110" fmla="*/ 128 w 176"/>
              <a:gd name="T111" fmla="*/ 140 h 176"/>
              <a:gd name="T112" fmla="*/ 152 w 176"/>
              <a:gd name="T113" fmla="*/ 140 h 176"/>
              <a:gd name="T114" fmla="*/ 152 w 176"/>
              <a:gd name="T115" fmla="*/ 152 h 176"/>
              <a:gd name="T116" fmla="*/ 152 w 176"/>
              <a:gd name="T117" fmla="*/ 132 h 176"/>
              <a:gd name="T118" fmla="*/ 128 w 176"/>
              <a:gd name="T119" fmla="*/ 132 h 176"/>
              <a:gd name="T120" fmla="*/ 128 w 176"/>
              <a:gd name="T121" fmla="*/ 120 h 176"/>
              <a:gd name="T122" fmla="*/ 152 w 176"/>
              <a:gd name="T123" fmla="*/ 120 h 176"/>
              <a:gd name="T124" fmla="*/ 152 w 176"/>
              <a:gd name="T125" fmla="*/ 13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6" h="176">
                <a:moveTo>
                  <a:pt x="160" y="112"/>
                </a:moveTo>
                <a:cubicBezTo>
                  <a:pt x="160" y="72"/>
                  <a:pt x="160" y="72"/>
                  <a:pt x="160" y="72"/>
                </a:cubicBezTo>
                <a:cubicBezTo>
                  <a:pt x="160" y="32"/>
                  <a:pt x="128" y="0"/>
                  <a:pt x="88" y="0"/>
                </a:cubicBezTo>
                <a:cubicBezTo>
                  <a:pt x="48" y="0"/>
                  <a:pt x="16" y="32"/>
                  <a:pt x="16" y="72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7" y="112"/>
                  <a:pt x="0" y="119"/>
                  <a:pt x="0" y="128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16" y="160"/>
                  <a:pt x="16" y="160"/>
                  <a:pt x="16" y="160"/>
                </a:cubicBezTo>
                <a:cubicBezTo>
                  <a:pt x="18" y="169"/>
                  <a:pt x="26" y="176"/>
                  <a:pt x="36" y="176"/>
                </a:cubicBezTo>
                <a:cubicBezTo>
                  <a:pt x="47" y="176"/>
                  <a:pt x="56" y="167"/>
                  <a:pt x="56" y="156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05"/>
                  <a:pt x="47" y="96"/>
                  <a:pt x="36" y="96"/>
                </a:cubicBezTo>
                <a:cubicBezTo>
                  <a:pt x="31" y="96"/>
                  <a:pt x="27" y="98"/>
                  <a:pt x="24" y="100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37"/>
                  <a:pt x="53" y="8"/>
                  <a:pt x="88" y="8"/>
                </a:cubicBezTo>
                <a:cubicBezTo>
                  <a:pt x="123" y="8"/>
                  <a:pt x="152" y="37"/>
                  <a:pt x="152" y="72"/>
                </a:cubicBezTo>
                <a:cubicBezTo>
                  <a:pt x="152" y="100"/>
                  <a:pt x="152" y="100"/>
                  <a:pt x="152" y="100"/>
                </a:cubicBezTo>
                <a:cubicBezTo>
                  <a:pt x="149" y="98"/>
                  <a:pt x="145" y="96"/>
                  <a:pt x="140" y="96"/>
                </a:cubicBezTo>
                <a:cubicBezTo>
                  <a:pt x="129" y="96"/>
                  <a:pt x="120" y="105"/>
                  <a:pt x="120" y="116"/>
                </a:cubicBezTo>
                <a:cubicBezTo>
                  <a:pt x="120" y="156"/>
                  <a:pt x="120" y="156"/>
                  <a:pt x="120" y="156"/>
                </a:cubicBezTo>
                <a:cubicBezTo>
                  <a:pt x="120" y="167"/>
                  <a:pt x="129" y="176"/>
                  <a:pt x="140" y="176"/>
                </a:cubicBezTo>
                <a:cubicBezTo>
                  <a:pt x="150" y="176"/>
                  <a:pt x="158" y="169"/>
                  <a:pt x="160" y="160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169" y="160"/>
                  <a:pt x="176" y="153"/>
                  <a:pt x="176" y="144"/>
                </a:cubicBezTo>
                <a:cubicBezTo>
                  <a:pt x="176" y="128"/>
                  <a:pt x="176" y="128"/>
                  <a:pt x="176" y="128"/>
                </a:cubicBezTo>
                <a:cubicBezTo>
                  <a:pt x="176" y="119"/>
                  <a:pt x="169" y="112"/>
                  <a:pt x="160" y="112"/>
                </a:cubicBezTo>
                <a:close/>
                <a:moveTo>
                  <a:pt x="36" y="168"/>
                </a:moveTo>
                <a:cubicBezTo>
                  <a:pt x="31" y="168"/>
                  <a:pt x="26" y="165"/>
                  <a:pt x="25" y="160"/>
                </a:cubicBezTo>
                <a:cubicBezTo>
                  <a:pt x="47" y="160"/>
                  <a:pt x="47" y="160"/>
                  <a:pt x="47" y="160"/>
                </a:cubicBezTo>
                <a:cubicBezTo>
                  <a:pt x="46" y="165"/>
                  <a:pt x="41" y="168"/>
                  <a:pt x="36" y="168"/>
                </a:cubicBezTo>
                <a:close/>
                <a:moveTo>
                  <a:pt x="48" y="152"/>
                </a:moveTo>
                <a:cubicBezTo>
                  <a:pt x="24" y="152"/>
                  <a:pt x="24" y="152"/>
                  <a:pt x="24" y="152"/>
                </a:cubicBezTo>
                <a:cubicBezTo>
                  <a:pt x="24" y="140"/>
                  <a:pt x="24" y="140"/>
                  <a:pt x="24" y="140"/>
                </a:cubicBezTo>
                <a:cubicBezTo>
                  <a:pt x="48" y="140"/>
                  <a:pt x="48" y="140"/>
                  <a:pt x="48" y="140"/>
                </a:cubicBezTo>
                <a:lnTo>
                  <a:pt x="48" y="152"/>
                </a:lnTo>
                <a:close/>
                <a:moveTo>
                  <a:pt x="36" y="104"/>
                </a:moveTo>
                <a:cubicBezTo>
                  <a:pt x="41" y="104"/>
                  <a:pt x="46" y="107"/>
                  <a:pt x="47" y="112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26" y="107"/>
                  <a:pt x="31" y="104"/>
                  <a:pt x="36" y="104"/>
                </a:cubicBezTo>
                <a:close/>
                <a:moveTo>
                  <a:pt x="48" y="120"/>
                </a:moveTo>
                <a:cubicBezTo>
                  <a:pt x="48" y="132"/>
                  <a:pt x="48" y="132"/>
                  <a:pt x="48" y="132"/>
                </a:cubicBezTo>
                <a:cubicBezTo>
                  <a:pt x="24" y="132"/>
                  <a:pt x="24" y="132"/>
                  <a:pt x="24" y="132"/>
                </a:cubicBezTo>
                <a:cubicBezTo>
                  <a:pt x="24" y="120"/>
                  <a:pt x="24" y="120"/>
                  <a:pt x="24" y="120"/>
                </a:cubicBezTo>
                <a:lnTo>
                  <a:pt x="48" y="120"/>
                </a:lnTo>
                <a:close/>
                <a:moveTo>
                  <a:pt x="140" y="104"/>
                </a:moveTo>
                <a:cubicBezTo>
                  <a:pt x="145" y="104"/>
                  <a:pt x="150" y="107"/>
                  <a:pt x="151" y="112"/>
                </a:cubicBezTo>
                <a:cubicBezTo>
                  <a:pt x="129" y="112"/>
                  <a:pt x="129" y="112"/>
                  <a:pt x="129" y="112"/>
                </a:cubicBezTo>
                <a:cubicBezTo>
                  <a:pt x="130" y="107"/>
                  <a:pt x="135" y="104"/>
                  <a:pt x="140" y="104"/>
                </a:cubicBezTo>
                <a:close/>
                <a:moveTo>
                  <a:pt x="140" y="168"/>
                </a:moveTo>
                <a:cubicBezTo>
                  <a:pt x="135" y="168"/>
                  <a:pt x="130" y="165"/>
                  <a:pt x="129" y="160"/>
                </a:cubicBezTo>
                <a:cubicBezTo>
                  <a:pt x="151" y="160"/>
                  <a:pt x="151" y="160"/>
                  <a:pt x="151" y="160"/>
                </a:cubicBezTo>
                <a:cubicBezTo>
                  <a:pt x="150" y="165"/>
                  <a:pt x="145" y="168"/>
                  <a:pt x="140" y="168"/>
                </a:cubicBezTo>
                <a:close/>
                <a:moveTo>
                  <a:pt x="152" y="152"/>
                </a:moveTo>
                <a:cubicBezTo>
                  <a:pt x="128" y="152"/>
                  <a:pt x="128" y="152"/>
                  <a:pt x="128" y="152"/>
                </a:cubicBezTo>
                <a:cubicBezTo>
                  <a:pt x="128" y="140"/>
                  <a:pt x="128" y="140"/>
                  <a:pt x="128" y="140"/>
                </a:cubicBezTo>
                <a:cubicBezTo>
                  <a:pt x="152" y="140"/>
                  <a:pt x="152" y="140"/>
                  <a:pt x="152" y="140"/>
                </a:cubicBezTo>
                <a:lnTo>
                  <a:pt x="152" y="152"/>
                </a:lnTo>
                <a:close/>
                <a:moveTo>
                  <a:pt x="152" y="132"/>
                </a:moveTo>
                <a:cubicBezTo>
                  <a:pt x="128" y="132"/>
                  <a:pt x="128" y="132"/>
                  <a:pt x="128" y="132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52" y="120"/>
                  <a:pt x="152" y="120"/>
                  <a:pt x="152" y="120"/>
                </a:cubicBezTo>
                <a:lnTo>
                  <a:pt x="152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4" name="Freeform 621"/>
          <p:cNvSpPr>
            <a:spLocks noEditPoints="1"/>
          </p:cNvSpPr>
          <p:nvPr/>
        </p:nvSpPr>
        <p:spPr bwMode="auto">
          <a:xfrm>
            <a:off x="2816283" y="4968216"/>
            <a:ext cx="449925" cy="449925"/>
          </a:xfrm>
          <a:custGeom>
            <a:avLst/>
            <a:gdLst>
              <a:gd name="T0" fmla="*/ 160 w 176"/>
              <a:gd name="T1" fmla="*/ 52 h 176"/>
              <a:gd name="T2" fmla="*/ 160 w 176"/>
              <a:gd name="T3" fmla="*/ 12 h 176"/>
              <a:gd name="T4" fmla="*/ 148 w 176"/>
              <a:gd name="T5" fmla="*/ 0 h 176"/>
              <a:gd name="T6" fmla="*/ 136 w 176"/>
              <a:gd name="T7" fmla="*/ 12 h 176"/>
              <a:gd name="T8" fmla="*/ 136 w 176"/>
              <a:gd name="T9" fmla="*/ 15 h 176"/>
              <a:gd name="T10" fmla="*/ 20 w 176"/>
              <a:gd name="T11" fmla="*/ 49 h 176"/>
              <a:gd name="T12" fmla="*/ 16 w 176"/>
              <a:gd name="T13" fmla="*/ 48 h 176"/>
              <a:gd name="T14" fmla="*/ 8 w 176"/>
              <a:gd name="T15" fmla="*/ 48 h 176"/>
              <a:gd name="T16" fmla="*/ 0 w 176"/>
              <a:gd name="T17" fmla="*/ 56 h 176"/>
              <a:gd name="T18" fmla="*/ 0 w 176"/>
              <a:gd name="T19" fmla="*/ 96 h 176"/>
              <a:gd name="T20" fmla="*/ 8 w 176"/>
              <a:gd name="T21" fmla="*/ 104 h 176"/>
              <a:gd name="T22" fmla="*/ 16 w 176"/>
              <a:gd name="T23" fmla="*/ 104 h 176"/>
              <a:gd name="T24" fmla="*/ 20 w 176"/>
              <a:gd name="T25" fmla="*/ 103 h 176"/>
              <a:gd name="T26" fmla="*/ 25 w 176"/>
              <a:gd name="T27" fmla="*/ 104 h 176"/>
              <a:gd name="T28" fmla="*/ 40 w 176"/>
              <a:gd name="T29" fmla="*/ 173 h 176"/>
              <a:gd name="T30" fmla="*/ 40 w 176"/>
              <a:gd name="T31" fmla="*/ 173 h 176"/>
              <a:gd name="T32" fmla="*/ 44 w 176"/>
              <a:gd name="T33" fmla="*/ 176 h 176"/>
              <a:gd name="T34" fmla="*/ 76 w 176"/>
              <a:gd name="T35" fmla="*/ 176 h 176"/>
              <a:gd name="T36" fmla="*/ 80 w 176"/>
              <a:gd name="T37" fmla="*/ 172 h 176"/>
              <a:gd name="T38" fmla="*/ 80 w 176"/>
              <a:gd name="T39" fmla="*/ 171 h 176"/>
              <a:gd name="T40" fmla="*/ 80 w 176"/>
              <a:gd name="T41" fmla="*/ 171 h 176"/>
              <a:gd name="T42" fmla="*/ 67 w 176"/>
              <a:gd name="T43" fmla="*/ 117 h 176"/>
              <a:gd name="T44" fmla="*/ 136 w 176"/>
              <a:gd name="T45" fmla="*/ 137 h 176"/>
              <a:gd name="T46" fmla="*/ 136 w 176"/>
              <a:gd name="T47" fmla="*/ 140 h 176"/>
              <a:gd name="T48" fmla="*/ 148 w 176"/>
              <a:gd name="T49" fmla="*/ 152 h 176"/>
              <a:gd name="T50" fmla="*/ 160 w 176"/>
              <a:gd name="T51" fmla="*/ 140 h 176"/>
              <a:gd name="T52" fmla="*/ 160 w 176"/>
              <a:gd name="T53" fmla="*/ 100 h 176"/>
              <a:gd name="T54" fmla="*/ 176 w 176"/>
              <a:gd name="T55" fmla="*/ 84 h 176"/>
              <a:gd name="T56" fmla="*/ 176 w 176"/>
              <a:gd name="T57" fmla="*/ 68 h 176"/>
              <a:gd name="T58" fmla="*/ 160 w 176"/>
              <a:gd name="T59" fmla="*/ 52 h 176"/>
              <a:gd name="T60" fmla="*/ 16 w 176"/>
              <a:gd name="T61" fmla="*/ 96 h 176"/>
              <a:gd name="T62" fmla="*/ 8 w 176"/>
              <a:gd name="T63" fmla="*/ 96 h 176"/>
              <a:gd name="T64" fmla="*/ 8 w 176"/>
              <a:gd name="T65" fmla="*/ 56 h 176"/>
              <a:gd name="T66" fmla="*/ 16 w 176"/>
              <a:gd name="T67" fmla="*/ 56 h 176"/>
              <a:gd name="T68" fmla="*/ 16 w 176"/>
              <a:gd name="T69" fmla="*/ 96 h 176"/>
              <a:gd name="T70" fmla="*/ 71 w 176"/>
              <a:gd name="T71" fmla="*/ 168 h 176"/>
              <a:gd name="T72" fmla="*/ 47 w 176"/>
              <a:gd name="T73" fmla="*/ 168 h 176"/>
              <a:gd name="T74" fmla="*/ 45 w 176"/>
              <a:gd name="T75" fmla="*/ 160 h 176"/>
              <a:gd name="T76" fmla="*/ 69 w 176"/>
              <a:gd name="T77" fmla="*/ 160 h 176"/>
              <a:gd name="T78" fmla="*/ 71 w 176"/>
              <a:gd name="T79" fmla="*/ 168 h 176"/>
              <a:gd name="T80" fmla="*/ 67 w 176"/>
              <a:gd name="T81" fmla="*/ 152 h 176"/>
              <a:gd name="T82" fmla="*/ 44 w 176"/>
              <a:gd name="T83" fmla="*/ 152 h 176"/>
              <a:gd name="T84" fmla="*/ 34 w 176"/>
              <a:gd name="T85" fmla="*/ 107 h 176"/>
              <a:gd name="T86" fmla="*/ 58 w 176"/>
              <a:gd name="T87" fmla="*/ 114 h 176"/>
              <a:gd name="T88" fmla="*/ 67 w 176"/>
              <a:gd name="T89" fmla="*/ 152 h 176"/>
              <a:gd name="T90" fmla="*/ 136 w 176"/>
              <a:gd name="T91" fmla="*/ 129 h 176"/>
              <a:gd name="T92" fmla="*/ 24 w 176"/>
              <a:gd name="T93" fmla="*/ 96 h 176"/>
              <a:gd name="T94" fmla="*/ 24 w 176"/>
              <a:gd name="T95" fmla="*/ 56 h 176"/>
              <a:gd name="T96" fmla="*/ 136 w 176"/>
              <a:gd name="T97" fmla="*/ 23 h 176"/>
              <a:gd name="T98" fmla="*/ 136 w 176"/>
              <a:gd name="T99" fmla="*/ 129 h 176"/>
              <a:gd name="T100" fmla="*/ 152 w 176"/>
              <a:gd name="T101" fmla="*/ 140 h 176"/>
              <a:gd name="T102" fmla="*/ 148 w 176"/>
              <a:gd name="T103" fmla="*/ 144 h 176"/>
              <a:gd name="T104" fmla="*/ 144 w 176"/>
              <a:gd name="T105" fmla="*/ 140 h 176"/>
              <a:gd name="T106" fmla="*/ 144 w 176"/>
              <a:gd name="T107" fmla="*/ 12 h 176"/>
              <a:gd name="T108" fmla="*/ 148 w 176"/>
              <a:gd name="T109" fmla="*/ 8 h 176"/>
              <a:gd name="T110" fmla="*/ 152 w 176"/>
              <a:gd name="T111" fmla="*/ 12 h 176"/>
              <a:gd name="T112" fmla="*/ 152 w 176"/>
              <a:gd name="T113" fmla="*/ 140 h 176"/>
              <a:gd name="T114" fmla="*/ 168 w 176"/>
              <a:gd name="T115" fmla="*/ 84 h 176"/>
              <a:gd name="T116" fmla="*/ 160 w 176"/>
              <a:gd name="T117" fmla="*/ 92 h 176"/>
              <a:gd name="T118" fmla="*/ 160 w 176"/>
              <a:gd name="T119" fmla="*/ 60 h 176"/>
              <a:gd name="T120" fmla="*/ 168 w 176"/>
              <a:gd name="T121" fmla="*/ 68 h 176"/>
              <a:gd name="T122" fmla="*/ 168 w 176"/>
              <a:gd name="T123" fmla="*/ 8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6" h="176">
                <a:moveTo>
                  <a:pt x="160" y="52"/>
                </a:moveTo>
                <a:cubicBezTo>
                  <a:pt x="160" y="12"/>
                  <a:pt x="160" y="12"/>
                  <a:pt x="160" y="12"/>
                </a:cubicBezTo>
                <a:cubicBezTo>
                  <a:pt x="160" y="5"/>
                  <a:pt x="155" y="0"/>
                  <a:pt x="148" y="0"/>
                </a:cubicBezTo>
                <a:cubicBezTo>
                  <a:pt x="141" y="0"/>
                  <a:pt x="136" y="5"/>
                  <a:pt x="136" y="12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20" y="49"/>
                  <a:pt x="20" y="49"/>
                  <a:pt x="20" y="49"/>
                </a:cubicBezTo>
                <a:cubicBezTo>
                  <a:pt x="19" y="48"/>
                  <a:pt x="17" y="48"/>
                  <a:pt x="16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4" y="48"/>
                  <a:pt x="0" y="52"/>
                  <a:pt x="0" y="5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0"/>
                  <a:pt x="4" y="104"/>
                  <a:pt x="8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7" y="104"/>
                  <a:pt x="19" y="104"/>
                  <a:pt x="20" y="103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40" y="173"/>
                  <a:pt x="40" y="173"/>
                  <a:pt x="40" y="173"/>
                </a:cubicBezTo>
                <a:cubicBezTo>
                  <a:pt x="40" y="173"/>
                  <a:pt x="40" y="173"/>
                  <a:pt x="40" y="173"/>
                </a:cubicBezTo>
                <a:cubicBezTo>
                  <a:pt x="41" y="175"/>
                  <a:pt x="42" y="176"/>
                  <a:pt x="44" y="176"/>
                </a:cubicBezTo>
                <a:cubicBezTo>
                  <a:pt x="76" y="176"/>
                  <a:pt x="76" y="176"/>
                  <a:pt x="76" y="176"/>
                </a:cubicBezTo>
                <a:cubicBezTo>
                  <a:pt x="78" y="176"/>
                  <a:pt x="80" y="174"/>
                  <a:pt x="80" y="172"/>
                </a:cubicBezTo>
                <a:cubicBezTo>
                  <a:pt x="80" y="172"/>
                  <a:pt x="80" y="171"/>
                  <a:pt x="80" y="171"/>
                </a:cubicBezTo>
                <a:cubicBezTo>
                  <a:pt x="80" y="171"/>
                  <a:pt x="80" y="171"/>
                  <a:pt x="80" y="171"/>
                </a:cubicBezTo>
                <a:cubicBezTo>
                  <a:pt x="67" y="117"/>
                  <a:pt x="67" y="117"/>
                  <a:pt x="67" y="117"/>
                </a:cubicBezTo>
                <a:cubicBezTo>
                  <a:pt x="136" y="137"/>
                  <a:pt x="136" y="137"/>
                  <a:pt x="136" y="137"/>
                </a:cubicBezTo>
                <a:cubicBezTo>
                  <a:pt x="136" y="140"/>
                  <a:pt x="136" y="140"/>
                  <a:pt x="136" y="140"/>
                </a:cubicBezTo>
                <a:cubicBezTo>
                  <a:pt x="136" y="147"/>
                  <a:pt x="141" y="152"/>
                  <a:pt x="148" y="152"/>
                </a:cubicBezTo>
                <a:cubicBezTo>
                  <a:pt x="155" y="152"/>
                  <a:pt x="160" y="147"/>
                  <a:pt x="160" y="140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9" y="100"/>
                  <a:pt x="176" y="93"/>
                  <a:pt x="176" y="84"/>
                </a:cubicBezTo>
                <a:cubicBezTo>
                  <a:pt x="176" y="68"/>
                  <a:pt x="176" y="68"/>
                  <a:pt x="176" y="68"/>
                </a:cubicBezTo>
                <a:cubicBezTo>
                  <a:pt x="176" y="59"/>
                  <a:pt x="169" y="52"/>
                  <a:pt x="160" y="52"/>
                </a:cubicBezTo>
                <a:close/>
                <a:moveTo>
                  <a:pt x="16" y="96"/>
                </a:moveTo>
                <a:cubicBezTo>
                  <a:pt x="8" y="96"/>
                  <a:pt x="8" y="96"/>
                  <a:pt x="8" y="96"/>
                </a:cubicBezTo>
                <a:cubicBezTo>
                  <a:pt x="8" y="56"/>
                  <a:pt x="8" y="56"/>
                  <a:pt x="8" y="56"/>
                </a:cubicBezTo>
                <a:cubicBezTo>
                  <a:pt x="16" y="56"/>
                  <a:pt x="16" y="56"/>
                  <a:pt x="16" y="56"/>
                </a:cubicBezTo>
                <a:lnTo>
                  <a:pt x="16" y="96"/>
                </a:lnTo>
                <a:close/>
                <a:moveTo>
                  <a:pt x="71" y="168"/>
                </a:moveTo>
                <a:cubicBezTo>
                  <a:pt x="47" y="168"/>
                  <a:pt x="47" y="168"/>
                  <a:pt x="47" y="168"/>
                </a:cubicBezTo>
                <a:cubicBezTo>
                  <a:pt x="45" y="160"/>
                  <a:pt x="45" y="160"/>
                  <a:pt x="45" y="160"/>
                </a:cubicBezTo>
                <a:cubicBezTo>
                  <a:pt x="69" y="160"/>
                  <a:pt x="69" y="160"/>
                  <a:pt x="69" y="160"/>
                </a:cubicBezTo>
                <a:lnTo>
                  <a:pt x="71" y="168"/>
                </a:lnTo>
                <a:close/>
                <a:moveTo>
                  <a:pt x="67" y="152"/>
                </a:moveTo>
                <a:cubicBezTo>
                  <a:pt x="44" y="152"/>
                  <a:pt x="44" y="152"/>
                  <a:pt x="44" y="152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58" y="114"/>
                  <a:pt x="58" y="114"/>
                  <a:pt x="58" y="114"/>
                </a:cubicBezTo>
                <a:lnTo>
                  <a:pt x="67" y="152"/>
                </a:lnTo>
                <a:close/>
                <a:moveTo>
                  <a:pt x="136" y="129"/>
                </a:moveTo>
                <a:cubicBezTo>
                  <a:pt x="24" y="96"/>
                  <a:pt x="24" y="96"/>
                  <a:pt x="24" y="96"/>
                </a:cubicBezTo>
                <a:cubicBezTo>
                  <a:pt x="24" y="56"/>
                  <a:pt x="24" y="56"/>
                  <a:pt x="24" y="56"/>
                </a:cubicBezTo>
                <a:cubicBezTo>
                  <a:pt x="136" y="23"/>
                  <a:pt x="136" y="23"/>
                  <a:pt x="136" y="23"/>
                </a:cubicBezTo>
                <a:lnTo>
                  <a:pt x="136" y="129"/>
                </a:lnTo>
                <a:close/>
                <a:moveTo>
                  <a:pt x="152" y="140"/>
                </a:moveTo>
                <a:cubicBezTo>
                  <a:pt x="152" y="142"/>
                  <a:pt x="150" y="144"/>
                  <a:pt x="148" y="144"/>
                </a:cubicBezTo>
                <a:cubicBezTo>
                  <a:pt x="146" y="144"/>
                  <a:pt x="144" y="142"/>
                  <a:pt x="144" y="140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6" y="8"/>
                  <a:pt x="148" y="8"/>
                </a:cubicBezTo>
                <a:cubicBezTo>
                  <a:pt x="150" y="8"/>
                  <a:pt x="152" y="10"/>
                  <a:pt x="152" y="12"/>
                </a:cubicBezTo>
                <a:lnTo>
                  <a:pt x="152" y="140"/>
                </a:lnTo>
                <a:close/>
                <a:moveTo>
                  <a:pt x="168" y="84"/>
                </a:moveTo>
                <a:cubicBezTo>
                  <a:pt x="168" y="88"/>
                  <a:pt x="164" y="92"/>
                  <a:pt x="160" y="92"/>
                </a:cubicBezTo>
                <a:cubicBezTo>
                  <a:pt x="160" y="60"/>
                  <a:pt x="160" y="60"/>
                  <a:pt x="160" y="60"/>
                </a:cubicBezTo>
                <a:cubicBezTo>
                  <a:pt x="164" y="60"/>
                  <a:pt x="168" y="64"/>
                  <a:pt x="168" y="68"/>
                </a:cubicBezTo>
                <a:lnTo>
                  <a:pt x="168" y="8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5" name="Freeform 622"/>
          <p:cNvSpPr>
            <a:spLocks noEditPoints="1"/>
          </p:cNvSpPr>
          <p:nvPr/>
        </p:nvSpPr>
        <p:spPr bwMode="auto">
          <a:xfrm>
            <a:off x="3692453" y="4968216"/>
            <a:ext cx="449925" cy="449925"/>
          </a:xfrm>
          <a:custGeom>
            <a:avLst/>
            <a:gdLst>
              <a:gd name="T0" fmla="*/ 152 w 176"/>
              <a:gd name="T1" fmla="*/ 12 h 176"/>
              <a:gd name="T2" fmla="*/ 128 w 176"/>
              <a:gd name="T3" fmla="*/ 12 h 176"/>
              <a:gd name="T4" fmla="*/ 67 w 176"/>
              <a:gd name="T5" fmla="*/ 33 h 176"/>
              <a:gd name="T6" fmla="*/ 0 w 176"/>
              <a:gd name="T7" fmla="*/ 48 h 176"/>
              <a:gd name="T8" fmla="*/ 8 w 176"/>
              <a:gd name="T9" fmla="*/ 112 h 176"/>
              <a:gd name="T10" fmla="*/ 48 w 176"/>
              <a:gd name="T11" fmla="*/ 173 h 176"/>
              <a:gd name="T12" fmla="*/ 52 w 176"/>
              <a:gd name="T13" fmla="*/ 176 h 176"/>
              <a:gd name="T14" fmla="*/ 88 w 176"/>
              <a:gd name="T15" fmla="*/ 172 h 176"/>
              <a:gd name="T16" fmla="*/ 88 w 176"/>
              <a:gd name="T17" fmla="*/ 171 h 176"/>
              <a:gd name="T18" fmla="*/ 128 w 176"/>
              <a:gd name="T19" fmla="*/ 137 h 176"/>
              <a:gd name="T20" fmla="*/ 140 w 176"/>
              <a:gd name="T21" fmla="*/ 152 h 176"/>
              <a:gd name="T22" fmla="*/ 152 w 176"/>
              <a:gd name="T23" fmla="*/ 100 h 176"/>
              <a:gd name="T24" fmla="*/ 152 w 176"/>
              <a:gd name="T25" fmla="*/ 52 h 176"/>
              <a:gd name="T26" fmla="*/ 8 w 176"/>
              <a:gd name="T27" fmla="*/ 88 h 176"/>
              <a:gd name="T28" fmla="*/ 32 w 176"/>
              <a:gd name="T29" fmla="*/ 84 h 176"/>
              <a:gd name="T30" fmla="*/ 8 w 176"/>
              <a:gd name="T31" fmla="*/ 80 h 176"/>
              <a:gd name="T32" fmla="*/ 20 w 176"/>
              <a:gd name="T33" fmla="*/ 72 h 176"/>
              <a:gd name="T34" fmla="*/ 20 w 176"/>
              <a:gd name="T35" fmla="*/ 64 h 176"/>
              <a:gd name="T36" fmla="*/ 8 w 176"/>
              <a:gd name="T37" fmla="*/ 48 h 176"/>
              <a:gd name="T38" fmla="*/ 64 w 176"/>
              <a:gd name="T39" fmla="*/ 110 h 176"/>
              <a:gd name="T40" fmla="*/ 52 w 176"/>
              <a:gd name="T41" fmla="*/ 152 h 176"/>
              <a:gd name="T42" fmla="*/ 67 w 176"/>
              <a:gd name="T43" fmla="*/ 119 h 176"/>
              <a:gd name="T44" fmla="*/ 75 w 176"/>
              <a:gd name="T45" fmla="*/ 152 h 176"/>
              <a:gd name="T46" fmla="*/ 77 w 176"/>
              <a:gd name="T47" fmla="*/ 160 h 176"/>
              <a:gd name="T48" fmla="*/ 55 w 176"/>
              <a:gd name="T49" fmla="*/ 168 h 176"/>
              <a:gd name="T50" fmla="*/ 77 w 176"/>
              <a:gd name="T51" fmla="*/ 160 h 176"/>
              <a:gd name="T52" fmla="*/ 72 w 176"/>
              <a:gd name="T53" fmla="*/ 112 h 176"/>
              <a:gd name="T54" fmla="*/ 128 w 176"/>
              <a:gd name="T55" fmla="*/ 23 h 176"/>
              <a:gd name="T56" fmla="*/ 144 w 176"/>
              <a:gd name="T57" fmla="*/ 140 h 176"/>
              <a:gd name="T58" fmla="*/ 136 w 176"/>
              <a:gd name="T59" fmla="*/ 140 h 176"/>
              <a:gd name="T60" fmla="*/ 140 w 176"/>
              <a:gd name="T61" fmla="*/ 8 h 176"/>
              <a:gd name="T62" fmla="*/ 144 w 176"/>
              <a:gd name="T63" fmla="*/ 140 h 176"/>
              <a:gd name="T64" fmla="*/ 152 w 176"/>
              <a:gd name="T65" fmla="*/ 60 h 176"/>
              <a:gd name="T66" fmla="*/ 152 w 176"/>
              <a:gd name="T67" fmla="*/ 9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76" h="176">
                <a:moveTo>
                  <a:pt x="152" y="52"/>
                </a:moveTo>
                <a:cubicBezTo>
                  <a:pt x="152" y="12"/>
                  <a:pt x="152" y="12"/>
                  <a:pt x="152" y="12"/>
                </a:cubicBezTo>
                <a:cubicBezTo>
                  <a:pt x="152" y="5"/>
                  <a:pt x="147" y="0"/>
                  <a:pt x="140" y="0"/>
                </a:cubicBezTo>
                <a:cubicBezTo>
                  <a:pt x="133" y="0"/>
                  <a:pt x="128" y="5"/>
                  <a:pt x="128" y="12"/>
                </a:cubicBezTo>
                <a:cubicBezTo>
                  <a:pt x="128" y="15"/>
                  <a:pt x="128" y="15"/>
                  <a:pt x="128" y="15"/>
                </a:cubicBezTo>
                <a:cubicBezTo>
                  <a:pt x="67" y="33"/>
                  <a:pt x="67" y="33"/>
                  <a:pt x="67" y="33"/>
                </a:cubicBezTo>
                <a:cubicBezTo>
                  <a:pt x="8" y="40"/>
                  <a:pt x="8" y="40"/>
                  <a:pt x="8" y="40"/>
                </a:cubicBezTo>
                <a:cubicBezTo>
                  <a:pt x="4" y="40"/>
                  <a:pt x="0" y="44"/>
                  <a:pt x="0" y="48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8"/>
                  <a:pt x="4" y="112"/>
                  <a:pt x="8" y="112"/>
                </a:cubicBezTo>
                <a:cubicBezTo>
                  <a:pt x="35" y="115"/>
                  <a:pt x="35" y="115"/>
                  <a:pt x="35" y="115"/>
                </a:cubicBezTo>
                <a:cubicBezTo>
                  <a:pt x="48" y="173"/>
                  <a:pt x="48" y="173"/>
                  <a:pt x="48" y="173"/>
                </a:cubicBezTo>
                <a:cubicBezTo>
                  <a:pt x="48" y="173"/>
                  <a:pt x="48" y="173"/>
                  <a:pt x="48" y="173"/>
                </a:cubicBezTo>
                <a:cubicBezTo>
                  <a:pt x="49" y="175"/>
                  <a:pt x="50" y="176"/>
                  <a:pt x="52" y="176"/>
                </a:cubicBezTo>
                <a:cubicBezTo>
                  <a:pt x="84" y="176"/>
                  <a:pt x="84" y="176"/>
                  <a:pt x="84" y="176"/>
                </a:cubicBezTo>
                <a:cubicBezTo>
                  <a:pt x="86" y="176"/>
                  <a:pt x="88" y="174"/>
                  <a:pt x="88" y="172"/>
                </a:cubicBezTo>
                <a:cubicBezTo>
                  <a:pt x="88" y="172"/>
                  <a:pt x="88" y="171"/>
                  <a:pt x="88" y="171"/>
                </a:cubicBezTo>
                <a:cubicBezTo>
                  <a:pt x="88" y="171"/>
                  <a:pt x="88" y="171"/>
                  <a:pt x="88" y="171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128" y="137"/>
                  <a:pt x="128" y="137"/>
                  <a:pt x="128" y="137"/>
                </a:cubicBezTo>
                <a:cubicBezTo>
                  <a:pt x="128" y="140"/>
                  <a:pt x="128" y="140"/>
                  <a:pt x="128" y="140"/>
                </a:cubicBezTo>
                <a:cubicBezTo>
                  <a:pt x="128" y="147"/>
                  <a:pt x="133" y="152"/>
                  <a:pt x="140" y="152"/>
                </a:cubicBezTo>
                <a:cubicBezTo>
                  <a:pt x="147" y="152"/>
                  <a:pt x="152" y="147"/>
                  <a:pt x="152" y="140"/>
                </a:cubicBezTo>
                <a:cubicBezTo>
                  <a:pt x="152" y="100"/>
                  <a:pt x="152" y="100"/>
                  <a:pt x="152" y="100"/>
                </a:cubicBezTo>
                <a:cubicBezTo>
                  <a:pt x="165" y="100"/>
                  <a:pt x="176" y="89"/>
                  <a:pt x="176" y="76"/>
                </a:cubicBezTo>
                <a:cubicBezTo>
                  <a:pt x="176" y="63"/>
                  <a:pt x="165" y="52"/>
                  <a:pt x="152" y="52"/>
                </a:cubicBezTo>
                <a:close/>
                <a:moveTo>
                  <a:pt x="8" y="104"/>
                </a:moveTo>
                <a:cubicBezTo>
                  <a:pt x="8" y="88"/>
                  <a:pt x="8" y="88"/>
                  <a:pt x="8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30" y="88"/>
                  <a:pt x="32" y="86"/>
                  <a:pt x="32" y="84"/>
                </a:cubicBezTo>
                <a:cubicBezTo>
                  <a:pt x="32" y="82"/>
                  <a:pt x="30" y="80"/>
                  <a:pt x="28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2"/>
                  <a:pt x="8" y="72"/>
                  <a:pt x="8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2" y="72"/>
                  <a:pt x="24" y="70"/>
                  <a:pt x="24" y="68"/>
                </a:cubicBezTo>
                <a:cubicBezTo>
                  <a:pt x="24" y="66"/>
                  <a:pt x="22" y="64"/>
                  <a:pt x="20" y="64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48"/>
                  <a:pt x="8" y="48"/>
                  <a:pt x="8" y="48"/>
                </a:cubicBezTo>
                <a:cubicBezTo>
                  <a:pt x="64" y="42"/>
                  <a:pt x="64" y="42"/>
                  <a:pt x="64" y="42"/>
                </a:cubicBezTo>
                <a:cubicBezTo>
                  <a:pt x="64" y="110"/>
                  <a:pt x="64" y="110"/>
                  <a:pt x="64" y="110"/>
                </a:cubicBezTo>
                <a:lnTo>
                  <a:pt x="8" y="104"/>
                </a:lnTo>
                <a:close/>
                <a:moveTo>
                  <a:pt x="52" y="152"/>
                </a:moveTo>
                <a:cubicBezTo>
                  <a:pt x="44" y="116"/>
                  <a:pt x="44" y="116"/>
                  <a:pt x="44" y="116"/>
                </a:cubicBezTo>
                <a:cubicBezTo>
                  <a:pt x="67" y="119"/>
                  <a:pt x="67" y="119"/>
                  <a:pt x="67" y="119"/>
                </a:cubicBezTo>
                <a:cubicBezTo>
                  <a:pt x="68" y="119"/>
                  <a:pt x="68" y="119"/>
                  <a:pt x="68" y="119"/>
                </a:cubicBezTo>
                <a:cubicBezTo>
                  <a:pt x="75" y="152"/>
                  <a:pt x="75" y="152"/>
                  <a:pt x="75" y="152"/>
                </a:cubicBezTo>
                <a:lnTo>
                  <a:pt x="52" y="152"/>
                </a:lnTo>
                <a:close/>
                <a:moveTo>
                  <a:pt x="77" y="160"/>
                </a:moveTo>
                <a:cubicBezTo>
                  <a:pt x="79" y="168"/>
                  <a:pt x="79" y="168"/>
                  <a:pt x="79" y="168"/>
                </a:cubicBezTo>
                <a:cubicBezTo>
                  <a:pt x="55" y="168"/>
                  <a:pt x="55" y="168"/>
                  <a:pt x="55" y="168"/>
                </a:cubicBezTo>
                <a:cubicBezTo>
                  <a:pt x="53" y="160"/>
                  <a:pt x="53" y="160"/>
                  <a:pt x="53" y="160"/>
                </a:cubicBezTo>
                <a:lnTo>
                  <a:pt x="77" y="160"/>
                </a:lnTo>
                <a:close/>
                <a:moveTo>
                  <a:pt x="128" y="129"/>
                </a:moveTo>
                <a:cubicBezTo>
                  <a:pt x="72" y="112"/>
                  <a:pt x="72" y="112"/>
                  <a:pt x="72" y="112"/>
                </a:cubicBezTo>
                <a:cubicBezTo>
                  <a:pt x="72" y="40"/>
                  <a:pt x="72" y="40"/>
                  <a:pt x="72" y="40"/>
                </a:cubicBezTo>
                <a:cubicBezTo>
                  <a:pt x="128" y="23"/>
                  <a:pt x="128" y="23"/>
                  <a:pt x="128" y="23"/>
                </a:cubicBezTo>
                <a:lnTo>
                  <a:pt x="128" y="129"/>
                </a:lnTo>
                <a:close/>
                <a:moveTo>
                  <a:pt x="144" y="140"/>
                </a:moveTo>
                <a:cubicBezTo>
                  <a:pt x="144" y="142"/>
                  <a:pt x="142" y="144"/>
                  <a:pt x="140" y="144"/>
                </a:cubicBezTo>
                <a:cubicBezTo>
                  <a:pt x="138" y="144"/>
                  <a:pt x="136" y="142"/>
                  <a:pt x="136" y="140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6" y="10"/>
                  <a:pt x="138" y="8"/>
                  <a:pt x="140" y="8"/>
                </a:cubicBezTo>
                <a:cubicBezTo>
                  <a:pt x="142" y="8"/>
                  <a:pt x="144" y="10"/>
                  <a:pt x="144" y="12"/>
                </a:cubicBezTo>
                <a:lnTo>
                  <a:pt x="144" y="140"/>
                </a:lnTo>
                <a:close/>
                <a:moveTo>
                  <a:pt x="152" y="92"/>
                </a:moveTo>
                <a:cubicBezTo>
                  <a:pt x="152" y="60"/>
                  <a:pt x="152" y="60"/>
                  <a:pt x="152" y="60"/>
                </a:cubicBezTo>
                <a:cubicBezTo>
                  <a:pt x="161" y="60"/>
                  <a:pt x="168" y="67"/>
                  <a:pt x="168" y="76"/>
                </a:cubicBezTo>
                <a:cubicBezTo>
                  <a:pt x="168" y="85"/>
                  <a:pt x="161" y="92"/>
                  <a:pt x="152" y="9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6" name="Freeform 623"/>
          <p:cNvSpPr>
            <a:spLocks noEditPoints="1"/>
          </p:cNvSpPr>
          <p:nvPr/>
        </p:nvSpPr>
        <p:spPr bwMode="auto">
          <a:xfrm>
            <a:off x="4556785" y="4980053"/>
            <a:ext cx="461768" cy="426245"/>
          </a:xfrm>
          <a:custGeom>
            <a:avLst/>
            <a:gdLst>
              <a:gd name="T0" fmla="*/ 160 w 176"/>
              <a:gd name="T1" fmla="*/ 56 h 160"/>
              <a:gd name="T2" fmla="*/ 160 w 176"/>
              <a:gd name="T3" fmla="*/ 12 h 160"/>
              <a:gd name="T4" fmla="*/ 148 w 176"/>
              <a:gd name="T5" fmla="*/ 0 h 160"/>
              <a:gd name="T6" fmla="*/ 136 w 176"/>
              <a:gd name="T7" fmla="*/ 12 h 160"/>
              <a:gd name="T8" fmla="*/ 136 w 176"/>
              <a:gd name="T9" fmla="*/ 15 h 160"/>
              <a:gd name="T10" fmla="*/ 20 w 176"/>
              <a:gd name="T11" fmla="*/ 53 h 160"/>
              <a:gd name="T12" fmla="*/ 16 w 176"/>
              <a:gd name="T13" fmla="*/ 52 h 160"/>
              <a:gd name="T14" fmla="*/ 8 w 176"/>
              <a:gd name="T15" fmla="*/ 52 h 160"/>
              <a:gd name="T16" fmla="*/ 0 w 176"/>
              <a:gd name="T17" fmla="*/ 60 h 160"/>
              <a:gd name="T18" fmla="*/ 0 w 176"/>
              <a:gd name="T19" fmla="*/ 100 h 160"/>
              <a:gd name="T20" fmla="*/ 8 w 176"/>
              <a:gd name="T21" fmla="*/ 108 h 160"/>
              <a:gd name="T22" fmla="*/ 16 w 176"/>
              <a:gd name="T23" fmla="*/ 108 h 160"/>
              <a:gd name="T24" fmla="*/ 20 w 176"/>
              <a:gd name="T25" fmla="*/ 107 h 160"/>
              <a:gd name="T26" fmla="*/ 38 w 176"/>
              <a:gd name="T27" fmla="*/ 113 h 160"/>
              <a:gd name="T28" fmla="*/ 37 w 176"/>
              <a:gd name="T29" fmla="*/ 118 h 160"/>
              <a:gd name="T30" fmla="*/ 47 w 176"/>
              <a:gd name="T31" fmla="*/ 138 h 160"/>
              <a:gd name="T32" fmla="*/ 89 w 176"/>
              <a:gd name="T33" fmla="*/ 152 h 160"/>
              <a:gd name="T34" fmla="*/ 109 w 176"/>
              <a:gd name="T35" fmla="*/ 141 h 160"/>
              <a:gd name="T36" fmla="*/ 111 w 176"/>
              <a:gd name="T37" fmla="*/ 137 h 160"/>
              <a:gd name="T38" fmla="*/ 136 w 176"/>
              <a:gd name="T39" fmla="*/ 145 h 160"/>
              <a:gd name="T40" fmla="*/ 136 w 176"/>
              <a:gd name="T41" fmla="*/ 148 h 160"/>
              <a:gd name="T42" fmla="*/ 148 w 176"/>
              <a:gd name="T43" fmla="*/ 160 h 160"/>
              <a:gd name="T44" fmla="*/ 160 w 176"/>
              <a:gd name="T45" fmla="*/ 148 h 160"/>
              <a:gd name="T46" fmla="*/ 160 w 176"/>
              <a:gd name="T47" fmla="*/ 104 h 160"/>
              <a:gd name="T48" fmla="*/ 176 w 176"/>
              <a:gd name="T49" fmla="*/ 88 h 160"/>
              <a:gd name="T50" fmla="*/ 176 w 176"/>
              <a:gd name="T51" fmla="*/ 72 h 160"/>
              <a:gd name="T52" fmla="*/ 160 w 176"/>
              <a:gd name="T53" fmla="*/ 56 h 160"/>
              <a:gd name="T54" fmla="*/ 16 w 176"/>
              <a:gd name="T55" fmla="*/ 100 h 160"/>
              <a:gd name="T56" fmla="*/ 8 w 176"/>
              <a:gd name="T57" fmla="*/ 100 h 160"/>
              <a:gd name="T58" fmla="*/ 8 w 176"/>
              <a:gd name="T59" fmla="*/ 60 h 160"/>
              <a:gd name="T60" fmla="*/ 16 w 176"/>
              <a:gd name="T61" fmla="*/ 60 h 160"/>
              <a:gd name="T62" fmla="*/ 16 w 176"/>
              <a:gd name="T63" fmla="*/ 100 h 160"/>
              <a:gd name="T64" fmla="*/ 102 w 176"/>
              <a:gd name="T65" fmla="*/ 139 h 160"/>
              <a:gd name="T66" fmla="*/ 92 w 176"/>
              <a:gd name="T67" fmla="*/ 144 h 160"/>
              <a:gd name="T68" fmla="*/ 50 w 176"/>
              <a:gd name="T69" fmla="*/ 131 h 160"/>
              <a:gd name="T70" fmla="*/ 45 w 176"/>
              <a:gd name="T71" fmla="*/ 121 h 160"/>
              <a:gd name="T72" fmla="*/ 46 w 176"/>
              <a:gd name="T73" fmla="*/ 116 h 160"/>
              <a:gd name="T74" fmla="*/ 103 w 176"/>
              <a:gd name="T75" fmla="*/ 134 h 160"/>
              <a:gd name="T76" fmla="*/ 102 w 176"/>
              <a:gd name="T77" fmla="*/ 139 h 160"/>
              <a:gd name="T78" fmla="*/ 136 w 176"/>
              <a:gd name="T79" fmla="*/ 136 h 160"/>
              <a:gd name="T80" fmla="*/ 24 w 176"/>
              <a:gd name="T81" fmla="*/ 100 h 160"/>
              <a:gd name="T82" fmla="*/ 24 w 176"/>
              <a:gd name="T83" fmla="*/ 100 h 160"/>
              <a:gd name="T84" fmla="*/ 24 w 176"/>
              <a:gd name="T85" fmla="*/ 60 h 160"/>
              <a:gd name="T86" fmla="*/ 24 w 176"/>
              <a:gd name="T87" fmla="*/ 60 h 160"/>
              <a:gd name="T88" fmla="*/ 136 w 176"/>
              <a:gd name="T89" fmla="*/ 24 h 160"/>
              <a:gd name="T90" fmla="*/ 136 w 176"/>
              <a:gd name="T91" fmla="*/ 136 h 160"/>
              <a:gd name="T92" fmla="*/ 152 w 176"/>
              <a:gd name="T93" fmla="*/ 148 h 160"/>
              <a:gd name="T94" fmla="*/ 148 w 176"/>
              <a:gd name="T95" fmla="*/ 152 h 160"/>
              <a:gd name="T96" fmla="*/ 144 w 176"/>
              <a:gd name="T97" fmla="*/ 148 h 160"/>
              <a:gd name="T98" fmla="*/ 144 w 176"/>
              <a:gd name="T99" fmla="*/ 12 h 160"/>
              <a:gd name="T100" fmla="*/ 148 w 176"/>
              <a:gd name="T101" fmla="*/ 8 h 160"/>
              <a:gd name="T102" fmla="*/ 152 w 176"/>
              <a:gd name="T103" fmla="*/ 12 h 160"/>
              <a:gd name="T104" fmla="*/ 152 w 176"/>
              <a:gd name="T105" fmla="*/ 148 h 160"/>
              <a:gd name="T106" fmla="*/ 168 w 176"/>
              <a:gd name="T107" fmla="*/ 88 h 160"/>
              <a:gd name="T108" fmla="*/ 160 w 176"/>
              <a:gd name="T109" fmla="*/ 96 h 160"/>
              <a:gd name="T110" fmla="*/ 160 w 176"/>
              <a:gd name="T111" fmla="*/ 64 h 160"/>
              <a:gd name="T112" fmla="*/ 168 w 176"/>
              <a:gd name="T113" fmla="*/ 72 h 160"/>
              <a:gd name="T114" fmla="*/ 168 w 176"/>
              <a:gd name="T115" fmla="*/ 88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76" h="160">
                <a:moveTo>
                  <a:pt x="160" y="56"/>
                </a:moveTo>
                <a:cubicBezTo>
                  <a:pt x="160" y="12"/>
                  <a:pt x="160" y="12"/>
                  <a:pt x="160" y="12"/>
                </a:cubicBezTo>
                <a:cubicBezTo>
                  <a:pt x="160" y="5"/>
                  <a:pt x="155" y="0"/>
                  <a:pt x="148" y="0"/>
                </a:cubicBezTo>
                <a:cubicBezTo>
                  <a:pt x="141" y="0"/>
                  <a:pt x="136" y="5"/>
                  <a:pt x="136" y="12"/>
                </a:cubicBezTo>
                <a:cubicBezTo>
                  <a:pt x="136" y="15"/>
                  <a:pt x="136" y="15"/>
                  <a:pt x="136" y="15"/>
                </a:cubicBezTo>
                <a:cubicBezTo>
                  <a:pt x="20" y="53"/>
                  <a:pt x="20" y="53"/>
                  <a:pt x="20" y="53"/>
                </a:cubicBezTo>
                <a:cubicBezTo>
                  <a:pt x="19" y="52"/>
                  <a:pt x="17" y="52"/>
                  <a:pt x="16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4" y="52"/>
                  <a:pt x="0" y="56"/>
                  <a:pt x="0" y="60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4"/>
                  <a:pt x="4" y="108"/>
                  <a:pt x="8" y="108"/>
                </a:cubicBezTo>
                <a:cubicBezTo>
                  <a:pt x="16" y="108"/>
                  <a:pt x="16" y="108"/>
                  <a:pt x="16" y="108"/>
                </a:cubicBezTo>
                <a:cubicBezTo>
                  <a:pt x="17" y="108"/>
                  <a:pt x="19" y="108"/>
                  <a:pt x="20" y="107"/>
                </a:cubicBezTo>
                <a:cubicBezTo>
                  <a:pt x="38" y="113"/>
                  <a:pt x="38" y="113"/>
                  <a:pt x="38" y="113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4" y="126"/>
                  <a:pt x="39" y="135"/>
                  <a:pt x="47" y="138"/>
                </a:cubicBezTo>
                <a:cubicBezTo>
                  <a:pt x="89" y="152"/>
                  <a:pt x="89" y="152"/>
                  <a:pt x="89" y="152"/>
                </a:cubicBezTo>
                <a:cubicBezTo>
                  <a:pt x="98" y="154"/>
                  <a:pt x="107" y="150"/>
                  <a:pt x="109" y="141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36" y="145"/>
                  <a:pt x="136" y="145"/>
                  <a:pt x="136" y="145"/>
                </a:cubicBezTo>
                <a:cubicBezTo>
                  <a:pt x="136" y="148"/>
                  <a:pt x="136" y="148"/>
                  <a:pt x="136" y="148"/>
                </a:cubicBezTo>
                <a:cubicBezTo>
                  <a:pt x="136" y="155"/>
                  <a:pt x="141" y="160"/>
                  <a:pt x="148" y="160"/>
                </a:cubicBezTo>
                <a:cubicBezTo>
                  <a:pt x="155" y="160"/>
                  <a:pt x="160" y="155"/>
                  <a:pt x="160" y="148"/>
                </a:cubicBezTo>
                <a:cubicBezTo>
                  <a:pt x="160" y="104"/>
                  <a:pt x="160" y="104"/>
                  <a:pt x="160" y="104"/>
                </a:cubicBezTo>
                <a:cubicBezTo>
                  <a:pt x="169" y="104"/>
                  <a:pt x="176" y="97"/>
                  <a:pt x="176" y="88"/>
                </a:cubicBezTo>
                <a:cubicBezTo>
                  <a:pt x="176" y="72"/>
                  <a:pt x="176" y="72"/>
                  <a:pt x="176" y="72"/>
                </a:cubicBezTo>
                <a:cubicBezTo>
                  <a:pt x="176" y="63"/>
                  <a:pt x="169" y="56"/>
                  <a:pt x="160" y="56"/>
                </a:cubicBezTo>
                <a:close/>
                <a:moveTo>
                  <a:pt x="16" y="100"/>
                </a:moveTo>
                <a:cubicBezTo>
                  <a:pt x="8" y="100"/>
                  <a:pt x="8" y="100"/>
                  <a:pt x="8" y="100"/>
                </a:cubicBezTo>
                <a:cubicBezTo>
                  <a:pt x="8" y="60"/>
                  <a:pt x="8" y="60"/>
                  <a:pt x="8" y="60"/>
                </a:cubicBezTo>
                <a:cubicBezTo>
                  <a:pt x="16" y="60"/>
                  <a:pt x="16" y="60"/>
                  <a:pt x="16" y="60"/>
                </a:cubicBezTo>
                <a:lnTo>
                  <a:pt x="16" y="100"/>
                </a:lnTo>
                <a:close/>
                <a:moveTo>
                  <a:pt x="102" y="139"/>
                </a:moveTo>
                <a:cubicBezTo>
                  <a:pt x="100" y="143"/>
                  <a:pt x="96" y="145"/>
                  <a:pt x="92" y="144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46" y="129"/>
                  <a:pt x="43" y="125"/>
                  <a:pt x="45" y="121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103" y="134"/>
                  <a:pt x="103" y="134"/>
                  <a:pt x="103" y="134"/>
                </a:cubicBezTo>
                <a:lnTo>
                  <a:pt x="102" y="139"/>
                </a:lnTo>
                <a:close/>
                <a:moveTo>
                  <a:pt x="136" y="136"/>
                </a:moveTo>
                <a:cubicBezTo>
                  <a:pt x="24" y="100"/>
                  <a:pt x="24" y="100"/>
                  <a:pt x="24" y="100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60"/>
                  <a:pt x="24" y="60"/>
                  <a:pt x="24" y="60"/>
                </a:cubicBezTo>
                <a:cubicBezTo>
                  <a:pt x="24" y="60"/>
                  <a:pt x="24" y="60"/>
                  <a:pt x="24" y="60"/>
                </a:cubicBezTo>
                <a:cubicBezTo>
                  <a:pt x="136" y="24"/>
                  <a:pt x="136" y="24"/>
                  <a:pt x="136" y="24"/>
                </a:cubicBezTo>
                <a:lnTo>
                  <a:pt x="136" y="136"/>
                </a:lnTo>
                <a:close/>
                <a:moveTo>
                  <a:pt x="152" y="148"/>
                </a:moveTo>
                <a:cubicBezTo>
                  <a:pt x="152" y="150"/>
                  <a:pt x="150" y="152"/>
                  <a:pt x="148" y="152"/>
                </a:cubicBezTo>
                <a:cubicBezTo>
                  <a:pt x="146" y="152"/>
                  <a:pt x="144" y="150"/>
                  <a:pt x="144" y="148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6" y="8"/>
                  <a:pt x="148" y="8"/>
                </a:cubicBezTo>
                <a:cubicBezTo>
                  <a:pt x="150" y="8"/>
                  <a:pt x="152" y="10"/>
                  <a:pt x="152" y="12"/>
                </a:cubicBezTo>
                <a:lnTo>
                  <a:pt x="152" y="148"/>
                </a:lnTo>
                <a:close/>
                <a:moveTo>
                  <a:pt x="168" y="88"/>
                </a:moveTo>
                <a:cubicBezTo>
                  <a:pt x="168" y="92"/>
                  <a:pt x="164" y="96"/>
                  <a:pt x="160" y="96"/>
                </a:cubicBezTo>
                <a:cubicBezTo>
                  <a:pt x="160" y="64"/>
                  <a:pt x="160" y="64"/>
                  <a:pt x="160" y="64"/>
                </a:cubicBezTo>
                <a:cubicBezTo>
                  <a:pt x="164" y="64"/>
                  <a:pt x="168" y="68"/>
                  <a:pt x="168" y="72"/>
                </a:cubicBezTo>
                <a:lnTo>
                  <a:pt x="1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7" name="Freeform 624"/>
          <p:cNvSpPr>
            <a:spLocks noEditPoints="1"/>
          </p:cNvSpPr>
          <p:nvPr/>
        </p:nvSpPr>
        <p:spPr bwMode="auto">
          <a:xfrm>
            <a:off x="5539511" y="4968216"/>
            <a:ext cx="248646" cy="449925"/>
          </a:xfrm>
          <a:custGeom>
            <a:avLst/>
            <a:gdLst>
              <a:gd name="T0" fmla="*/ 95 w 96"/>
              <a:gd name="T1" fmla="*/ 129 h 176"/>
              <a:gd name="T2" fmla="*/ 95 w 96"/>
              <a:gd name="T3" fmla="*/ 129 h 176"/>
              <a:gd name="T4" fmla="*/ 95 w 96"/>
              <a:gd name="T5" fmla="*/ 129 h 176"/>
              <a:gd name="T6" fmla="*/ 56 w 96"/>
              <a:gd name="T7" fmla="*/ 90 h 176"/>
              <a:gd name="T8" fmla="*/ 56 w 96"/>
              <a:gd name="T9" fmla="*/ 86 h 176"/>
              <a:gd name="T10" fmla="*/ 95 w 96"/>
              <a:gd name="T11" fmla="*/ 47 h 176"/>
              <a:gd name="T12" fmla="*/ 95 w 96"/>
              <a:gd name="T13" fmla="*/ 47 h 176"/>
              <a:gd name="T14" fmla="*/ 95 w 96"/>
              <a:gd name="T15" fmla="*/ 47 h 176"/>
              <a:gd name="T16" fmla="*/ 95 w 96"/>
              <a:gd name="T17" fmla="*/ 47 h 176"/>
              <a:gd name="T18" fmla="*/ 96 w 96"/>
              <a:gd name="T19" fmla="*/ 44 h 176"/>
              <a:gd name="T20" fmla="*/ 95 w 96"/>
              <a:gd name="T21" fmla="*/ 41 h 176"/>
              <a:gd name="T22" fmla="*/ 55 w 96"/>
              <a:gd name="T23" fmla="*/ 1 h 176"/>
              <a:gd name="T24" fmla="*/ 52 w 96"/>
              <a:gd name="T25" fmla="*/ 0 h 176"/>
              <a:gd name="T26" fmla="*/ 48 w 96"/>
              <a:gd name="T27" fmla="*/ 4 h 176"/>
              <a:gd name="T28" fmla="*/ 48 w 96"/>
              <a:gd name="T29" fmla="*/ 82 h 176"/>
              <a:gd name="T30" fmla="*/ 7 w 96"/>
              <a:gd name="T31" fmla="*/ 41 h 176"/>
              <a:gd name="T32" fmla="*/ 7 w 96"/>
              <a:gd name="T33" fmla="*/ 41 h 176"/>
              <a:gd name="T34" fmla="*/ 4 w 96"/>
              <a:gd name="T35" fmla="*/ 40 h 176"/>
              <a:gd name="T36" fmla="*/ 0 w 96"/>
              <a:gd name="T37" fmla="*/ 44 h 176"/>
              <a:gd name="T38" fmla="*/ 1 w 96"/>
              <a:gd name="T39" fmla="*/ 47 h 176"/>
              <a:gd name="T40" fmla="*/ 1 w 96"/>
              <a:gd name="T41" fmla="*/ 47 h 176"/>
              <a:gd name="T42" fmla="*/ 1 w 96"/>
              <a:gd name="T43" fmla="*/ 47 h 176"/>
              <a:gd name="T44" fmla="*/ 1 w 96"/>
              <a:gd name="T45" fmla="*/ 47 h 176"/>
              <a:gd name="T46" fmla="*/ 42 w 96"/>
              <a:gd name="T47" fmla="*/ 88 h 176"/>
              <a:gd name="T48" fmla="*/ 1 w 96"/>
              <a:gd name="T49" fmla="*/ 129 h 176"/>
              <a:gd name="T50" fmla="*/ 1 w 96"/>
              <a:gd name="T51" fmla="*/ 129 h 176"/>
              <a:gd name="T52" fmla="*/ 1 w 96"/>
              <a:gd name="T53" fmla="*/ 129 h 176"/>
              <a:gd name="T54" fmla="*/ 1 w 96"/>
              <a:gd name="T55" fmla="*/ 129 h 176"/>
              <a:gd name="T56" fmla="*/ 0 w 96"/>
              <a:gd name="T57" fmla="*/ 132 h 176"/>
              <a:gd name="T58" fmla="*/ 4 w 96"/>
              <a:gd name="T59" fmla="*/ 136 h 176"/>
              <a:gd name="T60" fmla="*/ 7 w 96"/>
              <a:gd name="T61" fmla="*/ 135 h 176"/>
              <a:gd name="T62" fmla="*/ 7 w 96"/>
              <a:gd name="T63" fmla="*/ 135 h 176"/>
              <a:gd name="T64" fmla="*/ 48 w 96"/>
              <a:gd name="T65" fmla="*/ 94 h 176"/>
              <a:gd name="T66" fmla="*/ 48 w 96"/>
              <a:gd name="T67" fmla="*/ 172 h 176"/>
              <a:gd name="T68" fmla="*/ 52 w 96"/>
              <a:gd name="T69" fmla="*/ 176 h 176"/>
              <a:gd name="T70" fmla="*/ 55 w 96"/>
              <a:gd name="T71" fmla="*/ 175 h 176"/>
              <a:gd name="T72" fmla="*/ 95 w 96"/>
              <a:gd name="T73" fmla="*/ 135 h 176"/>
              <a:gd name="T74" fmla="*/ 96 w 96"/>
              <a:gd name="T75" fmla="*/ 132 h 176"/>
              <a:gd name="T76" fmla="*/ 95 w 96"/>
              <a:gd name="T77" fmla="*/ 129 h 176"/>
              <a:gd name="T78" fmla="*/ 56 w 96"/>
              <a:gd name="T79" fmla="*/ 14 h 176"/>
              <a:gd name="T80" fmla="*/ 86 w 96"/>
              <a:gd name="T81" fmla="*/ 44 h 176"/>
              <a:gd name="T82" fmla="*/ 56 w 96"/>
              <a:gd name="T83" fmla="*/ 74 h 176"/>
              <a:gd name="T84" fmla="*/ 56 w 96"/>
              <a:gd name="T85" fmla="*/ 14 h 176"/>
              <a:gd name="T86" fmla="*/ 56 w 96"/>
              <a:gd name="T87" fmla="*/ 162 h 176"/>
              <a:gd name="T88" fmla="*/ 56 w 96"/>
              <a:gd name="T89" fmla="*/ 102 h 176"/>
              <a:gd name="T90" fmla="*/ 86 w 96"/>
              <a:gd name="T91" fmla="*/ 132 h 176"/>
              <a:gd name="T92" fmla="*/ 56 w 96"/>
              <a:gd name="T93" fmla="*/ 16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96" h="176">
                <a:moveTo>
                  <a:pt x="95" y="129"/>
                </a:moveTo>
                <a:cubicBezTo>
                  <a:pt x="95" y="129"/>
                  <a:pt x="95" y="129"/>
                  <a:pt x="95" y="129"/>
                </a:cubicBezTo>
                <a:cubicBezTo>
                  <a:pt x="95" y="129"/>
                  <a:pt x="95" y="129"/>
                  <a:pt x="95" y="129"/>
                </a:cubicBezTo>
                <a:cubicBezTo>
                  <a:pt x="56" y="90"/>
                  <a:pt x="56" y="90"/>
                  <a:pt x="56" y="90"/>
                </a:cubicBezTo>
                <a:cubicBezTo>
                  <a:pt x="56" y="86"/>
                  <a:pt x="56" y="86"/>
                  <a:pt x="56" y="86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6" y="46"/>
                  <a:pt x="96" y="45"/>
                  <a:pt x="96" y="44"/>
                </a:cubicBezTo>
                <a:cubicBezTo>
                  <a:pt x="96" y="43"/>
                  <a:pt x="96" y="42"/>
                  <a:pt x="95" y="41"/>
                </a:cubicBezTo>
                <a:cubicBezTo>
                  <a:pt x="55" y="1"/>
                  <a:pt x="55" y="1"/>
                  <a:pt x="55" y="1"/>
                </a:cubicBezTo>
                <a:cubicBezTo>
                  <a:pt x="54" y="0"/>
                  <a:pt x="53" y="0"/>
                  <a:pt x="52" y="0"/>
                </a:cubicBezTo>
                <a:cubicBezTo>
                  <a:pt x="50" y="0"/>
                  <a:pt x="48" y="2"/>
                  <a:pt x="48" y="4"/>
                </a:cubicBezTo>
                <a:cubicBezTo>
                  <a:pt x="48" y="82"/>
                  <a:pt x="48" y="82"/>
                  <a:pt x="48" y="82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6" y="40"/>
                  <a:pt x="5" y="40"/>
                  <a:pt x="4" y="40"/>
                </a:cubicBezTo>
                <a:cubicBezTo>
                  <a:pt x="2" y="40"/>
                  <a:pt x="0" y="42"/>
                  <a:pt x="0" y="44"/>
                </a:cubicBezTo>
                <a:cubicBezTo>
                  <a:pt x="0" y="45"/>
                  <a:pt x="0" y="46"/>
                  <a:pt x="1" y="47"/>
                </a:cubicBezTo>
                <a:cubicBezTo>
                  <a:pt x="1" y="47"/>
                  <a:pt x="1" y="47"/>
                  <a:pt x="1" y="47"/>
                </a:cubicBezTo>
                <a:cubicBezTo>
                  <a:pt x="1" y="47"/>
                  <a:pt x="1" y="47"/>
                  <a:pt x="1" y="47"/>
                </a:cubicBezTo>
                <a:cubicBezTo>
                  <a:pt x="1" y="47"/>
                  <a:pt x="1" y="47"/>
                  <a:pt x="1" y="47"/>
                </a:cubicBezTo>
                <a:cubicBezTo>
                  <a:pt x="42" y="88"/>
                  <a:pt x="42" y="88"/>
                  <a:pt x="42" y="88"/>
                </a:cubicBezTo>
                <a:cubicBezTo>
                  <a:pt x="1" y="129"/>
                  <a:pt x="1" y="129"/>
                  <a:pt x="1" y="129"/>
                </a:cubicBezTo>
                <a:cubicBezTo>
                  <a:pt x="1" y="129"/>
                  <a:pt x="1" y="129"/>
                  <a:pt x="1" y="129"/>
                </a:cubicBezTo>
                <a:cubicBezTo>
                  <a:pt x="1" y="129"/>
                  <a:pt x="1" y="129"/>
                  <a:pt x="1" y="129"/>
                </a:cubicBezTo>
                <a:cubicBezTo>
                  <a:pt x="1" y="129"/>
                  <a:pt x="1" y="129"/>
                  <a:pt x="1" y="129"/>
                </a:cubicBezTo>
                <a:cubicBezTo>
                  <a:pt x="0" y="130"/>
                  <a:pt x="0" y="131"/>
                  <a:pt x="0" y="132"/>
                </a:cubicBezTo>
                <a:cubicBezTo>
                  <a:pt x="0" y="134"/>
                  <a:pt x="2" y="136"/>
                  <a:pt x="4" y="136"/>
                </a:cubicBezTo>
                <a:cubicBezTo>
                  <a:pt x="5" y="136"/>
                  <a:pt x="6" y="136"/>
                  <a:pt x="7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48" y="94"/>
                  <a:pt x="48" y="94"/>
                  <a:pt x="48" y="94"/>
                </a:cubicBezTo>
                <a:cubicBezTo>
                  <a:pt x="48" y="172"/>
                  <a:pt x="48" y="172"/>
                  <a:pt x="48" y="172"/>
                </a:cubicBezTo>
                <a:cubicBezTo>
                  <a:pt x="48" y="174"/>
                  <a:pt x="50" y="176"/>
                  <a:pt x="52" y="176"/>
                </a:cubicBezTo>
                <a:cubicBezTo>
                  <a:pt x="53" y="176"/>
                  <a:pt x="54" y="176"/>
                  <a:pt x="55" y="175"/>
                </a:cubicBezTo>
                <a:cubicBezTo>
                  <a:pt x="95" y="135"/>
                  <a:pt x="95" y="135"/>
                  <a:pt x="95" y="135"/>
                </a:cubicBezTo>
                <a:cubicBezTo>
                  <a:pt x="96" y="134"/>
                  <a:pt x="96" y="133"/>
                  <a:pt x="96" y="132"/>
                </a:cubicBezTo>
                <a:cubicBezTo>
                  <a:pt x="96" y="131"/>
                  <a:pt x="96" y="130"/>
                  <a:pt x="95" y="129"/>
                </a:cubicBezTo>
                <a:close/>
                <a:moveTo>
                  <a:pt x="56" y="14"/>
                </a:moveTo>
                <a:cubicBezTo>
                  <a:pt x="86" y="44"/>
                  <a:pt x="86" y="44"/>
                  <a:pt x="86" y="44"/>
                </a:cubicBezTo>
                <a:cubicBezTo>
                  <a:pt x="56" y="74"/>
                  <a:pt x="56" y="74"/>
                  <a:pt x="56" y="74"/>
                </a:cubicBezTo>
                <a:lnTo>
                  <a:pt x="56" y="14"/>
                </a:lnTo>
                <a:close/>
                <a:moveTo>
                  <a:pt x="56" y="162"/>
                </a:moveTo>
                <a:cubicBezTo>
                  <a:pt x="56" y="102"/>
                  <a:pt x="56" y="102"/>
                  <a:pt x="56" y="102"/>
                </a:cubicBezTo>
                <a:cubicBezTo>
                  <a:pt x="86" y="132"/>
                  <a:pt x="86" y="132"/>
                  <a:pt x="86" y="132"/>
                </a:cubicBezTo>
                <a:lnTo>
                  <a:pt x="56" y="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8" name="Freeform 625"/>
          <p:cNvSpPr>
            <a:spLocks noEditPoints="1"/>
          </p:cNvSpPr>
          <p:nvPr/>
        </p:nvSpPr>
        <p:spPr bwMode="auto">
          <a:xfrm>
            <a:off x="6344639" y="4968216"/>
            <a:ext cx="378884" cy="449925"/>
          </a:xfrm>
          <a:custGeom>
            <a:avLst/>
            <a:gdLst>
              <a:gd name="T0" fmla="*/ 56 w 144"/>
              <a:gd name="T1" fmla="*/ 88 h 176"/>
              <a:gd name="T2" fmla="*/ 40 w 144"/>
              <a:gd name="T3" fmla="*/ 72 h 176"/>
              <a:gd name="T4" fmla="*/ 40 w 144"/>
              <a:gd name="T5" fmla="*/ 112 h 176"/>
              <a:gd name="T6" fmla="*/ 56 w 144"/>
              <a:gd name="T7" fmla="*/ 96 h 176"/>
              <a:gd name="T8" fmla="*/ 40 w 144"/>
              <a:gd name="T9" fmla="*/ 112 h 176"/>
              <a:gd name="T10" fmla="*/ 56 w 144"/>
              <a:gd name="T11" fmla="*/ 136 h 176"/>
              <a:gd name="T12" fmla="*/ 40 w 144"/>
              <a:gd name="T13" fmla="*/ 120 h 176"/>
              <a:gd name="T14" fmla="*/ 64 w 144"/>
              <a:gd name="T15" fmla="*/ 160 h 176"/>
              <a:gd name="T16" fmla="*/ 80 w 144"/>
              <a:gd name="T17" fmla="*/ 144 h 176"/>
              <a:gd name="T18" fmla="*/ 64 w 144"/>
              <a:gd name="T19" fmla="*/ 160 h 176"/>
              <a:gd name="T20" fmla="*/ 56 w 144"/>
              <a:gd name="T21" fmla="*/ 160 h 176"/>
              <a:gd name="T22" fmla="*/ 40 w 144"/>
              <a:gd name="T23" fmla="*/ 144 h 176"/>
              <a:gd name="T24" fmla="*/ 64 w 144"/>
              <a:gd name="T25" fmla="*/ 136 h 176"/>
              <a:gd name="T26" fmla="*/ 80 w 144"/>
              <a:gd name="T27" fmla="*/ 120 h 176"/>
              <a:gd name="T28" fmla="*/ 64 w 144"/>
              <a:gd name="T29" fmla="*/ 136 h 176"/>
              <a:gd name="T30" fmla="*/ 32 w 144"/>
              <a:gd name="T31" fmla="*/ 112 h 176"/>
              <a:gd name="T32" fmla="*/ 16 w 144"/>
              <a:gd name="T33" fmla="*/ 96 h 176"/>
              <a:gd name="T34" fmla="*/ 16 w 144"/>
              <a:gd name="T35" fmla="*/ 160 h 176"/>
              <a:gd name="T36" fmla="*/ 32 w 144"/>
              <a:gd name="T37" fmla="*/ 144 h 176"/>
              <a:gd name="T38" fmla="*/ 16 w 144"/>
              <a:gd name="T39" fmla="*/ 160 h 176"/>
              <a:gd name="T40" fmla="*/ 32 w 144"/>
              <a:gd name="T41" fmla="*/ 88 h 176"/>
              <a:gd name="T42" fmla="*/ 16 w 144"/>
              <a:gd name="T43" fmla="*/ 72 h 176"/>
              <a:gd name="T44" fmla="*/ 16 w 144"/>
              <a:gd name="T45" fmla="*/ 136 h 176"/>
              <a:gd name="T46" fmla="*/ 32 w 144"/>
              <a:gd name="T47" fmla="*/ 120 h 176"/>
              <a:gd name="T48" fmla="*/ 16 w 144"/>
              <a:gd name="T49" fmla="*/ 136 h 176"/>
              <a:gd name="T50" fmla="*/ 128 w 144"/>
              <a:gd name="T51" fmla="*/ 160 h 176"/>
              <a:gd name="T52" fmla="*/ 112 w 144"/>
              <a:gd name="T53" fmla="*/ 96 h 176"/>
              <a:gd name="T54" fmla="*/ 64 w 144"/>
              <a:gd name="T55" fmla="*/ 112 h 176"/>
              <a:gd name="T56" fmla="*/ 80 w 144"/>
              <a:gd name="T57" fmla="*/ 96 h 176"/>
              <a:gd name="T58" fmla="*/ 64 w 144"/>
              <a:gd name="T59" fmla="*/ 112 h 176"/>
              <a:gd name="T60" fmla="*/ 128 w 144"/>
              <a:gd name="T61" fmla="*/ 64 h 176"/>
              <a:gd name="T62" fmla="*/ 16 w 144"/>
              <a:gd name="T63" fmla="*/ 16 h 176"/>
              <a:gd name="T64" fmla="*/ 24 w 144"/>
              <a:gd name="T65" fmla="*/ 24 h 176"/>
              <a:gd name="T66" fmla="*/ 120 w 144"/>
              <a:gd name="T67" fmla="*/ 56 h 176"/>
              <a:gd name="T68" fmla="*/ 24 w 144"/>
              <a:gd name="T69" fmla="*/ 24 h 176"/>
              <a:gd name="T70" fmla="*/ 104 w 144"/>
              <a:gd name="T71" fmla="*/ 88 h 176"/>
              <a:gd name="T72" fmla="*/ 88 w 144"/>
              <a:gd name="T73" fmla="*/ 72 h 176"/>
              <a:gd name="T74" fmla="*/ 128 w 144"/>
              <a:gd name="T75" fmla="*/ 0 h 176"/>
              <a:gd name="T76" fmla="*/ 0 w 144"/>
              <a:gd name="T77" fmla="*/ 16 h 176"/>
              <a:gd name="T78" fmla="*/ 16 w 144"/>
              <a:gd name="T79" fmla="*/ 176 h 176"/>
              <a:gd name="T80" fmla="*/ 144 w 144"/>
              <a:gd name="T81" fmla="*/ 160 h 176"/>
              <a:gd name="T82" fmla="*/ 128 w 144"/>
              <a:gd name="T83" fmla="*/ 0 h 176"/>
              <a:gd name="T84" fmla="*/ 128 w 144"/>
              <a:gd name="T85" fmla="*/ 168 h 176"/>
              <a:gd name="T86" fmla="*/ 8 w 144"/>
              <a:gd name="T87" fmla="*/ 160 h 176"/>
              <a:gd name="T88" fmla="*/ 16 w 144"/>
              <a:gd name="T89" fmla="*/ 8 h 176"/>
              <a:gd name="T90" fmla="*/ 136 w 144"/>
              <a:gd name="T91" fmla="*/ 16 h 176"/>
              <a:gd name="T92" fmla="*/ 112 w 144"/>
              <a:gd name="T93" fmla="*/ 88 h 176"/>
              <a:gd name="T94" fmla="*/ 128 w 144"/>
              <a:gd name="T95" fmla="*/ 72 h 176"/>
              <a:gd name="T96" fmla="*/ 112 w 144"/>
              <a:gd name="T97" fmla="*/ 88 h 176"/>
              <a:gd name="T98" fmla="*/ 104 w 144"/>
              <a:gd name="T99" fmla="*/ 112 h 176"/>
              <a:gd name="T100" fmla="*/ 88 w 144"/>
              <a:gd name="T101" fmla="*/ 96 h 176"/>
              <a:gd name="T102" fmla="*/ 88 w 144"/>
              <a:gd name="T103" fmla="*/ 160 h 176"/>
              <a:gd name="T104" fmla="*/ 104 w 144"/>
              <a:gd name="T105" fmla="*/ 144 h 176"/>
              <a:gd name="T106" fmla="*/ 88 w 144"/>
              <a:gd name="T107" fmla="*/ 160 h 176"/>
              <a:gd name="T108" fmla="*/ 80 w 144"/>
              <a:gd name="T109" fmla="*/ 88 h 176"/>
              <a:gd name="T110" fmla="*/ 64 w 144"/>
              <a:gd name="T111" fmla="*/ 72 h 176"/>
              <a:gd name="T112" fmla="*/ 88 w 144"/>
              <a:gd name="T113" fmla="*/ 136 h 176"/>
              <a:gd name="T114" fmla="*/ 104 w 144"/>
              <a:gd name="T115" fmla="*/ 120 h 176"/>
              <a:gd name="T116" fmla="*/ 88 w 144"/>
              <a:gd name="T117" fmla="*/ 13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44" h="176">
                <a:moveTo>
                  <a:pt x="40" y="88"/>
                </a:moveTo>
                <a:cubicBezTo>
                  <a:pt x="56" y="88"/>
                  <a:pt x="56" y="88"/>
                  <a:pt x="56" y="88"/>
                </a:cubicBezTo>
                <a:cubicBezTo>
                  <a:pt x="56" y="72"/>
                  <a:pt x="56" y="72"/>
                  <a:pt x="56" y="72"/>
                </a:cubicBezTo>
                <a:cubicBezTo>
                  <a:pt x="40" y="72"/>
                  <a:pt x="40" y="72"/>
                  <a:pt x="40" y="72"/>
                </a:cubicBezTo>
                <a:lnTo>
                  <a:pt x="40" y="88"/>
                </a:lnTo>
                <a:close/>
                <a:moveTo>
                  <a:pt x="40" y="112"/>
                </a:moveTo>
                <a:cubicBezTo>
                  <a:pt x="56" y="112"/>
                  <a:pt x="56" y="112"/>
                  <a:pt x="56" y="112"/>
                </a:cubicBezTo>
                <a:cubicBezTo>
                  <a:pt x="56" y="96"/>
                  <a:pt x="56" y="96"/>
                  <a:pt x="56" y="96"/>
                </a:cubicBezTo>
                <a:cubicBezTo>
                  <a:pt x="40" y="96"/>
                  <a:pt x="40" y="96"/>
                  <a:pt x="40" y="96"/>
                </a:cubicBezTo>
                <a:lnTo>
                  <a:pt x="40" y="112"/>
                </a:lnTo>
                <a:close/>
                <a:moveTo>
                  <a:pt x="40" y="136"/>
                </a:moveTo>
                <a:cubicBezTo>
                  <a:pt x="56" y="136"/>
                  <a:pt x="56" y="136"/>
                  <a:pt x="56" y="136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40" y="120"/>
                  <a:pt x="40" y="120"/>
                  <a:pt x="40" y="120"/>
                </a:cubicBezTo>
                <a:lnTo>
                  <a:pt x="40" y="136"/>
                </a:lnTo>
                <a:close/>
                <a:moveTo>
                  <a:pt x="64" y="160"/>
                </a:moveTo>
                <a:cubicBezTo>
                  <a:pt x="80" y="160"/>
                  <a:pt x="80" y="160"/>
                  <a:pt x="80" y="160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64" y="144"/>
                  <a:pt x="64" y="144"/>
                  <a:pt x="64" y="144"/>
                </a:cubicBezTo>
                <a:lnTo>
                  <a:pt x="64" y="160"/>
                </a:lnTo>
                <a:close/>
                <a:moveTo>
                  <a:pt x="40" y="160"/>
                </a:moveTo>
                <a:cubicBezTo>
                  <a:pt x="56" y="160"/>
                  <a:pt x="56" y="160"/>
                  <a:pt x="56" y="160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40" y="144"/>
                  <a:pt x="40" y="144"/>
                  <a:pt x="40" y="144"/>
                </a:cubicBezTo>
                <a:lnTo>
                  <a:pt x="40" y="160"/>
                </a:lnTo>
                <a:close/>
                <a:moveTo>
                  <a:pt x="64" y="136"/>
                </a:moveTo>
                <a:cubicBezTo>
                  <a:pt x="80" y="136"/>
                  <a:pt x="80" y="136"/>
                  <a:pt x="80" y="136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64" y="120"/>
                  <a:pt x="64" y="120"/>
                  <a:pt x="64" y="120"/>
                </a:cubicBezTo>
                <a:lnTo>
                  <a:pt x="64" y="136"/>
                </a:lnTo>
                <a:close/>
                <a:moveTo>
                  <a:pt x="16" y="112"/>
                </a:moveTo>
                <a:cubicBezTo>
                  <a:pt x="32" y="112"/>
                  <a:pt x="32" y="112"/>
                  <a:pt x="32" y="112"/>
                </a:cubicBezTo>
                <a:cubicBezTo>
                  <a:pt x="32" y="96"/>
                  <a:pt x="32" y="96"/>
                  <a:pt x="32" y="96"/>
                </a:cubicBezTo>
                <a:cubicBezTo>
                  <a:pt x="16" y="96"/>
                  <a:pt x="16" y="96"/>
                  <a:pt x="16" y="96"/>
                </a:cubicBezTo>
                <a:lnTo>
                  <a:pt x="16" y="112"/>
                </a:lnTo>
                <a:close/>
                <a:moveTo>
                  <a:pt x="16" y="160"/>
                </a:moveTo>
                <a:cubicBezTo>
                  <a:pt x="32" y="160"/>
                  <a:pt x="32" y="160"/>
                  <a:pt x="32" y="160"/>
                </a:cubicBezTo>
                <a:cubicBezTo>
                  <a:pt x="32" y="144"/>
                  <a:pt x="32" y="144"/>
                  <a:pt x="32" y="144"/>
                </a:cubicBezTo>
                <a:cubicBezTo>
                  <a:pt x="16" y="144"/>
                  <a:pt x="16" y="144"/>
                  <a:pt x="16" y="144"/>
                </a:cubicBezTo>
                <a:lnTo>
                  <a:pt x="16" y="160"/>
                </a:lnTo>
                <a:close/>
                <a:moveTo>
                  <a:pt x="16" y="88"/>
                </a:moveTo>
                <a:cubicBezTo>
                  <a:pt x="32" y="88"/>
                  <a:pt x="32" y="88"/>
                  <a:pt x="32" y="88"/>
                </a:cubicBezTo>
                <a:cubicBezTo>
                  <a:pt x="32" y="72"/>
                  <a:pt x="32" y="72"/>
                  <a:pt x="32" y="72"/>
                </a:cubicBezTo>
                <a:cubicBezTo>
                  <a:pt x="16" y="72"/>
                  <a:pt x="16" y="72"/>
                  <a:pt x="16" y="72"/>
                </a:cubicBezTo>
                <a:lnTo>
                  <a:pt x="16" y="88"/>
                </a:lnTo>
                <a:close/>
                <a:moveTo>
                  <a:pt x="16" y="136"/>
                </a:moveTo>
                <a:cubicBezTo>
                  <a:pt x="32" y="136"/>
                  <a:pt x="32" y="136"/>
                  <a:pt x="32" y="136"/>
                </a:cubicBezTo>
                <a:cubicBezTo>
                  <a:pt x="32" y="120"/>
                  <a:pt x="32" y="120"/>
                  <a:pt x="32" y="120"/>
                </a:cubicBezTo>
                <a:cubicBezTo>
                  <a:pt x="16" y="120"/>
                  <a:pt x="16" y="120"/>
                  <a:pt x="16" y="120"/>
                </a:cubicBezTo>
                <a:lnTo>
                  <a:pt x="16" y="136"/>
                </a:lnTo>
                <a:close/>
                <a:moveTo>
                  <a:pt x="112" y="160"/>
                </a:moveTo>
                <a:cubicBezTo>
                  <a:pt x="128" y="160"/>
                  <a:pt x="128" y="160"/>
                  <a:pt x="128" y="160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12" y="96"/>
                  <a:pt x="112" y="96"/>
                  <a:pt x="112" y="96"/>
                </a:cubicBezTo>
                <a:lnTo>
                  <a:pt x="112" y="160"/>
                </a:lnTo>
                <a:close/>
                <a:moveTo>
                  <a:pt x="64" y="112"/>
                </a:moveTo>
                <a:cubicBezTo>
                  <a:pt x="80" y="112"/>
                  <a:pt x="80" y="112"/>
                  <a:pt x="80" y="112"/>
                </a:cubicBezTo>
                <a:cubicBezTo>
                  <a:pt x="80" y="96"/>
                  <a:pt x="80" y="96"/>
                  <a:pt x="80" y="96"/>
                </a:cubicBezTo>
                <a:cubicBezTo>
                  <a:pt x="64" y="96"/>
                  <a:pt x="64" y="96"/>
                  <a:pt x="64" y="96"/>
                </a:cubicBezTo>
                <a:lnTo>
                  <a:pt x="64" y="112"/>
                </a:lnTo>
                <a:close/>
                <a:moveTo>
                  <a:pt x="16" y="64"/>
                </a:moveTo>
                <a:cubicBezTo>
                  <a:pt x="128" y="64"/>
                  <a:pt x="128" y="64"/>
                  <a:pt x="128" y="64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6" y="16"/>
                  <a:pt x="16" y="16"/>
                  <a:pt x="16" y="16"/>
                </a:cubicBezTo>
                <a:lnTo>
                  <a:pt x="16" y="64"/>
                </a:lnTo>
                <a:close/>
                <a:moveTo>
                  <a:pt x="24" y="24"/>
                </a:moveTo>
                <a:cubicBezTo>
                  <a:pt x="120" y="24"/>
                  <a:pt x="120" y="24"/>
                  <a:pt x="120" y="24"/>
                </a:cubicBezTo>
                <a:cubicBezTo>
                  <a:pt x="120" y="56"/>
                  <a:pt x="120" y="56"/>
                  <a:pt x="120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24"/>
                </a:lnTo>
                <a:close/>
                <a:moveTo>
                  <a:pt x="88" y="88"/>
                </a:moveTo>
                <a:cubicBezTo>
                  <a:pt x="104" y="88"/>
                  <a:pt x="104" y="88"/>
                  <a:pt x="104" y="88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88" y="72"/>
                  <a:pt x="88" y="72"/>
                  <a:pt x="88" y="72"/>
                </a:cubicBezTo>
                <a:lnTo>
                  <a:pt x="88" y="88"/>
                </a:lnTo>
                <a:close/>
                <a:moveTo>
                  <a:pt x="12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32" y="8"/>
                  <a:pt x="136" y="12"/>
                  <a:pt x="136" y="16"/>
                </a:cubicBezTo>
                <a:lnTo>
                  <a:pt x="136" y="160"/>
                </a:lnTo>
                <a:close/>
                <a:moveTo>
                  <a:pt x="112" y="88"/>
                </a:moveTo>
                <a:cubicBezTo>
                  <a:pt x="128" y="88"/>
                  <a:pt x="128" y="88"/>
                  <a:pt x="128" y="88"/>
                </a:cubicBezTo>
                <a:cubicBezTo>
                  <a:pt x="128" y="72"/>
                  <a:pt x="128" y="72"/>
                  <a:pt x="128" y="72"/>
                </a:cubicBezTo>
                <a:cubicBezTo>
                  <a:pt x="112" y="72"/>
                  <a:pt x="112" y="72"/>
                  <a:pt x="112" y="72"/>
                </a:cubicBezTo>
                <a:lnTo>
                  <a:pt x="112" y="88"/>
                </a:lnTo>
                <a:close/>
                <a:moveTo>
                  <a:pt x="88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4" y="96"/>
                  <a:pt x="104" y="96"/>
                  <a:pt x="104" y="96"/>
                </a:cubicBezTo>
                <a:cubicBezTo>
                  <a:pt x="88" y="96"/>
                  <a:pt x="88" y="96"/>
                  <a:pt x="88" y="96"/>
                </a:cubicBezTo>
                <a:lnTo>
                  <a:pt x="88" y="112"/>
                </a:lnTo>
                <a:close/>
                <a:moveTo>
                  <a:pt x="88" y="160"/>
                </a:moveTo>
                <a:cubicBezTo>
                  <a:pt x="104" y="160"/>
                  <a:pt x="104" y="160"/>
                  <a:pt x="104" y="160"/>
                </a:cubicBezTo>
                <a:cubicBezTo>
                  <a:pt x="104" y="144"/>
                  <a:pt x="104" y="144"/>
                  <a:pt x="104" y="144"/>
                </a:cubicBezTo>
                <a:cubicBezTo>
                  <a:pt x="88" y="144"/>
                  <a:pt x="88" y="144"/>
                  <a:pt x="88" y="144"/>
                </a:cubicBezTo>
                <a:lnTo>
                  <a:pt x="88" y="160"/>
                </a:lnTo>
                <a:close/>
                <a:moveTo>
                  <a:pt x="64" y="88"/>
                </a:moveTo>
                <a:cubicBezTo>
                  <a:pt x="80" y="88"/>
                  <a:pt x="80" y="88"/>
                  <a:pt x="80" y="88"/>
                </a:cubicBezTo>
                <a:cubicBezTo>
                  <a:pt x="80" y="72"/>
                  <a:pt x="80" y="72"/>
                  <a:pt x="80" y="72"/>
                </a:cubicBezTo>
                <a:cubicBezTo>
                  <a:pt x="64" y="72"/>
                  <a:pt x="64" y="72"/>
                  <a:pt x="64" y="72"/>
                </a:cubicBezTo>
                <a:lnTo>
                  <a:pt x="64" y="88"/>
                </a:lnTo>
                <a:close/>
                <a:moveTo>
                  <a:pt x="88" y="136"/>
                </a:moveTo>
                <a:cubicBezTo>
                  <a:pt x="104" y="136"/>
                  <a:pt x="104" y="136"/>
                  <a:pt x="104" y="136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88" y="120"/>
                  <a:pt x="88" y="120"/>
                  <a:pt x="88" y="120"/>
                </a:cubicBezTo>
                <a:lnTo>
                  <a:pt x="88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59" name="Freeform 626"/>
          <p:cNvSpPr>
            <a:spLocks noEditPoints="1"/>
          </p:cNvSpPr>
          <p:nvPr/>
        </p:nvSpPr>
        <p:spPr bwMode="auto">
          <a:xfrm>
            <a:off x="7173448" y="4968216"/>
            <a:ext cx="461768" cy="449925"/>
          </a:xfrm>
          <a:custGeom>
            <a:avLst/>
            <a:gdLst>
              <a:gd name="T0" fmla="*/ 72 w 176"/>
              <a:gd name="T1" fmla="*/ 72 h 176"/>
              <a:gd name="T2" fmla="*/ 72 w 176"/>
              <a:gd name="T3" fmla="*/ 80 h 176"/>
              <a:gd name="T4" fmla="*/ 88 w 176"/>
              <a:gd name="T5" fmla="*/ 80 h 176"/>
              <a:gd name="T6" fmla="*/ 88 w 176"/>
              <a:gd name="T7" fmla="*/ 72 h 176"/>
              <a:gd name="T8" fmla="*/ 88 w 176"/>
              <a:gd name="T9" fmla="*/ 80 h 176"/>
              <a:gd name="T10" fmla="*/ 160 w 176"/>
              <a:gd name="T11" fmla="*/ 23 h 176"/>
              <a:gd name="T12" fmla="*/ 156 w 176"/>
              <a:gd name="T13" fmla="*/ 0 h 176"/>
              <a:gd name="T14" fmla="*/ 152 w 176"/>
              <a:gd name="T15" fmla="*/ 23 h 176"/>
              <a:gd name="T16" fmla="*/ 136 w 176"/>
              <a:gd name="T17" fmla="*/ 48 h 176"/>
              <a:gd name="T18" fmla="*/ 128 w 176"/>
              <a:gd name="T19" fmla="*/ 32 h 176"/>
              <a:gd name="T20" fmla="*/ 40 w 176"/>
              <a:gd name="T21" fmla="*/ 40 h 176"/>
              <a:gd name="T22" fmla="*/ 16 w 176"/>
              <a:gd name="T23" fmla="*/ 48 h 176"/>
              <a:gd name="T24" fmla="*/ 0 w 176"/>
              <a:gd name="T25" fmla="*/ 160 h 176"/>
              <a:gd name="T26" fmla="*/ 160 w 176"/>
              <a:gd name="T27" fmla="*/ 176 h 176"/>
              <a:gd name="T28" fmla="*/ 176 w 176"/>
              <a:gd name="T29" fmla="*/ 64 h 176"/>
              <a:gd name="T30" fmla="*/ 48 w 176"/>
              <a:gd name="T31" fmla="*/ 40 h 176"/>
              <a:gd name="T32" fmla="*/ 128 w 176"/>
              <a:gd name="T33" fmla="*/ 48 h 176"/>
              <a:gd name="T34" fmla="*/ 48 w 176"/>
              <a:gd name="T35" fmla="*/ 40 h 176"/>
              <a:gd name="T36" fmla="*/ 16 w 176"/>
              <a:gd name="T37" fmla="*/ 168 h 176"/>
              <a:gd name="T38" fmla="*/ 168 w 176"/>
              <a:gd name="T39" fmla="*/ 160 h 176"/>
              <a:gd name="T40" fmla="*/ 168 w 176"/>
              <a:gd name="T41" fmla="*/ 72 h 176"/>
              <a:gd name="T42" fmla="*/ 152 w 176"/>
              <a:gd name="T43" fmla="*/ 76 h 176"/>
              <a:gd name="T44" fmla="*/ 168 w 176"/>
              <a:gd name="T45" fmla="*/ 80 h 176"/>
              <a:gd name="T46" fmla="*/ 152 w 176"/>
              <a:gd name="T47" fmla="*/ 100 h 176"/>
              <a:gd name="T48" fmla="*/ 104 w 176"/>
              <a:gd name="T49" fmla="*/ 104 h 176"/>
              <a:gd name="T50" fmla="*/ 152 w 176"/>
              <a:gd name="T51" fmla="*/ 108 h 176"/>
              <a:gd name="T52" fmla="*/ 168 w 176"/>
              <a:gd name="T53" fmla="*/ 152 h 176"/>
              <a:gd name="T54" fmla="*/ 8 w 176"/>
              <a:gd name="T55" fmla="*/ 108 h 176"/>
              <a:gd name="T56" fmla="*/ 48 w 176"/>
              <a:gd name="T57" fmla="*/ 128 h 176"/>
              <a:gd name="T58" fmla="*/ 48 w 176"/>
              <a:gd name="T59" fmla="*/ 80 h 176"/>
              <a:gd name="T60" fmla="*/ 8 w 176"/>
              <a:gd name="T61" fmla="*/ 100 h 176"/>
              <a:gd name="T62" fmla="*/ 20 w 176"/>
              <a:gd name="T63" fmla="*/ 80 h 176"/>
              <a:gd name="T64" fmla="*/ 20 w 176"/>
              <a:gd name="T65" fmla="*/ 72 h 176"/>
              <a:gd name="T66" fmla="*/ 8 w 176"/>
              <a:gd name="T67" fmla="*/ 64 h 176"/>
              <a:gd name="T68" fmla="*/ 160 w 176"/>
              <a:gd name="T69" fmla="*/ 56 h 176"/>
              <a:gd name="T70" fmla="*/ 168 w 176"/>
              <a:gd name="T71" fmla="*/ 72 h 176"/>
              <a:gd name="T72" fmla="*/ 128 w 176"/>
              <a:gd name="T73" fmla="*/ 120 h 176"/>
              <a:gd name="T74" fmla="*/ 128 w 176"/>
              <a:gd name="T75" fmla="*/ 88 h 176"/>
              <a:gd name="T76" fmla="*/ 32 w 176"/>
              <a:gd name="T77" fmla="*/ 104 h 176"/>
              <a:gd name="T78" fmla="*/ 64 w 176"/>
              <a:gd name="T79" fmla="*/ 104 h 176"/>
              <a:gd name="T80" fmla="*/ 32 w 176"/>
              <a:gd name="T81" fmla="*/ 104 h 176"/>
              <a:gd name="T82" fmla="*/ 100 w 176"/>
              <a:gd name="T83" fmla="*/ 76 h 176"/>
              <a:gd name="T84" fmla="*/ 108 w 176"/>
              <a:gd name="T85" fmla="*/ 76 h 176"/>
              <a:gd name="T86" fmla="*/ 96 w 176"/>
              <a:gd name="T87" fmla="*/ 144 h 176"/>
              <a:gd name="T88" fmla="*/ 112 w 176"/>
              <a:gd name="T89" fmla="*/ 136 h 176"/>
              <a:gd name="T90" fmla="*/ 96 w 176"/>
              <a:gd name="T91" fmla="*/ 144 h 176"/>
              <a:gd name="T92" fmla="*/ 80 w 176"/>
              <a:gd name="T93" fmla="*/ 144 h 176"/>
              <a:gd name="T94" fmla="*/ 64 w 176"/>
              <a:gd name="T95" fmla="*/ 136 h 176"/>
              <a:gd name="T96" fmla="*/ 96 w 176"/>
              <a:gd name="T97" fmla="*/ 96 h 176"/>
              <a:gd name="T98" fmla="*/ 80 w 176"/>
              <a:gd name="T99" fmla="*/ 112 h 176"/>
              <a:gd name="T100" fmla="*/ 96 w 176"/>
              <a:gd name="T101" fmla="*/ 9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6" h="176">
                <a:moveTo>
                  <a:pt x="76" y="76"/>
                </a:moveTo>
                <a:cubicBezTo>
                  <a:pt x="76" y="74"/>
                  <a:pt x="74" y="72"/>
                  <a:pt x="72" y="72"/>
                </a:cubicBezTo>
                <a:cubicBezTo>
                  <a:pt x="70" y="72"/>
                  <a:pt x="68" y="74"/>
                  <a:pt x="68" y="76"/>
                </a:cubicBezTo>
                <a:cubicBezTo>
                  <a:pt x="68" y="78"/>
                  <a:pt x="70" y="80"/>
                  <a:pt x="72" y="80"/>
                </a:cubicBezTo>
                <a:cubicBezTo>
                  <a:pt x="74" y="80"/>
                  <a:pt x="76" y="78"/>
                  <a:pt x="76" y="76"/>
                </a:cubicBezTo>
                <a:close/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74"/>
                  <a:pt x="90" y="72"/>
                  <a:pt x="88" y="72"/>
                </a:cubicBezTo>
                <a:cubicBezTo>
                  <a:pt x="86" y="72"/>
                  <a:pt x="84" y="74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160" y="48"/>
                </a:moveTo>
                <a:cubicBezTo>
                  <a:pt x="160" y="23"/>
                  <a:pt x="160" y="23"/>
                  <a:pt x="160" y="23"/>
                </a:cubicBezTo>
                <a:cubicBezTo>
                  <a:pt x="165" y="22"/>
                  <a:pt x="168" y="17"/>
                  <a:pt x="168" y="12"/>
                </a:cubicBezTo>
                <a:cubicBezTo>
                  <a:pt x="168" y="5"/>
                  <a:pt x="163" y="0"/>
                  <a:pt x="156" y="0"/>
                </a:cubicBezTo>
                <a:cubicBezTo>
                  <a:pt x="149" y="0"/>
                  <a:pt x="144" y="5"/>
                  <a:pt x="144" y="12"/>
                </a:cubicBezTo>
                <a:cubicBezTo>
                  <a:pt x="144" y="17"/>
                  <a:pt x="147" y="22"/>
                  <a:pt x="152" y="23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36" y="48"/>
                  <a:pt x="136" y="48"/>
                  <a:pt x="136" y="48"/>
                </a:cubicBezTo>
                <a:cubicBezTo>
                  <a:pt x="136" y="40"/>
                  <a:pt x="136" y="40"/>
                  <a:pt x="136" y="40"/>
                </a:cubicBezTo>
                <a:cubicBezTo>
                  <a:pt x="136" y="36"/>
                  <a:pt x="132" y="32"/>
                  <a:pt x="12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4" y="32"/>
                  <a:pt x="40" y="36"/>
                  <a:pt x="40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7" y="48"/>
                  <a:pt x="0" y="55"/>
                  <a:pt x="0" y="64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64"/>
                  <a:pt x="176" y="64"/>
                  <a:pt x="176" y="64"/>
                </a:cubicBezTo>
                <a:cubicBezTo>
                  <a:pt x="176" y="55"/>
                  <a:pt x="169" y="48"/>
                  <a:pt x="160" y="48"/>
                </a:cubicBezTo>
                <a:close/>
                <a:moveTo>
                  <a:pt x="48" y="40"/>
                </a:moveTo>
                <a:cubicBezTo>
                  <a:pt x="128" y="40"/>
                  <a:pt x="128" y="40"/>
                  <a:pt x="128" y="40"/>
                </a:cubicBezTo>
                <a:cubicBezTo>
                  <a:pt x="128" y="48"/>
                  <a:pt x="128" y="48"/>
                  <a:pt x="128" y="48"/>
                </a:cubicBezTo>
                <a:cubicBezTo>
                  <a:pt x="48" y="48"/>
                  <a:pt x="48" y="48"/>
                  <a:pt x="48" y="48"/>
                </a:cubicBezTo>
                <a:lnTo>
                  <a:pt x="48" y="40"/>
                </a:lnTo>
                <a:close/>
                <a:moveTo>
                  <a:pt x="160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168" y="160"/>
                  <a:pt x="168" y="160"/>
                  <a:pt x="168" y="160"/>
                </a:cubicBezTo>
                <a:cubicBezTo>
                  <a:pt x="168" y="164"/>
                  <a:pt x="164" y="168"/>
                  <a:pt x="160" y="168"/>
                </a:cubicBezTo>
                <a:close/>
                <a:moveTo>
                  <a:pt x="168" y="72"/>
                </a:moveTo>
                <a:cubicBezTo>
                  <a:pt x="156" y="72"/>
                  <a:pt x="156" y="72"/>
                  <a:pt x="156" y="72"/>
                </a:cubicBezTo>
                <a:cubicBezTo>
                  <a:pt x="154" y="72"/>
                  <a:pt x="152" y="74"/>
                  <a:pt x="152" y="76"/>
                </a:cubicBezTo>
                <a:cubicBezTo>
                  <a:pt x="152" y="78"/>
                  <a:pt x="154" y="80"/>
                  <a:pt x="156" y="80"/>
                </a:cubicBezTo>
                <a:cubicBezTo>
                  <a:pt x="168" y="80"/>
                  <a:pt x="168" y="80"/>
                  <a:pt x="168" y="80"/>
                </a:cubicBezTo>
                <a:cubicBezTo>
                  <a:pt x="168" y="100"/>
                  <a:pt x="168" y="100"/>
                  <a:pt x="168" y="100"/>
                </a:cubicBezTo>
                <a:cubicBezTo>
                  <a:pt x="152" y="100"/>
                  <a:pt x="152" y="100"/>
                  <a:pt x="152" y="100"/>
                </a:cubicBezTo>
                <a:cubicBezTo>
                  <a:pt x="150" y="89"/>
                  <a:pt x="140" y="80"/>
                  <a:pt x="128" y="80"/>
                </a:cubicBezTo>
                <a:cubicBezTo>
                  <a:pt x="115" y="80"/>
                  <a:pt x="104" y="91"/>
                  <a:pt x="104" y="104"/>
                </a:cubicBezTo>
                <a:cubicBezTo>
                  <a:pt x="104" y="117"/>
                  <a:pt x="115" y="128"/>
                  <a:pt x="128" y="128"/>
                </a:cubicBezTo>
                <a:cubicBezTo>
                  <a:pt x="140" y="128"/>
                  <a:pt x="150" y="119"/>
                  <a:pt x="152" y="108"/>
                </a:cubicBezTo>
                <a:cubicBezTo>
                  <a:pt x="168" y="108"/>
                  <a:pt x="168" y="108"/>
                  <a:pt x="168" y="108"/>
                </a:cubicBezTo>
                <a:cubicBezTo>
                  <a:pt x="168" y="152"/>
                  <a:pt x="168" y="152"/>
                  <a:pt x="168" y="152"/>
                </a:cubicBezTo>
                <a:cubicBezTo>
                  <a:pt x="8" y="152"/>
                  <a:pt x="8" y="152"/>
                  <a:pt x="8" y="152"/>
                </a:cubicBezTo>
                <a:cubicBezTo>
                  <a:pt x="8" y="108"/>
                  <a:pt x="8" y="108"/>
                  <a:pt x="8" y="108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26" y="119"/>
                  <a:pt x="36" y="128"/>
                  <a:pt x="48" y="128"/>
                </a:cubicBezTo>
                <a:cubicBezTo>
                  <a:pt x="61" y="128"/>
                  <a:pt x="72" y="117"/>
                  <a:pt x="72" y="104"/>
                </a:cubicBezTo>
                <a:cubicBezTo>
                  <a:pt x="72" y="91"/>
                  <a:pt x="61" y="80"/>
                  <a:pt x="48" y="80"/>
                </a:cubicBezTo>
                <a:cubicBezTo>
                  <a:pt x="36" y="80"/>
                  <a:pt x="26" y="89"/>
                  <a:pt x="24" y="100"/>
                </a:cubicBezTo>
                <a:cubicBezTo>
                  <a:pt x="8" y="100"/>
                  <a:pt x="8" y="100"/>
                  <a:pt x="8" y="100"/>
                </a:cubicBezTo>
                <a:cubicBezTo>
                  <a:pt x="8" y="80"/>
                  <a:pt x="8" y="80"/>
                  <a:pt x="8" y="80"/>
                </a:cubicBezTo>
                <a:cubicBezTo>
                  <a:pt x="20" y="80"/>
                  <a:pt x="20" y="80"/>
                  <a:pt x="20" y="80"/>
                </a:cubicBezTo>
                <a:cubicBezTo>
                  <a:pt x="22" y="80"/>
                  <a:pt x="24" y="78"/>
                  <a:pt x="24" y="76"/>
                </a:cubicBezTo>
                <a:cubicBezTo>
                  <a:pt x="24" y="74"/>
                  <a:pt x="22" y="72"/>
                  <a:pt x="20" y="72"/>
                </a:cubicBezTo>
                <a:cubicBezTo>
                  <a:pt x="8" y="72"/>
                  <a:pt x="8" y="72"/>
                  <a:pt x="8" y="72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60"/>
                  <a:pt x="12" y="56"/>
                  <a:pt x="16" y="56"/>
                </a:cubicBezTo>
                <a:cubicBezTo>
                  <a:pt x="160" y="56"/>
                  <a:pt x="160" y="56"/>
                  <a:pt x="160" y="56"/>
                </a:cubicBezTo>
                <a:cubicBezTo>
                  <a:pt x="164" y="56"/>
                  <a:pt x="168" y="60"/>
                  <a:pt x="168" y="64"/>
                </a:cubicBezTo>
                <a:lnTo>
                  <a:pt x="168" y="72"/>
                </a:lnTo>
                <a:close/>
                <a:moveTo>
                  <a:pt x="144" y="104"/>
                </a:moveTo>
                <a:cubicBezTo>
                  <a:pt x="144" y="113"/>
                  <a:pt x="137" y="120"/>
                  <a:pt x="128" y="120"/>
                </a:cubicBezTo>
                <a:cubicBezTo>
                  <a:pt x="119" y="120"/>
                  <a:pt x="112" y="113"/>
                  <a:pt x="112" y="104"/>
                </a:cubicBezTo>
                <a:cubicBezTo>
                  <a:pt x="112" y="95"/>
                  <a:pt x="119" y="88"/>
                  <a:pt x="128" y="88"/>
                </a:cubicBezTo>
                <a:cubicBezTo>
                  <a:pt x="137" y="88"/>
                  <a:pt x="144" y="95"/>
                  <a:pt x="144" y="104"/>
                </a:cubicBezTo>
                <a:close/>
                <a:moveTo>
                  <a:pt x="32" y="104"/>
                </a:moveTo>
                <a:cubicBezTo>
                  <a:pt x="32" y="95"/>
                  <a:pt x="39" y="88"/>
                  <a:pt x="48" y="88"/>
                </a:cubicBezTo>
                <a:cubicBezTo>
                  <a:pt x="57" y="88"/>
                  <a:pt x="64" y="95"/>
                  <a:pt x="64" y="104"/>
                </a:cubicBezTo>
                <a:cubicBezTo>
                  <a:pt x="64" y="113"/>
                  <a:pt x="57" y="120"/>
                  <a:pt x="48" y="120"/>
                </a:cubicBezTo>
                <a:cubicBezTo>
                  <a:pt x="39" y="120"/>
                  <a:pt x="32" y="113"/>
                  <a:pt x="32" y="104"/>
                </a:cubicBezTo>
                <a:close/>
                <a:moveTo>
                  <a:pt x="104" y="72"/>
                </a:moveTo>
                <a:cubicBezTo>
                  <a:pt x="102" y="72"/>
                  <a:pt x="100" y="74"/>
                  <a:pt x="100" y="76"/>
                </a:cubicBezTo>
                <a:cubicBezTo>
                  <a:pt x="100" y="78"/>
                  <a:pt x="102" y="80"/>
                  <a:pt x="104" y="80"/>
                </a:cubicBezTo>
                <a:cubicBezTo>
                  <a:pt x="106" y="80"/>
                  <a:pt x="108" y="78"/>
                  <a:pt x="108" y="76"/>
                </a:cubicBezTo>
                <a:cubicBezTo>
                  <a:pt x="108" y="74"/>
                  <a:pt x="106" y="72"/>
                  <a:pt x="104" y="72"/>
                </a:cubicBezTo>
                <a:close/>
                <a:moveTo>
                  <a:pt x="96" y="144"/>
                </a:moveTo>
                <a:cubicBezTo>
                  <a:pt x="112" y="144"/>
                  <a:pt x="112" y="144"/>
                  <a:pt x="112" y="144"/>
                </a:cubicBezTo>
                <a:cubicBezTo>
                  <a:pt x="112" y="136"/>
                  <a:pt x="112" y="136"/>
                  <a:pt x="112" y="136"/>
                </a:cubicBezTo>
                <a:cubicBezTo>
                  <a:pt x="96" y="136"/>
                  <a:pt x="96" y="136"/>
                  <a:pt x="96" y="136"/>
                </a:cubicBezTo>
                <a:lnTo>
                  <a:pt x="96" y="144"/>
                </a:lnTo>
                <a:close/>
                <a:moveTo>
                  <a:pt x="64" y="144"/>
                </a:moveTo>
                <a:cubicBezTo>
                  <a:pt x="80" y="144"/>
                  <a:pt x="80" y="144"/>
                  <a:pt x="80" y="144"/>
                </a:cubicBezTo>
                <a:cubicBezTo>
                  <a:pt x="80" y="136"/>
                  <a:pt x="80" y="136"/>
                  <a:pt x="80" y="136"/>
                </a:cubicBezTo>
                <a:cubicBezTo>
                  <a:pt x="64" y="136"/>
                  <a:pt x="64" y="136"/>
                  <a:pt x="64" y="136"/>
                </a:cubicBezTo>
                <a:lnTo>
                  <a:pt x="64" y="144"/>
                </a:lnTo>
                <a:close/>
                <a:moveTo>
                  <a:pt x="96" y="96"/>
                </a:moveTo>
                <a:cubicBezTo>
                  <a:pt x="80" y="96"/>
                  <a:pt x="80" y="96"/>
                  <a:pt x="80" y="96"/>
                </a:cubicBezTo>
                <a:cubicBezTo>
                  <a:pt x="80" y="112"/>
                  <a:pt x="80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lnTo>
                  <a:pt x="96" y="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0" name="Freeform 627"/>
          <p:cNvSpPr>
            <a:spLocks noEditPoints="1"/>
          </p:cNvSpPr>
          <p:nvPr/>
        </p:nvSpPr>
        <p:spPr bwMode="auto">
          <a:xfrm>
            <a:off x="8049617" y="4968216"/>
            <a:ext cx="461768" cy="449925"/>
          </a:xfrm>
          <a:custGeom>
            <a:avLst/>
            <a:gdLst>
              <a:gd name="T0" fmla="*/ 26 w 176"/>
              <a:gd name="T1" fmla="*/ 96 h 176"/>
              <a:gd name="T2" fmla="*/ 112 w 176"/>
              <a:gd name="T3" fmla="*/ 104 h 176"/>
              <a:gd name="T4" fmla="*/ 102 w 176"/>
              <a:gd name="T5" fmla="*/ 80 h 176"/>
              <a:gd name="T6" fmla="*/ 29 w 176"/>
              <a:gd name="T7" fmla="*/ 88 h 176"/>
              <a:gd name="T8" fmla="*/ 102 w 176"/>
              <a:gd name="T9" fmla="*/ 80 h 176"/>
              <a:gd name="T10" fmla="*/ 93 w 176"/>
              <a:gd name="T11" fmla="*/ 144 h 176"/>
              <a:gd name="T12" fmla="*/ 68 w 176"/>
              <a:gd name="T13" fmla="*/ 152 h 176"/>
              <a:gd name="T14" fmla="*/ 43 w 176"/>
              <a:gd name="T15" fmla="*/ 72 h 176"/>
              <a:gd name="T16" fmla="*/ 68 w 176"/>
              <a:gd name="T17" fmla="*/ 64 h 176"/>
              <a:gd name="T18" fmla="*/ 102 w 176"/>
              <a:gd name="T19" fmla="*/ 136 h 176"/>
              <a:gd name="T20" fmla="*/ 29 w 176"/>
              <a:gd name="T21" fmla="*/ 128 h 176"/>
              <a:gd name="T22" fmla="*/ 152 w 176"/>
              <a:gd name="T23" fmla="*/ 128 h 176"/>
              <a:gd name="T24" fmla="*/ 152 w 176"/>
              <a:gd name="T25" fmla="*/ 136 h 176"/>
              <a:gd name="T26" fmla="*/ 152 w 176"/>
              <a:gd name="T27" fmla="*/ 128 h 176"/>
              <a:gd name="T28" fmla="*/ 40 w 176"/>
              <a:gd name="T29" fmla="*/ 40 h 176"/>
              <a:gd name="T30" fmla="*/ 48 w 176"/>
              <a:gd name="T31" fmla="*/ 12 h 176"/>
              <a:gd name="T32" fmla="*/ 24 w 176"/>
              <a:gd name="T33" fmla="*/ 12 h 176"/>
              <a:gd name="T34" fmla="*/ 32 w 176"/>
              <a:gd name="T35" fmla="*/ 40 h 176"/>
              <a:gd name="T36" fmla="*/ 0 w 176"/>
              <a:gd name="T37" fmla="*/ 56 h 176"/>
              <a:gd name="T38" fmla="*/ 16 w 176"/>
              <a:gd name="T39" fmla="*/ 176 h 176"/>
              <a:gd name="T40" fmla="*/ 176 w 176"/>
              <a:gd name="T41" fmla="*/ 160 h 176"/>
              <a:gd name="T42" fmla="*/ 160 w 176"/>
              <a:gd name="T43" fmla="*/ 40 h 176"/>
              <a:gd name="T44" fmla="*/ 16 w 176"/>
              <a:gd name="T45" fmla="*/ 168 h 176"/>
              <a:gd name="T46" fmla="*/ 8 w 176"/>
              <a:gd name="T47" fmla="*/ 56 h 176"/>
              <a:gd name="T48" fmla="*/ 128 w 176"/>
              <a:gd name="T49" fmla="*/ 48 h 176"/>
              <a:gd name="T50" fmla="*/ 168 w 176"/>
              <a:gd name="T51" fmla="*/ 160 h 176"/>
              <a:gd name="T52" fmla="*/ 136 w 176"/>
              <a:gd name="T53" fmla="*/ 168 h 176"/>
              <a:gd name="T54" fmla="*/ 160 w 176"/>
              <a:gd name="T55" fmla="*/ 48 h 176"/>
              <a:gd name="T56" fmla="*/ 168 w 176"/>
              <a:gd name="T57" fmla="*/ 160 h 176"/>
              <a:gd name="T58" fmla="*/ 144 w 176"/>
              <a:gd name="T59" fmla="*/ 80 h 176"/>
              <a:gd name="T60" fmla="*/ 160 w 176"/>
              <a:gd name="T61" fmla="*/ 80 h 176"/>
              <a:gd name="T62" fmla="*/ 152 w 176"/>
              <a:gd name="T63" fmla="*/ 104 h 176"/>
              <a:gd name="T64" fmla="*/ 152 w 176"/>
              <a:gd name="T65" fmla="*/ 112 h 176"/>
              <a:gd name="T66" fmla="*/ 152 w 176"/>
              <a:gd name="T67" fmla="*/ 104 h 176"/>
              <a:gd name="T68" fmla="*/ 112 w 176"/>
              <a:gd name="T69" fmla="*/ 112 h 176"/>
              <a:gd name="T70" fmla="*/ 26 w 176"/>
              <a:gd name="T71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10" y="96"/>
                </a:moveTo>
                <a:cubicBezTo>
                  <a:pt x="26" y="96"/>
                  <a:pt x="26" y="96"/>
                  <a:pt x="26" y="96"/>
                </a:cubicBezTo>
                <a:cubicBezTo>
                  <a:pt x="25" y="99"/>
                  <a:pt x="24" y="101"/>
                  <a:pt x="24" y="104"/>
                </a:cubicBezTo>
                <a:cubicBezTo>
                  <a:pt x="112" y="104"/>
                  <a:pt x="112" y="104"/>
                  <a:pt x="112" y="104"/>
                </a:cubicBezTo>
                <a:cubicBezTo>
                  <a:pt x="112" y="101"/>
                  <a:pt x="111" y="99"/>
                  <a:pt x="110" y="96"/>
                </a:cubicBezTo>
                <a:close/>
                <a:moveTo>
                  <a:pt x="102" y="80"/>
                </a:moveTo>
                <a:cubicBezTo>
                  <a:pt x="34" y="80"/>
                  <a:pt x="34" y="80"/>
                  <a:pt x="34" y="80"/>
                </a:cubicBezTo>
                <a:cubicBezTo>
                  <a:pt x="32" y="82"/>
                  <a:pt x="30" y="85"/>
                  <a:pt x="29" y="88"/>
                </a:cubicBezTo>
                <a:cubicBezTo>
                  <a:pt x="107" y="88"/>
                  <a:pt x="107" y="88"/>
                  <a:pt x="107" y="88"/>
                </a:cubicBezTo>
                <a:cubicBezTo>
                  <a:pt x="106" y="85"/>
                  <a:pt x="104" y="82"/>
                  <a:pt x="102" y="80"/>
                </a:cubicBezTo>
                <a:close/>
                <a:moveTo>
                  <a:pt x="68" y="152"/>
                </a:moveTo>
                <a:cubicBezTo>
                  <a:pt x="77" y="152"/>
                  <a:pt x="86" y="149"/>
                  <a:pt x="93" y="144"/>
                </a:cubicBezTo>
                <a:cubicBezTo>
                  <a:pt x="43" y="144"/>
                  <a:pt x="43" y="144"/>
                  <a:pt x="43" y="144"/>
                </a:cubicBezTo>
                <a:cubicBezTo>
                  <a:pt x="50" y="149"/>
                  <a:pt x="59" y="152"/>
                  <a:pt x="68" y="152"/>
                </a:cubicBezTo>
                <a:close/>
                <a:moveTo>
                  <a:pt x="68" y="64"/>
                </a:moveTo>
                <a:cubicBezTo>
                  <a:pt x="59" y="64"/>
                  <a:pt x="50" y="67"/>
                  <a:pt x="43" y="72"/>
                </a:cubicBezTo>
                <a:cubicBezTo>
                  <a:pt x="93" y="72"/>
                  <a:pt x="93" y="72"/>
                  <a:pt x="93" y="72"/>
                </a:cubicBezTo>
                <a:cubicBezTo>
                  <a:pt x="86" y="67"/>
                  <a:pt x="77" y="64"/>
                  <a:pt x="68" y="64"/>
                </a:cubicBezTo>
                <a:close/>
                <a:moveTo>
                  <a:pt x="34" y="136"/>
                </a:moveTo>
                <a:cubicBezTo>
                  <a:pt x="102" y="136"/>
                  <a:pt x="102" y="136"/>
                  <a:pt x="102" y="136"/>
                </a:cubicBezTo>
                <a:cubicBezTo>
                  <a:pt x="104" y="134"/>
                  <a:pt x="106" y="131"/>
                  <a:pt x="107" y="128"/>
                </a:cubicBezTo>
                <a:cubicBezTo>
                  <a:pt x="29" y="128"/>
                  <a:pt x="29" y="128"/>
                  <a:pt x="29" y="128"/>
                </a:cubicBezTo>
                <a:cubicBezTo>
                  <a:pt x="30" y="131"/>
                  <a:pt x="32" y="134"/>
                  <a:pt x="34" y="136"/>
                </a:cubicBezTo>
                <a:close/>
                <a:moveTo>
                  <a:pt x="152" y="128"/>
                </a:moveTo>
                <a:cubicBezTo>
                  <a:pt x="150" y="128"/>
                  <a:pt x="148" y="130"/>
                  <a:pt x="148" y="132"/>
                </a:cubicBezTo>
                <a:cubicBezTo>
                  <a:pt x="148" y="134"/>
                  <a:pt x="150" y="136"/>
                  <a:pt x="152" y="136"/>
                </a:cubicBezTo>
                <a:cubicBezTo>
                  <a:pt x="154" y="136"/>
                  <a:pt x="156" y="134"/>
                  <a:pt x="156" y="132"/>
                </a:cubicBezTo>
                <a:cubicBezTo>
                  <a:pt x="156" y="130"/>
                  <a:pt x="154" y="128"/>
                  <a:pt x="152" y="128"/>
                </a:cubicBezTo>
                <a:close/>
                <a:moveTo>
                  <a:pt x="16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23"/>
                  <a:pt x="40" y="23"/>
                  <a:pt x="40" y="23"/>
                </a:cubicBezTo>
                <a:cubicBezTo>
                  <a:pt x="45" y="22"/>
                  <a:pt x="48" y="17"/>
                  <a:pt x="48" y="12"/>
                </a:cubicBezTo>
                <a:cubicBezTo>
                  <a:pt x="48" y="5"/>
                  <a:pt x="43" y="0"/>
                  <a:pt x="36" y="0"/>
                </a:cubicBezTo>
                <a:cubicBezTo>
                  <a:pt x="29" y="0"/>
                  <a:pt x="24" y="5"/>
                  <a:pt x="24" y="12"/>
                </a:cubicBezTo>
                <a:cubicBezTo>
                  <a:pt x="24" y="17"/>
                  <a:pt x="27" y="22"/>
                  <a:pt x="32" y="23"/>
                </a:cubicBezTo>
                <a:cubicBezTo>
                  <a:pt x="32" y="40"/>
                  <a:pt x="32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7" y="40"/>
                  <a:pt x="0" y="47"/>
                  <a:pt x="0" y="5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56"/>
                  <a:pt x="176" y="56"/>
                  <a:pt x="176" y="56"/>
                </a:cubicBezTo>
                <a:cubicBezTo>
                  <a:pt x="176" y="47"/>
                  <a:pt x="169" y="40"/>
                  <a:pt x="160" y="40"/>
                </a:cubicBezTo>
                <a:close/>
                <a:moveTo>
                  <a:pt x="128" y="168"/>
                </a:move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52"/>
                  <a:pt x="12" y="48"/>
                  <a:pt x="16" y="48"/>
                </a:cubicBezTo>
                <a:cubicBezTo>
                  <a:pt x="128" y="48"/>
                  <a:pt x="128" y="48"/>
                  <a:pt x="128" y="48"/>
                </a:cubicBezTo>
                <a:lnTo>
                  <a:pt x="128" y="168"/>
                </a:ln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36" y="168"/>
                  <a:pt x="136" y="168"/>
                  <a:pt x="136" y="168"/>
                </a:cubicBezTo>
                <a:cubicBezTo>
                  <a:pt x="136" y="48"/>
                  <a:pt x="136" y="48"/>
                  <a:pt x="136" y="48"/>
                </a:cubicBezTo>
                <a:cubicBezTo>
                  <a:pt x="160" y="48"/>
                  <a:pt x="160" y="48"/>
                  <a:pt x="160" y="48"/>
                </a:cubicBezTo>
                <a:cubicBezTo>
                  <a:pt x="164" y="48"/>
                  <a:pt x="168" y="52"/>
                  <a:pt x="168" y="56"/>
                </a:cubicBezTo>
                <a:lnTo>
                  <a:pt x="168" y="160"/>
                </a:lnTo>
                <a:close/>
                <a:moveTo>
                  <a:pt x="152" y="72"/>
                </a:moveTo>
                <a:cubicBezTo>
                  <a:pt x="148" y="72"/>
                  <a:pt x="144" y="76"/>
                  <a:pt x="144" y="80"/>
                </a:cubicBezTo>
                <a:cubicBezTo>
                  <a:pt x="144" y="84"/>
                  <a:pt x="148" y="88"/>
                  <a:pt x="152" y="88"/>
                </a:cubicBezTo>
                <a:cubicBezTo>
                  <a:pt x="156" y="88"/>
                  <a:pt x="160" y="84"/>
                  <a:pt x="160" y="80"/>
                </a:cubicBezTo>
                <a:cubicBezTo>
                  <a:pt x="160" y="76"/>
                  <a:pt x="156" y="72"/>
                  <a:pt x="152" y="72"/>
                </a:cubicBezTo>
                <a:close/>
                <a:moveTo>
                  <a:pt x="152" y="104"/>
                </a:moveTo>
                <a:cubicBezTo>
                  <a:pt x="150" y="104"/>
                  <a:pt x="148" y="106"/>
                  <a:pt x="148" y="108"/>
                </a:cubicBezTo>
                <a:cubicBezTo>
                  <a:pt x="148" y="110"/>
                  <a:pt x="150" y="112"/>
                  <a:pt x="152" y="112"/>
                </a:cubicBezTo>
                <a:cubicBezTo>
                  <a:pt x="154" y="112"/>
                  <a:pt x="156" y="110"/>
                  <a:pt x="156" y="108"/>
                </a:cubicBezTo>
                <a:cubicBezTo>
                  <a:pt x="156" y="106"/>
                  <a:pt x="154" y="104"/>
                  <a:pt x="152" y="104"/>
                </a:cubicBezTo>
                <a:close/>
                <a:moveTo>
                  <a:pt x="110" y="120"/>
                </a:moveTo>
                <a:cubicBezTo>
                  <a:pt x="111" y="117"/>
                  <a:pt x="112" y="115"/>
                  <a:pt x="112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15"/>
                  <a:pt x="25" y="117"/>
                  <a:pt x="26" y="120"/>
                </a:cubicBezTo>
                <a:lnTo>
                  <a:pt x="110" y="1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1" name="Freeform 628"/>
          <p:cNvSpPr>
            <a:spLocks noEditPoints="1"/>
          </p:cNvSpPr>
          <p:nvPr/>
        </p:nvSpPr>
        <p:spPr bwMode="auto">
          <a:xfrm>
            <a:off x="8925786" y="4968216"/>
            <a:ext cx="449925" cy="449925"/>
          </a:xfrm>
          <a:custGeom>
            <a:avLst/>
            <a:gdLst>
              <a:gd name="T0" fmla="*/ 16 w 176"/>
              <a:gd name="T1" fmla="*/ 0 h 176"/>
              <a:gd name="T2" fmla="*/ 0 w 176"/>
              <a:gd name="T3" fmla="*/ 160 h 176"/>
              <a:gd name="T4" fmla="*/ 160 w 176"/>
              <a:gd name="T5" fmla="*/ 176 h 176"/>
              <a:gd name="T6" fmla="*/ 176 w 176"/>
              <a:gd name="T7" fmla="*/ 16 h 176"/>
              <a:gd name="T8" fmla="*/ 168 w 176"/>
              <a:gd name="T9" fmla="*/ 160 h 176"/>
              <a:gd name="T10" fmla="*/ 16 w 176"/>
              <a:gd name="T11" fmla="*/ 168 h 176"/>
              <a:gd name="T12" fmla="*/ 8 w 176"/>
              <a:gd name="T13" fmla="*/ 112 h 176"/>
              <a:gd name="T14" fmla="*/ 72 w 176"/>
              <a:gd name="T15" fmla="*/ 152 h 176"/>
              <a:gd name="T16" fmla="*/ 144 w 176"/>
              <a:gd name="T17" fmla="*/ 144 h 176"/>
              <a:gd name="T18" fmla="*/ 168 w 176"/>
              <a:gd name="T19" fmla="*/ 112 h 176"/>
              <a:gd name="T20" fmla="*/ 120 w 176"/>
              <a:gd name="T21" fmla="*/ 48 h 176"/>
              <a:gd name="T22" fmla="*/ 113 w 176"/>
              <a:gd name="T23" fmla="*/ 60 h 176"/>
              <a:gd name="T24" fmla="*/ 72 w 176"/>
              <a:gd name="T25" fmla="*/ 56 h 176"/>
              <a:gd name="T26" fmla="*/ 40 w 176"/>
              <a:gd name="T27" fmla="*/ 40 h 176"/>
              <a:gd name="T28" fmla="*/ 136 w 176"/>
              <a:gd name="T29" fmla="*/ 136 h 176"/>
              <a:gd name="T30" fmla="*/ 120 w 176"/>
              <a:gd name="T31" fmla="*/ 104 h 176"/>
              <a:gd name="T32" fmla="*/ 120 w 176"/>
              <a:gd name="T33" fmla="*/ 64 h 176"/>
              <a:gd name="T34" fmla="*/ 120 w 176"/>
              <a:gd name="T35" fmla="*/ 48 h 176"/>
              <a:gd name="T36" fmla="*/ 102 w 176"/>
              <a:gd name="T37" fmla="*/ 77 h 176"/>
              <a:gd name="T38" fmla="*/ 84 w 176"/>
              <a:gd name="T39" fmla="*/ 104 h 176"/>
              <a:gd name="T40" fmla="*/ 60 w 176"/>
              <a:gd name="T41" fmla="*/ 104 h 176"/>
              <a:gd name="T42" fmla="*/ 77 w 176"/>
              <a:gd name="T43" fmla="*/ 115 h 176"/>
              <a:gd name="T44" fmla="*/ 70 w 176"/>
              <a:gd name="T45" fmla="*/ 120 h 176"/>
              <a:gd name="T46" fmla="*/ 69 w 176"/>
              <a:gd name="T47" fmla="*/ 139 h 176"/>
              <a:gd name="T48" fmla="*/ 82 w 176"/>
              <a:gd name="T49" fmla="*/ 138 h 176"/>
              <a:gd name="T50" fmla="*/ 82 w 176"/>
              <a:gd name="T51" fmla="*/ 128 h 176"/>
              <a:gd name="T52" fmla="*/ 79 w 176"/>
              <a:gd name="T53" fmla="*/ 126 h 176"/>
              <a:gd name="T54" fmla="*/ 112 w 176"/>
              <a:gd name="T55" fmla="*/ 104 h 176"/>
              <a:gd name="T56" fmla="*/ 32 w 176"/>
              <a:gd name="T57" fmla="*/ 104 h 176"/>
              <a:gd name="T58" fmla="*/ 76 w 176"/>
              <a:gd name="T59" fmla="*/ 104 h 176"/>
              <a:gd name="T60" fmla="*/ 68 w 176"/>
              <a:gd name="T61" fmla="*/ 104 h 176"/>
              <a:gd name="T62" fmla="*/ 76 w 176"/>
              <a:gd name="T63" fmla="*/ 104 h 176"/>
              <a:gd name="T64" fmla="*/ 144 w 176"/>
              <a:gd name="T65" fmla="*/ 104 h 176"/>
              <a:gd name="T66" fmla="*/ 32 w 176"/>
              <a:gd name="T67" fmla="*/ 32 h 176"/>
              <a:gd name="T68" fmla="*/ 24 w 176"/>
              <a:gd name="T69" fmla="*/ 104 h 176"/>
              <a:gd name="T70" fmla="*/ 8 w 176"/>
              <a:gd name="T71" fmla="*/ 16 h 176"/>
              <a:gd name="T72" fmla="*/ 160 w 176"/>
              <a:gd name="T73" fmla="*/ 8 h 176"/>
              <a:gd name="T74" fmla="*/ 168 w 176"/>
              <a:gd name="T75" fmla="*/ 104 h 176"/>
              <a:gd name="T76" fmla="*/ 124 w 176"/>
              <a:gd name="T77" fmla="*/ 128 h 176"/>
              <a:gd name="T78" fmla="*/ 124 w 176"/>
              <a:gd name="T7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12"/>
                  <a:pt x="8" y="112"/>
                  <a:pt x="8" y="112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29" y="135"/>
                  <a:pt x="48" y="152"/>
                  <a:pt x="72" y="152"/>
                </a:cubicBezTo>
                <a:cubicBezTo>
                  <a:pt x="82" y="152"/>
                  <a:pt x="91" y="149"/>
                  <a:pt x="99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44" y="112"/>
                  <a:pt x="144" y="112"/>
                  <a:pt x="144" y="112"/>
                </a:cubicBezTo>
                <a:cubicBezTo>
                  <a:pt x="168" y="112"/>
                  <a:pt x="168" y="112"/>
                  <a:pt x="168" y="112"/>
                </a:cubicBezTo>
                <a:lnTo>
                  <a:pt x="168" y="160"/>
                </a:lnTo>
                <a:close/>
                <a:moveTo>
                  <a:pt x="120" y="48"/>
                </a:moveTo>
                <a:cubicBezTo>
                  <a:pt x="116" y="48"/>
                  <a:pt x="112" y="52"/>
                  <a:pt x="112" y="56"/>
                </a:cubicBezTo>
                <a:cubicBezTo>
                  <a:pt x="112" y="58"/>
                  <a:pt x="112" y="59"/>
                  <a:pt x="113" y="60"/>
                </a:cubicBezTo>
                <a:cubicBezTo>
                  <a:pt x="106" y="71"/>
                  <a:pt x="106" y="71"/>
                  <a:pt x="106" y="71"/>
                </a:cubicBezTo>
                <a:cubicBezTo>
                  <a:pt x="98" y="62"/>
                  <a:pt x="85" y="56"/>
                  <a:pt x="72" y="56"/>
                </a:cubicBezTo>
                <a:cubicBezTo>
                  <a:pt x="60" y="56"/>
                  <a:pt x="48" y="61"/>
                  <a:pt x="40" y="68"/>
                </a:cubicBezTo>
                <a:cubicBezTo>
                  <a:pt x="40" y="40"/>
                  <a:pt x="40" y="40"/>
                  <a:pt x="40" y="40"/>
                </a:cubicBezTo>
                <a:cubicBezTo>
                  <a:pt x="136" y="40"/>
                  <a:pt x="136" y="40"/>
                  <a:pt x="136" y="40"/>
                </a:cubicBezTo>
                <a:cubicBezTo>
                  <a:pt x="136" y="136"/>
                  <a:pt x="136" y="136"/>
                  <a:pt x="136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15" y="128"/>
                  <a:pt x="120" y="116"/>
                  <a:pt x="120" y="104"/>
                </a:cubicBezTo>
                <a:cubicBezTo>
                  <a:pt x="120" y="94"/>
                  <a:pt x="117" y="85"/>
                  <a:pt x="112" y="77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5" y="64"/>
                  <a:pt x="128" y="60"/>
                  <a:pt x="128" y="56"/>
                </a:cubicBezTo>
                <a:cubicBezTo>
                  <a:pt x="128" y="52"/>
                  <a:pt x="124" y="48"/>
                  <a:pt x="120" y="48"/>
                </a:cubicBezTo>
                <a:close/>
                <a:moveTo>
                  <a:pt x="72" y="64"/>
                </a:moveTo>
                <a:cubicBezTo>
                  <a:pt x="84" y="64"/>
                  <a:pt x="95" y="69"/>
                  <a:pt x="102" y="77"/>
                </a:cubicBezTo>
                <a:cubicBezTo>
                  <a:pt x="84" y="105"/>
                  <a:pt x="84" y="105"/>
                  <a:pt x="84" y="105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84" y="97"/>
                  <a:pt x="79" y="92"/>
                  <a:pt x="72" y="92"/>
                </a:cubicBezTo>
                <a:cubicBezTo>
                  <a:pt x="65" y="92"/>
                  <a:pt x="60" y="97"/>
                  <a:pt x="60" y="104"/>
                </a:cubicBezTo>
                <a:cubicBezTo>
                  <a:pt x="60" y="111"/>
                  <a:pt x="65" y="116"/>
                  <a:pt x="72" y="116"/>
                </a:cubicBezTo>
                <a:cubicBezTo>
                  <a:pt x="74" y="116"/>
                  <a:pt x="76" y="116"/>
                  <a:pt x="77" y="115"/>
                </a:cubicBezTo>
                <a:cubicBezTo>
                  <a:pt x="73" y="122"/>
                  <a:pt x="73" y="122"/>
                  <a:pt x="73" y="122"/>
                </a:cubicBezTo>
                <a:cubicBezTo>
                  <a:pt x="70" y="120"/>
                  <a:pt x="70" y="120"/>
                  <a:pt x="70" y="120"/>
                </a:cubicBezTo>
                <a:cubicBezTo>
                  <a:pt x="65" y="136"/>
                  <a:pt x="65" y="136"/>
                  <a:pt x="65" y="136"/>
                </a:cubicBezTo>
                <a:cubicBezTo>
                  <a:pt x="69" y="139"/>
                  <a:pt x="69" y="139"/>
                  <a:pt x="69" y="139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82" y="138"/>
                  <a:pt x="82" y="138"/>
                  <a:pt x="82" y="138"/>
                </a:cubicBezTo>
                <a:cubicBezTo>
                  <a:pt x="78" y="131"/>
                  <a:pt x="78" y="131"/>
                  <a:pt x="78" y="131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9" y="126"/>
                  <a:pt x="79" y="126"/>
                  <a:pt x="79" y="126"/>
                </a:cubicBezTo>
                <a:cubicBezTo>
                  <a:pt x="107" y="84"/>
                  <a:pt x="107" y="84"/>
                  <a:pt x="107" y="84"/>
                </a:cubicBezTo>
                <a:cubicBezTo>
                  <a:pt x="110" y="90"/>
                  <a:pt x="112" y="97"/>
                  <a:pt x="112" y="104"/>
                </a:cubicBezTo>
                <a:cubicBezTo>
                  <a:pt x="112" y="126"/>
                  <a:pt x="94" y="144"/>
                  <a:pt x="72" y="144"/>
                </a:cubicBezTo>
                <a:cubicBezTo>
                  <a:pt x="50" y="144"/>
                  <a:pt x="32" y="126"/>
                  <a:pt x="32" y="104"/>
                </a:cubicBezTo>
                <a:cubicBezTo>
                  <a:pt x="32" y="82"/>
                  <a:pt x="50" y="64"/>
                  <a:pt x="72" y="64"/>
                </a:cubicBezTo>
                <a:close/>
                <a:moveTo>
                  <a:pt x="76" y="104"/>
                </a:moveTo>
                <a:cubicBezTo>
                  <a:pt x="76" y="106"/>
                  <a:pt x="74" y="108"/>
                  <a:pt x="72" y="108"/>
                </a:cubicBezTo>
                <a:cubicBezTo>
                  <a:pt x="70" y="108"/>
                  <a:pt x="68" y="106"/>
                  <a:pt x="68" y="104"/>
                </a:cubicBezTo>
                <a:cubicBezTo>
                  <a:pt x="68" y="102"/>
                  <a:pt x="70" y="100"/>
                  <a:pt x="72" y="100"/>
                </a:cubicBezTo>
                <a:cubicBezTo>
                  <a:pt x="74" y="100"/>
                  <a:pt x="76" y="102"/>
                  <a:pt x="76" y="104"/>
                </a:cubicBezTo>
                <a:close/>
                <a:moveTo>
                  <a:pt x="168" y="104"/>
                </a:moveTo>
                <a:cubicBezTo>
                  <a:pt x="144" y="104"/>
                  <a:pt x="144" y="104"/>
                  <a:pt x="144" y="104"/>
                </a:cubicBezTo>
                <a:cubicBezTo>
                  <a:pt x="144" y="32"/>
                  <a:pt x="144" y="32"/>
                  <a:pt x="144" y="32"/>
                </a:cubicBezTo>
                <a:cubicBezTo>
                  <a:pt x="32" y="32"/>
                  <a:pt x="32" y="32"/>
                  <a:pt x="32" y="32"/>
                </a:cubicBezTo>
                <a:cubicBezTo>
                  <a:pt x="32" y="77"/>
                  <a:pt x="32" y="77"/>
                  <a:pt x="32" y="77"/>
                </a:cubicBezTo>
                <a:cubicBezTo>
                  <a:pt x="27" y="85"/>
                  <a:pt x="24" y="94"/>
                  <a:pt x="24" y="104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04"/>
                </a:lnTo>
                <a:close/>
                <a:moveTo>
                  <a:pt x="120" y="124"/>
                </a:moveTo>
                <a:cubicBezTo>
                  <a:pt x="120" y="126"/>
                  <a:pt x="122" y="128"/>
                  <a:pt x="124" y="128"/>
                </a:cubicBezTo>
                <a:cubicBezTo>
                  <a:pt x="126" y="128"/>
                  <a:pt x="128" y="126"/>
                  <a:pt x="128" y="124"/>
                </a:cubicBezTo>
                <a:cubicBezTo>
                  <a:pt x="128" y="122"/>
                  <a:pt x="126" y="120"/>
                  <a:pt x="124" y="120"/>
                </a:cubicBezTo>
                <a:cubicBezTo>
                  <a:pt x="122" y="120"/>
                  <a:pt x="120" y="122"/>
                  <a:pt x="120" y="1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2" name="Freeform 629"/>
          <p:cNvSpPr>
            <a:spLocks noEditPoints="1"/>
          </p:cNvSpPr>
          <p:nvPr/>
        </p:nvSpPr>
        <p:spPr bwMode="auto">
          <a:xfrm>
            <a:off x="9790119" y="4968216"/>
            <a:ext cx="461768" cy="449925"/>
          </a:xfrm>
          <a:custGeom>
            <a:avLst/>
            <a:gdLst>
              <a:gd name="T0" fmla="*/ 96 w 176"/>
              <a:gd name="T1" fmla="*/ 48 h 176"/>
              <a:gd name="T2" fmla="*/ 112 w 176"/>
              <a:gd name="T3" fmla="*/ 16 h 176"/>
              <a:gd name="T4" fmla="*/ 80 w 176"/>
              <a:gd name="T5" fmla="*/ 0 h 176"/>
              <a:gd name="T6" fmla="*/ 64 w 176"/>
              <a:gd name="T7" fmla="*/ 32 h 176"/>
              <a:gd name="T8" fmla="*/ 72 w 176"/>
              <a:gd name="T9" fmla="*/ 16 h 176"/>
              <a:gd name="T10" fmla="*/ 96 w 176"/>
              <a:gd name="T11" fmla="*/ 8 h 176"/>
              <a:gd name="T12" fmla="*/ 104 w 176"/>
              <a:gd name="T13" fmla="*/ 32 h 176"/>
              <a:gd name="T14" fmla="*/ 80 w 176"/>
              <a:gd name="T15" fmla="*/ 40 h 176"/>
              <a:gd name="T16" fmla="*/ 72 w 176"/>
              <a:gd name="T17" fmla="*/ 16 h 176"/>
              <a:gd name="T18" fmla="*/ 28 w 176"/>
              <a:gd name="T19" fmla="*/ 116 h 176"/>
              <a:gd name="T20" fmla="*/ 84 w 176"/>
              <a:gd name="T21" fmla="*/ 88 h 176"/>
              <a:gd name="T22" fmla="*/ 88 w 176"/>
              <a:gd name="T23" fmla="*/ 120 h 176"/>
              <a:gd name="T24" fmla="*/ 92 w 176"/>
              <a:gd name="T25" fmla="*/ 88 h 176"/>
              <a:gd name="T26" fmla="*/ 148 w 176"/>
              <a:gd name="T27" fmla="*/ 116 h 176"/>
              <a:gd name="T28" fmla="*/ 156 w 176"/>
              <a:gd name="T29" fmla="*/ 116 h 176"/>
              <a:gd name="T30" fmla="*/ 152 w 176"/>
              <a:gd name="T31" fmla="*/ 80 h 176"/>
              <a:gd name="T32" fmla="*/ 92 w 176"/>
              <a:gd name="T33" fmla="*/ 60 h 176"/>
              <a:gd name="T34" fmla="*/ 84 w 176"/>
              <a:gd name="T35" fmla="*/ 60 h 176"/>
              <a:gd name="T36" fmla="*/ 24 w 176"/>
              <a:gd name="T37" fmla="*/ 80 h 176"/>
              <a:gd name="T38" fmla="*/ 20 w 176"/>
              <a:gd name="T39" fmla="*/ 116 h 176"/>
              <a:gd name="T40" fmla="*/ 32 w 176"/>
              <a:gd name="T41" fmla="*/ 128 h 176"/>
              <a:gd name="T42" fmla="*/ 0 w 176"/>
              <a:gd name="T43" fmla="*/ 144 h 176"/>
              <a:gd name="T44" fmla="*/ 16 w 176"/>
              <a:gd name="T45" fmla="*/ 176 h 176"/>
              <a:gd name="T46" fmla="*/ 48 w 176"/>
              <a:gd name="T47" fmla="*/ 160 h 176"/>
              <a:gd name="T48" fmla="*/ 32 w 176"/>
              <a:gd name="T49" fmla="*/ 128 h 176"/>
              <a:gd name="T50" fmla="*/ 32 w 176"/>
              <a:gd name="T51" fmla="*/ 168 h 176"/>
              <a:gd name="T52" fmla="*/ 8 w 176"/>
              <a:gd name="T53" fmla="*/ 160 h 176"/>
              <a:gd name="T54" fmla="*/ 16 w 176"/>
              <a:gd name="T55" fmla="*/ 136 h 176"/>
              <a:gd name="T56" fmla="*/ 40 w 176"/>
              <a:gd name="T57" fmla="*/ 144 h 176"/>
              <a:gd name="T58" fmla="*/ 160 w 176"/>
              <a:gd name="T59" fmla="*/ 128 h 176"/>
              <a:gd name="T60" fmla="*/ 128 w 176"/>
              <a:gd name="T61" fmla="*/ 144 h 176"/>
              <a:gd name="T62" fmla="*/ 144 w 176"/>
              <a:gd name="T63" fmla="*/ 176 h 176"/>
              <a:gd name="T64" fmla="*/ 176 w 176"/>
              <a:gd name="T65" fmla="*/ 160 h 176"/>
              <a:gd name="T66" fmla="*/ 160 w 176"/>
              <a:gd name="T67" fmla="*/ 128 h 176"/>
              <a:gd name="T68" fmla="*/ 160 w 176"/>
              <a:gd name="T69" fmla="*/ 168 h 176"/>
              <a:gd name="T70" fmla="*/ 136 w 176"/>
              <a:gd name="T71" fmla="*/ 160 h 176"/>
              <a:gd name="T72" fmla="*/ 144 w 176"/>
              <a:gd name="T73" fmla="*/ 136 h 176"/>
              <a:gd name="T74" fmla="*/ 168 w 176"/>
              <a:gd name="T75" fmla="*/ 144 h 176"/>
              <a:gd name="T76" fmla="*/ 96 w 176"/>
              <a:gd name="T77" fmla="*/ 128 h 176"/>
              <a:gd name="T78" fmla="*/ 64 w 176"/>
              <a:gd name="T79" fmla="*/ 144 h 176"/>
              <a:gd name="T80" fmla="*/ 80 w 176"/>
              <a:gd name="T81" fmla="*/ 176 h 176"/>
              <a:gd name="T82" fmla="*/ 112 w 176"/>
              <a:gd name="T83" fmla="*/ 160 h 176"/>
              <a:gd name="T84" fmla="*/ 96 w 176"/>
              <a:gd name="T85" fmla="*/ 128 h 176"/>
              <a:gd name="T86" fmla="*/ 96 w 176"/>
              <a:gd name="T87" fmla="*/ 168 h 176"/>
              <a:gd name="T88" fmla="*/ 72 w 176"/>
              <a:gd name="T89" fmla="*/ 160 h 176"/>
              <a:gd name="T90" fmla="*/ 80 w 176"/>
              <a:gd name="T91" fmla="*/ 136 h 176"/>
              <a:gd name="T92" fmla="*/ 104 w 176"/>
              <a:gd name="T93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6" h="176">
                <a:moveTo>
                  <a:pt x="80" y="48"/>
                </a:move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lose/>
                <a:moveTo>
                  <a:pt x="72" y="16"/>
                </a:move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lnTo>
                  <a:pt x="72" y="16"/>
                </a:lnTo>
                <a:close/>
                <a:moveTo>
                  <a:pt x="24" y="120"/>
                </a:moveTo>
                <a:cubicBezTo>
                  <a:pt x="26" y="120"/>
                  <a:pt x="28" y="118"/>
                  <a:pt x="28" y="116"/>
                </a:cubicBezTo>
                <a:cubicBezTo>
                  <a:pt x="28" y="88"/>
                  <a:pt x="28" y="88"/>
                  <a:pt x="28" y="88"/>
                </a:cubicBezTo>
                <a:cubicBezTo>
                  <a:pt x="84" y="88"/>
                  <a:pt x="84" y="88"/>
                  <a:pt x="84" y="88"/>
                </a:cubicBezTo>
                <a:cubicBezTo>
                  <a:pt x="84" y="116"/>
                  <a:pt x="84" y="116"/>
                  <a:pt x="84" y="116"/>
                </a:cubicBezTo>
                <a:cubicBezTo>
                  <a:pt x="84" y="118"/>
                  <a:pt x="86" y="120"/>
                  <a:pt x="88" y="120"/>
                </a:cubicBezTo>
                <a:cubicBezTo>
                  <a:pt x="90" y="120"/>
                  <a:pt x="92" y="118"/>
                  <a:pt x="92" y="116"/>
                </a:cubicBezTo>
                <a:cubicBezTo>
                  <a:pt x="92" y="88"/>
                  <a:pt x="92" y="88"/>
                  <a:pt x="92" y="88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148" y="116"/>
                  <a:pt x="148" y="116"/>
                  <a:pt x="148" y="116"/>
                </a:cubicBezTo>
                <a:cubicBezTo>
                  <a:pt x="148" y="118"/>
                  <a:pt x="150" y="120"/>
                  <a:pt x="152" y="120"/>
                </a:cubicBezTo>
                <a:cubicBezTo>
                  <a:pt x="154" y="120"/>
                  <a:pt x="156" y="118"/>
                  <a:pt x="156" y="116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82"/>
                  <a:pt x="154" y="80"/>
                  <a:pt x="152" y="80"/>
                </a:cubicBezTo>
                <a:cubicBezTo>
                  <a:pt x="92" y="80"/>
                  <a:pt x="92" y="80"/>
                  <a:pt x="92" y="80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58"/>
                  <a:pt x="90" y="56"/>
                  <a:pt x="88" y="56"/>
                </a:cubicBezTo>
                <a:cubicBezTo>
                  <a:pt x="86" y="56"/>
                  <a:pt x="84" y="58"/>
                  <a:pt x="84" y="60"/>
                </a:cubicBezTo>
                <a:cubicBezTo>
                  <a:pt x="84" y="80"/>
                  <a:pt x="84" y="80"/>
                  <a:pt x="8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2" y="80"/>
                  <a:pt x="20" y="82"/>
                  <a:pt x="20" y="84"/>
                </a:cubicBezTo>
                <a:cubicBezTo>
                  <a:pt x="20" y="116"/>
                  <a:pt x="20" y="116"/>
                  <a:pt x="20" y="116"/>
                </a:cubicBezTo>
                <a:cubicBezTo>
                  <a:pt x="20" y="118"/>
                  <a:pt x="22" y="120"/>
                  <a:pt x="24" y="120"/>
                </a:cubicBezTo>
                <a:close/>
                <a:moveTo>
                  <a:pt x="32" y="128"/>
                </a:moveTo>
                <a:cubicBezTo>
                  <a:pt x="16" y="128"/>
                  <a:pt x="16" y="128"/>
                  <a:pt x="16" y="128"/>
                </a:cubicBezTo>
                <a:cubicBezTo>
                  <a:pt x="7" y="128"/>
                  <a:pt x="0" y="135"/>
                  <a:pt x="0" y="144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32" y="176"/>
                  <a:pt x="32" y="176"/>
                  <a:pt x="32" y="176"/>
                </a:cubicBezTo>
                <a:cubicBezTo>
                  <a:pt x="41" y="176"/>
                  <a:pt x="48" y="169"/>
                  <a:pt x="48" y="160"/>
                </a:cubicBezTo>
                <a:cubicBezTo>
                  <a:pt x="48" y="144"/>
                  <a:pt x="48" y="144"/>
                  <a:pt x="48" y="144"/>
                </a:cubicBezTo>
                <a:cubicBezTo>
                  <a:pt x="48" y="135"/>
                  <a:pt x="41" y="128"/>
                  <a:pt x="32" y="128"/>
                </a:cubicBezTo>
                <a:close/>
                <a:moveTo>
                  <a:pt x="40" y="160"/>
                </a:moveTo>
                <a:cubicBezTo>
                  <a:pt x="40" y="164"/>
                  <a:pt x="36" y="168"/>
                  <a:pt x="32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44"/>
                  <a:pt x="8" y="144"/>
                  <a:pt x="8" y="144"/>
                </a:cubicBezTo>
                <a:cubicBezTo>
                  <a:pt x="8" y="140"/>
                  <a:pt x="12" y="136"/>
                  <a:pt x="16" y="136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6" y="136"/>
                  <a:pt x="40" y="140"/>
                  <a:pt x="40" y="144"/>
                </a:cubicBezTo>
                <a:lnTo>
                  <a:pt x="40" y="160"/>
                </a:lnTo>
                <a:close/>
                <a:moveTo>
                  <a:pt x="160" y="128"/>
                </a:moveTo>
                <a:cubicBezTo>
                  <a:pt x="144" y="128"/>
                  <a:pt x="144" y="128"/>
                  <a:pt x="144" y="128"/>
                </a:cubicBezTo>
                <a:cubicBezTo>
                  <a:pt x="135" y="128"/>
                  <a:pt x="128" y="135"/>
                  <a:pt x="128" y="144"/>
                </a:cubicBezTo>
                <a:cubicBezTo>
                  <a:pt x="128" y="160"/>
                  <a:pt x="128" y="160"/>
                  <a:pt x="128" y="160"/>
                </a:cubicBezTo>
                <a:cubicBezTo>
                  <a:pt x="128" y="169"/>
                  <a:pt x="135" y="176"/>
                  <a:pt x="144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44"/>
                  <a:pt x="176" y="144"/>
                  <a:pt x="176" y="144"/>
                </a:cubicBezTo>
                <a:cubicBezTo>
                  <a:pt x="176" y="135"/>
                  <a:pt x="169" y="128"/>
                  <a:pt x="160" y="128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44" y="168"/>
                  <a:pt x="144" y="168"/>
                  <a:pt x="144" y="168"/>
                </a:cubicBezTo>
                <a:cubicBezTo>
                  <a:pt x="140" y="168"/>
                  <a:pt x="136" y="164"/>
                  <a:pt x="136" y="160"/>
                </a:cubicBezTo>
                <a:cubicBezTo>
                  <a:pt x="136" y="144"/>
                  <a:pt x="136" y="144"/>
                  <a:pt x="136" y="144"/>
                </a:cubicBezTo>
                <a:cubicBezTo>
                  <a:pt x="136" y="140"/>
                  <a:pt x="140" y="136"/>
                  <a:pt x="144" y="136"/>
                </a:cubicBezTo>
                <a:cubicBezTo>
                  <a:pt x="160" y="136"/>
                  <a:pt x="160" y="136"/>
                  <a:pt x="160" y="136"/>
                </a:cubicBezTo>
                <a:cubicBezTo>
                  <a:pt x="164" y="136"/>
                  <a:pt x="168" y="140"/>
                  <a:pt x="168" y="144"/>
                </a:cubicBezTo>
                <a:lnTo>
                  <a:pt x="168" y="160"/>
                </a:lnTo>
                <a:close/>
                <a:moveTo>
                  <a:pt x="96" y="128"/>
                </a:moveTo>
                <a:cubicBezTo>
                  <a:pt x="80" y="128"/>
                  <a:pt x="80" y="128"/>
                  <a:pt x="80" y="128"/>
                </a:cubicBezTo>
                <a:cubicBezTo>
                  <a:pt x="71" y="128"/>
                  <a:pt x="64" y="135"/>
                  <a:pt x="64" y="144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9"/>
                  <a:pt x="71" y="176"/>
                  <a:pt x="80" y="176"/>
                </a:cubicBezTo>
                <a:cubicBezTo>
                  <a:pt x="96" y="176"/>
                  <a:pt x="96" y="176"/>
                  <a:pt x="96" y="176"/>
                </a:cubicBezTo>
                <a:cubicBezTo>
                  <a:pt x="105" y="176"/>
                  <a:pt x="112" y="169"/>
                  <a:pt x="112" y="160"/>
                </a:cubicBezTo>
                <a:cubicBezTo>
                  <a:pt x="112" y="144"/>
                  <a:pt x="112" y="144"/>
                  <a:pt x="112" y="144"/>
                </a:cubicBezTo>
                <a:cubicBezTo>
                  <a:pt x="112" y="135"/>
                  <a:pt x="105" y="128"/>
                  <a:pt x="96" y="128"/>
                </a:cubicBezTo>
                <a:close/>
                <a:moveTo>
                  <a:pt x="104" y="160"/>
                </a:moveTo>
                <a:cubicBezTo>
                  <a:pt x="104" y="164"/>
                  <a:pt x="100" y="168"/>
                  <a:pt x="96" y="168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76" y="168"/>
                  <a:pt x="72" y="164"/>
                  <a:pt x="72" y="160"/>
                </a:cubicBezTo>
                <a:cubicBezTo>
                  <a:pt x="72" y="144"/>
                  <a:pt x="72" y="144"/>
                  <a:pt x="72" y="144"/>
                </a:cubicBezTo>
                <a:cubicBezTo>
                  <a:pt x="72" y="140"/>
                  <a:pt x="76" y="136"/>
                  <a:pt x="80" y="136"/>
                </a:cubicBezTo>
                <a:cubicBezTo>
                  <a:pt x="96" y="136"/>
                  <a:pt x="96" y="136"/>
                  <a:pt x="96" y="136"/>
                </a:cubicBezTo>
                <a:cubicBezTo>
                  <a:pt x="100" y="136"/>
                  <a:pt x="104" y="140"/>
                  <a:pt x="104" y="144"/>
                </a:cubicBezTo>
                <a:lnTo>
                  <a:pt x="104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3" name="Freeform 630"/>
          <p:cNvSpPr>
            <a:spLocks noEditPoints="1"/>
          </p:cNvSpPr>
          <p:nvPr/>
        </p:nvSpPr>
        <p:spPr bwMode="auto">
          <a:xfrm>
            <a:off x="1939646" y="5831461"/>
            <a:ext cx="414408" cy="461768"/>
          </a:xfrm>
          <a:custGeom>
            <a:avLst/>
            <a:gdLst>
              <a:gd name="T0" fmla="*/ 76 w 160"/>
              <a:gd name="T1" fmla="*/ 128 h 176"/>
              <a:gd name="T2" fmla="*/ 60 w 160"/>
              <a:gd name="T3" fmla="*/ 112 h 176"/>
              <a:gd name="T4" fmla="*/ 88 w 160"/>
              <a:gd name="T5" fmla="*/ 88 h 176"/>
              <a:gd name="T6" fmla="*/ 72 w 160"/>
              <a:gd name="T7" fmla="*/ 104 h 176"/>
              <a:gd name="T8" fmla="*/ 88 w 160"/>
              <a:gd name="T9" fmla="*/ 88 h 176"/>
              <a:gd name="T10" fmla="*/ 96 w 160"/>
              <a:gd name="T11" fmla="*/ 88 h 176"/>
              <a:gd name="T12" fmla="*/ 112 w 160"/>
              <a:gd name="T13" fmla="*/ 104 h 176"/>
              <a:gd name="T14" fmla="*/ 84 w 160"/>
              <a:gd name="T15" fmla="*/ 128 h 176"/>
              <a:gd name="T16" fmla="*/ 100 w 160"/>
              <a:gd name="T17" fmla="*/ 112 h 176"/>
              <a:gd name="T18" fmla="*/ 84 w 160"/>
              <a:gd name="T19" fmla="*/ 128 h 176"/>
              <a:gd name="T20" fmla="*/ 48 w 160"/>
              <a:gd name="T21" fmla="*/ 88 h 176"/>
              <a:gd name="T22" fmla="*/ 64 w 160"/>
              <a:gd name="T23" fmla="*/ 104 h 176"/>
              <a:gd name="T24" fmla="*/ 80 w 160"/>
              <a:gd name="T25" fmla="*/ 0 h 176"/>
              <a:gd name="T26" fmla="*/ 112 w 160"/>
              <a:gd name="T27" fmla="*/ 32 h 176"/>
              <a:gd name="T28" fmla="*/ 108 w 160"/>
              <a:gd name="T29" fmla="*/ 128 h 176"/>
              <a:gd name="T30" fmla="*/ 124 w 160"/>
              <a:gd name="T31" fmla="*/ 112 h 176"/>
              <a:gd name="T32" fmla="*/ 108 w 160"/>
              <a:gd name="T33" fmla="*/ 128 h 176"/>
              <a:gd name="T34" fmla="*/ 136 w 160"/>
              <a:gd name="T35" fmla="*/ 104 h 176"/>
              <a:gd name="T36" fmla="*/ 120 w 160"/>
              <a:gd name="T37" fmla="*/ 88 h 176"/>
              <a:gd name="T38" fmla="*/ 144 w 160"/>
              <a:gd name="T39" fmla="*/ 64 h 176"/>
              <a:gd name="T40" fmla="*/ 0 w 160"/>
              <a:gd name="T41" fmla="*/ 80 h 176"/>
              <a:gd name="T42" fmla="*/ 16 w 160"/>
              <a:gd name="T43" fmla="*/ 176 h 176"/>
              <a:gd name="T44" fmla="*/ 160 w 160"/>
              <a:gd name="T45" fmla="*/ 160 h 176"/>
              <a:gd name="T46" fmla="*/ 144 w 160"/>
              <a:gd name="T47" fmla="*/ 64 h 176"/>
              <a:gd name="T48" fmla="*/ 144 w 160"/>
              <a:gd name="T49" fmla="*/ 168 h 176"/>
              <a:gd name="T50" fmla="*/ 8 w 160"/>
              <a:gd name="T51" fmla="*/ 160 h 176"/>
              <a:gd name="T52" fmla="*/ 16 w 160"/>
              <a:gd name="T53" fmla="*/ 72 h 176"/>
              <a:gd name="T54" fmla="*/ 152 w 160"/>
              <a:gd name="T55" fmla="*/ 80 h 176"/>
              <a:gd name="T56" fmla="*/ 44 w 160"/>
              <a:gd name="T57" fmla="*/ 152 h 176"/>
              <a:gd name="T58" fmla="*/ 116 w 160"/>
              <a:gd name="T59" fmla="*/ 136 h 176"/>
              <a:gd name="T60" fmla="*/ 44 w 160"/>
              <a:gd name="T61" fmla="*/ 152 h 176"/>
              <a:gd name="T62" fmla="*/ 24 w 160"/>
              <a:gd name="T63" fmla="*/ 88 h 176"/>
              <a:gd name="T64" fmla="*/ 40 w 160"/>
              <a:gd name="T65" fmla="*/ 104 h 176"/>
              <a:gd name="T66" fmla="*/ 52 w 160"/>
              <a:gd name="T67" fmla="*/ 112 h 176"/>
              <a:gd name="T68" fmla="*/ 36 w 160"/>
              <a:gd name="T69" fmla="*/ 128 h 176"/>
              <a:gd name="T70" fmla="*/ 52 w 160"/>
              <a:gd name="T71" fmla="*/ 11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60" h="176">
                <a:moveTo>
                  <a:pt x="60" y="128"/>
                </a:moveTo>
                <a:cubicBezTo>
                  <a:pt x="76" y="128"/>
                  <a:pt x="76" y="128"/>
                  <a:pt x="76" y="128"/>
                </a:cubicBezTo>
                <a:cubicBezTo>
                  <a:pt x="76" y="112"/>
                  <a:pt x="76" y="112"/>
                  <a:pt x="76" y="112"/>
                </a:cubicBezTo>
                <a:cubicBezTo>
                  <a:pt x="60" y="112"/>
                  <a:pt x="60" y="112"/>
                  <a:pt x="60" y="112"/>
                </a:cubicBezTo>
                <a:lnTo>
                  <a:pt x="60" y="128"/>
                </a:lnTo>
                <a:close/>
                <a:moveTo>
                  <a:pt x="88" y="88"/>
                </a:moveTo>
                <a:cubicBezTo>
                  <a:pt x="72" y="88"/>
                  <a:pt x="72" y="88"/>
                  <a:pt x="72" y="8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88" y="104"/>
                  <a:pt x="88" y="104"/>
                  <a:pt x="88" y="104"/>
                </a:cubicBezTo>
                <a:lnTo>
                  <a:pt x="88" y="88"/>
                </a:lnTo>
                <a:close/>
                <a:moveTo>
                  <a:pt x="112" y="88"/>
                </a:moveTo>
                <a:cubicBezTo>
                  <a:pt x="96" y="88"/>
                  <a:pt x="96" y="88"/>
                  <a:pt x="96" y="88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112" y="104"/>
                  <a:pt x="112" y="104"/>
                  <a:pt x="112" y="104"/>
                </a:cubicBezTo>
                <a:lnTo>
                  <a:pt x="112" y="88"/>
                </a:lnTo>
                <a:close/>
                <a:moveTo>
                  <a:pt x="8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84" y="112"/>
                  <a:pt x="84" y="112"/>
                  <a:pt x="84" y="112"/>
                </a:cubicBezTo>
                <a:lnTo>
                  <a:pt x="84" y="128"/>
                </a:lnTo>
                <a:close/>
                <a:moveTo>
                  <a:pt x="64" y="88"/>
                </a:moveTo>
                <a:cubicBezTo>
                  <a:pt x="48" y="88"/>
                  <a:pt x="48" y="88"/>
                  <a:pt x="48" y="88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64" y="104"/>
                  <a:pt x="64" y="104"/>
                  <a:pt x="64" y="104"/>
                </a:cubicBezTo>
                <a:lnTo>
                  <a:pt x="64" y="88"/>
                </a:lnTo>
                <a:close/>
                <a:moveTo>
                  <a:pt x="80" y="0"/>
                </a:moveTo>
                <a:cubicBezTo>
                  <a:pt x="48" y="32"/>
                  <a:pt x="48" y="32"/>
                  <a:pt x="48" y="32"/>
                </a:cubicBezTo>
                <a:cubicBezTo>
                  <a:pt x="112" y="32"/>
                  <a:pt x="112" y="32"/>
                  <a:pt x="112" y="32"/>
                </a:cubicBezTo>
                <a:lnTo>
                  <a:pt x="80" y="0"/>
                </a:lnTo>
                <a:close/>
                <a:moveTo>
                  <a:pt x="108" y="128"/>
                </a:moveTo>
                <a:cubicBezTo>
                  <a:pt x="124" y="128"/>
                  <a:pt x="124" y="128"/>
                  <a:pt x="124" y="128"/>
                </a:cubicBezTo>
                <a:cubicBezTo>
                  <a:pt x="124" y="112"/>
                  <a:pt x="124" y="112"/>
                  <a:pt x="124" y="112"/>
                </a:cubicBezTo>
                <a:cubicBezTo>
                  <a:pt x="108" y="112"/>
                  <a:pt x="108" y="112"/>
                  <a:pt x="108" y="112"/>
                </a:cubicBezTo>
                <a:lnTo>
                  <a:pt x="108" y="128"/>
                </a:lnTo>
                <a:close/>
                <a:moveTo>
                  <a:pt x="120" y="104"/>
                </a:moveTo>
                <a:cubicBezTo>
                  <a:pt x="136" y="104"/>
                  <a:pt x="136" y="104"/>
                  <a:pt x="136" y="104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20" y="88"/>
                  <a:pt x="120" y="88"/>
                  <a:pt x="120" y="88"/>
                </a:cubicBezTo>
                <a:lnTo>
                  <a:pt x="120" y="104"/>
                </a:lnTo>
                <a:close/>
                <a:moveTo>
                  <a:pt x="144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53" y="176"/>
                  <a:pt x="160" y="169"/>
                  <a:pt x="160" y="160"/>
                </a:cubicBezTo>
                <a:cubicBezTo>
                  <a:pt x="160" y="80"/>
                  <a:pt x="160" y="80"/>
                  <a:pt x="160" y="80"/>
                </a:cubicBezTo>
                <a:cubicBezTo>
                  <a:pt x="160" y="71"/>
                  <a:pt x="153" y="64"/>
                  <a:pt x="144" y="64"/>
                </a:cubicBezTo>
                <a:close/>
                <a:moveTo>
                  <a:pt x="152" y="160"/>
                </a:moveTo>
                <a:cubicBezTo>
                  <a:pt x="152" y="164"/>
                  <a:pt x="148" y="168"/>
                  <a:pt x="144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8" y="72"/>
                  <a:pt x="152" y="76"/>
                  <a:pt x="152" y="80"/>
                </a:cubicBezTo>
                <a:lnTo>
                  <a:pt x="152" y="160"/>
                </a:lnTo>
                <a:close/>
                <a:moveTo>
                  <a:pt x="44" y="152"/>
                </a:moveTo>
                <a:cubicBezTo>
                  <a:pt x="116" y="152"/>
                  <a:pt x="116" y="152"/>
                  <a:pt x="116" y="152"/>
                </a:cubicBezTo>
                <a:cubicBezTo>
                  <a:pt x="116" y="136"/>
                  <a:pt x="116" y="136"/>
                  <a:pt x="116" y="136"/>
                </a:cubicBezTo>
                <a:cubicBezTo>
                  <a:pt x="44" y="136"/>
                  <a:pt x="44" y="136"/>
                  <a:pt x="44" y="136"/>
                </a:cubicBezTo>
                <a:lnTo>
                  <a:pt x="44" y="152"/>
                </a:lnTo>
                <a:close/>
                <a:moveTo>
                  <a:pt x="40" y="88"/>
                </a:moveTo>
                <a:cubicBezTo>
                  <a:pt x="24" y="88"/>
                  <a:pt x="24" y="88"/>
                  <a:pt x="24" y="88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40" y="104"/>
                  <a:pt x="40" y="104"/>
                  <a:pt x="40" y="104"/>
                </a:cubicBezTo>
                <a:lnTo>
                  <a:pt x="40" y="88"/>
                </a:lnTo>
                <a:close/>
                <a:moveTo>
                  <a:pt x="52" y="112"/>
                </a:moveTo>
                <a:cubicBezTo>
                  <a:pt x="36" y="112"/>
                  <a:pt x="36" y="112"/>
                  <a:pt x="36" y="112"/>
                </a:cubicBezTo>
                <a:cubicBezTo>
                  <a:pt x="36" y="128"/>
                  <a:pt x="36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lnTo>
                  <a:pt x="52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4" name="Freeform 631"/>
          <p:cNvSpPr>
            <a:spLocks noEditPoints="1"/>
          </p:cNvSpPr>
          <p:nvPr/>
        </p:nvSpPr>
        <p:spPr bwMode="auto">
          <a:xfrm>
            <a:off x="2815816" y="5831461"/>
            <a:ext cx="414408" cy="461768"/>
          </a:xfrm>
          <a:custGeom>
            <a:avLst/>
            <a:gdLst>
              <a:gd name="T0" fmla="*/ 72 w 160"/>
              <a:gd name="T1" fmla="*/ 24 h 176"/>
              <a:gd name="T2" fmla="*/ 88 w 160"/>
              <a:gd name="T3" fmla="*/ 40 h 176"/>
              <a:gd name="T4" fmla="*/ 60 w 160"/>
              <a:gd name="T5" fmla="*/ 64 h 176"/>
              <a:gd name="T6" fmla="*/ 76 w 160"/>
              <a:gd name="T7" fmla="*/ 48 h 176"/>
              <a:gd name="T8" fmla="*/ 60 w 160"/>
              <a:gd name="T9" fmla="*/ 64 h 176"/>
              <a:gd name="T10" fmla="*/ 96 w 160"/>
              <a:gd name="T11" fmla="*/ 24 h 176"/>
              <a:gd name="T12" fmla="*/ 112 w 160"/>
              <a:gd name="T13" fmla="*/ 40 h 176"/>
              <a:gd name="T14" fmla="*/ 80 w 160"/>
              <a:gd name="T15" fmla="*/ 176 h 176"/>
              <a:gd name="T16" fmla="*/ 48 w 160"/>
              <a:gd name="T17" fmla="*/ 144 h 176"/>
              <a:gd name="T18" fmla="*/ 84 w 160"/>
              <a:gd name="T19" fmla="*/ 64 h 176"/>
              <a:gd name="T20" fmla="*/ 100 w 160"/>
              <a:gd name="T21" fmla="*/ 48 h 176"/>
              <a:gd name="T22" fmla="*/ 84 w 160"/>
              <a:gd name="T23" fmla="*/ 64 h 176"/>
              <a:gd name="T24" fmla="*/ 48 w 160"/>
              <a:gd name="T25" fmla="*/ 24 h 176"/>
              <a:gd name="T26" fmla="*/ 64 w 160"/>
              <a:gd name="T27" fmla="*/ 40 h 176"/>
              <a:gd name="T28" fmla="*/ 120 w 160"/>
              <a:gd name="T29" fmla="*/ 40 h 176"/>
              <a:gd name="T30" fmla="*/ 136 w 160"/>
              <a:gd name="T31" fmla="*/ 24 h 176"/>
              <a:gd name="T32" fmla="*/ 120 w 160"/>
              <a:gd name="T33" fmla="*/ 40 h 176"/>
              <a:gd name="T34" fmla="*/ 16 w 160"/>
              <a:gd name="T35" fmla="*/ 0 h 176"/>
              <a:gd name="T36" fmla="*/ 0 w 160"/>
              <a:gd name="T37" fmla="*/ 96 h 176"/>
              <a:gd name="T38" fmla="*/ 144 w 160"/>
              <a:gd name="T39" fmla="*/ 112 h 176"/>
              <a:gd name="T40" fmla="*/ 160 w 160"/>
              <a:gd name="T41" fmla="*/ 16 h 176"/>
              <a:gd name="T42" fmla="*/ 152 w 160"/>
              <a:gd name="T43" fmla="*/ 96 h 176"/>
              <a:gd name="T44" fmla="*/ 16 w 160"/>
              <a:gd name="T45" fmla="*/ 104 h 176"/>
              <a:gd name="T46" fmla="*/ 8 w 160"/>
              <a:gd name="T47" fmla="*/ 16 h 176"/>
              <a:gd name="T48" fmla="*/ 144 w 160"/>
              <a:gd name="T49" fmla="*/ 8 h 176"/>
              <a:gd name="T50" fmla="*/ 152 w 160"/>
              <a:gd name="T51" fmla="*/ 96 h 176"/>
              <a:gd name="T52" fmla="*/ 124 w 160"/>
              <a:gd name="T53" fmla="*/ 64 h 176"/>
              <a:gd name="T54" fmla="*/ 108 w 160"/>
              <a:gd name="T55" fmla="*/ 48 h 176"/>
              <a:gd name="T56" fmla="*/ 52 w 160"/>
              <a:gd name="T57" fmla="*/ 48 h 176"/>
              <a:gd name="T58" fmla="*/ 36 w 160"/>
              <a:gd name="T59" fmla="*/ 64 h 176"/>
              <a:gd name="T60" fmla="*/ 52 w 160"/>
              <a:gd name="T61" fmla="*/ 48 h 176"/>
              <a:gd name="T62" fmla="*/ 24 w 160"/>
              <a:gd name="T63" fmla="*/ 24 h 176"/>
              <a:gd name="T64" fmla="*/ 40 w 160"/>
              <a:gd name="T65" fmla="*/ 40 h 176"/>
              <a:gd name="T66" fmla="*/ 44 w 160"/>
              <a:gd name="T67" fmla="*/ 88 h 176"/>
              <a:gd name="T68" fmla="*/ 116 w 160"/>
              <a:gd name="T69" fmla="*/ 72 h 176"/>
              <a:gd name="T70" fmla="*/ 44 w 160"/>
              <a:gd name="T71" fmla="*/ 8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60" h="176">
                <a:moveTo>
                  <a:pt x="88" y="24"/>
                </a:moveTo>
                <a:cubicBezTo>
                  <a:pt x="72" y="24"/>
                  <a:pt x="72" y="24"/>
                  <a:pt x="72" y="24"/>
                </a:cubicBezTo>
                <a:cubicBezTo>
                  <a:pt x="72" y="40"/>
                  <a:pt x="72" y="40"/>
                  <a:pt x="72" y="40"/>
                </a:cubicBezTo>
                <a:cubicBezTo>
                  <a:pt x="88" y="40"/>
                  <a:pt x="88" y="40"/>
                  <a:pt x="88" y="40"/>
                </a:cubicBezTo>
                <a:lnTo>
                  <a:pt x="88" y="24"/>
                </a:lnTo>
                <a:close/>
                <a:moveTo>
                  <a:pt x="60" y="64"/>
                </a:moveTo>
                <a:cubicBezTo>
                  <a:pt x="76" y="64"/>
                  <a:pt x="76" y="64"/>
                  <a:pt x="76" y="64"/>
                </a:cubicBezTo>
                <a:cubicBezTo>
                  <a:pt x="76" y="48"/>
                  <a:pt x="76" y="48"/>
                  <a:pt x="76" y="48"/>
                </a:cubicBezTo>
                <a:cubicBezTo>
                  <a:pt x="60" y="48"/>
                  <a:pt x="60" y="48"/>
                  <a:pt x="60" y="48"/>
                </a:cubicBezTo>
                <a:lnTo>
                  <a:pt x="60" y="64"/>
                </a:lnTo>
                <a:close/>
                <a:moveTo>
                  <a:pt x="112" y="24"/>
                </a:moveTo>
                <a:cubicBezTo>
                  <a:pt x="96" y="24"/>
                  <a:pt x="96" y="24"/>
                  <a:pt x="96" y="24"/>
                </a:cubicBezTo>
                <a:cubicBezTo>
                  <a:pt x="96" y="40"/>
                  <a:pt x="96" y="40"/>
                  <a:pt x="96" y="40"/>
                </a:cubicBezTo>
                <a:cubicBezTo>
                  <a:pt x="112" y="40"/>
                  <a:pt x="112" y="40"/>
                  <a:pt x="112" y="40"/>
                </a:cubicBezTo>
                <a:lnTo>
                  <a:pt x="112" y="24"/>
                </a:lnTo>
                <a:close/>
                <a:moveTo>
                  <a:pt x="80" y="176"/>
                </a:moveTo>
                <a:cubicBezTo>
                  <a:pt x="112" y="144"/>
                  <a:pt x="112" y="144"/>
                  <a:pt x="112" y="144"/>
                </a:cubicBezTo>
                <a:cubicBezTo>
                  <a:pt x="48" y="144"/>
                  <a:pt x="48" y="144"/>
                  <a:pt x="48" y="144"/>
                </a:cubicBezTo>
                <a:lnTo>
                  <a:pt x="80" y="176"/>
                </a:lnTo>
                <a:close/>
                <a:moveTo>
                  <a:pt x="84" y="64"/>
                </a:moveTo>
                <a:cubicBezTo>
                  <a:pt x="100" y="64"/>
                  <a:pt x="100" y="64"/>
                  <a:pt x="100" y="64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84" y="48"/>
                  <a:pt x="84" y="48"/>
                  <a:pt x="84" y="48"/>
                </a:cubicBezTo>
                <a:lnTo>
                  <a:pt x="84" y="64"/>
                </a:lnTo>
                <a:close/>
                <a:moveTo>
                  <a:pt x="64" y="24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40"/>
                  <a:pt x="48" y="40"/>
                  <a:pt x="48" y="40"/>
                </a:cubicBezTo>
                <a:cubicBezTo>
                  <a:pt x="64" y="40"/>
                  <a:pt x="64" y="40"/>
                  <a:pt x="64" y="40"/>
                </a:cubicBezTo>
                <a:lnTo>
                  <a:pt x="64" y="24"/>
                </a:lnTo>
                <a:close/>
                <a:moveTo>
                  <a:pt x="120" y="40"/>
                </a:moveTo>
                <a:cubicBezTo>
                  <a:pt x="136" y="40"/>
                  <a:pt x="136" y="40"/>
                  <a:pt x="136" y="40"/>
                </a:cubicBezTo>
                <a:cubicBezTo>
                  <a:pt x="136" y="24"/>
                  <a:pt x="136" y="24"/>
                  <a:pt x="136" y="24"/>
                </a:cubicBezTo>
                <a:cubicBezTo>
                  <a:pt x="120" y="24"/>
                  <a:pt x="120" y="24"/>
                  <a:pt x="120" y="24"/>
                </a:cubicBezTo>
                <a:lnTo>
                  <a:pt x="120" y="40"/>
                </a:lnTo>
                <a:close/>
                <a:moveTo>
                  <a:pt x="14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144" y="112"/>
                  <a:pt x="144" y="112"/>
                  <a:pt x="144" y="112"/>
                </a:cubicBezTo>
                <a:cubicBezTo>
                  <a:pt x="153" y="112"/>
                  <a:pt x="160" y="105"/>
                  <a:pt x="160" y="96"/>
                </a:cubicBezTo>
                <a:cubicBezTo>
                  <a:pt x="160" y="16"/>
                  <a:pt x="160" y="16"/>
                  <a:pt x="160" y="16"/>
                </a:cubicBezTo>
                <a:cubicBezTo>
                  <a:pt x="160" y="7"/>
                  <a:pt x="153" y="0"/>
                  <a:pt x="144" y="0"/>
                </a:cubicBezTo>
                <a:close/>
                <a:moveTo>
                  <a:pt x="152" y="96"/>
                </a:moveTo>
                <a:cubicBezTo>
                  <a:pt x="152" y="100"/>
                  <a:pt x="148" y="104"/>
                  <a:pt x="144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44" y="8"/>
                  <a:pt x="144" y="8"/>
                  <a:pt x="144" y="8"/>
                </a:cubicBezTo>
                <a:cubicBezTo>
                  <a:pt x="148" y="8"/>
                  <a:pt x="152" y="12"/>
                  <a:pt x="152" y="16"/>
                </a:cubicBezTo>
                <a:lnTo>
                  <a:pt x="152" y="96"/>
                </a:lnTo>
                <a:close/>
                <a:moveTo>
                  <a:pt x="108" y="64"/>
                </a:moveTo>
                <a:cubicBezTo>
                  <a:pt x="124" y="64"/>
                  <a:pt x="124" y="64"/>
                  <a:pt x="124" y="64"/>
                </a:cubicBezTo>
                <a:cubicBezTo>
                  <a:pt x="124" y="48"/>
                  <a:pt x="124" y="48"/>
                  <a:pt x="124" y="48"/>
                </a:cubicBezTo>
                <a:cubicBezTo>
                  <a:pt x="108" y="48"/>
                  <a:pt x="108" y="48"/>
                  <a:pt x="108" y="48"/>
                </a:cubicBezTo>
                <a:lnTo>
                  <a:pt x="108" y="64"/>
                </a:lnTo>
                <a:close/>
                <a:moveTo>
                  <a:pt x="52" y="48"/>
                </a:moveTo>
                <a:cubicBezTo>
                  <a:pt x="36" y="48"/>
                  <a:pt x="36" y="48"/>
                  <a:pt x="36" y="48"/>
                </a:cubicBezTo>
                <a:cubicBezTo>
                  <a:pt x="36" y="64"/>
                  <a:pt x="36" y="64"/>
                  <a:pt x="36" y="64"/>
                </a:cubicBezTo>
                <a:cubicBezTo>
                  <a:pt x="52" y="64"/>
                  <a:pt x="52" y="64"/>
                  <a:pt x="52" y="64"/>
                </a:cubicBezTo>
                <a:lnTo>
                  <a:pt x="52" y="48"/>
                </a:lnTo>
                <a:close/>
                <a:moveTo>
                  <a:pt x="4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0"/>
                  <a:pt x="24" y="40"/>
                  <a:pt x="24" y="40"/>
                </a:cubicBezTo>
                <a:cubicBezTo>
                  <a:pt x="40" y="40"/>
                  <a:pt x="40" y="40"/>
                  <a:pt x="40" y="40"/>
                </a:cubicBezTo>
                <a:lnTo>
                  <a:pt x="40" y="24"/>
                </a:lnTo>
                <a:close/>
                <a:moveTo>
                  <a:pt x="44" y="88"/>
                </a:moveTo>
                <a:cubicBezTo>
                  <a:pt x="116" y="88"/>
                  <a:pt x="116" y="88"/>
                  <a:pt x="116" y="88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44" y="72"/>
                  <a:pt x="44" y="72"/>
                  <a:pt x="44" y="72"/>
                </a:cubicBezTo>
                <a:lnTo>
                  <a:pt x="44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5" name="Freeform 632"/>
          <p:cNvSpPr>
            <a:spLocks noEditPoints="1"/>
          </p:cNvSpPr>
          <p:nvPr/>
        </p:nvSpPr>
        <p:spPr bwMode="auto">
          <a:xfrm>
            <a:off x="3668305" y="5878821"/>
            <a:ext cx="449925" cy="378884"/>
          </a:xfrm>
          <a:custGeom>
            <a:avLst/>
            <a:gdLst>
              <a:gd name="T0" fmla="*/ 172 w 176"/>
              <a:gd name="T1" fmla="*/ 0 h 144"/>
              <a:gd name="T2" fmla="*/ 4 w 176"/>
              <a:gd name="T3" fmla="*/ 0 h 144"/>
              <a:gd name="T4" fmla="*/ 0 w 176"/>
              <a:gd name="T5" fmla="*/ 4 h 144"/>
              <a:gd name="T6" fmla="*/ 0 w 176"/>
              <a:gd name="T7" fmla="*/ 116 h 144"/>
              <a:gd name="T8" fmla="*/ 4 w 176"/>
              <a:gd name="T9" fmla="*/ 120 h 144"/>
              <a:gd name="T10" fmla="*/ 36 w 176"/>
              <a:gd name="T11" fmla="*/ 120 h 144"/>
              <a:gd name="T12" fmla="*/ 40 w 176"/>
              <a:gd name="T13" fmla="*/ 116 h 144"/>
              <a:gd name="T14" fmla="*/ 36 w 176"/>
              <a:gd name="T15" fmla="*/ 112 h 144"/>
              <a:gd name="T16" fmla="*/ 8 w 176"/>
              <a:gd name="T17" fmla="*/ 112 h 144"/>
              <a:gd name="T18" fmla="*/ 8 w 176"/>
              <a:gd name="T19" fmla="*/ 8 h 144"/>
              <a:gd name="T20" fmla="*/ 168 w 176"/>
              <a:gd name="T21" fmla="*/ 8 h 144"/>
              <a:gd name="T22" fmla="*/ 168 w 176"/>
              <a:gd name="T23" fmla="*/ 112 h 144"/>
              <a:gd name="T24" fmla="*/ 140 w 176"/>
              <a:gd name="T25" fmla="*/ 112 h 144"/>
              <a:gd name="T26" fmla="*/ 136 w 176"/>
              <a:gd name="T27" fmla="*/ 116 h 144"/>
              <a:gd name="T28" fmla="*/ 140 w 176"/>
              <a:gd name="T29" fmla="*/ 120 h 144"/>
              <a:gd name="T30" fmla="*/ 172 w 176"/>
              <a:gd name="T31" fmla="*/ 120 h 144"/>
              <a:gd name="T32" fmla="*/ 176 w 176"/>
              <a:gd name="T33" fmla="*/ 116 h 144"/>
              <a:gd name="T34" fmla="*/ 176 w 176"/>
              <a:gd name="T35" fmla="*/ 4 h 144"/>
              <a:gd name="T36" fmla="*/ 172 w 176"/>
              <a:gd name="T37" fmla="*/ 0 h 144"/>
              <a:gd name="T38" fmla="*/ 139 w 176"/>
              <a:gd name="T39" fmla="*/ 137 h 144"/>
              <a:gd name="T40" fmla="*/ 91 w 176"/>
              <a:gd name="T41" fmla="*/ 81 h 144"/>
              <a:gd name="T42" fmla="*/ 91 w 176"/>
              <a:gd name="T43" fmla="*/ 81 h 144"/>
              <a:gd name="T44" fmla="*/ 88 w 176"/>
              <a:gd name="T45" fmla="*/ 80 h 144"/>
              <a:gd name="T46" fmla="*/ 85 w 176"/>
              <a:gd name="T47" fmla="*/ 81 h 144"/>
              <a:gd name="T48" fmla="*/ 85 w 176"/>
              <a:gd name="T49" fmla="*/ 81 h 144"/>
              <a:gd name="T50" fmla="*/ 37 w 176"/>
              <a:gd name="T51" fmla="*/ 137 h 144"/>
              <a:gd name="T52" fmla="*/ 37 w 176"/>
              <a:gd name="T53" fmla="*/ 137 h 144"/>
              <a:gd name="T54" fmla="*/ 36 w 176"/>
              <a:gd name="T55" fmla="*/ 140 h 144"/>
              <a:gd name="T56" fmla="*/ 40 w 176"/>
              <a:gd name="T57" fmla="*/ 144 h 144"/>
              <a:gd name="T58" fmla="*/ 136 w 176"/>
              <a:gd name="T59" fmla="*/ 144 h 144"/>
              <a:gd name="T60" fmla="*/ 140 w 176"/>
              <a:gd name="T61" fmla="*/ 140 h 144"/>
              <a:gd name="T62" fmla="*/ 139 w 176"/>
              <a:gd name="T63" fmla="*/ 137 h 144"/>
              <a:gd name="T64" fmla="*/ 49 w 176"/>
              <a:gd name="T65" fmla="*/ 136 h 144"/>
              <a:gd name="T66" fmla="*/ 88 w 176"/>
              <a:gd name="T67" fmla="*/ 90 h 144"/>
              <a:gd name="T68" fmla="*/ 127 w 176"/>
              <a:gd name="T69" fmla="*/ 136 h 144"/>
              <a:gd name="T70" fmla="*/ 49 w 176"/>
              <a:gd name="T71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44">
                <a:moveTo>
                  <a:pt x="172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18"/>
                  <a:pt x="2" y="120"/>
                  <a:pt x="4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8" y="120"/>
                  <a:pt x="40" y="118"/>
                  <a:pt x="40" y="116"/>
                </a:cubicBezTo>
                <a:cubicBezTo>
                  <a:pt x="40" y="114"/>
                  <a:pt x="38" y="112"/>
                  <a:pt x="3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cubicBezTo>
                  <a:pt x="168" y="112"/>
                  <a:pt x="168" y="112"/>
                  <a:pt x="168" y="112"/>
                </a:cubicBezTo>
                <a:cubicBezTo>
                  <a:pt x="140" y="112"/>
                  <a:pt x="140" y="112"/>
                  <a:pt x="140" y="112"/>
                </a:cubicBezTo>
                <a:cubicBezTo>
                  <a:pt x="138" y="112"/>
                  <a:pt x="136" y="114"/>
                  <a:pt x="136" y="116"/>
                </a:cubicBezTo>
                <a:cubicBezTo>
                  <a:pt x="136" y="118"/>
                  <a:pt x="138" y="120"/>
                  <a:pt x="140" y="120"/>
                </a:cubicBezTo>
                <a:cubicBezTo>
                  <a:pt x="172" y="120"/>
                  <a:pt x="172" y="120"/>
                  <a:pt x="172" y="120"/>
                </a:cubicBezTo>
                <a:cubicBezTo>
                  <a:pt x="174" y="120"/>
                  <a:pt x="176" y="118"/>
                  <a:pt x="176" y="116"/>
                </a:cubicBezTo>
                <a:cubicBezTo>
                  <a:pt x="176" y="4"/>
                  <a:pt x="176" y="4"/>
                  <a:pt x="176" y="4"/>
                </a:cubicBezTo>
                <a:cubicBezTo>
                  <a:pt x="176" y="2"/>
                  <a:pt x="174" y="0"/>
                  <a:pt x="172" y="0"/>
                </a:cubicBezTo>
                <a:close/>
                <a:moveTo>
                  <a:pt x="139" y="137"/>
                </a:moveTo>
                <a:cubicBezTo>
                  <a:pt x="91" y="81"/>
                  <a:pt x="91" y="81"/>
                  <a:pt x="91" y="81"/>
                </a:cubicBezTo>
                <a:cubicBezTo>
                  <a:pt x="91" y="81"/>
                  <a:pt x="91" y="81"/>
                  <a:pt x="91" y="81"/>
                </a:cubicBezTo>
                <a:cubicBezTo>
                  <a:pt x="90" y="81"/>
                  <a:pt x="89" y="80"/>
                  <a:pt x="88" y="80"/>
                </a:cubicBezTo>
                <a:cubicBezTo>
                  <a:pt x="87" y="80"/>
                  <a:pt x="86" y="81"/>
                  <a:pt x="85" y="81"/>
                </a:cubicBezTo>
                <a:cubicBezTo>
                  <a:pt x="85" y="81"/>
                  <a:pt x="85" y="81"/>
                  <a:pt x="85" y="81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6" y="138"/>
                  <a:pt x="36" y="139"/>
                  <a:pt x="36" y="140"/>
                </a:cubicBezTo>
                <a:cubicBezTo>
                  <a:pt x="36" y="142"/>
                  <a:pt x="38" y="144"/>
                  <a:pt x="40" y="144"/>
                </a:cubicBezTo>
                <a:cubicBezTo>
                  <a:pt x="136" y="144"/>
                  <a:pt x="136" y="144"/>
                  <a:pt x="136" y="144"/>
                </a:cubicBezTo>
                <a:cubicBezTo>
                  <a:pt x="138" y="144"/>
                  <a:pt x="140" y="142"/>
                  <a:pt x="140" y="140"/>
                </a:cubicBezTo>
                <a:cubicBezTo>
                  <a:pt x="140" y="139"/>
                  <a:pt x="140" y="138"/>
                  <a:pt x="139" y="137"/>
                </a:cubicBezTo>
                <a:close/>
                <a:moveTo>
                  <a:pt x="49" y="136"/>
                </a:moveTo>
                <a:cubicBezTo>
                  <a:pt x="88" y="90"/>
                  <a:pt x="88" y="90"/>
                  <a:pt x="88" y="90"/>
                </a:cubicBezTo>
                <a:cubicBezTo>
                  <a:pt x="127" y="136"/>
                  <a:pt x="127" y="136"/>
                  <a:pt x="127" y="136"/>
                </a:cubicBezTo>
                <a:lnTo>
                  <a:pt x="49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6" name="Freeform 633"/>
          <p:cNvSpPr>
            <a:spLocks noEditPoints="1"/>
          </p:cNvSpPr>
          <p:nvPr/>
        </p:nvSpPr>
        <p:spPr bwMode="auto">
          <a:xfrm>
            <a:off x="4532637" y="5831461"/>
            <a:ext cx="461768" cy="461768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8 h 176"/>
              <a:gd name="T12" fmla="*/ 157 w 176"/>
              <a:gd name="T13" fmla="*/ 48 h 176"/>
              <a:gd name="T14" fmla="*/ 88 w 176"/>
              <a:gd name="T15" fmla="*/ 48 h 176"/>
              <a:gd name="T16" fmla="*/ 48 w 176"/>
              <a:gd name="T17" fmla="*/ 83 h 176"/>
              <a:gd name="T18" fmla="*/ 24 w 176"/>
              <a:gd name="T19" fmla="*/ 41 h 176"/>
              <a:gd name="T20" fmla="*/ 88 w 176"/>
              <a:gd name="T21" fmla="*/ 8 h 176"/>
              <a:gd name="T22" fmla="*/ 60 w 176"/>
              <a:gd name="T23" fmla="*/ 103 h 176"/>
              <a:gd name="T24" fmla="*/ 56 w 176"/>
              <a:gd name="T25" fmla="*/ 88 h 176"/>
              <a:gd name="T26" fmla="*/ 88 w 176"/>
              <a:gd name="T27" fmla="*/ 56 h 176"/>
              <a:gd name="T28" fmla="*/ 120 w 176"/>
              <a:gd name="T29" fmla="*/ 88 h 176"/>
              <a:gd name="T30" fmla="*/ 88 w 176"/>
              <a:gd name="T31" fmla="*/ 120 h 176"/>
              <a:gd name="T32" fmla="*/ 60 w 176"/>
              <a:gd name="T33" fmla="*/ 103 h 176"/>
              <a:gd name="T34" fmla="*/ 60 w 176"/>
              <a:gd name="T35" fmla="*/ 103 h 176"/>
              <a:gd name="T36" fmla="*/ 79 w 176"/>
              <a:gd name="T37" fmla="*/ 167 h 176"/>
              <a:gd name="T38" fmla="*/ 8 w 176"/>
              <a:gd name="T39" fmla="*/ 88 h 176"/>
              <a:gd name="T40" fmla="*/ 19 w 176"/>
              <a:gd name="T41" fmla="*/ 48 h 176"/>
              <a:gd name="T42" fmla="*/ 53 w 176"/>
              <a:gd name="T43" fmla="*/ 107 h 176"/>
              <a:gd name="T44" fmla="*/ 88 w 176"/>
              <a:gd name="T45" fmla="*/ 128 h 176"/>
              <a:gd name="T46" fmla="*/ 104 w 176"/>
              <a:gd name="T47" fmla="*/ 125 h 176"/>
              <a:gd name="T48" fmla="*/ 79 w 176"/>
              <a:gd name="T49" fmla="*/ 167 h 176"/>
              <a:gd name="T50" fmla="*/ 88 w 176"/>
              <a:gd name="T51" fmla="*/ 168 h 176"/>
              <a:gd name="T52" fmla="*/ 123 w 176"/>
              <a:gd name="T53" fmla="*/ 108 h 176"/>
              <a:gd name="T54" fmla="*/ 123 w 176"/>
              <a:gd name="T55" fmla="*/ 108 h 176"/>
              <a:gd name="T56" fmla="*/ 128 w 176"/>
              <a:gd name="T57" fmla="*/ 88 h 176"/>
              <a:gd name="T58" fmla="*/ 112 w 176"/>
              <a:gd name="T59" fmla="*/ 56 h 176"/>
              <a:gd name="T60" fmla="*/ 161 w 176"/>
              <a:gd name="T61" fmla="*/ 56 h 176"/>
              <a:gd name="T62" fmla="*/ 168 w 176"/>
              <a:gd name="T63" fmla="*/ 88 h 176"/>
              <a:gd name="T64" fmla="*/ 88 w 176"/>
              <a:gd name="T6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8"/>
                </a:moveTo>
                <a:cubicBezTo>
                  <a:pt x="118" y="8"/>
                  <a:pt x="143" y="24"/>
                  <a:pt x="157" y="48"/>
                </a:cubicBezTo>
                <a:cubicBezTo>
                  <a:pt x="88" y="48"/>
                  <a:pt x="88" y="48"/>
                  <a:pt x="88" y="48"/>
                </a:cubicBezTo>
                <a:cubicBezTo>
                  <a:pt x="68" y="48"/>
                  <a:pt x="51" y="63"/>
                  <a:pt x="48" y="83"/>
                </a:cubicBezTo>
                <a:cubicBezTo>
                  <a:pt x="24" y="41"/>
                  <a:pt x="24" y="41"/>
                  <a:pt x="24" y="41"/>
                </a:cubicBezTo>
                <a:cubicBezTo>
                  <a:pt x="38" y="21"/>
                  <a:pt x="62" y="8"/>
                  <a:pt x="88" y="8"/>
                </a:cubicBezTo>
                <a:close/>
                <a:moveTo>
                  <a:pt x="60" y="103"/>
                </a:moveTo>
                <a:cubicBezTo>
                  <a:pt x="57" y="98"/>
                  <a:pt x="56" y="93"/>
                  <a:pt x="56" y="88"/>
                </a:cubicBezTo>
                <a:cubicBezTo>
                  <a:pt x="56" y="70"/>
                  <a:pt x="70" y="56"/>
                  <a:pt x="88" y="56"/>
                </a:cubicBezTo>
                <a:cubicBezTo>
                  <a:pt x="106" y="56"/>
                  <a:pt x="120" y="70"/>
                  <a:pt x="120" y="88"/>
                </a:cubicBezTo>
                <a:cubicBezTo>
                  <a:pt x="120" y="106"/>
                  <a:pt x="106" y="120"/>
                  <a:pt x="88" y="120"/>
                </a:cubicBezTo>
                <a:cubicBezTo>
                  <a:pt x="76" y="120"/>
                  <a:pt x="65" y="11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lose/>
                <a:moveTo>
                  <a:pt x="79" y="167"/>
                </a:moveTo>
                <a:cubicBezTo>
                  <a:pt x="39" y="163"/>
                  <a:pt x="8" y="129"/>
                  <a:pt x="8" y="88"/>
                </a:cubicBezTo>
                <a:cubicBezTo>
                  <a:pt x="8" y="73"/>
                  <a:pt x="12" y="60"/>
                  <a:pt x="19" y="48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9" y="119"/>
                  <a:pt x="73" y="128"/>
                  <a:pt x="88" y="128"/>
                </a:cubicBezTo>
                <a:cubicBezTo>
                  <a:pt x="94" y="128"/>
                  <a:pt x="99" y="127"/>
                  <a:pt x="104" y="125"/>
                </a:cubicBezTo>
                <a:lnTo>
                  <a:pt x="79" y="167"/>
                </a:lnTo>
                <a:close/>
                <a:moveTo>
                  <a:pt x="88" y="168"/>
                </a:moveTo>
                <a:cubicBezTo>
                  <a:pt x="123" y="108"/>
                  <a:pt x="123" y="108"/>
                  <a:pt x="123" y="108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6" y="102"/>
                  <a:pt x="128" y="95"/>
                  <a:pt x="128" y="88"/>
                </a:cubicBezTo>
                <a:cubicBezTo>
                  <a:pt x="128" y="75"/>
                  <a:pt x="122" y="63"/>
                  <a:pt x="112" y="56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6" y="66"/>
                  <a:pt x="168" y="77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7" name="Freeform 634"/>
          <p:cNvSpPr>
            <a:spLocks noEditPoints="1"/>
          </p:cNvSpPr>
          <p:nvPr/>
        </p:nvSpPr>
        <p:spPr bwMode="auto">
          <a:xfrm>
            <a:off x="5408806" y="5949861"/>
            <a:ext cx="461768" cy="213122"/>
          </a:xfrm>
          <a:custGeom>
            <a:avLst/>
            <a:gdLst>
              <a:gd name="T0" fmla="*/ 136 w 176"/>
              <a:gd name="T1" fmla="*/ 26 h 80"/>
              <a:gd name="T2" fmla="*/ 143 w 176"/>
              <a:gd name="T3" fmla="*/ 26 h 80"/>
              <a:gd name="T4" fmla="*/ 144 w 176"/>
              <a:gd name="T5" fmla="*/ 0 h 80"/>
              <a:gd name="T6" fmla="*/ 0 w 176"/>
              <a:gd name="T7" fmla="*/ 32 h 80"/>
              <a:gd name="T8" fmla="*/ 32 w 176"/>
              <a:gd name="T9" fmla="*/ 80 h 80"/>
              <a:gd name="T10" fmla="*/ 176 w 176"/>
              <a:gd name="T11" fmla="*/ 48 h 80"/>
              <a:gd name="T12" fmla="*/ 144 w 176"/>
              <a:gd name="T13" fmla="*/ 0 h 80"/>
              <a:gd name="T14" fmla="*/ 73 w 176"/>
              <a:gd name="T15" fmla="*/ 26 h 80"/>
              <a:gd name="T16" fmla="*/ 66 w 176"/>
              <a:gd name="T17" fmla="*/ 26 h 80"/>
              <a:gd name="T18" fmla="*/ 73 w 176"/>
              <a:gd name="T19" fmla="*/ 33 h 80"/>
              <a:gd name="T20" fmla="*/ 66 w 176"/>
              <a:gd name="T21" fmla="*/ 56 h 80"/>
              <a:gd name="T22" fmla="*/ 73 w 176"/>
              <a:gd name="T23" fmla="*/ 33 h 80"/>
              <a:gd name="T24" fmla="*/ 46 w 176"/>
              <a:gd name="T25" fmla="*/ 56 h 80"/>
              <a:gd name="T26" fmla="*/ 42 w 176"/>
              <a:gd name="T27" fmla="*/ 32 h 80"/>
              <a:gd name="T28" fmla="*/ 40 w 176"/>
              <a:gd name="T29" fmla="*/ 42 h 80"/>
              <a:gd name="T30" fmla="*/ 30 w 176"/>
              <a:gd name="T31" fmla="*/ 56 h 80"/>
              <a:gd name="T32" fmla="*/ 30 w 176"/>
              <a:gd name="T33" fmla="*/ 24 h 80"/>
              <a:gd name="T34" fmla="*/ 34 w 176"/>
              <a:gd name="T35" fmla="*/ 48 h 80"/>
              <a:gd name="T36" fmla="*/ 36 w 176"/>
              <a:gd name="T37" fmla="*/ 37 h 80"/>
              <a:gd name="T38" fmla="*/ 46 w 176"/>
              <a:gd name="T39" fmla="*/ 24 h 80"/>
              <a:gd name="T40" fmla="*/ 50 w 176"/>
              <a:gd name="T41" fmla="*/ 48 h 80"/>
              <a:gd name="T42" fmla="*/ 52 w 176"/>
              <a:gd name="T43" fmla="*/ 37 h 80"/>
              <a:gd name="T44" fmla="*/ 62 w 176"/>
              <a:gd name="T45" fmla="*/ 24 h 80"/>
              <a:gd name="T46" fmla="*/ 168 w 176"/>
              <a:gd name="T47" fmla="*/ 48 h 80"/>
              <a:gd name="T48" fmla="*/ 64 w 176"/>
              <a:gd name="T49" fmla="*/ 72 h 80"/>
              <a:gd name="T50" fmla="*/ 88 w 176"/>
              <a:gd name="T51" fmla="*/ 32 h 80"/>
              <a:gd name="T52" fmla="*/ 144 w 176"/>
              <a:gd name="T53" fmla="*/ 8 h 80"/>
              <a:gd name="T54" fmla="*/ 168 w 176"/>
              <a:gd name="T55" fmla="*/ 48 h 80"/>
              <a:gd name="T56" fmla="*/ 116 w 176"/>
              <a:gd name="T57" fmla="*/ 56 h 80"/>
              <a:gd name="T58" fmla="*/ 127 w 176"/>
              <a:gd name="T59" fmla="*/ 43 h 80"/>
              <a:gd name="T60" fmla="*/ 116 w 176"/>
              <a:gd name="T61" fmla="*/ 37 h 80"/>
              <a:gd name="T62" fmla="*/ 128 w 176"/>
              <a:gd name="T63" fmla="*/ 30 h 80"/>
              <a:gd name="T64" fmla="*/ 109 w 176"/>
              <a:gd name="T65" fmla="*/ 24 h 80"/>
              <a:gd name="T66" fmla="*/ 136 w 176"/>
              <a:gd name="T67" fmla="*/ 56 h 80"/>
              <a:gd name="T68" fmla="*/ 143 w 176"/>
              <a:gd name="T69" fmla="*/ 33 h 80"/>
              <a:gd name="T70" fmla="*/ 136 w 176"/>
              <a:gd name="T71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80">
                <a:moveTo>
                  <a:pt x="140" y="23"/>
                </a:moveTo>
                <a:cubicBezTo>
                  <a:pt x="138" y="23"/>
                  <a:pt x="136" y="24"/>
                  <a:pt x="136" y="26"/>
                </a:cubicBezTo>
                <a:cubicBezTo>
                  <a:pt x="136" y="28"/>
                  <a:pt x="138" y="30"/>
                  <a:pt x="140" y="30"/>
                </a:cubicBezTo>
                <a:cubicBezTo>
                  <a:pt x="142" y="30"/>
                  <a:pt x="143" y="28"/>
                  <a:pt x="143" y="26"/>
                </a:cubicBezTo>
                <a:cubicBezTo>
                  <a:pt x="143" y="24"/>
                  <a:pt x="142" y="23"/>
                  <a:pt x="140" y="23"/>
                </a:cubicBezTo>
                <a:close/>
                <a:moveTo>
                  <a:pt x="144" y="0"/>
                </a:moveTo>
                <a:cubicBezTo>
                  <a:pt x="32" y="0"/>
                  <a:pt x="32" y="0"/>
                  <a:pt x="32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66"/>
                  <a:pt x="14" y="80"/>
                  <a:pt x="32" y="80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62" y="80"/>
                  <a:pt x="176" y="66"/>
                  <a:pt x="176" y="4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14"/>
                  <a:pt x="162" y="0"/>
                  <a:pt x="144" y="0"/>
                </a:cubicBezTo>
                <a:close/>
                <a:moveTo>
                  <a:pt x="69" y="23"/>
                </a:moveTo>
                <a:cubicBezTo>
                  <a:pt x="72" y="23"/>
                  <a:pt x="73" y="24"/>
                  <a:pt x="73" y="26"/>
                </a:cubicBezTo>
                <a:cubicBezTo>
                  <a:pt x="73" y="28"/>
                  <a:pt x="72" y="30"/>
                  <a:pt x="69" y="30"/>
                </a:cubicBezTo>
                <a:cubicBezTo>
                  <a:pt x="67" y="30"/>
                  <a:pt x="66" y="28"/>
                  <a:pt x="66" y="26"/>
                </a:cubicBezTo>
                <a:cubicBezTo>
                  <a:pt x="66" y="24"/>
                  <a:pt x="67" y="23"/>
                  <a:pt x="69" y="23"/>
                </a:cubicBezTo>
                <a:close/>
                <a:moveTo>
                  <a:pt x="73" y="33"/>
                </a:moveTo>
                <a:cubicBezTo>
                  <a:pt x="73" y="56"/>
                  <a:pt x="73" y="56"/>
                  <a:pt x="73" y="56"/>
                </a:cubicBezTo>
                <a:cubicBezTo>
                  <a:pt x="66" y="56"/>
                  <a:pt x="66" y="56"/>
                  <a:pt x="66" y="56"/>
                </a:cubicBezTo>
                <a:cubicBezTo>
                  <a:pt x="66" y="33"/>
                  <a:pt x="66" y="33"/>
                  <a:pt x="66" y="33"/>
                </a:cubicBezTo>
                <a:lnTo>
                  <a:pt x="73" y="33"/>
                </a:lnTo>
                <a:close/>
                <a:moveTo>
                  <a:pt x="54" y="56"/>
                </a:moveTo>
                <a:cubicBezTo>
                  <a:pt x="46" y="56"/>
                  <a:pt x="46" y="56"/>
                  <a:pt x="46" y="56"/>
                </a:cubicBezTo>
                <a:cubicBezTo>
                  <a:pt x="44" y="42"/>
                  <a:pt x="44" y="42"/>
                  <a:pt x="44" y="42"/>
                </a:cubicBezTo>
                <a:cubicBezTo>
                  <a:pt x="43" y="39"/>
                  <a:pt x="42" y="36"/>
                  <a:pt x="42" y="32"/>
                </a:cubicBezTo>
                <a:cubicBezTo>
                  <a:pt x="42" y="32"/>
                  <a:pt x="42" y="32"/>
                  <a:pt x="42" y="32"/>
                </a:cubicBezTo>
                <a:cubicBezTo>
                  <a:pt x="41" y="36"/>
                  <a:pt x="41" y="39"/>
                  <a:pt x="40" y="42"/>
                </a:cubicBezTo>
                <a:cubicBezTo>
                  <a:pt x="37" y="56"/>
                  <a:pt x="37" y="56"/>
                  <a:pt x="37" y="56"/>
                </a:cubicBezTo>
                <a:cubicBezTo>
                  <a:pt x="30" y="56"/>
                  <a:pt x="30" y="56"/>
                  <a:pt x="30" y="56"/>
                </a:cubicBezTo>
                <a:cubicBezTo>
                  <a:pt x="22" y="24"/>
                  <a:pt x="22" y="24"/>
                  <a:pt x="22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32" y="37"/>
                  <a:pt x="32" y="37"/>
                  <a:pt x="32" y="37"/>
                </a:cubicBezTo>
                <a:cubicBezTo>
                  <a:pt x="33" y="41"/>
                  <a:pt x="33" y="45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5" y="45"/>
                  <a:pt x="35" y="41"/>
                  <a:pt x="36" y="37"/>
                </a:cubicBezTo>
                <a:cubicBezTo>
                  <a:pt x="39" y="24"/>
                  <a:pt x="39" y="24"/>
                  <a:pt x="39" y="24"/>
                </a:cubicBezTo>
                <a:cubicBezTo>
                  <a:pt x="46" y="24"/>
                  <a:pt x="46" y="24"/>
                  <a:pt x="46" y="24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41"/>
                  <a:pt x="50" y="45"/>
                  <a:pt x="50" y="48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5"/>
                  <a:pt x="52" y="41"/>
                  <a:pt x="52" y="37"/>
                </a:cubicBezTo>
                <a:cubicBezTo>
                  <a:pt x="55" y="24"/>
                  <a:pt x="55" y="24"/>
                  <a:pt x="55" y="24"/>
                </a:cubicBezTo>
                <a:cubicBezTo>
                  <a:pt x="62" y="24"/>
                  <a:pt x="62" y="24"/>
                  <a:pt x="62" y="24"/>
                </a:cubicBezTo>
                <a:lnTo>
                  <a:pt x="54" y="56"/>
                </a:lnTo>
                <a:close/>
                <a:moveTo>
                  <a:pt x="168" y="48"/>
                </a:moveTo>
                <a:cubicBezTo>
                  <a:pt x="168" y="61"/>
                  <a:pt x="157" y="72"/>
                  <a:pt x="144" y="72"/>
                </a:cubicBezTo>
                <a:cubicBezTo>
                  <a:pt x="64" y="72"/>
                  <a:pt x="64" y="72"/>
                  <a:pt x="64" y="72"/>
                </a:cubicBezTo>
                <a:cubicBezTo>
                  <a:pt x="77" y="72"/>
                  <a:pt x="88" y="61"/>
                  <a:pt x="88" y="48"/>
                </a:cubicBezTo>
                <a:cubicBezTo>
                  <a:pt x="88" y="32"/>
                  <a:pt x="88" y="32"/>
                  <a:pt x="88" y="32"/>
                </a:cubicBezTo>
                <a:cubicBezTo>
                  <a:pt x="88" y="19"/>
                  <a:pt x="99" y="8"/>
                  <a:pt x="112" y="8"/>
                </a:cubicBezTo>
                <a:cubicBezTo>
                  <a:pt x="144" y="8"/>
                  <a:pt x="144" y="8"/>
                  <a:pt x="144" y="8"/>
                </a:cubicBezTo>
                <a:cubicBezTo>
                  <a:pt x="157" y="8"/>
                  <a:pt x="168" y="19"/>
                  <a:pt x="168" y="32"/>
                </a:cubicBezTo>
                <a:lnTo>
                  <a:pt x="168" y="48"/>
                </a:lnTo>
                <a:close/>
                <a:moveTo>
                  <a:pt x="109" y="56"/>
                </a:moveTo>
                <a:cubicBezTo>
                  <a:pt x="116" y="56"/>
                  <a:pt x="116" y="56"/>
                  <a:pt x="116" y="56"/>
                </a:cubicBezTo>
                <a:cubicBezTo>
                  <a:pt x="116" y="43"/>
                  <a:pt x="116" y="43"/>
                  <a:pt x="116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37"/>
                  <a:pt x="127" y="37"/>
                  <a:pt x="127" y="37"/>
                </a:cubicBezTo>
                <a:cubicBezTo>
                  <a:pt x="116" y="37"/>
                  <a:pt x="116" y="37"/>
                  <a:pt x="116" y="37"/>
                </a:cubicBezTo>
                <a:cubicBezTo>
                  <a:pt x="116" y="30"/>
                  <a:pt x="116" y="30"/>
                  <a:pt x="116" y="30"/>
                </a:cubicBezTo>
                <a:cubicBezTo>
                  <a:pt x="128" y="30"/>
                  <a:pt x="128" y="30"/>
                  <a:pt x="128" y="30"/>
                </a:cubicBezTo>
                <a:cubicBezTo>
                  <a:pt x="128" y="24"/>
                  <a:pt x="128" y="24"/>
                  <a:pt x="128" y="24"/>
                </a:cubicBezTo>
                <a:cubicBezTo>
                  <a:pt x="109" y="24"/>
                  <a:pt x="109" y="24"/>
                  <a:pt x="109" y="24"/>
                </a:cubicBezTo>
                <a:lnTo>
                  <a:pt x="109" y="56"/>
                </a:lnTo>
                <a:close/>
                <a:moveTo>
                  <a:pt x="136" y="56"/>
                </a:moveTo>
                <a:cubicBezTo>
                  <a:pt x="143" y="56"/>
                  <a:pt x="143" y="56"/>
                  <a:pt x="143" y="56"/>
                </a:cubicBezTo>
                <a:cubicBezTo>
                  <a:pt x="143" y="33"/>
                  <a:pt x="143" y="33"/>
                  <a:pt x="143" y="33"/>
                </a:cubicBezTo>
                <a:cubicBezTo>
                  <a:pt x="136" y="33"/>
                  <a:pt x="136" y="33"/>
                  <a:pt x="136" y="33"/>
                </a:cubicBezTo>
                <a:lnTo>
                  <a:pt x="136" y="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8" name="Freeform 635"/>
          <p:cNvSpPr>
            <a:spLocks noEditPoints="1"/>
          </p:cNvSpPr>
          <p:nvPr/>
        </p:nvSpPr>
        <p:spPr bwMode="auto">
          <a:xfrm>
            <a:off x="6284976" y="5855141"/>
            <a:ext cx="449925" cy="414408"/>
          </a:xfrm>
          <a:custGeom>
            <a:avLst/>
            <a:gdLst>
              <a:gd name="T0" fmla="*/ 88 w 176"/>
              <a:gd name="T1" fmla="*/ 0 h 160"/>
              <a:gd name="T2" fmla="*/ 0 w 176"/>
              <a:gd name="T3" fmla="*/ 80 h 160"/>
              <a:gd name="T4" fmla="*/ 88 w 176"/>
              <a:gd name="T5" fmla="*/ 160 h 160"/>
              <a:gd name="T6" fmla="*/ 176 w 176"/>
              <a:gd name="T7" fmla="*/ 80 h 160"/>
              <a:gd name="T8" fmla="*/ 88 w 176"/>
              <a:gd name="T9" fmla="*/ 0 h 160"/>
              <a:gd name="T10" fmla="*/ 88 w 176"/>
              <a:gd name="T11" fmla="*/ 152 h 160"/>
              <a:gd name="T12" fmla="*/ 21 w 176"/>
              <a:gd name="T13" fmla="*/ 120 h 160"/>
              <a:gd name="T14" fmla="*/ 81 w 176"/>
              <a:gd name="T15" fmla="*/ 120 h 160"/>
              <a:gd name="T16" fmla="*/ 110 w 176"/>
              <a:gd name="T17" fmla="*/ 140 h 160"/>
              <a:gd name="T18" fmla="*/ 132 w 176"/>
              <a:gd name="T19" fmla="*/ 116 h 160"/>
              <a:gd name="T20" fmla="*/ 110 w 176"/>
              <a:gd name="T21" fmla="*/ 92 h 160"/>
              <a:gd name="T22" fmla="*/ 81 w 176"/>
              <a:gd name="T23" fmla="*/ 112 h 160"/>
              <a:gd name="T24" fmla="*/ 16 w 176"/>
              <a:gd name="T25" fmla="*/ 112 h 160"/>
              <a:gd name="T26" fmla="*/ 8 w 176"/>
              <a:gd name="T27" fmla="*/ 80 h 160"/>
              <a:gd name="T28" fmla="*/ 16 w 176"/>
              <a:gd name="T29" fmla="*/ 48 h 160"/>
              <a:gd name="T30" fmla="*/ 81 w 176"/>
              <a:gd name="T31" fmla="*/ 48 h 160"/>
              <a:gd name="T32" fmla="*/ 110 w 176"/>
              <a:gd name="T33" fmla="*/ 68 h 160"/>
              <a:gd name="T34" fmla="*/ 132 w 176"/>
              <a:gd name="T35" fmla="*/ 44 h 160"/>
              <a:gd name="T36" fmla="*/ 110 w 176"/>
              <a:gd name="T37" fmla="*/ 20 h 160"/>
              <a:gd name="T38" fmla="*/ 81 w 176"/>
              <a:gd name="T39" fmla="*/ 40 h 160"/>
              <a:gd name="T40" fmla="*/ 21 w 176"/>
              <a:gd name="T41" fmla="*/ 40 h 160"/>
              <a:gd name="T42" fmla="*/ 88 w 176"/>
              <a:gd name="T43" fmla="*/ 8 h 160"/>
              <a:gd name="T44" fmla="*/ 168 w 176"/>
              <a:gd name="T45" fmla="*/ 76 h 160"/>
              <a:gd name="T46" fmla="*/ 87 w 176"/>
              <a:gd name="T47" fmla="*/ 76 h 160"/>
              <a:gd name="T48" fmla="*/ 58 w 176"/>
              <a:gd name="T49" fmla="*/ 56 h 160"/>
              <a:gd name="T50" fmla="*/ 36 w 176"/>
              <a:gd name="T51" fmla="*/ 80 h 160"/>
              <a:gd name="T52" fmla="*/ 58 w 176"/>
              <a:gd name="T53" fmla="*/ 104 h 160"/>
              <a:gd name="T54" fmla="*/ 87 w 176"/>
              <a:gd name="T55" fmla="*/ 84 h 160"/>
              <a:gd name="T56" fmla="*/ 168 w 176"/>
              <a:gd name="T57" fmla="*/ 84 h 160"/>
              <a:gd name="T58" fmla="*/ 88 w 176"/>
              <a:gd name="T59" fmla="*/ 15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6" h="160">
                <a:moveTo>
                  <a:pt x="88" y="0"/>
                </a:moveTo>
                <a:cubicBezTo>
                  <a:pt x="39" y="0"/>
                  <a:pt x="0" y="36"/>
                  <a:pt x="0" y="80"/>
                </a:cubicBezTo>
                <a:cubicBezTo>
                  <a:pt x="0" y="124"/>
                  <a:pt x="39" y="160"/>
                  <a:pt x="88" y="160"/>
                </a:cubicBezTo>
                <a:cubicBezTo>
                  <a:pt x="137" y="160"/>
                  <a:pt x="176" y="124"/>
                  <a:pt x="176" y="80"/>
                </a:cubicBezTo>
                <a:cubicBezTo>
                  <a:pt x="176" y="36"/>
                  <a:pt x="137" y="0"/>
                  <a:pt x="88" y="0"/>
                </a:cubicBezTo>
                <a:close/>
                <a:moveTo>
                  <a:pt x="88" y="152"/>
                </a:moveTo>
                <a:cubicBezTo>
                  <a:pt x="60" y="152"/>
                  <a:pt x="36" y="139"/>
                  <a:pt x="21" y="120"/>
                </a:cubicBezTo>
                <a:cubicBezTo>
                  <a:pt x="81" y="120"/>
                  <a:pt x="81" y="120"/>
                  <a:pt x="81" y="120"/>
                </a:cubicBezTo>
                <a:cubicBezTo>
                  <a:pt x="85" y="128"/>
                  <a:pt x="100" y="140"/>
                  <a:pt x="110" y="140"/>
                </a:cubicBezTo>
                <a:cubicBezTo>
                  <a:pt x="122" y="140"/>
                  <a:pt x="132" y="132"/>
                  <a:pt x="132" y="116"/>
                </a:cubicBezTo>
                <a:cubicBezTo>
                  <a:pt x="132" y="100"/>
                  <a:pt x="122" y="92"/>
                  <a:pt x="110" y="92"/>
                </a:cubicBezTo>
                <a:cubicBezTo>
                  <a:pt x="100" y="92"/>
                  <a:pt x="85" y="104"/>
                  <a:pt x="81" y="112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11" y="102"/>
                  <a:pt x="8" y="92"/>
                  <a:pt x="8" y="80"/>
                </a:cubicBezTo>
                <a:cubicBezTo>
                  <a:pt x="8" y="68"/>
                  <a:pt x="11" y="58"/>
                  <a:pt x="16" y="48"/>
                </a:cubicBezTo>
                <a:cubicBezTo>
                  <a:pt x="81" y="48"/>
                  <a:pt x="81" y="48"/>
                  <a:pt x="81" y="48"/>
                </a:cubicBezTo>
                <a:cubicBezTo>
                  <a:pt x="85" y="56"/>
                  <a:pt x="100" y="68"/>
                  <a:pt x="110" y="68"/>
                </a:cubicBezTo>
                <a:cubicBezTo>
                  <a:pt x="122" y="68"/>
                  <a:pt x="132" y="60"/>
                  <a:pt x="132" y="44"/>
                </a:cubicBezTo>
                <a:cubicBezTo>
                  <a:pt x="132" y="28"/>
                  <a:pt x="122" y="20"/>
                  <a:pt x="110" y="20"/>
                </a:cubicBezTo>
                <a:cubicBezTo>
                  <a:pt x="100" y="20"/>
                  <a:pt x="85" y="32"/>
                  <a:pt x="8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36" y="21"/>
                  <a:pt x="60" y="8"/>
                  <a:pt x="88" y="8"/>
                </a:cubicBezTo>
                <a:cubicBezTo>
                  <a:pt x="131" y="8"/>
                  <a:pt x="165" y="38"/>
                  <a:pt x="168" y="76"/>
                </a:cubicBezTo>
                <a:cubicBezTo>
                  <a:pt x="87" y="76"/>
                  <a:pt x="87" y="76"/>
                  <a:pt x="87" y="76"/>
                </a:cubicBezTo>
                <a:cubicBezTo>
                  <a:pt x="83" y="68"/>
                  <a:pt x="68" y="56"/>
                  <a:pt x="58" y="56"/>
                </a:cubicBezTo>
                <a:cubicBezTo>
                  <a:pt x="46" y="56"/>
                  <a:pt x="36" y="64"/>
                  <a:pt x="36" y="80"/>
                </a:cubicBezTo>
                <a:cubicBezTo>
                  <a:pt x="36" y="96"/>
                  <a:pt x="46" y="104"/>
                  <a:pt x="58" y="104"/>
                </a:cubicBezTo>
                <a:cubicBezTo>
                  <a:pt x="68" y="104"/>
                  <a:pt x="83" y="92"/>
                  <a:pt x="87" y="84"/>
                </a:cubicBezTo>
                <a:cubicBezTo>
                  <a:pt x="168" y="84"/>
                  <a:pt x="168" y="84"/>
                  <a:pt x="168" y="84"/>
                </a:cubicBezTo>
                <a:cubicBezTo>
                  <a:pt x="165" y="122"/>
                  <a:pt x="131" y="152"/>
                  <a:pt x="88" y="1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69" name="Freeform 636"/>
          <p:cNvSpPr>
            <a:spLocks noEditPoints="1"/>
          </p:cNvSpPr>
          <p:nvPr/>
        </p:nvSpPr>
        <p:spPr bwMode="auto">
          <a:xfrm>
            <a:off x="7172980" y="5831461"/>
            <a:ext cx="414408" cy="461768"/>
          </a:xfrm>
          <a:custGeom>
            <a:avLst/>
            <a:gdLst>
              <a:gd name="T0" fmla="*/ 44 w 160"/>
              <a:gd name="T1" fmla="*/ 72 h 176"/>
              <a:gd name="T2" fmla="*/ 48 w 160"/>
              <a:gd name="T3" fmla="*/ 68 h 176"/>
              <a:gd name="T4" fmla="*/ 48 w 160"/>
              <a:gd name="T5" fmla="*/ 52 h 176"/>
              <a:gd name="T6" fmla="*/ 44 w 160"/>
              <a:gd name="T7" fmla="*/ 48 h 176"/>
              <a:gd name="T8" fmla="*/ 40 w 160"/>
              <a:gd name="T9" fmla="*/ 52 h 176"/>
              <a:gd name="T10" fmla="*/ 40 w 160"/>
              <a:gd name="T11" fmla="*/ 68 h 176"/>
              <a:gd name="T12" fmla="*/ 44 w 160"/>
              <a:gd name="T13" fmla="*/ 72 h 176"/>
              <a:gd name="T14" fmla="*/ 152 w 160"/>
              <a:gd name="T15" fmla="*/ 24 h 176"/>
              <a:gd name="T16" fmla="*/ 93 w 160"/>
              <a:gd name="T17" fmla="*/ 24 h 176"/>
              <a:gd name="T18" fmla="*/ 106 w 160"/>
              <a:gd name="T19" fmla="*/ 5 h 176"/>
              <a:gd name="T20" fmla="*/ 100 w 160"/>
              <a:gd name="T21" fmla="*/ 0 h 176"/>
              <a:gd name="T22" fmla="*/ 83 w 160"/>
              <a:gd name="T23" fmla="*/ 24 h 176"/>
              <a:gd name="T24" fmla="*/ 8 w 160"/>
              <a:gd name="T25" fmla="*/ 24 h 176"/>
              <a:gd name="T26" fmla="*/ 0 w 160"/>
              <a:gd name="T27" fmla="*/ 32 h 176"/>
              <a:gd name="T28" fmla="*/ 0 w 160"/>
              <a:gd name="T29" fmla="*/ 144 h 176"/>
              <a:gd name="T30" fmla="*/ 8 w 160"/>
              <a:gd name="T31" fmla="*/ 152 h 176"/>
              <a:gd name="T32" fmla="*/ 90 w 160"/>
              <a:gd name="T33" fmla="*/ 152 h 176"/>
              <a:gd name="T34" fmla="*/ 100 w 160"/>
              <a:gd name="T35" fmla="*/ 176 h 176"/>
              <a:gd name="T36" fmla="*/ 107 w 160"/>
              <a:gd name="T37" fmla="*/ 172 h 176"/>
              <a:gd name="T38" fmla="*/ 98 w 160"/>
              <a:gd name="T39" fmla="*/ 152 h 176"/>
              <a:gd name="T40" fmla="*/ 152 w 160"/>
              <a:gd name="T41" fmla="*/ 152 h 176"/>
              <a:gd name="T42" fmla="*/ 160 w 160"/>
              <a:gd name="T43" fmla="*/ 144 h 176"/>
              <a:gd name="T44" fmla="*/ 160 w 160"/>
              <a:gd name="T45" fmla="*/ 32 h 176"/>
              <a:gd name="T46" fmla="*/ 152 w 160"/>
              <a:gd name="T47" fmla="*/ 24 h 176"/>
              <a:gd name="T48" fmla="*/ 80 w 160"/>
              <a:gd name="T49" fmla="*/ 128 h 176"/>
              <a:gd name="T50" fmla="*/ 87 w 160"/>
              <a:gd name="T51" fmla="*/ 128 h 176"/>
              <a:gd name="T52" fmla="*/ 88 w 160"/>
              <a:gd name="T53" fmla="*/ 144 h 176"/>
              <a:gd name="T54" fmla="*/ 8 w 160"/>
              <a:gd name="T55" fmla="*/ 144 h 176"/>
              <a:gd name="T56" fmla="*/ 8 w 160"/>
              <a:gd name="T57" fmla="*/ 32 h 176"/>
              <a:gd name="T58" fmla="*/ 79 w 160"/>
              <a:gd name="T59" fmla="*/ 32 h 176"/>
              <a:gd name="T60" fmla="*/ 60 w 160"/>
              <a:gd name="T61" fmla="*/ 96 h 176"/>
              <a:gd name="T62" fmla="*/ 60 w 160"/>
              <a:gd name="T63" fmla="*/ 100 h 176"/>
              <a:gd name="T64" fmla="*/ 89 w 160"/>
              <a:gd name="T65" fmla="*/ 100 h 176"/>
              <a:gd name="T66" fmla="*/ 87 w 160"/>
              <a:gd name="T67" fmla="*/ 120 h 176"/>
              <a:gd name="T68" fmla="*/ 80 w 160"/>
              <a:gd name="T69" fmla="*/ 120 h 176"/>
              <a:gd name="T70" fmla="*/ 26 w 160"/>
              <a:gd name="T71" fmla="*/ 108 h 176"/>
              <a:gd name="T72" fmla="*/ 22 w 160"/>
              <a:gd name="T73" fmla="*/ 115 h 176"/>
              <a:gd name="T74" fmla="*/ 80 w 160"/>
              <a:gd name="T75" fmla="*/ 128 h 176"/>
              <a:gd name="T76" fmla="*/ 152 w 160"/>
              <a:gd name="T77" fmla="*/ 144 h 176"/>
              <a:gd name="T78" fmla="*/ 97 w 160"/>
              <a:gd name="T79" fmla="*/ 144 h 176"/>
              <a:gd name="T80" fmla="*/ 95 w 160"/>
              <a:gd name="T81" fmla="*/ 127 h 176"/>
              <a:gd name="T82" fmla="*/ 138 w 160"/>
              <a:gd name="T83" fmla="*/ 115 h 176"/>
              <a:gd name="T84" fmla="*/ 134 w 160"/>
              <a:gd name="T85" fmla="*/ 108 h 176"/>
              <a:gd name="T86" fmla="*/ 95 w 160"/>
              <a:gd name="T87" fmla="*/ 119 h 176"/>
              <a:gd name="T88" fmla="*/ 98 w 160"/>
              <a:gd name="T89" fmla="*/ 97 h 176"/>
              <a:gd name="T90" fmla="*/ 99 w 160"/>
              <a:gd name="T91" fmla="*/ 92 h 176"/>
              <a:gd name="T92" fmla="*/ 69 w 160"/>
              <a:gd name="T93" fmla="*/ 92 h 176"/>
              <a:gd name="T94" fmla="*/ 88 w 160"/>
              <a:gd name="T95" fmla="*/ 32 h 176"/>
              <a:gd name="T96" fmla="*/ 152 w 160"/>
              <a:gd name="T97" fmla="*/ 32 h 176"/>
              <a:gd name="T98" fmla="*/ 152 w 160"/>
              <a:gd name="T99" fmla="*/ 144 h 176"/>
              <a:gd name="T100" fmla="*/ 116 w 160"/>
              <a:gd name="T101" fmla="*/ 72 h 176"/>
              <a:gd name="T102" fmla="*/ 120 w 160"/>
              <a:gd name="T103" fmla="*/ 68 h 176"/>
              <a:gd name="T104" fmla="*/ 120 w 160"/>
              <a:gd name="T105" fmla="*/ 52 h 176"/>
              <a:gd name="T106" fmla="*/ 116 w 160"/>
              <a:gd name="T107" fmla="*/ 48 h 176"/>
              <a:gd name="T108" fmla="*/ 112 w 160"/>
              <a:gd name="T109" fmla="*/ 52 h 176"/>
              <a:gd name="T110" fmla="*/ 112 w 160"/>
              <a:gd name="T111" fmla="*/ 68 h 176"/>
              <a:gd name="T112" fmla="*/ 116 w 160"/>
              <a:gd name="T113" fmla="*/ 7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0" h="176">
                <a:moveTo>
                  <a:pt x="44" y="72"/>
                </a:moveTo>
                <a:cubicBezTo>
                  <a:pt x="46" y="72"/>
                  <a:pt x="48" y="70"/>
                  <a:pt x="48" y="68"/>
                </a:cubicBezTo>
                <a:cubicBezTo>
                  <a:pt x="48" y="52"/>
                  <a:pt x="48" y="52"/>
                  <a:pt x="48" y="52"/>
                </a:cubicBezTo>
                <a:cubicBezTo>
                  <a:pt x="48" y="50"/>
                  <a:pt x="46" y="48"/>
                  <a:pt x="44" y="48"/>
                </a:cubicBezTo>
                <a:cubicBezTo>
                  <a:pt x="42" y="48"/>
                  <a:pt x="40" y="50"/>
                  <a:pt x="40" y="52"/>
                </a:cubicBezTo>
                <a:cubicBezTo>
                  <a:pt x="40" y="68"/>
                  <a:pt x="40" y="68"/>
                  <a:pt x="40" y="68"/>
                </a:cubicBezTo>
                <a:cubicBezTo>
                  <a:pt x="40" y="70"/>
                  <a:pt x="42" y="72"/>
                  <a:pt x="44" y="72"/>
                </a:cubicBezTo>
                <a:close/>
                <a:moveTo>
                  <a:pt x="152" y="24"/>
                </a:moveTo>
                <a:cubicBezTo>
                  <a:pt x="93" y="24"/>
                  <a:pt x="93" y="24"/>
                  <a:pt x="93" y="24"/>
                </a:cubicBezTo>
                <a:cubicBezTo>
                  <a:pt x="100" y="12"/>
                  <a:pt x="106" y="5"/>
                  <a:pt x="106" y="5"/>
                </a:cubicBezTo>
                <a:cubicBezTo>
                  <a:pt x="100" y="0"/>
                  <a:pt x="100" y="0"/>
                  <a:pt x="100" y="0"/>
                </a:cubicBezTo>
                <a:cubicBezTo>
                  <a:pt x="99" y="1"/>
                  <a:pt x="92" y="9"/>
                  <a:pt x="83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48"/>
                  <a:pt x="4" y="152"/>
                  <a:pt x="8" y="152"/>
                </a:cubicBezTo>
                <a:cubicBezTo>
                  <a:pt x="90" y="152"/>
                  <a:pt x="90" y="152"/>
                  <a:pt x="90" y="152"/>
                </a:cubicBezTo>
                <a:cubicBezTo>
                  <a:pt x="92" y="160"/>
                  <a:pt x="95" y="168"/>
                  <a:pt x="100" y="176"/>
                </a:cubicBezTo>
                <a:cubicBezTo>
                  <a:pt x="107" y="172"/>
                  <a:pt x="107" y="172"/>
                  <a:pt x="107" y="172"/>
                </a:cubicBezTo>
                <a:cubicBezTo>
                  <a:pt x="103" y="166"/>
                  <a:pt x="100" y="159"/>
                  <a:pt x="98" y="152"/>
                </a:cubicBezTo>
                <a:cubicBezTo>
                  <a:pt x="152" y="152"/>
                  <a:pt x="152" y="152"/>
                  <a:pt x="152" y="152"/>
                </a:cubicBezTo>
                <a:cubicBezTo>
                  <a:pt x="156" y="152"/>
                  <a:pt x="160" y="148"/>
                  <a:pt x="160" y="144"/>
                </a:cubicBezTo>
                <a:cubicBezTo>
                  <a:pt x="160" y="32"/>
                  <a:pt x="160" y="32"/>
                  <a:pt x="160" y="32"/>
                </a:cubicBezTo>
                <a:cubicBezTo>
                  <a:pt x="160" y="28"/>
                  <a:pt x="156" y="24"/>
                  <a:pt x="152" y="24"/>
                </a:cubicBezTo>
                <a:close/>
                <a:moveTo>
                  <a:pt x="80" y="128"/>
                </a:moveTo>
                <a:cubicBezTo>
                  <a:pt x="82" y="128"/>
                  <a:pt x="85" y="128"/>
                  <a:pt x="87" y="128"/>
                </a:cubicBezTo>
                <a:cubicBezTo>
                  <a:pt x="87" y="133"/>
                  <a:pt x="87" y="138"/>
                  <a:pt x="88" y="144"/>
                </a:cubicBezTo>
                <a:cubicBezTo>
                  <a:pt x="8" y="144"/>
                  <a:pt x="8" y="144"/>
                  <a:pt x="8" y="144"/>
                </a:cubicBezTo>
                <a:cubicBezTo>
                  <a:pt x="8" y="32"/>
                  <a:pt x="8" y="32"/>
                  <a:pt x="8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1" y="48"/>
                  <a:pt x="63" y="70"/>
                  <a:pt x="60" y="96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89" y="100"/>
                  <a:pt x="89" y="100"/>
                  <a:pt x="89" y="100"/>
                </a:cubicBezTo>
                <a:cubicBezTo>
                  <a:pt x="88" y="104"/>
                  <a:pt x="87" y="111"/>
                  <a:pt x="87" y="120"/>
                </a:cubicBezTo>
                <a:cubicBezTo>
                  <a:pt x="85" y="120"/>
                  <a:pt x="82" y="120"/>
                  <a:pt x="80" y="120"/>
                </a:cubicBezTo>
                <a:cubicBezTo>
                  <a:pt x="49" y="120"/>
                  <a:pt x="26" y="108"/>
                  <a:pt x="26" y="108"/>
                </a:cubicBezTo>
                <a:cubicBezTo>
                  <a:pt x="22" y="115"/>
                  <a:pt x="22" y="115"/>
                  <a:pt x="22" y="115"/>
                </a:cubicBezTo>
                <a:cubicBezTo>
                  <a:pt x="23" y="116"/>
                  <a:pt x="47" y="128"/>
                  <a:pt x="80" y="128"/>
                </a:cubicBezTo>
                <a:close/>
                <a:moveTo>
                  <a:pt x="152" y="144"/>
                </a:moveTo>
                <a:cubicBezTo>
                  <a:pt x="97" y="144"/>
                  <a:pt x="97" y="144"/>
                  <a:pt x="97" y="144"/>
                </a:cubicBezTo>
                <a:cubicBezTo>
                  <a:pt x="96" y="138"/>
                  <a:pt x="95" y="132"/>
                  <a:pt x="95" y="127"/>
                </a:cubicBezTo>
                <a:cubicBezTo>
                  <a:pt x="120" y="124"/>
                  <a:pt x="137" y="116"/>
                  <a:pt x="138" y="115"/>
                </a:cubicBezTo>
                <a:cubicBezTo>
                  <a:pt x="134" y="108"/>
                  <a:pt x="134" y="108"/>
                  <a:pt x="134" y="108"/>
                </a:cubicBezTo>
                <a:cubicBezTo>
                  <a:pt x="134" y="108"/>
                  <a:pt x="118" y="116"/>
                  <a:pt x="95" y="119"/>
                </a:cubicBezTo>
                <a:cubicBezTo>
                  <a:pt x="96" y="106"/>
                  <a:pt x="98" y="97"/>
                  <a:pt x="98" y="97"/>
                </a:cubicBezTo>
                <a:cubicBezTo>
                  <a:pt x="99" y="92"/>
                  <a:pt x="99" y="92"/>
                  <a:pt x="9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2" y="68"/>
                  <a:pt x="80" y="47"/>
                  <a:pt x="88" y="32"/>
                </a:cubicBezTo>
                <a:cubicBezTo>
                  <a:pt x="152" y="32"/>
                  <a:pt x="152" y="32"/>
                  <a:pt x="152" y="32"/>
                </a:cubicBezTo>
                <a:lnTo>
                  <a:pt x="152" y="144"/>
                </a:lnTo>
                <a:close/>
                <a:moveTo>
                  <a:pt x="116" y="72"/>
                </a:moveTo>
                <a:cubicBezTo>
                  <a:pt x="118" y="72"/>
                  <a:pt x="120" y="70"/>
                  <a:pt x="120" y="68"/>
                </a:cubicBezTo>
                <a:cubicBezTo>
                  <a:pt x="120" y="52"/>
                  <a:pt x="120" y="52"/>
                  <a:pt x="120" y="52"/>
                </a:cubicBezTo>
                <a:cubicBezTo>
                  <a:pt x="120" y="50"/>
                  <a:pt x="118" y="48"/>
                  <a:pt x="116" y="48"/>
                </a:cubicBezTo>
                <a:cubicBezTo>
                  <a:pt x="114" y="48"/>
                  <a:pt x="112" y="50"/>
                  <a:pt x="112" y="52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70"/>
                  <a:pt x="114" y="72"/>
                  <a:pt x="116" y="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0" name="Freeform 637"/>
          <p:cNvSpPr>
            <a:spLocks noEditPoints="1"/>
          </p:cNvSpPr>
          <p:nvPr/>
        </p:nvSpPr>
        <p:spPr bwMode="auto">
          <a:xfrm>
            <a:off x="8025469" y="5831461"/>
            <a:ext cx="461768" cy="461768"/>
          </a:xfrm>
          <a:custGeom>
            <a:avLst/>
            <a:gdLst>
              <a:gd name="T0" fmla="*/ 127 w 176"/>
              <a:gd name="T1" fmla="*/ 40 h 176"/>
              <a:gd name="T2" fmla="*/ 117 w 176"/>
              <a:gd name="T3" fmla="*/ 40 h 176"/>
              <a:gd name="T4" fmla="*/ 88 w 176"/>
              <a:gd name="T5" fmla="*/ 80 h 176"/>
              <a:gd name="T6" fmla="*/ 60 w 176"/>
              <a:gd name="T7" fmla="*/ 40 h 176"/>
              <a:gd name="T8" fmla="*/ 49 w 176"/>
              <a:gd name="T9" fmla="*/ 40 h 176"/>
              <a:gd name="T10" fmla="*/ 82 w 176"/>
              <a:gd name="T11" fmla="*/ 87 h 176"/>
              <a:gd name="T12" fmla="*/ 47 w 176"/>
              <a:gd name="T13" fmla="*/ 136 h 176"/>
              <a:gd name="T14" fmla="*/ 57 w 176"/>
              <a:gd name="T15" fmla="*/ 136 h 176"/>
              <a:gd name="T16" fmla="*/ 88 w 176"/>
              <a:gd name="T17" fmla="*/ 94 h 176"/>
              <a:gd name="T18" fmla="*/ 118 w 176"/>
              <a:gd name="T19" fmla="*/ 136 h 176"/>
              <a:gd name="T20" fmla="*/ 129 w 176"/>
              <a:gd name="T21" fmla="*/ 136 h 176"/>
              <a:gd name="T22" fmla="*/ 93 w 176"/>
              <a:gd name="T23" fmla="*/ 87 h 176"/>
              <a:gd name="T24" fmla="*/ 127 w 176"/>
              <a:gd name="T25" fmla="*/ 40 h 176"/>
              <a:gd name="T26" fmla="*/ 88 w 176"/>
              <a:gd name="T27" fmla="*/ 0 h 176"/>
              <a:gd name="T28" fmla="*/ 0 w 176"/>
              <a:gd name="T29" fmla="*/ 88 h 176"/>
              <a:gd name="T30" fmla="*/ 88 w 176"/>
              <a:gd name="T31" fmla="*/ 176 h 176"/>
              <a:gd name="T32" fmla="*/ 176 w 176"/>
              <a:gd name="T33" fmla="*/ 88 h 176"/>
              <a:gd name="T34" fmla="*/ 88 w 176"/>
              <a:gd name="T35" fmla="*/ 0 h 176"/>
              <a:gd name="T36" fmla="*/ 88 w 176"/>
              <a:gd name="T37" fmla="*/ 168 h 176"/>
              <a:gd name="T38" fmla="*/ 8 w 176"/>
              <a:gd name="T39" fmla="*/ 88 h 176"/>
              <a:gd name="T40" fmla="*/ 88 w 176"/>
              <a:gd name="T41" fmla="*/ 8 h 176"/>
              <a:gd name="T42" fmla="*/ 168 w 176"/>
              <a:gd name="T43" fmla="*/ 88 h 176"/>
              <a:gd name="T44" fmla="*/ 88 w 176"/>
              <a:gd name="T45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6" h="176">
                <a:moveTo>
                  <a:pt x="127" y="40"/>
                </a:moveTo>
                <a:cubicBezTo>
                  <a:pt x="117" y="40"/>
                  <a:pt x="117" y="40"/>
                  <a:pt x="117" y="40"/>
                </a:cubicBezTo>
                <a:cubicBezTo>
                  <a:pt x="88" y="80"/>
                  <a:pt x="88" y="80"/>
                  <a:pt x="88" y="80"/>
                </a:cubicBezTo>
                <a:cubicBezTo>
                  <a:pt x="60" y="40"/>
                  <a:pt x="60" y="40"/>
                  <a:pt x="60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82" y="87"/>
                  <a:pt x="82" y="87"/>
                  <a:pt x="82" y="87"/>
                </a:cubicBezTo>
                <a:cubicBezTo>
                  <a:pt x="47" y="136"/>
                  <a:pt x="47" y="136"/>
                  <a:pt x="47" y="136"/>
                </a:cubicBezTo>
                <a:cubicBezTo>
                  <a:pt x="57" y="136"/>
                  <a:pt x="57" y="136"/>
                  <a:pt x="57" y="136"/>
                </a:cubicBezTo>
                <a:cubicBezTo>
                  <a:pt x="88" y="94"/>
                  <a:pt x="88" y="94"/>
                  <a:pt x="88" y="94"/>
                </a:cubicBezTo>
                <a:cubicBezTo>
                  <a:pt x="118" y="136"/>
                  <a:pt x="118" y="136"/>
                  <a:pt x="118" y="136"/>
                </a:cubicBezTo>
                <a:cubicBezTo>
                  <a:pt x="129" y="136"/>
                  <a:pt x="129" y="136"/>
                  <a:pt x="129" y="136"/>
                </a:cubicBezTo>
                <a:cubicBezTo>
                  <a:pt x="93" y="87"/>
                  <a:pt x="93" y="87"/>
                  <a:pt x="93" y="87"/>
                </a:cubicBezTo>
                <a:lnTo>
                  <a:pt x="127" y="40"/>
                </a:ln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1" name="Freeform 638"/>
          <p:cNvSpPr>
            <a:spLocks noEditPoints="1"/>
          </p:cNvSpPr>
          <p:nvPr/>
        </p:nvSpPr>
        <p:spPr bwMode="auto">
          <a:xfrm>
            <a:off x="8901638" y="5831461"/>
            <a:ext cx="449925" cy="461768"/>
          </a:xfrm>
          <a:custGeom>
            <a:avLst/>
            <a:gdLst>
              <a:gd name="T0" fmla="*/ 19 w 38"/>
              <a:gd name="T1" fmla="*/ 37 h 39"/>
              <a:gd name="T2" fmla="*/ 38 w 38"/>
              <a:gd name="T3" fmla="*/ 39 h 39"/>
              <a:gd name="T4" fmla="*/ 38 w 38"/>
              <a:gd name="T5" fmla="*/ 22 h 39"/>
              <a:gd name="T6" fmla="*/ 19 w 38"/>
              <a:gd name="T7" fmla="*/ 22 h 39"/>
              <a:gd name="T8" fmla="*/ 19 w 38"/>
              <a:gd name="T9" fmla="*/ 37 h 39"/>
              <a:gd name="T10" fmla="*/ 21 w 38"/>
              <a:gd name="T11" fmla="*/ 23 h 39"/>
              <a:gd name="T12" fmla="*/ 37 w 38"/>
              <a:gd name="T13" fmla="*/ 23 h 39"/>
              <a:gd name="T14" fmla="*/ 37 w 38"/>
              <a:gd name="T15" fmla="*/ 37 h 39"/>
              <a:gd name="T16" fmla="*/ 21 w 38"/>
              <a:gd name="T17" fmla="*/ 35 h 39"/>
              <a:gd name="T18" fmla="*/ 21 w 38"/>
              <a:gd name="T19" fmla="*/ 23 h 39"/>
              <a:gd name="T20" fmla="*/ 0 w 38"/>
              <a:gd name="T21" fmla="*/ 34 h 39"/>
              <a:gd name="T22" fmla="*/ 15 w 38"/>
              <a:gd name="T23" fmla="*/ 36 h 39"/>
              <a:gd name="T24" fmla="*/ 15 w 38"/>
              <a:gd name="T25" fmla="*/ 22 h 39"/>
              <a:gd name="T26" fmla="*/ 0 w 38"/>
              <a:gd name="T27" fmla="*/ 22 h 39"/>
              <a:gd name="T28" fmla="*/ 0 w 38"/>
              <a:gd name="T29" fmla="*/ 34 h 39"/>
              <a:gd name="T30" fmla="*/ 1 w 38"/>
              <a:gd name="T31" fmla="*/ 23 h 39"/>
              <a:gd name="T32" fmla="*/ 14 w 38"/>
              <a:gd name="T33" fmla="*/ 23 h 39"/>
              <a:gd name="T34" fmla="*/ 14 w 38"/>
              <a:gd name="T35" fmla="*/ 34 h 39"/>
              <a:gd name="T36" fmla="*/ 1 w 38"/>
              <a:gd name="T37" fmla="*/ 32 h 39"/>
              <a:gd name="T38" fmla="*/ 1 w 38"/>
              <a:gd name="T39" fmla="*/ 23 h 39"/>
              <a:gd name="T40" fmla="*/ 19 w 38"/>
              <a:gd name="T41" fmla="*/ 3 h 39"/>
              <a:gd name="T42" fmla="*/ 19 w 38"/>
              <a:gd name="T43" fmla="*/ 18 h 39"/>
              <a:gd name="T44" fmla="*/ 38 w 38"/>
              <a:gd name="T45" fmla="*/ 18 h 39"/>
              <a:gd name="T46" fmla="*/ 38 w 38"/>
              <a:gd name="T47" fmla="*/ 0 h 39"/>
              <a:gd name="T48" fmla="*/ 19 w 38"/>
              <a:gd name="T49" fmla="*/ 3 h 39"/>
              <a:gd name="T50" fmla="*/ 37 w 38"/>
              <a:gd name="T51" fmla="*/ 16 h 39"/>
              <a:gd name="T52" fmla="*/ 21 w 38"/>
              <a:gd name="T53" fmla="*/ 16 h 39"/>
              <a:gd name="T54" fmla="*/ 21 w 38"/>
              <a:gd name="T55" fmla="*/ 5 h 39"/>
              <a:gd name="T56" fmla="*/ 37 w 38"/>
              <a:gd name="T57" fmla="*/ 2 h 39"/>
              <a:gd name="T58" fmla="*/ 37 w 38"/>
              <a:gd name="T59" fmla="*/ 16 h 39"/>
              <a:gd name="T60" fmla="*/ 0 w 38"/>
              <a:gd name="T61" fmla="*/ 18 h 39"/>
              <a:gd name="T62" fmla="*/ 15 w 38"/>
              <a:gd name="T63" fmla="*/ 18 h 39"/>
              <a:gd name="T64" fmla="*/ 15 w 38"/>
              <a:gd name="T65" fmla="*/ 4 h 39"/>
              <a:gd name="T66" fmla="*/ 0 w 38"/>
              <a:gd name="T67" fmla="*/ 6 h 39"/>
              <a:gd name="T68" fmla="*/ 0 w 38"/>
              <a:gd name="T69" fmla="*/ 18 h 39"/>
              <a:gd name="T70" fmla="*/ 1 w 38"/>
              <a:gd name="T71" fmla="*/ 7 h 39"/>
              <a:gd name="T72" fmla="*/ 14 w 38"/>
              <a:gd name="T73" fmla="*/ 6 h 39"/>
              <a:gd name="T74" fmla="*/ 14 w 38"/>
              <a:gd name="T75" fmla="*/ 16 h 39"/>
              <a:gd name="T76" fmla="*/ 1 w 38"/>
              <a:gd name="T77" fmla="*/ 16 h 39"/>
              <a:gd name="T78" fmla="*/ 1 w 38"/>
              <a:gd name="T79" fmla="*/ 7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8" h="39">
                <a:moveTo>
                  <a:pt x="19" y="37"/>
                </a:moveTo>
                <a:lnTo>
                  <a:pt x="38" y="39"/>
                </a:lnTo>
                <a:lnTo>
                  <a:pt x="38" y="22"/>
                </a:lnTo>
                <a:lnTo>
                  <a:pt x="19" y="22"/>
                </a:lnTo>
                <a:lnTo>
                  <a:pt x="19" y="37"/>
                </a:lnTo>
                <a:close/>
                <a:moveTo>
                  <a:pt x="21" y="23"/>
                </a:moveTo>
                <a:lnTo>
                  <a:pt x="37" y="23"/>
                </a:lnTo>
                <a:lnTo>
                  <a:pt x="37" y="37"/>
                </a:lnTo>
                <a:lnTo>
                  <a:pt x="21" y="35"/>
                </a:lnTo>
                <a:lnTo>
                  <a:pt x="21" y="23"/>
                </a:lnTo>
                <a:close/>
                <a:moveTo>
                  <a:pt x="0" y="34"/>
                </a:moveTo>
                <a:lnTo>
                  <a:pt x="15" y="36"/>
                </a:lnTo>
                <a:lnTo>
                  <a:pt x="15" y="22"/>
                </a:lnTo>
                <a:lnTo>
                  <a:pt x="0" y="22"/>
                </a:lnTo>
                <a:lnTo>
                  <a:pt x="0" y="34"/>
                </a:lnTo>
                <a:close/>
                <a:moveTo>
                  <a:pt x="1" y="23"/>
                </a:moveTo>
                <a:lnTo>
                  <a:pt x="14" y="23"/>
                </a:lnTo>
                <a:lnTo>
                  <a:pt x="14" y="34"/>
                </a:lnTo>
                <a:lnTo>
                  <a:pt x="1" y="32"/>
                </a:lnTo>
                <a:lnTo>
                  <a:pt x="1" y="23"/>
                </a:lnTo>
                <a:close/>
                <a:moveTo>
                  <a:pt x="19" y="3"/>
                </a:moveTo>
                <a:lnTo>
                  <a:pt x="19" y="18"/>
                </a:lnTo>
                <a:lnTo>
                  <a:pt x="38" y="18"/>
                </a:lnTo>
                <a:lnTo>
                  <a:pt x="38" y="0"/>
                </a:lnTo>
                <a:lnTo>
                  <a:pt x="19" y="3"/>
                </a:lnTo>
                <a:close/>
                <a:moveTo>
                  <a:pt x="37" y="16"/>
                </a:moveTo>
                <a:lnTo>
                  <a:pt x="21" y="16"/>
                </a:lnTo>
                <a:lnTo>
                  <a:pt x="21" y="5"/>
                </a:lnTo>
                <a:lnTo>
                  <a:pt x="37" y="2"/>
                </a:lnTo>
                <a:lnTo>
                  <a:pt x="37" y="16"/>
                </a:lnTo>
                <a:close/>
                <a:moveTo>
                  <a:pt x="0" y="18"/>
                </a:moveTo>
                <a:lnTo>
                  <a:pt x="15" y="18"/>
                </a:lnTo>
                <a:lnTo>
                  <a:pt x="15" y="4"/>
                </a:lnTo>
                <a:lnTo>
                  <a:pt x="0" y="6"/>
                </a:lnTo>
                <a:lnTo>
                  <a:pt x="0" y="18"/>
                </a:lnTo>
                <a:close/>
                <a:moveTo>
                  <a:pt x="1" y="7"/>
                </a:moveTo>
                <a:lnTo>
                  <a:pt x="14" y="6"/>
                </a:lnTo>
                <a:lnTo>
                  <a:pt x="14" y="16"/>
                </a:lnTo>
                <a:lnTo>
                  <a:pt x="1" y="16"/>
                </a:lnTo>
                <a:lnTo>
                  <a:pt x="1" y="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2" name="Freeform 639"/>
          <p:cNvSpPr>
            <a:spLocks noEditPoints="1"/>
          </p:cNvSpPr>
          <p:nvPr/>
        </p:nvSpPr>
        <p:spPr bwMode="auto">
          <a:xfrm>
            <a:off x="9837011" y="5831461"/>
            <a:ext cx="331523" cy="461768"/>
          </a:xfrm>
          <a:custGeom>
            <a:avLst/>
            <a:gdLst>
              <a:gd name="T0" fmla="*/ 48 w 128"/>
              <a:gd name="T1" fmla="*/ 32 h 176"/>
              <a:gd name="T2" fmla="*/ 56 w 128"/>
              <a:gd name="T3" fmla="*/ 32 h 176"/>
              <a:gd name="T4" fmla="*/ 76 w 128"/>
              <a:gd name="T5" fmla="*/ 28 h 176"/>
              <a:gd name="T6" fmla="*/ 76 w 128"/>
              <a:gd name="T7" fmla="*/ 36 h 176"/>
              <a:gd name="T8" fmla="*/ 76 w 128"/>
              <a:gd name="T9" fmla="*/ 28 h 176"/>
              <a:gd name="T10" fmla="*/ 112 w 128"/>
              <a:gd name="T11" fmla="*/ 45 h 176"/>
              <a:gd name="T12" fmla="*/ 112 w 128"/>
              <a:gd name="T13" fmla="*/ 44 h 176"/>
              <a:gd name="T14" fmla="*/ 95 w 128"/>
              <a:gd name="T15" fmla="*/ 6 h 176"/>
              <a:gd name="T16" fmla="*/ 96 w 128"/>
              <a:gd name="T17" fmla="*/ 4 h 176"/>
              <a:gd name="T18" fmla="*/ 89 w 128"/>
              <a:gd name="T19" fmla="*/ 2 h 176"/>
              <a:gd name="T20" fmla="*/ 82 w 128"/>
              <a:gd name="T21" fmla="*/ 11 h 176"/>
              <a:gd name="T22" fmla="*/ 46 w 128"/>
              <a:gd name="T23" fmla="*/ 11 h 176"/>
              <a:gd name="T24" fmla="*/ 39 w 128"/>
              <a:gd name="T25" fmla="*/ 2 h 176"/>
              <a:gd name="T26" fmla="*/ 32 w 128"/>
              <a:gd name="T27" fmla="*/ 4 h 176"/>
              <a:gd name="T28" fmla="*/ 33 w 128"/>
              <a:gd name="T29" fmla="*/ 6 h 176"/>
              <a:gd name="T30" fmla="*/ 16 w 128"/>
              <a:gd name="T31" fmla="*/ 44 h 176"/>
              <a:gd name="T32" fmla="*/ 16 w 128"/>
              <a:gd name="T33" fmla="*/ 45 h 176"/>
              <a:gd name="T34" fmla="*/ 0 w 128"/>
              <a:gd name="T35" fmla="*/ 56 h 176"/>
              <a:gd name="T36" fmla="*/ 12 w 128"/>
              <a:gd name="T37" fmla="*/ 124 h 176"/>
              <a:gd name="T38" fmla="*/ 16 w 128"/>
              <a:gd name="T39" fmla="*/ 136 h 176"/>
              <a:gd name="T40" fmla="*/ 32 w 128"/>
              <a:gd name="T41" fmla="*/ 144 h 176"/>
              <a:gd name="T42" fmla="*/ 44 w 128"/>
              <a:gd name="T43" fmla="*/ 176 h 176"/>
              <a:gd name="T44" fmla="*/ 56 w 128"/>
              <a:gd name="T45" fmla="*/ 144 h 176"/>
              <a:gd name="T46" fmla="*/ 72 w 128"/>
              <a:gd name="T47" fmla="*/ 164 h 176"/>
              <a:gd name="T48" fmla="*/ 96 w 128"/>
              <a:gd name="T49" fmla="*/ 164 h 176"/>
              <a:gd name="T50" fmla="*/ 104 w 128"/>
              <a:gd name="T51" fmla="*/ 144 h 176"/>
              <a:gd name="T52" fmla="*/ 112 w 128"/>
              <a:gd name="T53" fmla="*/ 123 h 176"/>
              <a:gd name="T54" fmla="*/ 128 w 128"/>
              <a:gd name="T55" fmla="*/ 112 h 176"/>
              <a:gd name="T56" fmla="*/ 116 w 128"/>
              <a:gd name="T57" fmla="*/ 44 h 176"/>
              <a:gd name="T58" fmla="*/ 12 w 128"/>
              <a:gd name="T59" fmla="*/ 116 h 176"/>
              <a:gd name="T60" fmla="*/ 8 w 128"/>
              <a:gd name="T61" fmla="*/ 56 h 176"/>
              <a:gd name="T62" fmla="*/ 16 w 128"/>
              <a:gd name="T63" fmla="*/ 56 h 176"/>
              <a:gd name="T64" fmla="*/ 64 w 128"/>
              <a:gd name="T65" fmla="*/ 16 h 176"/>
              <a:gd name="T66" fmla="*/ 24 w 128"/>
              <a:gd name="T67" fmla="*/ 44 h 176"/>
              <a:gd name="T68" fmla="*/ 48 w 128"/>
              <a:gd name="T69" fmla="*/ 164 h 176"/>
              <a:gd name="T70" fmla="*/ 40 w 128"/>
              <a:gd name="T71" fmla="*/ 164 h 176"/>
              <a:gd name="T72" fmla="*/ 48 w 128"/>
              <a:gd name="T73" fmla="*/ 144 h 176"/>
              <a:gd name="T74" fmla="*/ 88 w 128"/>
              <a:gd name="T75" fmla="*/ 164 h 176"/>
              <a:gd name="T76" fmla="*/ 80 w 128"/>
              <a:gd name="T77" fmla="*/ 164 h 176"/>
              <a:gd name="T78" fmla="*/ 88 w 128"/>
              <a:gd name="T79" fmla="*/ 144 h 176"/>
              <a:gd name="T80" fmla="*/ 104 w 128"/>
              <a:gd name="T81" fmla="*/ 136 h 176"/>
              <a:gd name="T82" fmla="*/ 24 w 128"/>
              <a:gd name="T83" fmla="*/ 52 h 176"/>
              <a:gd name="T84" fmla="*/ 104 w 128"/>
              <a:gd name="T85" fmla="*/ 136 h 176"/>
              <a:gd name="T86" fmla="*/ 116 w 128"/>
              <a:gd name="T87" fmla="*/ 116 h 176"/>
              <a:gd name="T88" fmla="*/ 112 w 128"/>
              <a:gd name="T89" fmla="*/ 56 h 176"/>
              <a:gd name="T90" fmla="*/ 120 w 128"/>
              <a:gd name="T91" fmla="*/ 5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8" h="176">
                <a:moveTo>
                  <a:pt x="52" y="28"/>
                </a:moveTo>
                <a:cubicBezTo>
                  <a:pt x="50" y="28"/>
                  <a:pt x="48" y="30"/>
                  <a:pt x="48" y="32"/>
                </a:cubicBezTo>
                <a:cubicBezTo>
                  <a:pt x="48" y="34"/>
                  <a:pt x="50" y="36"/>
                  <a:pt x="52" y="36"/>
                </a:cubicBezTo>
                <a:cubicBezTo>
                  <a:pt x="54" y="36"/>
                  <a:pt x="56" y="34"/>
                  <a:pt x="56" y="32"/>
                </a:cubicBezTo>
                <a:cubicBezTo>
                  <a:pt x="56" y="30"/>
                  <a:pt x="54" y="28"/>
                  <a:pt x="52" y="28"/>
                </a:cubicBezTo>
                <a:close/>
                <a:moveTo>
                  <a:pt x="76" y="28"/>
                </a:moveTo>
                <a:cubicBezTo>
                  <a:pt x="74" y="28"/>
                  <a:pt x="72" y="30"/>
                  <a:pt x="72" y="32"/>
                </a:cubicBezTo>
                <a:cubicBezTo>
                  <a:pt x="72" y="34"/>
                  <a:pt x="74" y="36"/>
                  <a:pt x="76" y="36"/>
                </a:cubicBezTo>
                <a:cubicBezTo>
                  <a:pt x="78" y="36"/>
                  <a:pt x="80" y="34"/>
                  <a:pt x="80" y="32"/>
                </a:cubicBezTo>
                <a:cubicBezTo>
                  <a:pt x="80" y="30"/>
                  <a:pt x="78" y="28"/>
                  <a:pt x="76" y="28"/>
                </a:cubicBezTo>
                <a:close/>
                <a:moveTo>
                  <a:pt x="116" y="44"/>
                </a:moveTo>
                <a:cubicBezTo>
                  <a:pt x="115" y="44"/>
                  <a:pt x="113" y="44"/>
                  <a:pt x="112" y="45"/>
                </a:cubicBezTo>
                <a:cubicBezTo>
                  <a:pt x="112" y="44"/>
                  <a:pt x="112" y="44"/>
                  <a:pt x="112" y="44"/>
                </a:cubicBezTo>
                <a:cubicBezTo>
                  <a:pt x="112" y="44"/>
                  <a:pt x="112" y="44"/>
                  <a:pt x="112" y="44"/>
                </a:cubicBezTo>
                <a:cubicBezTo>
                  <a:pt x="110" y="32"/>
                  <a:pt x="102" y="21"/>
                  <a:pt x="90" y="14"/>
                </a:cubicBezTo>
                <a:cubicBezTo>
                  <a:pt x="95" y="6"/>
                  <a:pt x="95" y="6"/>
                  <a:pt x="95" y="6"/>
                </a:cubicBezTo>
                <a:cubicBezTo>
                  <a:pt x="95" y="6"/>
                  <a:pt x="95" y="6"/>
                  <a:pt x="95" y="6"/>
                </a:cubicBezTo>
                <a:cubicBezTo>
                  <a:pt x="96" y="6"/>
                  <a:pt x="96" y="5"/>
                  <a:pt x="96" y="4"/>
                </a:cubicBezTo>
                <a:cubicBezTo>
                  <a:pt x="96" y="2"/>
                  <a:pt x="94" y="0"/>
                  <a:pt x="92" y="0"/>
                </a:cubicBezTo>
                <a:cubicBezTo>
                  <a:pt x="91" y="0"/>
                  <a:pt x="89" y="1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2" y="11"/>
                  <a:pt x="82" y="11"/>
                  <a:pt x="82" y="11"/>
                </a:cubicBezTo>
                <a:cubicBezTo>
                  <a:pt x="77" y="9"/>
                  <a:pt x="71" y="8"/>
                  <a:pt x="64" y="8"/>
                </a:cubicBezTo>
                <a:cubicBezTo>
                  <a:pt x="57" y="8"/>
                  <a:pt x="51" y="9"/>
                  <a:pt x="46" y="11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1"/>
                  <a:pt x="37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5"/>
                  <a:pt x="32" y="6"/>
                  <a:pt x="33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8" y="14"/>
                  <a:pt x="38" y="14"/>
                  <a:pt x="38" y="14"/>
                </a:cubicBezTo>
                <a:cubicBezTo>
                  <a:pt x="26" y="21"/>
                  <a:pt x="18" y="32"/>
                  <a:pt x="16" y="44"/>
                </a:cubicBezTo>
                <a:cubicBezTo>
                  <a:pt x="16" y="44"/>
                  <a:pt x="16" y="44"/>
                  <a:pt x="16" y="44"/>
                </a:cubicBezTo>
                <a:cubicBezTo>
                  <a:pt x="16" y="45"/>
                  <a:pt x="16" y="45"/>
                  <a:pt x="16" y="45"/>
                </a:cubicBezTo>
                <a:cubicBezTo>
                  <a:pt x="15" y="44"/>
                  <a:pt x="13" y="44"/>
                  <a:pt x="12" y="44"/>
                </a:cubicBezTo>
                <a:cubicBezTo>
                  <a:pt x="5" y="44"/>
                  <a:pt x="0" y="49"/>
                  <a:pt x="0" y="5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9"/>
                  <a:pt x="5" y="124"/>
                  <a:pt x="12" y="124"/>
                </a:cubicBezTo>
                <a:cubicBezTo>
                  <a:pt x="13" y="124"/>
                  <a:pt x="15" y="124"/>
                  <a:pt x="16" y="123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6" y="140"/>
                  <a:pt x="20" y="144"/>
                  <a:pt x="24" y="144"/>
                </a:cubicBezTo>
                <a:cubicBezTo>
                  <a:pt x="32" y="144"/>
                  <a:pt x="32" y="144"/>
                  <a:pt x="32" y="144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71"/>
                  <a:pt x="37" y="176"/>
                  <a:pt x="44" y="176"/>
                </a:cubicBezTo>
                <a:cubicBezTo>
                  <a:pt x="51" y="176"/>
                  <a:pt x="56" y="171"/>
                  <a:pt x="56" y="164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72" y="144"/>
                  <a:pt x="72" y="144"/>
                  <a:pt x="72" y="144"/>
                </a:cubicBezTo>
                <a:cubicBezTo>
                  <a:pt x="72" y="164"/>
                  <a:pt x="72" y="164"/>
                  <a:pt x="72" y="164"/>
                </a:cubicBezTo>
                <a:cubicBezTo>
                  <a:pt x="72" y="171"/>
                  <a:pt x="77" y="176"/>
                  <a:pt x="84" y="176"/>
                </a:cubicBezTo>
                <a:cubicBezTo>
                  <a:pt x="91" y="176"/>
                  <a:pt x="96" y="171"/>
                  <a:pt x="96" y="164"/>
                </a:cubicBezTo>
                <a:cubicBezTo>
                  <a:pt x="96" y="144"/>
                  <a:pt x="96" y="144"/>
                  <a:pt x="96" y="144"/>
                </a:cubicBezTo>
                <a:cubicBezTo>
                  <a:pt x="104" y="144"/>
                  <a:pt x="104" y="144"/>
                  <a:pt x="104" y="144"/>
                </a:cubicBezTo>
                <a:cubicBezTo>
                  <a:pt x="108" y="144"/>
                  <a:pt x="112" y="140"/>
                  <a:pt x="112" y="136"/>
                </a:cubicBezTo>
                <a:cubicBezTo>
                  <a:pt x="112" y="123"/>
                  <a:pt x="112" y="123"/>
                  <a:pt x="112" y="123"/>
                </a:cubicBezTo>
                <a:cubicBezTo>
                  <a:pt x="113" y="124"/>
                  <a:pt x="115" y="124"/>
                  <a:pt x="116" y="124"/>
                </a:cubicBezTo>
                <a:cubicBezTo>
                  <a:pt x="123" y="124"/>
                  <a:pt x="128" y="119"/>
                  <a:pt x="128" y="112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9"/>
                  <a:pt x="123" y="44"/>
                  <a:pt x="116" y="44"/>
                </a:cubicBezTo>
                <a:close/>
                <a:moveTo>
                  <a:pt x="16" y="112"/>
                </a:moveTo>
                <a:cubicBezTo>
                  <a:pt x="16" y="114"/>
                  <a:pt x="14" y="116"/>
                  <a:pt x="12" y="116"/>
                </a:cubicBezTo>
                <a:cubicBezTo>
                  <a:pt x="10" y="116"/>
                  <a:pt x="8" y="114"/>
                  <a:pt x="8" y="112"/>
                </a:cubicBezTo>
                <a:cubicBezTo>
                  <a:pt x="8" y="56"/>
                  <a:pt x="8" y="56"/>
                  <a:pt x="8" y="56"/>
                </a:cubicBezTo>
                <a:cubicBezTo>
                  <a:pt x="8" y="54"/>
                  <a:pt x="10" y="52"/>
                  <a:pt x="12" y="52"/>
                </a:cubicBezTo>
                <a:cubicBezTo>
                  <a:pt x="14" y="52"/>
                  <a:pt x="16" y="54"/>
                  <a:pt x="16" y="56"/>
                </a:cubicBezTo>
                <a:lnTo>
                  <a:pt x="16" y="112"/>
                </a:lnTo>
                <a:close/>
                <a:moveTo>
                  <a:pt x="64" y="16"/>
                </a:moveTo>
                <a:cubicBezTo>
                  <a:pt x="84" y="16"/>
                  <a:pt x="101" y="28"/>
                  <a:pt x="104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27" y="28"/>
                  <a:pt x="44" y="16"/>
                  <a:pt x="64" y="16"/>
                </a:cubicBezTo>
                <a:close/>
                <a:moveTo>
                  <a:pt x="48" y="164"/>
                </a:moveTo>
                <a:cubicBezTo>
                  <a:pt x="48" y="166"/>
                  <a:pt x="46" y="168"/>
                  <a:pt x="44" y="168"/>
                </a:cubicBezTo>
                <a:cubicBezTo>
                  <a:pt x="42" y="168"/>
                  <a:pt x="40" y="166"/>
                  <a:pt x="40" y="164"/>
                </a:cubicBezTo>
                <a:cubicBezTo>
                  <a:pt x="40" y="144"/>
                  <a:pt x="40" y="144"/>
                  <a:pt x="40" y="144"/>
                </a:cubicBezTo>
                <a:cubicBezTo>
                  <a:pt x="48" y="144"/>
                  <a:pt x="48" y="144"/>
                  <a:pt x="48" y="144"/>
                </a:cubicBezTo>
                <a:lnTo>
                  <a:pt x="48" y="164"/>
                </a:lnTo>
                <a:close/>
                <a:moveTo>
                  <a:pt x="88" y="164"/>
                </a:moveTo>
                <a:cubicBezTo>
                  <a:pt x="88" y="166"/>
                  <a:pt x="86" y="168"/>
                  <a:pt x="84" y="168"/>
                </a:cubicBezTo>
                <a:cubicBezTo>
                  <a:pt x="82" y="168"/>
                  <a:pt x="80" y="166"/>
                  <a:pt x="80" y="164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88" y="144"/>
                  <a:pt x="88" y="144"/>
                  <a:pt x="88" y="144"/>
                </a:cubicBezTo>
                <a:lnTo>
                  <a:pt x="88" y="164"/>
                </a:lnTo>
                <a:close/>
                <a:moveTo>
                  <a:pt x="104" y="136"/>
                </a:moveTo>
                <a:cubicBezTo>
                  <a:pt x="24" y="136"/>
                  <a:pt x="24" y="136"/>
                  <a:pt x="24" y="136"/>
                </a:cubicBezTo>
                <a:cubicBezTo>
                  <a:pt x="24" y="52"/>
                  <a:pt x="24" y="52"/>
                  <a:pt x="24" y="52"/>
                </a:cubicBezTo>
                <a:cubicBezTo>
                  <a:pt x="104" y="52"/>
                  <a:pt x="104" y="52"/>
                  <a:pt x="104" y="52"/>
                </a:cubicBezTo>
                <a:lnTo>
                  <a:pt x="104" y="136"/>
                </a:lnTo>
                <a:close/>
                <a:moveTo>
                  <a:pt x="120" y="112"/>
                </a:moveTo>
                <a:cubicBezTo>
                  <a:pt x="120" y="114"/>
                  <a:pt x="118" y="116"/>
                  <a:pt x="116" y="116"/>
                </a:cubicBezTo>
                <a:cubicBezTo>
                  <a:pt x="114" y="116"/>
                  <a:pt x="112" y="114"/>
                  <a:pt x="112" y="112"/>
                </a:cubicBezTo>
                <a:cubicBezTo>
                  <a:pt x="112" y="56"/>
                  <a:pt x="112" y="56"/>
                  <a:pt x="112" y="56"/>
                </a:cubicBezTo>
                <a:cubicBezTo>
                  <a:pt x="112" y="54"/>
                  <a:pt x="114" y="52"/>
                  <a:pt x="116" y="52"/>
                </a:cubicBezTo>
                <a:cubicBezTo>
                  <a:pt x="118" y="52"/>
                  <a:pt x="120" y="54"/>
                  <a:pt x="120" y="5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苹方 常规" panose="020B0300000000000000" pitchFamily="34" charset="-122"/>
              <a:ea typeface="苹方 常规" panose="020B0300000000000000" pitchFamily="34" charset="-122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68778" y="6360692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chemeClr val="accent2"/>
                </a:solidFill>
              </a:rPr>
              <a:t>（图标可改变填充颜色</a:t>
            </a:r>
            <a:r>
              <a:rPr lang="zh-CN" altLang="en-US" sz="1600" smtClean="0">
                <a:solidFill>
                  <a:schemeClr val="accent2"/>
                </a:solidFill>
              </a:rPr>
              <a:t>）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61395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10"/>
          <p:cNvSpPr>
            <a:spLocks noEditPoints="1"/>
          </p:cNvSpPr>
          <p:nvPr/>
        </p:nvSpPr>
        <p:spPr bwMode="auto">
          <a:xfrm>
            <a:off x="1538486" y="780191"/>
            <a:ext cx="506394" cy="506394"/>
          </a:xfrm>
          <a:custGeom>
            <a:avLst/>
            <a:gdLst>
              <a:gd name="T0" fmla="*/ 160 w 176"/>
              <a:gd name="T1" fmla="*/ 24 h 176"/>
              <a:gd name="T2" fmla="*/ 80 w 176"/>
              <a:gd name="T3" fmla="*/ 0 h 176"/>
              <a:gd name="T4" fmla="*/ 0 w 176"/>
              <a:gd name="T5" fmla="*/ 24 h 176"/>
              <a:gd name="T6" fmla="*/ 64 w 176"/>
              <a:gd name="T7" fmla="*/ 120 h 176"/>
              <a:gd name="T8" fmla="*/ 64 w 176"/>
              <a:gd name="T9" fmla="*/ 124 h 176"/>
              <a:gd name="T10" fmla="*/ 64 w 176"/>
              <a:gd name="T11" fmla="*/ 124 h 176"/>
              <a:gd name="T12" fmla="*/ 64 w 176"/>
              <a:gd name="T13" fmla="*/ 124 h 176"/>
              <a:gd name="T14" fmla="*/ 64 w 176"/>
              <a:gd name="T15" fmla="*/ 140 h 176"/>
              <a:gd name="T16" fmla="*/ 64 w 176"/>
              <a:gd name="T17" fmla="*/ 140 h 176"/>
              <a:gd name="T18" fmla="*/ 64 w 176"/>
              <a:gd name="T19" fmla="*/ 140 h 176"/>
              <a:gd name="T20" fmla="*/ 80 w 176"/>
              <a:gd name="T21" fmla="*/ 176 h 176"/>
              <a:gd name="T22" fmla="*/ 96 w 176"/>
              <a:gd name="T23" fmla="*/ 120 h 176"/>
              <a:gd name="T24" fmla="*/ 160 w 176"/>
              <a:gd name="T25" fmla="*/ 24 h 176"/>
              <a:gd name="T26" fmla="*/ 8 w 176"/>
              <a:gd name="T27" fmla="*/ 24 h 176"/>
              <a:gd name="T28" fmla="*/ 80 w 176"/>
              <a:gd name="T29" fmla="*/ 8 h 176"/>
              <a:gd name="T30" fmla="*/ 152 w 176"/>
              <a:gd name="T31" fmla="*/ 24 h 176"/>
              <a:gd name="T32" fmla="*/ 80 w 176"/>
              <a:gd name="T33" fmla="*/ 40 h 176"/>
              <a:gd name="T34" fmla="*/ 8 w 176"/>
              <a:gd name="T35" fmla="*/ 24 h 176"/>
              <a:gd name="T36" fmla="*/ 121 w 176"/>
              <a:gd name="T37" fmla="*/ 71 h 176"/>
              <a:gd name="T38" fmla="*/ 88 w 176"/>
              <a:gd name="T39" fmla="*/ 120 h 176"/>
              <a:gd name="T40" fmla="*/ 86 w 176"/>
              <a:gd name="T41" fmla="*/ 164 h 176"/>
              <a:gd name="T42" fmla="*/ 80 w 176"/>
              <a:gd name="T43" fmla="*/ 168 h 176"/>
              <a:gd name="T44" fmla="*/ 74 w 176"/>
              <a:gd name="T45" fmla="*/ 164 h 176"/>
              <a:gd name="T46" fmla="*/ 72 w 176"/>
              <a:gd name="T47" fmla="*/ 144 h 176"/>
              <a:gd name="T48" fmla="*/ 76 w 176"/>
              <a:gd name="T49" fmla="*/ 144 h 176"/>
              <a:gd name="T50" fmla="*/ 80 w 176"/>
              <a:gd name="T51" fmla="*/ 140 h 176"/>
              <a:gd name="T52" fmla="*/ 76 w 176"/>
              <a:gd name="T53" fmla="*/ 136 h 176"/>
              <a:gd name="T54" fmla="*/ 72 w 176"/>
              <a:gd name="T55" fmla="*/ 136 h 176"/>
              <a:gd name="T56" fmla="*/ 72 w 176"/>
              <a:gd name="T57" fmla="*/ 128 h 176"/>
              <a:gd name="T58" fmla="*/ 76 w 176"/>
              <a:gd name="T59" fmla="*/ 128 h 176"/>
              <a:gd name="T60" fmla="*/ 80 w 176"/>
              <a:gd name="T61" fmla="*/ 124 h 176"/>
              <a:gd name="T62" fmla="*/ 76 w 176"/>
              <a:gd name="T63" fmla="*/ 120 h 176"/>
              <a:gd name="T64" fmla="*/ 72 w 176"/>
              <a:gd name="T65" fmla="*/ 120 h 176"/>
              <a:gd name="T66" fmla="*/ 39 w 176"/>
              <a:gd name="T67" fmla="*/ 71 h 176"/>
              <a:gd name="T68" fmla="*/ 10 w 176"/>
              <a:gd name="T69" fmla="*/ 35 h 176"/>
              <a:gd name="T70" fmla="*/ 80 w 176"/>
              <a:gd name="T71" fmla="*/ 48 h 176"/>
              <a:gd name="T72" fmla="*/ 150 w 176"/>
              <a:gd name="T73" fmla="*/ 35 h 176"/>
              <a:gd name="T74" fmla="*/ 121 w 176"/>
              <a:gd name="T75" fmla="*/ 71 h 176"/>
              <a:gd name="T76" fmla="*/ 172 w 176"/>
              <a:gd name="T77" fmla="*/ 120 h 176"/>
              <a:gd name="T78" fmla="*/ 152 w 176"/>
              <a:gd name="T79" fmla="*/ 120 h 176"/>
              <a:gd name="T80" fmla="*/ 152 w 176"/>
              <a:gd name="T81" fmla="*/ 100 h 176"/>
              <a:gd name="T82" fmla="*/ 148 w 176"/>
              <a:gd name="T83" fmla="*/ 96 h 176"/>
              <a:gd name="T84" fmla="*/ 144 w 176"/>
              <a:gd name="T85" fmla="*/ 100 h 176"/>
              <a:gd name="T86" fmla="*/ 144 w 176"/>
              <a:gd name="T87" fmla="*/ 120 h 176"/>
              <a:gd name="T88" fmla="*/ 124 w 176"/>
              <a:gd name="T89" fmla="*/ 120 h 176"/>
              <a:gd name="T90" fmla="*/ 120 w 176"/>
              <a:gd name="T91" fmla="*/ 124 h 176"/>
              <a:gd name="T92" fmla="*/ 124 w 176"/>
              <a:gd name="T93" fmla="*/ 128 h 176"/>
              <a:gd name="T94" fmla="*/ 144 w 176"/>
              <a:gd name="T95" fmla="*/ 128 h 176"/>
              <a:gd name="T96" fmla="*/ 144 w 176"/>
              <a:gd name="T97" fmla="*/ 148 h 176"/>
              <a:gd name="T98" fmla="*/ 148 w 176"/>
              <a:gd name="T99" fmla="*/ 152 h 176"/>
              <a:gd name="T100" fmla="*/ 152 w 176"/>
              <a:gd name="T101" fmla="*/ 148 h 176"/>
              <a:gd name="T102" fmla="*/ 152 w 176"/>
              <a:gd name="T103" fmla="*/ 128 h 176"/>
              <a:gd name="T104" fmla="*/ 172 w 176"/>
              <a:gd name="T105" fmla="*/ 128 h 176"/>
              <a:gd name="T106" fmla="*/ 176 w 176"/>
              <a:gd name="T107" fmla="*/ 124 h 176"/>
              <a:gd name="T108" fmla="*/ 172 w 176"/>
              <a:gd name="T10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76" h="176">
                <a:moveTo>
                  <a:pt x="160" y="24"/>
                </a:moveTo>
                <a:cubicBezTo>
                  <a:pt x="160" y="11"/>
                  <a:pt x="124" y="0"/>
                  <a:pt x="80" y="0"/>
                </a:cubicBezTo>
                <a:cubicBezTo>
                  <a:pt x="36" y="0"/>
                  <a:pt x="0" y="11"/>
                  <a:pt x="0" y="24"/>
                </a:cubicBezTo>
                <a:cubicBezTo>
                  <a:pt x="0" y="72"/>
                  <a:pt x="64" y="80"/>
                  <a:pt x="64" y="120"/>
                </a:cubicBezTo>
                <a:cubicBezTo>
                  <a:pt x="64" y="121"/>
                  <a:pt x="64" y="123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30"/>
                  <a:pt x="64" y="135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70"/>
                  <a:pt x="67" y="176"/>
                  <a:pt x="80" y="176"/>
                </a:cubicBezTo>
                <a:cubicBezTo>
                  <a:pt x="96" y="176"/>
                  <a:pt x="96" y="168"/>
                  <a:pt x="96" y="120"/>
                </a:cubicBezTo>
                <a:cubicBezTo>
                  <a:pt x="96" y="80"/>
                  <a:pt x="160" y="72"/>
                  <a:pt x="160" y="24"/>
                </a:cubicBezTo>
                <a:close/>
                <a:moveTo>
                  <a:pt x="8" y="24"/>
                </a:moveTo>
                <a:cubicBezTo>
                  <a:pt x="8" y="15"/>
                  <a:pt x="40" y="8"/>
                  <a:pt x="80" y="8"/>
                </a:cubicBezTo>
                <a:cubicBezTo>
                  <a:pt x="120" y="8"/>
                  <a:pt x="152" y="15"/>
                  <a:pt x="152" y="24"/>
                </a:cubicBezTo>
                <a:cubicBezTo>
                  <a:pt x="152" y="33"/>
                  <a:pt x="120" y="40"/>
                  <a:pt x="80" y="40"/>
                </a:cubicBezTo>
                <a:cubicBezTo>
                  <a:pt x="40" y="40"/>
                  <a:pt x="8" y="33"/>
                  <a:pt x="8" y="24"/>
                </a:cubicBezTo>
                <a:close/>
                <a:moveTo>
                  <a:pt x="121" y="71"/>
                </a:moveTo>
                <a:cubicBezTo>
                  <a:pt x="105" y="84"/>
                  <a:pt x="88" y="97"/>
                  <a:pt x="88" y="120"/>
                </a:cubicBezTo>
                <a:cubicBezTo>
                  <a:pt x="88" y="143"/>
                  <a:pt x="88" y="157"/>
                  <a:pt x="86" y="164"/>
                </a:cubicBezTo>
                <a:cubicBezTo>
                  <a:pt x="85" y="168"/>
                  <a:pt x="85" y="168"/>
                  <a:pt x="80" y="168"/>
                </a:cubicBezTo>
                <a:cubicBezTo>
                  <a:pt x="75" y="168"/>
                  <a:pt x="75" y="168"/>
                  <a:pt x="74" y="164"/>
                </a:cubicBezTo>
                <a:cubicBezTo>
                  <a:pt x="73" y="160"/>
                  <a:pt x="72" y="153"/>
                  <a:pt x="72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8" y="144"/>
                  <a:pt x="80" y="142"/>
                  <a:pt x="80" y="140"/>
                </a:cubicBezTo>
                <a:cubicBezTo>
                  <a:pt x="80" y="138"/>
                  <a:pt x="78" y="136"/>
                  <a:pt x="76" y="136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72" y="133"/>
                  <a:pt x="72" y="131"/>
                  <a:pt x="72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78" y="128"/>
                  <a:pt x="80" y="126"/>
                  <a:pt x="80" y="124"/>
                </a:cubicBezTo>
                <a:cubicBezTo>
                  <a:pt x="80" y="122"/>
                  <a:pt x="78" y="120"/>
                  <a:pt x="76" y="120"/>
                </a:cubicBezTo>
                <a:cubicBezTo>
                  <a:pt x="72" y="120"/>
                  <a:pt x="72" y="120"/>
                  <a:pt x="72" y="120"/>
                </a:cubicBezTo>
                <a:cubicBezTo>
                  <a:pt x="72" y="97"/>
                  <a:pt x="55" y="84"/>
                  <a:pt x="39" y="71"/>
                </a:cubicBezTo>
                <a:cubicBezTo>
                  <a:pt x="26" y="60"/>
                  <a:pt x="14" y="50"/>
                  <a:pt x="10" y="35"/>
                </a:cubicBezTo>
                <a:cubicBezTo>
                  <a:pt x="23" y="43"/>
                  <a:pt x="50" y="48"/>
                  <a:pt x="80" y="48"/>
                </a:cubicBezTo>
                <a:cubicBezTo>
                  <a:pt x="110" y="48"/>
                  <a:pt x="137" y="43"/>
                  <a:pt x="150" y="35"/>
                </a:cubicBezTo>
                <a:cubicBezTo>
                  <a:pt x="146" y="50"/>
                  <a:pt x="134" y="60"/>
                  <a:pt x="121" y="71"/>
                </a:cubicBezTo>
                <a:close/>
                <a:moveTo>
                  <a:pt x="172" y="120"/>
                </a:moveTo>
                <a:cubicBezTo>
                  <a:pt x="152" y="120"/>
                  <a:pt x="152" y="120"/>
                  <a:pt x="152" y="120"/>
                </a:cubicBezTo>
                <a:cubicBezTo>
                  <a:pt x="152" y="100"/>
                  <a:pt x="152" y="100"/>
                  <a:pt x="152" y="100"/>
                </a:cubicBezTo>
                <a:cubicBezTo>
                  <a:pt x="152" y="98"/>
                  <a:pt x="150" y="96"/>
                  <a:pt x="148" y="96"/>
                </a:cubicBezTo>
                <a:cubicBezTo>
                  <a:pt x="146" y="96"/>
                  <a:pt x="144" y="98"/>
                  <a:pt x="144" y="100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2" y="120"/>
                  <a:pt x="120" y="122"/>
                  <a:pt x="120" y="124"/>
                </a:cubicBezTo>
                <a:cubicBezTo>
                  <a:pt x="120" y="126"/>
                  <a:pt x="122" y="128"/>
                  <a:pt x="124" y="128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4" y="148"/>
                  <a:pt x="144" y="148"/>
                  <a:pt x="144" y="148"/>
                </a:cubicBezTo>
                <a:cubicBezTo>
                  <a:pt x="144" y="150"/>
                  <a:pt x="146" y="152"/>
                  <a:pt x="148" y="152"/>
                </a:cubicBezTo>
                <a:cubicBezTo>
                  <a:pt x="150" y="152"/>
                  <a:pt x="152" y="150"/>
                  <a:pt x="152" y="148"/>
                </a:cubicBezTo>
                <a:cubicBezTo>
                  <a:pt x="152" y="128"/>
                  <a:pt x="152" y="128"/>
                  <a:pt x="152" y="128"/>
                </a:cubicBezTo>
                <a:cubicBezTo>
                  <a:pt x="172" y="128"/>
                  <a:pt x="172" y="128"/>
                  <a:pt x="172" y="128"/>
                </a:cubicBezTo>
                <a:cubicBezTo>
                  <a:pt x="174" y="128"/>
                  <a:pt x="176" y="126"/>
                  <a:pt x="176" y="124"/>
                </a:cubicBezTo>
                <a:cubicBezTo>
                  <a:pt x="176" y="122"/>
                  <a:pt x="174" y="120"/>
                  <a:pt x="172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" name="Freeform 511"/>
          <p:cNvSpPr>
            <a:spLocks noEditPoints="1"/>
          </p:cNvSpPr>
          <p:nvPr/>
        </p:nvSpPr>
        <p:spPr bwMode="auto">
          <a:xfrm>
            <a:off x="2499329" y="780191"/>
            <a:ext cx="493406" cy="506394"/>
          </a:xfrm>
          <a:custGeom>
            <a:avLst/>
            <a:gdLst>
              <a:gd name="T0" fmla="*/ 160 w 176"/>
              <a:gd name="T1" fmla="*/ 24 h 176"/>
              <a:gd name="T2" fmla="*/ 80 w 176"/>
              <a:gd name="T3" fmla="*/ 0 h 176"/>
              <a:gd name="T4" fmla="*/ 0 w 176"/>
              <a:gd name="T5" fmla="*/ 24 h 176"/>
              <a:gd name="T6" fmla="*/ 64 w 176"/>
              <a:gd name="T7" fmla="*/ 120 h 176"/>
              <a:gd name="T8" fmla="*/ 64 w 176"/>
              <a:gd name="T9" fmla="*/ 124 h 176"/>
              <a:gd name="T10" fmla="*/ 64 w 176"/>
              <a:gd name="T11" fmla="*/ 124 h 176"/>
              <a:gd name="T12" fmla="*/ 64 w 176"/>
              <a:gd name="T13" fmla="*/ 124 h 176"/>
              <a:gd name="T14" fmla="*/ 64 w 176"/>
              <a:gd name="T15" fmla="*/ 140 h 176"/>
              <a:gd name="T16" fmla="*/ 64 w 176"/>
              <a:gd name="T17" fmla="*/ 140 h 176"/>
              <a:gd name="T18" fmla="*/ 64 w 176"/>
              <a:gd name="T19" fmla="*/ 140 h 176"/>
              <a:gd name="T20" fmla="*/ 80 w 176"/>
              <a:gd name="T21" fmla="*/ 176 h 176"/>
              <a:gd name="T22" fmla="*/ 96 w 176"/>
              <a:gd name="T23" fmla="*/ 120 h 176"/>
              <a:gd name="T24" fmla="*/ 160 w 176"/>
              <a:gd name="T25" fmla="*/ 24 h 176"/>
              <a:gd name="T26" fmla="*/ 8 w 176"/>
              <a:gd name="T27" fmla="*/ 24 h 176"/>
              <a:gd name="T28" fmla="*/ 80 w 176"/>
              <a:gd name="T29" fmla="*/ 8 h 176"/>
              <a:gd name="T30" fmla="*/ 152 w 176"/>
              <a:gd name="T31" fmla="*/ 24 h 176"/>
              <a:gd name="T32" fmla="*/ 80 w 176"/>
              <a:gd name="T33" fmla="*/ 40 h 176"/>
              <a:gd name="T34" fmla="*/ 8 w 176"/>
              <a:gd name="T35" fmla="*/ 24 h 176"/>
              <a:gd name="T36" fmla="*/ 121 w 176"/>
              <a:gd name="T37" fmla="*/ 71 h 176"/>
              <a:gd name="T38" fmla="*/ 88 w 176"/>
              <a:gd name="T39" fmla="*/ 120 h 176"/>
              <a:gd name="T40" fmla="*/ 86 w 176"/>
              <a:gd name="T41" fmla="*/ 164 h 176"/>
              <a:gd name="T42" fmla="*/ 80 w 176"/>
              <a:gd name="T43" fmla="*/ 168 h 176"/>
              <a:gd name="T44" fmla="*/ 74 w 176"/>
              <a:gd name="T45" fmla="*/ 164 h 176"/>
              <a:gd name="T46" fmla="*/ 72 w 176"/>
              <a:gd name="T47" fmla="*/ 144 h 176"/>
              <a:gd name="T48" fmla="*/ 76 w 176"/>
              <a:gd name="T49" fmla="*/ 144 h 176"/>
              <a:gd name="T50" fmla="*/ 80 w 176"/>
              <a:gd name="T51" fmla="*/ 140 h 176"/>
              <a:gd name="T52" fmla="*/ 76 w 176"/>
              <a:gd name="T53" fmla="*/ 136 h 176"/>
              <a:gd name="T54" fmla="*/ 72 w 176"/>
              <a:gd name="T55" fmla="*/ 136 h 176"/>
              <a:gd name="T56" fmla="*/ 72 w 176"/>
              <a:gd name="T57" fmla="*/ 128 h 176"/>
              <a:gd name="T58" fmla="*/ 76 w 176"/>
              <a:gd name="T59" fmla="*/ 128 h 176"/>
              <a:gd name="T60" fmla="*/ 80 w 176"/>
              <a:gd name="T61" fmla="*/ 124 h 176"/>
              <a:gd name="T62" fmla="*/ 76 w 176"/>
              <a:gd name="T63" fmla="*/ 120 h 176"/>
              <a:gd name="T64" fmla="*/ 72 w 176"/>
              <a:gd name="T65" fmla="*/ 120 h 176"/>
              <a:gd name="T66" fmla="*/ 39 w 176"/>
              <a:gd name="T67" fmla="*/ 71 h 176"/>
              <a:gd name="T68" fmla="*/ 10 w 176"/>
              <a:gd name="T69" fmla="*/ 35 h 176"/>
              <a:gd name="T70" fmla="*/ 80 w 176"/>
              <a:gd name="T71" fmla="*/ 48 h 176"/>
              <a:gd name="T72" fmla="*/ 150 w 176"/>
              <a:gd name="T73" fmla="*/ 35 h 176"/>
              <a:gd name="T74" fmla="*/ 121 w 176"/>
              <a:gd name="T75" fmla="*/ 71 h 176"/>
              <a:gd name="T76" fmla="*/ 172 w 176"/>
              <a:gd name="T77" fmla="*/ 120 h 176"/>
              <a:gd name="T78" fmla="*/ 124 w 176"/>
              <a:gd name="T79" fmla="*/ 120 h 176"/>
              <a:gd name="T80" fmla="*/ 120 w 176"/>
              <a:gd name="T81" fmla="*/ 124 h 176"/>
              <a:gd name="T82" fmla="*/ 124 w 176"/>
              <a:gd name="T83" fmla="*/ 128 h 176"/>
              <a:gd name="T84" fmla="*/ 172 w 176"/>
              <a:gd name="T85" fmla="*/ 128 h 176"/>
              <a:gd name="T86" fmla="*/ 176 w 176"/>
              <a:gd name="T87" fmla="*/ 124 h 176"/>
              <a:gd name="T88" fmla="*/ 172 w 176"/>
              <a:gd name="T89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160" y="24"/>
                </a:moveTo>
                <a:cubicBezTo>
                  <a:pt x="160" y="11"/>
                  <a:pt x="124" y="0"/>
                  <a:pt x="80" y="0"/>
                </a:cubicBezTo>
                <a:cubicBezTo>
                  <a:pt x="36" y="0"/>
                  <a:pt x="0" y="11"/>
                  <a:pt x="0" y="24"/>
                </a:cubicBezTo>
                <a:cubicBezTo>
                  <a:pt x="0" y="72"/>
                  <a:pt x="64" y="80"/>
                  <a:pt x="64" y="120"/>
                </a:cubicBezTo>
                <a:cubicBezTo>
                  <a:pt x="64" y="121"/>
                  <a:pt x="64" y="123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64" y="130"/>
                  <a:pt x="64" y="135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40"/>
                  <a:pt x="64" y="140"/>
                  <a:pt x="64" y="140"/>
                </a:cubicBezTo>
                <a:cubicBezTo>
                  <a:pt x="64" y="170"/>
                  <a:pt x="67" y="176"/>
                  <a:pt x="80" y="176"/>
                </a:cubicBezTo>
                <a:cubicBezTo>
                  <a:pt x="96" y="176"/>
                  <a:pt x="96" y="168"/>
                  <a:pt x="96" y="120"/>
                </a:cubicBezTo>
                <a:cubicBezTo>
                  <a:pt x="96" y="80"/>
                  <a:pt x="160" y="72"/>
                  <a:pt x="160" y="24"/>
                </a:cubicBezTo>
                <a:close/>
                <a:moveTo>
                  <a:pt x="8" y="24"/>
                </a:moveTo>
                <a:cubicBezTo>
                  <a:pt x="8" y="15"/>
                  <a:pt x="40" y="8"/>
                  <a:pt x="80" y="8"/>
                </a:cubicBezTo>
                <a:cubicBezTo>
                  <a:pt x="120" y="8"/>
                  <a:pt x="152" y="15"/>
                  <a:pt x="152" y="24"/>
                </a:cubicBezTo>
                <a:cubicBezTo>
                  <a:pt x="152" y="33"/>
                  <a:pt x="120" y="40"/>
                  <a:pt x="80" y="40"/>
                </a:cubicBezTo>
                <a:cubicBezTo>
                  <a:pt x="40" y="40"/>
                  <a:pt x="8" y="33"/>
                  <a:pt x="8" y="24"/>
                </a:cubicBezTo>
                <a:close/>
                <a:moveTo>
                  <a:pt x="121" y="71"/>
                </a:moveTo>
                <a:cubicBezTo>
                  <a:pt x="105" y="84"/>
                  <a:pt x="88" y="97"/>
                  <a:pt x="88" y="120"/>
                </a:cubicBezTo>
                <a:cubicBezTo>
                  <a:pt x="88" y="143"/>
                  <a:pt x="88" y="157"/>
                  <a:pt x="86" y="164"/>
                </a:cubicBezTo>
                <a:cubicBezTo>
                  <a:pt x="85" y="168"/>
                  <a:pt x="85" y="168"/>
                  <a:pt x="80" y="168"/>
                </a:cubicBezTo>
                <a:cubicBezTo>
                  <a:pt x="75" y="168"/>
                  <a:pt x="75" y="168"/>
                  <a:pt x="74" y="164"/>
                </a:cubicBezTo>
                <a:cubicBezTo>
                  <a:pt x="73" y="160"/>
                  <a:pt x="72" y="153"/>
                  <a:pt x="72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8" y="144"/>
                  <a:pt x="80" y="142"/>
                  <a:pt x="80" y="140"/>
                </a:cubicBezTo>
                <a:cubicBezTo>
                  <a:pt x="80" y="138"/>
                  <a:pt x="78" y="136"/>
                  <a:pt x="76" y="136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72" y="133"/>
                  <a:pt x="72" y="131"/>
                  <a:pt x="72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78" y="128"/>
                  <a:pt x="80" y="126"/>
                  <a:pt x="80" y="124"/>
                </a:cubicBezTo>
                <a:cubicBezTo>
                  <a:pt x="80" y="122"/>
                  <a:pt x="78" y="120"/>
                  <a:pt x="76" y="120"/>
                </a:cubicBezTo>
                <a:cubicBezTo>
                  <a:pt x="72" y="120"/>
                  <a:pt x="72" y="120"/>
                  <a:pt x="72" y="120"/>
                </a:cubicBezTo>
                <a:cubicBezTo>
                  <a:pt x="72" y="97"/>
                  <a:pt x="55" y="84"/>
                  <a:pt x="39" y="71"/>
                </a:cubicBezTo>
                <a:cubicBezTo>
                  <a:pt x="26" y="60"/>
                  <a:pt x="14" y="50"/>
                  <a:pt x="10" y="35"/>
                </a:cubicBezTo>
                <a:cubicBezTo>
                  <a:pt x="23" y="43"/>
                  <a:pt x="50" y="48"/>
                  <a:pt x="80" y="48"/>
                </a:cubicBezTo>
                <a:cubicBezTo>
                  <a:pt x="110" y="48"/>
                  <a:pt x="137" y="43"/>
                  <a:pt x="150" y="35"/>
                </a:cubicBezTo>
                <a:cubicBezTo>
                  <a:pt x="146" y="50"/>
                  <a:pt x="134" y="60"/>
                  <a:pt x="121" y="71"/>
                </a:cubicBezTo>
                <a:close/>
                <a:moveTo>
                  <a:pt x="172" y="120"/>
                </a:moveTo>
                <a:cubicBezTo>
                  <a:pt x="124" y="120"/>
                  <a:pt x="124" y="120"/>
                  <a:pt x="124" y="120"/>
                </a:cubicBezTo>
                <a:cubicBezTo>
                  <a:pt x="122" y="120"/>
                  <a:pt x="120" y="122"/>
                  <a:pt x="120" y="124"/>
                </a:cubicBezTo>
                <a:cubicBezTo>
                  <a:pt x="120" y="126"/>
                  <a:pt x="122" y="128"/>
                  <a:pt x="124" y="128"/>
                </a:cubicBezTo>
                <a:cubicBezTo>
                  <a:pt x="172" y="128"/>
                  <a:pt x="172" y="128"/>
                  <a:pt x="172" y="128"/>
                </a:cubicBezTo>
                <a:cubicBezTo>
                  <a:pt x="174" y="128"/>
                  <a:pt x="176" y="126"/>
                  <a:pt x="176" y="124"/>
                </a:cubicBezTo>
                <a:cubicBezTo>
                  <a:pt x="176" y="122"/>
                  <a:pt x="174" y="120"/>
                  <a:pt x="172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" name="Freeform 512"/>
          <p:cNvSpPr>
            <a:spLocks noEditPoints="1"/>
          </p:cNvSpPr>
          <p:nvPr/>
        </p:nvSpPr>
        <p:spPr bwMode="auto">
          <a:xfrm>
            <a:off x="3473160" y="780191"/>
            <a:ext cx="454456" cy="506394"/>
          </a:xfrm>
          <a:custGeom>
            <a:avLst/>
            <a:gdLst>
              <a:gd name="T0" fmla="*/ 156 w 160"/>
              <a:gd name="T1" fmla="*/ 0 h 176"/>
              <a:gd name="T2" fmla="*/ 155 w 160"/>
              <a:gd name="T3" fmla="*/ 0 h 176"/>
              <a:gd name="T4" fmla="*/ 155 w 160"/>
              <a:gd name="T5" fmla="*/ 0 h 176"/>
              <a:gd name="T6" fmla="*/ 51 w 160"/>
              <a:gd name="T7" fmla="*/ 16 h 176"/>
              <a:gd name="T8" fmla="*/ 51 w 160"/>
              <a:gd name="T9" fmla="*/ 16 h 176"/>
              <a:gd name="T10" fmla="*/ 48 w 160"/>
              <a:gd name="T11" fmla="*/ 20 h 176"/>
              <a:gd name="T12" fmla="*/ 48 w 160"/>
              <a:gd name="T13" fmla="*/ 140 h 176"/>
              <a:gd name="T14" fmla="*/ 36 w 160"/>
              <a:gd name="T15" fmla="*/ 136 h 176"/>
              <a:gd name="T16" fmla="*/ 20 w 160"/>
              <a:gd name="T17" fmla="*/ 136 h 176"/>
              <a:gd name="T18" fmla="*/ 0 w 160"/>
              <a:gd name="T19" fmla="*/ 156 h 176"/>
              <a:gd name="T20" fmla="*/ 20 w 160"/>
              <a:gd name="T21" fmla="*/ 176 h 176"/>
              <a:gd name="T22" fmla="*/ 36 w 160"/>
              <a:gd name="T23" fmla="*/ 176 h 176"/>
              <a:gd name="T24" fmla="*/ 56 w 160"/>
              <a:gd name="T25" fmla="*/ 156 h 176"/>
              <a:gd name="T26" fmla="*/ 56 w 160"/>
              <a:gd name="T27" fmla="*/ 63 h 176"/>
              <a:gd name="T28" fmla="*/ 152 w 160"/>
              <a:gd name="T29" fmla="*/ 49 h 176"/>
              <a:gd name="T30" fmla="*/ 152 w 160"/>
              <a:gd name="T31" fmla="*/ 116 h 176"/>
              <a:gd name="T32" fmla="*/ 140 w 160"/>
              <a:gd name="T33" fmla="*/ 112 h 176"/>
              <a:gd name="T34" fmla="*/ 124 w 160"/>
              <a:gd name="T35" fmla="*/ 112 h 176"/>
              <a:gd name="T36" fmla="*/ 104 w 160"/>
              <a:gd name="T37" fmla="*/ 132 h 176"/>
              <a:gd name="T38" fmla="*/ 124 w 160"/>
              <a:gd name="T39" fmla="*/ 152 h 176"/>
              <a:gd name="T40" fmla="*/ 140 w 160"/>
              <a:gd name="T41" fmla="*/ 152 h 176"/>
              <a:gd name="T42" fmla="*/ 160 w 160"/>
              <a:gd name="T43" fmla="*/ 132 h 176"/>
              <a:gd name="T44" fmla="*/ 160 w 160"/>
              <a:gd name="T45" fmla="*/ 4 h 176"/>
              <a:gd name="T46" fmla="*/ 156 w 160"/>
              <a:gd name="T47" fmla="*/ 0 h 176"/>
              <a:gd name="T48" fmla="*/ 36 w 160"/>
              <a:gd name="T49" fmla="*/ 168 h 176"/>
              <a:gd name="T50" fmla="*/ 20 w 160"/>
              <a:gd name="T51" fmla="*/ 168 h 176"/>
              <a:gd name="T52" fmla="*/ 8 w 160"/>
              <a:gd name="T53" fmla="*/ 156 h 176"/>
              <a:gd name="T54" fmla="*/ 20 w 160"/>
              <a:gd name="T55" fmla="*/ 144 h 176"/>
              <a:gd name="T56" fmla="*/ 36 w 160"/>
              <a:gd name="T57" fmla="*/ 144 h 176"/>
              <a:gd name="T58" fmla="*/ 48 w 160"/>
              <a:gd name="T59" fmla="*/ 156 h 176"/>
              <a:gd name="T60" fmla="*/ 36 w 160"/>
              <a:gd name="T61" fmla="*/ 168 h 176"/>
              <a:gd name="T62" fmla="*/ 140 w 160"/>
              <a:gd name="T63" fmla="*/ 144 h 176"/>
              <a:gd name="T64" fmla="*/ 124 w 160"/>
              <a:gd name="T65" fmla="*/ 144 h 176"/>
              <a:gd name="T66" fmla="*/ 112 w 160"/>
              <a:gd name="T67" fmla="*/ 132 h 176"/>
              <a:gd name="T68" fmla="*/ 124 w 160"/>
              <a:gd name="T69" fmla="*/ 120 h 176"/>
              <a:gd name="T70" fmla="*/ 140 w 160"/>
              <a:gd name="T71" fmla="*/ 120 h 176"/>
              <a:gd name="T72" fmla="*/ 152 w 160"/>
              <a:gd name="T73" fmla="*/ 132 h 176"/>
              <a:gd name="T74" fmla="*/ 140 w 160"/>
              <a:gd name="T75" fmla="*/ 144 h 176"/>
              <a:gd name="T76" fmla="*/ 152 w 160"/>
              <a:gd name="T77" fmla="*/ 41 h 176"/>
              <a:gd name="T78" fmla="*/ 56 w 160"/>
              <a:gd name="T79" fmla="*/ 55 h 176"/>
              <a:gd name="T80" fmla="*/ 56 w 160"/>
              <a:gd name="T81" fmla="*/ 23 h 176"/>
              <a:gd name="T82" fmla="*/ 152 w 160"/>
              <a:gd name="T83" fmla="*/ 9 h 176"/>
              <a:gd name="T84" fmla="*/ 152 w 160"/>
              <a:gd name="T85" fmla="*/ 4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0" h="176">
                <a:moveTo>
                  <a:pt x="156" y="0"/>
                </a:moveTo>
                <a:cubicBezTo>
                  <a:pt x="156" y="0"/>
                  <a:pt x="156" y="0"/>
                  <a:pt x="155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6"/>
                  <a:pt x="48" y="18"/>
                  <a:pt x="48" y="20"/>
                </a:cubicBezTo>
                <a:cubicBezTo>
                  <a:pt x="48" y="140"/>
                  <a:pt x="48" y="140"/>
                  <a:pt x="48" y="140"/>
                </a:cubicBezTo>
                <a:cubicBezTo>
                  <a:pt x="45" y="138"/>
                  <a:pt x="41" y="136"/>
                  <a:pt x="36" y="136"/>
                </a:cubicBezTo>
                <a:cubicBezTo>
                  <a:pt x="20" y="136"/>
                  <a:pt x="20" y="136"/>
                  <a:pt x="20" y="136"/>
                </a:cubicBezTo>
                <a:cubicBezTo>
                  <a:pt x="9" y="136"/>
                  <a:pt x="0" y="145"/>
                  <a:pt x="0" y="156"/>
                </a:cubicBezTo>
                <a:cubicBezTo>
                  <a:pt x="0" y="167"/>
                  <a:pt x="9" y="176"/>
                  <a:pt x="20" y="176"/>
                </a:cubicBezTo>
                <a:cubicBezTo>
                  <a:pt x="36" y="176"/>
                  <a:pt x="36" y="176"/>
                  <a:pt x="36" y="176"/>
                </a:cubicBezTo>
                <a:cubicBezTo>
                  <a:pt x="47" y="176"/>
                  <a:pt x="56" y="167"/>
                  <a:pt x="56" y="156"/>
                </a:cubicBezTo>
                <a:cubicBezTo>
                  <a:pt x="56" y="63"/>
                  <a:pt x="56" y="63"/>
                  <a:pt x="56" y="63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116"/>
                  <a:pt x="152" y="116"/>
                  <a:pt x="152" y="116"/>
                </a:cubicBezTo>
                <a:cubicBezTo>
                  <a:pt x="149" y="114"/>
                  <a:pt x="145" y="112"/>
                  <a:pt x="140" y="112"/>
                </a:cubicBezTo>
                <a:cubicBezTo>
                  <a:pt x="124" y="112"/>
                  <a:pt x="124" y="112"/>
                  <a:pt x="124" y="112"/>
                </a:cubicBezTo>
                <a:cubicBezTo>
                  <a:pt x="113" y="112"/>
                  <a:pt x="104" y="121"/>
                  <a:pt x="104" y="132"/>
                </a:cubicBezTo>
                <a:cubicBezTo>
                  <a:pt x="104" y="143"/>
                  <a:pt x="113" y="152"/>
                  <a:pt x="124" y="152"/>
                </a:cubicBezTo>
                <a:cubicBezTo>
                  <a:pt x="140" y="152"/>
                  <a:pt x="140" y="152"/>
                  <a:pt x="140" y="152"/>
                </a:cubicBezTo>
                <a:cubicBezTo>
                  <a:pt x="151" y="152"/>
                  <a:pt x="160" y="143"/>
                  <a:pt x="160" y="132"/>
                </a:cubicBezTo>
                <a:cubicBezTo>
                  <a:pt x="160" y="4"/>
                  <a:pt x="160" y="4"/>
                  <a:pt x="160" y="4"/>
                </a:cubicBezTo>
                <a:cubicBezTo>
                  <a:pt x="160" y="2"/>
                  <a:pt x="158" y="0"/>
                  <a:pt x="156" y="0"/>
                </a:cubicBezTo>
                <a:close/>
                <a:moveTo>
                  <a:pt x="36" y="168"/>
                </a:moveTo>
                <a:cubicBezTo>
                  <a:pt x="20" y="168"/>
                  <a:pt x="20" y="168"/>
                  <a:pt x="20" y="168"/>
                </a:cubicBezTo>
                <a:cubicBezTo>
                  <a:pt x="13" y="168"/>
                  <a:pt x="8" y="163"/>
                  <a:pt x="8" y="156"/>
                </a:cubicBezTo>
                <a:cubicBezTo>
                  <a:pt x="8" y="149"/>
                  <a:pt x="13" y="144"/>
                  <a:pt x="20" y="14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43" y="144"/>
                  <a:pt x="48" y="149"/>
                  <a:pt x="48" y="156"/>
                </a:cubicBezTo>
                <a:cubicBezTo>
                  <a:pt x="48" y="163"/>
                  <a:pt x="43" y="168"/>
                  <a:pt x="36" y="168"/>
                </a:cubicBezTo>
                <a:close/>
                <a:moveTo>
                  <a:pt x="140" y="144"/>
                </a:moveTo>
                <a:cubicBezTo>
                  <a:pt x="124" y="144"/>
                  <a:pt x="124" y="144"/>
                  <a:pt x="124" y="144"/>
                </a:cubicBezTo>
                <a:cubicBezTo>
                  <a:pt x="117" y="144"/>
                  <a:pt x="112" y="139"/>
                  <a:pt x="112" y="132"/>
                </a:cubicBezTo>
                <a:cubicBezTo>
                  <a:pt x="112" y="125"/>
                  <a:pt x="117" y="120"/>
                  <a:pt x="124" y="120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47" y="120"/>
                  <a:pt x="152" y="125"/>
                  <a:pt x="152" y="132"/>
                </a:cubicBezTo>
                <a:cubicBezTo>
                  <a:pt x="152" y="139"/>
                  <a:pt x="147" y="144"/>
                  <a:pt x="140" y="144"/>
                </a:cubicBezTo>
                <a:close/>
                <a:moveTo>
                  <a:pt x="152" y="41"/>
                </a:moveTo>
                <a:cubicBezTo>
                  <a:pt x="56" y="55"/>
                  <a:pt x="56" y="55"/>
                  <a:pt x="56" y="55"/>
                </a:cubicBezTo>
                <a:cubicBezTo>
                  <a:pt x="56" y="23"/>
                  <a:pt x="56" y="23"/>
                  <a:pt x="56" y="23"/>
                </a:cubicBezTo>
                <a:cubicBezTo>
                  <a:pt x="152" y="9"/>
                  <a:pt x="152" y="9"/>
                  <a:pt x="152" y="9"/>
                </a:cubicBezTo>
                <a:lnTo>
                  <a:pt x="152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" name="Freeform 513"/>
          <p:cNvSpPr>
            <a:spLocks noEditPoints="1"/>
          </p:cNvSpPr>
          <p:nvPr/>
        </p:nvSpPr>
        <p:spPr bwMode="auto">
          <a:xfrm>
            <a:off x="4498920" y="780191"/>
            <a:ext cx="324613" cy="506394"/>
          </a:xfrm>
          <a:custGeom>
            <a:avLst/>
            <a:gdLst>
              <a:gd name="T0" fmla="*/ 108 w 112"/>
              <a:gd name="T1" fmla="*/ 8 h 176"/>
              <a:gd name="T2" fmla="*/ 107 w 112"/>
              <a:gd name="T3" fmla="*/ 8 h 176"/>
              <a:gd name="T4" fmla="*/ 107 w 112"/>
              <a:gd name="T5" fmla="*/ 8 h 176"/>
              <a:gd name="T6" fmla="*/ 54 w 112"/>
              <a:gd name="T7" fmla="*/ 0 h 176"/>
              <a:gd name="T8" fmla="*/ 52 w 112"/>
              <a:gd name="T9" fmla="*/ 0 h 176"/>
              <a:gd name="T10" fmla="*/ 52 w 112"/>
              <a:gd name="T11" fmla="*/ 0 h 176"/>
              <a:gd name="T12" fmla="*/ 51 w 112"/>
              <a:gd name="T13" fmla="*/ 0 h 176"/>
              <a:gd name="T14" fmla="*/ 51 w 112"/>
              <a:gd name="T15" fmla="*/ 0 h 176"/>
              <a:gd name="T16" fmla="*/ 48 w 112"/>
              <a:gd name="T17" fmla="*/ 4 h 176"/>
              <a:gd name="T18" fmla="*/ 48 w 112"/>
              <a:gd name="T19" fmla="*/ 140 h 176"/>
              <a:gd name="T20" fmla="*/ 36 w 112"/>
              <a:gd name="T21" fmla="*/ 136 h 176"/>
              <a:gd name="T22" fmla="*/ 20 w 112"/>
              <a:gd name="T23" fmla="*/ 136 h 176"/>
              <a:gd name="T24" fmla="*/ 0 w 112"/>
              <a:gd name="T25" fmla="*/ 156 h 176"/>
              <a:gd name="T26" fmla="*/ 20 w 112"/>
              <a:gd name="T27" fmla="*/ 176 h 176"/>
              <a:gd name="T28" fmla="*/ 36 w 112"/>
              <a:gd name="T29" fmla="*/ 176 h 176"/>
              <a:gd name="T30" fmla="*/ 56 w 112"/>
              <a:gd name="T31" fmla="*/ 156 h 176"/>
              <a:gd name="T32" fmla="*/ 56 w 112"/>
              <a:gd name="T33" fmla="*/ 48 h 176"/>
              <a:gd name="T34" fmla="*/ 106 w 112"/>
              <a:gd name="T35" fmla="*/ 56 h 176"/>
              <a:gd name="T36" fmla="*/ 108 w 112"/>
              <a:gd name="T37" fmla="*/ 56 h 176"/>
              <a:gd name="T38" fmla="*/ 108 w 112"/>
              <a:gd name="T39" fmla="*/ 56 h 176"/>
              <a:gd name="T40" fmla="*/ 109 w 112"/>
              <a:gd name="T41" fmla="*/ 56 h 176"/>
              <a:gd name="T42" fmla="*/ 109 w 112"/>
              <a:gd name="T43" fmla="*/ 56 h 176"/>
              <a:gd name="T44" fmla="*/ 112 w 112"/>
              <a:gd name="T45" fmla="*/ 52 h 176"/>
              <a:gd name="T46" fmla="*/ 112 w 112"/>
              <a:gd name="T47" fmla="*/ 12 h 176"/>
              <a:gd name="T48" fmla="*/ 108 w 112"/>
              <a:gd name="T49" fmla="*/ 8 h 176"/>
              <a:gd name="T50" fmla="*/ 36 w 112"/>
              <a:gd name="T51" fmla="*/ 168 h 176"/>
              <a:gd name="T52" fmla="*/ 20 w 112"/>
              <a:gd name="T53" fmla="*/ 168 h 176"/>
              <a:gd name="T54" fmla="*/ 8 w 112"/>
              <a:gd name="T55" fmla="*/ 156 h 176"/>
              <a:gd name="T56" fmla="*/ 20 w 112"/>
              <a:gd name="T57" fmla="*/ 144 h 176"/>
              <a:gd name="T58" fmla="*/ 36 w 112"/>
              <a:gd name="T59" fmla="*/ 144 h 176"/>
              <a:gd name="T60" fmla="*/ 48 w 112"/>
              <a:gd name="T61" fmla="*/ 156 h 176"/>
              <a:gd name="T62" fmla="*/ 36 w 112"/>
              <a:gd name="T63" fmla="*/ 168 h 176"/>
              <a:gd name="T64" fmla="*/ 104 w 112"/>
              <a:gd name="T65" fmla="*/ 48 h 176"/>
              <a:gd name="T66" fmla="*/ 56 w 112"/>
              <a:gd name="T67" fmla="*/ 41 h 176"/>
              <a:gd name="T68" fmla="*/ 56 w 112"/>
              <a:gd name="T69" fmla="*/ 8 h 176"/>
              <a:gd name="T70" fmla="*/ 104 w 112"/>
              <a:gd name="T71" fmla="*/ 15 h 176"/>
              <a:gd name="T72" fmla="*/ 104 w 112"/>
              <a:gd name="T73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2" h="176">
                <a:moveTo>
                  <a:pt x="108" y="8"/>
                </a:moveTo>
                <a:cubicBezTo>
                  <a:pt x="108" y="8"/>
                  <a:pt x="108" y="8"/>
                  <a:pt x="107" y="8"/>
                </a:cubicBezTo>
                <a:cubicBezTo>
                  <a:pt x="107" y="8"/>
                  <a:pt x="107" y="8"/>
                  <a:pt x="107" y="8"/>
                </a:cubicBezTo>
                <a:cubicBezTo>
                  <a:pt x="54" y="0"/>
                  <a:pt x="54" y="0"/>
                  <a:pt x="54" y="0"/>
                </a:cubicBezTo>
                <a:cubicBezTo>
                  <a:pt x="53" y="0"/>
                  <a:pt x="53" y="0"/>
                  <a:pt x="5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9" y="0"/>
                  <a:pt x="48" y="2"/>
                  <a:pt x="48" y="4"/>
                </a:cubicBezTo>
                <a:cubicBezTo>
                  <a:pt x="48" y="140"/>
                  <a:pt x="48" y="140"/>
                  <a:pt x="48" y="140"/>
                </a:cubicBezTo>
                <a:cubicBezTo>
                  <a:pt x="45" y="138"/>
                  <a:pt x="41" y="136"/>
                  <a:pt x="36" y="136"/>
                </a:cubicBezTo>
                <a:cubicBezTo>
                  <a:pt x="20" y="136"/>
                  <a:pt x="20" y="136"/>
                  <a:pt x="20" y="136"/>
                </a:cubicBezTo>
                <a:cubicBezTo>
                  <a:pt x="9" y="136"/>
                  <a:pt x="0" y="145"/>
                  <a:pt x="0" y="156"/>
                </a:cubicBezTo>
                <a:cubicBezTo>
                  <a:pt x="0" y="167"/>
                  <a:pt x="9" y="176"/>
                  <a:pt x="20" y="176"/>
                </a:cubicBezTo>
                <a:cubicBezTo>
                  <a:pt x="36" y="176"/>
                  <a:pt x="36" y="176"/>
                  <a:pt x="36" y="176"/>
                </a:cubicBezTo>
                <a:cubicBezTo>
                  <a:pt x="47" y="176"/>
                  <a:pt x="56" y="167"/>
                  <a:pt x="56" y="156"/>
                </a:cubicBezTo>
                <a:cubicBezTo>
                  <a:pt x="56" y="48"/>
                  <a:pt x="56" y="48"/>
                  <a:pt x="56" y="48"/>
                </a:cubicBezTo>
                <a:cubicBezTo>
                  <a:pt x="106" y="56"/>
                  <a:pt x="106" y="56"/>
                  <a:pt x="106" y="56"/>
                </a:cubicBezTo>
                <a:cubicBezTo>
                  <a:pt x="107" y="56"/>
                  <a:pt x="107" y="56"/>
                  <a:pt x="108" y="56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9" y="56"/>
                  <a:pt x="109" y="56"/>
                  <a:pt x="109" y="56"/>
                </a:cubicBezTo>
                <a:cubicBezTo>
                  <a:pt x="109" y="56"/>
                  <a:pt x="109" y="56"/>
                  <a:pt x="109" y="56"/>
                </a:cubicBezTo>
                <a:cubicBezTo>
                  <a:pt x="111" y="56"/>
                  <a:pt x="112" y="54"/>
                  <a:pt x="112" y="52"/>
                </a:cubicBezTo>
                <a:cubicBezTo>
                  <a:pt x="112" y="12"/>
                  <a:pt x="112" y="12"/>
                  <a:pt x="112" y="12"/>
                </a:cubicBezTo>
                <a:cubicBezTo>
                  <a:pt x="112" y="10"/>
                  <a:pt x="110" y="8"/>
                  <a:pt x="108" y="8"/>
                </a:cubicBezTo>
                <a:close/>
                <a:moveTo>
                  <a:pt x="36" y="168"/>
                </a:moveTo>
                <a:cubicBezTo>
                  <a:pt x="20" y="168"/>
                  <a:pt x="20" y="168"/>
                  <a:pt x="20" y="168"/>
                </a:cubicBezTo>
                <a:cubicBezTo>
                  <a:pt x="13" y="168"/>
                  <a:pt x="8" y="163"/>
                  <a:pt x="8" y="156"/>
                </a:cubicBezTo>
                <a:cubicBezTo>
                  <a:pt x="8" y="149"/>
                  <a:pt x="13" y="144"/>
                  <a:pt x="20" y="14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43" y="144"/>
                  <a:pt x="48" y="149"/>
                  <a:pt x="48" y="156"/>
                </a:cubicBezTo>
                <a:cubicBezTo>
                  <a:pt x="48" y="163"/>
                  <a:pt x="43" y="168"/>
                  <a:pt x="36" y="168"/>
                </a:cubicBezTo>
                <a:close/>
                <a:moveTo>
                  <a:pt x="104" y="48"/>
                </a:moveTo>
                <a:cubicBezTo>
                  <a:pt x="56" y="41"/>
                  <a:pt x="56" y="41"/>
                  <a:pt x="56" y="41"/>
                </a:cubicBezTo>
                <a:cubicBezTo>
                  <a:pt x="56" y="8"/>
                  <a:pt x="56" y="8"/>
                  <a:pt x="56" y="8"/>
                </a:cubicBezTo>
                <a:cubicBezTo>
                  <a:pt x="104" y="15"/>
                  <a:pt x="104" y="15"/>
                  <a:pt x="104" y="15"/>
                </a:cubicBezTo>
                <a:lnTo>
                  <a:pt x="104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" name="Freeform 514"/>
          <p:cNvSpPr>
            <a:spLocks noEditPoints="1"/>
          </p:cNvSpPr>
          <p:nvPr/>
        </p:nvSpPr>
        <p:spPr bwMode="auto">
          <a:xfrm>
            <a:off x="5368875" y="780191"/>
            <a:ext cx="506394" cy="506394"/>
          </a:xfrm>
          <a:custGeom>
            <a:avLst/>
            <a:gdLst>
              <a:gd name="T0" fmla="*/ 39 w 39"/>
              <a:gd name="T1" fmla="*/ 14 h 39"/>
              <a:gd name="T2" fmla="*/ 25 w 39"/>
              <a:gd name="T3" fmla="*/ 14 h 39"/>
              <a:gd name="T4" fmla="*/ 19 w 39"/>
              <a:gd name="T5" fmla="*/ 0 h 39"/>
              <a:gd name="T6" fmla="*/ 14 w 39"/>
              <a:gd name="T7" fmla="*/ 14 h 39"/>
              <a:gd name="T8" fmla="*/ 0 w 39"/>
              <a:gd name="T9" fmla="*/ 14 h 39"/>
              <a:gd name="T10" fmla="*/ 11 w 39"/>
              <a:gd name="T11" fmla="*/ 23 h 39"/>
              <a:gd name="T12" fmla="*/ 6 w 39"/>
              <a:gd name="T13" fmla="*/ 39 h 39"/>
              <a:gd name="T14" fmla="*/ 19 w 39"/>
              <a:gd name="T15" fmla="*/ 29 h 39"/>
              <a:gd name="T16" fmla="*/ 32 w 39"/>
              <a:gd name="T17" fmla="*/ 39 h 39"/>
              <a:gd name="T18" fmla="*/ 27 w 39"/>
              <a:gd name="T19" fmla="*/ 23 h 39"/>
              <a:gd name="T20" fmla="*/ 39 w 39"/>
              <a:gd name="T21" fmla="*/ 14 h 39"/>
              <a:gd name="T22" fmla="*/ 29 w 39"/>
              <a:gd name="T23" fmla="*/ 34 h 39"/>
              <a:gd name="T24" fmla="*/ 20 w 39"/>
              <a:gd name="T25" fmla="*/ 28 h 39"/>
              <a:gd name="T26" fmla="*/ 19 w 39"/>
              <a:gd name="T27" fmla="*/ 27 h 39"/>
              <a:gd name="T28" fmla="*/ 18 w 39"/>
              <a:gd name="T29" fmla="*/ 28 h 39"/>
              <a:gd name="T30" fmla="*/ 10 w 39"/>
              <a:gd name="T31" fmla="*/ 34 h 39"/>
              <a:gd name="T32" fmla="*/ 13 w 39"/>
              <a:gd name="T33" fmla="*/ 23 h 39"/>
              <a:gd name="T34" fmla="*/ 13 w 39"/>
              <a:gd name="T35" fmla="*/ 22 h 39"/>
              <a:gd name="T36" fmla="*/ 12 w 39"/>
              <a:gd name="T37" fmla="*/ 21 h 39"/>
              <a:gd name="T38" fmla="*/ 5 w 39"/>
              <a:gd name="T39" fmla="*/ 16 h 39"/>
              <a:gd name="T40" fmla="*/ 15 w 39"/>
              <a:gd name="T41" fmla="*/ 16 h 39"/>
              <a:gd name="T42" fmla="*/ 16 w 39"/>
              <a:gd name="T43" fmla="*/ 15 h 39"/>
              <a:gd name="T44" fmla="*/ 19 w 39"/>
              <a:gd name="T45" fmla="*/ 5 h 39"/>
              <a:gd name="T46" fmla="*/ 23 w 39"/>
              <a:gd name="T47" fmla="*/ 15 h 39"/>
              <a:gd name="T48" fmla="*/ 23 w 39"/>
              <a:gd name="T49" fmla="*/ 16 h 39"/>
              <a:gd name="T50" fmla="*/ 33 w 39"/>
              <a:gd name="T51" fmla="*/ 16 h 39"/>
              <a:gd name="T52" fmla="*/ 26 w 39"/>
              <a:gd name="T53" fmla="*/ 21 h 39"/>
              <a:gd name="T54" fmla="*/ 25 w 39"/>
              <a:gd name="T55" fmla="*/ 22 h 39"/>
              <a:gd name="T56" fmla="*/ 29 w 39"/>
              <a:gd name="T57" fmla="*/ 3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39" h="39">
                <a:moveTo>
                  <a:pt x="39" y="14"/>
                </a:moveTo>
                <a:lnTo>
                  <a:pt x="25" y="14"/>
                </a:lnTo>
                <a:lnTo>
                  <a:pt x="19" y="0"/>
                </a:lnTo>
                <a:lnTo>
                  <a:pt x="14" y="14"/>
                </a:lnTo>
                <a:lnTo>
                  <a:pt x="0" y="14"/>
                </a:lnTo>
                <a:lnTo>
                  <a:pt x="11" y="23"/>
                </a:lnTo>
                <a:lnTo>
                  <a:pt x="6" y="39"/>
                </a:lnTo>
                <a:lnTo>
                  <a:pt x="19" y="29"/>
                </a:lnTo>
                <a:lnTo>
                  <a:pt x="32" y="39"/>
                </a:lnTo>
                <a:lnTo>
                  <a:pt x="27" y="23"/>
                </a:lnTo>
                <a:lnTo>
                  <a:pt x="39" y="14"/>
                </a:lnTo>
                <a:close/>
                <a:moveTo>
                  <a:pt x="29" y="34"/>
                </a:moveTo>
                <a:lnTo>
                  <a:pt x="20" y="28"/>
                </a:lnTo>
                <a:lnTo>
                  <a:pt x="19" y="27"/>
                </a:lnTo>
                <a:lnTo>
                  <a:pt x="18" y="28"/>
                </a:lnTo>
                <a:lnTo>
                  <a:pt x="10" y="34"/>
                </a:lnTo>
                <a:lnTo>
                  <a:pt x="13" y="23"/>
                </a:lnTo>
                <a:lnTo>
                  <a:pt x="13" y="22"/>
                </a:lnTo>
                <a:lnTo>
                  <a:pt x="12" y="21"/>
                </a:lnTo>
                <a:lnTo>
                  <a:pt x="5" y="16"/>
                </a:lnTo>
                <a:lnTo>
                  <a:pt x="15" y="16"/>
                </a:lnTo>
                <a:lnTo>
                  <a:pt x="16" y="15"/>
                </a:lnTo>
                <a:lnTo>
                  <a:pt x="19" y="5"/>
                </a:lnTo>
                <a:lnTo>
                  <a:pt x="23" y="15"/>
                </a:lnTo>
                <a:lnTo>
                  <a:pt x="23" y="16"/>
                </a:lnTo>
                <a:lnTo>
                  <a:pt x="33" y="16"/>
                </a:lnTo>
                <a:lnTo>
                  <a:pt x="26" y="21"/>
                </a:lnTo>
                <a:lnTo>
                  <a:pt x="25" y="22"/>
                </a:lnTo>
                <a:lnTo>
                  <a:pt x="29" y="3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" name="Freeform 515"/>
          <p:cNvSpPr>
            <a:spLocks noEditPoints="1"/>
          </p:cNvSpPr>
          <p:nvPr/>
        </p:nvSpPr>
        <p:spPr bwMode="auto">
          <a:xfrm>
            <a:off x="6329718" y="780191"/>
            <a:ext cx="493406" cy="506394"/>
          </a:xfrm>
          <a:custGeom>
            <a:avLst/>
            <a:gdLst>
              <a:gd name="T0" fmla="*/ 38 w 38"/>
              <a:gd name="T1" fmla="*/ 7 h 39"/>
              <a:gd name="T2" fmla="*/ 31 w 38"/>
              <a:gd name="T3" fmla="*/ 7 h 39"/>
              <a:gd name="T4" fmla="*/ 29 w 38"/>
              <a:gd name="T5" fmla="*/ 0 h 39"/>
              <a:gd name="T6" fmla="*/ 26 w 38"/>
              <a:gd name="T7" fmla="*/ 7 h 39"/>
              <a:gd name="T8" fmla="*/ 19 w 38"/>
              <a:gd name="T9" fmla="*/ 7 h 39"/>
              <a:gd name="T10" fmla="*/ 25 w 38"/>
              <a:gd name="T11" fmla="*/ 11 h 39"/>
              <a:gd name="T12" fmla="*/ 22 w 38"/>
              <a:gd name="T13" fmla="*/ 19 h 39"/>
              <a:gd name="T14" fmla="*/ 29 w 38"/>
              <a:gd name="T15" fmla="*/ 14 h 39"/>
              <a:gd name="T16" fmla="*/ 35 w 38"/>
              <a:gd name="T17" fmla="*/ 19 h 39"/>
              <a:gd name="T18" fmla="*/ 33 w 38"/>
              <a:gd name="T19" fmla="*/ 11 h 39"/>
              <a:gd name="T20" fmla="*/ 38 w 38"/>
              <a:gd name="T21" fmla="*/ 7 h 39"/>
              <a:gd name="T22" fmla="*/ 30 w 38"/>
              <a:gd name="T23" fmla="*/ 13 h 39"/>
              <a:gd name="T24" fmla="*/ 29 w 38"/>
              <a:gd name="T25" fmla="*/ 12 h 39"/>
              <a:gd name="T26" fmla="*/ 27 w 38"/>
              <a:gd name="T27" fmla="*/ 13 h 39"/>
              <a:gd name="T28" fmla="*/ 26 w 38"/>
              <a:gd name="T29" fmla="*/ 15 h 39"/>
              <a:gd name="T30" fmla="*/ 26 w 38"/>
              <a:gd name="T31" fmla="*/ 12 h 39"/>
              <a:gd name="T32" fmla="*/ 27 w 38"/>
              <a:gd name="T33" fmla="*/ 11 h 39"/>
              <a:gd name="T34" fmla="*/ 26 w 38"/>
              <a:gd name="T35" fmla="*/ 10 h 39"/>
              <a:gd name="T36" fmla="*/ 24 w 38"/>
              <a:gd name="T37" fmla="*/ 9 h 39"/>
              <a:gd name="T38" fmla="*/ 27 w 38"/>
              <a:gd name="T39" fmla="*/ 9 h 39"/>
              <a:gd name="T40" fmla="*/ 27 w 38"/>
              <a:gd name="T41" fmla="*/ 8 h 39"/>
              <a:gd name="T42" fmla="*/ 29 w 38"/>
              <a:gd name="T43" fmla="*/ 5 h 39"/>
              <a:gd name="T44" fmla="*/ 30 w 38"/>
              <a:gd name="T45" fmla="*/ 8 h 39"/>
              <a:gd name="T46" fmla="*/ 30 w 38"/>
              <a:gd name="T47" fmla="*/ 9 h 39"/>
              <a:gd name="T48" fmla="*/ 33 w 38"/>
              <a:gd name="T49" fmla="*/ 9 h 39"/>
              <a:gd name="T50" fmla="*/ 31 w 38"/>
              <a:gd name="T51" fmla="*/ 10 h 39"/>
              <a:gd name="T52" fmla="*/ 31 w 38"/>
              <a:gd name="T53" fmla="*/ 11 h 39"/>
              <a:gd name="T54" fmla="*/ 31 w 38"/>
              <a:gd name="T55" fmla="*/ 12 h 39"/>
              <a:gd name="T56" fmla="*/ 32 w 38"/>
              <a:gd name="T57" fmla="*/ 15 h 39"/>
              <a:gd name="T58" fmla="*/ 30 w 38"/>
              <a:gd name="T59" fmla="*/ 13 h 39"/>
              <a:gd name="T60" fmla="*/ 16 w 38"/>
              <a:gd name="T61" fmla="*/ 22 h 39"/>
              <a:gd name="T62" fmla="*/ 13 w 38"/>
              <a:gd name="T63" fmla="*/ 12 h 39"/>
              <a:gd name="T64" fmla="*/ 9 w 38"/>
              <a:gd name="T65" fmla="*/ 22 h 39"/>
              <a:gd name="T66" fmla="*/ 0 w 38"/>
              <a:gd name="T67" fmla="*/ 22 h 39"/>
              <a:gd name="T68" fmla="*/ 7 w 38"/>
              <a:gd name="T69" fmla="*/ 28 h 39"/>
              <a:gd name="T70" fmla="*/ 4 w 38"/>
              <a:gd name="T71" fmla="*/ 39 h 39"/>
              <a:gd name="T72" fmla="*/ 13 w 38"/>
              <a:gd name="T73" fmla="*/ 32 h 39"/>
              <a:gd name="T74" fmla="*/ 22 w 38"/>
              <a:gd name="T75" fmla="*/ 39 h 39"/>
              <a:gd name="T76" fmla="*/ 18 w 38"/>
              <a:gd name="T77" fmla="*/ 28 h 39"/>
              <a:gd name="T78" fmla="*/ 26 w 38"/>
              <a:gd name="T79" fmla="*/ 22 h 39"/>
              <a:gd name="T80" fmla="*/ 16 w 38"/>
              <a:gd name="T81" fmla="*/ 22 h 39"/>
              <a:gd name="T82" fmla="*/ 17 w 38"/>
              <a:gd name="T83" fmla="*/ 28 h 39"/>
              <a:gd name="T84" fmla="*/ 18 w 38"/>
              <a:gd name="T85" fmla="*/ 34 h 39"/>
              <a:gd name="T86" fmla="*/ 14 w 38"/>
              <a:gd name="T87" fmla="*/ 31 h 39"/>
              <a:gd name="T88" fmla="*/ 13 w 38"/>
              <a:gd name="T89" fmla="*/ 30 h 39"/>
              <a:gd name="T90" fmla="*/ 12 w 38"/>
              <a:gd name="T91" fmla="*/ 31 h 39"/>
              <a:gd name="T92" fmla="*/ 7 w 38"/>
              <a:gd name="T93" fmla="*/ 34 h 39"/>
              <a:gd name="T94" fmla="*/ 9 w 38"/>
              <a:gd name="T95" fmla="*/ 28 h 39"/>
              <a:gd name="T96" fmla="*/ 10 w 38"/>
              <a:gd name="T97" fmla="*/ 27 h 39"/>
              <a:gd name="T98" fmla="*/ 8 w 38"/>
              <a:gd name="T99" fmla="*/ 27 h 39"/>
              <a:gd name="T100" fmla="*/ 5 w 38"/>
              <a:gd name="T101" fmla="*/ 24 h 39"/>
              <a:gd name="T102" fmla="*/ 10 w 38"/>
              <a:gd name="T103" fmla="*/ 24 h 39"/>
              <a:gd name="T104" fmla="*/ 11 w 38"/>
              <a:gd name="T105" fmla="*/ 23 h 39"/>
              <a:gd name="T106" fmla="*/ 13 w 38"/>
              <a:gd name="T107" fmla="*/ 17 h 39"/>
              <a:gd name="T108" fmla="*/ 15 w 38"/>
              <a:gd name="T109" fmla="*/ 23 h 39"/>
              <a:gd name="T110" fmla="*/ 15 w 38"/>
              <a:gd name="T111" fmla="*/ 24 h 39"/>
              <a:gd name="T112" fmla="*/ 21 w 38"/>
              <a:gd name="T113" fmla="*/ 24 h 39"/>
              <a:gd name="T114" fmla="*/ 17 w 38"/>
              <a:gd name="T115" fmla="*/ 27 h 39"/>
              <a:gd name="T116" fmla="*/ 16 w 38"/>
              <a:gd name="T117" fmla="*/ 27 h 39"/>
              <a:gd name="T118" fmla="*/ 17 w 38"/>
              <a:gd name="T11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8" h="39">
                <a:moveTo>
                  <a:pt x="38" y="7"/>
                </a:moveTo>
                <a:lnTo>
                  <a:pt x="31" y="7"/>
                </a:lnTo>
                <a:lnTo>
                  <a:pt x="29" y="0"/>
                </a:lnTo>
                <a:lnTo>
                  <a:pt x="26" y="7"/>
                </a:lnTo>
                <a:lnTo>
                  <a:pt x="19" y="7"/>
                </a:lnTo>
                <a:lnTo>
                  <a:pt x="25" y="11"/>
                </a:lnTo>
                <a:lnTo>
                  <a:pt x="22" y="19"/>
                </a:lnTo>
                <a:lnTo>
                  <a:pt x="29" y="14"/>
                </a:lnTo>
                <a:lnTo>
                  <a:pt x="35" y="19"/>
                </a:lnTo>
                <a:lnTo>
                  <a:pt x="33" y="11"/>
                </a:lnTo>
                <a:lnTo>
                  <a:pt x="38" y="7"/>
                </a:lnTo>
                <a:close/>
                <a:moveTo>
                  <a:pt x="30" y="13"/>
                </a:moveTo>
                <a:lnTo>
                  <a:pt x="29" y="12"/>
                </a:lnTo>
                <a:lnTo>
                  <a:pt x="27" y="13"/>
                </a:lnTo>
                <a:lnTo>
                  <a:pt x="26" y="15"/>
                </a:lnTo>
                <a:lnTo>
                  <a:pt x="26" y="12"/>
                </a:lnTo>
                <a:lnTo>
                  <a:pt x="27" y="11"/>
                </a:lnTo>
                <a:lnTo>
                  <a:pt x="26" y="10"/>
                </a:lnTo>
                <a:lnTo>
                  <a:pt x="24" y="9"/>
                </a:lnTo>
                <a:lnTo>
                  <a:pt x="27" y="9"/>
                </a:lnTo>
                <a:lnTo>
                  <a:pt x="27" y="8"/>
                </a:lnTo>
                <a:lnTo>
                  <a:pt x="29" y="5"/>
                </a:lnTo>
                <a:lnTo>
                  <a:pt x="30" y="8"/>
                </a:lnTo>
                <a:lnTo>
                  <a:pt x="30" y="9"/>
                </a:lnTo>
                <a:lnTo>
                  <a:pt x="33" y="9"/>
                </a:lnTo>
                <a:lnTo>
                  <a:pt x="31" y="10"/>
                </a:lnTo>
                <a:lnTo>
                  <a:pt x="31" y="11"/>
                </a:lnTo>
                <a:lnTo>
                  <a:pt x="31" y="12"/>
                </a:lnTo>
                <a:lnTo>
                  <a:pt x="32" y="15"/>
                </a:lnTo>
                <a:lnTo>
                  <a:pt x="30" y="13"/>
                </a:lnTo>
                <a:close/>
                <a:moveTo>
                  <a:pt x="16" y="22"/>
                </a:moveTo>
                <a:lnTo>
                  <a:pt x="13" y="12"/>
                </a:lnTo>
                <a:lnTo>
                  <a:pt x="9" y="22"/>
                </a:lnTo>
                <a:lnTo>
                  <a:pt x="0" y="22"/>
                </a:lnTo>
                <a:lnTo>
                  <a:pt x="7" y="28"/>
                </a:lnTo>
                <a:lnTo>
                  <a:pt x="4" y="39"/>
                </a:lnTo>
                <a:lnTo>
                  <a:pt x="13" y="32"/>
                </a:lnTo>
                <a:lnTo>
                  <a:pt x="22" y="39"/>
                </a:lnTo>
                <a:lnTo>
                  <a:pt x="18" y="28"/>
                </a:lnTo>
                <a:lnTo>
                  <a:pt x="26" y="22"/>
                </a:lnTo>
                <a:lnTo>
                  <a:pt x="16" y="22"/>
                </a:lnTo>
                <a:close/>
                <a:moveTo>
                  <a:pt x="17" y="28"/>
                </a:moveTo>
                <a:lnTo>
                  <a:pt x="18" y="34"/>
                </a:lnTo>
                <a:lnTo>
                  <a:pt x="14" y="31"/>
                </a:lnTo>
                <a:lnTo>
                  <a:pt x="13" y="30"/>
                </a:lnTo>
                <a:lnTo>
                  <a:pt x="12" y="31"/>
                </a:lnTo>
                <a:lnTo>
                  <a:pt x="7" y="34"/>
                </a:lnTo>
                <a:lnTo>
                  <a:pt x="9" y="28"/>
                </a:lnTo>
                <a:lnTo>
                  <a:pt x="10" y="27"/>
                </a:lnTo>
                <a:lnTo>
                  <a:pt x="8" y="27"/>
                </a:lnTo>
                <a:lnTo>
                  <a:pt x="5" y="24"/>
                </a:lnTo>
                <a:lnTo>
                  <a:pt x="10" y="24"/>
                </a:lnTo>
                <a:lnTo>
                  <a:pt x="11" y="23"/>
                </a:lnTo>
                <a:lnTo>
                  <a:pt x="13" y="17"/>
                </a:lnTo>
                <a:lnTo>
                  <a:pt x="15" y="23"/>
                </a:lnTo>
                <a:lnTo>
                  <a:pt x="15" y="24"/>
                </a:lnTo>
                <a:lnTo>
                  <a:pt x="21" y="24"/>
                </a:lnTo>
                <a:lnTo>
                  <a:pt x="17" y="27"/>
                </a:lnTo>
                <a:lnTo>
                  <a:pt x="16" y="27"/>
                </a:lnTo>
                <a:lnTo>
                  <a:pt x="17" y="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" name="Freeform 516"/>
          <p:cNvSpPr>
            <a:spLocks noEditPoints="1"/>
          </p:cNvSpPr>
          <p:nvPr/>
        </p:nvSpPr>
        <p:spPr bwMode="auto">
          <a:xfrm>
            <a:off x="7277573" y="780191"/>
            <a:ext cx="506394" cy="506394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8 w 176"/>
              <a:gd name="T13" fmla="*/ 88 h 176"/>
              <a:gd name="T14" fmla="*/ 88 w 176"/>
              <a:gd name="T15" fmla="*/ 8 h 176"/>
              <a:gd name="T16" fmla="*/ 168 w 176"/>
              <a:gd name="T17" fmla="*/ 88 h 176"/>
              <a:gd name="T18" fmla="*/ 88 w 176"/>
              <a:gd name="T19" fmla="*/ 168 h 176"/>
              <a:gd name="T20" fmla="*/ 100 w 176"/>
              <a:gd name="T21" fmla="*/ 72 h 176"/>
              <a:gd name="T22" fmla="*/ 86 w 176"/>
              <a:gd name="T23" fmla="*/ 36 h 176"/>
              <a:gd name="T24" fmla="*/ 72 w 176"/>
              <a:gd name="T25" fmla="*/ 72 h 176"/>
              <a:gd name="T26" fmla="*/ 36 w 176"/>
              <a:gd name="T27" fmla="*/ 72 h 176"/>
              <a:gd name="T28" fmla="*/ 66 w 176"/>
              <a:gd name="T29" fmla="*/ 95 h 176"/>
              <a:gd name="T30" fmla="*/ 52 w 176"/>
              <a:gd name="T31" fmla="*/ 136 h 176"/>
              <a:gd name="T32" fmla="*/ 86 w 176"/>
              <a:gd name="T33" fmla="*/ 111 h 176"/>
              <a:gd name="T34" fmla="*/ 120 w 176"/>
              <a:gd name="T35" fmla="*/ 136 h 176"/>
              <a:gd name="T36" fmla="*/ 106 w 176"/>
              <a:gd name="T37" fmla="*/ 95 h 176"/>
              <a:gd name="T38" fmla="*/ 136 w 176"/>
              <a:gd name="T39" fmla="*/ 72 h 176"/>
              <a:gd name="T40" fmla="*/ 100 w 176"/>
              <a:gd name="T41" fmla="*/ 72 h 176"/>
              <a:gd name="T42" fmla="*/ 99 w 176"/>
              <a:gd name="T43" fmla="*/ 97 h 176"/>
              <a:gd name="T44" fmla="*/ 105 w 176"/>
              <a:gd name="T45" fmla="*/ 114 h 176"/>
              <a:gd name="T46" fmla="*/ 91 w 176"/>
              <a:gd name="T47" fmla="*/ 104 h 176"/>
              <a:gd name="T48" fmla="*/ 86 w 176"/>
              <a:gd name="T49" fmla="*/ 101 h 176"/>
              <a:gd name="T50" fmla="*/ 81 w 176"/>
              <a:gd name="T51" fmla="*/ 104 h 176"/>
              <a:gd name="T52" fmla="*/ 67 w 176"/>
              <a:gd name="T53" fmla="*/ 114 h 176"/>
              <a:gd name="T54" fmla="*/ 73 w 176"/>
              <a:gd name="T55" fmla="*/ 97 h 176"/>
              <a:gd name="T56" fmla="*/ 75 w 176"/>
              <a:gd name="T57" fmla="*/ 92 h 176"/>
              <a:gd name="T58" fmla="*/ 70 w 176"/>
              <a:gd name="T59" fmla="*/ 89 h 176"/>
              <a:gd name="T60" fmla="*/ 59 w 176"/>
              <a:gd name="T61" fmla="*/ 80 h 176"/>
              <a:gd name="T62" fmla="*/ 78 w 176"/>
              <a:gd name="T63" fmla="*/ 80 h 176"/>
              <a:gd name="T64" fmla="*/ 80 w 176"/>
              <a:gd name="T65" fmla="*/ 75 h 176"/>
              <a:gd name="T66" fmla="*/ 86 w 176"/>
              <a:gd name="T67" fmla="*/ 58 h 176"/>
              <a:gd name="T68" fmla="*/ 92 w 176"/>
              <a:gd name="T69" fmla="*/ 75 h 176"/>
              <a:gd name="T70" fmla="*/ 94 w 176"/>
              <a:gd name="T71" fmla="*/ 80 h 176"/>
              <a:gd name="T72" fmla="*/ 113 w 176"/>
              <a:gd name="T73" fmla="*/ 80 h 176"/>
              <a:gd name="T74" fmla="*/ 102 w 176"/>
              <a:gd name="T75" fmla="*/ 89 h 176"/>
              <a:gd name="T76" fmla="*/ 97 w 176"/>
              <a:gd name="T77" fmla="*/ 92 h 176"/>
              <a:gd name="T78" fmla="*/ 99 w 176"/>
              <a:gd name="T79" fmla="*/ 9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  <a:moveTo>
                  <a:pt x="100" y="72"/>
                </a:moveTo>
                <a:cubicBezTo>
                  <a:pt x="86" y="36"/>
                  <a:pt x="86" y="36"/>
                  <a:pt x="86" y="36"/>
                </a:cubicBezTo>
                <a:cubicBezTo>
                  <a:pt x="72" y="72"/>
                  <a:pt x="72" y="72"/>
                  <a:pt x="72" y="72"/>
                </a:cubicBezTo>
                <a:cubicBezTo>
                  <a:pt x="36" y="72"/>
                  <a:pt x="36" y="72"/>
                  <a:pt x="36" y="72"/>
                </a:cubicBezTo>
                <a:cubicBezTo>
                  <a:pt x="66" y="95"/>
                  <a:pt x="66" y="95"/>
                  <a:pt x="66" y="95"/>
                </a:cubicBezTo>
                <a:cubicBezTo>
                  <a:pt x="52" y="136"/>
                  <a:pt x="52" y="136"/>
                  <a:pt x="52" y="136"/>
                </a:cubicBezTo>
                <a:cubicBezTo>
                  <a:pt x="86" y="111"/>
                  <a:pt x="86" y="111"/>
                  <a:pt x="86" y="111"/>
                </a:cubicBezTo>
                <a:cubicBezTo>
                  <a:pt x="120" y="136"/>
                  <a:pt x="120" y="136"/>
                  <a:pt x="120" y="136"/>
                </a:cubicBezTo>
                <a:cubicBezTo>
                  <a:pt x="106" y="95"/>
                  <a:pt x="106" y="95"/>
                  <a:pt x="106" y="95"/>
                </a:cubicBezTo>
                <a:cubicBezTo>
                  <a:pt x="136" y="72"/>
                  <a:pt x="136" y="72"/>
                  <a:pt x="136" y="72"/>
                </a:cubicBezTo>
                <a:lnTo>
                  <a:pt x="100" y="72"/>
                </a:lnTo>
                <a:close/>
                <a:moveTo>
                  <a:pt x="99" y="97"/>
                </a:moveTo>
                <a:cubicBezTo>
                  <a:pt x="105" y="114"/>
                  <a:pt x="105" y="114"/>
                  <a:pt x="105" y="114"/>
                </a:cubicBezTo>
                <a:cubicBezTo>
                  <a:pt x="91" y="104"/>
                  <a:pt x="91" y="104"/>
                  <a:pt x="91" y="104"/>
                </a:cubicBezTo>
                <a:cubicBezTo>
                  <a:pt x="86" y="101"/>
                  <a:pt x="86" y="101"/>
                  <a:pt x="86" y="101"/>
                </a:cubicBezTo>
                <a:cubicBezTo>
                  <a:pt x="81" y="104"/>
                  <a:pt x="81" y="104"/>
                  <a:pt x="81" y="10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73" y="97"/>
                  <a:pt x="73" y="97"/>
                  <a:pt x="73" y="97"/>
                </a:cubicBezTo>
                <a:cubicBezTo>
                  <a:pt x="75" y="92"/>
                  <a:pt x="75" y="92"/>
                  <a:pt x="75" y="92"/>
                </a:cubicBezTo>
                <a:cubicBezTo>
                  <a:pt x="70" y="89"/>
                  <a:pt x="70" y="89"/>
                  <a:pt x="70" y="89"/>
                </a:cubicBezTo>
                <a:cubicBezTo>
                  <a:pt x="59" y="80"/>
                  <a:pt x="59" y="80"/>
                  <a:pt x="59" y="80"/>
                </a:cubicBezTo>
                <a:cubicBezTo>
                  <a:pt x="78" y="80"/>
                  <a:pt x="78" y="80"/>
                  <a:pt x="78" y="80"/>
                </a:cubicBezTo>
                <a:cubicBezTo>
                  <a:pt x="80" y="75"/>
                  <a:pt x="80" y="75"/>
                  <a:pt x="80" y="75"/>
                </a:cubicBezTo>
                <a:cubicBezTo>
                  <a:pt x="86" y="58"/>
                  <a:pt x="86" y="58"/>
                  <a:pt x="86" y="58"/>
                </a:cubicBezTo>
                <a:cubicBezTo>
                  <a:pt x="92" y="75"/>
                  <a:pt x="92" y="75"/>
                  <a:pt x="92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113" y="80"/>
                  <a:pt x="113" y="80"/>
                  <a:pt x="113" y="80"/>
                </a:cubicBezTo>
                <a:cubicBezTo>
                  <a:pt x="102" y="89"/>
                  <a:pt x="102" y="89"/>
                  <a:pt x="102" y="89"/>
                </a:cubicBezTo>
                <a:cubicBezTo>
                  <a:pt x="97" y="92"/>
                  <a:pt x="97" y="92"/>
                  <a:pt x="97" y="92"/>
                </a:cubicBezTo>
                <a:lnTo>
                  <a:pt x="99" y="9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0" name="Freeform 517"/>
          <p:cNvSpPr>
            <a:spLocks noEditPoints="1"/>
          </p:cNvSpPr>
          <p:nvPr/>
        </p:nvSpPr>
        <p:spPr bwMode="auto">
          <a:xfrm>
            <a:off x="8238414" y="780191"/>
            <a:ext cx="506394" cy="506394"/>
          </a:xfrm>
          <a:custGeom>
            <a:avLst/>
            <a:gdLst>
              <a:gd name="T0" fmla="*/ 76 w 176"/>
              <a:gd name="T1" fmla="*/ 132 h 176"/>
              <a:gd name="T2" fmla="*/ 76 w 176"/>
              <a:gd name="T3" fmla="*/ 140 h 176"/>
              <a:gd name="T4" fmla="*/ 152 w 176"/>
              <a:gd name="T5" fmla="*/ 136 h 176"/>
              <a:gd name="T6" fmla="*/ 40 w 176"/>
              <a:gd name="T7" fmla="*/ 24 h 176"/>
              <a:gd name="T8" fmla="*/ 24 w 176"/>
              <a:gd name="T9" fmla="*/ 36 h 176"/>
              <a:gd name="T10" fmla="*/ 29 w 176"/>
              <a:gd name="T11" fmla="*/ 56 h 176"/>
              <a:gd name="T12" fmla="*/ 51 w 176"/>
              <a:gd name="T13" fmla="*/ 56 h 176"/>
              <a:gd name="T14" fmla="*/ 56 w 176"/>
              <a:gd name="T15" fmla="*/ 36 h 176"/>
              <a:gd name="T16" fmla="*/ 40 w 176"/>
              <a:gd name="T17" fmla="*/ 24 h 176"/>
              <a:gd name="T18" fmla="*/ 36 w 176"/>
              <a:gd name="T19" fmla="*/ 84 h 176"/>
              <a:gd name="T20" fmla="*/ 33 w 176"/>
              <a:gd name="T21" fmla="*/ 91 h 176"/>
              <a:gd name="T22" fmla="*/ 40 w 176"/>
              <a:gd name="T23" fmla="*/ 96 h 176"/>
              <a:gd name="T24" fmla="*/ 47 w 176"/>
              <a:gd name="T25" fmla="*/ 91 h 176"/>
              <a:gd name="T26" fmla="*/ 44 w 176"/>
              <a:gd name="T27" fmla="*/ 84 h 176"/>
              <a:gd name="T28" fmla="*/ 44 w 176"/>
              <a:gd name="T29" fmla="*/ 132 h 176"/>
              <a:gd name="T30" fmla="*/ 36 w 176"/>
              <a:gd name="T31" fmla="*/ 132 h 176"/>
              <a:gd name="T32" fmla="*/ 33 w 176"/>
              <a:gd name="T33" fmla="*/ 139 h 176"/>
              <a:gd name="T34" fmla="*/ 40 w 176"/>
              <a:gd name="T35" fmla="*/ 144 h 176"/>
              <a:gd name="T36" fmla="*/ 47 w 176"/>
              <a:gd name="T37" fmla="*/ 139 h 176"/>
              <a:gd name="T38" fmla="*/ 44 w 176"/>
              <a:gd name="T39" fmla="*/ 132 h 176"/>
              <a:gd name="T40" fmla="*/ 76 w 176"/>
              <a:gd name="T41" fmla="*/ 84 h 176"/>
              <a:gd name="T42" fmla="*/ 76 w 176"/>
              <a:gd name="T43" fmla="*/ 92 h 176"/>
              <a:gd name="T44" fmla="*/ 152 w 176"/>
              <a:gd name="T45" fmla="*/ 88 h 176"/>
              <a:gd name="T46" fmla="*/ 160 w 176"/>
              <a:gd name="T47" fmla="*/ 0 h 176"/>
              <a:gd name="T48" fmla="*/ 0 w 176"/>
              <a:gd name="T49" fmla="*/ 16 h 176"/>
              <a:gd name="T50" fmla="*/ 16 w 176"/>
              <a:gd name="T51" fmla="*/ 176 h 176"/>
              <a:gd name="T52" fmla="*/ 176 w 176"/>
              <a:gd name="T53" fmla="*/ 160 h 176"/>
              <a:gd name="T54" fmla="*/ 160 w 176"/>
              <a:gd name="T55" fmla="*/ 0 h 176"/>
              <a:gd name="T56" fmla="*/ 160 w 176"/>
              <a:gd name="T57" fmla="*/ 168 h 176"/>
              <a:gd name="T58" fmla="*/ 8 w 176"/>
              <a:gd name="T59" fmla="*/ 160 h 176"/>
              <a:gd name="T60" fmla="*/ 16 w 176"/>
              <a:gd name="T61" fmla="*/ 8 h 176"/>
              <a:gd name="T62" fmla="*/ 168 w 176"/>
              <a:gd name="T63" fmla="*/ 16 h 176"/>
              <a:gd name="T64" fmla="*/ 148 w 176"/>
              <a:gd name="T65" fmla="*/ 36 h 176"/>
              <a:gd name="T66" fmla="*/ 72 w 176"/>
              <a:gd name="T67" fmla="*/ 40 h 176"/>
              <a:gd name="T68" fmla="*/ 148 w 176"/>
              <a:gd name="T69" fmla="*/ 44 h 176"/>
              <a:gd name="T70" fmla="*/ 148 w 176"/>
              <a:gd name="T71" fmla="*/ 3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48" y="132"/>
                </a:moveTo>
                <a:cubicBezTo>
                  <a:pt x="76" y="132"/>
                  <a:pt x="76" y="132"/>
                  <a:pt x="76" y="132"/>
                </a:cubicBezTo>
                <a:cubicBezTo>
                  <a:pt x="74" y="132"/>
                  <a:pt x="72" y="134"/>
                  <a:pt x="72" y="136"/>
                </a:cubicBezTo>
                <a:cubicBezTo>
                  <a:pt x="72" y="138"/>
                  <a:pt x="74" y="140"/>
                  <a:pt x="76" y="140"/>
                </a:cubicBezTo>
                <a:cubicBezTo>
                  <a:pt x="148" y="140"/>
                  <a:pt x="148" y="140"/>
                  <a:pt x="148" y="140"/>
                </a:cubicBezTo>
                <a:cubicBezTo>
                  <a:pt x="150" y="140"/>
                  <a:pt x="152" y="138"/>
                  <a:pt x="152" y="136"/>
                </a:cubicBezTo>
                <a:cubicBezTo>
                  <a:pt x="152" y="134"/>
                  <a:pt x="150" y="132"/>
                  <a:pt x="148" y="132"/>
                </a:cubicBezTo>
                <a:close/>
                <a:moveTo>
                  <a:pt x="40" y="24"/>
                </a:moveTo>
                <a:cubicBezTo>
                  <a:pt x="36" y="36"/>
                  <a:pt x="36" y="36"/>
                  <a:pt x="36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33" y="43"/>
                  <a:pt x="33" y="43"/>
                  <a:pt x="33" y="43"/>
                </a:cubicBezTo>
                <a:cubicBezTo>
                  <a:pt x="29" y="56"/>
                  <a:pt x="29" y="56"/>
                  <a:pt x="29" y="56"/>
                </a:cubicBezTo>
                <a:cubicBezTo>
                  <a:pt x="40" y="48"/>
                  <a:pt x="40" y="48"/>
                  <a:pt x="40" y="48"/>
                </a:cubicBezTo>
                <a:cubicBezTo>
                  <a:pt x="51" y="56"/>
                  <a:pt x="51" y="56"/>
                  <a:pt x="51" y="56"/>
                </a:cubicBezTo>
                <a:cubicBezTo>
                  <a:pt x="47" y="43"/>
                  <a:pt x="47" y="43"/>
                  <a:pt x="47" y="43"/>
                </a:cubicBezTo>
                <a:cubicBezTo>
                  <a:pt x="56" y="36"/>
                  <a:pt x="56" y="36"/>
                  <a:pt x="56" y="36"/>
                </a:cubicBezTo>
                <a:cubicBezTo>
                  <a:pt x="44" y="36"/>
                  <a:pt x="44" y="36"/>
                  <a:pt x="44" y="36"/>
                </a:cubicBezTo>
                <a:lnTo>
                  <a:pt x="40" y="24"/>
                </a:lnTo>
                <a:close/>
                <a:moveTo>
                  <a:pt x="40" y="72"/>
                </a:moveTo>
                <a:cubicBezTo>
                  <a:pt x="36" y="84"/>
                  <a:pt x="36" y="84"/>
                  <a:pt x="36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33" y="91"/>
                  <a:pt x="33" y="91"/>
                  <a:pt x="33" y="91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40" y="96"/>
                  <a:pt x="40" y="96"/>
                  <a:pt x="40" y="96"/>
                </a:cubicBezTo>
                <a:cubicBezTo>
                  <a:pt x="51" y="104"/>
                  <a:pt x="51" y="104"/>
                  <a:pt x="51" y="104"/>
                </a:cubicBezTo>
                <a:cubicBezTo>
                  <a:pt x="47" y="91"/>
                  <a:pt x="47" y="91"/>
                  <a:pt x="47" y="91"/>
                </a:cubicBezTo>
                <a:cubicBezTo>
                  <a:pt x="56" y="84"/>
                  <a:pt x="56" y="84"/>
                  <a:pt x="56" y="84"/>
                </a:cubicBezTo>
                <a:cubicBezTo>
                  <a:pt x="44" y="84"/>
                  <a:pt x="44" y="84"/>
                  <a:pt x="44" y="84"/>
                </a:cubicBezTo>
                <a:lnTo>
                  <a:pt x="40" y="72"/>
                </a:lnTo>
                <a:close/>
                <a:moveTo>
                  <a:pt x="44" y="132"/>
                </a:moveTo>
                <a:cubicBezTo>
                  <a:pt x="40" y="120"/>
                  <a:pt x="40" y="120"/>
                  <a:pt x="40" y="120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24" y="132"/>
                  <a:pt x="24" y="132"/>
                  <a:pt x="24" y="132"/>
                </a:cubicBezTo>
                <a:cubicBezTo>
                  <a:pt x="33" y="139"/>
                  <a:pt x="33" y="139"/>
                  <a:pt x="33" y="139"/>
                </a:cubicBezTo>
                <a:cubicBezTo>
                  <a:pt x="29" y="152"/>
                  <a:pt x="29" y="152"/>
                  <a:pt x="29" y="152"/>
                </a:cubicBezTo>
                <a:cubicBezTo>
                  <a:pt x="40" y="144"/>
                  <a:pt x="40" y="144"/>
                  <a:pt x="40" y="144"/>
                </a:cubicBezTo>
                <a:cubicBezTo>
                  <a:pt x="51" y="152"/>
                  <a:pt x="51" y="152"/>
                  <a:pt x="51" y="152"/>
                </a:cubicBezTo>
                <a:cubicBezTo>
                  <a:pt x="47" y="139"/>
                  <a:pt x="47" y="139"/>
                  <a:pt x="47" y="139"/>
                </a:cubicBezTo>
                <a:cubicBezTo>
                  <a:pt x="56" y="132"/>
                  <a:pt x="56" y="132"/>
                  <a:pt x="56" y="132"/>
                </a:cubicBezTo>
                <a:lnTo>
                  <a:pt x="44" y="132"/>
                </a:lnTo>
                <a:close/>
                <a:moveTo>
                  <a:pt x="148" y="84"/>
                </a:moveTo>
                <a:cubicBezTo>
                  <a:pt x="76" y="84"/>
                  <a:pt x="76" y="84"/>
                  <a:pt x="76" y="84"/>
                </a:cubicBezTo>
                <a:cubicBezTo>
                  <a:pt x="74" y="84"/>
                  <a:pt x="72" y="86"/>
                  <a:pt x="72" y="88"/>
                </a:cubicBezTo>
                <a:cubicBezTo>
                  <a:pt x="72" y="90"/>
                  <a:pt x="74" y="92"/>
                  <a:pt x="76" y="92"/>
                </a:cubicBezTo>
                <a:cubicBezTo>
                  <a:pt x="148" y="92"/>
                  <a:pt x="148" y="92"/>
                  <a:pt x="148" y="92"/>
                </a:cubicBezTo>
                <a:cubicBezTo>
                  <a:pt x="150" y="92"/>
                  <a:pt x="152" y="90"/>
                  <a:pt x="152" y="88"/>
                </a:cubicBezTo>
                <a:cubicBezTo>
                  <a:pt x="152" y="86"/>
                  <a:pt x="150" y="84"/>
                  <a:pt x="148" y="84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  <a:moveTo>
                  <a:pt x="148" y="36"/>
                </a:moveTo>
                <a:cubicBezTo>
                  <a:pt x="76" y="36"/>
                  <a:pt x="76" y="36"/>
                  <a:pt x="76" y="36"/>
                </a:cubicBezTo>
                <a:cubicBezTo>
                  <a:pt x="74" y="36"/>
                  <a:pt x="72" y="38"/>
                  <a:pt x="72" y="40"/>
                </a:cubicBezTo>
                <a:cubicBezTo>
                  <a:pt x="72" y="42"/>
                  <a:pt x="74" y="44"/>
                  <a:pt x="76" y="44"/>
                </a:cubicBezTo>
                <a:cubicBezTo>
                  <a:pt x="148" y="44"/>
                  <a:pt x="148" y="44"/>
                  <a:pt x="148" y="44"/>
                </a:cubicBezTo>
                <a:cubicBezTo>
                  <a:pt x="150" y="44"/>
                  <a:pt x="152" y="42"/>
                  <a:pt x="152" y="40"/>
                </a:cubicBezTo>
                <a:cubicBezTo>
                  <a:pt x="152" y="38"/>
                  <a:pt x="150" y="36"/>
                  <a:pt x="148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1" name="Freeform 518"/>
          <p:cNvSpPr>
            <a:spLocks noEditPoints="1"/>
          </p:cNvSpPr>
          <p:nvPr/>
        </p:nvSpPr>
        <p:spPr bwMode="auto">
          <a:xfrm>
            <a:off x="9199258" y="780191"/>
            <a:ext cx="493406" cy="506394"/>
          </a:xfrm>
          <a:custGeom>
            <a:avLst/>
            <a:gdLst>
              <a:gd name="T0" fmla="*/ 36 w 176"/>
              <a:gd name="T1" fmla="*/ 24 h 176"/>
              <a:gd name="T2" fmla="*/ 24 w 176"/>
              <a:gd name="T3" fmla="*/ 36 h 176"/>
              <a:gd name="T4" fmla="*/ 36 w 176"/>
              <a:gd name="T5" fmla="*/ 48 h 176"/>
              <a:gd name="T6" fmla="*/ 48 w 176"/>
              <a:gd name="T7" fmla="*/ 36 h 176"/>
              <a:gd name="T8" fmla="*/ 36 w 176"/>
              <a:gd name="T9" fmla="*/ 24 h 176"/>
              <a:gd name="T10" fmla="*/ 36 w 176"/>
              <a:gd name="T11" fmla="*/ 40 h 176"/>
              <a:gd name="T12" fmla="*/ 32 w 176"/>
              <a:gd name="T13" fmla="*/ 36 h 176"/>
              <a:gd name="T14" fmla="*/ 36 w 176"/>
              <a:gd name="T15" fmla="*/ 32 h 176"/>
              <a:gd name="T16" fmla="*/ 40 w 176"/>
              <a:gd name="T17" fmla="*/ 36 h 176"/>
              <a:gd name="T18" fmla="*/ 36 w 176"/>
              <a:gd name="T19" fmla="*/ 40 h 176"/>
              <a:gd name="T20" fmla="*/ 96 w 176"/>
              <a:gd name="T21" fmla="*/ 108 h 176"/>
              <a:gd name="T22" fmla="*/ 99 w 176"/>
              <a:gd name="T23" fmla="*/ 107 h 176"/>
              <a:gd name="T24" fmla="*/ 115 w 176"/>
              <a:gd name="T25" fmla="*/ 91 h 176"/>
              <a:gd name="T26" fmla="*/ 116 w 176"/>
              <a:gd name="T27" fmla="*/ 88 h 176"/>
              <a:gd name="T28" fmla="*/ 112 w 176"/>
              <a:gd name="T29" fmla="*/ 84 h 176"/>
              <a:gd name="T30" fmla="*/ 109 w 176"/>
              <a:gd name="T31" fmla="*/ 85 h 176"/>
              <a:gd name="T32" fmla="*/ 93 w 176"/>
              <a:gd name="T33" fmla="*/ 101 h 176"/>
              <a:gd name="T34" fmla="*/ 92 w 176"/>
              <a:gd name="T35" fmla="*/ 104 h 176"/>
              <a:gd name="T36" fmla="*/ 96 w 176"/>
              <a:gd name="T37" fmla="*/ 108 h 176"/>
              <a:gd name="T38" fmla="*/ 175 w 176"/>
              <a:gd name="T39" fmla="*/ 89 h 176"/>
              <a:gd name="T40" fmla="*/ 87 w 176"/>
              <a:gd name="T41" fmla="*/ 1 h 176"/>
              <a:gd name="T42" fmla="*/ 84 w 176"/>
              <a:gd name="T43" fmla="*/ 0 h 176"/>
              <a:gd name="T44" fmla="*/ 12 w 176"/>
              <a:gd name="T45" fmla="*/ 0 h 176"/>
              <a:gd name="T46" fmla="*/ 0 w 176"/>
              <a:gd name="T47" fmla="*/ 12 h 176"/>
              <a:gd name="T48" fmla="*/ 0 w 176"/>
              <a:gd name="T49" fmla="*/ 84 h 176"/>
              <a:gd name="T50" fmla="*/ 1 w 176"/>
              <a:gd name="T51" fmla="*/ 87 h 176"/>
              <a:gd name="T52" fmla="*/ 89 w 176"/>
              <a:gd name="T53" fmla="*/ 175 h 176"/>
              <a:gd name="T54" fmla="*/ 92 w 176"/>
              <a:gd name="T55" fmla="*/ 176 h 176"/>
              <a:gd name="T56" fmla="*/ 95 w 176"/>
              <a:gd name="T57" fmla="*/ 175 h 176"/>
              <a:gd name="T58" fmla="*/ 175 w 176"/>
              <a:gd name="T59" fmla="*/ 95 h 176"/>
              <a:gd name="T60" fmla="*/ 176 w 176"/>
              <a:gd name="T61" fmla="*/ 92 h 176"/>
              <a:gd name="T62" fmla="*/ 175 w 176"/>
              <a:gd name="T63" fmla="*/ 89 h 176"/>
              <a:gd name="T64" fmla="*/ 92 w 176"/>
              <a:gd name="T65" fmla="*/ 166 h 176"/>
              <a:gd name="T66" fmla="*/ 8 w 176"/>
              <a:gd name="T67" fmla="*/ 82 h 176"/>
              <a:gd name="T68" fmla="*/ 8 w 176"/>
              <a:gd name="T69" fmla="*/ 12 h 176"/>
              <a:gd name="T70" fmla="*/ 12 w 176"/>
              <a:gd name="T71" fmla="*/ 8 h 176"/>
              <a:gd name="T72" fmla="*/ 82 w 176"/>
              <a:gd name="T73" fmla="*/ 8 h 176"/>
              <a:gd name="T74" fmla="*/ 166 w 176"/>
              <a:gd name="T75" fmla="*/ 92 h 176"/>
              <a:gd name="T76" fmla="*/ 92 w 176"/>
              <a:gd name="T77" fmla="*/ 166 h 176"/>
              <a:gd name="T78" fmla="*/ 73 w 176"/>
              <a:gd name="T79" fmla="*/ 121 h 176"/>
              <a:gd name="T80" fmla="*/ 72 w 176"/>
              <a:gd name="T81" fmla="*/ 124 h 176"/>
              <a:gd name="T82" fmla="*/ 76 w 176"/>
              <a:gd name="T83" fmla="*/ 128 h 176"/>
              <a:gd name="T84" fmla="*/ 79 w 176"/>
              <a:gd name="T85" fmla="*/ 127 h 176"/>
              <a:gd name="T86" fmla="*/ 87 w 176"/>
              <a:gd name="T87" fmla="*/ 119 h 176"/>
              <a:gd name="T88" fmla="*/ 88 w 176"/>
              <a:gd name="T89" fmla="*/ 116 h 176"/>
              <a:gd name="T90" fmla="*/ 84 w 176"/>
              <a:gd name="T91" fmla="*/ 112 h 176"/>
              <a:gd name="T92" fmla="*/ 81 w 176"/>
              <a:gd name="T93" fmla="*/ 113 h 176"/>
              <a:gd name="T94" fmla="*/ 73 w 176"/>
              <a:gd name="T95" fmla="*/ 121 h 176"/>
              <a:gd name="T96" fmla="*/ 92 w 176"/>
              <a:gd name="T97" fmla="*/ 144 h 176"/>
              <a:gd name="T98" fmla="*/ 95 w 176"/>
              <a:gd name="T99" fmla="*/ 143 h 176"/>
              <a:gd name="T100" fmla="*/ 119 w 176"/>
              <a:gd name="T101" fmla="*/ 119 h 176"/>
              <a:gd name="T102" fmla="*/ 120 w 176"/>
              <a:gd name="T103" fmla="*/ 116 h 176"/>
              <a:gd name="T104" fmla="*/ 116 w 176"/>
              <a:gd name="T105" fmla="*/ 112 h 176"/>
              <a:gd name="T106" fmla="*/ 113 w 176"/>
              <a:gd name="T107" fmla="*/ 113 h 176"/>
              <a:gd name="T108" fmla="*/ 89 w 176"/>
              <a:gd name="T109" fmla="*/ 137 h 176"/>
              <a:gd name="T110" fmla="*/ 88 w 176"/>
              <a:gd name="T111" fmla="*/ 140 h 176"/>
              <a:gd name="T112" fmla="*/ 92 w 176"/>
              <a:gd name="T113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36" y="24"/>
                </a:moveTo>
                <a:cubicBezTo>
                  <a:pt x="29" y="24"/>
                  <a:pt x="24" y="29"/>
                  <a:pt x="24" y="36"/>
                </a:cubicBezTo>
                <a:cubicBezTo>
                  <a:pt x="24" y="43"/>
                  <a:pt x="29" y="48"/>
                  <a:pt x="36" y="48"/>
                </a:cubicBezTo>
                <a:cubicBezTo>
                  <a:pt x="43" y="48"/>
                  <a:pt x="48" y="43"/>
                  <a:pt x="48" y="36"/>
                </a:cubicBezTo>
                <a:cubicBezTo>
                  <a:pt x="48" y="29"/>
                  <a:pt x="43" y="24"/>
                  <a:pt x="36" y="24"/>
                </a:cubicBezTo>
                <a:close/>
                <a:moveTo>
                  <a:pt x="36" y="40"/>
                </a:moveTo>
                <a:cubicBezTo>
                  <a:pt x="34" y="40"/>
                  <a:pt x="32" y="38"/>
                  <a:pt x="32" y="36"/>
                </a:cubicBezTo>
                <a:cubicBezTo>
                  <a:pt x="32" y="34"/>
                  <a:pt x="34" y="32"/>
                  <a:pt x="36" y="32"/>
                </a:cubicBezTo>
                <a:cubicBezTo>
                  <a:pt x="38" y="32"/>
                  <a:pt x="40" y="34"/>
                  <a:pt x="40" y="36"/>
                </a:cubicBezTo>
                <a:cubicBezTo>
                  <a:pt x="40" y="38"/>
                  <a:pt x="38" y="40"/>
                  <a:pt x="36" y="40"/>
                </a:cubicBezTo>
                <a:close/>
                <a:moveTo>
                  <a:pt x="96" y="108"/>
                </a:moveTo>
                <a:cubicBezTo>
                  <a:pt x="97" y="108"/>
                  <a:pt x="98" y="108"/>
                  <a:pt x="99" y="107"/>
                </a:cubicBezTo>
                <a:cubicBezTo>
                  <a:pt x="115" y="91"/>
                  <a:pt x="115" y="91"/>
                  <a:pt x="115" y="91"/>
                </a:cubicBezTo>
                <a:cubicBezTo>
                  <a:pt x="116" y="90"/>
                  <a:pt x="116" y="89"/>
                  <a:pt x="116" y="88"/>
                </a:cubicBezTo>
                <a:cubicBezTo>
                  <a:pt x="116" y="86"/>
                  <a:pt x="114" y="84"/>
                  <a:pt x="112" y="84"/>
                </a:cubicBezTo>
                <a:cubicBezTo>
                  <a:pt x="111" y="84"/>
                  <a:pt x="110" y="84"/>
                  <a:pt x="109" y="85"/>
                </a:cubicBezTo>
                <a:cubicBezTo>
                  <a:pt x="93" y="101"/>
                  <a:pt x="93" y="101"/>
                  <a:pt x="93" y="101"/>
                </a:cubicBezTo>
                <a:cubicBezTo>
                  <a:pt x="92" y="102"/>
                  <a:pt x="92" y="103"/>
                  <a:pt x="92" y="104"/>
                </a:cubicBezTo>
                <a:cubicBezTo>
                  <a:pt x="92" y="106"/>
                  <a:pt x="94" y="108"/>
                  <a:pt x="96" y="108"/>
                </a:cubicBezTo>
                <a:close/>
                <a:moveTo>
                  <a:pt x="175" y="89"/>
                </a:moveTo>
                <a:cubicBezTo>
                  <a:pt x="87" y="1"/>
                  <a:pt x="87" y="1"/>
                  <a:pt x="87" y="1"/>
                </a:cubicBezTo>
                <a:cubicBezTo>
                  <a:pt x="86" y="0"/>
                  <a:pt x="85" y="0"/>
                  <a:pt x="84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5"/>
                  <a:pt x="0" y="86"/>
                  <a:pt x="1" y="87"/>
                </a:cubicBezTo>
                <a:cubicBezTo>
                  <a:pt x="89" y="175"/>
                  <a:pt x="89" y="175"/>
                  <a:pt x="89" y="175"/>
                </a:cubicBezTo>
                <a:cubicBezTo>
                  <a:pt x="90" y="176"/>
                  <a:pt x="91" y="176"/>
                  <a:pt x="92" y="176"/>
                </a:cubicBezTo>
                <a:cubicBezTo>
                  <a:pt x="93" y="176"/>
                  <a:pt x="94" y="176"/>
                  <a:pt x="95" y="17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6" y="94"/>
                  <a:pt x="176" y="93"/>
                  <a:pt x="176" y="92"/>
                </a:cubicBezTo>
                <a:cubicBezTo>
                  <a:pt x="176" y="91"/>
                  <a:pt x="176" y="90"/>
                  <a:pt x="175" y="89"/>
                </a:cubicBezTo>
                <a:close/>
                <a:moveTo>
                  <a:pt x="92" y="166"/>
                </a:moveTo>
                <a:cubicBezTo>
                  <a:pt x="8" y="82"/>
                  <a:pt x="8" y="82"/>
                  <a:pt x="8" y="8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0"/>
                  <a:pt x="10" y="8"/>
                  <a:pt x="1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166" y="92"/>
                  <a:pt x="166" y="92"/>
                  <a:pt x="166" y="92"/>
                </a:cubicBezTo>
                <a:lnTo>
                  <a:pt x="92" y="166"/>
                </a:lnTo>
                <a:close/>
                <a:moveTo>
                  <a:pt x="73" y="121"/>
                </a:moveTo>
                <a:cubicBezTo>
                  <a:pt x="72" y="122"/>
                  <a:pt x="72" y="123"/>
                  <a:pt x="72" y="124"/>
                </a:cubicBezTo>
                <a:cubicBezTo>
                  <a:pt x="72" y="126"/>
                  <a:pt x="74" y="128"/>
                  <a:pt x="76" y="128"/>
                </a:cubicBezTo>
                <a:cubicBezTo>
                  <a:pt x="77" y="128"/>
                  <a:pt x="78" y="128"/>
                  <a:pt x="79" y="127"/>
                </a:cubicBezTo>
                <a:cubicBezTo>
                  <a:pt x="87" y="119"/>
                  <a:pt x="87" y="119"/>
                  <a:pt x="87" y="119"/>
                </a:cubicBezTo>
                <a:cubicBezTo>
                  <a:pt x="88" y="118"/>
                  <a:pt x="88" y="117"/>
                  <a:pt x="88" y="116"/>
                </a:cubicBezTo>
                <a:cubicBezTo>
                  <a:pt x="88" y="114"/>
                  <a:pt x="86" y="112"/>
                  <a:pt x="84" y="112"/>
                </a:cubicBezTo>
                <a:cubicBezTo>
                  <a:pt x="83" y="112"/>
                  <a:pt x="82" y="112"/>
                  <a:pt x="81" y="113"/>
                </a:cubicBezTo>
                <a:lnTo>
                  <a:pt x="73" y="121"/>
                </a:lnTo>
                <a:close/>
                <a:moveTo>
                  <a:pt x="92" y="144"/>
                </a:moveTo>
                <a:cubicBezTo>
                  <a:pt x="93" y="144"/>
                  <a:pt x="94" y="144"/>
                  <a:pt x="95" y="143"/>
                </a:cubicBezTo>
                <a:cubicBezTo>
                  <a:pt x="119" y="119"/>
                  <a:pt x="119" y="119"/>
                  <a:pt x="119" y="119"/>
                </a:cubicBezTo>
                <a:cubicBezTo>
                  <a:pt x="120" y="118"/>
                  <a:pt x="120" y="117"/>
                  <a:pt x="120" y="116"/>
                </a:cubicBezTo>
                <a:cubicBezTo>
                  <a:pt x="120" y="114"/>
                  <a:pt x="118" y="112"/>
                  <a:pt x="116" y="112"/>
                </a:cubicBezTo>
                <a:cubicBezTo>
                  <a:pt x="115" y="112"/>
                  <a:pt x="114" y="112"/>
                  <a:pt x="113" y="113"/>
                </a:cubicBezTo>
                <a:cubicBezTo>
                  <a:pt x="89" y="137"/>
                  <a:pt x="89" y="137"/>
                  <a:pt x="89" y="137"/>
                </a:cubicBezTo>
                <a:cubicBezTo>
                  <a:pt x="88" y="138"/>
                  <a:pt x="88" y="139"/>
                  <a:pt x="88" y="140"/>
                </a:cubicBezTo>
                <a:cubicBezTo>
                  <a:pt x="88" y="142"/>
                  <a:pt x="90" y="144"/>
                  <a:pt x="92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2" name="Freeform 519"/>
          <p:cNvSpPr>
            <a:spLocks noEditPoints="1"/>
          </p:cNvSpPr>
          <p:nvPr/>
        </p:nvSpPr>
        <p:spPr bwMode="auto">
          <a:xfrm>
            <a:off x="10147120" y="780191"/>
            <a:ext cx="506394" cy="506394"/>
          </a:xfrm>
          <a:custGeom>
            <a:avLst/>
            <a:gdLst>
              <a:gd name="T0" fmla="*/ 24 w 176"/>
              <a:gd name="T1" fmla="*/ 60 h 176"/>
              <a:gd name="T2" fmla="*/ 48 w 176"/>
              <a:gd name="T3" fmla="*/ 60 h 176"/>
              <a:gd name="T4" fmla="*/ 36 w 176"/>
              <a:gd name="T5" fmla="*/ 64 h 176"/>
              <a:gd name="T6" fmla="*/ 36 w 176"/>
              <a:gd name="T7" fmla="*/ 56 h 176"/>
              <a:gd name="T8" fmla="*/ 36 w 176"/>
              <a:gd name="T9" fmla="*/ 64 h 176"/>
              <a:gd name="T10" fmla="*/ 87 w 176"/>
              <a:gd name="T11" fmla="*/ 111 h 176"/>
              <a:gd name="T12" fmla="*/ 96 w 176"/>
              <a:gd name="T13" fmla="*/ 100 h 176"/>
              <a:gd name="T14" fmla="*/ 89 w 176"/>
              <a:gd name="T15" fmla="*/ 97 h 176"/>
              <a:gd name="T16" fmla="*/ 80 w 176"/>
              <a:gd name="T17" fmla="*/ 108 h 176"/>
              <a:gd name="T18" fmla="*/ 175 w 176"/>
              <a:gd name="T19" fmla="*/ 81 h 176"/>
              <a:gd name="T20" fmla="*/ 92 w 176"/>
              <a:gd name="T21" fmla="*/ 0 h 176"/>
              <a:gd name="T22" fmla="*/ 24 w 176"/>
              <a:gd name="T23" fmla="*/ 12 h 176"/>
              <a:gd name="T24" fmla="*/ 32 w 176"/>
              <a:gd name="T25" fmla="*/ 12 h 176"/>
              <a:gd name="T26" fmla="*/ 90 w 176"/>
              <a:gd name="T27" fmla="*/ 8 h 176"/>
              <a:gd name="T28" fmla="*/ 157 w 176"/>
              <a:gd name="T29" fmla="*/ 93 h 176"/>
              <a:gd name="T30" fmla="*/ 160 w 176"/>
              <a:gd name="T31" fmla="*/ 100 h 176"/>
              <a:gd name="T32" fmla="*/ 175 w 176"/>
              <a:gd name="T33" fmla="*/ 87 h 176"/>
              <a:gd name="T34" fmla="*/ 175 w 176"/>
              <a:gd name="T35" fmla="*/ 81 h 176"/>
              <a:gd name="T36" fmla="*/ 68 w 176"/>
              <a:gd name="T37" fmla="*/ 128 h 176"/>
              <a:gd name="T38" fmla="*/ 75 w 176"/>
              <a:gd name="T39" fmla="*/ 123 h 176"/>
              <a:gd name="T40" fmla="*/ 72 w 176"/>
              <a:gd name="T41" fmla="*/ 116 h 176"/>
              <a:gd name="T42" fmla="*/ 65 w 176"/>
              <a:gd name="T43" fmla="*/ 121 h 176"/>
              <a:gd name="T44" fmla="*/ 71 w 176"/>
              <a:gd name="T45" fmla="*/ 25 h 176"/>
              <a:gd name="T46" fmla="*/ 12 w 176"/>
              <a:gd name="T47" fmla="*/ 24 h 176"/>
              <a:gd name="T48" fmla="*/ 0 w 176"/>
              <a:gd name="T49" fmla="*/ 92 h 176"/>
              <a:gd name="T50" fmla="*/ 81 w 176"/>
              <a:gd name="T51" fmla="*/ 175 h 176"/>
              <a:gd name="T52" fmla="*/ 87 w 176"/>
              <a:gd name="T53" fmla="*/ 175 h 176"/>
              <a:gd name="T54" fmla="*/ 152 w 176"/>
              <a:gd name="T55" fmla="*/ 108 h 176"/>
              <a:gd name="T56" fmla="*/ 71 w 176"/>
              <a:gd name="T57" fmla="*/ 25 h 176"/>
              <a:gd name="T58" fmla="*/ 8 w 176"/>
              <a:gd name="T59" fmla="*/ 90 h 176"/>
              <a:gd name="T60" fmla="*/ 12 w 176"/>
              <a:gd name="T61" fmla="*/ 32 h 176"/>
              <a:gd name="T62" fmla="*/ 142 w 176"/>
              <a:gd name="T63" fmla="*/ 108 h 176"/>
              <a:gd name="T64" fmla="*/ 84 w 176"/>
              <a:gd name="T65" fmla="*/ 144 h 176"/>
              <a:gd name="T66" fmla="*/ 103 w 176"/>
              <a:gd name="T67" fmla="*/ 127 h 176"/>
              <a:gd name="T68" fmla="*/ 100 w 176"/>
              <a:gd name="T69" fmla="*/ 120 h 176"/>
              <a:gd name="T70" fmla="*/ 81 w 176"/>
              <a:gd name="T71" fmla="*/ 137 h 176"/>
              <a:gd name="T72" fmla="*/ 84 w 176"/>
              <a:gd name="T73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76" h="176">
                <a:moveTo>
                  <a:pt x="36" y="48"/>
                </a:moveTo>
                <a:cubicBezTo>
                  <a:pt x="29" y="48"/>
                  <a:pt x="24" y="53"/>
                  <a:pt x="24" y="60"/>
                </a:cubicBezTo>
                <a:cubicBezTo>
                  <a:pt x="24" y="67"/>
                  <a:pt x="29" y="72"/>
                  <a:pt x="36" y="72"/>
                </a:cubicBezTo>
                <a:cubicBezTo>
                  <a:pt x="43" y="72"/>
                  <a:pt x="48" y="67"/>
                  <a:pt x="48" y="60"/>
                </a:cubicBezTo>
                <a:cubicBezTo>
                  <a:pt x="48" y="53"/>
                  <a:pt x="43" y="48"/>
                  <a:pt x="36" y="48"/>
                </a:cubicBezTo>
                <a:close/>
                <a:moveTo>
                  <a:pt x="36" y="64"/>
                </a:moveTo>
                <a:cubicBezTo>
                  <a:pt x="34" y="64"/>
                  <a:pt x="32" y="62"/>
                  <a:pt x="32" y="60"/>
                </a:cubicBezTo>
                <a:cubicBezTo>
                  <a:pt x="32" y="58"/>
                  <a:pt x="34" y="56"/>
                  <a:pt x="36" y="56"/>
                </a:cubicBezTo>
                <a:cubicBezTo>
                  <a:pt x="38" y="56"/>
                  <a:pt x="40" y="58"/>
                  <a:pt x="40" y="60"/>
                </a:cubicBezTo>
                <a:cubicBezTo>
                  <a:pt x="40" y="62"/>
                  <a:pt x="38" y="64"/>
                  <a:pt x="36" y="64"/>
                </a:cubicBezTo>
                <a:close/>
                <a:moveTo>
                  <a:pt x="84" y="112"/>
                </a:moveTo>
                <a:cubicBezTo>
                  <a:pt x="85" y="112"/>
                  <a:pt x="86" y="112"/>
                  <a:pt x="87" y="111"/>
                </a:cubicBezTo>
                <a:cubicBezTo>
                  <a:pt x="95" y="103"/>
                  <a:pt x="95" y="103"/>
                  <a:pt x="95" y="103"/>
                </a:cubicBezTo>
                <a:cubicBezTo>
                  <a:pt x="96" y="102"/>
                  <a:pt x="96" y="101"/>
                  <a:pt x="96" y="100"/>
                </a:cubicBezTo>
                <a:cubicBezTo>
                  <a:pt x="96" y="98"/>
                  <a:pt x="94" y="96"/>
                  <a:pt x="92" y="96"/>
                </a:cubicBezTo>
                <a:cubicBezTo>
                  <a:pt x="91" y="96"/>
                  <a:pt x="90" y="96"/>
                  <a:pt x="89" y="97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6"/>
                  <a:pt x="80" y="107"/>
                  <a:pt x="80" y="108"/>
                </a:cubicBezTo>
                <a:cubicBezTo>
                  <a:pt x="80" y="110"/>
                  <a:pt x="82" y="112"/>
                  <a:pt x="84" y="112"/>
                </a:cubicBezTo>
                <a:close/>
                <a:moveTo>
                  <a:pt x="175" y="81"/>
                </a:moveTo>
                <a:cubicBezTo>
                  <a:pt x="95" y="1"/>
                  <a:pt x="95" y="1"/>
                  <a:pt x="95" y="1"/>
                </a:cubicBezTo>
                <a:cubicBezTo>
                  <a:pt x="94" y="0"/>
                  <a:pt x="93" y="0"/>
                  <a:pt x="92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29" y="0"/>
                  <a:pt x="24" y="5"/>
                  <a:pt x="24" y="12"/>
                </a:cubicBezTo>
                <a:cubicBezTo>
                  <a:pt x="24" y="14"/>
                  <a:pt x="26" y="16"/>
                  <a:pt x="28" y="16"/>
                </a:cubicBezTo>
                <a:cubicBezTo>
                  <a:pt x="30" y="16"/>
                  <a:pt x="32" y="14"/>
                  <a:pt x="32" y="12"/>
                </a:cubicBezTo>
                <a:cubicBezTo>
                  <a:pt x="32" y="10"/>
                  <a:pt x="34" y="8"/>
                  <a:pt x="36" y="8"/>
                </a:cubicBezTo>
                <a:cubicBezTo>
                  <a:pt x="90" y="8"/>
                  <a:pt x="90" y="8"/>
                  <a:pt x="90" y="8"/>
                </a:cubicBezTo>
                <a:cubicBezTo>
                  <a:pt x="166" y="84"/>
                  <a:pt x="166" y="84"/>
                  <a:pt x="166" y="84"/>
                </a:cubicBezTo>
                <a:cubicBezTo>
                  <a:pt x="157" y="93"/>
                  <a:pt x="157" y="93"/>
                  <a:pt x="157" y="93"/>
                </a:cubicBezTo>
                <a:cubicBezTo>
                  <a:pt x="156" y="94"/>
                  <a:pt x="156" y="95"/>
                  <a:pt x="156" y="96"/>
                </a:cubicBezTo>
                <a:cubicBezTo>
                  <a:pt x="156" y="98"/>
                  <a:pt x="158" y="100"/>
                  <a:pt x="160" y="100"/>
                </a:cubicBezTo>
                <a:cubicBezTo>
                  <a:pt x="161" y="100"/>
                  <a:pt x="162" y="100"/>
                  <a:pt x="163" y="99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76" y="86"/>
                  <a:pt x="176" y="85"/>
                  <a:pt x="176" y="84"/>
                </a:cubicBezTo>
                <a:cubicBezTo>
                  <a:pt x="176" y="83"/>
                  <a:pt x="176" y="82"/>
                  <a:pt x="175" y="81"/>
                </a:cubicBezTo>
                <a:close/>
                <a:moveTo>
                  <a:pt x="64" y="124"/>
                </a:moveTo>
                <a:cubicBezTo>
                  <a:pt x="64" y="126"/>
                  <a:pt x="66" y="128"/>
                  <a:pt x="68" y="128"/>
                </a:cubicBezTo>
                <a:cubicBezTo>
                  <a:pt x="69" y="128"/>
                  <a:pt x="70" y="128"/>
                  <a:pt x="71" y="127"/>
                </a:cubicBezTo>
                <a:cubicBezTo>
                  <a:pt x="75" y="123"/>
                  <a:pt x="75" y="123"/>
                  <a:pt x="75" y="123"/>
                </a:cubicBezTo>
                <a:cubicBezTo>
                  <a:pt x="76" y="122"/>
                  <a:pt x="76" y="121"/>
                  <a:pt x="76" y="120"/>
                </a:cubicBezTo>
                <a:cubicBezTo>
                  <a:pt x="76" y="118"/>
                  <a:pt x="74" y="116"/>
                  <a:pt x="72" y="116"/>
                </a:cubicBezTo>
                <a:cubicBezTo>
                  <a:pt x="71" y="116"/>
                  <a:pt x="70" y="116"/>
                  <a:pt x="69" y="117"/>
                </a:cubicBezTo>
                <a:cubicBezTo>
                  <a:pt x="65" y="121"/>
                  <a:pt x="65" y="121"/>
                  <a:pt x="65" y="121"/>
                </a:cubicBezTo>
                <a:cubicBezTo>
                  <a:pt x="64" y="122"/>
                  <a:pt x="64" y="123"/>
                  <a:pt x="64" y="124"/>
                </a:cubicBezTo>
                <a:close/>
                <a:moveTo>
                  <a:pt x="71" y="25"/>
                </a:moveTo>
                <a:cubicBezTo>
                  <a:pt x="70" y="24"/>
                  <a:pt x="69" y="24"/>
                  <a:pt x="68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5" y="24"/>
                  <a:pt x="0" y="29"/>
                  <a:pt x="0" y="36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3"/>
                  <a:pt x="0" y="94"/>
                  <a:pt x="1" y="95"/>
                </a:cubicBezTo>
                <a:cubicBezTo>
                  <a:pt x="81" y="175"/>
                  <a:pt x="81" y="175"/>
                  <a:pt x="81" y="175"/>
                </a:cubicBezTo>
                <a:cubicBezTo>
                  <a:pt x="82" y="176"/>
                  <a:pt x="83" y="176"/>
                  <a:pt x="84" y="176"/>
                </a:cubicBezTo>
                <a:cubicBezTo>
                  <a:pt x="85" y="176"/>
                  <a:pt x="86" y="176"/>
                  <a:pt x="87" y="175"/>
                </a:cubicBezTo>
                <a:cubicBezTo>
                  <a:pt x="151" y="111"/>
                  <a:pt x="151" y="111"/>
                  <a:pt x="151" y="111"/>
                </a:cubicBezTo>
                <a:cubicBezTo>
                  <a:pt x="152" y="110"/>
                  <a:pt x="152" y="109"/>
                  <a:pt x="152" y="108"/>
                </a:cubicBezTo>
                <a:cubicBezTo>
                  <a:pt x="152" y="107"/>
                  <a:pt x="152" y="106"/>
                  <a:pt x="151" y="105"/>
                </a:cubicBezTo>
                <a:lnTo>
                  <a:pt x="71" y="25"/>
                </a:lnTo>
                <a:close/>
                <a:moveTo>
                  <a:pt x="84" y="166"/>
                </a:moveTo>
                <a:cubicBezTo>
                  <a:pt x="8" y="90"/>
                  <a:pt x="8" y="90"/>
                  <a:pt x="8" y="90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66" y="32"/>
                  <a:pt x="66" y="32"/>
                  <a:pt x="66" y="32"/>
                </a:cubicBezTo>
                <a:cubicBezTo>
                  <a:pt x="142" y="108"/>
                  <a:pt x="142" y="108"/>
                  <a:pt x="142" y="108"/>
                </a:cubicBezTo>
                <a:lnTo>
                  <a:pt x="84" y="166"/>
                </a:lnTo>
                <a:close/>
                <a:moveTo>
                  <a:pt x="84" y="144"/>
                </a:moveTo>
                <a:cubicBezTo>
                  <a:pt x="85" y="144"/>
                  <a:pt x="86" y="144"/>
                  <a:pt x="87" y="143"/>
                </a:cubicBezTo>
                <a:cubicBezTo>
                  <a:pt x="103" y="127"/>
                  <a:pt x="103" y="127"/>
                  <a:pt x="103" y="127"/>
                </a:cubicBezTo>
                <a:cubicBezTo>
                  <a:pt x="104" y="126"/>
                  <a:pt x="104" y="125"/>
                  <a:pt x="104" y="124"/>
                </a:cubicBezTo>
                <a:cubicBezTo>
                  <a:pt x="104" y="122"/>
                  <a:pt x="102" y="120"/>
                  <a:pt x="100" y="120"/>
                </a:cubicBezTo>
                <a:cubicBezTo>
                  <a:pt x="99" y="120"/>
                  <a:pt x="98" y="120"/>
                  <a:pt x="97" y="121"/>
                </a:cubicBezTo>
                <a:cubicBezTo>
                  <a:pt x="81" y="137"/>
                  <a:pt x="81" y="137"/>
                  <a:pt x="81" y="137"/>
                </a:cubicBezTo>
                <a:cubicBezTo>
                  <a:pt x="80" y="138"/>
                  <a:pt x="80" y="139"/>
                  <a:pt x="80" y="140"/>
                </a:cubicBezTo>
                <a:cubicBezTo>
                  <a:pt x="80" y="142"/>
                  <a:pt x="82" y="144"/>
                  <a:pt x="84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3" name="Freeform 520"/>
          <p:cNvSpPr>
            <a:spLocks noEditPoints="1"/>
          </p:cNvSpPr>
          <p:nvPr/>
        </p:nvSpPr>
        <p:spPr bwMode="auto">
          <a:xfrm>
            <a:off x="1590423" y="1741034"/>
            <a:ext cx="402519" cy="493406"/>
          </a:xfrm>
          <a:custGeom>
            <a:avLst/>
            <a:gdLst>
              <a:gd name="T0" fmla="*/ 52 w 144"/>
              <a:gd name="T1" fmla="*/ 136 h 176"/>
              <a:gd name="T2" fmla="*/ 36 w 144"/>
              <a:gd name="T3" fmla="*/ 136 h 176"/>
              <a:gd name="T4" fmla="*/ 32 w 144"/>
              <a:gd name="T5" fmla="*/ 140 h 176"/>
              <a:gd name="T6" fmla="*/ 36 w 144"/>
              <a:gd name="T7" fmla="*/ 144 h 176"/>
              <a:gd name="T8" fmla="*/ 52 w 144"/>
              <a:gd name="T9" fmla="*/ 144 h 176"/>
              <a:gd name="T10" fmla="*/ 56 w 144"/>
              <a:gd name="T11" fmla="*/ 140 h 176"/>
              <a:gd name="T12" fmla="*/ 52 w 144"/>
              <a:gd name="T13" fmla="*/ 136 h 176"/>
              <a:gd name="T14" fmla="*/ 128 w 144"/>
              <a:gd name="T15" fmla="*/ 0 h 176"/>
              <a:gd name="T16" fmla="*/ 16 w 144"/>
              <a:gd name="T17" fmla="*/ 0 h 176"/>
              <a:gd name="T18" fmla="*/ 0 w 144"/>
              <a:gd name="T19" fmla="*/ 16 h 176"/>
              <a:gd name="T20" fmla="*/ 0 w 144"/>
              <a:gd name="T21" fmla="*/ 160 h 176"/>
              <a:gd name="T22" fmla="*/ 16 w 144"/>
              <a:gd name="T23" fmla="*/ 176 h 176"/>
              <a:gd name="T24" fmla="*/ 128 w 144"/>
              <a:gd name="T25" fmla="*/ 176 h 176"/>
              <a:gd name="T26" fmla="*/ 144 w 144"/>
              <a:gd name="T27" fmla="*/ 160 h 176"/>
              <a:gd name="T28" fmla="*/ 144 w 144"/>
              <a:gd name="T29" fmla="*/ 16 h 176"/>
              <a:gd name="T30" fmla="*/ 128 w 144"/>
              <a:gd name="T31" fmla="*/ 0 h 176"/>
              <a:gd name="T32" fmla="*/ 136 w 144"/>
              <a:gd name="T33" fmla="*/ 160 h 176"/>
              <a:gd name="T34" fmla="*/ 128 w 144"/>
              <a:gd name="T35" fmla="*/ 168 h 176"/>
              <a:gd name="T36" fmla="*/ 16 w 144"/>
              <a:gd name="T37" fmla="*/ 168 h 176"/>
              <a:gd name="T38" fmla="*/ 8 w 144"/>
              <a:gd name="T39" fmla="*/ 160 h 176"/>
              <a:gd name="T40" fmla="*/ 8 w 144"/>
              <a:gd name="T41" fmla="*/ 31 h 176"/>
              <a:gd name="T42" fmla="*/ 61 w 144"/>
              <a:gd name="T43" fmla="*/ 47 h 176"/>
              <a:gd name="T44" fmla="*/ 72 w 144"/>
              <a:gd name="T45" fmla="*/ 56 h 176"/>
              <a:gd name="T46" fmla="*/ 83 w 144"/>
              <a:gd name="T47" fmla="*/ 47 h 176"/>
              <a:gd name="T48" fmla="*/ 136 w 144"/>
              <a:gd name="T49" fmla="*/ 31 h 176"/>
              <a:gd name="T50" fmla="*/ 136 w 144"/>
              <a:gd name="T51" fmla="*/ 160 h 176"/>
              <a:gd name="T52" fmla="*/ 68 w 144"/>
              <a:gd name="T53" fmla="*/ 44 h 176"/>
              <a:gd name="T54" fmla="*/ 72 w 144"/>
              <a:gd name="T55" fmla="*/ 40 h 176"/>
              <a:gd name="T56" fmla="*/ 76 w 144"/>
              <a:gd name="T57" fmla="*/ 44 h 176"/>
              <a:gd name="T58" fmla="*/ 72 w 144"/>
              <a:gd name="T59" fmla="*/ 48 h 176"/>
              <a:gd name="T60" fmla="*/ 68 w 144"/>
              <a:gd name="T61" fmla="*/ 44 h 176"/>
              <a:gd name="T62" fmla="*/ 136 w 144"/>
              <a:gd name="T63" fmla="*/ 21 h 176"/>
              <a:gd name="T64" fmla="*/ 83 w 144"/>
              <a:gd name="T65" fmla="*/ 39 h 176"/>
              <a:gd name="T66" fmla="*/ 72 w 144"/>
              <a:gd name="T67" fmla="*/ 32 h 176"/>
              <a:gd name="T68" fmla="*/ 61 w 144"/>
              <a:gd name="T69" fmla="*/ 39 h 176"/>
              <a:gd name="T70" fmla="*/ 8 w 144"/>
              <a:gd name="T71" fmla="*/ 21 h 176"/>
              <a:gd name="T72" fmla="*/ 8 w 144"/>
              <a:gd name="T73" fmla="*/ 16 h 176"/>
              <a:gd name="T74" fmla="*/ 16 w 144"/>
              <a:gd name="T75" fmla="*/ 8 h 176"/>
              <a:gd name="T76" fmla="*/ 128 w 144"/>
              <a:gd name="T77" fmla="*/ 8 h 176"/>
              <a:gd name="T78" fmla="*/ 136 w 144"/>
              <a:gd name="T79" fmla="*/ 16 h 176"/>
              <a:gd name="T80" fmla="*/ 136 w 144"/>
              <a:gd name="T81" fmla="*/ 21 h 176"/>
              <a:gd name="T82" fmla="*/ 60 w 144"/>
              <a:gd name="T83" fmla="*/ 120 h 176"/>
              <a:gd name="T84" fmla="*/ 36 w 144"/>
              <a:gd name="T85" fmla="*/ 120 h 176"/>
              <a:gd name="T86" fmla="*/ 32 w 144"/>
              <a:gd name="T87" fmla="*/ 124 h 176"/>
              <a:gd name="T88" fmla="*/ 36 w 144"/>
              <a:gd name="T89" fmla="*/ 128 h 176"/>
              <a:gd name="T90" fmla="*/ 60 w 144"/>
              <a:gd name="T91" fmla="*/ 128 h 176"/>
              <a:gd name="T92" fmla="*/ 64 w 144"/>
              <a:gd name="T93" fmla="*/ 124 h 176"/>
              <a:gd name="T94" fmla="*/ 60 w 144"/>
              <a:gd name="T95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4" h="176">
                <a:moveTo>
                  <a:pt x="52" y="136"/>
                </a:moveTo>
                <a:cubicBezTo>
                  <a:pt x="36" y="136"/>
                  <a:pt x="36" y="136"/>
                  <a:pt x="36" y="136"/>
                </a:cubicBezTo>
                <a:cubicBezTo>
                  <a:pt x="34" y="136"/>
                  <a:pt x="32" y="138"/>
                  <a:pt x="32" y="140"/>
                </a:cubicBezTo>
                <a:cubicBezTo>
                  <a:pt x="32" y="142"/>
                  <a:pt x="34" y="144"/>
                  <a:pt x="36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4" y="144"/>
                  <a:pt x="56" y="142"/>
                  <a:pt x="56" y="140"/>
                </a:cubicBezTo>
                <a:cubicBezTo>
                  <a:pt x="56" y="138"/>
                  <a:pt x="54" y="136"/>
                  <a:pt x="52" y="136"/>
                </a:cubicBezTo>
                <a:close/>
                <a:moveTo>
                  <a:pt x="12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31"/>
                  <a:pt x="8" y="31"/>
                  <a:pt x="8" y="31"/>
                </a:cubicBezTo>
                <a:cubicBezTo>
                  <a:pt x="20" y="40"/>
                  <a:pt x="41" y="46"/>
                  <a:pt x="61" y="47"/>
                </a:cubicBezTo>
                <a:cubicBezTo>
                  <a:pt x="62" y="52"/>
                  <a:pt x="67" y="56"/>
                  <a:pt x="72" y="56"/>
                </a:cubicBezTo>
                <a:cubicBezTo>
                  <a:pt x="77" y="56"/>
                  <a:pt x="82" y="52"/>
                  <a:pt x="83" y="47"/>
                </a:cubicBezTo>
                <a:cubicBezTo>
                  <a:pt x="103" y="46"/>
                  <a:pt x="124" y="40"/>
                  <a:pt x="136" y="31"/>
                </a:cubicBezTo>
                <a:lnTo>
                  <a:pt x="136" y="160"/>
                </a:lnTo>
                <a:close/>
                <a:moveTo>
                  <a:pt x="68" y="44"/>
                </a:moveTo>
                <a:cubicBezTo>
                  <a:pt x="68" y="42"/>
                  <a:pt x="70" y="40"/>
                  <a:pt x="72" y="40"/>
                </a:cubicBezTo>
                <a:cubicBezTo>
                  <a:pt x="74" y="40"/>
                  <a:pt x="76" y="42"/>
                  <a:pt x="76" y="44"/>
                </a:cubicBezTo>
                <a:cubicBezTo>
                  <a:pt x="76" y="46"/>
                  <a:pt x="74" y="48"/>
                  <a:pt x="72" y="48"/>
                </a:cubicBezTo>
                <a:cubicBezTo>
                  <a:pt x="70" y="48"/>
                  <a:pt x="68" y="46"/>
                  <a:pt x="68" y="44"/>
                </a:cubicBezTo>
                <a:close/>
                <a:moveTo>
                  <a:pt x="136" y="21"/>
                </a:moveTo>
                <a:cubicBezTo>
                  <a:pt x="126" y="31"/>
                  <a:pt x="104" y="38"/>
                  <a:pt x="83" y="39"/>
                </a:cubicBezTo>
                <a:cubicBezTo>
                  <a:pt x="81" y="35"/>
                  <a:pt x="77" y="32"/>
                  <a:pt x="72" y="32"/>
                </a:cubicBezTo>
                <a:cubicBezTo>
                  <a:pt x="67" y="32"/>
                  <a:pt x="63" y="35"/>
                  <a:pt x="61" y="39"/>
                </a:cubicBezTo>
                <a:cubicBezTo>
                  <a:pt x="40" y="38"/>
                  <a:pt x="18" y="31"/>
                  <a:pt x="8" y="21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32" y="8"/>
                  <a:pt x="136" y="12"/>
                  <a:pt x="136" y="16"/>
                </a:cubicBezTo>
                <a:lnTo>
                  <a:pt x="136" y="21"/>
                </a:lnTo>
                <a:close/>
                <a:moveTo>
                  <a:pt x="60" y="120"/>
                </a:move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60" y="128"/>
                  <a:pt x="60" y="128"/>
                  <a:pt x="60" y="128"/>
                </a:cubicBezTo>
                <a:cubicBezTo>
                  <a:pt x="62" y="128"/>
                  <a:pt x="64" y="126"/>
                  <a:pt x="64" y="124"/>
                </a:cubicBezTo>
                <a:cubicBezTo>
                  <a:pt x="64" y="122"/>
                  <a:pt x="62" y="120"/>
                  <a:pt x="60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4" name="Freeform 521"/>
          <p:cNvSpPr>
            <a:spLocks noEditPoints="1"/>
          </p:cNvSpPr>
          <p:nvPr/>
        </p:nvSpPr>
        <p:spPr bwMode="auto">
          <a:xfrm>
            <a:off x="2538285" y="1741034"/>
            <a:ext cx="415500" cy="493406"/>
          </a:xfrm>
          <a:custGeom>
            <a:avLst/>
            <a:gdLst>
              <a:gd name="T0" fmla="*/ 48 w 144"/>
              <a:gd name="T1" fmla="*/ 0 h 176"/>
              <a:gd name="T2" fmla="*/ 32 w 144"/>
              <a:gd name="T3" fmla="*/ 20 h 176"/>
              <a:gd name="T4" fmla="*/ 40 w 144"/>
              <a:gd name="T5" fmla="*/ 20 h 176"/>
              <a:gd name="T6" fmla="*/ 48 w 144"/>
              <a:gd name="T7" fmla="*/ 8 h 176"/>
              <a:gd name="T8" fmla="*/ 136 w 144"/>
              <a:gd name="T9" fmla="*/ 16 h 176"/>
              <a:gd name="T10" fmla="*/ 128 w 144"/>
              <a:gd name="T11" fmla="*/ 136 h 176"/>
              <a:gd name="T12" fmla="*/ 120 w 144"/>
              <a:gd name="T13" fmla="*/ 140 h 176"/>
              <a:gd name="T14" fmla="*/ 128 w 144"/>
              <a:gd name="T15" fmla="*/ 144 h 176"/>
              <a:gd name="T16" fmla="*/ 144 w 144"/>
              <a:gd name="T17" fmla="*/ 16 h 176"/>
              <a:gd name="T18" fmla="*/ 44 w 144"/>
              <a:gd name="T19" fmla="*/ 128 h 176"/>
              <a:gd name="T20" fmla="*/ 24 w 144"/>
              <a:gd name="T21" fmla="*/ 132 h 176"/>
              <a:gd name="T22" fmla="*/ 44 w 144"/>
              <a:gd name="T23" fmla="*/ 136 h 176"/>
              <a:gd name="T24" fmla="*/ 44 w 144"/>
              <a:gd name="T25" fmla="*/ 128 h 176"/>
              <a:gd name="T26" fmla="*/ 28 w 144"/>
              <a:gd name="T27" fmla="*/ 144 h 176"/>
              <a:gd name="T28" fmla="*/ 28 w 144"/>
              <a:gd name="T29" fmla="*/ 152 h 176"/>
              <a:gd name="T30" fmla="*/ 40 w 144"/>
              <a:gd name="T31" fmla="*/ 148 h 176"/>
              <a:gd name="T32" fmla="*/ 96 w 144"/>
              <a:gd name="T33" fmla="*/ 32 h 176"/>
              <a:gd name="T34" fmla="*/ 0 w 144"/>
              <a:gd name="T35" fmla="*/ 48 h 176"/>
              <a:gd name="T36" fmla="*/ 16 w 144"/>
              <a:gd name="T37" fmla="*/ 176 h 176"/>
              <a:gd name="T38" fmla="*/ 112 w 144"/>
              <a:gd name="T39" fmla="*/ 160 h 176"/>
              <a:gd name="T40" fmla="*/ 96 w 144"/>
              <a:gd name="T41" fmla="*/ 32 h 176"/>
              <a:gd name="T42" fmla="*/ 96 w 144"/>
              <a:gd name="T43" fmla="*/ 168 h 176"/>
              <a:gd name="T44" fmla="*/ 8 w 144"/>
              <a:gd name="T45" fmla="*/ 160 h 176"/>
              <a:gd name="T46" fmla="*/ 45 w 144"/>
              <a:gd name="T47" fmla="*/ 72 h 176"/>
              <a:gd name="T48" fmla="*/ 67 w 144"/>
              <a:gd name="T49" fmla="*/ 72 h 176"/>
              <a:gd name="T50" fmla="*/ 104 w 144"/>
              <a:gd name="T51" fmla="*/ 160 h 176"/>
              <a:gd name="T52" fmla="*/ 56 w 144"/>
              <a:gd name="T53" fmla="*/ 64 h 176"/>
              <a:gd name="T54" fmla="*/ 56 w 144"/>
              <a:gd name="T55" fmla="*/ 72 h 176"/>
              <a:gd name="T56" fmla="*/ 104 w 144"/>
              <a:gd name="T57" fmla="*/ 50 h 176"/>
              <a:gd name="T58" fmla="*/ 56 w 144"/>
              <a:gd name="T59" fmla="*/ 56 h 176"/>
              <a:gd name="T60" fmla="*/ 8 w 144"/>
              <a:gd name="T61" fmla="*/ 50 h 176"/>
              <a:gd name="T62" fmla="*/ 16 w 144"/>
              <a:gd name="T63" fmla="*/ 40 h 176"/>
              <a:gd name="T64" fmla="*/ 104 w 144"/>
              <a:gd name="T6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4" h="176">
                <a:moveTo>
                  <a:pt x="128" y="0"/>
                </a:move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32" y="8"/>
                  <a:pt x="136" y="12"/>
                  <a:pt x="136" y="16"/>
                </a:cubicBezTo>
                <a:cubicBezTo>
                  <a:pt x="136" y="128"/>
                  <a:pt x="136" y="128"/>
                  <a:pt x="136" y="128"/>
                </a:cubicBezTo>
                <a:cubicBezTo>
                  <a:pt x="136" y="132"/>
                  <a:pt x="132" y="136"/>
                  <a:pt x="128" y="136"/>
                </a:cubicBezTo>
                <a:cubicBezTo>
                  <a:pt x="124" y="136"/>
                  <a:pt x="124" y="136"/>
                  <a:pt x="124" y="136"/>
                </a:cubicBezTo>
                <a:cubicBezTo>
                  <a:pt x="122" y="136"/>
                  <a:pt x="120" y="138"/>
                  <a:pt x="120" y="140"/>
                </a:cubicBezTo>
                <a:cubicBezTo>
                  <a:pt x="120" y="142"/>
                  <a:pt x="122" y="144"/>
                  <a:pt x="124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37" y="144"/>
                  <a:pt x="144" y="137"/>
                  <a:pt x="144" y="128"/>
                </a:cubicBezTo>
                <a:cubicBezTo>
                  <a:pt x="144" y="16"/>
                  <a:pt x="144" y="16"/>
                  <a:pt x="144" y="16"/>
                </a:cubicBezTo>
                <a:cubicBezTo>
                  <a:pt x="144" y="7"/>
                  <a:pt x="137" y="0"/>
                  <a:pt x="128" y="0"/>
                </a:cubicBezTo>
                <a:close/>
                <a:moveTo>
                  <a:pt x="44" y="128"/>
                </a:moveTo>
                <a:cubicBezTo>
                  <a:pt x="28" y="128"/>
                  <a:pt x="28" y="128"/>
                  <a:pt x="28" y="128"/>
                </a:cubicBezTo>
                <a:cubicBezTo>
                  <a:pt x="26" y="128"/>
                  <a:pt x="24" y="130"/>
                  <a:pt x="24" y="132"/>
                </a:cubicBezTo>
                <a:cubicBezTo>
                  <a:pt x="24" y="134"/>
                  <a:pt x="26" y="136"/>
                  <a:pt x="28" y="136"/>
                </a:cubicBezTo>
                <a:cubicBezTo>
                  <a:pt x="44" y="136"/>
                  <a:pt x="44" y="136"/>
                  <a:pt x="44" y="136"/>
                </a:cubicBezTo>
                <a:cubicBezTo>
                  <a:pt x="46" y="136"/>
                  <a:pt x="48" y="134"/>
                  <a:pt x="48" y="132"/>
                </a:cubicBezTo>
                <a:cubicBezTo>
                  <a:pt x="48" y="130"/>
                  <a:pt x="46" y="128"/>
                  <a:pt x="44" y="128"/>
                </a:cubicBezTo>
                <a:close/>
                <a:moveTo>
                  <a:pt x="36" y="144"/>
                </a:moveTo>
                <a:cubicBezTo>
                  <a:pt x="28" y="144"/>
                  <a:pt x="28" y="144"/>
                  <a:pt x="28" y="144"/>
                </a:cubicBezTo>
                <a:cubicBezTo>
                  <a:pt x="26" y="144"/>
                  <a:pt x="24" y="146"/>
                  <a:pt x="24" y="148"/>
                </a:cubicBezTo>
                <a:cubicBezTo>
                  <a:pt x="24" y="150"/>
                  <a:pt x="26" y="152"/>
                  <a:pt x="28" y="152"/>
                </a:cubicBezTo>
                <a:cubicBezTo>
                  <a:pt x="36" y="152"/>
                  <a:pt x="36" y="152"/>
                  <a:pt x="36" y="152"/>
                </a:cubicBezTo>
                <a:cubicBezTo>
                  <a:pt x="38" y="152"/>
                  <a:pt x="40" y="150"/>
                  <a:pt x="40" y="148"/>
                </a:cubicBezTo>
                <a:cubicBezTo>
                  <a:pt x="40" y="146"/>
                  <a:pt x="38" y="144"/>
                  <a:pt x="36" y="144"/>
                </a:cubicBezTo>
                <a:close/>
                <a:moveTo>
                  <a:pt x="96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96" y="176"/>
                  <a:pt x="96" y="176"/>
                  <a:pt x="96" y="176"/>
                </a:cubicBezTo>
                <a:cubicBezTo>
                  <a:pt x="105" y="176"/>
                  <a:pt x="112" y="169"/>
                  <a:pt x="112" y="160"/>
                </a:cubicBezTo>
                <a:cubicBezTo>
                  <a:pt x="112" y="48"/>
                  <a:pt x="112" y="48"/>
                  <a:pt x="112" y="48"/>
                </a:cubicBezTo>
                <a:cubicBezTo>
                  <a:pt x="112" y="39"/>
                  <a:pt x="105" y="32"/>
                  <a:pt x="96" y="32"/>
                </a:cubicBezTo>
                <a:close/>
                <a:moveTo>
                  <a:pt x="104" y="160"/>
                </a:moveTo>
                <a:cubicBezTo>
                  <a:pt x="104" y="164"/>
                  <a:pt x="100" y="168"/>
                  <a:pt x="96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60"/>
                  <a:pt x="8" y="60"/>
                  <a:pt x="8" y="60"/>
                </a:cubicBezTo>
                <a:cubicBezTo>
                  <a:pt x="18" y="67"/>
                  <a:pt x="29" y="71"/>
                  <a:pt x="45" y="72"/>
                </a:cubicBezTo>
                <a:cubicBezTo>
                  <a:pt x="46" y="76"/>
                  <a:pt x="51" y="80"/>
                  <a:pt x="56" y="80"/>
                </a:cubicBezTo>
                <a:cubicBezTo>
                  <a:pt x="61" y="80"/>
                  <a:pt x="66" y="76"/>
                  <a:pt x="67" y="72"/>
                </a:cubicBezTo>
                <a:cubicBezTo>
                  <a:pt x="83" y="71"/>
                  <a:pt x="94" y="67"/>
                  <a:pt x="104" y="60"/>
                </a:cubicBezTo>
                <a:lnTo>
                  <a:pt x="104" y="160"/>
                </a:lnTo>
                <a:close/>
                <a:moveTo>
                  <a:pt x="52" y="68"/>
                </a:moveTo>
                <a:cubicBezTo>
                  <a:pt x="52" y="66"/>
                  <a:pt x="54" y="64"/>
                  <a:pt x="56" y="64"/>
                </a:cubicBezTo>
                <a:cubicBezTo>
                  <a:pt x="58" y="64"/>
                  <a:pt x="60" y="66"/>
                  <a:pt x="60" y="68"/>
                </a:cubicBezTo>
                <a:cubicBezTo>
                  <a:pt x="60" y="70"/>
                  <a:pt x="58" y="72"/>
                  <a:pt x="56" y="72"/>
                </a:cubicBezTo>
                <a:cubicBezTo>
                  <a:pt x="54" y="72"/>
                  <a:pt x="52" y="70"/>
                  <a:pt x="52" y="68"/>
                </a:cubicBezTo>
                <a:close/>
                <a:moveTo>
                  <a:pt x="104" y="50"/>
                </a:moveTo>
                <a:cubicBezTo>
                  <a:pt x="96" y="58"/>
                  <a:pt x="85" y="62"/>
                  <a:pt x="67" y="64"/>
                </a:cubicBezTo>
                <a:cubicBezTo>
                  <a:pt x="65" y="59"/>
                  <a:pt x="61" y="56"/>
                  <a:pt x="56" y="56"/>
                </a:cubicBezTo>
                <a:cubicBezTo>
                  <a:pt x="51" y="56"/>
                  <a:pt x="47" y="59"/>
                  <a:pt x="45" y="64"/>
                </a:cubicBezTo>
                <a:cubicBezTo>
                  <a:pt x="27" y="62"/>
                  <a:pt x="16" y="58"/>
                  <a:pt x="8" y="50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100" y="40"/>
                  <a:pt x="104" y="44"/>
                  <a:pt x="104" y="48"/>
                </a:cubicBezTo>
                <a:lnTo>
                  <a:pt x="104" y="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5" name="Freeform 522"/>
          <p:cNvSpPr>
            <a:spLocks noEditPoints="1"/>
          </p:cNvSpPr>
          <p:nvPr/>
        </p:nvSpPr>
        <p:spPr bwMode="auto">
          <a:xfrm>
            <a:off x="3460170" y="1741034"/>
            <a:ext cx="493406" cy="493406"/>
          </a:xfrm>
          <a:custGeom>
            <a:avLst/>
            <a:gdLst>
              <a:gd name="T0" fmla="*/ 39 w 176"/>
              <a:gd name="T1" fmla="*/ 119 h 176"/>
              <a:gd name="T2" fmla="*/ 43 w 176"/>
              <a:gd name="T3" fmla="*/ 115 h 176"/>
              <a:gd name="T4" fmla="*/ 44 w 176"/>
              <a:gd name="T5" fmla="*/ 112 h 176"/>
              <a:gd name="T6" fmla="*/ 40 w 176"/>
              <a:gd name="T7" fmla="*/ 108 h 176"/>
              <a:gd name="T8" fmla="*/ 37 w 176"/>
              <a:gd name="T9" fmla="*/ 109 h 176"/>
              <a:gd name="T10" fmla="*/ 33 w 176"/>
              <a:gd name="T11" fmla="*/ 113 h 176"/>
              <a:gd name="T12" fmla="*/ 32 w 176"/>
              <a:gd name="T13" fmla="*/ 116 h 176"/>
              <a:gd name="T14" fmla="*/ 36 w 176"/>
              <a:gd name="T15" fmla="*/ 120 h 176"/>
              <a:gd name="T16" fmla="*/ 39 w 176"/>
              <a:gd name="T17" fmla="*/ 119 h 176"/>
              <a:gd name="T18" fmla="*/ 64 w 176"/>
              <a:gd name="T19" fmla="*/ 116 h 176"/>
              <a:gd name="T20" fmla="*/ 60 w 176"/>
              <a:gd name="T21" fmla="*/ 112 h 176"/>
              <a:gd name="T22" fmla="*/ 57 w 176"/>
              <a:gd name="T23" fmla="*/ 113 h 176"/>
              <a:gd name="T24" fmla="*/ 17 w 176"/>
              <a:gd name="T25" fmla="*/ 153 h 176"/>
              <a:gd name="T26" fmla="*/ 16 w 176"/>
              <a:gd name="T27" fmla="*/ 156 h 176"/>
              <a:gd name="T28" fmla="*/ 20 w 176"/>
              <a:gd name="T29" fmla="*/ 160 h 176"/>
              <a:gd name="T30" fmla="*/ 23 w 176"/>
              <a:gd name="T31" fmla="*/ 159 h 176"/>
              <a:gd name="T32" fmla="*/ 63 w 176"/>
              <a:gd name="T33" fmla="*/ 119 h 176"/>
              <a:gd name="T34" fmla="*/ 64 w 176"/>
              <a:gd name="T35" fmla="*/ 116 h 176"/>
              <a:gd name="T36" fmla="*/ 64 w 176"/>
              <a:gd name="T37" fmla="*/ 132 h 176"/>
              <a:gd name="T38" fmla="*/ 61 w 176"/>
              <a:gd name="T39" fmla="*/ 133 h 176"/>
              <a:gd name="T40" fmla="*/ 49 w 176"/>
              <a:gd name="T41" fmla="*/ 145 h 176"/>
              <a:gd name="T42" fmla="*/ 48 w 176"/>
              <a:gd name="T43" fmla="*/ 148 h 176"/>
              <a:gd name="T44" fmla="*/ 52 w 176"/>
              <a:gd name="T45" fmla="*/ 152 h 176"/>
              <a:gd name="T46" fmla="*/ 55 w 176"/>
              <a:gd name="T47" fmla="*/ 151 h 176"/>
              <a:gd name="T48" fmla="*/ 67 w 176"/>
              <a:gd name="T49" fmla="*/ 139 h 176"/>
              <a:gd name="T50" fmla="*/ 68 w 176"/>
              <a:gd name="T51" fmla="*/ 136 h 176"/>
              <a:gd name="T52" fmla="*/ 64 w 176"/>
              <a:gd name="T53" fmla="*/ 132 h 176"/>
              <a:gd name="T54" fmla="*/ 176 w 176"/>
              <a:gd name="T55" fmla="*/ 4 h 176"/>
              <a:gd name="T56" fmla="*/ 172 w 176"/>
              <a:gd name="T57" fmla="*/ 0 h 176"/>
              <a:gd name="T58" fmla="*/ 170 w 176"/>
              <a:gd name="T59" fmla="*/ 0 h 176"/>
              <a:gd name="T60" fmla="*/ 170 w 176"/>
              <a:gd name="T61" fmla="*/ 0 h 176"/>
              <a:gd name="T62" fmla="*/ 2 w 176"/>
              <a:gd name="T63" fmla="*/ 72 h 176"/>
              <a:gd name="T64" fmla="*/ 2 w 176"/>
              <a:gd name="T65" fmla="*/ 72 h 176"/>
              <a:gd name="T66" fmla="*/ 2 w 176"/>
              <a:gd name="T67" fmla="*/ 72 h 176"/>
              <a:gd name="T68" fmla="*/ 2 w 176"/>
              <a:gd name="T69" fmla="*/ 72 h 176"/>
              <a:gd name="T70" fmla="*/ 0 w 176"/>
              <a:gd name="T71" fmla="*/ 76 h 176"/>
              <a:gd name="T72" fmla="*/ 3 w 176"/>
              <a:gd name="T73" fmla="*/ 80 h 176"/>
              <a:gd name="T74" fmla="*/ 3 w 176"/>
              <a:gd name="T75" fmla="*/ 80 h 176"/>
              <a:gd name="T76" fmla="*/ 69 w 176"/>
              <a:gd name="T77" fmla="*/ 107 h 176"/>
              <a:gd name="T78" fmla="*/ 96 w 176"/>
              <a:gd name="T79" fmla="*/ 173 h 176"/>
              <a:gd name="T80" fmla="*/ 96 w 176"/>
              <a:gd name="T81" fmla="*/ 173 h 176"/>
              <a:gd name="T82" fmla="*/ 100 w 176"/>
              <a:gd name="T83" fmla="*/ 176 h 176"/>
              <a:gd name="T84" fmla="*/ 104 w 176"/>
              <a:gd name="T85" fmla="*/ 174 h 176"/>
              <a:gd name="T86" fmla="*/ 104 w 176"/>
              <a:gd name="T87" fmla="*/ 174 h 176"/>
              <a:gd name="T88" fmla="*/ 104 w 176"/>
              <a:gd name="T89" fmla="*/ 174 h 176"/>
              <a:gd name="T90" fmla="*/ 104 w 176"/>
              <a:gd name="T91" fmla="*/ 174 h 176"/>
              <a:gd name="T92" fmla="*/ 176 w 176"/>
              <a:gd name="T93" fmla="*/ 6 h 176"/>
              <a:gd name="T94" fmla="*/ 176 w 176"/>
              <a:gd name="T95" fmla="*/ 6 h 176"/>
              <a:gd name="T96" fmla="*/ 176 w 176"/>
              <a:gd name="T97" fmla="*/ 4 h 176"/>
              <a:gd name="T98" fmla="*/ 14 w 176"/>
              <a:gd name="T99" fmla="*/ 76 h 176"/>
              <a:gd name="T100" fmla="*/ 154 w 176"/>
              <a:gd name="T101" fmla="*/ 16 h 176"/>
              <a:gd name="T102" fmla="*/ 71 w 176"/>
              <a:gd name="T103" fmla="*/ 99 h 176"/>
              <a:gd name="T104" fmla="*/ 14 w 176"/>
              <a:gd name="T105" fmla="*/ 76 h 176"/>
              <a:gd name="T106" fmla="*/ 100 w 176"/>
              <a:gd name="T107" fmla="*/ 162 h 176"/>
              <a:gd name="T108" fmla="*/ 77 w 176"/>
              <a:gd name="T109" fmla="*/ 105 h 176"/>
              <a:gd name="T110" fmla="*/ 160 w 176"/>
              <a:gd name="T111" fmla="*/ 22 h 176"/>
              <a:gd name="T112" fmla="*/ 100 w 176"/>
              <a:gd name="T113" fmla="*/ 16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76">
                <a:moveTo>
                  <a:pt x="39" y="119"/>
                </a:moveTo>
                <a:cubicBezTo>
                  <a:pt x="43" y="115"/>
                  <a:pt x="43" y="115"/>
                  <a:pt x="43" y="115"/>
                </a:cubicBezTo>
                <a:cubicBezTo>
                  <a:pt x="44" y="114"/>
                  <a:pt x="44" y="113"/>
                  <a:pt x="44" y="112"/>
                </a:cubicBezTo>
                <a:cubicBezTo>
                  <a:pt x="44" y="110"/>
                  <a:pt x="42" y="108"/>
                  <a:pt x="40" y="108"/>
                </a:cubicBezTo>
                <a:cubicBezTo>
                  <a:pt x="39" y="108"/>
                  <a:pt x="38" y="108"/>
                  <a:pt x="37" y="109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2" y="114"/>
                  <a:pt x="32" y="115"/>
                  <a:pt x="32" y="116"/>
                </a:cubicBezTo>
                <a:cubicBezTo>
                  <a:pt x="32" y="118"/>
                  <a:pt x="34" y="120"/>
                  <a:pt x="36" y="120"/>
                </a:cubicBezTo>
                <a:cubicBezTo>
                  <a:pt x="37" y="120"/>
                  <a:pt x="38" y="120"/>
                  <a:pt x="39" y="119"/>
                </a:cubicBezTo>
                <a:close/>
                <a:moveTo>
                  <a:pt x="64" y="116"/>
                </a:moveTo>
                <a:cubicBezTo>
                  <a:pt x="64" y="114"/>
                  <a:pt x="62" y="112"/>
                  <a:pt x="60" y="112"/>
                </a:cubicBezTo>
                <a:cubicBezTo>
                  <a:pt x="59" y="112"/>
                  <a:pt x="58" y="112"/>
                  <a:pt x="57" y="113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6" y="154"/>
                  <a:pt x="16" y="155"/>
                  <a:pt x="16" y="156"/>
                </a:cubicBezTo>
                <a:cubicBezTo>
                  <a:pt x="16" y="158"/>
                  <a:pt x="18" y="160"/>
                  <a:pt x="20" y="160"/>
                </a:cubicBezTo>
                <a:cubicBezTo>
                  <a:pt x="21" y="160"/>
                  <a:pt x="22" y="160"/>
                  <a:pt x="23" y="159"/>
                </a:cubicBezTo>
                <a:cubicBezTo>
                  <a:pt x="63" y="119"/>
                  <a:pt x="63" y="119"/>
                  <a:pt x="63" y="119"/>
                </a:cubicBezTo>
                <a:cubicBezTo>
                  <a:pt x="64" y="118"/>
                  <a:pt x="64" y="117"/>
                  <a:pt x="64" y="116"/>
                </a:cubicBezTo>
                <a:close/>
                <a:moveTo>
                  <a:pt x="64" y="132"/>
                </a:moveTo>
                <a:cubicBezTo>
                  <a:pt x="63" y="132"/>
                  <a:pt x="62" y="132"/>
                  <a:pt x="61" y="133"/>
                </a:cubicBezTo>
                <a:cubicBezTo>
                  <a:pt x="49" y="145"/>
                  <a:pt x="49" y="145"/>
                  <a:pt x="49" y="145"/>
                </a:cubicBezTo>
                <a:cubicBezTo>
                  <a:pt x="48" y="146"/>
                  <a:pt x="48" y="147"/>
                  <a:pt x="48" y="148"/>
                </a:cubicBezTo>
                <a:cubicBezTo>
                  <a:pt x="48" y="150"/>
                  <a:pt x="50" y="152"/>
                  <a:pt x="52" y="152"/>
                </a:cubicBezTo>
                <a:cubicBezTo>
                  <a:pt x="53" y="152"/>
                  <a:pt x="54" y="152"/>
                  <a:pt x="55" y="151"/>
                </a:cubicBezTo>
                <a:cubicBezTo>
                  <a:pt x="67" y="139"/>
                  <a:pt x="67" y="139"/>
                  <a:pt x="67" y="139"/>
                </a:cubicBezTo>
                <a:cubicBezTo>
                  <a:pt x="68" y="138"/>
                  <a:pt x="68" y="137"/>
                  <a:pt x="68" y="136"/>
                </a:cubicBezTo>
                <a:cubicBezTo>
                  <a:pt x="68" y="134"/>
                  <a:pt x="66" y="132"/>
                  <a:pt x="64" y="132"/>
                </a:cubicBezTo>
                <a:close/>
                <a:moveTo>
                  <a:pt x="176" y="4"/>
                </a:moveTo>
                <a:cubicBezTo>
                  <a:pt x="176" y="2"/>
                  <a:pt x="174" y="0"/>
                  <a:pt x="172" y="0"/>
                </a:cubicBezTo>
                <a:cubicBezTo>
                  <a:pt x="171" y="0"/>
                  <a:pt x="171" y="0"/>
                  <a:pt x="170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" y="72"/>
                  <a:pt x="2" y="72"/>
                  <a:pt x="2" y="72"/>
                </a:cubicBezTo>
                <a:cubicBezTo>
                  <a:pt x="2" y="72"/>
                  <a:pt x="2" y="72"/>
                  <a:pt x="2" y="72"/>
                </a:cubicBezTo>
                <a:cubicBezTo>
                  <a:pt x="2" y="72"/>
                  <a:pt x="2" y="72"/>
                  <a:pt x="2" y="72"/>
                </a:cubicBezTo>
                <a:cubicBezTo>
                  <a:pt x="2" y="72"/>
                  <a:pt x="2" y="72"/>
                  <a:pt x="2" y="72"/>
                </a:cubicBezTo>
                <a:cubicBezTo>
                  <a:pt x="1" y="73"/>
                  <a:pt x="0" y="74"/>
                  <a:pt x="0" y="76"/>
                </a:cubicBezTo>
                <a:cubicBezTo>
                  <a:pt x="0" y="78"/>
                  <a:pt x="1" y="79"/>
                  <a:pt x="3" y="80"/>
                </a:cubicBezTo>
                <a:cubicBezTo>
                  <a:pt x="3" y="80"/>
                  <a:pt x="3" y="80"/>
                  <a:pt x="3" y="8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96" y="173"/>
                  <a:pt x="96" y="173"/>
                  <a:pt x="96" y="173"/>
                </a:cubicBezTo>
                <a:cubicBezTo>
                  <a:pt x="96" y="173"/>
                  <a:pt x="96" y="173"/>
                  <a:pt x="96" y="173"/>
                </a:cubicBezTo>
                <a:cubicBezTo>
                  <a:pt x="97" y="175"/>
                  <a:pt x="98" y="176"/>
                  <a:pt x="100" y="176"/>
                </a:cubicBezTo>
                <a:cubicBezTo>
                  <a:pt x="102" y="176"/>
                  <a:pt x="103" y="175"/>
                  <a:pt x="104" y="174"/>
                </a:cubicBezTo>
                <a:cubicBezTo>
                  <a:pt x="104" y="174"/>
                  <a:pt x="104" y="174"/>
                  <a:pt x="104" y="174"/>
                </a:cubicBezTo>
                <a:cubicBezTo>
                  <a:pt x="104" y="174"/>
                  <a:pt x="104" y="174"/>
                  <a:pt x="104" y="174"/>
                </a:cubicBezTo>
                <a:cubicBezTo>
                  <a:pt x="104" y="174"/>
                  <a:pt x="104" y="174"/>
                  <a:pt x="104" y="174"/>
                </a:cubicBezTo>
                <a:cubicBezTo>
                  <a:pt x="176" y="6"/>
                  <a:pt x="176" y="6"/>
                  <a:pt x="176" y="6"/>
                </a:cubicBezTo>
                <a:cubicBezTo>
                  <a:pt x="176" y="6"/>
                  <a:pt x="176" y="6"/>
                  <a:pt x="176" y="6"/>
                </a:cubicBezTo>
                <a:cubicBezTo>
                  <a:pt x="176" y="5"/>
                  <a:pt x="176" y="5"/>
                  <a:pt x="176" y="4"/>
                </a:cubicBezTo>
                <a:close/>
                <a:moveTo>
                  <a:pt x="14" y="76"/>
                </a:moveTo>
                <a:cubicBezTo>
                  <a:pt x="154" y="16"/>
                  <a:pt x="154" y="16"/>
                  <a:pt x="154" y="16"/>
                </a:cubicBezTo>
                <a:cubicBezTo>
                  <a:pt x="71" y="99"/>
                  <a:pt x="71" y="99"/>
                  <a:pt x="71" y="99"/>
                </a:cubicBezTo>
                <a:lnTo>
                  <a:pt x="14" y="76"/>
                </a:lnTo>
                <a:close/>
                <a:moveTo>
                  <a:pt x="100" y="162"/>
                </a:moveTo>
                <a:cubicBezTo>
                  <a:pt x="77" y="105"/>
                  <a:pt x="77" y="105"/>
                  <a:pt x="77" y="105"/>
                </a:cubicBezTo>
                <a:cubicBezTo>
                  <a:pt x="160" y="22"/>
                  <a:pt x="160" y="22"/>
                  <a:pt x="160" y="22"/>
                </a:cubicBezTo>
                <a:lnTo>
                  <a:pt x="100" y="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6" name="Freeform 523"/>
          <p:cNvSpPr>
            <a:spLocks noEditPoints="1"/>
          </p:cNvSpPr>
          <p:nvPr/>
        </p:nvSpPr>
        <p:spPr bwMode="auto">
          <a:xfrm>
            <a:off x="4408034" y="1767002"/>
            <a:ext cx="506394" cy="454456"/>
          </a:xfrm>
          <a:custGeom>
            <a:avLst/>
            <a:gdLst>
              <a:gd name="T0" fmla="*/ 172 w 176"/>
              <a:gd name="T1" fmla="*/ 136 h 160"/>
              <a:gd name="T2" fmla="*/ 96 w 176"/>
              <a:gd name="T3" fmla="*/ 136 h 160"/>
              <a:gd name="T4" fmla="*/ 76 w 176"/>
              <a:gd name="T5" fmla="*/ 120 h 160"/>
              <a:gd name="T6" fmla="*/ 56 w 176"/>
              <a:gd name="T7" fmla="*/ 136 h 160"/>
              <a:gd name="T8" fmla="*/ 4 w 176"/>
              <a:gd name="T9" fmla="*/ 136 h 160"/>
              <a:gd name="T10" fmla="*/ 0 w 176"/>
              <a:gd name="T11" fmla="*/ 140 h 160"/>
              <a:gd name="T12" fmla="*/ 4 w 176"/>
              <a:gd name="T13" fmla="*/ 144 h 160"/>
              <a:gd name="T14" fmla="*/ 56 w 176"/>
              <a:gd name="T15" fmla="*/ 144 h 160"/>
              <a:gd name="T16" fmla="*/ 76 w 176"/>
              <a:gd name="T17" fmla="*/ 160 h 160"/>
              <a:gd name="T18" fmla="*/ 96 w 176"/>
              <a:gd name="T19" fmla="*/ 144 h 160"/>
              <a:gd name="T20" fmla="*/ 172 w 176"/>
              <a:gd name="T21" fmla="*/ 144 h 160"/>
              <a:gd name="T22" fmla="*/ 176 w 176"/>
              <a:gd name="T23" fmla="*/ 140 h 160"/>
              <a:gd name="T24" fmla="*/ 172 w 176"/>
              <a:gd name="T25" fmla="*/ 136 h 160"/>
              <a:gd name="T26" fmla="*/ 76 w 176"/>
              <a:gd name="T27" fmla="*/ 152 h 160"/>
              <a:gd name="T28" fmla="*/ 64 w 176"/>
              <a:gd name="T29" fmla="*/ 140 h 160"/>
              <a:gd name="T30" fmla="*/ 76 w 176"/>
              <a:gd name="T31" fmla="*/ 128 h 160"/>
              <a:gd name="T32" fmla="*/ 88 w 176"/>
              <a:gd name="T33" fmla="*/ 140 h 160"/>
              <a:gd name="T34" fmla="*/ 76 w 176"/>
              <a:gd name="T35" fmla="*/ 152 h 160"/>
              <a:gd name="T36" fmla="*/ 4 w 176"/>
              <a:gd name="T37" fmla="*/ 24 h 160"/>
              <a:gd name="T38" fmla="*/ 24 w 176"/>
              <a:gd name="T39" fmla="*/ 24 h 160"/>
              <a:gd name="T40" fmla="*/ 44 w 176"/>
              <a:gd name="T41" fmla="*/ 40 h 160"/>
              <a:gd name="T42" fmla="*/ 64 w 176"/>
              <a:gd name="T43" fmla="*/ 24 h 160"/>
              <a:gd name="T44" fmla="*/ 172 w 176"/>
              <a:gd name="T45" fmla="*/ 24 h 160"/>
              <a:gd name="T46" fmla="*/ 176 w 176"/>
              <a:gd name="T47" fmla="*/ 20 h 160"/>
              <a:gd name="T48" fmla="*/ 172 w 176"/>
              <a:gd name="T49" fmla="*/ 16 h 160"/>
              <a:gd name="T50" fmla="*/ 64 w 176"/>
              <a:gd name="T51" fmla="*/ 16 h 160"/>
              <a:gd name="T52" fmla="*/ 44 w 176"/>
              <a:gd name="T53" fmla="*/ 0 h 160"/>
              <a:gd name="T54" fmla="*/ 24 w 176"/>
              <a:gd name="T55" fmla="*/ 16 h 160"/>
              <a:gd name="T56" fmla="*/ 4 w 176"/>
              <a:gd name="T57" fmla="*/ 16 h 160"/>
              <a:gd name="T58" fmla="*/ 0 w 176"/>
              <a:gd name="T59" fmla="*/ 20 h 160"/>
              <a:gd name="T60" fmla="*/ 4 w 176"/>
              <a:gd name="T61" fmla="*/ 24 h 160"/>
              <a:gd name="T62" fmla="*/ 44 w 176"/>
              <a:gd name="T63" fmla="*/ 8 h 160"/>
              <a:gd name="T64" fmla="*/ 56 w 176"/>
              <a:gd name="T65" fmla="*/ 20 h 160"/>
              <a:gd name="T66" fmla="*/ 44 w 176"/>
              <a:gd name="T67" fmla="*/ 32 h 160"/>
              <a:gd name="T68" fmla="*/ 32 w 176"/>
              <a:gd name="T69" fmla="*/ 20 h 160"/>
              <a:gd name="T70" fmla="*/ 44 w 176"/>
              <a:gd name="T71" fmla="*/ 8 h 160"/>
              <a:gd name="T72" fmla="*/ 172 w 176"/>
              <a:gd name="T73" fmla="*/ 76 h 160"/>
              <a:gd name="T74" fmla="*/ 160 w 176"/>
              <a:gd name="T75" fmla="*/ 76 h 160"/>
              <a:gd name="T76" fmla="*/ 140 w 176"/>
              <a:gd name="T77" fmla="*/ 60 h 160"/>
              <a:gd name="T78" fmla="*/ 120 w 176"/>
              <a:gd name="T79" fmla="*/ 76 h 160"/>
              <a:gd name="T80" fmla="*/ 4 w 176"/>
              <a:gd name="T81" fmla="*/ 76 h 160"/>
              <a:gd name="T82" fmla="*/ 0 w 176"/>
              <a:gd name="T83" fmla="*/ 80 h 160"/>
              <a:gd name="T84" fmla="*/ 4 w 176"/>
              <a:gd name="T85" fmla="*/ 84 h 160"/>
              <a:gd name="T86" fmla="*/ 120 w 176"/>
              <a:gd name="T87" fmla="*/ 84 h 160"/>
              <a:gd name="T88" fmla="*/ 140 w 176"/>
              <a:gd name="T89" fmla="*/ 100 h 160"/>
              <a:gd name="T90" fmla="*/ 160 w 176"/>
              <a:gd name="T91" fmla="*/ 84 h 160"/>
              <a:gd name="T92" fmla="*/ 172 w 176"/>
              <a:gd name="T93" fmla="*/ 84 h 160"/>
              <a:gd name="T94" fmla="*/ 176 w 176"/>
              <a:gd name="T95" fmla="*/ 80 h 160"/>
              <a:gd name="T96" fmla="*/ 172 w 176"/>
              <a:gd name="T97" fmla="*/ 76 h 160"/>
              <a:gd name="T98" fmla="*/ 140 w 176"/>
              <a:gd name="T99" fmla="*/ 92 h 160"/>
              <a:gd name="T100" fmla="*/ 128 w 176"/>
              <a:gd name="T101" fmla="*/ 80 h 160"/>
              <a:gd name="T102" fmla="*/ 140 w 176"/>
              <a:gd name="T103" fmla="*/ 68 h 160"/>
              <a:gd name="T104" fmla="*/ 152 w 176"/>
              <a:gd name="T105" fmla="*/ 80 h 160"/>
              <a:gd name="T106" fmla="*/ 140 w 176"/>
              <a:gd name="T107" fmla="*/ 9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60">
                <a:moveTo>
                  <a:pt x="172" y="136"/>
                </a:moveTo>
                <a:cubicBezTo>
                  <a:pt x="96" y="136"/>
                  <a:pt x="96" y="136"/>
                  <a:pt x="96" y="136"/>
                </a:cubicBezTo>
                <a:cubicBezTo>
                  <a:pt x="94" y="127"/>
                  <a:pt x="86" y="120"/>
                  <a:pt x="76" y="120"/>
                </a:cubicBezTo>
                <a:cubicBezTo>
                  <a:pt x="66" y="120"/>
                  <a:pt x="58" y="127"/>
                  <a:pt x="56" y="136"/>
                </a:cubicBezTo>
                <a:cubicBezTo>
                  <a:pt x="4" y="136"/>
                  <a:pt x="4" y="136"/>
                  <a:pt x="4" y="136"/>
                </a:cubicBezTo>
                <a:cubicBezTo>
                  <a:pt x="2" y="136"/>
                  <a:pt x="0" y="138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58" y="153"/>
                  <a:pt x="66" y="160"/>
                  <a:pt x="76" y="160"/>
                </a:cubicBezTo>
                <a:cubicBezTo>
                  <a:pt x="86" y="160"/>
                  <a:pt x="94" y="153"/>
                  <a:pt x="96" y="144"/>
                </a:cubicBezTo>
                <a:cubicBezTo>
                  <a:pt x="172" y="144"/>
                  <a:pt x="172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138"/>
                  <a:pt x="174" y="136"/>
                  <a:pt x="172" y="136"/>
                </a:cubicBezTo>
                <a:close/>
                <a:moveTo>
                  <a:pt x="76" y="152"/>
                </a:moveTo>
                <a:cubicBezTo>
                  <a:pt x="69" y="152"/>
                  <a:pt x="64" y="147"/>
                  <a:pt x="64" y="140"/>
                </a:cubicBezTo>
                <a:cubicBezTo>
                  <a:pt x="64" y="133"/>
                  <a:pt x="69" y="128"/>
                  <a:pt x="76" y="128"/>
                </a:cubicBezTo>
                <a:cubicBezTo>
                  <a:pt x="83" y="128"/>
                  <a:pt x="88" y="133"/>
                  <a:pt x="88" y="140"/>
                </a:cubicBezTo>
                <a:cubicBezTo>
                  <a:pt x="88" y="147"/>
                  <a:pt x="83" y="152"/>
                  <a:pt x="76" y="152"/>
                </a:cubicBezTo>
                <a:close/>
                <a:moveTo>
                  <a:pt x="4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6" y="33"/>
                  <a:pt x="34" y="40"/>
                  <a:pt x="44" y="40"/>
                </a:cubicBezTo>
                <a:cubicBezTo>
                  <a:pt x="54" y="40"/>
                  <a:pt x="62" y="33"/>
                  <a:pt x="64" y="24"/>
                </a:cubicBezTo>
                <a:cubicBezTo>
                  <a:pt x="172" y="24"/>
                  <a:pt x="172" y="24"/>
                  <a:pt x="172" y="24"/>
                </a:cubicBezTo>
                <a:cubicBezTo>
                  <a:pt x="174" y="24"/>
                  <a:pt x="176" y="22"/>
                  <a:pt x="176" y="20"/>
                </a:cubicBezTo>
                <a:cubicBezTo>
                  <a:pt x="176" y="18"/>
                  <a:pt x="174" y="16"/>
                  <a:pt x="172" y="16"/>
                </a:cubicBezTo>
                <a:cubicBezTo>
                  <a:pt x="64" y="16"/>
                  <a:pt x="64" y="16"/>
                  <a:pt x="64" y="16"/>
                </a:cubicBezTo>
                <a:cubicBezTo>
                  <a:pt x="62" y="7"/>
                  <a:pt x="54" y="0"/>
                  <a:pt x="44" y="0"/>
                </a:cubicBezTo>
                <a:cubicBezTo>
                  <a:pt x="34" y="0"/>
                  <a:pt x="26" y="7"/>
                  <a:pt x="24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2" y="16"/>
                  <a:pt x="0" y="18"/>
                  <a:pt x="0" y="20"/>
                </a:cubicBezTo>
                <a:cubicBezTo>
                  <a:pt x="0" y="22"/>
                  <a:pt x="2" y="24"/>
                  <a:pt x="4" y="24"/>
                </a:cubicBezTo>
                <a:close/>
                <a:moveTo>
                  <a:pt x="44" y="8"/>
                </a:moveTo>
                <a:cubicBezTo>
                  <a:pt x="51" y="8"/>
                  <a:pt x="56" y="13"/>
                  <a:pt x="56" y="20"/>
                </a:cubicBezTo>
                <a:cubicBezTo>
                  <a:pt x="56" y="27"/>
                  <a:pt x="51" y="32"/>
                  <a:pt x="44" y="32"/>
                </a:cubicBezTo>
                <a:cubicBezTo>
                  <a:pt x="37" y="32"/>
                  <a:pt x="32" y="27"/>
                  <a:pt x="32" y="20"/>
                </a:cubicBezTo>
                <a:cubicBezTo>
                  <a:pt x="32" y="13"/>
                  <a:pt x="37" y="8"/>
                  <a:pt x="44" y="8"/>
                </a:cubicBezTo>
                <a:close/>
                <a:moveTo>
                  <a:pt x="172" y="76"/>
                </a:moveTo>
                <a:cubicBezTo>
                  <a:pt x="160" y="76"/>
                  <a:pt x="160" y="76"/>
                  <a:pt x="160" y="76"/>
                </a:cubicBezTo>
                <a:cubicBezTo>
                  <a:pt x="158" y="67"/>
                  <a:pt x="150" y="60"/>
                  <a:pt x="140" y="60"/>
                </a:cubicBezTo>
                <a:cubicBezTo>
                  <a:pt x="130" y="60"/>
                  <a:pt x="122" y="67"/>
                  <a:pt x="120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8"/>
                  <a:pt x="0" y="80"/>
                </a:cubicBezTo>
                <a:cubicBezTo>
                  <a:pt x="0" y="82"/>
                  <a:pt x="2" y="84"/>
                  <a:pt x="4" y="84"/>
                </a:cubicBezTo>
                <a:cubicBezTo>
                  <a:pt x="120" y="84"/>
                  <a:pt x="120" y="84"/>
                  <a:pt x="120" y="84"/>
                </a:cubicBezTo>
                <a:cubicBezTo>
                  <a:pt x="122" y="93"/>
                  <a:pt x="130" y="100"/>
                  <a:pt x="140" y="100"/>
                </a:cubicBezTo>
                <a:cubicBezTo>
                  <a:pt x="150" y="100"/>
                  <a:pt x="158" y="93"/>
                  <a:pt x="160" y="84"/>
                </a:cubicBezTo>
                <a:cubicBezTo>
                  <a:pt x="172" y="84"/>
                  <a:pt x="172" y="84"/>
                  <a:pt x="172" y="84"/>
                </a:cubicBezTo>
                <a:cubicBezTo>
                  <a:pt x="174" y="84"/>
                  <a:pt x="176" y="82"/>
                  <a:pt x="176" y="80"/>
                </a:cubicBezTo>
                <a:cubicBezTo>
                  <a:pt x="176" y="78"/>
                  <a:pt x="174" y="76"/>
                  <a:pt x="172" y="76"/>
                </a:cubicBezTo>
                <a:close/>
                <a:moveTo>
                  <a:pt x="140" y="92"/>
                </a:moveTo>
                <a:cubicBezTo>
                  <a:pt x="133" y="92"/>
                  <a:pt x="128" y="87"/>
                  <a:pt x="128" y="80"/>
                </a:cubicBezTo>
                <a:cubicBezTo>
                  <a:pt x="128" y="73"/>
                  <a:pt x="133" y="68"/>
                  <a:pt x="140" y="68"/>
                </a:cubicBezTo>
                <a:cubicBezTo>
                  <a:pt x="147" y="68"/>
                  <a:pt x="152" y="73"/>
                  <a:pt x="152" y="80"/>
                </a:cubicBezTo>
                <a:cubicBezTo>
                  <a:pt x="152" y="87"/>
                  <a:pt x="147" y="92"/>
                  <a:pt x="140" y="9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7" name="Freeform 524"/>
          <p:cNvSpPr>
            <a:spLocks noEditPoints="1"/>
          </p:cNvSpPr>
          <p:nvPr/>
        </p:nvSpPr>
        <p:spPr bwMode="auto">
          <a:xfrm>
            <a:off x="5368875" y="1767002"/>
            <a:ext cx="506394" cy="454456"/>
          </a:xfrm>
          <a:custGeom>
            <a:avLst/>
            <a:gdLst>
              <a:gd name="T0" fmla="*/ 152 w 176"/>
              <a:gd name="T1" fmla="*/ 140 h 160"/>
              <a:gd name="T2" fmla="*/ 160 w 176"/>
              <a:gd name="T3" fmla="*/ 140 h 160"/>
              <a:gd name="T4" fmla="*/ 124 w 176"/>
              <a:gd name="T5" fmla="*/ 72 h 160"/>
              <a:gd name="T6" fmla="*/ 124 w 176"/>
              <a:gd name="T7" fmla="*/ 48 h 160"/>
              <a:gd name="T8" fmla="*/ 124 w 176"/>
              <a:gd name="T9" fmla="*/ 72 h 160"/>
              <a:gd name="T10" fmla="*/ 152 w 176"/>
              <a:gd name="T11" fmla="*/ 100 h 160"/>
              <a:gd name="T12" fmla="*/ 124 w 176"/>
              <a:gd name="T13" fmla="*/ 32 h 160"/>
              <a:gd name="T14" fmla="*/ 96 w 176"/>
              <a:gd name="T15" fmla="*/ 100 h 160"/>
              <a:gd name="T16" fmla="*/ 104 w 176"/>
              <a:gd name="T17" fmla="*/ 60 h 160"/>
              <a:gd name="T18" fmla="*/ 144 w 176"/>
              <a:gd name="T19" fmla="*/ 60 h 160"/>
              <a:gd name="T20" fmla="*/ 124 w 176"/>
              <a:gd name="T21" fmla="*/ 120 h 160"/>
              <a:gd name="T22" fmla="*/ 104 w 176"/>
              <a:gd name="T23" fmla="*/ 60 h 160"/>
              <a:gd name="T24" fmla="*/ 160 w 176"/>
              <a:gd name="T25" fmla="*/ 20 h 160"/>
              <a:gd name="T26" fmla="*/ 152 w 176"/>
              <a:gd name="T27" fmla="*/ 20 h 160"/>
              <a:gd name="T28" fmla="*/ 168 w 176"/>
              <a:gd name="T29" fmla="*/ 0 h 160"/>
              <a:gd name="T30" fmla="*/ 0 w 176"/>
              <a:gd name="T31" fmla="*/ 8 h 160"/>
              <a:gd name="T32" fmla="*/ 8 w 176"/>
              <a:gd name="T33" fmla="*/ 160 h 160"/>
              <a:gd name="T34" fmla="*/ 176 w 176"/>
              <a:gd name="T35" fmla="*/ 152 h 160"/>
              <a:gd name="T36" fmla="*/ 168 w 176"/>
              <a:gd name="T37" fmla="*/ 0 h 160"/>
              <a:gd name="T38" fmla="*/ 8 w 176"/>
              <a:gd name="T39" fmla="*/ 152 h 160"/>
              <a:gd name="T40" fmla="*/ 168 w 176"/>
              <a:gd name="T41" fmla="*/ 8 h 160"/>
              <a:gd name="T42" fmla="*/ 20 w 176"/>
              <a:gd name="T43" fmla="*/ 144 h 160"/>
              <a:gd name="T44" fmla="*/ 20 w 176"/>
              <a:gd name="T45" fmla="*/ 136 h 160"/>
              <a:gd name="T46" fmla="*/ 20 w 176"/>
              <a:gd name="T47" fmla="*/ 144 h 160"/>
              <a:gd name="T48" fmla="*/ 52 w 176"/>
              <a:gd name="T49" fmla="*/ 128 h 160"/>
              <a:gd name="T50" fmla="*/ 80 w 176"/>
              <a:gd name="T51" fmla="*/ 60 h 160"/>
              <a:gd name="T52" fmla="*/ 24 w 176"/>
              <a:gd name="T53" fmla="*/ 60 h 160"/>
              <a:gd name="T54" fmla="*/ 32 w 176"/>
              <a:gd name="T55" fmla="*/ 60 h 160"/>
              <a:gd name="T56" fmla="*/ 72 w 176"/>
              <a:gd name="T57" fmla="*/ 60 h 160"/>
              <a:gd name="T58" fmla="*/ 52 w 176"/>
              <a:gd name="T59" fmla="*/ 120 h 160"/>
              <a:gd name="T60" fmla="*/ 32 w 176"/>
              <a:gd name="T61" fmla="*/ 60 h 160"/>
              <a:gd name="T62" fmla="*/ 24 w 176"/>
              <a:gd name="T63" fmla="*/ 20 h 160"/>
              <a:gd name="T64" fmla="*/ 16 w 176"/>
              <a:gd name="T65" fmla="*/ 20 h 160"/>
              <a:gd name="T66" fmla="*/ 52 w 176"/>
              <a:gd name="T67" fmla="*/ 112 h 160"/>
              <a:gd name="T68" fmla="*/ 52 w 176"/>
              <a:gd name="T69" fmla="*/ 88 h 160"/>
              <a:gd name="T70" fmla="*/ 52 w 176"/>
              <a:gd name="T71" fmla="*/ 11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60">
                <a:moveTo>
                  <a:pt x="156" y="136"/>
                </a:moveTo>
                <a:cubicBezTo>
                  <a:pt x="154" y="136"/>
                  <a:pt x="152" y="138"/>
                  <a:pt x="152" y="140"/>
                </a:cubicBezTo>
                <a:cubicBezTo>
                  <a:pt x="152" y="142"/>
                  <a:pt x="154" y="144"/>
                  <a:pt x="156" y="144"/>
                </a:cubicBezTo>
                <a:cubicBezTo>
                  <a:pt x="158" y="144"/>
                  <a:pt x="160" y="142"/>
                  <a:pt x="160" y="140"/>
                </a:cubicBezTo>
                <a:cubicBezTo>
                  <a:pt x="160" y="138"/>
                  <a:pt x="158" y="136"/>
                  <a:pt x="156" y="136"/>
                </a:cubicBezTo>
                <a:close/>
                <a:moveTo>
                  <a:pt x="124" y="72"/>
                </a:moveTo>
                <a:cubicBezTo>
                  <a:pt x="131" y="72"/>
                  <a:pt x="136" y="67"/>
                  <a:pt x="136" y="60"/>
                </a:cubicBezTo>
                <a:cubicBezTo>
                  <a:pt x="136" y="53"/>
                  <a:pt x="131" y="48"/>
                  <a:pt x="124" y="48"/>
                </a:cubicBezTo>
                <a:cubicBezTo>
                  <a:pt x="117" y="48"/>
                  <a:pt x="112" y="53"/>
                  <a:pt x="112" y="60"/>
                </a:cubicBezTo>
                <a:cubicBezTo>
                  <a:pt x="112" y="67"/>
                  <a:pt x="117" y="72"/>
                  <a:pt x="124" y="72"/>
                </a:cubicBezTo>
                <a:close/>
                <a:moveTo>
                  <a:pt x="124" y="128"/>
                </a:moveTo>
                <a:cubicBezTo>
                  <a:pt x="139" y="128"/>
                  <a:pt x="152" y="115"/>
                  <a:pt x="152" y="100"/>
                </a:cubicBezTo>
                <a:cubicBezTo>
                  <a:pt x="152" y="60"/>
                  <a:pt x="152" y="60"/>
                  <a:pt x="152" y="60"/>
                </a:cubicBezTo>
                <a:cubicBezTo>
                  <a:pt x="152" y="45"/>
                  <a:pt x="139" y="32"/>
                  <a:pt x="124" y="32"/>
                </a:cubicBezTo>
                <a:cubicBezTo>
                  <a:pt x="109" y="32"/>
                  <a:pt x="96" y="45"/>
                  <a:pt x="96" y="60"/>
                </a:cubicBezTo>
                <a:cubicBezTo>
                  <a:pt x="96" y="100"/>
                  <a:pt x="96" y="100"/>
                  <a:pt x="96" y="100"/>
                </a:cubicBezTo>
                <a:cubicBezTo>
                  <a:pt x="96" y="115"/>
                  <a:pt x="109" y="128"/>
                  <a:pt x="124" y="128"/>
                </a:cubicBezTo>
                <a:close/>
                <a:moveTo>
                  <a:pt x="104" y="60"/>
                </a:moveTo>
                <a:cubicBezTo>
                  <a:pt x="104" y="49"/>
                  <a:pt x="113" y="40"/>
                  <a:pt x="124" y="40"/>
                </a:cubicBezTo>
                <a:cubicBezTo>
                  <a:pt x="135" y="40"/>
                  <a:pt x="144" y="49"/>
                  <a:pt x="144" y="6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11"/>
                  <a:pt x="135" y="120"/>
                  <a:pt x="124" y="120"/>
                </a:cubicBezTo>
                <a:cubicBezTo>
                  <a:pt x="113" y="120"/>
                  <a:pt x="104" y="111"/>
                  <a:pt x="104" y="100"/>
                </a:cubicBezTo>
                <a:lnTo>
                  <a:pt x="104" y="60"/>
                </a:lnTo>
                <a:close/>
                <a:moveTo>
                  <a:pt x="156" y="24"/>
                </a:move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ubicBezTo>
                  <a:pt x="154" y="16"/>
                  <a:pt x="152" y="18"/>
                  <a:pt x="152" y="20"/>
                </a:cubicBezTo>
                <a:cubicBezTo>
                  <a:pt x="152" y="22"/>
                  <a:pt x="154" y="24"/>
                  <a:pt x="156" y="24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56"/>
                  <a:pt x="4" y="160"/>
                  <a:pt x="8" y="160"/>
                </a:cubicBezTo>
                <a:cubicBezTo>
                  <a:pt x="168" y="160"/>
                  <a:pt x="168" y="160"/>
                  <a:pt x="168" y="160"/>
                </a:cubicBezTo>
                <a:cubicBezTo>
                  <a:pt x="172" y="160"/>
                  <a:pt x="176" y="156"/>
                  <a:pt x="176" y="152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68" y="152"/>
                </a:moveTo>
                <a:cubicBezTo>
                  <a:pt x="8" y="152"/>
                  <a:pt x="8" y="152"/>
                  <a:pt x="8" y="152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52"/>
                </a:lnTo>
                <a:close/>
                <a:moveTo>
                  <a:pt x="20" y="144"/>
                </a:moveTo>
                <a:cubicBezTo>
                  <a:pt x="22" y="144"/>
                  <a:pt x="24" y="142"/>
                  <a:pt x="24" y="140"/>
                </a:cubicBezTo>
                <a:cubicBezTo>
                  <a:pt x="24" y="138"/>
                  <a:pt x="22" y="136"/>
                  <a:pt x="20" y="136"/>
                </a:cubicBezTo>
                <a:cubicBezTo>
                  <a:pt x="18" y="136"/>
                  <a:pt x="16" y="138"/>
                  <a:pt x="16" y="140"/>
                </a:cubicBezTo>
                <a:cubicBezTo>
                  <a:pt x="16" y="142"/>
                  <a:pt x="18" y="144"/>
                  <a:pt x="20" y="144"/>
                </a:cubicBezTo>
                <a:close/>
                <a:moveTo>
                  <a:pt x="24" y="100"/>
                </a:moveTo>
                <a:cubicBezTo>
                  <a:pt x="24" y="115"/>
                  <a:pt x="37" y="128"/>
                  <a:pt x="52" y="128"/>
                </a:cubicBezTo>
                <a:cubicBezTo>
                  <a:pt x="67" y="128"/>
                  <a:pt x="80" y="115"/>
                  <a:pt x="80" y="100"/>
                </a:cubicBezTo>
                <a:cubicBezTo>
                  <a:pt x="80" y="60"/>
                  <a:pt x="80" y="60"/>
                  <a:pt x="80" y="60"/>
                </a:cubicBezTo>
                <a:cubicBezTo>
                  <a:pt x="80" y="45"/>
                  <a:pt x="67" y="32"/>
                  <a:pt x="52" y="32"/>
                </a:cubicBezTo>
                <a:cubicBezTo>
                  <a:pt x="37" y="32"/>
                  <a:pt x="24" y="45"/>
                  <a:pt x="24" y="60"/>
                </a:cubicBezTo>
                <a:lnTo>
                  <a:pt x="24" y="100"/>
                </a:lnTo>
                <a:close/>
                <a:moveTo>
                  <a:pt x="32" y="60"/>
                </a:moveTo>
                <a:cubicBezTo>
                  <a:pt x="32" y="49"/>
                  <a:pt x="41" y="40"/>
                  <a:pt x="52" y="40"/>
                </a:cubicBezTo>
                <a:cubicBezTo>
                  <a:pt x="63" y="40"/>
                  <a:pt x="72" y="49"/>
                  <a:pt x="72" y="6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11"/>
                  <a:pt x="63" y="120"/>
                  <a:pt x="52" y="120"/>
                </a:cubicBezTo>
                <a:cubicBezTo>
                  <a:pt x="41" y="120"/>
                  <a:pt x="32" y="111"/>
                  <a:pt x="32" y="100"/>
                </a:cubicBezTo>
                <a:lnTo>
                  <a:pt x="32" y="60"/>
                </a:lnTo>
                <a:close/>
                <a:moveTo>
                  <a:pt x="20" y="24"/>
                </a:move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lose/>
                <a:moveTo>
                  <a:pt x="52" y="112"/>
                </a:moveTo>
                <a:cubicBezTo>
                  <a:pt x="59" y="112"/>
                  <a:pt x="64" y="107"/>
                  <a:pt x="64" y="100"/>
                </a:cubicBezTo>
                <a:cubicBezTo>
                  <a:pt x="64" y="93"/>
                  <a:pt x="59" y="88"/>
                  <a:pt x="52" y="88"/>
                </a:cubicBezTo>
                <a:cubicBezTo>
                  <a:pt x="45" y="88"/>
                  <a:pt x="40" y="93"/>
                  <a:pt x="40" y="100"/>
                </a:cubicBezTo>
                <a:cubicBezTo>
                  <a:pt x="40" y="107"/>
                  <a:pt x="45" y="112"/>
                  <a:pt x="52" y="1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8" name="Freeform 525"/>
          <p:cNvSpPr>
            <a:spLocks noEditPoints="1"/>
          </p:cNvSpPr>
          <p:nvPr/>
        </p:nvSpPr>
        <p:spPr bwMode="auto">
          <a:xfrm>
            <a:off x="6329718" y="1741034"/>
            <a:ext cx="493406" cy="493406"/>
          </a:xfrm>
          <a:custGeom>
            <a:avLst/>
            <a:gdLst>
              <a:gd name="T0" fmla="*/ 95 w 176"/>
              <a:gd name="T1" fmla="*/ 128 h 176"/>
              <a:gd name="T2" fmla="*/ 65 w 176"/>
              <a:gd name="T3" fmla="*/ 128 h 176"/>
              <a:gd name="T4" fmla="*/ 24 w 176"/>
              <a:gd name="T5" fmla="*/ 132 h 176"/>
              <a:gd name="T6" fmla="*/ 65 w 176"/>
              <a:gd name="T7" fmla="*/ 136 h 176"/>
              <a:gd name="T8" fmla="*/ 95 w 176"/>
              <a:gd name="T9" fmla="*/ 136 h 176"/>
              <a:gd name="T10" fmla="*/ 152 w 176"/>
              <a:gd name="T11" fmla="*/ 132 h 176"/>
              <a:gd name="T12" fmla="*/ 80 w 176"/>
              <a:gd name="T13" fmla="*/ 140 h 176"/>
              <a:gd name="T14" fmla="*/ 80 w 176"/>
              <a:gd name="T15" fmla="*/ 124 h 176"/>
              <a:gd name="T16" fmla="*/ 80 w 176"/>
              <a:gd name="T17" fmla="*/ 140 h 176"/>
              <a:gd name="T18" fmla="*/ 135 w 176"/>
              <a:gd name="T19" fmla="*/ 84 h 176"/>
              <a:gd name="T20" fmla="*/ 105 w 176"/>
              <a:gd name="T21" fmla="*/ 84 h 176"/>
              <a:gd name="T22" fmla="*/ 24 w 176"/>
              <a:gd name="T23" fmla="*/ 88 h 176"/>
              <a:gd name="T24" fmla="*/ 105 w 176"/>
              <a:gd name="T25" fmla="*/ 92 h 176"/>
              <a:gd name="T26" fmla="*/ 135 w 176"/>
              <a:gd name="T27" fmla="*/ 92 h 176"/>
              <a:gd name="T28" fmla="*/ 152 w 176"/>
              <a:gd name="T29" fmla="*/ 88 h 176"/>
              <a:gd name="T30" fmla="*/ 120 w 176"/>
              <a:gd name="T31" fmla="*/ 96 h 176"/>
              <a:gd name="T32" fmla="*/ 120 w 176"/>
              <a:gd name="T33" fmla="*/ 80 h 176"/>
              <a:gd name="T34" fmla="*/ 120 w 176"/>
              <a:gd name="T35" fmla="*/ 96 h 176"/>
              <a:gd name="T36" fmla="*/ 79 w 176"/>
              <a:gd name="T37" fmla="*/ 40 h 176"/>
              <a:gd name="T38" fmla="*/ 49 w 176"/>
              <a:gd name="T39" fmla="*/ 40 h 176"/>
              <a:gd name="T40" fmla="*/ 24 w 176"/>
              <a:gd name="T41" fmla="*/ 44 h 176"/>
              <a:gd name="T42" fmla="*/ 49 w 176"/>
              <a:gd name="T43" fmla="*/ 48 h 176"/>
              <a:gd name="T44" fmla="*/ 79 w 176"/>
              <a:gd name="T45" fmla="*/ 48 h 176"/>
              <a:gd name="T46" fmla="*/ 152 w 176"/>
              <a:gd name="T47" fmla="*/ 44 h 176"/>
              <a:gd name="T48" fmla="*/ 64 w 176"/>
              <a:gd name="T49" fmla="*/ 52 h 176"/>
              <a:gd name="T50" fmla="*/ 64 w 176"/>
              <a:gd name="T51" fmla="*/ 36 h 176"/>
              <a:gd name="T52" fmla="*/ 64 w 176"/>
              <a:gd name="T53" fmla="*/ 52 h 176"/>
              <a:gd name="T54" fmla="*/ 16 w 176"/>
              <a:gd name="T55" fmla="*/ 0 h 176"/>
              <a:gd name="T56" fmla="*/ 0 w 176"/>
              <a:gd name="T57" fmla="*/ 160 h 176"/>
              <a:gd name="T58" fmla="*/ 160 w 176"/>
              <a:gd name="T59" fmla="*/ 176 h 176"/>
              <a:gd name="T60" fmla="*/ 176 w 176"/>
              <a:gd name="T61" fmla="*/ 16 h 176"/>
              <a:gd name="T62" fmla="*/ 168 w 176"/>
              <a:gd name="T63" fmla="*/ 160 h 176"/>
              <a:gd name="T64" fmla="*/ 16 w 176"/>
              <a:gd name="T65" fmla="*/ 168 h 176"/>
              <a:gd name="T66" fmla="*/ 8 w 176"/>
              <a:gd name="T67" fmla="*/ 16 h 176"/>
              <a:gd name="T68" fmla="*/ 160 w 176"/>
              <a:gd name="T69" fmla="*/ 8 h 176"/>
              <a:gd name="T70" fmla="*/ 168 w 176"/>
              <a:gd name="T71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48" y="128"/>
                </a:moveTo>
                <a:cubicBezTo>
                  <a:pt x="95" y="128"/>
                  <a:pt x="95" y="128"/>
                  <a:pt x="95" y="128"/>
                </a:cubicBezTo>
                <a:cubicBezTo>
                  <a:pt x="94" y="121"/>
                  <a:pt x="87" y="116"/>
                  <a:pt x="80" y="116"/>
                </a:cubicBezTo>
                <a:cubicBezTo>
                  <a:pt x="73" y="116"/>
                  <a:pt x="66" y="121"/>
                  <a:pt x="65" y="128"/>
                </a:cubicBezTo>
                <a:cubicBezTo>
                  <a:pt x="28" y="128"/>
                  <a:pt x="28" y="128"/>
                  <a:pt x="28" y="128"/>
                </a:cubicBezTo>
                <a:cubicBezTo>
                  <a:pt x="26" y="128"/>
                  <a:pt x="24" y="130"/>
                  <a:pt x="24" y="132"/>
                </a:cubicBezTo>
                <a:cubicBezTo>
                  <a:pt x="24" y="134"/>
                  <a:pt x="26" y="136"/>
                  <a:pt x="28" y="136"/>
                </a:cubicBezTo>
                <a:cubicBezTo>
                  <a:pt x="65" y="136"/>
                  <a:pt x="65" y="136"/>
                  <a:pt x="65" y="136"/>
                </a:cubicBezTo>
                <a:cubicBezTo>
                  <a:pt x="66" y="143"/>
                  <a:pt x="73" y="148"/>
                  <a:pt x="80" y="148"/>
                </a:cubicBezTo>
                <a:cubicBezTo>
                  <a:pt x="87" y="148"/>
                  <a:pt x="94" y="143"/>
                  <a:pt x="95" y="136"/>
                </a:cubicBezTo>
                <a:cubicBezTo>
                  <a:pt x="148" y="136"/>
                  <a:pt x="148" y="136"/>
                  <a:pt x="148" y="136"/>
                </a:cubicBezTo>
                <a:cubicBezTo>
                  <a:pt x="150" y="136"/>
                  <a:pt x="152" y="134"/>
                  <a:pt x="152" y="132"/>
                </a:cubicBezTo>
                <a:cubicBezTo>
                  <a:pt x="152" y="130"/>
                  <a:pt x="150" y="128"/>
                  <a:pt x="148" y="128"/>
                </a:cubicBezTo>
                <a:close/>
                <a:moveTo>
                  <a:pt x="80" y="140"/>
                </a:moveTo>
                <a:cubicBezTo>
                  <a:pt x="76" y="140"/>
                  <a:pt x="72" y="136"/>
                  <a:pt x="72" y="132"/>
                </a:cubicBezTo>
                <a:cubicBezTo>
                  <a:pt x="72" y="128"/>
                  <a:pt x="76" y="124"/>
                  <a:pt x="80" y="124"/>
                </a:cubicBezTo>
                <a:cubicBezTo>
                  <a:pt x="84" y="124"/>
                  <a:pt x="88" y="128"/>
                  <a:pt x="88" y="132"/>
                </a:cubicBezTo>
                <a:cubicBezTo>
                  <a:pt x="88" y="136"/>
                  <a:pt x="84" y="140"/>
                  <a:pt x="80" y="140"/>
                </a:cubicBezTo>
                <a:close/>
                <a:moveTo>
                  <a:pt x="148" y="84"/>
                </a:moveTo>
                <a:cubicBezTo>
                  <a:pt x="135" y="84"/>
                  <a:pt x="135" y="84"/>
                  <a:pt x="135" y="84"/>
                </a:cubicBezTo>
                <a:cubicBezTo>
                  <a:pt x="134" y="77"/>
                  <a:pt x="127" y="72"/>
                  <a:pt x="120" y="72"/>
                </a:cubicBezTo>
                <a:cubicBezTo>
                  <a:pt x="113" y="72"/>
                  <a:pt x="106" y="77"/>
                  <a:pt x="105" y="84"/>
                </a:cubicBezTo>
                <a:cubicBezTo>
                  <a:pt x="28" y="84"/>
                  <a:pt x="28" y="84"/>
                  <a:pt x="28" y="84"/>
                </a:cubicBezTo>
                <a:cubicBezTo>
                  <a:pt x="26" y="84"/>
                  <a:pt x="24" y="86"/>
                  <a:pt x="24" y="88"/>
                </a:cubicBezTo>
                <a:cubicBezTo>
                  <a:pt x="24" y="90"/>
                  <a:pt x="26" y="92"/>
                  <a:pt x="28" y="92"/>
                </a:cubicBezTo>
                <a:cubicBezTo>
                  <a:pt x="105" y="92"/>
                  <a:pt x="105" y="92"/>
                  <a:pt x="105" y="92"/>
                </a:cubicBezTo>
                <a:cubicBezTo>
                  <a:pt x="106" y="99"/>
                  <a:pt x="113" y="104"/>
                  <a:pt x="120" y="104"/>
                </a:cubicBezTo>
                <a:cubicBezTo>
                  <a:pt x="127" y="104"/>
                  <a:pt x="134" y="99"/>
                  <a:pt x="135" y="92"/>
                </a:cubicBezTo>
                <a:cubicBezTo>
                  <a:pt x="148" y="92"/>
                  <a:pt x="148" y="92"/>
                  <a:pt x="148" y="92"/>
                </a:cubicBezTo>
                <a:cubicBezTo>
                  <a:pt x="150" y="92"/>
                  <a:pt x="152" y="90"/>
                  <a:pt x="152" y="88"/>
                </a:cubicBezTo>
                <a:cubicBezTo>
                  <a:pt x="152" y="86"/>
                  <a:pt x="150" y="84"/>
                  <a:pt x="148" y="84"/>
                </a:cubicBezTo>
                <a:close/>
                <a:moveTo>
                  <a:pt x="120" y="96"/>
                </a:moveTo>
                <a:cubicBezTo>
                  <a:pt x="116" y="96"/>
                  <a:pt x="112" y="92"/>
                  <a:pt x="112" y="88"/>
                </a:cubicBezTo>
                <a:cubicBezTo>
                  <a:pt x="112" y="84"/>
                  <a:pt x="116" y="80"/>
                  <a:pt x="120" y="80"/>
                </a:cubicBezTo>
                <a:cubicBezTo>
                  <a:pt x="124" y="80"/>
                  <a:pt x="128" y="84"/>
                  <a:pt x="128" y="88"/>
                </a:cubicBezTo>
                <a:cubicBezTo>
                  <a:pt x="128" y="92"/>
                  <a:pt x="124" y="96"/>
                  <a:pt x="120" y="96"/>
                </a:cubicBezTo>
                <a:close/>
                <a:moveTo>
                  <a:pt x="148" y="40"/>
                </a:moveTo>
                <a:cubicBezTo>
                  <a:pt x="79" y="40"/>
                  <a:pt x="79" y="40"/>
                  <a:pt x="79" y="40"/>
                </a:cubicBezTo>
                <a:cubicBezTo>
                  <a:pt x="78" y="33"/>
                  <a:pt x="71" y="28"/>
                  <a:pt x="64" y="28"/>
                </a:cubicBezTo>
                <a:cubicBezTo>
                  <a:pt x="57" y="28"/>
                  <a:pt x="50" y="33"/>
                  <a:pt x="49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6" y="40"/>
                  <a:pt x="24" y="42"/>
                  <a:pt x="24" y="44"/>
                </a:cubicBezTo>
                <a:cubicBezTo>
                  <a:pt x="24" y="46"/>
                  <a:pt x="26" y="48"/>
                  <a:pt x="28" y="48"/>
                </a:cubicBezTo>
                <a:cubicBezTo>
                  <a:pt x="49" y="48"/>
                  <a:pt x="49" y="48"/>
                  <a:pt x="49" y="48"/>
                </a:cubicBezTo>
                <a:cubicBezTo>
                  <a:pt x="50" y="55"/>
                  <a:pt x="57" y="60"/>
                  <a:pt x="64" y="60"/>
                </a:cubicBezTo>
                <a:cubicBezTo>
                  <a:pt x="71" y="60"/>
                  <a:pt x="78" y="55"/>
                  <a:pt x="79" y="48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50" y="48"/>
                  <a:pt x="152" y="46"/>
                  <a:pt x="152" y="44"/>
                </a:cubicBezTo>
                <a:cubicBezTo>
                  <a:pt x="152" y="42"/>
                  <a:pt x="150" y="40"/>
                  <a:pt x="148" y="40"/>
                </a:cubicBezTo>
                <a:close/>
                <a:moveTo>
                  <a:pt x="64" y="52"/>
                </a:moveTo>
                <a:cubicBezTo>
                  <a:pt x="60" y="52"/>
                  <a:pt x="56" y="48"/>
                  <a:pt x="56" y="44"/>
                </a:cubicBezTo>
                <a:cubicBezTo>
                  <a:pt x="56" y="40"/>
                  <a:pt x="60" y="36"/>
                  <a:pt x="64" y="36"/>
                </a:cubicBezTo>
                <a:cubicBezTo>
                  <a:pt x="68" y="36"/>
                  <a:pt x="72" y="40"/>
                  <a:pt x="72" y="44"/>
                </a:cubicBezTo>
                <a:cubicBezTo>
                  <a:pt x="72" y="48"/>
                  <a:pt x="68" y="52"/>
                  <a:pt x="64" y="52"/>
                </a:cubicBezTo>
                <a:close/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9" name="Freeform 526"/>
          <p:cNvSpPr>
            <a:spLocks noEditPoints="1"/>
          </p:cNvSpPr>
          <p:nvPr/>
        </p:nvSpPr>
        <p:spPr bwMode="auto">
          <a:xfrm>
            <a:off x="7277573" y="1741034"/>
            <a:ext cx="506394" cy="493406"/>
          </a:xfrm>
          <a:custGeom>
            <a:avLst/>
            <a:gdLst>
              <a:gd name="T0" fmla="*/ 162 w 176"/>
              <a:gd name="T1" fmla="*/ 68 h 176"/>
              <a:gd name="T2" fmla="*/ 159 w 176"/>
              <a:gd name="T3" fmla="*/ 42 h 176"/>
              <a:gd name="T4" fmla="*/ 142 w 176"/>
              <a:gd name="T5" fmla="*/ 17 h 176"/>
              <a:gd name="T6" fmla="*/ 134 w 176"/>
              <a:gd name="T7" fmla="*/ 17 h 176"/>
              <a:gd name="T8" fmla="*/ 108 w 176"/>
              <a:gd name="T9" fmla="*/ 14 h 176"/>
              <a:gd name="T10" fmla="*/ 100 w 176"/>
              <a:gd name="T11" fmla="*/ 0 h 176"/>
              <a:gd name="T12" fmla="*/ 70 w 176"/>
              <a:gd name="T13" fmla="*/ 6 h 176"/>
              <a:gd name="T14" fmla="*/ 50 w 176"/>
              <a:gd name="T15" fmla="*/ 22 h 176"/>
              <a:gd name="T16" fmla="*/ 38 w 176"/>
              <a:gd name="T17" fmla="*/ 16 h 176"/>
              <a:gd name="T18" fmla="*/ 17 w 176"/>
              <a:gd name="T19" fmla="*/ 34 h 176"/>
              <a:gd name="T20" fmla="*/ 22 w 176"/>
              <a:gd name="T21" fmla="*/ 50 h 176"/>
              <a:gd name="T22" fmla="*/ 6 w 176"/>
              <a:gd name="T23" fmla="*/ 70 h 176"/>
              <a:gd name="T24" fmla="*/ 0 w 176"/>
              <a:gd name="T25" fmla="*/ 100 h 176"/>
              <a:gd name="T26" fmla="*/ 14 w 176"/>
              <a:gd name="T27" fmla="*/ 108 h 176"/>
              <a:gd name="T28" fmla="*/ 17 w 176"/>
              <a:gd name="T29" fmla="*/ 134 h 176"/>
              <a:gd name="T30" fmla="*/ 34 w 176"/>
              <a:gd name="T31" fmla="*/ 159 h 176"/>
              <a:gd name="T32" fmla="*/ 42 w 176"/>
              <a:gd name="T33" fmla="*/ 159 h 176"/>
              <a:gd name="T34" fmla="*/ 68 w 176"/>
              <a:gd name="T35" fmla="*/ 162 h 176"/>
              <a:gd name="T36" fmla="*/ 76 w 176"/>
              <a:gd name="T37" fmla="*/ 176 h 176"/>
              <a:gd name="T38" fmla="*/ 106 w 176"/>
              <a:gd name="T39" fmla="*/ 170 h 176"/>
              <a:gd name="T40" fmla="*/ 126 w 176"/>
              <a:gd name="T41" fmla="*/ 154 h 176"/>
              <a:gd name="T42" fmla="*/ 138 w 176"/>
              <a:gd name="T43" fmla="*/ 160 h 176"/>
              <a:gd name="T44" fmla="*/ 159 w 176"/>
              <a:gd name="T45" fmla="*/ 142 h 176"/>
              <a:gd name="T46" fmla="*/ 154 w 176"/>
              <a:gd name="T47" fmla="*/ 126 h 176"/>
              <a:gd name="T48" fmla="*/ 170 w 176"/>
              <a:gd name="T49" fmla="*/ 106 h 176"/>
              <a:gd name="T50" fmla="*/ 176 w 176"/>
              <a:gd name="T51" fmla="*/ 76 h 176"/>
              <a:gd name="T52" fmla="*/ 168 w 176"/>
              <a:gd name="T53" fmla="*/ 98 h 176"/>
              <a:gd name="T54" fmla="*/ 160 w 176"/>
              <a:gd name="T55" fmla="*/ 100 h 176"/>
              <a:gd name="T56" fmla="*/ 147 w 176"/>
              <a:gd name="T57" fmla="*/ 122 h 176"/>
              <a:gd name="T58" fmla="*/ 152 w 176"/>
              <a:gd name="T59" fmla="*/ 138 h 176"/>
              <a:gd name="T60" fmla="*/ 138 w 176"/>
              <a:gd name="T61" fmla="*/ 152 h 176"/>
              <a:gd name="T62" fmla="*/ 126 w 176"/>
              <a:gd name="T63" fmla="*/ 146 h 176"/>
              <a:gd name="T64" fmla="*/ 106 w 176"/>
              <a:gd name="T65" fmla="*/ 154 h 176"/>
              <a:gd name="T66" fmla="*/ 98 w 176"/>
              <a:gd name="T67" fmla="*/ 168 h 176"/>
              <a:gd name="T68" fmla="*/ 78 w 176"/>
              <a:gd name="T69" fmla="*/ 168 h 176"/>
              <a:gd name="T70" fmla="*/ 70 w 176"/>
              <a:gd name="T71" fmla="*/ 154 h 176"/>
              <a:gd name="T72" fmla="*/ 50 w 176"/>
              <a:gd name="T73" fmla="*/ 146 h 176"/>
              <a:gd name="T74" fmla="*/ 39 w 176"/>
              <a:gd name="T75" fmla="*/ 152 h 176"/>
              <a:gd name="T76" fmla="*/ 24 w 176"/>
              <a:gd name="T77" fmla="*/ 138 h 176"/>
              <a:gd name="T78" fmla="*/ 29 w 176"/>
              <a:gd name="T79" fmla="*/ 122 h 176"/>
              <a:gd name="T80" fmla="*/ 16 w 176"/>
              <a:gd name="T81" fmla="*/ 100 h 176"/>
              <a:gd name="T82" fmla="*/ 8 w 176"/>
              <a:gd name="T83" fmla="*/ 98 h 176"/>
              <a:gd name="T84" fmla="*/ 16 w 176"/>
              <a:gd name="T85" fmla="*/ 76 h 176"/>
              <a:gd name="T86" fmla="*/ 29 w 176"/>
              <a:gd name="T87" fmla="*/ 54 h 176"/>
              <a:gd name="T88" fmla="*/ 24 w 176"/>
              <a:gd name="T89" fmla="*/ 38 h 176"/>
              <a:gd name="T90" fmla="*/ 38 w 176"/>
              <a:gd name="T91" fmla="*/ 24 h 176"/>
              <a:gd name="T92" fmla="*/ 50 w 176"/>
              <a:gd name="T93" fmla="*/ 30 h 176"/>
              <a:gd name="T94" fmla="*/ 70 w 176"/>
              <a:gd name="T95" fmla="*/ 22 h 176"/>
              <a:gd name="T96" fmla="*/ 78 w 176"/>
              <a:gd name="T97" fmla="*/ 8 h 176"/>
              <a:gd name="T98" fmla="*/ 98 w 176"/>
              <a:gd name="T99" fmla="*/ 8 h 176"/>
              <a:gd name="T100" fmla="*/ 106 w 176"/>
              <a:gd name="T101" fmla="*/ 22 h 176"/>
              <a:gd name="T102" fmla="*/ 126 w 176"/>
              <a:gd name="T103" fmla="*/ 30 h 176"/>
              <a:gd name="T104" fmla="*/ 138 w 176"/>
              <a:gd name="T105" fmla="*/ 24 h 176"/>
              <a:gd name="T106" fmla="*/ 152 w 176"/>
              <a:gd name="T107" fmla="*/ 39 h 176"/>
              <a:gd name="T108" fmla="*/ 147 w 176"/>
              <a:gd name="T109" fmla="*/ 54 h 176"/>
              <a:gd name="T110" fmla="*/ 160 w 176"/>
              <a:gd name="T111" fmla="*/ 76 h 176"/>
              <a:gd name="T112" fmla="*/ 168 w 176"/>
              <a:gd name="T113" fmla="*/ 98 h 176"/>
              <a:gd name="T114" fmla="*/ 48 w 176"/>
              <a:gd name="T115" fmla="*/ 88 h 176"/>
              <a:gd name="T116" fmla="*/ 128 w 176"/>
              <a:gd name="T117" fmla="*/ 88 h 176"/>
              <a:gd name="T118" fmla="*/ 88 w 176"/>
              <a:gd name="T119" fmla="*/ 120 h 176"/>
              <a:gd name="T120" fmla="*/ 88 w 176"/>
              <a:gd name="T121" fmla="*/ 56 h 176"/>
              <a:gd name="T122" fmla="*/ 88 w 176"/>
              <a:gd name="T123" fmla="*/ 1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6" h="176">
                <a:moveTo>
                  <a:pt x="170" y="70"/>
                </a:moveTo>
                <a:cubicBezTo>
                  <a:pt x="162" y="68"/>
                  <a:pt x="162" y="68"/>
                  <a:pt x="162" y="68"/>
                </a:cubicBezTo>
                <a:cubicBezTo>
                  <a:pt x="160" y="62"/>
                  <a:pt x="157" y="56"/>
                  <a:pt x="154" y="5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60" y="40"/>
                  <a:pt x="161" y="36"/>
                  <a:pt x="159" y="34"/>
                </a:cubicBezTo>
                <a:cubicBezTo>
                  <a:pt x="142" y="17"/>
                  <a:pt x="142" y="17"/>
                  <a:pt x="142" y="17"/>
                </a:cubicBezTo>
                <a:cubicBezTo>
                  <a:pt x="141" y="16"/>
                  <a:pt x="140" y="16"/>
                  <a:pt x="138" y="16"/>
                </a:cubicBezTo>
                <a:cubicBezTo>
                  <a:pt x="137" y="16"/>
                  <a:pt x="135" y="17"/>
                  <a:pt x="134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0" y="19"/>
                  <a:pt x="114" y="16"/>
                  <a:pt x="108" y="14"/>
                </a:cubicBezTo>
                <a:cubicBezTo>
                  <a:pt x="106" y="6"/>
                  <a:pt x="106" y="6"/>
                  <a:pt x="106" y="6"/>
                </a:cubicBezTo>
                <a:cubicBezTo>
                  <a:pt x="105" y="3"/>
                  <a:pt x="103" y="0"/>
                  <a:pt x="100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3" y="0"/>
                  <a:pt x="71" y="3"/>
                  <a:pt x="70" y="6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6"/>
                  <a:pt x="56" y="19"/>
                  <a:pt x="50" y="22"/>
                </a:cubicBezTo>
                <a:cubicBezTo>
                  <a:pt x="42" y="17"/>
                  <a:pt x="42" y="17"/>
                  <a:pt x="42" y="17"/>
                </a:cubicBezTo>
                <a:cubicBezTo>
                  <a:pt x="41" y="17"/>
                  <a:pt x="39" y="16"/>
                  <a:pt x="38" y="16"/>
                </a:cubicBezTo>
                <a:cubicBezTo>
                  <a:pt x="36" y="16"/>
                  <a:pt x="35" y="16"/>
                  <a:pt x="34" y="17"/>
                </a:cubicBezTo>
                <a:cubicBezTo>
                  <a:pt x="17" y="34"/>
                  <a:pt x="17" y="34"/>
                  <a:pt x="17" y="34"/>
                </a:cubicBezTo>
                <a:cubicBezTo>
                  <a:pt x="15" y="36"/>
                  <a:pt x="16" y="40"/>
                  <a:pt x="17" y="42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56"/>
                  <a:pt x="16" y="62"/>
                  <a:pt x="14" y="68"/>
                </a:cubicBezTo>
                <a:cubicBezTo>
                  <a:pt x="6" y="70"/>
                  <a:pt x="6" y="70"/>
                  <a:pt x="6" y="70"/>
                </a:cubicBezTo>
                <a:cubicBezTo>
                  <a:pt x="3" y="71"/>
                  <a:pt x="0" y="73"/>
                  <a:pt x="0" y="76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3"/>
                  <a:pt x="3" y="105"/>
                  <a:pt x="6" y="106"/>
                </a:cubicBezTo>
                <a:cubicBezTo>
                  <a:pt x="14" y="108"/>
                  <a:pt x="14" y="108"/>
                  <a:pt x="14" y="108"/>
                </a:cubicBezTo>
                <a:cubicBezTo>
                  <a:pt x="16" y="114"/>
                  <a:pt x="19" y="120"/>
                  <a:pt x="22" y="126"/>
                </a:cubicBezTo>
                <a:cubicBezTo>
                  <a:pt x="17" y="134"/>
                  <a:pt x="17" y="134"/>
                  <a:pt x="17" y="134"/>
                </a:cubicBezTo>
                <a:cubicBezTo>
                  <a:pt x="16" y="136"/>
                  <a:pt x="15" y="140"/>
                  <a:pt x="17" y="142"/>
                </a:cubicBezTo>
                <a:cubicBezTo>
                  <a:pt x="34" y="159"/>
                  <a:pt x="34" y="159"/>
                  <a:pt x="34" y="159"/>
                </a:cubicBezTo>
                <a:cubicBezTo>
                  <a:pt x="35" y="160"/>
                  <a:pt x="36" y="160"/>
                  <a:pt x="38" y="160"/>
                </a:cubicBezTo>
                <a:cubicBezTo>
                  <a:pt x="39" y="160"/>
                  <a:pt x="41" y="159"/>
                  <a:pt x="42" y="159"/>
                </a:cubicBezTo>
                <a:cubicBezTo>
                  <a:pt x="50" y="154"/>
                  <a:pt x="50" y="154"/>
                  <a:pt x="50" y="154"/>
                </a:cubicBezTo>
                <a:cubicBezTo>
                  <a:pt x="56" y="157"/>
                  <a:pt x="62" y="160"/>
                  <a:pt x="68" y="162"/>
                </a:cubicBezTo>
                <a:cubicBezTo>
                  <a:pt x="70" y="170"/>
                  <a:pt x="70" y="170"/>
                  <a:pt x="70" y="170"/>
                </a:cubicBezTo>
                <a:cubicBezTo>
                  <a:pt x="71" y="173"/>
                  <a:pt x="73" y="176"/>
                  <a:pt x="76" y="176"/>
                </a:cubicBezTo>
                <a:cubicBezTo>
                  <a:pt x="100" y="176"/>
                  <a:pt x="100" y="176"/>
                  <a:pt x="100" y="176"/>
                </a:cubicBezTo>
                <a:cubicBezTo>
                  <a:pt x="103" y="176"/>
                  <a:pt x="105" y="173"/>
                  <a:pt x="106" y="170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14" y="160"/>
                  <a:pt x="120" y="157"/>
                  <a:pt x="126" y="154"/>
                </a:cubicBezTo>
                <a:cubicBezTo>
                  <a:pt x="134" y="159"/>
                  <a:pt x="134" y="159"/>
                  <a:pt x="134" y="159"/>
                </a:cubicBezTo>
                <a:cubicBezTo>
                  <a:pt x="135" y="159"/>
                  <a:pt x="137" y="160"/>
                  <a:pt x="138" y="160"/>
                </a:cubicBezTo>
                <a:cubicBezTo>
                  <a:pt x="140" y="160"/>
                  <a:pt x="141" y="160"/>
                  <a:pt x="142" y="159"/>
                </a:cubicBezTo>
                <a:cubicBezTo>
                  <a:pt x="159" y="142"/>
                  <a:pt x="159" y="142"/>
                  <a:pt x="159" y="142"/>
                </a:cubicBezTo>
                <a:cubicBezTo>
                  <a:pt x="161" y="140"/>
                  <a:pt x="160" y="136"/>
                  <a:pt x="159" y="134"/>
                </a:cubicBezTo>
                <a:cubicBezTo>
                  <a:pt x="154" y="126"/>
                  <a:pt x="154" y="126"/>
                  <a:pt x="154" y="126"/>
                </a:cubicBezTo>
                <a:cubicBezTo>
                  <a:pt x="157" y="120"/>
                  <a:pt x="160" y="114"/>
                  <a:pt x="162" y="108"/>
                </a:cubicBezTo>
                <a:cubicBezTo>
                  <a:pt x="170" y="106"/>
                  <a:pt x="170" y="106"/>
                  <a:pt x="170" y="106"/>
                </a:cubicBezTo>
                <a:cubicBezTo>
                  <a:pt x="173" y="105"/>
                  <a:pt x="176" y="103"/>
                  <a:pt x="176" y="100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176" y="73"/>
                  <a:pt x="173" y="71"/>
                  <a:pt x="170" y="70"/>
                </a:cubicBezTo>
                <a:close/>
                <a:moveTo>
                  <a:pt x="168" y="98"/>
                </a:moveTo>
                <a:cubicBezTo>
                  <a:pt x="168" y="98"/>
                  <a:pt x="168" y="98"/>
                  <a:pt x="168" y="98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57" y="101"/>
                  <a:pt x="155" y="103"/>
                  <a:pt x="154" y="106"/>
                </a:cubicBezTo>
                <a:cubicBezTo>
                  <a:pt x="152" y="111"/>
                  <a:pt x="150" y="117"/>
                  <a:pt x="147" y="122"/>
                </a:cubicBezTo>
                <a:cubicBezTo>
                  <a:pt x="146" y="125"/>
                  <a:pt x="146" y="128"/>
                  <a:pt x="147" y="130"/>
                </a:cubicBezTo>
                <a:cubicBezTo>
                  <a:pt x="152" y="138"/>
                  <a:pt x="152" y="138"/>
                  <a:pt x="152" y="138"/>
                </a:cubicBezTo>
                <a:cubicBezTo>
                  <a:pt x="138" y="152"/>
                  <a:pt x="138" y="152"/>
                  <a:pt x="138" y="152"/>
                </a:cubicBezTo>
                <a:cubicBezTo>
                  <a:pt x="138" y="152"/>
                  <a:pt x="138" y="152"/>
                  <a:pt x="138" y="152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29" y="146"/>
                  <a:pt x="128" y="146"/>
                  <a:pt x="126" y="146"/>
                </a:cubicBezTo>
                <a:cubicBezTo>
                  <a:pt x="125" y="146"/>
                  <a:pt x="123" y="146"/>
                  <a:pt x="122" y="147"/>
                </a:cubicBezTo>
                <a:cubicBezTo>
                  <a:pt x="117" y="150"/>
                  <a:pt x="111" y="152"/>
                  <a:pt x="106" y="154"/>
                </a:cubicBezTo>
                <a:cubicBezTo>
                  <a:pt x="103" y="155"/>
                  <a:pt x="101" y="157"/>
                  <a:pt x="100" y="160"/>
                </a:cubicBezTo>
                <a:cubicBezTo>
                  <a:pt x="98" y="168"/>
                  <a:pt x="98" y="168"/>
                  <a:pt x="98" y="168"/>
                </a:cubicBezTo>
                <a:cubicBezTo>
                  <a:pt x="98" y="168"/>
                  <a:pt x="98" y="168"/>
                  <a:pt x="9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6" y="160"/>
                  <a:pt x="76" y="160"/>
                  <a:pt x="76" y="160"/>
                </a:cubicBezTo>
                <a:cubicBezTo>
                  <a:pt x="75" y="157"/>
                  <a:pt x="73" y="155"/>
                  <a:pt x="70" y="154"/>
                </a:cubicBezTo>
                <a:cubicBezTo>
                  <a:pt x="65" y="152"/>
                  <a:pt x="59" y="150"/>
                  <a:pt x="54" y="147"/>
                </a:cubicBezTo>
                <a:cubicBezTo>
                  <a:pt x="53" y="146"/>
                  <a:pt x="51" y="146"/>
                  <a:pt x="50" y="146"/>
                </a:cubicBezTo>
                <a:cubicBezTo>
                  <a:pt x="48" y="146"/>
                  <a:pt x="47" y="146"/>
                  <a:pt x="46" y="147"/>
                </a:cubicBezTo>
                <a:cubicBezTo>
                  <a:pt x="39" y="152"/>
                  <a:pt x="39" y="152"/>
                  <a:pt x="39" y="152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9" y="130"/>
                  <a:pt x="29" y="130"/>
                  <a:pt x="29" y="130"/>
                </a:cubicBezTo>
                <a:cubicBezTo>
                  <a:pt x="30" y="128"/>
                  <a:pt x="30" y="125"/>
                  <a:pt x="29" y="122"/>
                </a:cubicBezTo>
                <a:cubicBezTo>
                  <a:pt x="26" y="117"/>
                  <a:pt x="24" y="111"/>
                  <a:pt x="22" y="106"/>
                </a:cubicBezTo>
                <a:cubicBezTo>
                  <a:pt x="21" y="103"/>
                  <a:pt x="19" y="101"/>
                  <a:pt x="16" y="100"/>
                </a:cubicBezTo>
                <a:cubicBezTo>
                  <a:pt x="8" y="98"/>
                  <a:pt x="8" y="98"/>
                  <a:pt x="8" y="98"/>
                </a:cubicBezTo>
                <a:cubicBezTo>
                  <a:pt x="8" y="98"/>
                  <a:pt x="8" y="98"/>
                  <a:pt x="8" y="98"/>
                </a:cubicBezTo>
                <a:cubicBezTo>
                  <a:pt x="8" y="78"/>
                  <a:pt x="8" y="78"/>
                  <a:pt x="8" y="78"/>
                </a:cubicBezTo>
                <a:cubicBezTo>
                  <a:pt x="16" y="76"/>
                  <a:pt x="16" y="76"/>
                  <a:pt x="16" y="76"/>
                </a:cubicBezTo>
                <a:cubicBezTo>
                  <a:pt x="19" y="75"/>
                  <a:pt x="21" y="73"/>
                  <a:pt x="22" y="70"/>
                </a:cubicBezTo>
                <a:cubicBezTo>
                  <a:pt x="24" y="65"/>
                  <a:pt x="26" y="59"/>
                  <a:pt x="29" y="54"/>
                </a:cubicBezTo>
                <a:cubicBezTo>
                  <a:pt x="30" y="51"/>
                  <a:pt x="30" y="48"/>
                  <a:pt x="29" y="46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38" y="24"/>
                  <a:pt x="38" y="24"/>
                  <a:pt x="38" y="24"/>
                </a:cubicBezTo>
                <a:cubicBezTo>
                  <a:pt x="46" y="29"/>
                  <a:pt x="46" y="29"/>
                  <a:pt x="46" y="29"/>
                </a:cubicBezTo>
                <a:cubicBezTo>
                  <a:pt x="47" y="30"/>
                  <a:pt x="48" y="30"/>
                  <a:pt x="50" y="30"/>
                </a:cubicBezTo>
                <a:cubicBezTo>
                  <a:pt x="51" y="30"/>
                  <a:pt x="53" y="30"/>
                  <a:pt x="54" y="29"/>
                </a:cubicBezTo>
                <a:cubicBezTo>
                  <a:pt x="59" y="26"/>
                  <a:pt x="65" y="24"/>
                  <a:pt x="70" y="22"/>
                </a:cubicBezTo>
                <a:cubicBezTo>
                  <a:pt x="73" y="21"/>
                  <a:pt x="75" y="19"/>
                  <a:pt x="76" y="16"/>
                </a:cubicBezTo>
                <a:cubicBezTo>
                  <a:pt x="78" y="8"/>
                  <a:pt x="78" y="8"/>
                  <a:pt x="78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100" y="16"/>
                  <a:pt x="100" y="16"/>
                  <a:pt x="100" y="16"/>
                </a:cubicBezTo>
                <a:cubicBezTo>
                  <a:pt x="101" y="19"/>
                  <a:pt x="103" y="21"/>
                  <a:pt x="106" y="22"/>
                </a:cubicBezTo>
                <a:cubicBezTo>
                  <a:pt x="111" y="24"/>
                  <a:pt x="117" y="26"/>
                  <a:pt x="122" y="29"/>
                </a:cubicBezTo>
                <a:cubicBezTo>
                  <a:pt x="123" y="30"/>
                  <a:pt x="125" y="30"/>
                  <a:pt x="126" y="30"/>
                </a:cubicBezTo>
                <a:cubicBezTo>
                  <a:pt x="128" y="30"/>
                  <a:pt x="129" y="30"/>
                  <a:pt x="130" y="29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52" y="38"/>
                  <a:pt x="152" y="38"/>
                  <a:pt x="152" y="38"/>
                </a:cubicBezTo>
                <a:cubicBezTo>
                  <a:pt x="152" y="38"/>
                  <a:pt x="152" y="38"/>
                  <a:pt x="152" y="39"/>
                </a:cubicBezTo>
                <a:cubicBezTo>
                  <a:pt x="147" y="46"/>
                  <a:pt x="147" y="46"/>
                  <a:pt x="147" y="46"/>
                </a:cubicBezTo>
                <a:cubicBezTo>
                  <a:pt x="146" y="48"/>
                  <a:pt x="146" y="51"/>
                  <a:pt x="147" y="54"/>
                </a:cubicBezTo>
                <a:cubicBezTo>
                  <a:pt x="150" y="59"/>
                  <a:pt x="152" y="65"/>
                  <a:pt x="154" y="70"/>
                </a:cubicBezTo>
                <a:cubicBezTo>
                  <a:pt x="155" y="73"/>
                  <a:pt x="157" y="75"/>
                  <a:pt x="160" y="76"/>
                </a:cubicBezTo>
                <a:cubicBezTo>
                  <a:pt x="168" y="78"/>
                  <a:pt x="168" y="78"/>
                  <a:pt x="168" y="78"/>
                </a:cubicBezTo>
                <a:lnTo>
                  <a:pt x="168" y="98"/>
                </a:lnTo>
                <a:close/>
                <a:moveTo>
                  <a:pt x="88" y="48"/>
                </a:moveTo>
                <a:cubicBezTo>
                  <a:pt x="66" y="48"/>
                  <a:pt x="48" y="66"/>
                  <a:pt x="48" y="88"/>
                </a:cubicBezTo>
                <a:cubicBezTo>
                  <a:pt x="48" y="110"/>
                  <a:pt x="66" y="128"/>
                  <a:pt x="88" y="128"/>
                </a:cubicBezTo>
                <a:cubicBezTo>
                  <a:pt x="110" y="128"/>
                  <a:pt x="128" y="110"/>
                  <a:pt x="128" y="88"/>
                </a:cubicBezTo>
                <a:cubicBezTo>
                  <a:pt x="128" y="66"/>
                  <a:pt x="110" y="48"/>
                  <a:pt x="88" y="48"/>
                </a:cubicBezTo>
                <a:close/>
                <a:moveTo>
                  <a:pt x="88" y="120"/>
                </a:moveTo>
                <a:cubicBezTo>
                  <a:pt x="70" y="120"/>
                  <a:pt x="56" y="106"/>
                  <a:pt x="56" y="88"/>
                </a:cubicBezTo>
                <a:cubicBezTo>
                  <a:pt x="56" y="70"/>
                  <a:pt x="70" y="56"/>
                  <a:pt x="88" y="56"/>
                </a:cubicBezTo>
                <a:cubicBezTo>
                  <a:pt x="106" y="56"/>
                  <a:pt x="120" y="70"/>
                  <a:pt x="120" y="88"/>
                </a:cubicBezTo>
                <a:cubicBezTo>
                  <a:pt x="120" y="106"/>
                  <a:pt x="106" y="120"/>
                  <a:pt x="88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0" name="Freeform 527"/>
          <p:cNvSpPr>
            <a:spLocks noEditPoints="1"/>
          </p:cNvSpPr>
          <p:nvPr/>
        </p:nvSpPr>
        <p:spPr bwMode="auto">
          <a:xfrm>
            <a:off x="8238414" y="1741034"/>
            <a:ext cx="506394" cy="493406"/>
          </a:xfrm>
          <a:custGeom>
            <a:avLst/>
            <a:gdLst>
              <a:gd name="T0" fmla="*/ 88 w 176"/>
              <a:gd name="T1" fmla="*/ 136 h 176"/>
              <a:gd name="T2" fmla="*/ 88 w 176"/>
              <a:gd name="T3" fmla="*/ 48 h 176"/>
              <a:gd name="T4" fmla="*/ 88 w 176"/>
              <a:gd name="T5" fmla="*/ 72 h 176"/>
              <a:gd name="T6" fmla="*/ 88 w 176"/>
              <a:gd name="T7" fmla="*/ 48 h 176"/>
              <a:gd name="T8" fmla="*/ 51 w 176"/>
              <a:gd name="T9" fmla="*/ 72 h 176"/>
              <a:gd name="T10" fmla="*/ 84 w 176"/>
              <a:gd name="T11" fmla="*/ 103 h 176"/>
              <a:gd name="T12" fmla="*/ 88 w 176"/>
              <a:gd name="T13" fmla="*/ 80 h 176"/>
              <a:gd name="T14" fmla="*/ 80 w 176"/>
              <a:gd name="T15" fmla="*/ 88 h 176"/>
              <a:gd name="T16" fmla="*/ 92 w 176"/>
              <a:gd name="T17" fmla="*/ 103 h 176"/>
              <a:gd name="T18" fmla="*/ 125 w 176"/>
              <a:gd name="T19" fmla="*/ 72 h 176"/>
              <a:gd name="T20" fmla="*/ 162 w 176"/>
              <a:gd name="T21" fmla="*/ 68 h 176"/>
              <a:gd name="T22" fmla="*/ 159 w 176"/>
              <a:gd name="T23" fmla="*/ 34 h 176"/>
              <a:gd name="T24" fmla="*/ 134 w 176"/>
              <a:gd name="T25" fmla="*/ 17 h 176"/>
              <a:gd name="T26" fmla="*/ 106 w 176"/>
              <a:gd name="T27" fmla="*/ 6 h 176"/>
              <a:gd name="T28" fmla="*/ 70 w 176"/>
              <a:gd name="T29" fmla="*/ 6 h 176"/>
              <a:gd name="T30" fmla="*/ 42 w 176"/>
              <a:gd name="T31" fmla="*/ 17 h 176"/>
              <a:gd name="T32" fmla="*/ 17 w 176"/>
              <a:gd name="T33" fmla="*/ 34 h 176"/>
              <a:gd name="T34" fmla="*/ 14 w 176"/>
              <a:gd name="T35" fmla="*/ 68 h 176"/>
              <a:gd name="T36" fmla="*/ 0 w 176"/>
              <a:gd name="T37" fmla="*/ 100 h 176"/>
              <a:gd name="T38" fmla="*/ 22 w 176"/>
              <a:gd name="T39" fmla="*/ 126 h 176"/>
              <a:gd name="T40" fmla="*/ 34 w 176"/>
              <a:gd name="T41" fmla="*/ 159 h 176"/>
              <a:gd name="T42" fmla="*/ 50 w 176"/>
              <a:gd name="T43" fmla="*/ 154 h 176"/>
              <a:gd name="T44" fmla="*/ 76 w 176"/>
              <a:gd name="T45" fmla="*/ 176 h 176"/>
              <a:gd name="T46" fmla="*/ 108 w 176"/>
              <a:gd name="T47" fmla="*/ 162 h 176"/>
              <a:gd name="T48" fmla="*/ 138 w 176"/>
              <a:gd name="T49" fmla="*/ 160 h 176"/>
              <a:gd name="T50" fmla="*/ 159 w 176"/>
              <a:gd name="T51" fmla="*/ 134 h 176"/>
              <a:gd name="T52" fmla="*/ 170 w 176"/>
              <a:gd name="T53" fmla="*/ 106 h 176"/>
              <a:gd name="T54" fmla="*/ 170 w 176"/>
              <a:gd name="T55" fmla="*/ 70 h 176"/>
              <a:gd name="T56" fmla="*/ 160 w 176"/>
              <a:gd name="T57" fmla="*/ 100 h 176"/>
              <a:gd name="T58" fmla="*/ 147 w 176"/>
              <a:gd name="T59" fmla="*/ 130 h 176"/>
              <a:gd name="T60" fmla="*/ 138 w 176"/>
              <a:gd name="T61" fmla="*/ 152 h 176"/>
              <a:gd name="T62" fmla="*/ 122 w 176"/>
              <a:gd name="T63" fmla="*/ 147 h 176"/>
              <a:gd name="T64" fmla="*/ 98 w 176"/>
              <a:gd name="T65" fmla="*/ 168 h 176"/>
              <a:gd name="T66" fmla="*/ 76 w 176"/>
              <a:gd name="T67" fmla="*/ 160 h 176"/>
              <a:gd name="T68" fmla="*/ 50 w 176"/>
              <a:gd name="T69" fmla="*/ 146 h 176"/>
              <a:gd name="T70" fmla="*/ 38 w 176"/>
              <a:gd name="T71" fmla="*/ 152 h 176"/>
              <a:gd name="T72" fmla="*/ 29 w 176"/>
              <a:gd name="T73" fmla="*/ 122 h 176"/>
              <a:gd name="T74" fmla="*/ 8 w 176"/>
              <a:gd name="T75" fmla="*/ 98 h 176"/>
              <a:gd name="T76" fmla="*/ 16 w 176"/>
              <a:gd name="T77" fmla="*/ 76 h 176"/>
              <a:gd name="T78" fmla="*/ 29 w 176"/>
              <a:gd name="T79" fmla="*/ 46 h 176"/>
              <a:gd name="T80" fmla="*/ 38 w 176"/>
              <a:gd name="T81" fmla="*/ 24 h 176"/>
              <a:gd name="T82" fmla="*/ 54 w 176"/>
              <a:gd name="T83" fmla="*/ 29 h 176"/>
              <a:gd name="T84" fmla="*/ 78 w 176"/>
              <a:gd name="T85" fmla="*/ 8 h 176"/>
              <a:gd name="T86" fmla="*/ 100 w 176"/>
              <a:gd name="T87" fmla="*/ 16 h 176"/>
              <a:gd name="T88" fmla="*/ 126 w 176"/>
              <a:gd name="T89" fmla="*/ 30 h 176"/>
              <a:gd name="T90" fmla="*/ 152 w 176"/>
              <a:gd name="T91" fmla="*/ 38 h 176"/>
              <a:gd name="T92" fmla="*/ 147 w 176"/>
              <a:gd name="T93" fmla="*/ 54 h 176"/>
              <a:gd name="T94" fmla="*/ 168 w 176"/>
              <a:gd name="T95" fmla="*/ 7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6" h="176">
                <a:moveTo>
                  <a:pt x="88" y="40"/>
                </a:moveTo>
                <a:cubicBezTo>
                  <a:pt x="61" y="40"/>
                  <a:pt x="40" y="61"/>
                  <a:pt x="40" y="88"/>
                </a:cubicBezTo>
                <a:cubicBezTo>
                  <a:pt x="40" y="115"/>
                  <a:pt x="61" y="136"/>
                  <a:pt x="88" y="136"/>
                </a:cubicBezTo>
                <a:cubicBezTo>
                  <a:pt x="115" y="136"/>
                  <a:pt x="136" y="115"/>
                  <a:pt x="136" y="88"/>
                </a:cubicBezTo>
                <a:cubicBezTo>
                  <a:pt x="136" y="61"/>
                  <a:pt x="115" y="40"/>
                  <a:pt x="88" y="40"/>
                </a:cubicBezTo>
                <a:close/>
                <a:moveTo>
                  <a:pt x="88" y="48"/>
                </a:moveTo>
                <a:cubicBezTo>
                  <a:pt x="102" y="48"/>
                  <a:pt x="114" y="55"/>
                  <a:pt x="121" y="65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97" y="74"/>
                  <a:pt x="93" y="72"/>
                  <a:pt x="88" y="72"/>
                </a:cubicBezTo>
                <a:cubicBezTo>
                  <a:pt x="83" y="72"/>
                  <a:pt x="79" y="74"/>
                  <a:pt x="76" y="77"/>
                </a:cubicBezTo>
                <a:cubicBezTo>
                  <a:pt x="55" y="65"/>
                  <a:pt x="55" y="65"/>
                  <a:pt x="55" y="65"/>
                </a:cubicBezTo>
                <a:cubicBezTo>
                  <a:pt x="62" y="55"/>
                  <a:pt x="74" y="48"/>
                  <a:pt x="88" y="48"/>
                </a:cubicBezTo>
                <a:close/>
                <a:moveTo>
                  <a:pt x="84" y="128"/>
                </a:moveTo>
                <a:cubicBezTo>
                  <a:pt x="64" y="126"/>
                  <a:pt x="48" y="109"/>
                  <a:pt x="48" y="88"/>
                </a:cubicBezTo>
                <a:cubicBezTo>
                  <a:pt x="48" y="82"/>
                  <a:pt x="49" y="77"/>
                  <a:pt x="51" y="72"/>
                </a:cubicBezTo>
                <a:cubicBezTo>
                  <a:pt x="73" y="84"/>
                  <a:pt x="73" y="84"/>
                  <a:pt x="73" y="84"/>
                </a:cubicBezTo>
                <a:cubicBezTo>
                  <a:pt x="72" y="85"/>
                  <a:pt x="72" y="87"/>
                  <a:pt x="72" y="88"/>
                </a:cubicBezTo>
                <a:cubicBezTo>
                  <a:pt x="72" y="95"/>
                  <a:pt x="77" y="102"/>
                  <a:pt x="84" y="103"/>
                </a:cubicBezTo>
                <a:lnTo>
                  <a:pt x="84" y="128"/>
                </a:lnTo>
                <a:close/>
                <a:moveTo>
                  <a:pt x="80" y="88"/>
                </a:moveTo>
                <a:cubicBezTo>
                  <a:pt x="80" y="84"/>
                  <a:pt x="84" y="80"/>
                  <a:pt x="88" y="80"/>
                </a:cubicBezTo>
                <a:cubicBezTo>
                  <a:pt x="92" y="80"/>
                  <a:pt x="96" y="84"/>
                  <a:pt x="96" y="88"/>
                </a:cubicBezTo>
                <a:cubicBezTo>
                  <a:pt x="96" y="92"/>
                  <a:pt x="92" y="96"/>
                  <a:pt x="88" y="96"/>
                </a:cubicBezTo>
                <a:cubicBezTo>
                  <a:pt x="84" y="96"/>
                  <a:pt x="80" y="92"/>
                  <a:pt x="80" y="88"/>
                </a:cubicBezTo>
                <a:close/>
                <a:moveTo>
                  <a:pt x="128" y="88"/>
                </a:moveTo>
                <a:cubicBezTo>
                  <a:pt x="128" y="109"/>
                  <a:pt x="112" y="126"/>
                  <a:pt x="92" y="128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99" y="102"/>
                  <a:pt x="104" y="95"/>
                  <a:pt x="104" y="88"/>
                </a:cubicBezTo>
                <a:cubicBezTo>
                  <a:pt x="104" y="87"/>
                  <a:pt x="104" y="85"/>
                  <a:pt x="103" y="84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7" y="77"/>
                  <a:pt x="128" y="82"/>
                  <a:pt x="128" y="88"/>
                </a:cubicBezTo>
                <a:close/>
                <a:moveTo>
                  <a:pt x="170" y="70"/>
                </a:moveTo>
                <a:cubicBezTo>
                  <a:pt x="162" y="68"/>
                  <a:pt x="162" y="68"/>
                  <a:pt x="162" y="68"/>
                </a:cubicBezTo>
                <a:cubicBezTo>
                  <a:pt x="160" y="62"/>
                  <a:pt x="157" y="56"/>
                  <a:pt x="154" y="5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60" y="40"/>
                  <a:pt x="161" y="36"/>
                  <a:pt x="159" y="34"/>
                </a:cubicBezTo>
                <a:cubicBezTo>
                  <a:pt x="142" y="17"/>
                  <a:pt x="142" y="17"/>
                  <a:pt x="142" y="17"/>
                </a:cubicBezTo>
                <a:cubicBezTo>
                  <a:pt x="141" y="16"/>
                  <a:pt x="140" y="16"/>
                  <a:pt x="138" y="16"/>
                </a:cubicBezTo>
                <a:cubicBezTo>
                  <a:pt x="137" y="16"/>
                  <a:pt x="135" y="17"/>
                  <a:pt x="134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0" y="19"/>
                  <a:pt x="114" y="16"/>
                  <a:pt x="108" y="14"/>
                </a:cubicBezTo>
                <a:cubicBezTo>
                  <a:pt x="106" y="6"/>
                  <a:pt x="106" y="6"/>
                  <a:pt x="106" y="6"/>
                </a:cubicBezTo>
                <a:cubicBezTo>
                  <a:pt x="105" y="3"/>
                  <a:pt x="103" y="0"/>
                  <a:pt x="100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3" y="0"/>
                  <a:pt x="71" y="3"/>
                  <a:pt x="70" y="6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6"/>
                  <a:pt x="56" y="19"/>
                  <a:pt x="50" y="22"/>
                </a:cubicBezTo>
                <a:cubicBezTo>
                  <a:pt x="42" y="17"/>
                  <a:pt x="42" y="17"/>
                  <a:pt x="42" y="17"/>
                </a:cubicBezTo>
                <a:cubicBezTo>
                  <a:pt x="41" y="17"/>
                  <a:pt x="39" y="16"/>
                  <a:pt x="38" y="16"/>
                </a:cubicBezTo>
                <a:cubicBezTo>
                  <a:pt x="36" y="16"/>
                  <a:pt x="35" y="16"/>
                  <a:pt x="34" y="17"/>
                </a:cubicBezTo>
                <a:cubicBezTo>
                  <a:pt x="17" y="34"/>
                  <a:pt x="17" y="34"/>
                  <a:pt x="17" y="34"/>
                </a:cubicBezTo>
                <a:cubicBezTo>
                  <a:pt x="15" y="36"/>
                  <a:pt x="16" y="40"/>
                  <a:pt x="17" y="42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56"/>
                  <a:pt x="16" y="62"/>
                  <a:pt x="14" y="68"/>
                </a:cubicBezTo>
                <a:cubicBezTo>
                  <a:pt x="6" y="70"/>
                  <a:pt x="6" y="70"/>
                  <a:pt x="6" y="70"/>
                </a:cubicBezTo>
                <a:cubicBezTo>
                  <a:pt x="3" y="71"/>
                  <a:pt x="0" y="73"/>
                  <a:pt x="0" y="76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3"/>
                  <a:pt x="3" y="105"/>
                  <a:pt x="6" y="106"/>
                </a:cubicBezTo>
                <a:cubicBezTo>
                  <a:pt x="14" y="108"/>
                  <a:pt x="14" y="108"/>
                  <a:pt x="14" y="108"/>
                </a:cubicBezTo>
                <a:cubicBezTo>
                  <a:pt x="16" y="114"/>
                  <a:pt x="19" y="120"/>
                  <a:pt x="22" y="126"/>
                </a:cubicBezTo>
                <a:cubicBezTo>
                  <a:pt x="17" y="134"/>
                  <a:pt x="17" y="134"/>
                  <a:pt x="17" y="134"/>
                </a:cubicBezTo>
                <a:cubicBezTo>
                  <a:pt x="16" y="136"/>
                  <a:pt x="15" y="140"/>
                  <a:pt x="17" y="142"/>
                </a:cubicBezTo>
                <a:cubicBezTo>
                  <a:pt x="34" y="159"/>
                  <a:pt x="34" y="159"/>
                  <a:pt x="34" y="159"/>
                </a:cubicBezTo>
                <a:cubicBezTo>
                  <a:pt x="35" y="160"/>
                  <a:pt x="36" y="160"/>
                  <a:pt x="38" y="160"/>
                </a:cubicBezTo>
                <a:cubicBezTo>
                  <a:pt x="39" y="160"/>
                  <a:pt x="41" y="159"/>
                  <a:pt x="42" y="159"/>
                </a:cubicBezTo>
                <a:cubicBezTo>
                  <a:pt x="50" y="154"/>
                  <a:pt x="50" y="154"/>
                  <a:pt x="50" y="154"/>
                </a:cubicBezTo>
                <a:cubicBezTo>
                  <a:pt x="56" y="157"/>
                  <a:pt x="62" y="160"/>
                  <a:pt x="68" y="162"/>
                </a:cubicBezTo>
                <a:cubicBezTo>
                  <a:pt x="70" y="170"/>
                  <a:pt x="70" y="170"/>
                  <a:pt x="70" y="170"/>
                </a:cubicBezTo>
                <a:cubicBezTo>
                  <a:pt x="71" y="173"/>
                  <a:pt x="73" y="176"/>
                  <a:pt x="76" y="176"/>
                </a:cubicBezTo>
                <a:cubicBezTo>
                  <a:pt x="100" y="176"/>
                  <a:pt x="100" y="176"/>
                  <a:pt x="100" y="176"/>
                </a:cubicBezTo>
                <a:cubicBezTo>
                  <a:pt x="103" y="176"/>
                  <a:pt x="105" y="173"/>
                  <a:pt x="106" y="170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14" y="160"/>
                  <a:pt x="120" y="157"/>
                  <a:pt x="126" y="154"/>
                </a:cubicBezTo>
                <a:cubicBezTo>
                  <a:pt x="134" y="159"/>
                  <a:pt x="134" y="159"/>
                  <a:pt x="134" y="159"/>
                </a:cubicBezTo>
                <a:cubicBezTo>
                  <a:pt x="135" y="159"/>
                  <a:pt x="137" y="160"/>
                  <a:pt x="138" y="160"/>
                </a:cubicBezTo>
                <a:cubicBezTo>
                  <a:pt x="140" y="160"/>
                  <a:pt x="141" y="160"/>
                  <a:pt x="142" y="159"/>
                </a:cubicBezTo>
                <a:cubicBezTo>
                  <a:pt x="159" y="142"/>
                  <a:pt x="159" y="142"/>
                  <a:pt x="159" y="142"/>
                </a:cubicBezTo>
                <a:cubicBezTo>
                  <a:pt x="161" y="140"/>
                  <a:pt x="160" y="136"/>
                  <a:pt x="159" y="134"/>
                </a:cubicBezTo>
                <a:cubicBezTo>
                  <a:pt x="154" y="126"/>
                  <a:pt x="154" y="126"/>
                  <a:pt x="154" y="126"/>
                </a:cubicBezTo>
                <a:cubicBezTo>
                  <a:pt x="157" y="120"/>
                  <a:pt x="160" y="114"/>
                  <a:pt x="162" y="108"/>
                </a:cubicBezTo>
                <a:cubicBezTo>
                  <a:pt x="170" y="106"/>
                  <a:pt x="170" y="106"/>
                  <a:pt x="170" y="106"/>
                </a:cubicBezTo>
                <a:cubicBezTo>
                  <a:pt x="173" y="105"/>
                  <a:pt x="176" y="103"/>
                  <a:pt x="176" y="100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176" y="73"/>
                  <a:pt x="173" y="71"/>
                  <a:pt x="170" y="70"/>
                </a:cubicBezTo>
                <a:close/>
                <a:moveTo>
                  <a:pt x="168" y="98"/>
                </a:moveTo>
                <a:cubicBezTo>
                  <a:pt x="168" y="98"/>
                  <a:pt x="168" y="98"/>
                  <a:pt x="168" y="98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57" y="101"/>
                  <a:pt x="155" y="103"/>
                  <a:pt x="154" y="106"/>
                </a:cubicBezTo>
                <a:cubicBezTo>
                  <a:pt x="152" y="111"/>
                  <a:pt x="150" y="117"/>
                  <a:pt x="147" y="122"/>
                </a:cubicBezTo>
                <a:cubicBezTo>
                  <a:pt x="146" y="125"/>
                  <a:pt x="146" y="128"/>
                  <a:pt x="147" y="130"/>
                </a:cubicBezTo>
                <a:cubicBezTo>
                  <a:pt x="152" y="138"/>
                  <a:pt x="152" y="138"/>
                  <a:pt x="152" y="138"/>
                </a:cubicBezTo>
                <a:cubicBezTo>
                  <a:pt x="138" y="152"/>
                  <a:pt x="138" y="152"/>
                  <a:pt x="138" y="152"/>
                </a:cubicBezTo>
                <a:cubicBezTo>
                  <a:pt x="138" y="152"/>
                  <a:pt x="138" y="152"/>
                  <a:pt x="138" y="152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29" y="146"/>
                  <a:pt x="128" y="146"/>
                  <a:pt x="126" y="146"/>
                </a:cubicBezTo>
                <a:cubicBezTo>
                  <a:pt x="125" y="146"/>
                  <a:pt x="123" y="146"/>
                  <a:pt x="122" y="147"/>
                </a:cubicBezTo>
                <a:cubicBezTo>
                  <a:pt x="117" y="150"/>
                  <a:pt x="111" y="152"/>
                  <a:pt x="106" y="154"/>
                </a:cubicBezTo>
                <a:cubicBezTo>
                  <a:pt x="103" y="155"/>
                  <a:pt x="101" y="157"/>
                  <a:pt x="100" y="160"/>
                </a:cubicBezTo>
                <a:cubicBezTo>
                  <a:pt x="98" y="168"/>
                  <a:pt x="98" y="168"/>
                  <a:pt x="98" y="168"/>
                </a:cubicBezTo>
                <a:cubicBezTo>
                  <a:pt x="98" y="168"/>
                  <a:pt x="98" y="168"/>
                  <a:pt x="9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6" y="160"/>
                  <a:pt x="76" y="160"/>
                  <a:pt x="76" y="160"/>
                </a:cubicBezTo>
                <a:cubicBezTo>
                  <a:pt x="75" y="157"/>
                  <a:pt x="73" y="155"/>
                  <a:pt x="70" y="154"/>
                </a:cubicBezTo>
                <a:cubicBezTo>
                  <a:pt x="65" y="152"/>
                  <a:pt x="59" y="150"/>
                  <a:pt x="54" y="147"/>
                </a:cubicBezTo>
                <a:cubicBezTo>
                  <a:pt x="53" y="146"/>
                  <a:pt x="51" y="146"/>
                  <a:pt x="50" y="146"/>
                </a:cubicBezTo>
                <a:cubicBezTo>
                  <a:pt x="48" y="146"/>
                  <a:pt x="47" y="146"/>
                  <a:pt x="46" y="147"/>
                </a:cubicBezTo>
                <a:cubicBezTo>
                  <a:pt x="39" y="152"/>
                  <a:pt x="39" y="152"/>
                  <a:pt x="39" y="152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9" y="130"/>
                  <a:pt x="29" y="130"/>
                  <a:pt x="29" y="130"/>
                </a:cubicBezTo>
                <a:cubicBezTo>
                  <a:pt x="30" y="128"/>
                  <a:pt x="30" y="125"/>
                  <a:pt x="29" y="122"/>
                </a:cubicBezTo>
                <a:cubicBezTo>
                  <a:pt x="26" y="117"/>
                  <a:pt x="24" y="111"/>
                  <a:pt x="22" y="106"/>
                </a:cubicBezTo>
                <a:cubicBezTo>
                  <a:pt x="21" y="103"/>
                  <a:pt x="19" y="101"/>
                  <a:pt x="16" y="100"/>
                </a:cubicBezTo>
                <a:cubicBezTo>
                  <a:pt x="8" y="98"/>
                  <a:pt x="8" y="98"/>
                  <a:pt x="8" y="98"/>
                </a:cubicBezTo>
                <a:cubicBezTo>
                  <a:pt x="8" y="98"/>
                  <a:pt x="8" y="98"/>
                  <a:pt x="8" y="98"/>
                </a:cubicBezTo>
                <a:cubicBezTo>
                  <a:pt x="8" y="78"/>
                  <a:pt x="8" y="78"/>
                  <a:pt x="8" y="78"/>
                </a:cubicBezTo>
                <a:cubicBezTo>
                  <a:pt x="16" y="76"/>
                  <a:pt x="16" y="76"/>
                  <a:pt x="16" y="76"/>
                </a:cubicBezTo>
                <a:cubicBezTo>
                  <a:pt x="19" y="75"/>
                  <a:pt x="21" y="73"/>
                  <a:pt x="22" y="70"/>
                </a:cubicBezTo>
                <a:cubicBezTo>
                  <a:pt x="24" y="65"/>
                  <a:pt x="26" y="59"/>
                  <a:pt x="29" y="54"/>
                </a:cubicBezTo>
                <a:cubicBezTo>
                  <a:pt x="30" y="51"/>
                  <a:pt x="30" y="48"/>
                  <a:pt x="29" y="46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38" y="24"/>
                  <a:pt x="38" y="24"/>
                  <a:pt x="38" y="24"/>
                </a:cubicBezTo>
                <a:cubicBezTo>
                  <a:pt x="46" y="29"/>
                  <a:pt x="46" y="29"/>
                  <a:pt x="46" y="29"/>
                </a:cubicBezTo>
                <a:cubicBezTo>
                  <a:pt x="47" y="30"/>
                  <a:pt x="48" y="30"/>
                  <a:pt x="50" y="30"/>
                </a:cubicBezTo>
                <a:cubicBezTo>
                  <a:pt x="51" y="30"/>
                  <a:pt x="53" y="30"/>
                  <a:pt x="54" y="29"/>
                </a:cubicBezTo>
                <a:cubicBezTo>
                  <a:pt x="59" y="26"/>
                  <a:pt x="65" y="24"/>
                  <a:pt x="70" y="22"/>
                </a:cubicBezTo>
                <a:cubicBezTo>
                  <a:pt x="73" y="21"/>
                  <a:pt x="75" y="19"/>
                  <a:pt x="76" y="16"/>
                </a:cubicBezTo>
                <a:cubicBezTo>
                  <a:pt x="78" y="8"/>
                  <a:pt x="78" y="8"/>
                  <a:pt x="78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100" y="16"/>
                  <a:pt x="100" y="16"/>
                  <a:pt x="100" y="16"/>
                </a:cubicBezTo>
                <a:cubicBezTo>
                  <a:pt x="101" y="19"/>
                  <a:pt x="103" y="21"/>
                  <a:pt x="106" y="22"/>
                </a:cubicBezTo>
                <a:cubicBezTo>
                  <a:pt x="111" y="24"/>
                  <a:pt x="117" y="26"/>
                  <a:pt x="122" y="29"/>
                </a:cubicBezTo>
                <a:cubicBezTo>
                  <a:pt x="123" y="30"/>
                  <a:pt x="125" y="30"/>
                  <a:pt x="126" y="30"/>
                </a:cubicBezTo>
                <a:cubicBezTo>
                  <a:pt x="128" y="30"/>
                  <a:pt x="129" y="30"/>
                  <a:pt x="130" y="29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52" y="38"/>
                  <a:pt x="152" y="38"/>
                  <a:pt x="152" y="38"/>
                </a:cubicBezTo>
                <a:cubicBezTo>
                  <a:pt x="152" y="38"/>
                  <a:pt x="152" y="38"/>
                  <a:pt x="152" y="39"/>
                </a:cubicBezTo>
                <a:cubicBezTo>
                  <a:pt x="147" y="46"/>
                  <a:pt x="147" y="46"/>
                  <a:pt x="147" y="46"/>
                </a:cubicBezTo>
                <a:cubicBezTo>
                  <a:pt x="146" y="48"/>
                  <a:pt x="146" y="51"/>
                  <a:pt x="147" y="54"/>
                </a:cubicBezTo>
                <a:cubicBezTo>
                  <a:pt x="150" y="59"/>
                  <a:pt x="152" y="65"/>
                  <a:pt x="154" y="70"/>
                </a:cubicBezTo>
                <a:cubicBezTo>
                  <a:pt x="155" y="73"/>
                  <a:pt x="157" y="75"/>
                  <a:pt x="160" y="76"/>
                </a:cubicBezTo>
                <a:cubicBezTo>
                  <a:pt x="168" y="78"/>
                  <a:pt x="168" y="78"/>
                  <a:pt x="168" y="78"/>
                </a:cubicBezTo>
                <a:lnTo>
                  <a:pt x="168" y="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1" name="Freeform 528"/>
          <p:cNvSpPr>
            <a:spLocks noEditPoints="1"/>
          </p:cNvSpPr>
          <p:nvPr/>
        </p:nvSpPr>
        <p:spPr bwMode="auto">
          <a:xfrm>
            <a:off x="9199258" y="1741034"/>
            <a:ext cx="493406" cy="493406"/>
          </a:xfrm>
          <a:custGeom>
            <a:avLst/>
            <a:gdLst>
              <a:gd name="T0" fmla="*/ 0 w 176"/>
              <a:gd name="T1" fmla="*/ 16 h 176"/>
              <a:gd name="T2" fmla="*/ 160 w 176"/>
              <a:gd name="T3" fmla="*/ 176 h 176"/>
              <a:gd name="T4" fmla="*/ 160 w 176"/>
              <a:gd name="T5" fmla="*/ 0 h 176"/>
              <a:gd name="T6" fmla="*/ 36 w 176"/>
              <a:gd name="T7" fmla="*/ 8 h 176"/>
              <a:gd name="T8" fmla="*/ 8 w 176"/>
              <a:gd name="T9" fmla="*/ 44 h 176"/>
              <a:gd name="T10" fmla="*/ 84 w 176"/>
              <a:gd name="T11" fmla="*/ 14 h 176"/>
              <a:gd name="T12" fmla="*/ 70 w 176"/>
              <a:gd name="T13" fmla="*/ 22 h 176"/>
              <a:gd name="T14" fmla="*/ 68 w 176"/>
              <a:gd name="T15" fmla="*/ 54 h 176"/>
              <a:gd name="T16" fmla="*/ 46 w 176"/>
              <a:gd name="T17" fmla="*/ 63 h 176"/>
              <a:gd name="T18" fmla="*/ 22 w 176"/>
              <a:gd name="T19" fmla="*/ 70 h 176"/>
              <a:gd name="T20" fmla="*/ 14 w 176"/>
              <a:gd name="T21" fmla="*/ 84 h 176"/>
              <a:gd name="T22" fmla="*/ 140 w 176"/>
              <a:gd name="T23" fmla="*/ 168 h 176"/>
              <a:gd name="T24" fmla="*/ 107 w 176"/>
              <a:gd name="T25" fmla="*/ 128 h 176"/>
              <a:gd name="T26" fmla="*/ 140 w 176"/>
              <a:gd name="T27" fmla="*/ 159 h 176"/>
              <a:gd name="T28" fmla="*/ 144 w 176"/>
              <a:gd name="T29" fmla="*/ 136 h 176"/>
              <a:gd name="T30" fmla="*/ 136 w 176"/>
              <a:gd name="T31" fmla="*/ 144 h 176"/>
              <a:gd name="T32" fmla="*/ 148 w 176"/>
              <a:gd name="T33" fmla="*/ 168 h 176"/>
              <a:gd name="T34" fmla="*/ 159 w 176"/>
              <a:gd name="T35" fmla="*/ 140 h 176"/>
              <a:gd name="T36" fmla="*/ 168 w 176"/>
              <a:gd name="T37" fmla="*/ 126 h 176"/>
              <a:gd name="T38" fmla="*/ 132 w 176"/>
              <a:gd name="T39" fmla="*/ 133 h 176"/>
              <a:gd name="T40" fmla="*/ 168 w 176"/>
              <a:gd name="T41" fmla="*/ 112 h 176"/>
              <a:gd name="T42" fmla="*/ 144 w 176"/>
              <a:gd name="T43" fmla="*/ 96 h 176"/>
              <a:gd name="T44" fmla="*/ 68 w 176"/>
              <a:gd name="T45" fmla="*/ 168 h 176"/>
              <a:gd name="T46" fmla="*/ 76 w 176"/>
              <a:gd name="T47" fmla="*/ 144 h 176"/>
              <a:gd name="T48" fmla="*/ 70 w 176"/>
              <a:gd name="T49" fmla="*/ 113 h 176"/>
              <a:gd name="T50" fmla="*/ 88 w 176"/>
              <a:gd name="T51" fmla="*/ 98 h 176"/>
              <a:gd name="T52" fmla="*/ 114 w 176"/>
              <a:gd name="T53" fmla="*/ 78 h 176"/>
              <a:gd name="T54" fmla="*/ 133 w 176"/>
              <a:gd name="T55" fmla="*/ 64 h 176"/>
              <a:gd name="T56" fmla="*/ 144 w 176"/>
              <a:gd name="T57" fmla="*/ 76 h 176"/>
              <a:gd name="T58" fmla="*/ 168 w 176"/>
              <a:gd name="T59" fmla="*/ 103 h 176"/>
              <a:gd name="T60" fmla="*/ 144 w 176"/>
              <a:gd name="T61" fmla="*/ 68 h 176"/>
              <a:gd name="T62" fmla="*/ 133 w 176"/>
              <a:gd name="T63" fmla="*/ 56 h 176"/>
              <a:gd name="T64" fmla="*/ 106 w 176"/>
              <a:gd name="T65" fmla="*/ 78 h 176"/>
              <a:gd name="T66" fmla="*/ 74 w 176"/>
              <a:gd name="T67" fmla="*/ 90 h 176"/>
              <a:gd name="T68" fmla="*/ 70 w 176"/>
              <a:gd name="T69" fmla="*/ 124 h 176"/>
              <a:gd name="T70" fmla="*/ 56 w 176"/>
              <a:gd name="T71" fmla="*/ 155 h 176"/>
              <a:gd name="T72" fmla="*/ 8 w 176"/>
              <a:gd name="T73" fmla="*/ 160 h 176"/>
              <a:gd name="T74" fmla="*/ 22 w 176"/>
              <a:gd name="T75" fmla="*/ 86 h 176"/>
              <a:gd name="T76" fmla="*/ 50 w 176"/>
              <a:gd name="T77" fmla="*/ 75 h 176"/>
              <a:gd name="T78" fmla="*/ 75 w 176"/>
              <a:gd name="T79" fmla="*/ 58 h 176"/>
              <a:gd name="T80" fmla="*/ 78 w 176"/>
              <a:gd name="T81" fmla="*/ 24 h 176"/>
              <a:gd name="T82" fmla="*/ 92 w 176"/>
              <a:gd name="T83" fmla="*/ 8 h 176"/>
              <a:gd name="T84" fmla="*/ 168 w 176"/>
              <a:gd name="T85" fmla="*/ 6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6" h="176"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lose/>
                <a:moveTo>
                  <a:pt x="8" y="16"/>
                </a:moveTo>
                <a:cubicBezTo>
                  <a:pt x="8" y="12"/>
                  <a:pt x="12" y="8"/>
                  <a:pt x="1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4" y="22"/>
                  <a:pt x="22" y="34"/>
                  <a:pt x="8" y="36"/>
                </a:cubicBezTo>
                <a:lnTo>
                  <a:pt x="8" y="16"/>
                </a:lnTo>
                <a:close/>
                <a:moveTo>
                  <a:pt x="8" y="44"/>
                </a:moveTo>
                <a:cubicBezTo>
                  <a:pt x="27" y="42"/>
                  <a:pt x="42" y="27"/>
                  <a:pt x="44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84" y="14"/>
                  <a:pt x="84" y="14"/>
                  <a:pt x="84" y="14"/>
                </a:cubicBezTo>
                <a:cubicBezTo>
                  <a:pt x="84" y="14"/>
                  <a:pt x="84" y="14"/>
                  <a:pt x="84" y="14"/>
                </a:cubicBezTo>
                <a:cubicBezTo>
                  <a:pt x="76" y="16"/>
                  <a:pt x="76" y="16"/>
                  <a:pt x="76" y="16"/>
                </a:cubicBezTo>
                <a:cubicBezTo>
                  <a:pt x="73" y="17"/>
                  <a:pt x="71" y="19"/>
                  <a:pt x="70" y="22"/>
                </a:cubicBezTo>
                <a:cubicBezTo>
                  <a:pt x="68" y="27"/>
                  <a:pt x="66" y="33"/>
                  <a:pt x="63" y="38"/>
                </a:cubicBezTo>
                <a:cubicBezTo>
                  <a:pt x="62" y="41"/>
                  <a:pt x="62" y="44"/>
                  <a:pt x="63" y="46"/>
                </a:cubicBezTo>
                <a:cubicBezTo>
                  <a:pt x="68" y="54"/>
                  <a:pt x="68" y="54"/>
                  <a:pt x="68" y="54"/>
                </a:cubicBezTo>
                <a:cubicBezTo>
                  <a:pt x="54" y="68"/>
                  <a:pt x="54" y="68"/>
                  <a:pt x="54" y="68"/>
                </a:cubicBezTo>
                <a:cubicBezTo>
                  <a:pt x="54" y="68"/>
                  <a:pt x="54" y="68"/>
                  <a:pt x="54" y="68"/>
                </a:cubicBezTo>
                <a:cubicBezTo>
                  <a:pt x="46" y="63"/>
                  <a:pt x="46" y="63"/>
                  <a:pt x="46" y="63"/>
                </a:cubicBezTo>
                <a:cubicBezTo>
                  <a:pt x="45" y="62"/>
                  <a:pt x="44" y="62"/>
                  <a:pt x="42" y="62"/>
                </a:cubicBezTo>
                <a:cubicBezTo>
                  <a:pt x="41" y="62"/>
                  <a:pt x="39" y="62"/>
                  <a:pt x="38" y="63"/>
                </a:cubicBezTo>
                <a:cubicBezTo>
                  <a:pt x="33" y="66"/>
                  <a:pt x="27" y="68"/>
                  <a:pt x="22" y="70"/>
                </a:cubicBezTo>
                <a:cubicBezTo>
                  <a:pt x="19" y="71"/>
                  <a:pt x="17" y="73"/>
                  <a:pt x="16" y="76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8" y="84"/>
                  <a:pt x="8" y="84"/>
                  <a:pt x="8" y="84"/>
                </a:cubicBezTo>
                <a:lnTo>
                  <a:pt x="8" y="44"/>
                </a:lnTo>
                <a:close/>
                <a:moveTo>
                  <a:pt x="140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07" y="161"/>
                  <a:pt x="104" y="153"/>
                  <a:pt x="104" y="144"/>
                </a:cubicBezTo>
                <a:cubicBezTo>
                  <a:pt x="104" y="138"/>
                  <a:pt x="105" y="133"/>
                  <a:pt x="107" y="128"/>
                </a:cubicBezTo>
                <a:cubicBezTo>
                  <a:pt x="129" y="140"/>
                  <a:pt x="129" y="140"/>
                  <a:pt x="129" y="140"/>
                </a:cubicBezTo>
                <a:cubicBezTo>
                  <a:pt x="128" y="141"/>
                  <a:pt x="128" y="143"/>
                  <a:pt x="128" y="144"/>
                </a:cubicBezTo>
                <a:cubicBezTo>
                  <a:pt x="128" y="151"/>
                  <a:pt x="133" y="158"/>
                  <a:pt x="140" y="159"/>
                </a:cubicBezTo>
                <a:lnTo>
                  <a:pt x="140" y="168"/>
                </a:lnTo>
                <a:close/>
                <a:moveTo>
                  <a:pt x="136" y="144"/>
                </a:moveTo>
                <a:cubicBezTo>
                  <a:pt x="136" y="140"/>
                  <a:pt x="140" y="136"/>
                  <a:pt x="144" y="136"/>
                </a:cubicBezTo>
                <a:cubicBezTo>
                  <a:pt x="148" y="136"/>
                  <a:pt x="152" y="140"/>
                  <a:pt x="152" y="144"/>
                </a:cubicBezTo>
                <a:cubicBezTo>
                  <a:pt x="152" y="148"/>
                  <a:pt x="148" y="152"/>
                  <a:pt x="144" y="152"/>
                </a:cubicBezTo>
                <a:cubicBezTo>
                  <a:pt x="140" y="152"/>
                  <a:pt x="136" y="148"/>
                  <a:pt x="136" y="144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48" y="168"/>
                  <a:pt x="148" y="168"/>
                  <a:pt x="148" y="168"/>
                </a:cubicBezTo>
                <a:cubicBezTo>
                  <a:pt x="148" y="159"/>
                  <a:pt x="148" y="159"/>
                  <a:pt x="148" y="159"/>
                </a:cubicBezTo>
                <a:cubicBezTo>
                  <a:pt x="155" y="158"/>
                  <a:pt x="160" y="151"/>
                  <a:pt x="160" y="144"/>
                </a:cubicBezTo>
                <a:cubicBezTo>
                  <a:pt x="160" y="143"/>
                  <a:pt x="160" y="141"/>
                  <a:pt x="159" y="140"/>
                </a:cubicBezTo>
                <a:cubicBezTo>
                  <a:pt x="168" y="135"/>
                  <a:pt x="168" y="135"/>
                  <a:pt x="168" y="135"/>
                </a:cubicBezTo>
                <a:lnTo>
                  <a:pt x="168" y="160"/>
                </a:lnTo>
                <a:close/>
                <a:moveTo>
                  <a:pt x="168" y="126"/>
                </a:moveTo>
                <a:cubicBezTo>
                  <a:pt x="156" y="133"/>
                  <a:pt x="156" y="133"/>
                  <a:pt x="156" y="133"/>
                </a:cubicBezTo>
                <a:cubicBezTo>
                  <a:pt x="153" y="130"/>
                  <a:pt x="149" y="128"/>
                  <a:pt x="144" y="128"/>
                </a:cubicBezTo>
                <a:cubicBezTo>
                  <a:pt x="139" y="128"/>
                  <a:pt x="135" y="130"/>
                  <a:pt x="132" y="133"/>
                </a:cubicBezTo>
                <a:cubicBezTo>
                  <a:pt x="111" y="121"/>
                  <a:pt x="111" y="121"/>
                  <a:pt x="111" y="121"/>
                </a:cubicBezTo>
                <a:cubicBezTo>
                  <a:pt x="118" y="111"/>
                  <a:pt x="130" y="104"/>
                  <a:pt x="144" y="104"/>
                </a:cubicBezTo>
                <a:cubicBezTo>
                  <a:pt x="153" y="104"/>
                  <a:pt x="161" y="107"/>
                  <a:pt x="168" y="112"/>
                </a:cubicBezTo>
                <a:lnTo>
                  <a:pt x="168" y="126"/>
                </a:lnTo>
                <a:close/>
                <a:moveTo>
                  <a:pt x="168" y="103"/>
                </a:moveTo>
                <a:cubicBezTo>
                  <a:pt x="161" y="98"/>
                  <a:pt x="153" y="96"/>
                  <a:pt x="144" y="96"/>
                </a:cubicBezTo>
                <a:cubicBezTo>
                  <a:pt x="117" y="96"/>
                  <a:pt x="96" y="117"/>
                  <a:pt x="96" y="144"/>
                </a:cubicBezTo>
                <a:cubicBezTo>
                  <a:pt x="96" y="153"/>
                  <a:pt x="98" y="161"/>
                  <a:pt x="103" y="168"/>
                </a:cubicBezTo>
                <a:cubicBezTo>
                  <a:pt x="68" y="168"/>
                  <a:pt x="68" y="168"/>
                  <a:pt x="68" y="168"/>
                </a:cubicBezTo>
                <a:cubicBezTo>
                  <a:pt x="64" y="155"/>
                  <a:pt x="64" y="155"/>
                  <a:pt x="64" y="155"/>
                </a:cubicBezTo>
                <a:cubicBezTo>
                  <a:pt x="72" y="151"/>
                  <a:pt x="72" y="151"/>
                  <a:pt x="72" y="151"/>
                </a:cubicBezTo>
                <a:cubicBezTo>
                  <a:pt x="74" y="150"/>
                  <a:pt x="76" y="147"/>
                  <a:pt x="76" y="144"/>
                </a:cubicBezTo>
                <a:cubicBezTo>
                  <a:pt x="76" y="138"/>
                  <a:pt x="77" y="132"/>
                  <a:pt x="78" y="126"/>
                </a:cubicBezTo>
                <a:cubicBezTo>
                  <a:pt x="79" y="124"/>
                  <a:pt x="78" y="121"/>
                  <a:pt x="76" y="118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70" y="113"/>
                  <a:pt x="70" y="113"/>
                  <a:pt x="70" y="113"/>
                </a:cubicBezTo>
                <a:cubicBezTo>
                  <a:pt x="80" y="95"/>
                  <a:pt x="80" y="95"/>
                  <a:pt x="80" y="95"/>
                </a:cubicBezTo>
                <a:cubicBezTo>
                  <a:pt x="88" y="98"/>
                  <a:pt x="88" y="98"/>
                  <a:pt x="88" y="98"/>
                </a:cubicBezTo>
                <a:cubicBezTo>
                  <a:pt x="91" y="99"/>
                  <a:pt x="94" y="98"/>
                  <a:pt x="96" y="96"/>
                </a:cubicBezTo>
                <a:cubicBezTo>
                  <a:pt x="100" y="92"/>
                  <a:pt x="105" y="88"/>
                  <a:pt x="110" y="85"/>
                </a:cubicBezTo>
                <a:cubicBezTo>
                  <a:pt x="112" y="83"/>
                  <a:pt x="114" y="81"/>
                  <a:pt x="114" y="78"/>
                </a:cubicBezTo>
                <a:cubicBezTo>
                  <a:pt x="114" y="69"/>
                  <a:pt x="114" y="69"/>
                  <a:pt x="114" y="69"/>
                </a:cubicBezTo>
                <a:cubicBezTo>
                  <a:pt x="114" y="69"/>
                  <a:pt x="114" y="69"/>
                  <a:pt x="114" y="69"/>
                </a:cubicBezTo>
                <a:cubicBezTo>
                  <a:pt x="133" y="64"/>
                  <a:pt x="133" y="64"/>
                  <a:pt x="133" y="64"/>
                </a:cubicBezTo>
                <a:cubicBezTo>
                  <a:pt x="137" y="72"/>
                  <a:pt x="137" y="72"/>
                  <a:pt x="137" y="72"/>
                </a:cubicBezTo>
                <a:cubicBezTo>
                  <a:pt x="138" y="73"/>
                  <a:pt x="139" y="74"/>
                  <a:pt x="140" y="75"/>
                </a:cubicBezTo>
                <a:cubicBezTo>
                  <a:pt x="141" y="75"/>
                  <a:pt x="143" y="76"/>
                  <a:pt x="144" y="76"/>
                </a:cubicBezTo>
                <a:cubicBezTo>
                  <a:pt x="150" y="76"/>
                  <a:pt x="156" y="77"/>
                  <a:pt x="162" y="78"/>
                </a:cubicBezTo>
                <a:cubicBezTo>
                  <a:pt x="164" y="79"/>
                  <a:pt x="166" y="78"/>
                  <a:pt x="168" y="77"/>
                </a:cubicBezTo>
                <a:lnTo>
                  <a:pt x="168" y="103"/>
                </a:lnTo>
                <a:close/>
                <a:moveTo>
                  <a:pt x="168" y="66"/>
                </a:moveTo>
                <a:cubicBezTo>
                  <a:pt x="164" y="70"/>
                  <a:pt x="164" y="70"/>
                  <a:pt x="164" y="70"/>
                </a:cubicBezTo>
                <a:cubicBezTo>
                  <a:pt x="157" y="69"/>
                  <a:pt x="151" y="68"/>
                  <a:pt x="144" y="68"/>
                </a:cubicBezTo>
                <a:cubicBezTo>
                  <a:pt x="140" y="60"/>
                  <a:pt x="140" y="60"/>
                  <a:pt x="140" y="60"/>
                </a:cubicBezTo>
                <a:cubicBezTo>
                  <a:pt x="139" y="59"/>
                  <a:pt x="138" y="57"/>
                  <a:pt x="136" y="57"/>
                </a:cubicBezTo>
                <a:cubicBezTo>
                  <a:pt x="135" y="56"/>
                  <a:pt x="134" y="56"/>
                  <a:pt x="133" y="56"/>
                </a:cubicBezTo>
                <a:cubicBezTo>
                  <a:pt x="110" y="62"/>
                  <a:pt x="110" y="62"/>
                  <a:pt x="110" y="62"/>
                </a:cubicBezTo>
                <a:cubicBezTo>
                  <a:pt x="107" y="63"/>
                  <a:pt x="106" y="66"/>
                  <a:pt x="106" y="69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0" y="81"/>
                  <a:pt x="95" y="85"/>
                  <a:pt x="90" y="90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87"/>
                  <a:pt x="75" y="87"/>
                  <a:pt x="74" y="90"/>
                </a:cubicBezTo>
                <a:cubicBezTo>
                  <a:pt x="62" y="110"/>
                  <a:pt x="62" y="110"/>
                  <a:pt x="62" y="110"/>
                </a:cubicBezTo>
                <a:cubicBezTo>
                  <a:pt x="60" y="113"/>
                  <a:pt x="62" y="116"/>
                  <a:pt x="64" y="118"/>
                </a:cubicBezTo>
                <a:cubicBezTo>
                  <a:pt x="70" y="124"/>
                  <a:pt x="70" y="124"/>
                  <a:pt x="70" y="124"/>
                </a:cubicBezTo>
                <a:cubicBezTo>
                  <a:pt x="69" y="131"/>
                  <a:pt x="68" y="137"/>
                  <a:pt x="68" y="144"/>
                </a:cubicBezTo>
                <a:cubicBezTo>
                  <a:pt x="60" y="148"/>
                  <a:pt x="60" y="148"/>
                  <a:pt x="60" y="148"/>
                </a:cubicBezTo>
                <a:cubicBezTo>
                  <a:pt x="58" y="150"/>
                  <a:pt x="55" y="152"/>
                  <a:pt x="56" y="155"/>
                </a:cubicBezTo>
                <a:cubicBezTo>
                  <a:pt x="59" y="168"/>
                  <a:pt x="59" y="168"/>
                  <a:pt x="59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92"/>
                  <a:pt x="8" y="92"/>
                  <a:pt x="8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9" y="92"/>
                  <a:pt x="21" y="89"/>
                  <a:pt x="22" y="86"/>
                </a:cubicBezTo>
                <a:cubicBezTo>
                  <a:pt x="24" y="78"/>
                  <a:pt x="24" y="78"/>
                  <a:pt x="24" y="78"/>
                </a:cubicBezTo>
                <a:cubicBezTo>
                  <a:pt x="30" y="76"/>
                  <a:pt x="36" y="73"/>
                  <a:pt x="42" y="70"/>
                </a:cubicBezTo>
                <a:cubicBezTo>
                  <a:pt x="50" y="75"/>
                  <a:pt x="50" y="75"/>
                  <a:pt x="50" y="75"/>
                </a:cubicBezTo>
                <a:cubicBezTo>
                  <a:pt x="51" y="75"/>
                  <a:pt x="53" y="76"/>
                  <a:pt x="54" y="76"/>
                </a:cubicBezTo>
                <a:cubicBezTo>
                  <a:pt x="56" y="76"/>
                  <a:pt x="57" y="76"/>
                  <a:pt x="58" y="75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6"/>
                  <a:pt x="76" y="52"/>
                  <a:pt x="75" y="50"/>
                </a:cubicBezTo>
                <a:cubicBezTo>
                  <a:pt x="70" y="42"/>
                  <a:pt x="70" y="42"/>
                  <a:pt x="70" y="42"/>
                </a:cubicBezTo>
                <a:cubicBezTo>
                  <a:pt x="73" y="36"/>
                  <a:pt x="76" y="30"/>
                  <a:pt x="78" y="24"/>
                </a:cubicBezTo>
                <a:cubicBezTo>
                  <a:pt x="86" y="22"/>
                  <a:pt x="86" y="22"/>
                  <a:pt x="86" y="22"/>
                </a:cubicBezTo>
                <a:cubicBezTo>
                  <a:pt x="89" y="21"/>
                  <a:pt x="92" y="19"/>
                  <a:pt x="92" y="16"/>
                </a:cubicBezTo>
                <a:cubicBezTo>
                  <a:pt x="92" y="8"/>
                  <a:pt x="92" y="8"/>
                  <a:pt x="92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2" name="Freeform 529"/>
          <p:cNvSpPr>
            <a:spLocks noEditPoints="1"/>
          </p:cNvSpPr>
          <p:nvPr/>
        </p:nvSpPr>
        <p:spPr bwMode="auto">
          <a:xfrm>
            <a:off x="10147120" y="1779983"/>
            <a:ext cx="506394" cy="415500"/>
          </a:xfrm>
          <a:custGeom>
            <a:avLst/>
            <a:gdLst>
              <a:gd name="T0" fmla="*/ 124 w 176"/>
              <a:gd name="T1" fmla="*/ 132 h 144"/>
              <a:gd name="T2" fmla="*/ 128 w 176"/>
              <a:gd name="T3" fmla="*/ 144 h 144"/>
              <a:gd name="T4" fmla="*/ 132 w 176"/>
              <a:gd name="T5" fmla="*/ 132 h 144"/>
              <a:gd name="T6" fmla="*/ 28 w 176"/>
              <a:gd name="T7" fmla="*/ 40 h 144"/>
              <a:gd name="T8" fmla="*/ 152 w 176"/>
              <a:gd name="T9" fmla="*/ 36 h 144"/>
              <a:gd name="T10" fmla="*/ 28 w 176"/>
              <a:gd name="T11" fmla="*/ 32 h 144"/>
              <a:gd name="T12" fmla="*/ 28 w 176"/>
              <a:gd name="T13" fmla="*/ 40 h 144"/>
              <a:gd name="T14" fmla="*/ 44 w 176"/>
              <a:gd name="T15" fmla="*/ 132 h 144"/>
              <a:gd name="T16" fmla="*/ 48 w 176"/>
              <a:gd name="T17" fmla="*/ 144 h 144"/>
              <a:gd name="T18" fmla="*/ 52 w 176"/>
              <a:gd name="T19" fmla="*/ 132 h 144"/>
              <a:gd name="T20" fmla="*/ 168 w 176"/>
              <a:gd name="T21" fmla="*/ 0 h 144"/>
              <a:gd name="T22" fmla="*/ 0 w 176"/>
              <a:gd name="T23" fmla="*/ 8 h 144"/>
              <a:gd name="T24" fmla="*/ 8 w 176"/>
              <a:gd name="T25" fmla="*/ 136 h 144"/>
              <a:gd name="T26" fmla="*/ 36 w 176"/>
              <a:gd name="T27" fmla="*/ 132 h 144"/>
              <a:gd name="T28" fmla="*/ 60 w 176"/>
              <a:gd name="T29" fmla="*/ 132 h 144"/>
              <a:gd name="T30" fmla="*/ 112 w 176"/>
              <a:gd name="T31" fmla="*/ 136 h 144"/>
              <a:gd name="T32" fmla="*/ 128 w 176"/>
              <a:gd name="T33" fmla="*/ 120 h 144"/>
              <a:gd name="T34" fmla="*/ 144 w 176"/>
              <a:gd name="T35" fmla="*/ 136 h 144"/>
              <a:gd name="T36" fmla="*/ 176 w 176"/>
              <a:gd name="T37" fmla="*/ 128 h 144"/>
              <a:gd name="T38" fmla="*/ 168 w 176"/>
              <a:gd name="T39" fmla="*/ 0 h 144"/>
              <a:gd name="T40" fmla="*/ 148 w 176"/>
              <a:gd name="T41" fmla="*/ 128 h 144"/>
              <a:gd name="T42" fmla="*/ 108 w 176"/>
              <a:gd name="T43" fmla="*/ 128 h 144"/>
              <a:gd name="T44" fmla="*/ 48 w 176"/>
              <a:gd name="T45" fmla="*/ 112 h 144"/>
              <a:gd name="T46" fmla="*/ 8 w 176"/>
              <a:gd name="T47" fmla="*/ 128 h 144"/>
              <a:gd name="T48" fmla="*/ 168 w 176"/>
              <a:gd name="T49" fmla="*/ 8 h 144"/>
              <a:gd name="T50" fmla="*/ 28 w 176"/>
              <a:gd name="T51" fmla="*/ 88 h 144"/>
              <a:gd name="T52" fmla="*/ 112 w 176"/>
              <a:gd name="T53" fmla="*/ 84 h 144"/>
              <a:gd name="T54" fmla="*/ 28 w 176"/>
              <a:gd name="T55" fmla="*/ 80 h 144"/>
              <a:gd name="T56" fmla="*/ 28 w 176"/>
              <a:gd name="T57" fmla="*/ 88 h 144"/>
              <a:gd name="T58" fmla="*/ 148 w 176"/>
              <a:gd name="T59" fmla="*/ 72 h 144"/>
              <a:gd name="T60" fmla="*/ 148 w 176"/>
              <a:gd name="T61" fmla="*/ 64 h 144"/>
              <a:gd name="T62" fmla="*/ 24 w 176"/>
              <a:gd name="T63" fmla="*/ 68 h 144"/>
              <a:gd name="T64" fmla="*/ 28 w 176"/>
              <a:gd name="T65" fmla="*/ 56 h 144"/>
              <a:gd name="T66" fmla="*/ 152 w 176"/>
              <a:gd name="T67" fmla="*/ 52 h 144"/>
              <a:gd name="T68" fmla="*/ 28 w 176"/>
              <a:gd name="T69" fmla="*/ 48 h 144"/>
              <a:gd name="T70" fmla="*/ 28 w 176"/>
              <a:gd name="T71" fmla="*/ 5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44">
                <a:moveTo>
                  <a:pt x="128" y="128"/>
                </a:moveTo>
                <a:cubicBezTo>
                  <a:pt x="126" y="128"/>
                  <a:pt x="124" y="130"/>
                  <a:pt x="124" y="132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2"/>
                  <a:pt x="126" y="144"/>
                  <a:pt x="128" y="144"/>
                </a:cubicBezTo>
                <a:cubicBezTo>
                  <a:pt x="130" y="144"/>
                  <a:pt x="132" y="142"/>
                  <a:pt x="132" y="140"/>
                </a:cubicBezTo>
                <a:cubicBezTo>
                  <a:pt x="132" y="132"/>
                  <a:pt x="132" y="132"/>
                  <a:pt x="132" y="132"/>
                </a:cubicBezTo>
                <a:cubicBezTo>
                  <a:pt x="132" y="130"/>
                  <a:pt x="130" y="128"/>
                  <a:pt x="128" y="128"/>
                </a:cubicBezTo>
                <a:close/>
                <a:moveTo>
                  <a:pt x="28" y="40"/>
                </a:moveTo>
                <a:cubicBezTo>
                  <a:pt x="148" y="40"/>
                  <a:pt x="148" y="40"/>
                  <a:pt x="148" y="40"/>
                </a:cubicBezTo>
                <a:cubicBezTo>
                  <a:pt x="150" y="40"/>
                  <a:pt x="152" y="38"/>
                  <a:pt x="152" y="36"/>
                </a:cubicBezTo>
                <a:cubicBezTo>
                  <a:pt x="152" y="34"/>
                  <a:pt x="150" y="32"/>
                  <a:pt x="14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6" y="32"/>
                  <a:pt x="24" y="34"/>
                  <a:pt x="24" y="36"/>
                </a:cubicBezTo>
                <a:cubicBezTo>
                  <a:pt x="24" y="38"/>
                  <a:pt x="26" y="40"/>
                  <a:pt x="28" y="40"/>
                </a:cubicBezTo>
                <a:close/>
                <a:moveTo>
                  <a:pt x="48" y="128"/>
                </a:moveTo>
                <a:cubicBezTo>
                  <a:pt x="46" y="128"/>
                  <a:pt x="44" y="130"/>
                  <a:pt x="44" y="132"/>
                </a:cubicBezTo>
                <a:cubicBezTo>
                  <a:pt x="44" y="140"/>
                  <a:pt x="44" y="140"/>
                  <a:pt x="44" y="140"/>
                </a:cubicBezTo>
                <a:cubicBezTo>
                  <a:pt x="44" y="142"/>
                  <a:pt x="46" y="144"/>
                  <a:pt x="48" y="144"/>
                </a:cubicBezTo>
                <a:cubicBezTo>
                  <a:pt x="50" y="144"/>
                  <a:pt x="52" y="142"/>
                  <a:pt x="52" y="140"/>
                </a:cubicBezTo>
                <a:cubicBezTo>
                  <a:pt x="52" y="132"/>
                  <a:pt x="52" y="132"/>
                  <a:pt x="52" y="132"/>
                </a:cubicBezTo>
                <a:cubicBezTo>
                  <a:pt x="52" y="130"/>
                  <a:pt x="50" y="128"/>
                  <a:pt x="48" y="128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2"/>
                  <a:pt x="4" y="136"/>
                  <a:pt x="8" y="136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4" y="136"/>
                  <a:pt x="36" y="134"/>
                  <a:pt x="36" y="132"/>
                </a:cubicBezTo>
                <a:cubicBezTo>
                  <a:pt x="36" y="125"/>
                  <a:pt x="41" y="120"/>
                  <a:pt x="48" y="120"/>
                </a:cubicBezTo>
                <a:cubicBezTo>
                  <a:pt x="55" y="120"/>
                  <a:pt x="60" y="125"/>
                  <a:pt x="60" y="132"/>
                </a:cubicBezTo>
                <a:cubicBezTo>
                  <a:pt x="60" y="134"/>
                  <a:pt x="62" y="136"/>
                  <a:pt x="64" y="136"/>
                </a:cubicBezTo>
                <a:cubicBezTo>
                  <a:pt x="112" y="136"/>
                  <a:pt x="112" y="136"/>
                  <a:pt x="112" y="136"/>
                </a:cubicBezTo>
                <a:cubicBezTo>
                  <a:pt x="114" y="136"/>
                  <a:pt x="116" y="134"/>
                  <a:pt x="116" y="132"/>
                </a:cubicBezTo>
                <a:cubicBezTo>
                  <a:pt x="116" y="125"/>
                  <a:pt x="121" y="120"/>
                  <a:pt x="128" y="120"/>
                </a:cubicBezTo>
                <a:cubicBezTo>
                  <a:pt x="135" y="120"/>
                  <a:pt x="140" y="125"/>
                  <a:pt x="140" y="132"/>
                </a:cubicBezTo>
                <a:cubicBezTo>
                  <a:pt x="140" y="134"/>
                  <a:pt x="142" y="136"/>
                  <a:pt x="144" y="136"/>
                </a:cubicBezTo>
                <a:cubicBezTo>
                  <a:pt x="168" y="136"/>
                  <a:pt x="168" y="136"/>
                  <a:pt x="168" y="136"/>
                </a:cubicBezTo>
                <a:cubicBezTo>
                  <a:pt x="172" y="136"/>
                  <a:pt x="176" y="132"/>
                  <a:pt x="176" y="128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68" y="128"/>
                </a:moveTo>
                <a:cubicBezTo>
                  <a:pt x="148" y="128"/>
                  <a:pt x="148" y="128"/>
                  <a:pt x="148" y="128"/>
                </a:cubicBezTo>
                <a:cubicBezTo>
                  <a:pt x="146" y="119"/>
                  <a:pt x="138" y="112"/>
                  <a:pt x="128" y="112"/>
                </a:cubicBezTo>
                <a:cubicBezTo>
                  <a:pt x="118" y="112"/>
                  <a:pt x="110" y="119"/>
                  <a:pt x="108" y="128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66" y="119"/>
                  <a:pt x="58" y="112"/>
                  <a:pt x="48" y="112"/>
                </a:cubicBezTo>
                <a:cubicBezTo>
                  <a:pt x="38" y="112"/>
                  <a:pt x="30" y="119"/>
                  <a:pt x="28" y="128"/>
                </a:cubicBezTo>
                <a:cubicBezTo>
                  <a:pt x="8" y="128"/>
                  <a:pt x="8" y="128"/>
                  <a:pt x="8" y="128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28"/>
                </a:lnTo>
                <a:close/>
                <a:moveTo>
                  <a:pt x="28" y="88"/>
                </a:moveTo>
                <a:cubicBezTo>
                  <a:pt x="108" y="88"/>
                  <a:pt x="108" y="88"/>
                  <a:pt x="108" y="88"/>
                </a:cubicBezTo>
                <a:cubicBezTo>
                  <a:pt x="110" y="88"/>
                  <a:pt x="112" y="86"/>
                  <a:pt x="112" y="84"/>
                </a:cubicBezTo>
                <a:cubicBezTo>
                  <a:pt x="112" y="82"/>
                  <a:pt x="110" y="80"/>
                  <a:pt x="108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6" y="80"/>
                  <a:pt x="24" y="82"/>
                  <a:pt x="24" y="84"/>
                </a:cubicBezTo>
                <a:cubicBezTo>
                  <a:pt x="24" y="86"/>
                  <a:pt x="26" y="88"/>
                  <a:pt x="28" y="88"/>
                </a:cubicBezTo>
                <a:close/>
                <a:moveTo>
                  <a:pt x="28" y="72"/>
                </a:moveTo>
                <a:cubicBezTo>
                  <a:pt x="148" y="72"/>
                  <a:pt x="148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6" y="64"/>
                  <a:pt x="24" y="66"/>
                  <a:pt x="24" y="68"/>
                </a:cubicBezTo>
                <a:cubicBezTo>
                  <a:pt x="24" y="70"/>
                  <a:pt x="26" y="72"/>
                  <a:pt x="28" y="72"/>
                </a:cubicBezTo>
                <a:close/>
                <a:moveTo>
                  <a:pt x="28" y="56"/>
                </a:moveTo>
                <a:cubicBezTo>
                  <a:pt x="148" y="56"/>
                  <a:pt x="148" y="56"/>
                  <a:pt x="148" y="56"/>
                </a:cubicBezTo>
                <a:cubicBezTo>
                  <a:pt x="150" y="56"/>
                  <a:pt x="152" y="54"/>
                  <a:pt x="152" y="52"/>
                </a:cubicBezTo>
                <a:cubicBezTo>
                  <a:pt x="152" y="50"/>
                  <a:pt x="150" y="48"/>
                  <a:pt x="14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6" y="48"/>
                  <a:pt x="24" y="50"/>
                  <a:pt x="24" y="52"/>
                </a:cubicBezTo>
                <a:cubicBezTo>
                  <a:pt x="24" y="54"/>
                  <a:pt x="26" y="56"/>
                  <a:pt x="2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3" name="Freeform 530"/>
          <p:cNvSpPr>
            <a:spLocks noEditPoints="1"/>
          </p:cNvSpPr>
          <p:nvPr/>
        </p:nvSpPr>
        <p:spPr bwMode="auto">
          <a:xfrm>
            <a:off x="1538486" y="2714856"/>
            <a:ext cx="506394" cy="467437"/>
          </a:xfrm>
          <a:custGeom>
            <a:avLst/>
            <a:gdLst>
              <a:gd name="T0" fmla="*/ 128 w 176"/>
              <a:gd name="T1" fmla="*/ 148 h 160"/>
              <a:gd name="T2" fmla="*/ 132 w 176"/>
              <a:gd name="T3" fmla="*/ 160 h 160"/>
              <a:gd name="T4" fmla="*/ 136 w 176"/>
              <a:gd name="T5" fmla="*/ 148 h 160"/>
              <a:gd name="T6" fmla="*/ 20 w 176"/>
              <a:gd name="T7" fmla="*/ 112 h 160"/>
              <a:gd name="T8" fmla="*/ 8 w 176"/>
              <a:gd name="T9" fmla="*/ 8 h 160"/>
              <a:gd name="T10" fmla="*/ 136 w 176"/>
              <a:gd name="T11" fmla="*/ 20 h 160"/>
              <a:gd name="T12" fmla="*/ 144 w 176"/>
              <a:gd name="T13" fmla="*/ 20 h 160"/>
              <a:gd name="T14" fmla="*/ 136 w 176"/>
              <a:gd name="T15" fmla="*/ 0 h 160"/>
              <a:gd name="T16" fmla="*/ 0 w 176"/>
              <a:gd name="T17" fmla="*/ 8 h 160"/>
              <a:gd name="T18" fmla="*/ 8 w 176"/>
              <a:gd name="T19" fmla="*/ 120 h 160"/>
              <a:gd name="T20" fmla="*/ 24 w 176"/>
              <a:gd name="T21" fmla="*/ 116 h 160"/>
              <a:gd name="T22" fmla="*/ 76 w 176"/>
              <a:gd name="T23" fmla="*/ 144 h 160"/>
              <a:gd name="T24" fmla="*/ 72 w 176"/>
              <a:gd name="T25" fmla="*/ 156 h 160"/>
              <a:gd name="T26" fmla="*/ 80 w 176"/>
              <a:gd name="T27" fmla="*/ 156 h 160"/>
              <a:gd name="T28" fmla="*/ 76 w 176"/>
              <a:gd name="T29" fmla="*/ 144 h 160"/>
              <a:gd name="T30" fmla="*/ 148 w 176"/>
              <a:gd name="T31" fmla="*/ 72 h 160"/>
              <a:gd name="T32" fmla="*/ 148 w 176"/>
              <a:gd name="T33" fmla="*/ 64 h 160"/>
              <a:gd name="T34" fmla="*/ 56 w 176"/>
              <a:gd name="T35" fmla="*/ 68 h 160"/>
              <a:gd name="T36" fmla="*/ 168 w 176"/>
              <a:gd name="T37" fmla="*/ 32 h 160"/>
              <a:gd name="T38" fmla="*/ 32 w 176"/>
              <a:gd name="T39" fmla="*/ 40 h 160"/>
              <a:gd name="T40" fmla="*/ 40 w 176"/>
              <a:gd name="T41" fmla="*/ 152 h 160"/>
              <a:gd name="T42" fmla="*/ 64 w 176"/>
              <a:gd name="T43" fmla="*/ 148 h 160"/>
              <a:gd name="T44" fmla="*/ 88 w 176"/>
              <a:gd name="T45" fmla="*/ 148 h 160"/>
              <a:gd name="T46" fmla="*/ 116 w 176"/>
              <a:gd name="T47" fmla="*/ 152 h 160"/>
              <a:gd name="T48" fmla="*/ 132 w 176"/>
              <a:gd name="T49" fmla="*/ 136 h 160"/>
              <a:gd name="T50" fmla="*/ 148 w 176"/>
              <a:gd name="T51" fmla="*/ 152 h 160"/>
              <a:gd name="T52" fmla="*/ 176 w 176"/>
              <a:gd name="T53" fmla="*/ 144 h 160"/>
              <a:gd name="T54" fmla="*/ 168 w 176"/>
              <a:gd name="T55" fmla="*/ 32 h 160"/>
              <a:gd name="T56" fmla="*/ 152 w 176"/>
              <a:gd name="T57" fmla="*/ 144 h 160"/>
              <a:gd name="T58" fmla="*/ 112 w 176"/>
              <a:gd name="T59" fmla="*/ 144 h 160"/>
              <a:gd name="T60" fmla="*/ 76 w 176"/>
              <a:gd name="T61" fmla="*/ 128 h 160"/>
              <a:gd name="T62" fmla="*/ 40 w 176"/>
              <a:gd name="T63" fmla="*/ 144 h 160"/>
              <a:gd name="T64" fmla="*/ 168 w 176"/>
              <a:gd name="T65" fmla="*/ 40 h 160"/>
              <a:gd name="T66" fmla="*/ 60 w 176"/>
              <a:gd name="T67" fmla="*/ 88 h 160"/>
              <a:gd name="T68" fmla="*/ 152 w 176"/>
              <a:gd name="T69" fmla="*/ 84 h 160"/>
              <a:gd name="T70" fmla="*/ 60 w 176"/>
              <a:gd name="T71" fmla="*/ 80 h 160"/>
              <a:gd name="T72" fmla="*/ 60 w 176"/>
              <a:gd name="T73" fmla="*/ 88 h 160"/>
              <a:gd name="T74" fmla="*/ 116 w 176"/>
              <a:gd name="T75" fmla="*/ 104 h 160"/>
              <a:gd name="T76" fmla="*/ 116 w 176"/>
              <a:gd name="T77" fmla="*/ 96 h 160"/>
              <a:gd name="T78" fmla="*/ 56 w 176"/>
              <a:gd name="T79" fmla="*/ 10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60">
                <a:moveTo>
                  <a:pt x="132" y="144"/>
                </a:moveTo>
                <a:cubicBezTo>
                  <a:pt x="130" y="144"/>
                  <a:pt x="128" y="146"/>
                  <a:pt x="128" y="148"/>
                </a:cubicBezTo>
                <a:cubicBezTo>
                  <a:pt x="128" y="156"/>
                  <a:pt x="128" y="156"/>
                  <a:pt x="128" y="156"/>
                </a:cubicBezTo>
                <a:cubicBezTo>
                  <a:pt x="128" y="158"/>
                  <a:pt x="130" y="160"/>
                  <a:pt x="132" y="160"/>
                </a:cubicBezTo>
                <a:cubicBezTo>
                  <a:pt x="134" y="160"/>
                  <a:pt x="136" y="158"/>
                  <a:pt x="136" y="156"/>
                </a:cubicBezTo>
                <a:cubicBezTo>
                  <a:pt x="136" y="148"/>
                  <a:pt x="136" y="148"/>
                  <a:pt x="136" y="148"/>
                </a:cubicBezTo>
                <a:cubicBezTo>
                  <a:pt x="136" y="146"/>
                  <a:pt x="134" y="144"/>
                  <a:pt x="132" y="144"/>
                </a:cubicBezTo>
                <a:close/>
                <a:moveTo>
                  <a:pt x="20" y="112"/>
                </a:move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36" y="8"/>
                  <a:pt x="136" y="8"/>
                  <a:pt x="136" y="8"/>
                </a:cubicBezTo>
                <a:cubicBezTo>
                  <a:pt x="136" y="20"/>
                  <a:pt x="136" y="20"/>
                  <a:pt x="136" y="20"/>
                </a:cubicBezTo>
                <a:cubicBezTo>
                  <a:pt x="136" y="22"/>
                  <a:pt x="138" y="24"/>
                  <a:pt x="140" y="24"/>
                </a:cubicBezTo>
                <a:cubicBezTo>
                  <a:pt x="142" y="24"/>
                  <a:pt x="144" y="22"/>
                  <a:pt x="144" y="20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0" y="0"/>
                  <a:pt x="136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6"/>
                  <a:pt x="4" y="120"/>
                  <a:pt x="8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2" y="120"/>
                  <a:pt x="24" y="118"/>
                  <a:pt x="24" y="116"/>
                </a:cubicBezTo>
                <a:cubicBezTo>
                  <a:pt x="24" y="114"/>
                  <a:pt x="22" y="112"/>
                  <a:pt x="20" y="112"/>
                </a:cubicBezTo>
                <a:close/>
                <a:moveTo>
                  <a:pt x="76" y="144"/>
                </a:moveTo>
                <a:cubicBezTo>
                  <a:pt x="74" y="144"/>
                  <a:pt x="72" y="146"/>
                  <a:pt x="72" y="148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2" y="158"/>
                  <a:pt x="74" y="160"/>
                  <a:pt x="76" y="160"/>
                </a:cubicBezTo>
                <a:cubicBezTo>
                  <a:pt x="78" y="160"/>
                  <a:pt x="80" y="158"/>
                  <a:pt x="80" y="156"/>
                </a:cubicBezTo>
                <a:cubicBezTo>
                  <a:pt x="80" y="148"/>
                  <a:pt x="80" y="148"/>
                  <a:pt x="80" y="148"/>
                </a:cubicBezTo>
                <a:cubicBezTo>
                  <a:pt x="80" y="146"/>
                  <a:pt x="78" y="144"/>
                  <a:pt x="76" y="144"/>
                </a:cubicBezTo>
                <a:close/>
                <a:moveTo>
                  <a:pt x="60" y="72"/>
                </a:moveTo>
                <a:cubicBezTo>
                  <a:pt x="148" y="72"/>
                  <a:pt x="148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cubicBezTo>
                  <a:pt x="60" y="64"/>
                  <a:pt x="60" y="64"/>
                  <a:pt x="60" y="64"/>
                </a:cubicBezTo>
                <a:cubicBezTo>
                  <a:pt x="58" y="64"/>
                  <a:pt x="56" y="66"/>
                  <a:pt x="56" y="68"/>
                </a:cubicBezTo>
                <a:cubicBezTo>
                  <a:pt x="56" y="70"/>
                  <a:pt x="58" y="72"/>
                  <a:pt x="60" y="72"/>
                </a:cubicBezTo>
                <a:close/>
                <a:moveTo>
                  <a:pt x="168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36" y="32"/>
                  <a:pt x="32" y="36"/>
                  <a:pt x="32" y="40"/>
                </a:cubicBezTo>
                <a:cubicBezTo>
                  <a:pt x="32" y="144"/>
                  <a:pt x="32" y="144"/>
                  <a:pt x="32" y="144"/>
                </a:cubicBezTo>
                <a:cubicBezTo>
                  <a:pt x="32" y="148"/>
                  <a:pt x="36" y="152"/>
                  <a:pt x="40" y="152"/>
                </a:cubicBezTo>
                <a:cubicBezTo>
                  <a:pt x="60" y="152"/>
                  <a:pt x="60" y="152"/>
                  <a:pt x="60" y="152"/>
                </a:cubicBezTo>
                <a:cubicBezTo>
                  <a:pt x="62" y="152"/>
                  <a:pt x="64" y="150"/>
                  <a:pt x="64" y="148"/>
                </a:cubicBezTo>
                <a:cubicBezTo>
                  <a:pt x="64" y="141"/>
                  <a:pt x="69" y="136"/>
                  <a:pt x="76" y="136"/>
                </a:cubicBezTo>
                <a:cubicBezTo>
                  <a:pt x="83" y="136"/>
                  <a:pt x="88" y="141"/>
                  <a:pt x="88" y="148"/>
                </a:cubicBezTo>
                <a:cubicBezTo>
                  <a:pt x="88" y="150"/>
                  <a:pt x="90" y="152"/>
                  <a:pt x="92" y="152"/>
                </a:cubicBezTo>
                <a:cubicBezTo>
                  <a:pt x="116" y="152"/>
                  <a:pt x="116" y="152"/>
                  <a:pt x="116" y="152"/>
                </a:cubicBezTo>
                <a:cubicBezTo>
                  <a:pt x="118" y="152"/>
                  <a:pt x="120" y="150"/>
                  <a:pt x="120" y="148"/>
                </a:cubicBezTo>
                <a:cubicBezTo>
                  <a:pt x="120" y="141"/>
                  <a:pt x="125" y="136"/>
                  <a:pt x="132" y="136"/>
                </a:cubicBezTo>
                <a:cubicBezTo>
                  <a:pt x="139" y="136"/>
                  <a:pt x="144" y="141"/>
                  <a:pt x="144" y="148"/>
                </a:cubicBezTo>
                <a:cubicBezTo>
                  <a:pt x="144" y="150"/>
                  <a:pt x="146" y="152"/>
                  <a:pt x="148" y="152"/>
                </a:cubicBezTo>
                <a:cubicBezTo>
                  <a:pt x="168" y="152"/>
                  <a:pt x="168" y="152"/>
                  <a:pt x="168" y="152"/>
                </a:cubicBezTo>
                <a:cubicBezTo>
                  <a:pt x="172" y="152"/>
                  <a:pt x="176" y="148"/>
                  <a:pt x="176" y="144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44"/>
                </a:moveTo>
                <a:cubicBezTo>
                  <a:pt x="152" y="144"/>
                  <a:pt x="152" y="144"/>
                  <a:pt x="152" y="144"/>
                </a:cubicBezTo>
                <a:cubicBezTo>
                  <a:pt x="150" y="135"/>
                  <a:pt x="142" y="128"/>
                  <a:pt x="132" y="128"/>
                </a:cubicBezTo>
                <a:cubicBezTo>
                  <a:pt x="122" y="128"/>
                  <a:pt x="114" y="135"/>
                  <a:pt x="112" y="144"/>
                </a:cubicBezTo>
                <a:cubicBezTo>
                  <a:pt x="96" y="144"/>
                  <a:pt x="96" y="144"/>
                  <a:pt x="96" y="144"/>
                </a:cubicBezTo>
                <a:cubicBezTo>
                  <a:pt x="94" y="135"/>
                  <a:pt x="86" y="128"/>
                  <a:pt x="76" y="128"/>
                </a:cubicBezTo>
                <a:cubicBezTo>
                  <a:pt x="66" y="128"/>
                  <a:pt x="58" y="135"/>
                  <a:pt x="56" y="144"/>
                </a:cubicBezTo>
                <a:cubicBezTo>
                  <a:pt x="40" y="144"/>
                  <a:pt x="40" y="144"/>
                  <a:pt x="40" y="144"/>
                </a:cubicBezTo>
                <a:cubicBezTo>
                  <a:pt x="40" y="40"/>
                  <a:pt x="40" y="40"/>
                  <a:pt x="40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44"/>
                </a:lnTo>
                <a:close/>
                <a:moveTo>
                  <a:pt x="60" y="88"/>
                </a:moveTo>
                <a:cubicBezTo>
                  <a:pt x="148" y="88"/>
                  <a:pt x="148" y="88"/>
                  <a:pt x="148" y="88"/>
                </a:cubicBezTo>
                <a:cubicBezTo>
                  <a:pt x="150" y="88"/>
                  <a:pt x="152" y="86"/>
                  <a:pt x="152" y="84"/>
                </a:cubicBezTo>
                <a:cubicBezTo>
                  <a:pt x="152" y="82"/>
                  <a:pt x="150" y="80"/>
                  <a:pt x="148" y="80"/>
                </a:cubicBezTo>
                <a:cubicBezTo>
                  <a:pt x="60" y="80"/>
                  <a:pt x="60" y="80"/>
                  <a:pt x="60" y="80"/>
                </a:cubicBezTo>
                <a:cubicBezTo>
                  <a:pt x="58" y="80"/>
                  <a:pt x="56" y="82"/>
                  <a:pt x="56" y="84"/>
                </a:cubicBezTo>
                <a:cubicBezTo>
                  <a:pt x="56" y="86"/>
                  <a:pt x="58" y="88"/>
                  <a:pt x="60" y="88"/>
                </a:cubicBezTo>
                <a:close/>
                <a:moveTo>
                  <a:pt x="60" y="104"/>
                </a:moveTo>
                <a:cubicBezTo>
                  <a:pt x="116" y="104"/>
                  <a:pt x="116" y="104"/>
                  <a:pt x="116" y="104"/>
                </a:cubicBezTo>
                <a:cubicBezTo>
                  <a:pt x="118" y="104"/>
                  <a:pt x="120" y="102"/>
                  <a:pt x="120" y="100"/>
                </a:cubicBezTo>
                <a:cubicBezTo>
                  <a:pt x="120" y="98"/>
                  <a:pt x="118" y="96"/>
                  <a:pt x="116" y="96"/>
                </a:cubicBezTo>
                <a:cubicBezTo>
                  <a:pt x="60" y="96"/>
                  <a:pt x="60" y="96"/>
                  <a:pt x="60" y="96"/>
                </a:cubicBezTo>
                <a:cubicBezTo>
                  <a:pt x="58" y="96"/>
                  <a:pt x="56" y="98"/>
                  <a:pt x="56" y="100"/>
                </a:cubicBezTo>
                <a:cubicBezTo>
                  <a:pt x="56" y="102"/>
                  <a:pt x="58" y="104"/>
                  <a:pt x="60" y="1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4" name="Freeform 531"/>
          <p:cNvSpPr>
            <a:spLocks noEditPoints="1"/>
          </p:cNvSpPr>
          <p:nvPr/>
        </p:nvSpPr>
        <p:spPr bwMode="auto">
          <a:xfrm>
            <a:off x="2499329" y="2766793"/>
            <a:ext cx="493406" cy="363561"/>
          </a:xfrm>
          <a:custGeom>
            <a:avLst/>
            <a:gdLst>
              <a:gd name="T0" fmla="*/ 148 w 176"/>
              <a:gd name="T1" fmla="*/ 48 h 128"/>
              <a:gd name="T2" fmla="*/ 148 w 176"/>
              <a:gd name="T3" fmla="*/ 40 h 128"/>
              <a:gd name="T4" fmla="*/ 96 w 176"/>
              <a:gd name="T5" fmla="*/ 44 h 128"/>
              <a:gd name="T6" fmla="*/ 100 w 176"/>
              <a:gd name="T7" fmla="*/ 80 h 128"/>
              <a:gd name="T8" fmla="*/ 152 w 176"/>
              <a:gd name="T9" fmla="*/ 76 h 128"/>
              <a:gd name="T10" fmla="*/ 100 w 176"/>
              <a:gd name="T11" fmla="*/ 72 h 128"/>
              <a:gd name="T12" fmla="*/ 100 w 176"/>
              <a:gd name="T13" fmla="*/ 80 h 128"/>
              <a:gd name="T14" fmla="*/ 132 w 176"/>
              <a:gd name="T15" fmla="*/ 64 h 128"/>
              <a:gd name="T16" fmla="*/ 132 w 176"/>
              <a:gd name="T17" fmla="*/ 56 h 128"/>
              <a:gd name="T18" fmla="*/ 96 w 176"/>
              <a:gd name="T19" fmla="*/ 60 h 128"/>
              <a:gd name="T20" fmla="*/ 100 w 176"/>
              <a:gd name="T21" fmla="*/ 32 h 128"/>
              <a:gd name="T22" fmla="*/ 136 w 176"/>
              <a:gd name="T23" fmla="*/ 28 h 128"/>
              <a:gd name="T24" fmla="*/ 100 w 176"/>
              <a:gd name="T25" fmla="*/ 24 h 128"/>
              <a:gd name="T26" fmla="*/ 100 w 176"/>
              <a:gd name="T27" fmla="*/ 32 h 128"/>
              <a:gd name="T28" fmla="*/ 60 w 176"/>
              <a:gd name="T29" fmla="*/ 80 h 128"/>
              <a:gd name="T30" fmla="*/ 60 w 176"/>
              <a:gd name="T31" fmla="*/ 72 h 128"/>
              <a:gd name="T32" fmla="*/ 24 w 176"/>
              <a:gd name="T33" fmla="*/ 76 h 128"/>
              <a:gd name="T34" fmla="*/ 168 w 176"/>
              <a:gd name="T35" fmla="*/ 0 h 128"/>
              <a:gd name="T36" fmla="*/ 0 w 176"/>
              <a:gd name="T37" fmla="*/ 8 h 128"/>
              <a:gd name="T38" fmla="*/ 8 w 176"/>
              <a:gd name="T39" fmla="*/ 128 h 128"/>
              <a:gd name="T40" fmla="*/ 176 w 176"/>
              <a:gd name="T41" fmla="*/ 120 h 128"/>
              <a:gd name="T42" fmla="*/ 168 w 176"/>
              <a:gd name="T43" fmla="*/ 0 h 128"/>
              <a:gd name="T44" fmla="*/ 128 w 176"/>
              <a:gd name="T45" fmla="*/ 120 h 128"/>
              <a:gd name="T46" fmla="*/ 136 w 176"/>
              <a:gd name="T47" fmla="*/ 104 h 128"/>
              <a:gd name="T48" fmla="*/ 136 w 176"/>
              <a:gd name="T49" fmla="*/ 96 h 128"/>
              <a:gd name="T50" fmla="*/ 108 w 176"/>
              <a:gd name="T51" fmla="*/ 100 h 128"/>
              <a:gd name="T52" fmla="*/ 120 w 176"/>
              <a:gd name="T53" fmla="*/ 104 h 128"/>
              <a:gd name="T54" fmla="*/ 56 w 176"/>
              <a:gd name="T55" fmla="*/ 120 h 128"/>
              <a:gd name="T56" fmla="*/ 64 w 176"/>
              <a:gd name="T57" fmla="*/ 104 h 128"/>
              <a:gd name="T58" fmla="*/ 64 w 176"/>
              <a:gd name="T59" fmla="*/ 96 h 128"/>
              <a:gd name="T60" fmla="*/ 36 w 176"/>
              <a:gd name="T61" fmla="*/ 100 h 128"/>
              <a:gd name="T62" fmla="*/ 48 w 176"/>
              <a:gd name="T63" fmla="*/ 104 h 128"/>
              <a:gd name="T64" fmla="*/ 8 w 176"/>
              <a:gd name="T65" fmla="*/ 120 h 128"/>
              <a:gd name="T66" fmla="*/ 168 w 176"/>
              <a:gd name="T67" fmla="*/ 8 h 128"/>
              <a:gd name="T68" fmla="*/ 28 w 176"/>
              <a:gd name="T69" fmla="*/ 64 h 128"/>
              <a:gd name="T70" fmla="*/ 80 w 176"/>
              <a:gd name="T71" fmla="*/ 60 h 128"/>
              <a:gd name="T72" fmla="*/ 28 w 176"/>
              <a:gd name="T73" fmla="*/ 56 h 128"/>
              <a:gd name="T74" fmla="*/ 28 w 176"/>
              <a:gd name="T75" fmla="*/ 64 h 128"/>
              <a:gd name="T76" fmla="*/ 60 w 176"/>
              <a:gd name="T77" fmla="*/ 48 h 128"/>
              <a:gd name="T78" fmla="*/ 60 w 176"/>
              <a:gd name="T79" fmla="*/ 40 h 128"/>
              <a:gd name="T80" fmla="*/ 24 w 176"/>
              <a:gd name="T81" fmla="*/ 44 h 128"/>
              <a:gd name="T82" fmla="*/ 28 w 176"/>
              <a:gd name="T83" fmla="*/ 32 h 128"/>
              <a:gd name="T84" fmla="*/ 80 w 176"/>
              <a:gd name="T85" fmla="*/ 28 h 128"/>
              <a:gd name="T86" fmla="*/ 28 w 176"/>
              <a:gd name="T87" fmla="*/ 24 h 128"/>
              <a:gd name="T88" fmla="*/ 28 w 176"/>
              <a:gd name="T89" fmla="*/ 3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28">
                <a:moveTo>
                  <a:pt x="100" y="48"/>
                </a:moveTo>
                <a:cubicBezTo>
                  <a:pt x="148" y="48"/>
                  <a:pt x="148" y="48"/>
                  <a:pt x="148" y="48"/>
                </a:cubicBezTo>
                <a:cubicBezTo>
                  <a:pt x="150" y="48"/>
                  <a:pt x="152" y="46"/>
                  <a:pt x="152" y="44"/>
                </a:cubicBezTo>
                <a:cubicBezTo>
                  <a:pt x="152" y="42"/>
                  <a:pt x="150" y="40"/>
                  <a:pt x="148" y="40"/>
                </a:cubicBezTo>
                <a:cubicBezTo>
                  <a:pt x="100" y="40"/>
                  <a:pt x="100" y="40"/>
                  <a:pt x="100" y="40"/>
                </a:cubicBezTo>
                <a:cubicBezTo>
                  <a:pt x="98" y="40"/>
                  <a:pt x="96" y="42"/>
                  <a:pt x="96" y="44"/>
                </a:cubicBezTo>
                <a:cubicBezTo>
                  <a:pt x="96" y="46"/>
                  <a:pt x="98" y="48"/>
                  <a:pt x="100" y="48"/>
                </a:cubicBezTo>
                <a:close/>
                <a:moveTo>
                  <a:pt x="100" y="80"/>
                </a:moveTo>
                <a:cubicBezTo>
                  <a:pt x="148" y="80"/>
                  <a:pt x="148" y="80"/>
                  <a:pt x="148" y="80"/>
                </a:cubicBezTo>
                <a:cubicBezTo>
                  <a:pt x="150" y="80"/>
                  <a:pt x="152" y="78"/>
                  <a:pt x="152" y="76"/>
                </a:cubicBezTo>
                <a:cubicBezTo>
                  <a:pt x="152" y="74"/>
                  <a:pt x="150" y="72"/>
                  <a:pt x="148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98" y="72"/>
                  <a:pt x="96" y="74"/>
                  <a:pt x="96" y="76"/>
                </a:cubicBezTo>
                <a:cubicBezTo>
                  <a:pt x="96" y="78"/>
                  <a:pt x="98" y="80"/>
                  <a:pt x="100" y="80"/>
                </a:cubicBezTo>
                <a:close/>
                <a:moveTo>
                  <a:pt x="100" y="64"/>
                </a:moveTo>
                <a:cubicBezTo>
                  <a:pt x="132" y="64"/>
                  <a:pt x="132" y="64"/>
                  <a:pt x="132" y="64"/>
                </a:cubicBezTo>
                <a:cubicBezTo>
                  <a:pt x="134" y="64"/>
                  <a:pt x="136" y="62"/>
                  <a:pt x="136" y="60"/>
                </a:cubicBezTo>
                <a:cubicBezTo>
                  <a:pt x="136" y="58"/>
                  <a:pt x="134" y="56"/>
                  <a:pt x="132" y="56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98" y="56"/>
                  <a:pt x="96" y="58"/>
                  <a:pt x="96" y="60"/>
                </a:cubicBezTo>
                <a:cubicBezTo>
                  <a:pt x="96" y="62"/>
                  <a:pt x="98" y="64"/>
                  <a:pt x="100" y="64"/>
                </a:cubicBezTo>
                <a:close/>
                <a:moveTo>
                  <a:pt x="100" y="32"/>
                </a:moveTo>
                <a:cubicBezTo>
                  <a:pt x="132" y="32"/>
                  <a:pt x="132" y="32"/>
                  <a:pt x="132" y="32"/>
                </a:cubicBezTo>
                <a:cubicBezTo>
                  <a:pt x="134" y="32"/>
                  <a:pt x="136" y="30"/>
                  <a:pt x="136" y="28"/>
                </a:cubicBezTo>
                <a:cubicBezTo>
                  <a:pt x="136" y="26"/>
                  <a:pt x="134" y="24"/>
                  <a:pt x="132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98" y="24"/>
                  <a:pt x="96" y="26"/>
                  <a:pt x="96" y="28"/>
                </a:cubicBezTo>
                <a:cubicBezTo>
                  <a:pt x="96" y="30"/>
                  <a:pt x="98" y="32"/>
                  <a:pt x="100" y="32"/>
                </a:cubicBezTo>
                <a:close/>
                <a:moveTo>
                  <a:pt x="28" y="80"/>
                </a:moveTo>
                <a:cubicBezTo>
                  <a:pt x="60" y="80"/>
                  <a:pt x="60" y="80"/>
                  <a:pt x="60" y="80"/>
                </a:cubicBezTo>
                <a:cubicBezTo>
                  <a:pt x="62" y="80"/>
                  <a:pt x="64" y="78"/>
                  <a:pt x="64" y="76"/>
                </a:cubicBezTo>
                <a:cubicBezTo>
                  <a:pt x="64" y="74"/>
                  <a:pt x="62" y="72"/>
                  <a:pt x="60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6" y="72"/>
                  <a:pt x="24" y="74"/>
                  <a:pt x="24" y="76"/>
                </a:cubicBezTo>
                <a:cubicBezTo>
                  <a:pt x="24" y="78"/>
                  <a:pt x="26" y="80"/>
                  <a:pt x="28" y="80"/>
                </a:cubicBezTo>
                <a:close/>
                <a:moveTo>
                  <a:pt x="168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2" y="128"/>
                  <a:pt x="176" y="124"/>
                  <a:pt x="176" y="120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68" y="120"/>
                </a:moveTo>
                <a:cubicBezTo>
                  <a:pt x="128" y="120"/>
                  <a:pt x="128" y="120"/>
                  <a:pt x="128" y="120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36" y="104"/>
                  <a:pt x="136" y="104"/>
                  <a:pt x="136" y="104"/>
                </a:cubicBezTo>
                <a:cubicBezTo>
                  <a:pt x="138" y="104"/>
                  <a:pt x="140" y="102"/>
                  <a:pt x="140" y="100"/>
                </a:cubicBezTo>
                <a:cubicBezTo>
                  <a:pt x="140" y="98"/>
                  <a:pt x="138" y="96"/>
                  <a:pt x="136" y="96"/>
                </a:cubicBezTo>
                <a:cubicBezTo>
                  <a:pt x="112" y="96"/>
                  <a:pt x="112" y="96"/>
                  <a:pt x="112" y="96"/>
                </a:cubicBezTo>
                <a:cubicBezTo>
                  <a:pt x="110" y="96"/>
                  <a:pt x="108" y="98"/>
                  <a:pt x="108" y="100"/>
                </a:cubicBezTo>
                <a:cubicBezTo>
                  <a:pt x="108" y="102"/>
                  <a:pt x="110" y="104"/>
                  <a:pt x="112" y="104"/>
                </a:cubicBezTo>
                <a:cubicBezTo>
                  <a:pt x="120" y="104"/>
                  <a:pt x="120" y="104"/>
                  <a:pt x="120" y="104"/>
                </a:cubicBezTo>
                <a:cubicBezTo>
                  <a:pt x="120" y="120"/>
                  <a:pt x="120" y="120"/>
                  <a:pt x="120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64" y="104"/>
                  <a:pt x="64" y="104"/>
                  <a:pt x="64" y="104"/>
                </a:cubicBezTo>
                <a:cubicBezTo>
                  <a:pt x="66" y="104"/>
                  <a:pt x="68" y="102"/>
                  <a:pt x="68" y="100"/>
                </a:cubicBezTo>
                <a:cubicBezTo>
                  <a:pt x="68" y="98"/>
                  <a:pt x="66" y="96"/>
                  <a:pt x="64" y="96"/>
                </a:cubicBezTo>
                <a:cubicBezTo>
                  <a:pt x="40" y="96"/>
                  <a:pt x="40" y="96"/>
                  <a:pt x="40" y="96"/>
                </a:cubicBezTo>
                <a:cubicBezTo>
                  <a:pt x="38" y="96"/>
                  <a:pt x="36" y="98"/>
                  <a:pt x="36" y="100"/>
                </a:cubicBezTo>
                <a:cubicBezTo>
                  <a:pt x="36" y="102"/>
                  <a:pt x="38" y="104"/>
                  <a:pt x="40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8" y="120"/>
                  <a:pt x="8" y="120"/>
                  <a:pt x="8" y="120"/>
                </a:cubicBezTo>
                <a:cubicBezTo>
                  <a:pt x="8" y="8"/>
                  <a:pt x="8" y="8"/>
                  <a:pt x="8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20"/>
                </a:lnTo>
                <a:close/>
                <a:moveTo>
                  <a:pt x="28" y="64"/>
                </a:moveTo>
                <a:cubicBezTo>
                  <a:pt x="76" y="64"/>
                  <a:pt x="76" y="64"/>
                  <a:pt x="76" y="64"/>
                </a:cubicBezTo>
                <a:cubicBezTo>
                  <a:pt x="78" y="64"/>
                  <a:pt x="80" y="62"/>
                  <a:pt x="80" y="60"/>
                </a:cubicBezTo>
                <a:cubicBezTo>
                  <a:pt x="80" y="58"/>
                  <a:pt x="78" y="56"/>
                  <a:pt x="76" y="56"/>
                </a:cubicBezTo>
                <a:cubicBezTo>
                  <a:pt x="28" y="56"/>
                  <a:pt x="28" y="56"/>
                  <a:pt x="28" y="56"/>
                </a:cubicBezTo>
                <a:cubicBezTo>
                  <a:pt x="26" y="56"/>
                  <a:pt x="24" y="58"/>
                  <a:pt x="24" y="60"/>
                </a:cubicBezTo>
                <a:cubicBezTo>
                  <a:pt x="24" y="62"/>
                  <a:pt x="26" y="64"/>
                  <a:pt x="28" y="64"/>
                </a:cubicBezTo>
                <a:close/>
                <a:moveTo>
                  <a:pt x="28" y="48"/>
                </a:moveTo>
                <a:cubicBezTo>
                  <a:pt x="60" y="48"/>
                  <a:pt x="60" y="48"/>
                  <a:pt x="60" y="48"/>
                </a:cubicBezTo>
                <a:cubicBezTo>
                  <a:pt x="62" y="48"/>
                  <a:pt x="64" y="46"/>
                  <a:pt x="64" y="44"/>
                </a:cubicBezTo>
                <a:cubicBezTo>
                  <a:pt x="64" y="42"/>
                  <a:pt x="62" y="40"/>
                  <a:pt x="60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6" y="40"/>
                  <a:pt x="24" y="42"/>
                  <a:pt x="24" y="44"/>
                </a:cubicBezTo>
                <a:cubicBezTo>
                  <a:pt x="24" y="46"/>
                  <a:pt x="26" y="48"/>
                  <a:pt x="28" y="48"/>
                </a:cubicBezTo>
                <a:close/>
                <a:moveTo>
                  <a:pt x="28" y="32"/>
                </a:moveTo>
                <a:cubicBezTo>
                  <a:pt x="76" y="32"/>
                  <a:pt x="76" y="32"/>
                  <a:pt x="76" y="32"/>
                </a:cubicBezTo>
                <a:cubicBezTo>
                  <a:pt x="78" y="32"/>
                  <a:pt x="80" y="30"/>
                  <a:pt x="80" y="28"/>
                </a:cubicBezTo>
                <a:cubicBezTo>
                  <a:pt x="80" y="26"/>
                  <a:pt x="78" y="24"/>
                  <a:pt x="76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6" y="24"/>
                  <a:pt x="24" y="26"/>
                  <a:pt x="24" y="28"/>
                </a:cubicBezTo>
                <a:cubicBezTo>
                  <a:pt x="24" y="30"/>
                  <a:pt x="26" y="32"/>
                  <a:pt x="28" y="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5" name="Freeform 532"/>
          <p:cNvSpPr>
            <a:spLocks noEditPoints="1"/>
          </p:cNvSpPr>
          <p:nvPr/>
        </p:nvSpPr>
        <p:spPr bwMode="auto">
          <a:xfrm>
            <a:off x="3460170" y="2740824"/>
            <a:ext cx="493406" cy="415500"/>
          </a:xfrm>
          <a:custGeom>
            <a:avLst/>
            <a:gdLst>
              <a:gd name="T0" fmla="*/ 148 w 176"/>
              <a:gd name="T1" fmla="*/ 80 h 144"/>
              <a:gd name="T2" fmla="*/ 148 w 176"/>
              <a:gd name="T3" fmla="*/ 72 h 144"/>
              <a:gd name="T4" fmla="*/ 112 w 176"/>
              <a:gd name="T5" fmla="*/ 76 h 144"/>
              <a:gd name="T6" fmla="*/ 116 w 176"/>
              <a:gd name="T7" fmla="*/ 64 h 144"/>
              <a:gd name="T8" fmla="*/ 136 w 176"/>
              <a:gd name="T9" fmla="*/ 60 h 144"/>
              <a:gd name="T10" fmla="*/ 116 w 176"/>
              <a:gd name="T11" fmla="*/ 56 h 144"/>
              <a:gd name="T12" fmla="*/ 116 w 176"/>
              <a:gd name="T13" fmla="*/ 64 h 144"/>
              <a:gd name="T14" fmla="*/ 132 w 176"/>
              <a:gd name="T15" fmla="*/ 96 h 144"/>
              <a:gd name="T16" fmla="*/ 132 w 176"/>
              <a:gd name="T17" fmla="*/ 88 h 144"/>
              <a:gd name="T18" fmla="*/ 112 w 176"/>
              <a:gd name="T19" fmla="*/ 92 h 144"/>
              <a:gd name="T20" fmla="*/ 20 w 176"/>
              <a:gd name="T21" fmla="*/ 104 h 144"/>
              <a:gd name="T22" fmla="*/ 8 w 176"/>
              <a:gd name="T23" fmla="*/ 8 h 144"/>
              <a:gd name="T24" fmla="*/ 136 w 176"/>
              <a:gd name="T25" fmla="*/ 20 h 144"/>
              <a:gd name="T26" fmla="*/ 144 w 176"/>
              <a:gd name="T27" fmla="*/ 20 h 144"/>
              <a:gd name="T28" fmla="*/ 136 w 176"/>
              <a:gd name="T29" fmla="*/ 0 h 144"/>
              <a:gd name="T30" fmla="*/ 0 w 176"/>
              <a:gd name="T31" fmla="*/ 8 h 144"/>
              <a:gd name="T32" fmla="*/ 8 w 176"/>
              <a:gd name="T33" fmla="*/ 112 h 144"/>
              <a:gd name="T34" fmla="*/ 24 w 176"/>
              <a:gd name="T35" fmla="*/ 108 h 144"/>
              <a:gd name="T36" fmla="*/ 60 w 176"/>
              <a:gd name="T37" fmla="*/ 96 h 144"/>
              <a:gd name="T38" fmla="*/ 96 w 176"/>
              <a:gd name="T39" fmla="*/ 92 h 144"/>
              <a:gd name="T40" fmla="*/ 60 w 176"/>
              <a:gd name="T41" fmla="*/ 88 h 144"/>
              <a:gd name="T42" fmla="*/ 60 w 176"/>
              <a:gd name="T43" fmla="*/ 96 h 144"/>
              <a:gd name="T44" fmla="*/ 40 w 176"/>
              <a:gd name="T45" fmla="*/ 32 h 144"/>
              <a:gd name="T46" fmla="*/ 32 w 176"/>
              <a:gd name="T47" fmla="*/ 136 h 144"/>
              <a:gd name="T48" fmla="*/ 168 w 176"/>
              <a:gd name="T49" fmla="*/ 144 h 144"/>
              <a:gd name="T50" fmla="*/ 176 w 176"/>
              <a:gd name="T51" fmla="*/ 40 h 144"/>
              <a:gd name="T52" fmla="*/ 168 w 176"/>
              <a:gd name="T53" fmla="*/ 136 h 144"/>
              <a:gd name="T54" fmla="*/ 136 w 176"/>
              <a:gd name="T55" fmla="*/ 128 h 144"/>
              <a:gd name="T56" fmla="*/ 144 w 176"/>
              <a:gd name="T57" fmla="*/ 124 h 144"/>
              <a:gd name="T58" fmla="*/ 124 w 176"/>
              <a:gd name="T59" fmla="*/ 120 h 144"/>
              <a:gd name="T60" fmla="*/ 124 w 176"/>
              <a:gd name="T61" fmla="*/ 128 h 144"/>
              <a:gd name="T62" fmla="*/ 128 w 176"/>
              <a:gd name="T63" fmla="*/ 136 h 144"/>
              <a:gd name="T64" fmla="*/ 80 w 176"/>
              <a:gd name="T65" fmla="*/ 128 h 144"/>
              <a:gd name="T66" fmla="*/ 88 w 176"/>
              <a:gd name="T67" fmla="*/ 124 h 144"/>
              <a:gd name="T68" fmla="*/ 68 w 176"/>
              <a:gd name="T69" fmla="*/ 120 h 144"/>
              <a:gd name="T70" fmla="*/ 68 w 176"/>
              <a:gd name="T71" fmla="*/ 128 h 144"/>
              <a:gd name="T72" fmla="*/ 72 w 176"/>
              <a:gd name="T73" fmla="*/ 136 h 144"/>
              <a:gd name="T74" fmla="*/ 40 w 176"/>
              <a:gd name="T75" fmla="*/ 40 h 144"/>
              <a:gd name="T76" fmla="*/ 168 w 176"/>
              <a:gd name="T77" fmla="*/ 136 h 144"/>
              <a:gd name="T78" fmla="*/ 76 w 176"/>
              <a:gd name="T79" fmla="*/ 80 h 144"/>
              <a:gd name="T80" fmla="*/ 76 w 176"/>
              <a:gd name="T81" fmla="*/ 72 h 144"/>
              <a:gd name="T82" fmla="*/ 56 w 176"/>
              <a:gd name="T83" fmla="*/ 76 h 144"/>
              <a:gd name="T84" fmla="*/ 60 w 176"/>
              <a:gd name="T85" fmla="*/ 64 h 144"/>
              <a:gd name="T86" fmla="*/ 96 w 176"/>
              <a:gd name="T87" fmla="*/ 60 h 144"/>
              <a:gd name="T88" fmla="*/ 60 w 176"/>
              <a:gd name="T89" fmla="*/ 56 h 144"/>
              <a:gd name="T90" fmla="*/ 60 w 176"/>
              <a:gd name="T91" fmla="*/ 6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76" h="144">
                <a:moveTo>
                  <a:pt x="116" y="80"/>
                </a:moveTo>
                <a:cubicBezTo>
                  <a:pt x="148" y="80"/>
                  <a:pt x="148" y="80"/>
                  <a:pt x="148" y="80"/>
                </a:cubicBezTo>
                <a:cubicBezTo>
                  <a:pt x="150" y="80"/>
                  <a:pt x="152" y="78"/>
                  <a:pt x="152" y="76"/>
                </a:cubicBezTo>
                <a:cubicBezTo>
                  <a:pt x="152" y="74"/>
                  <a:pt x="150" y="72"/>
                  <a:pt x="148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4" y="72"/>
                  <a:pt x="112" y="74"/>
                  <a:pt x="112" y="76"/>
                </a:cubicBezTo>
                <a:cubicBezTo>
                  <a:pt x="112" y="78"/>
                  <a:pt x="114" y="80"/>
                  <a:pt x="116" y="80"/>
                </a:cubicBezTo>
                <a:close/>
                <a:moveTo>
                  <a:pt x="116" y="64"/>
                </a:moveTo>
                <a:cubicBezTo>
                  <a:pt x="132" y="64"/>
                  <a:pt x="132" y="64"/>
                  <a:pt x="132" y="64"/>
                </a:cubicBezTo>
                <a:cubicBezTo>
                  <a:pt x="134" y="64"/>
                  <a:pt x="136" y="62"/>
                  <a:pt x="136" y="60"/>
                </a:cubicBezTo>
                <a:cubicBezTo>
                  <a:pt x="136" y="58"/>
                  <a:pt x="134" y="56"/>
                  <a:pt x="132" y="56"/>
                </a:cubicBezTo>
                <a:cubicBezTo>
                  <a:pt x="116" y="56"/>
                  <a:pt x="116" y="56"/>
                  <a:pt x="116" y="56"/>
                </a:cubicBezTo>
                <a:cubicBezTo>
                  <a:pt x="114" y="56"/>
                  <a:pt x="112" y="58"/>
                  <a:pt x="112" y="60"/>
                </a:cubicBezTo>
                <a:cubicBezTo>
                  <a:pt x="112" y="62"/>
                  <a:pt x="114" y="64"/>
                  <a:pt x="116" y="64"/>
                </a:cubicBezTo>
                <a:close/>
                <a:moveTo>
                  <a:pt x="116" y="96"/>
                </a:moveTo>
                <a:cubicBezTo>
                  <a:pt x="132" y="96"/>
                  <a:pt x="132" y="96"/>
                  <a:pt x="132" y="96"/>
                </a:cubicBezTo>
                <a:cubicBezTo>
                  <a:pt x="134" y="96"/>
                  <a:pt x="136" y="94"/>
                  <a:pt x="136" y="92"/>
                </a:cubicBezTo>
                <a:cubicBezTo>
                  <a:pt x="136" y="90"/>
                  <a:pt x="134" y="88"/>
                  <a:pt x="132" y="88"/>
                </a:cubicBezTo>
                <a:cubicBezTo>
                  <a:pt x="116" y="88"/>
                  <a:pt x="116" y="88"/>
                  <a:pt x="116" y="88"/>
                </a:cubicBezTo>
                <a:cubicBezTo>
                  <a:pt x="114" y="88"/>
                  <a:pt x="112" y="90"/>
                  <a:pt x="112" y="92"/>
                </a:cubicBezTo>
                <a:cubicBezTo>
                  <a:pt x="112" y="94"/>
                  <a:pt x="114" y="96"/>
                  <a:pt x="116" y="96"/>
                </a:cubicBezTo>
                <a:close/>
                <a:moveTo>
                  <a:pt x="20" y="104"/>
                </a:moveTo>
                <a:cubicBezTo>
                  <a:pt x="8" y="104"/>
                  <a:pt x="8" y="104"/>
                  <a:pt x="8" y="104"/>
                </a:cubicBezTo>
                <a:cubicBezTo>
                  <a:pt x="8" y="8"/>
                  <a:pt x="8" y="8"/>
                  <a:pt x="8" y="8"/>
                </a:cubicBezTo>
                <a:cubicBezTo>
                  <a:pt x="136" y="8"/>
                  <a:pt x="136" y="8"/>
                  <a:pt x="136" y="8"/>
                </a:cubicBezTo>
                <a:cubicBezTo>
                  <a:pt x="136" y="20"/>
                  <a:pt x="136" y="20"/>
                  <a:pt x="136" y="20"/>
                </a:cubicBezTo>
                <a:cubicBezTo>
                  <a:pt x="136" y="22"/>
                  <a:pt x="138" y="24"/>
                  <a:pt x="140" y="24"/>
                </a:cubicBezTo>
                <a:cubicBezTo>
                  <a:pt x="142" y="24"/>
                  <a:pt x="144" y="22"/>
                  <a:pt x="144" y="20"/>
                </a:cubicBezTo>
                <a:cubicBezTo>
                  <a:pt x="144" y="8"/>
                  <a:pt x="144" y="8"/>
                  <a:pt x="144" y="8"/>
                </a:cubicBezTo>
                <a:cubicBezTo>
                  <a:pt x="144" y="4"/>
                  <a:pt x="140" y="0"/>
                  <a:pt x="136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8"/>
                  <a:pt x="4" y="112"/>
                  <a:pt x="8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22" y="112"/>
                  <a:pt x="24" y="110"/>
                  <a:pt x="24" y="108"/>
                </a:cubicBezTo>
                <a:cubicBezTo>
                  <a:pt x="24" y="106"/>
                  <a:pt x="22" y="104"/>
                  <a:pt x="20" y="104"/>
                </a:cubicBezTo>
                <a:close/>
                <a:moveTo>
                  <a:pt x="60" y="96"/>
                </a:moveTo>
                <a:cubicBezTo>
                  <a:pt x="92" y="96"/>
                  <a:pt x="92" y="96"/>
                  <a:pt x="92" y="96"/>
                </a:cubicBezTo>
                <a:cubicBezTo>
                  <a:pt x="94" y="96"/>
                  <a:pt x="96" y="94"/>
                  <a:pt x="96" y="92"/>
                </a:cubicBezTo>
                <a:cubicBezTo>
                  <a:pt x="96" y="90"/>
                  <a:pt x="94" y="88"/>
                  <a:pt x="92" y="88"/>
                </a:cubicBezTo>
                <a:cubicBezTo>
                  <a:pt x="60" y="88"/>
                  <a:pt x="60" y="88"/>
                  <a:pt x="60" y="88"/>
                </a:cubicBezTo>
                <a:cubicBezTo>
                  <a:pt x="58" y="88"/>
                  <a:pt x="56" y="90"/>
                  <a:pt x="56" y="92"/>
                </a:cubicBezTo>
                <a:cubicBezTo>
                  <a:pt x="56" y="94"/>
                  <a:pt x="58" y="96"/>
                  <a:pt x="60" y="96"/>
                </a:cubicBezTo>
                <a:close/>
                <a:moveTo>
                  <a:pt x="168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36" y="32"/>
                  <a:pt x="32" y="36"/>
                  <a:pt x="32" y="40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2" y="140"/>
                  <a:pt x="36" y="144"/>
                  <a:pt x="40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36"/>
                </a:moveTo>
                <a:cubicBezTo>
                  <a:pt x="136" y="136"/>
                  <a:pt x="136" y="136"/>
                  <a:pt x="136" y="136"/>
                </a:cubicBezTo>
                <a:cubicBezTo>
                  <a:pt x="136" y="128"/>
                  <a:pt x="136" y="128"/>
                  <a:pt x="136" y="128"/>
                </a:cubicBezTo>
                <a:cubicBezTo>
                  <a:pt x="140" y="128"/>
                  <a:pt x="140" y="128"/>
                  <a:pt x="140" y="128"/>
                </a:cubicBezTo>
                <a:cubicBezTo>
                  <a:pt x="142" y="128"/>
                  <a:pt x="144" y="126"/>
                  <a:pt x="144" y="124"/>
                </a:cubicBezTo>
                <a:cubicBezTo>
                  <a:pt x="144" y="122"/>
                  <a:pt x="142" y="120"/>
                  <a:pt x="140" y="120"/>
                </a:cubicBezTo>
                <a:cubicBezTo>
                  <a:pt x="124" y="120"/>
                  <a:pt x="124" y="120"/>
                  <a:pt x="124" y="120"/>
                </a:cubicBezTo>
                <a:cubicBezTo>
                  <a:pt x="122" y="120"/>
                  <a:pt x="120" y="122"/>
                  <a:pt x="120" y="124"/>
                </a:cubicBezTo>
                <a:cubicBezTo>
                  <a:pt x="120" y="126"/>
                  <a:pt x="122" y="128"/>
                  <a:pt x="124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8" y="136"/>
                  <a:pt x="128" y="136"/>
                  <a:pt x="128" y="136"/>
                </a:cubicBezTo>
                <a:cubicBezTo>
                  <a:pt x="80" y="136"/>
                  <a:pt x="80" y="136"/>
                  <a:pt x="80" y="136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6" y="128"/>
                  <a:pt x="88" y="126"/>
                  <a:pt x="88" y="124"/>
                </a:cubicBezTo>
                <a:cubicBezTo>
                  <a:pt x="88" y="122"/>
                  <a:pt x="86" y="120"/>
                  <a:pt x="84" y="120"/>
                </a:cubicBezTo>
                <a:cubicBezTo>
                  <a:pt x="68" y="120"/>
                  <a:pt x="68" y="120"/>
                  <a:pt x="68" y="120"/>
                </a:cubicBezTo>
                <a:cubicBezTo>
                  <a:pt x="66" y="120"/>
                  <a:pt x="64" y="122"/>
                  <a:pt x="64" y="124"/>
                </a:cubicBezTo>
                <a:cubicBezTo>
                  <a:pt x="64" y="126"/>
                  <a:pt x="66" y="128"/>
                  <a:pt x="68" y="128"/>
                </a:cubicBezTo>
                <a:cubicBezTo>
                  <a:pt x="72" y="128"/>
                  <a:pt x="72" y="128"/>
                  <a:pt x="72" y="128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40" y="136"/>
                  <a:pt x="40" y="136"/>
                  <a:pt x="40" y="136"/>
                </a:cubicBezTo>
                <a:cubicBezTo>
                  <a:pt x="40" y="40"/>
                  <a:pt x="40" y="40"/>
                  <a:pt x="40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36"/>
                </a:lnTo>
                <a:close/>
                <a:moveTo>
                  <a:pt x="60" y="80"/>
                </a:moveTo>
                <a:cubicBezTo>
                  <a:pt x="76" y="80"/>
                  <a:pt x="76" y="80"/>
                  <a:pt x="76" y="80"/>
                </a:cubicBezTo>
                <a:cubicBezTo>
                  <a:pt x="78" y="80"/>
                  <a:pt x="80" y="78"/>
                  <a:pt x="80" y="76"/>
                </a:cubicBezTo>
                <a:cubicBezTo>
                  <a:pt x="80" y="74"/>
                  <a:pt x="78" y="72"/>
                  <a:pt x="76" y="72"/>
                </a:cubicBezTo>
                <a:cubicBezTo>
                  <a:pt x="60" y="72"/>
                  <a:pt x="60" y="72"/>
                  <a:pt x="60" y="72"/>
                </a:cubicBezTo>
                <a:cubicBezTo>
                  <a:pt x="58" y="72"/>
                  <a:pt x="56" y="74"/>
                  <a:pt x="56" y="76"/>
                </a:cubicBezTo>
                <a:cubicBezTo>
                  <a:pt x="56" y="78"/>
                  <a:pt x="58" y="80"/>
                  <a:pt x="60" y="80"/>
                </a:cubicBezTo>
                <a:close/>
                <a:moveTo>
                  <a:pt x="60" y="64"/>
                </a:moveTo>
                <a:cubicBezTo>
                  <a:pt x="92" y="64"/>
                  <a:pt x="92" y="64"/>
                  <a:pt x="92" y="64"/>
                </a:cubicBezTo>
                <a:cubicBezTo>
                  <a:pt x="94" y="64"/>
                  <a:pt x="96" y="62"/>
                  <a:pt x="96" y="60"/>
                </a:cubicBezTo>
                <a:cubicBezTo>
                  <a:pt x="96" y="58"/>
                  <a:pt x="94" y="56"/>
                  <a:pt x="92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58" y="56"/>
                  <a:pt x="56" y="58"/>
                  <a:pt x="56" y="60"/>
                </a:cubicBezTo>
                <a:cubicBezTo>
                  <a:pt x="56" y="62"/>
                  <a:pt x="58" y="64"/>
                  <a:pt x="60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6" name="Freeform 533"/>
          <p:cNvSpPr>
            <a:spLocks noEditPoints="1"/>
          </p:cNvSpPr>
          <p:nvPr/>
        </p:nvSpPr>
        <p:spPr bwMode="auto">
          <a:xfrm>
            <a:off x="4408034" y="2740824"/>
            <a:ext cx="506394" cy="415500"/>
          </a:xfrm>
          <a:custGeom>
            <a:avLst/>
            <a:gdLst>
              <a:gd name="T0" fmla="*/ 116 w 176"/>
              <a:gd name="T1" fmla="*/ 32 h 144"/>
              <a:gd name="T2" fmla="*/ 116 w 176"/>
              <a:gd name="T3" fmla="*/ 24 h 144"/>
              <a:gd name="T4" fmla="*/ 80 w 176"/>
              <a:gd name="T5" fmla="*/ 28 h 144"/>
              <a:gd name="T6" fmla="*/ 132 w 176"/>
              <a:gd name="T7" fmla="*/ 32 h 144"/>
              <a:gd name="T8" fmla="*/ 132 w 176"/>
              <a:gd name="T9" fmla="*/ 24 h 144"/>
              <a:gd name="T10" fmla="*/ 132 w 176"/>
              <a:gd name="T11" fmla="*/ 32 h 144"/>
              <a:gd name="T12" fmla="*/ 152 w 176"/>
              <a:gd name="T13" fmla="*/ 28 h 144"/>
              <a:gd name="T14" fmla="*/ 144 w 176"/>
              <a:gd name="T15" fmla="*/ 28 h 144"/>
              <a:gd name="T16" fmla="*/ 148 w 176"/>
              <a:gd name="T17" fmla="*/ 64 h 144"/>
              <a:gd name="T18" fmla="*/ 112 w 176"/>
              <a:gd name="T19" fmla="*/ 68 h 144"/>
              <a:gd name="T20" fmla="*/ 148 w 176"/>
              <a:gd name="T21" fmla="*/ 72 h 144"/>
              <a:gd name="T22" fmla="*/ 148 w 176"/>
              <a:gd name="T23" fmla="*/ 64 h 144"/>
              <a:gd name="T24" fmla="*/ 116 w 176"/>
              <a:gd name="T25" fmla="*/ 80 h 144"/>
              <a:gd name="T26" fmla="*/ 116 w 176"/>
              <a:gd name="T27" fmla="*/ 88 h 144"/>
              <a:gd name="T28" fmla="*/ 152 w 176"/>
              <a:gd name="T29" fmla="*/ 84 h 144"/>
              <a:gd name="T30" fmla="*/ 148 w 176"/>
              <a:gd name="T31" fmla="*/ 48 h 144"/>
              <a:gd name="T32" fmla="*/ 112 w 176"/>
              <a:gd name="T33" fmla="*/ 52 h 144"/>
              <a:gd name="T34" fmla="*/ 148 w 176"/>
              <a:gd name="T35" fmla="*/ 56 h 144"/>
              <a:gd name="T36" fmla="*/ 148 w 176"/>
              <a:gd name="T37" fmla="*/ 48 h 144"/>
              <a:gd name="T38" fmla="*/ 72 w 176"/>
              <a:gd name="T39" fmla="*/ 28 h 144"/>
              <a:gd name="T40" fmla="*/ 64 w 176"/>
              <a:gd name="T41" fmla="*/ 28 h 144"/>
              <a:gd name="T42" fmla="*/ 52 w 176"/>
              <a:gd name="T43" fmla="*/ 104 h 144"/>
              <a:gd name="T44" fmla="*/ 152 w 176"/>
              <a:gd name="T45" fmla="*/ 100 h 144"/>
              <a:gd name="T46" fmla="*/ 52 w 176"/>
              <a:gd name="T47" fmla="*/ 96 h 144"/>
              <a:gd name="T48" fmla="*/ 52 w 176"/>
              <a:gd name="T49" fmla="*/ 104 h 144"/>
              <a:gd name="T50" fmla="*/ 148 w 176"/>
              <a:gd name="T51" fmla="*/ 120 h 144"/>
              <a:gd name="T52" fmla="*/ 148 w 176"/>
              <a:gd name="T53" fmla="*/ 112 h 144"/>
              <a:gd name="T54" fmla="*/ 48 w 176"/>
              <a:gd name="T55" fmla="*/ 116 h 144"/>
              <a:gd name="T56" fmla="*/ 168 w 176"/>
              <a:gd name="T57" fmla="*/ 0 h 144"/>
              <a:gd name="T58" fmla="*/ 24 w 176"/>
              <a:gd name="T59" fmla="*/ 8 h 144"/>
              <a:gd name="T60" fmla="*/ 8 w 176"/>
              <a:gd name="T61" fmla="*/ 24 h 144"/>
              <a:gd name="T62" fmla="*/ 0 w 176"/>
              <a:gd name="T63" fmla="*/ 120 h 144"/>
              <a:gd name="T64" fmla="*/ 168 w 176"/>
              <a:gd name="T65" fmla="*/ 144 h 144"/>
              <a:gd name="T66" fmla="*/ 176 w 176"/>
              <a:gd name="T67" fmla="*/ 8 h 144"/>
              <a:gd name="T68" fmla="*/ 168 w 176"/>
              <a:gd name="T69" fmla="*/ 136 h 144"/>
              <a:gd name="T70" fmla="*/ 8 w 176"/>
              <a:gd name="T71" fmla="*/ 120 h 144"/>
              <a:gd name="T72" fmla="*/ 24 w 176"/>
              <a:gd name="T73" fmla="*/ 32 h 144"/>
              <a:gd name="T74" fmla="*/ 28 w 176"/>
              <a:gd name="T75" fmla="*/ 120 h 144"/>
              <a:gd name="T76" fmla="*/ 32 w 176"/>
              <a:gd name="T77" fmla="*/ 8 h 144"/>
              <a:gd name="T78" fmla="*/ 168 w 176"/>
              <a:gd name="T79" fmla="*/ 136 h 144"/>
              <a:gd name="T80" fmla="*/ 56 w 176"/>
              <a:gd name="T81" fmla="*/ 28 h 144"/>
              <a:gd name="T82" fmla="*/ 48 w 176"/>
              <a:gd name="T83" fmla="*/ 28 h 144"/>
              <a:gd name="T84" fmla="*/ 52 w 176"/>
              <a:gd name="T85" fmla="*/ 88 h 144"/>
              <a:gd name="T86" fmla="*/ 96 w 176"/>
              <a:gd name="T87" fmla="*/ 84 h 144"/>
              <a:gd name="T88" fmla="*/ 92 w 176"/>
              <a:gd name="T89" fmla="*/ 48 h 144"/>
              <a:gd name="T90" fmla="*/ 48 w 176"/>
              <a:gd name="T91" fmla="*/ 52 h 144"/>
              <a:gd name="T92" fmla="*/ 52 w 176"/>
              <a:gd name="T93" fmla="*/ 88 h 144"/>
              <a:gd name="T94" fmla="*/ 88 w 176"/>
              <a:gd name="T95" fmla="*/ 56 h 144"/>
              <a:gd name="T96" fmla="*/ 56 w 176"/>
              <a:gd name="T97" fmla="*/ 8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6" h="144">
                <a:moveTo>
                  <a:pt x="84" y="32"/>
                </a:moveTo>
                <a:cubicBezTo>
                  <a:pt x="116" y="32"/>
                  <a:pt x="116" y="32"/>
                  <a:pt x="116" y="32"/>
                </a:cubicBezTo>
                <a:cubicBezTo>
                  <a:pt x="118" y="32"/>
                  <a:pt x="120" y="30"/>
                  <a:pt x="120" y="28"/>
                </a:cubicBezTo>
                <a:cubicBezTo>
                  <a:pt x="120" y="26"/>
                  <a:pt x="118" y="24"/>
                  <a:pt x="116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2" y="24"/>
                  <a:pt x="80" y="26"/>
                  <a:pt x="80" y="28"/>
                </a:cubicBezTo>
                <a:cubicBezTo>
                  <a:pt x="80" y="30"/>
                  <a:pt x="82" y="32"/>
                  <a:pt x="84" y="32"/>
                </a:cubicBezTo>
                <a:close/>
                <a:moveTo>
                  <a:pt x="132" y="32"/>
                </a:moveTo>
                <a:cubicBezTo>
                  <a:pt x="134" y="32"/>
                  <a:pt x="136" y="30"/>
                  <a:pt x="136" y="28"/>
                </a:cubicBezTo>
                <a:cubicBezTo>
                  <a:pt x="136" y="26"/>
                  <a:pt x="134" y="24"/>
                  <a:pt x="132" y="24"/>
                </a:cubicBezTo>
                <a:cubicBezTo>
                  <a:pt x="130" y="24"/>
                  <a:pt x="128" y="26"/>
                  <a:pt x="128" y="28"/>
                </a:cubicBezTo>
                <a:cubicBezTo>
                  <a:pt x="128" y="30"/>
                  <a:pt x="130" y="32"/>
                  <a:pt x="132" y="32"/>
                </a:cubicBezTo>
                <a:close/>
                <a:moveTo>
                  <a:pt x="148" y="32"/>
                </a:moveTo>
                <a:cubicBezTo>
                  <a:pt x="150" y="32"/>
                  <a:pt x="152" y="30"/>
                  <a:pt x="152" y="28"/>
                </a:cubicBezTo>
                <a:cubicBezTo>
                  <a:pt x="152" y="26"/>
                  <a:pt x="150" y="24"/>
                  <a:pt x="148" y="24"/>
                </a:cubicBezTo>
                <a:cubicBezTo>
                  <a:pt x="146" y="24"/>
                  <a:pt x="144" y="26"/>
                  <a:pt x="144" y="28"/>
                </a:cubicBezTo>
                <a:cubicBezTo>
                  <a:pt x="144" y="30"/>
                  <a:pt x="146" y="32"/>
                  <a:pt x="148" y="32"/>
                </a:cubicBezTo>
                <a:close/>
                <a:moveTo>
                  <a:pt x="148" y="64"/>
                </a:moveTo>
                <a:cubicBezTo>
                  <a:pt x="116" y="64"/>
                  <a:pt x="116" y="64"/>
                  <a:pt x="116" y="64"/>
                </a:cubicBezTo>
                <a:cubicBezTo>
                  <a:pt x="114" y="64"/>
                  <a:pt x="112" y="66"/>
                  <a:pt x="112" y="68"/>
                </a:cubicBezTo>
                <a:cubicBezTo>
                  <a:pt x="112" y="70"/>
                  <a:pt x="114" y="72"/>
                  <a:pt x="116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close/>
                <a:moveTo>
                  <a:pt x="148" y="80"/>
                </a:moveTo>
                <a:cubicBezTo>
                  <a:pt x="116" y="80"/>
                  <a:pt x="116" y="80"/>
                  <a:pt x="116" y="80"/>
                </a:cubicBezTo>
                <a:cubicBezTo>
                  <a:pt x="114" y="80"/>
                  <a:pt x="112" y="82"/>
                  <a:pt x="112" y="84"/>
                </a:cubicBezTo>
                <a:cubicBezTo>
                  <a:pt x="112" y="86"/>
                  <a:pt x="114" y="88"/>
                  <a:pt x="116" y="88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150" y="88"/>
                  <a:pt x="152" y="86"/>
                  <a:pt x="152" y="84"/>
                </a:cubicBezTo>
                <a:cubicBezTo>
                  <a:pt x="152" y="82"/>
                  <a:pt x="150" y="80"/>
                  <a:pt x="148" y="80"/>
                </a:cubicBezTo>
                <a:close/>
                <a:moveTo>
                  <a:pt x="148" y="48"/>
                </a:moveTo>
                <a:cubicBezTo>
                  <a:pt x="116" y="48"/>
                  <a:pt x="116" y="48"/>
                  <a:pt x="116" y="48"/>
                </a:cubicBezTo>
                <a:cubicBezTo>
                  <a:pt x="114" y="48"/>
                  <a:pt x="112" y="50"/>
                  <a:pt x="112" y="52"/>
                </a:cubicBezTo>
                <a:cubicBezTo>
                  <a:pt x="112" y="54"/>
                  <a:pt x="114" y="56"/>
                  <a:pt x="116" y="56"/>
                </a:cubicBezTo>
                <a:cubicBezTo>
                  <a:pt x="148" y="56"/>
                  <a:pt x="148" y="56"/>
                  <a:pt x="148" y="56"/>
                </a:cubicBezTo>
                <a:cubicBezTo>
                  <a:pt x="150" y="56"/>
                  <a:pt x="152" y="54"/>
                  <a:pt x="152" y="52"/>
                </a:cubicBezTo>
                <a:cubicBezTo>
                  <a:pt x="152" y="50"/>
                  <a:pt x="150" y="48"/>
                  <a:pt x="148" y="48"/>
                </a:cubicBezTo>
                <a:close/>
                <a:moveTo>
                  <a:pt x="68" y="32"/>
                </a:moveTo>
                <a:cubicBezTo>
                  <a:pt x="70" y="32"/>
                  <a:pt x="72" y="30"/>
                  <a:pt x="72" y="28"/>
                </a:cubicBezTo>
                <a:cubicBezTo>
                  <a:pt x="72" y="26"/>
                  <a:pt x="70" y="24"/>
                  <a:pt x="68" y="24"/>
                </a:cubicBezTo>
                <a:cubicBezTo>
                  <a:pt x="66" y="24"/>
                  <a:pt x="64" y="26"/>
                  <a:pt x="64" y="28"/>
                </a:cubicBezTo>
                <a:cubicBezTo>
                  <a:pt x="64" y="30"/>
                  <a:pt x="66" y="32"/>
                  <a:pt x="68" y="32"/>
                </a:cubicBezTo>
                <a:close/>
                <a:moveTo>
                  <a:pt x="52" y="104"/>
                </a:moveTo>
                <a:cubicBezTo>
                  <a:pt x="148" y="104"/>
                  <a:pt x="148" y="104"/>
                  <a:pt x="148" y="104"/>
                </a:cubicBezTo>
                <a:cubicBezTo>
                  <a:pt x="150" y="104"/>
                  <a:pt x="152" y="102"/>
                  <a:pt x="152" y="100"/>
                </a:cubicBezTo>
                <a:cubicBezTo>
                  <a:pt x="152" y="98"/>
                  <a:pt x="150" y="96"/>
                  <a:pt x="14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0" y="96"/>
                  <a:pt x="48" y="98"/>
                  <a:pt x="48" y="100"/>
                </a:cubicBezTo>
                <a:cubicBezTo>
                  <a:pt x="48" y="102"/>
                  <a:pt x="50" y="104"/>
                  <a:pt x="52" y="104"/>
                </a:cubicBezTo>
                <a:close/>
                <a:moveTo>
                  <a:pt x="52" y="120"/>
                </a:moveTo>
                <a:cubicBezTo>
                  <a:pt x="148" y="120"/>
                  <a:pt x="148" y="120"/>
                  <a:pt x="148" y="120"/>
                </a:cubicBezTo>
                <a:cubicBezTo>
                  <a:pt x="150" y="120"/>
                  <a:pt x="152" y="118"/>
                  <a:pt x="152" y="116"/>
                </a:cubicBezTo>
                <a:cubicBezTo>
                  <a:pt x="152" y="114"/>
                  <a:pt x="150" y="112"/>
                  <a:pt x="148" y="112"/>
                </a:cubicBezTo>
                <a:cubicBezTo>
                  <a:pt x="52" y="112"/>
                  <a:pt x="52" y="112"/>
                  <a:pt x="52" y="112"/>
                </a:cubicBezTo>
                <a:cubicBezTo>
                  <a:pt x="50" y="112"/>
                  <a:pt x="48" y="114"/>
                  <a:pt x="48" y="116"/>
                </a:cubicBezTo>
                <a:cubicBezTo>
                  <a:pt x="48" y="118"/>
                  <a:pt x="50" y="120"/>
                  <a:pt x="52" y="120"/>
                </a:cubicBezTo>
                <a:close/>
                <a:moveTo>
                  <a:pt x="168" y="0"/>
                </a:moveTo>
                <a:cubicBezTo>
                  <a:pt x="32" y="0"/>
                  <a:pt x="32" y="0"/>
                  <a:pt x="32" y="0"/>
                </a:cubicBezTo>
                <a:cubicBezTo>
                  <a:pt x="28" y="0"/>
                  <a:pt x="24" y="4"/>
                  <a:pt x="24" y="8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33"/>
                  <a:pt x="11" y="144"/>
                  <a:pt x="24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8"/>
                  <a:pt x="176" y="8"/>
                  <a:pt x="176" y="8"/>
                </a:cubicBezTo>
                <a:cubicBezTo>
                  <a:pt x="176" y="4"/>
                  <a:pt x="172" y="0"/>
                  <a:pt x="168" y="0"/>
                </a:cubicBezTo>
                <a:close/>
                <a:moveTo>
                  <a:pt x="168" y="136"/>
                </a:moveTo>
                <a:cubicBezTo>
                  <a:pt x="24" y="136"/>
                  <a:pt x="24" y="136"/>
                  <a:pt x="24" y="136"/>
                </a:cubicBezTo>
                <a:cubicBezTo>
                  <a:pt x="15" y="136"/>
                  <a:pt x="8" y="129"/>
                  <a:pt x="8" y="120"/>
                </a:cubicBezTo>
                <a:cubicBezTo>
                  <a:pt x="8" y="32"/>
                  <a:pt x="8" y="32"/>
                  <a:pt x="8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30" y="120"/>
                  <a:pt x="32" y="118"/>
                  <a:pt x="32" y="116"/>
                </a:cubicBezTo>
                <a:cubicBezTo>
                  <a:pt x="32" y="8"/>
                  <a:pt x="32" y="8"/>
                  <a:pt x="32" y="8"/>
                </a:cubicBezTo>
                <a:cubicBezTo>
                  <a:pt x="168" y="8"/>
                  <a:pt x="168" y="8"/>
                  <a:pt x="168" y="8"/>
                </a:cubicBezTo>
                <a:lnTo>
                  <a:pt x="168" y="136"/>
                </a:lnTo>
                <a:close/>
                <a:moveTo>
                  <a:pt x="52" y="32"/>
                </a:moveTo>
                <a:cubicBezTo>
                  <a:pt x="54" y="32"/>
                  <a:pt x="56" y="30"/>
                  <a:pt x="56" y="28"/>
                </a:cubicBezTo>
                <a:cubicBezTo>
                  <a:pt x="56" y="26"/>
                  <a:pt x="54" y="24"/>
                  <a:pt x="52" y="24"/>
                </a:cubicBezTo>
                <a:cubicBezTo>
                  <a:pt x="50" y="24"/>
                  <a:pt x="48" y="26"/>
                  <a:pt x="48" y="28"/>
                </a:cubicBezTo>
                <a:cubicBezTo>
                  <a:pt x="48" y="30"/>
                  <a:pt x="50" y="32"/>
                  <a:pt x="52" y="32"/>
                </a:cubicBezTo>
                <a:close/>
                <a:moveTo>
                  <a:pt x="52" y="88"/>
                </a:moveTo>
                <a:cubicBezTo>
                  <a:pt x="92" y="88"/>
                  <a:pt x="92" y="88"/>
                  <a:pt x="92" y="88"/>
                </a:cubicBezTo>
                <a:cubicBezTo>
                  <a:pt x="94" y="88"/>
                  <a:pt x="96" y="86"/>
                  <a:pt x="96" y="84"/>
                </a:cubicBezTo>
                <a:cubicBezTo>
                  <a:pt x="96" y="52"/>
                  <a:pt x="96" y="52"/>
                  <a:pt x="96" y="52"/>
                </a:cubicBezTo>
                <a:cubicBezTo>
                  <a:pt x="96" y="50"/>
                  <a:pt x="94" y="48"/>
                  <a:pt x="9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0" y="48"/>
                  <a:pt x="48" y="50"/>
                  <a:pt x="48" y="52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86"/>
                  <a:pt x="50" y="88"/>
                  <a:pt x="52" y="88"/>
                </a:cubicBezTo>
                <a:close/>
                <a:moveTo>
                  <a:pt x="56" y="56"/>
                </a:moveTo>
                <a:cubicBezTo>
                  <a:pt x="88" y="56"/>
                  <a:pt x="88" y="56"/>
                  <a:pt x="88" y="56"/>
                </a:cubicBezTo>
                <a:cubicBezTo>
                  <a:pt x="88" y="80"/>
                  <a:pt x="88" y="80"/>
                  <a:pt x="88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7" name="Freeform 534"/>
          <p:cNvSpPr>
            <a:spLocks noEditPoints="1"/>
          </p:cNvSpPr>
          <p:nvPr/>
        </p:nvSpPr>
        <p:spPr bwMode="auto">
          <a:xfrm>
            <a:off x="5368875" y="2701875"/>
            <a:ext cx="506394" cy="493406"/>
          </a:xfrm>
          <a:custGeom>
            <a:avLst/>
            <a:gdLst>
              <a:gd name="T0" fmla="*/ 116 w 176"/>
              <a:gd name="T1" fmla="*/ 80 h 176"/>
              <a:gd name="T2" fmla="*/ 116 w 176"/>
              <a:gd name="T3" fmla="*/ 88 h 176"/>
              <a:gd name="T4" fmla="*/ 152 w 176"/>
              <a:gd name="T5" fmla="*/ 84 h 176"/>
              <a:gd name="T6" fmla="*/ 148 w 176"/>
              <a:gd name="T7" fmla="*/ 64 h 176"/>
              <a:gd name="T8" fmla="*/ 148 w 176"/>
              <a:gd name="T9" fmla="*/ 56 h 176"/>
              <a:gd name="T10" fmla="*/ 148 w 176"/>
              <a:gd name="T11" fmla="*/ 64 h 176"/>
              <a:gd name="T12" fmla="*/ 136 w 176"/>
              <a:gd name="T13" fmla="*/ 60 h 176"/>
              <a:gd name="T14" fmla="*/ 128 w 176"/>
              <a:gd name="T15" fmla="*/ 60 h 176"/>
              <a:gd name="T16" fmla="*/ 148 w 176"/>
              <a:gd name="T17" fmla="*/ 112 h 176"/>
              <a:gd name="T18" fmla="*/ 112 w 176"/>
              <a:gd name="T19" fmla="*/ 116 h 176"/>
              <a:gd name="T20" fmla="*/ 148 w 176"/>
              <a:gd name="T21" fmla="*/ 120 h 176"/>
              <a:gd name="T22" fmla="*/ 148 w 176"/>
              <a:gd name="T23" fmla="*/ 112 h 176"/>
              <a:gd name="T24" fmla="*/ 156 w 176"/>
              <a:gd name="T25" fmla="*/ 8 h 176"/>
              <a:gd name="T26" fmla="*/ 156 w 176"/>
              <a:gd name="T27" fmla="*/ 0 h 176"/>
              <a:gd name="T28" fmla="*/ 48 w 176"/>
              <a:gd name="T29" fmla="*/ 4 h 176"/>
              <a:gd name="T30" fmla="*/ 148 w 176"/>
              <a:gd name="T31" fmla="*/ 96 h 176"/>
              <a:gd name="T32" fmla="*/ 112 w 176"/>
              <a:gd name="T33" fmla="*/ 100 h 176"/>
              <a:gd name="T34" fmla="*/ 148 w 176"/>
              <a:gd name="T35" fmla="*/ 104 h 176"/>
              <a:gd name="T36" fmla="*/ 148 w 176"/>
              <a:gd name="T37" fmla="*/ 96 h 176"/>
              <a:gd name="T38" fmla="*/ 164 w 176"/>
              <a:gd name="T39" fmla="*/ 24 h 176"/>
              <a:gd name="T40" fmla="*/ 164 w 176"/>
              <a:gd name="T41" fmla="*/ 16 h 176"/>
              <a:gd name="T42" fmla="*/ 36 w 176"/>
              <a:gd name="T43" fmla="*/ 20 h 176"/>
              <a:gd name="T44" fmla="*/ 52 w 176"/>
              <a:gd name="T45" fmla="*/ 152 h 176"/>
              <a:gd name="T46" fmla="*/ 152 w 176"/>
              <a:gd name="T47" fmla="*/ 148 h 176"/>
              <a:gd name="T48" fmla="*/ 52 w 176"/>
              <a:gd name="T49" fmla="*/ 144 h 176"/>
              <a:gd name="T50" fmla="*/ 52 w 176"/>
              <a:gd name="T51" fmla="*/ 152 h 176"/>
              <a:gd name="T52" fmla="*/ 116 w 176"/>
              <a:gd name="T53" fmla="*/ 64 h 176"/>
              <a:gd name="T54" fmla="*/ 116 w 176"/>
              <a:gd name="T55" fmla="*/ 56 h 176"/>
              <a:gd name="T56" fmla="*/ 80 w 176"/>
              <a:gd name="T57" fmla="*/ 60 h 176"/>
              <a:gd name="T58" fmla="*/ 52 w 176"/>
              <a:gd name="T59" fmla="*/ 136 h 176"/>
              <a:gd name="T60" fmla="*/ 152 w 176"/>
              <a:gd name="T61" fmla="*/ 132 h 176"/>
              <a:gd name="T62" fmla="*/ 52 w 176"/>
              <a:gd name="T63" fmla="*/ 128 h 176"/>
              <a:gd name="T64" fmla="*/ 52 w 176"/>
              <a:gd name="T65" fmla="*/ 136 h 176"/>
              <a:gd name="T66" fmla="*/ 32 w 176"/>
              <a:gd name="T67" fmla="*/ 32 h 176"/>
              <a:gd name="T68" fmla="*/ 24 w 176"/>
              <a:gd name="T69" fmla="*/ 56 h 176"/>
              <a:gd name="T70" fmla="*/ 0 w 176"/>
              <a:gd name="T71" fmla="*/ 64 h 176"/>
              <a:gd name="T72" fmla="*/ 24 w 176"/>
              <a:gd name="T73" fmla="*/ 176 h 176"/>
              <a:gd name="T74" fmla="*/ 176 w 176"/>
              <a:gd name="T75" fmla="*/ 168 h 176"/>
              <a:gd name="T76" fmla="*/ 168 w 176"/>
              <a:gd name="T77" fmla="*/ 32 h 176"/>
              <a:gd name="T78" fmla="*/ 24 w 176"/>
              <a:gd name="T79" fmla="*/ 168 h 176"/>
              <a:gd name="T80" fmla="*/ 8 w 176"/>
              <a:gd name="T81" fmla="*/ 64 h 176"/>
              <a:gd name="T82" fmla="*/ 24 w 176"/>
              <a:gd name="T83" fmla="*/ 148 h 176"/>
              <a:gd name="T84" fmla="*/ 32 w 176"/>
              <a:gd name="T85" fmla="*/ 148 h 176"/>
              <a:gd name="T86" fmla="*/ 168 w 176"/>
              <a:gd name="T87" fmla="*/ 40 h 176"/>
              <a:gd name="T88" fmla="*/ 68 w 176"/>
              <a:gd name="T89" fmla="*/ 64 h 176"/>
              <a:gd name="T90" fmla="*/ 68 w 176"/>
              <a:gd name="T91" fmla="*/ 56 h 176"/>
              <a:gd name="T92" fmla="*/ 68 w 176"/>
              <a:gd name="T93" fmla="*/ 64 h 176"/>
              <a:gd name="T94" fmla="*/ 92 w 176"/>
              <a:gd name="T95" fmla="*/ 120 h 176"/>
              <a:gd name="T96" fmla="*/ 96 w 176"/>
              <a:gd name="T97" fmla="*/ 84 h 176"/>
              <a:gd name="T98" fmla="*/ 52 w 176"/>
              <a:gd name="T99" fmla="*/ 80 h 176"/>
              <a:gd name="T100" fmla="*/ 48 w 176"/>
              <a:gd name="T101" fmla="*/ 116 h 176"/>
              <a:gd name="T102" fmla="*/ 56 w 176"/>
              <a:gd name="T103" fmla="*/ 88 h 176"/>
              <a:gd name="T104" fmla="*/ 88 w 176"/>
              <a:gd name="T105" fmla="*/ 112 h 176"/>
              <a:gd name="T106" fmla="*/ 56 w 176"/>
              <a:gd name="T107" fmla="*/ 88 h 176"/>
              <a:gd name="T108" fmla="*/ 56 w 176"/>
              <a:gd name="T109" fmla="*/ 60 h 176"/>
              <a:gd name="T110" fmla="*/ 48 w 176"/>
              <a:gd name="T111" fmla="*/ 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6" h="176">
                <a:moveTo>
                  <a:pt x="148" y="80"/>
                </a:moveTo>
                <a:cubicBezTo>
                  <a:pt x="116" y="80"/>
                  <a:pt x="116" y="80"/>
                  <a:pt x="116" y="80"/>
                </a:cubicBezTo>
                <a:cubicBezTo>
                  <a:pt x="114" y="80"/>
                  <a:pt x="112" y="82"/>
                  <a:pt x="112" y="84"/>
                </a:cubicBezTo>
                <a:cubicBezTo>
                  <a:pt x="112" y="86"/>
                  <a:pt x="114" y="88"/>
                  <a:pt x="116" y="88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150" y="88"/>
                  <a:pt x="152" y="86"/>
                  <a:pt x="152" y="84"/>
                </a:cubicBezTo>
                <a:cubicBezTo>
                  <a:pt x="152" y="82"/>
                  <a:pt x="150" y="80"/>
                  <a:pt x="148" y="80"/>
                </a:cubicBezTo>
                <a:close/>
                <a:moveTo>
                  <a:pt x="148" y="64"/>
                </a:moveTo>
                <a:cubicBezTo>
                  <a:pt x="150" y="64"/>
                  <a:pt x="152" y="62"/>
                  <a:pt x="152" y="60"/>
                </a:cubicBezTo>
                <a:cubicBezTo>
                  <a:pt x="152" y="58"/>
                  <a:pt x="150" y="56"/>
                  <a:pt x="148" y="56"/>
                </a:cubicBezTo>
                <a:cubicBezTo>
                  <a:pt x="146" y="56"/>
                  <a:pt x="144" y="58"/>
                  <a:pt x="144" y="60"/>
                </a:cubicBezTo>
                <a:cubicBezTo>
                  <a:pt x="144" y="62"/>
                  <a:pt x="146" y="64"/>
                  <a:pt x="148" y="64"/>
                </a:cubicBezTo>
                <a:close/>
                <a:moveTo>
                  <a:pt x="132" y="64"/>
                </a:moveTo>
                <a:cubicBezTo>
                  <a:pt x="134" y="64"/>
                  <a:pt x="136" y="62"/>
                  <a:pt x="136" y="60"/>
                </a:cubicBezTo>
                <a:cubicBezTo>
                  <a:pt x="136" y="58"/>
                  <a:pt x="134" y="56"/>
                  <a:pt x="132" y="56"/>
                </a:cubicBezTo>
                <a:cubicBezTo>
                  <a:pt x="130" y="56"/>
                  <a:pt x="128" y="58"/>
                  <a:pt x="128" y="60"/>
                </a:cubicBezTo>
                <a:cubicBezTo>
                  <a:pt x="128" y="62"/>
                  <a:pt x="130" y="64"/>
                  <a:pt x="132" y="64"/>
                </a:cubicBezTo>
                <a:close/>
                <a:moveTo>
                  <a:pt x="148" y="112"/>
                </a:moveTo>
                <a:cubicBezTo>
                  <a:pt x="116" y="112"/>
                  <a:pt x="116" y="112"/>
                  <a:pt x="116" y="112"/>
                </a:cubicBezTo>
                <a:cubicBezTo>
                  <a:pt x="114" y="112"/>
                  <a:pt x="112" y="114"/>
                  <a:pt x="112" y="116"/>
                </a:cubicBezTo>
                <a:cubicBezTo>
                  <a:pt x="112" y="118"/>
                  <a:pt x="114" y="120"/>
                  <a:pt x="116" y="120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0"/>
                  <a:pt x="152" y="118"/>
                  <a:pt x="152" y="116"/>
                </a:cubicBezTo>
                <a:cubicBezTo>
                  <a:pt x="152" y="114"/>
                  <a:pt x="150" y="112"/>
                  <a:pt x="148" y="112"/>
                </a:cubicBezTo>
                <a:close/>
                <a:moveTo>
                  <a:pt x="52" y="8"/>
                </a:moveTo>
                <a:cubicBezTo>
                  <a:pt x="156" y="8"/>
                  <a:pt x="156" y="8"/>
                  <a:pt x="156" y="8"/>
                </a:cubicBezTo>
                <a:cubicBezTo>
                  <a:pt x="158" y="8"/>
                  <a:pt x="160" y="6"/>
                  <a:pt x="160" y="4"/>
                </a:cubicBezTo>
                <a:cubicBezTo>
                  <a:pt x="160" y="2"/>
                  <a:pt x="158" y="0"/>
                  <a:pt x="156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2"/>
                  <a:pt x="48" y="4"/>
                </a:cubicBezTo>
                <a:cubicBezTo>
                  <a:pt x="48" y="6"/>
                  <a:pt x="50" y="8"/>
                  <a:pt x="52" y="8"/>
                </a:cubicBezTo>
                <a:close/>
                <a:moveTo>
                  <a:pt x="148" y="96"/>
                </a:moveTo>
                <a:cubicBezTo>
                  <a:pt x="116" y="96"/>
                  <a:pt x="116" y="96"/>
                  <a:pt x="116" y="96"/>
                </a:cubicBezTo>
                <a:cubicBezTo>
                  <a:pt x="114" y="96"/>
                  <a:pt x="112" y="98"/>
                  <a:pt x="112" y="100"/>
                </a:cubicBezTo>
                <a:cubicBezTo>
                  <a:pt x="112" y="102"/>
                  <a:pt x="114" y="104"/>
                  <a:pt x="116" y="104"/>
                </a:cubicBezTo>
                <a:cubicBezTo>
                  <a:pt x="148" y="104"/>
                  <a:pt x="148" y="104"/>
                  <a:pt x="148" y="104"/>
                </a:cubicBezTo>
                <a:cubicBezTo>
                  <a:pt x="150" y="104"/>
                  <a:pt x="152" y="102"/>
                  <a:pt x="152" y="100"/>
                </a:cubicBezTo>
                <a:cubicBezTo>
                  <a:pt x="152" y="98"/>
                  <a:pt x="150" y="96"/>
                  <a:pt x="148" y="96"/>
                </a:cubicBezTo>
                <a:close/>
                <a:moveTo>
                  <a:pt x="40" y="24"/>
                </a:moveTo>
                <a:cubicBezTo>
                  <a:pt x="164" y="24"/>
                  <a:pt x="164" y="24"/>
                  <a:pt x="164" y="24"/>
                </a:cubicBezTo>
                <a:cubicBezTo>
                  <a:pt x="166" y="24"/>
                  <a:pt x="168" y="22"/>
                  <a:pt x="168" y="20"/>
                </a:cubicBezTo>
                <a:cubicBezTo>
                  <a:pt x="168" y="18"/>
                  <a:pt x="166" y="16"/>
                  <a:pt x="164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38" y="16"/>
                  <a:pt x="36" y="18"/>
                  <a:pt x="36" y="20"/>
                </a:cubicBezTo>
                <a:cubicBezTo>
                  <a:pt x="36" y="22"/>
                  <a:pt x="38" y="24"/>
                  <a:pt x="40" y="24"/>
                </a:cubicBezTo>
                <a:close/>
                <a:moveTo>
                  <a:pt x="52" y="152"/>
                </a:moveTo>
                <a:cubicBezTo>
                  <a:pt x="148" y="152"/>
                  <a:pt x="148" y="152"/>
                  <a:pt x="148" y="152"/>
                </a:cubicBezTo>
                <a:cubicBezTo>
                  <a:pt x="150" y="152"/>
                  <a:pt x="152" y="150"/>
                  <a:pt x="152" y="148"/>
                </a:cubicBezTo>
                <a:cubicBezTo>
                  <a:pt x="152" y="146"/>
                  <a:pt x="150" y="144"/>
                  <a:pt x="148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0" y="144"/>
                  <a:pt x="48" y="146"/>
                  <a:pt x="48" y="148"/>
                </a:cubicBezTo>
                <a:cubicBezTo>
                  <a:pt x="48" y="150"/>
                  <a:pt x="50" y="152"/>
                  <a:pt x="52" y="152"/>
                </a:cubicBezTo>
                <a:close/>
                <a:moveTo>
                  <a:pt x="84" y="64"/>
                </a:moveTo>
                <a:cubicBezTo>
                  <a:pt x="116" y="64"/>
                  <a:pt x="116" y="64"/>
                  <a:pt x="116" y="64"/>
                </a:cubicBezTo>
                <a:cubicBezTo>
                  <a:pt x="118" y="64"/>
                  <a:pt x="120" y="62"/>
                  <a:pt x="120" y="60"/>
                </a:cubicBezTo>
                <a:cubicBezTo>
                  <a:pt x="120" y="58"/>
                  <a:pt x="118" y="56"/>
                  <a:pt x="116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2" y="56"/>
                  <a:pt x="80" y="58"/>
                  <a:pt x="80" y="60"/>
                </a:cubicBezTo>
                <a:cubicBezTo>
                  <a:pt x="80" y="62"/>
                  <a:pt x="82" y="64"/>
                  <a:pt x="84" y="64"/>
                </a:cubicBezTo>
                <a:close/>
                <a:moveTo>
                  <a:pt x="52" y="136"/>
                </a:moveTo>
                <a:cubicBezTo>
                  <a:pt x="148" y="136"/>
                  <a:pt x="148" y="136"/>
                  <a:pt x="148" y="136"/>
                </a:cubicBezTo>
                <a:cubicBezTo>
                  <a:pt x="150" y="136"/>
                  <a:pt x="152" y="134"/>
                  <a:pt x="152" y="132"/>
                </a:cubicBezTo>
                <a:cubicBezTo>
                  <a:pt x="152" y="130"/>
                  <a:pt x="150" y="128"/>
                  <a:pt x="148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0" y="128"/>
                  <a:pt x="48" y="130"/>
                  <a:pt x="48" y="132"/>
                </a:cubicBezTo>
                <a:cubicBezTo>
                  <a:pt x="48" y="134"/>
                  <a:pt x="50" y="136"/>
                  <a:pt x="52" y="136"/>
                </a:cubicBezTo>
                <a:close/>
                <a:moveTo>
                  <a:pt x="168" y="32"/>
                </a:moveTo>
                <a:cubicBezTo>
                  <a:pt x="32" y="32"/>
                  <a:pt x="32" y="32"/>
                  <a:pt x="32" y="32"/>
                </a:cubicBezTo>
                <a:cubicBezTo>
                  <a:pt x="28" y="32"/>
                  <a:pt x="24" y="36"/>
                  <a:pt x="24" y="40"/>
                </a:cubicBezTo>
                <a:cubicBezTo>
                  <a:pt x="24" y="56"/>
                  <a:pt x="24" y="56"/>
                  <a:pt x="24" y="56"/>
                </a:cubicBezTo>
                <a:cubicBezTo>
                  <a:pt x="8" y="56"/>
                  <a:pt x="8" y="56"/>
                  <a:pt x="8" y="56"/>
                </a:cubicBezTo>
                <a:cubicBezTo>
                  <a:pt x="4" y="56"/>
                  <a:pt x="0" y="60"/>
                  <a:pt x="0" y="64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65"/>
                  <a:pt x="11" y="176"/>
                  <a:pt x="24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72" y="176"/>
                  <a:pt x="176" y="172"/>
                  <a:pt x="176" y="168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close/>
                <a:moveTo>
                  <a:pt x="168" y="168"/>
                </a:moveTo>
                <a:cubicBezTo>
                  <a:pt x="24" y="168"/>
                  <a:pt x="24" y="168"/>
                  <a:pt x="24" y="168"/>
                </a:cubicBezTo>
                <a:cubicBezTo>
                  <a:pt x="15" y="168"/>
                  <a:pt x="8" y="161"/>
                  <a:pt x="8" y="152"/>
                </a:cubicBezTo>
                <a:cubicBezTo>
                  <a:pt x="8" y="64"/>
                  <a:pt x="8" y="64"/>
                  <a:pt x="8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148"/>
                  <a:pt x="24" y="148"/>
                  <a:pt x="24" y="148"/>
                </a:cubicBezTo>
                <a:cubicBezTo>
                  <a:pt x="24" y="150"/>
                  <a:pt x="26" y="152"/>
                  <a:pt x="28" y="152"/>
                </a:cubicBezTo>
                <a:cubicBezTo>
                  <a:pt x="30" y="152"/>
                  <a:pt x="32" y="150"/>
                  <a:pt x="32" y="148"/>
                </a:cubicBezTo>
                <a:cubicBezTo>
                  <a:pt x="32" y="40"/>
                  <a:pt x="32" y="40"/>
                  <a:pt x="32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8"/>
                </a:lnTo>
                <a:close/>
                <a:moveTo>
                  <a:pt x="68" y="64"/>
                </a:moveTo>
                <a:cubicBezTo>
                  <a:pt x="70" y="64"/>
                  <a:pt x="72" y="62"/>
                  <a:pt x="72" y="60"/>
                </a:cubicBezTo>
                <a:cubicBezTo>
                  <a:pt x="72" y="58"/>
                  <a:pt x="70" y="56"/>
                  <a:pt x="68" y="56"/>
                </a:cubicBezTo>
                <a:cubicBezTo>
                  <a:pt x="66" y="56"/>
                  <a:pt x="64" y="58"/>
                  <a:pt x="64" y="60"/>
                </a:cubicBezTo>
                <a:cubicBezTo>
                  <a:pt x="64" y="62"/>
                  <a:pt x="66" y="64"/>
                  <a:pt x="68" y="64"/>
                </a:cubicBezTo>
                <a:close/>
                <a:moveTo>
                  <a:pt x="52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4" y="120"/>
                  <a:pt x="96" y="118"/>
                  <a:pt x="96" y="116"/>
                </a:cubicBezTo>
                <a:cubicBezTo>
                  <a:pt x="96" y="84"/>
                  <a:pt x="96" y="84"/>
                  <a:pt x="96" y="84"/>
                </a:cubicBezTo>
                <a:cubicBezTo>
                  <a:pt x="96" y="82"/>
                  <a:pt x="94" y="80"/>
                  <a:pt x="9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0" y="80"/>
                  <a:pt x="48" y="82"/>
                  <a:pt x="48" y="84"/>
                </a:cubicBezTo>
                <a:cubicBezTo>
                  <a:pt x="48" y="116"/>
                  <a:pt x="48" y="116"/>
                  <a:pt x="48" y="116"/>
                </a:cubicBezTo>
                <a:cubicBezTo>
                  <a:pt x="48" y="118"/>
                  <a:pt x="50" y="120"/>
                  <a:pt x="52" y="120"/>
                </a:cubicBezTo>
                <a:close/>
                <a:moveTo>
                  <a:pt x="56" y="88"/>
                </a:moveTo>
                <a:cubicBezTo>
                  <a:pt x="88" y="88"/>
                  <a:pt x="88" y="88"/>
                  <a:pt x="88" y="88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56" y="112"/>
                  <a:pt x="56" y="112"/>
                  <a:pt x="56" y="112"/>
                </a:cubicBezTo>
                <a:lnTo>
                  <a:pt x="56" y="88"/>
                </a:lnTo>
                <a:close/>
                <a:moveTo>
                  <a:pt x="52" y="64"/>
                </a:moveTo>
                <a:cubicBezTo>
                  <a:pt x="54" y="64"/>
                  <a:pt x="56" y="62"/>
                  <a:pt x="56" y="60"/>
                </a:cubicBezTo>
                <a:cubicBezTo>
                  <a:pt x="56" y="58"/>
                  <a:pt x="54" y="56"/>
                  <a:pt x="52" y="56"/>
                </a:cubicBezTo>
                <a:cubicBezTo>
                  <a:pt x="50" y="56"/>
                  <a:pt x="48" y="58"/>
                  <a:pt x="48" y="60"/>
                </a:cubicBezTo>
                <a:cubicBezTo>
                  <a:pt x="48" y="62"/>
                  <a:pt x="50" y="64"/>
                  <a:pt x="52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8" name="Freeform 535"/>
          <p:cNvSpPr>
            <a:spLocks noEditPoints="1"/>
          </p:cNvSpPr>
          <p:nvPr/>
        </p:nvSpPr>
        <p:spPr bwMode="auto">
          <a:xfrm>
            <a:off x="6329718" y="2701875"/>
            <a:ext cx="493406" cy="493406"/>
          </a:xfrm>
          <a:custGeom>
            <a:avLst/>
            <a:gdLst>
              <a:gd name="T0" fmla="*/ 132 w 176"/>
              <a:gd name="T1" fmla="*/ 84 h 176"/>
              <a:gd name="T2" fmla="*/ 92 w 176"/>
              <a:gd name="T3" fmla="*/ 84 h 176"/>
              <a:gd name="T4" fmla="*/ 92 w 176"/>
              <a:gd name="T5" fmla="*/ 44 h 176"/>
              <a:gd name="T6" fmla="*/ 88 w 176"/>
              <a:gd name="T7" fmla="*/ 40 h 176"/>
              <a:gd name="T8" fmla="*/ 84 w 176"/>
              <a:gd name="T9" fmla="*/ 44 h 176"/>
              <a:gd name="T10" fmla="*/ 84 w 176"/>
              <a:gd name="T11" fmla="*/ 84 h 176"/>
              <a:gd name="T12" fmla="*/ 44 w 176"/>
              <a:gd name="T13" fmla="*/ 84 h 176"/>
              <a:gd name="T14" fmla="*/ 40 w 176"/>
              <a:gd name="T15" fmla="*/ 88 h 176"/>
              <a:gd name="T16" fmla="*/ 44 w 176"/>
              <a:gd name="T17" fmla="*/ 92 h 176"/>
              <a:gd name="T18" fmla="*/ 84 w 176"/>
              <a:gd name="T19" fmla="*/ 92 h 176"/>
              <a:gd name="T20" fmla="*/ 84 w 176"/>
              <a:gd name="T21" fmla="*/ 132 h 176"/>
              <a:gd name="T22" fmla="*/ 88 w 176"/>
              <a:gd name="T23" fmla="*/ 136 h 176"/>
              <a:gd name="T24" fmla="*/ 92 w 176"/>
              <a:gd name="T25" fmla="*/ 132 h 176"/>
              <a:gd name="T26" fmla="*/ 92 w 176"/>
              <a:gd name="T27" fmla="*/ 92 h 176"/>
              <a:gd name="T28" fmla="*/ 132 w 176"/>
              <a:gd name="T29" fmla="*/ 92 h 176"/>
              <a:gd name="T30" fmla="*/ 136 w 176"/>
              <a:gd name="T31" fmla="*/ 88 h 176"/>
              <a:gd name="T32" fmla="*/ 132 w 176"/>
              <a:gd name="T33" fmla="*/ 84 h 176"/>
              <a:gd name="T34" fmla="*/ 88 w 176"/>
              <a:gd name="T35" fmla="*/ 0 h 176"/>
              <a:gd name="T36" fmla="*/ 0 w 176"/>
              <a:gd name="T37" fmla="*/ 88 h 176"/>
              <a:gd name="T38" fmla="*/ 88 w 176"/>
              <a:gd name="T39" fmla="*/ 176 h 176"/>
              <a:gd name="T40" fmla="*/ 176 w 176"/>
              <a:gd name="T41" fmla="*/ 88 h 176"/>
              <a:gd name="T42" fmla="*/ 88 w 176"/>
              <a:gd name="T43" fmla="*/ 0 h 176"/>
              <a:gd name="T44" fmla="*/ 88 w 176"/>
              <a:gd name="T45" fmla="*/ 168 h 176"/>
              <a:gd name="T46" fmla="*/ 8 w 176"/>
              <a:gd name="T47" fmla="*/ 88 h 176"/>
              <a:gd name="T48" fmla="*/ 88 w 176"/>
              <a:gd name="T49" fmla="*/ 8 h 176"/>
              <a:gd name="T50" fmla="*/ 168 w 176"/>
              <a:gd name="T51" fmla="*/ 88 h 176"/>
              <a:gd name="T52" fmla="*/ 88 w 176"/>
              <a:gd name="T53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76">
                <a:moveTo>
                  <a:pt x="132" y="84"/>
                </a:moveTo>
                <a:cubicBezTo>
                  <a:pt x="92" y="84"/>
                  <a:pt x="92" y="84"/>
                  <a:pt x="92" y="84"/>
                </a:cubicBezTo>
                <a:cubicBezTo>
                  <a:pt x="92" y="44"/>
                  <a:pt x="92" y="44"/>
                  <a:pt x="92" y="44"/>
                </a:cubicBezTo>
                <a:cubicBezTo>
                  <a:pt x="92" y="42"/>
                  <a:pt x="90" y="40"/>
                  <a:pt x="88" y="40"/>
                </a:cubicBezTo>
                <a:cubicBezTo>
                  <a:pt x="86" y="40"/>
                  <a:pt x="84" y="42"/>
                  <a:pt x="84" y="44"/>
                </a:cubicBezTo>
                <a:cubicBezTo>
                  <a:pt x="84" y="84"/>
                  <a:pt x="84" y="84"/>
                  <a:pt x="84" y="84"/>
                </a:cubicBezTo>
                <a:cubicBezTo>
                  <a:pt x="44" y="84"/>
                  <a:pt x="44" y="84"/>
                  <a:pt x="44" y="84"/>
                </a:cubicBezTo>
                <a:cubicBezTo>
                  <a:pt x="42" y="84"/>
                  <a:pt x="40" y="86"/>
                  <a:pt x="40" y="88"/>
                </a:cubicBezTo>
                <a:cubicBezTo>
                  <a:pt x="40" y="90"/>
                  <a:pt x="42" y="92"/>
                  <a:pt x="4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132"/>
                  <a:pt x="84" y="132"/>
                  <a:pt x="84" y="132"/>
                </a:cubicBezTo>
                <a:cubicBezTo>
                  <a:pt x="84" y="134"/>
                  <a:pt x="86" y="136"/>
                  <a:pt x="88" y="136"/>
                </a:cubicBezTo>
                <a:cubicBezTo>
                  <a:pt x="90" y="136"/>
                  <a:pt x="92" y="134"/>
                  <a:pt x="92" y="132"/>
                </a:cubicBezTo>
                <a:cubicBezTo>
                  <a:pt x="92" y="92"/>
                  <a:pt x="92" y="92"/>
                  <a:pt x="92" y="92"/>
                </a:cubicBezTo>
                <a:cubicBezTo>
                  <a:pt x="132" y="92"/>
                  <a:pt x="132" y="92"/>
                  <a:pt x="132" y="92"/>
                </a:cubicBezTo>
                <a:cubicBezTo>
                  <a:pt x="134" y="92"/>
                  <a:pt x="136" y="90"/>
                  <a:pt x="136" y="88"/>
                </a:cubicBezTo>
                <a:cubicBezTo>
                  <a:pt x="136" y="86"/>
                  <a:pt x="134" y="84"/>
                  <a:pt x="132" y="84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9" name="Freeform 536"/>
          <p:cNvSpPr>
            <a:spLocks noEditPoints="1"/>
          </p:cNvSpPr>
          <p:nvPr/>
        </p:nvSpPr>
        <p:spPr bwMode="auto">
          <a:xfrm>
            <a:off x="7277573" y="2701875"/>
            <a:ext cx="506394" cy="493406"/>
          </a:xfrm>
          <a:custGeom>
            <a:avLst/>
            <a:gdLst>
              <a:gd name="T0" fmla="*/ 132 w 176"/>
              <a:gd name="T1" fmla="*/ 84 h 176"/>
              <a:gd name="T2" fmla="*/ 44 w 176"/>
              <a:gd name="T3" fmla="*/ 84 h 176"/>
              <a:gd name="T4" fmla="*/ 40 w 176"/>
              <a:gd name="T5" fmla="*/ 88 h 176"/>
              <a:gd name="T6" fmla="*/ 44 w 176"/>
              <a:gd name="T7" fmla="*/ 92 h 176"/>
              <a:gd name="T8" fmla="*/ 132 w 176"/>
              <a:gd name="T9" fmla="*/ 92 h 176"/>
              <a:gd name="T10" fmla="*/ 136 w 176"/>
              <a:gd name="T11" fmla="*/ 88 h 176"/>
              <a:gd name="T12" fmla="*/ 132 w 176"/>
              <a:gd name="T13" fmla="*/ 84 h 176"/>
              <a:gd name="T14" fmla="*/ 88 w 176"/>
              <a:gd name="T15" fmla="*/ 0 h 176"/>
              <a:gd name="T16" fmla="*/ 0 w 176"/>
              <a:gd name="T17" fmla="*/ 88 h 176"/>
              <a:gd name="T18" fmla="*/ 88 w 176"/>
              <a:gd name="T19" fmla="*/ 176 h 176"/>
              <a:gd name="T20" fmla="*/ 176 w 176"/>
              <a:gd name="T21" fmla="*/ 88 h 176"/>
              <a:gd name="T22" fmla="*/ 88 w 176"/>
              <a:gd name="T23" fmla="*/ 0 h 176"/>
              <a:gd name="T24" fmla="*/ 88 w 176"/>
              <a:gd name="T25" fmla="*/ 168 h 176"/>
              <a:gd name="T26" fmla="*/ 8 w 176"/>
              <a:gd name="T27" fmla="*/ 88 h 176"/>
              <a:gd name="T28" fmla="*/ 88 w 176"/>
              <a:gd name="T29" fmla="*/ 8 h 176"/>
              <a:gd name="T30" fmla="*/ 168 w 176"/>
              <a:gd name="T31" fmla="*/ 88 h 176"/>
              <a:gd name="T32" fmla="*/ 88 w 176"/>
              <a:gd name="T33" fmla="*/ 16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6" h="176">
                <a:moveTo>
                  <a:pt x="132" y="84"/>
                </a:moveTo>
                <a:cubicBezTo>
                  <a:pt x="44" y="84"/>
                  <a:pt x="44" y="84"/>
                  <a:pt x="44" y="84"/>
                </a:cubicBezTo>
                <a:cubicBezTo>
                  <a:pt x="42" y="84"/>
                  <a:pt x="40" y="86"/>
                  <a:pt x="40" y="88"/>
                </a:cubicBezTo>
                <a:cubicBezTo>
                  <a:pt x="40" y="90"/>
                  <a:pt x="42" y="92"/>
                  <a:pt x="44" y="92"/>
                </a:cubicBezTo>
                <a:cubicBezTo>
                  <a:pt x="132" y="92"/>
                  <a:pt x="132" y="92"/>
                  <a:pt x="132" y="92"/>
                </a:cubicBezTo>
                <a:cubicBezTo>
                  <a:pt x="134" y="92"/>
                  <a:pt x="136" y="90"/>
                  <a:pt x="136" y="88"/>
                </a:cubicBezTo>
                <a:cubicBezTo>
                  <a:pt x="136" y="86"/>
                  <a:pt x="134" y="84"/>
                  <a:pt x="132" y="84"/>
                </a:cubicBezTo>
                <a:close/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44" y="168"/>
                  <a:pt x="8" y="132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32"/>
                  <a:pt x="132" y="168"/>
                  <a:pt x="88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0" name="Freeform 537"/>
          <p:cNvSpPr>
            <a:spLocks noEditPoints="1"/>
          </p:cNvSpPr>
          <p:nvPr/>
        </p:nvSpPr>
        <p:spPr bwMode="auto">
          <a:xfrm>
            <a:off x="8238414" y="2740824"/>
            <a:ext cx="506394" cy="415500"/>
          </a:xfrm>
          <a:custGeom>
            <a:avLst/>
            <a:gdLst>
              <a:gd name="T0" fmla="*/ 44 w 176"/>
              <a:gd name="T1" fmla="*/ 56 h 144"/>
              <a:gd name="T2" fmla="*/ 52 w 176"/>
              <a:gd name="T3" fmla="*/ 56 h 144"/>
              <a:gd name="T4" fmla="*/ 56 w 176"/>
              <a:gd name="T5" fmla="*/ 52 h 144"/>
              <a:gd name="T6" fmla="*/ 52 w 176"/>
              <a:gd name="T7" fmla="*/ 48 h 144"/>
              <a:gd name="T8" fmla="*/ 44 w 176"/>
              <a:gd name="T9" fmla="*/ 48 h 144"/>
              <a:gd name="T10" fmla="*/ 40 w 176"/>
              <a:gd name="T11" fmla="*/ 52 h 144"/>
              <a:gd name="T12" fmla="*/ 44 w 176"/>
              <a:gd name="T13" fmla="*/ 56 h 144"/>
              <a:gd name="T14" fmla="*/ 168 w 176"/>
              <a:gd name="T15" fmla="*/ 16 h 144"/>
              <a:gd name="T16" fmla="*/ 120 w 176"/>
              <a:gd name="T17" fmla="*/ 16 h 144"/>
              <a:gd name="T18" fmla="*/ 104 w 176"/>
              <a:gd name="T19" fmla="*/ 0 h 144"/>
              <a:gd name="T20" fmla="*/ 72 w 176"/>
              <a:gd name="T21" fmla="*/ 0 h 144"/>
              <a:gd name="T22" fmla="*/ 56 w 176"/>
              <a:gd name="T23" fmla="*/ 16 h 144"/>
              <a:gd name="T24" fmla="*/ 8 w 176"/>
              <a:gd name="T25" fmla="*/ 16 h 144"/>
              <a:gd name="T26" fmla="*/ 0 w 176"/>
              <a:gd name="T27" fmla="*/ 24 h 144"/>
              <a:gd name="T28" fmla="*/ 0 w 176"/>
              <a:gd name="T29" fmla="*/ 136 h 144"/>
              <a:gd name="T30" fmla="*/ 8 w 176"/>
              <a:gd name="T31" fmla="*/ 144 h 144"/>
              <a:gd name="T32" fmla="*/ 168 w 176"/>
              <a:gd name="T33" fmla="*/ 144 h 144"/>
              <a:gd name="T34" fmla="*/ 176 w 176"/>
              <a:gd name="T35" fmla="*/ 136 h 144"/>
              <a:gd name="T36" fmla="*/ 176 w 176"/>
              <a:gd name="T37" fmla="*/ 24 h 144"/>
              <a:gd name="T38" fmla="*/ 168 w 176"/>
              <a:gd name="T39" fmla="*/ 16 h 144"/>
              <a:gd name="T40" fmla="*/ 72 w 176"/>
              <a:gd name="T41" fmla="*/ 8 h 144"/>
              <a:gd name="T42" fmla="*/ 104 w 176"/>
              <a:gd name="T43" fmla="*/ 8 h 144"/>
              <a:gd name="T44" fmla="*/ 112 w 176"/>
              <a:gd name="T45" fmla="*/ 16 h 144"/>
              <a:gd name="T46" fmla="*/ 64 w 176"/>
              <a:gd name="T47" fmla="*/ 16 h 144"/>
              <a:gd name="T48" fmla="*/ 72 w 176"/>
              <a:gd name="T49" fmla="*/ 8 h 144"/>
              <a:gd name="T50" fmla="*/ 24 w 176"/>
              <a:gd name="T51" fmla="*/ 112 h 144"/>
              <a:gd name="T52" fmla="*/ 20 w 176"/>
              <a:gd name="T53" fmla="*/ 116 h 144"/>
              <a:gd name="T54" fmla="*/ 24 w 176"/>
              <a:gd name="T55" fmla="*/ 120 h 144"/>
              <a:gd name="T56" fmla="*/ 24 w 176"/>
              <a:gd name="T57" fmla="*/ 136 h 144"/>
              <a:gd name="T58" fmla="*/ 8 w 176"/>
              <a:gd name="T59" fmla="*/ 136 h 144"/>
              <a:gd name="T60" fmla="*/ 8 w 176"/>
              <a:gd name="T61" fmla="*/ 24 h 144"/>
              <a:gd name="T62" fmla="*/ 24 w 176"/>
              <a:gd name="T63" fmla="*/ 24 h 144"/>
              <a:gd name="T64" fmla="*/ 24 w 176"/>
              <a:gd name="T65" fmla="*/ 112 h 144"/>
              <a:gd name="T66" fmla="*/ 144 w 176"/>
              <a:gd name="T67" fmla="*/ 112 h 144"/>
              <a:gd name="T68" fmla="*/ 140 w 176"/>
              <a:gd name="T69" fmla="*/ 116 h 144"/>
              <a:gd name="T70" fmla="*/ 144 w 176"/>
              <a:gd name="T71" fmla="*/ 120 h 144"/>
              <a:gd name="T72" fmla="*/ 144 w 176"/>
              <a:gd name="T73" fmla="*/ 136 h 144"/>
              <a:gd name="T74" fmla="*/ 32 w 176"/>
              <a:gd name="T75" fmla="*/ 136 h 144"/>
              <a:gd name="T76" fmla="*/ 32 w 176"/>
              <a:gd name="T77" fmla="*/ 120 h 144"/>
              <a:gd name="T78" fmla="*/ 36 w 176"/>
              <a:gd name="T79" fmla="*/ 116 h 144"/>
              <a:gd name="T80" fmla="*/ 32 w 176"/>
              <a:gd name="T81" fmla="*/ 112 h 144"/>
              <a:gd name="T82" fmla="*/ 32 w 176"/>
              <a:gd name="T83" fmla="*/ 24 h 144"/>
              <a:gd name="T84" fmla="*/ 144 w 176"/>
              <a:gd name="T85" fmla="*/ 24 h 144"/>
              <a:gd name="T86" fmla="*/ 144 w 176"/>
              <a:gd name="T87" fmla="*/ 112 h 144"/>
              <a:gd name="T88" fmla="*/ 168 w 176"/>
              <a:gd name="T89" fmla="*/ 136 h 144"/>
              <a:gd name="T90" fmla="*/ 152 w 176"/>
              <a:gd name="T91" fmla="*/ 136 h 144"/>
              <a:gd name="T92" fmla="*/ 152 w 176"/>
              <a:gd name="T93" fmla="*/ 120 h 144"/>
              <a:gd name="T94" fmla="*/ 156 w 176"/>
              <a:gd name="T95" fmla="*/ 116 h 144"/>
              <a:gd name="T96" fmla="*/ 152 w 176"/>
              <a:gd name="T97" fmla="*/ 112 h 144"/>
              <a:gd name="T98" fmla="*/ 152 w 176"/>
              <a:gd name="T99" fmla="*/ 24 h 144"/>
              <a:gd name="T100" fmla="*/ 168 w 176"/>
              <a:gd name="T101" fmla="*/ 24 h 144"/>
              <a:gd name="T102" fmla="*/ 168 w 176"/>
              <a:gd name="T103" fmla="*/ 136 h 144"/>
              <a:gd name="T104" fmla="*/ 44 w 176"/>
              <a:gd name="T105" fmla="*/ 40 h 144"/>
              <a:gd name="T106" fmla="*/ 68 w 176"/>
              <a:gd name="T107" fmla="*/ 40 h 144"/>
              <a:gd name="T108" fmla="*/ 72 w 176"/>
              <a:gd name="T109" fmla="*/ 36 h 144"/>
              <a:gd name="T110" fmla="*/ 68 w 176"/>
              <a:gd name="T111" fmla="*/ 32 h 144"/>
              <a:gd name="T112" fmla="*/ 44 w 176"/>
              <a:gd name="T113" fmla="*/ 32 h 144"/>
              <a:gd name="T114" fmla="*/ 40 w 176"/>
              <a:gd name="T115" fmla="*/ 36 h 144"/>
              <a:gd name="T116" fmla="*/ 44 w 176"/>
              <a:gd name="T117" fmla="*/ 4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6" h="144">
                <a:moveTo>
                  <a:pt x="44" y="56"/>
                </a:moveTo>
                <a:cubicBezTo>
                  <a:pt x="52" y="56"/>
                  <a:pt x="52" y="56"/>
                  <a:pt x="52" y="56"/>
                </a:cubicBezTo>
                <a:cubicBezTo>
                  <a:pt x="54" y="56"/>
                  <a:pt x="56" y="54"/>
                  <a:pt x="56" y="52"/>
                </a:cubicBezTo>
                <a:cubicBezTo>
                  <a:pt x="56" y="50"/>
                  <a:pt x="54" y="48"/>
                  <a:pt x="52" y="48"/>
                </a:cubicBezTo>
                <a:cubicBezTo>
                  <a:pt x="44" y="48"/>
                  <a:pt x="44" y="48"/>
                  <a:pt x="44" y="48"/>
                </a:cubicBezTo>
                <a:cubicBezTo>
                  <a:pt x="42" y="48"/>
                  <a:pt x="40" y="50"/>
                  <a:pt x="40" y="52"/>
                </a:cubicBezTo>
                <a:cubicBezTo>
                  <a:pt x="40" y="54"/>
                  <a:pt x="42" y="56"/>
                  <a:pt x="44" y="56"/>
                </a:cubicBezTo>
                <a:close/>
                <a:moveTo>
                  <a:pt x="168" y="16"/>
                </a:moveTo>
                <a:cubicBezTo>
                  <a:pt x="120" y="16"/>
                  <a:pt x="120" y="16"/>
                  <a:pt x="120" y="16"/>
                </a:cubicBezTo>
                <a:cubicBezTo>
                  <a:pt x="120" y="7"/>
                  <a:pt x="113" y="0"/>
                  <a:pt x="104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63" y="0"/>
                  <a:pt x="56" y="7"/>
                  <a:pt x="56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0" y="20"/>
                  <a:pt x="0" y="24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0"/>
                  <a:pt x="4" y="144"/>
                  <a:pt x="8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176" y="20"/>
                  <a:pt x="172" y="16"/>
                  <a:pt x="168" y="16"/>
                </a:cubicBezTo>
                <a:close/>
                <a:moveTo>
                  <a:pt x="72" y="8"/>
                </a:moveTo>
                <a:cubicBezTo>
                  <a:pt x="104" y="8"/>
                  <a:pt x="104" y="8"/>
                  <a:pt x="104" y="8"/>
                </a:cubicBezTo>
                <a:cubicBezTo>
                  <a:pt x="108" y="8"/>
                  <a:pt x="112" y="12"/>
                  <a:pt x="112" y="16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2"/>
                  <a:pt x="68" y="8"/>
                  <a:pt x="72" y="8"/>
                </a:cubicBezTo>
                <a:close/>
                <a:moveTo>
                  <a:pt x="24" y="112"/>
                </a:moveTo>
                <a:cubicBezTo>
                  <a:pt x="22" y="112"/>
                  <a:pt x="20" y="114"/>
                  <a:pt x="20" y="116"/>
                </a:cubicBezTo>
                <a:cubicBezTo>
                  <a:pt x="20" y="118"/>
                  <a:pt x="22" y="120"/>
                  <a:pt x="24" y="120"/>
                </a:cubicBezTo>
                <a:cubicBezTo>
                  <a:pt x="24" y="136"/>
                  <a:pt x="24" y="136"/>
                  <a:pt x="24" y="136"/>
                </a:cubicBezTo>
                <a:cubicBezTo>
                  <a:pt x="8" y="136"/>
                  <a:pt x="8" y="136"/>
                  <a:pt x="8" y="136"/>
                </a:cubicBezTo>
                <a:cubicBezTo>
                  <a:pt x="8" y="24"/>
                  <a:pt x="8" y="24"/>
                  <a:pt x="8" y="24"/>
                </a:cubicBezTo>
                <a:cubicBezTo>
                  <a:pt x="24" y="24"/>
                  <a:pt x="24" y="24"/>
                  <a:pt x="24" y="24"/>
                </a:cubicBezTo>
                <a:lnTo>
                  <a:pt x="24" y="112"/>
                </a:lnTo>
                <a:close/>
                <a:moveTo>
                  <a:pt x="144" y="112"/>
                </a:moveTo>
                <a:cubicBezTo>
                  <a:pt x="142" y="112"/>
                  <a:pt x="140" y="114"/>
                  <a:pt x="140" y="116"/>
                </a:cubicBezTo>
                <a:cubicBezTo>
                  <a:pt x="140" y="118"/>
                  <a:pt x="142" y="120"/>
                  <a:pt x="144" y="120"/>
                </a:cubicBezTo>
                <a:cubicBezTo>
                  <a:pt x="144" y="136"/>
                  <a:pt x="144" y="136"/>
                  <a:pt x="144" y="136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2" y="120"/>
                  <a:pt x="32" y="120"/>
                  <a:pt x="32" y="120"/>
                </a:cubicBezTo>
                <a:cubicBezTo>
                  <a:pt x="34" y="120"/>
                  <a:pt x="36" y="118"/>
                  <a:pt x="36" y="116"/>
                </a:cubicBezTo>
                <a:cubicBezTo>
                  <a:pt x="36" y="114"/>
                  <a:pt x="34" y="112"/>
                  <a:pt x="32" y="112"/>
                </a:cubicBezTo>
                <a:cubicBezTo>
                  <a:pt x="32" y="24"/>
                  <a:pt x="32" y="24"/>
                  <a:pt x="32" y="24"/>
                </a:cubicBezTo>
                <a:cubicBezTo>
                  <a:pt x="144" y="24"/>
                  <a:pt x="144" y="24"/>
                  <a:pt x="144" y="24"/>
                </a:cubicBezTo>
                <a:lnTo>
                  <a:pt x="144" y="112"/>
                </a:lnTo>
                <a:close/>
                <a:moveTo>
                  <a:pt x="168" y="136"/>
                </a:moveTo>
                <a:cubicBezTo>
                  <a:pt x="152" y="136"/>
                  <a:pt x="152" y="136"/>
                  <a:pt x="152" y="136"/>
                </a:cubicBezTo>
                <a:cubicBezTo>
                  <a:pt x="152" y="120"/>
                  <a:pt x="152" y="120"/>
                  <a:pt x="152" y="120"/>
                </a:cubicBezTo>
                <a:cubicBezTo>
                  <a:pt x="154" y="120"/>
                  <a:pt x="156" y="118"/>
                  <a:pt x="156" y="116"/>
                </a:cubicBezTo>
                <a:cubicBezTo>
                  <a:pt x="156" y="114"/>
                  <a:pt x="154" y="112"/>
                  <a:pt x="152" y="112"/>
                </a:cubicBezTo>
                <a:cubicBezTo>
                  <a:pt x="152" y="24"/>
                  <a:pt x="152" y="24"/>
                  <a:pt x="152" y="24"/>
                </a:cubicBezTo>
                <a:cubicBezTo>
                  <a:pt x="168" y="24"/>
                  <a:pt x="168" y="24"/>
                  <a:pt x="168" y="24"/>
                </a:cubicBezTo>
                <a:lnTo>
                  <a:pt x="168" y="136"/>
                </a:lnTo>
                <a:close/>
                <a:moveTo>
                  <a:pt x="44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70" y="40"/>
                  <a:pt x="72" y="38"/>
                  <a:pt x="72" y="36"/>
                </a:cubicBezTo>
                <a:cubicBezTo>
                  <a:pt x="72" y="34"/>
                  <a:pt x="70" y="32"/>
                  <a:pt x="68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2" y="32"/>
                  <a:pt x="40" y="34"/>
                  <a:pt x="40" y="36"/>
                </a:cubicBezTo>
                <a:cubicBezTo>
                  <a:pt x="40" y="38"/>
                  <a:pt x="42" y="40"/>
                  <a:pt x="44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1" name="Freeform 538"/>
          <p:cNvSpPr>
            <a:spLocks noEditPoints="1"/>
          </p:cNvSpPr>
          <p:nvPr/>
        </p:nvSpPr>
        <p:spPr bwMode="auto">
          <a:xfrm>
            <a:off x="9199258" y="2714856"/>
            <a:ext cx="493406" cy="467437"/>
          </a:xfrm>
          <a:custGeom>
            <a:avLst/>
            <a:gdLst>
              <a:gd name="T0" fmla="*/ 68 w 176"/>
              <a:gd name="T1" fmla="*/ 72 h 160"/>
              <a:gd name="T2" fmla="*/ 68 w 176"/>
              <a:gd name="T3" fmla="*/ 64 h 160"/>
              <a:gd name="T4" fmla="*/ 40 w 176"/>
              <a:gd name="T5" fmla="*/ 68 h 160"/>
              <a:gd name="T6" fmla="*/ 44 w 176"/>
              <a:gd name="T7" fmla="*/ 88 h 160"/>
              <a:gd name="T8" fmla="*/ 56 w 176"/>
              <a:gd name="T9" fmla="*/ 84 h 160"/>
              <a:gd name="T10" fmla="*/ 44 w 176"/>
              <a:gd name="T11" fmla="*/ 80 h 160"/>
              <a:gd name="T12" fmla="*/ 44 w 176"/>
              <a:gd name="T13" fmla="*/ 88 h 160"/>
              <a:gd name="T14" fmla="*/ 128 w 176"/>
              <a:gd name="T15" fmla="*/ 16 h 160"/>
              <a:gd name="T16" fmla="*/ 96 w 176"/>
              <a:gd name="T17" fmla="*/ 0 h 160"/>
              <a:gd name="T18" fmla="*/ 40 w 176"/>
              <a:gd name="T19" fmla="*/ 16 h 160"/>
              <a:gd name="T20" fmla="*/ 32 w 176"/>
              <a:gd name="T21" fmla="*/ 36 h 160"/>
              <a:gd name="T22" fmla="*/ 40 w 176"/>
              <a:gd name="T23" fmla="*/ 36 h 160"/>
              <a:gd name="T24" fmla="*/ 168 w 176"/>
              <a:gd name="T25" fmla="*/ 24 h 160"/>
              <a:gd name="T26" fmla="*/ 156 w 176"/>
              <a:gd name="T27" fmla="*/ 120 h 160"/>
              <a:gd name="T28" fmla="*/ 156 w 176"/>
              <a:gd name="T29" fmla="*/ 128 h 160"/>
              <a:gd name="T30" fmla="*/ 176 w 176"/>
              <a:gd name="T31" fmla="*/ 120 h 160"/>
              <a:gd name="T32" fmla="*/ 168 w 176"/>
              <a:gd name="T33" fmla="*/ 16 h 160"/>
              <a:gd name="T34" fmla="*/ 96 w 176"/>
              <a:gd name="T35" fmla="*/ 8 h 160"/>
              <a:gd name="T36" fmla="*/ 120 w 176"/>
              <a:gd name="T37" fmla="*/ 16 h 160"/>
              <a:gd name="T38" fmla="*/ 136 w 176"/>
              <a:gd name="T39" fmla="*/ 48 h 160"/>
              <a:gd name="T40" fmla="*/ 80 w 176"/>
              <a:gd name="T41" fmla="*/ 32 h 160"/>
              <a:gd name="T42" fmla="*/ 48 w 176"/>
              <a:gd name="T43" fmla="*/ 48 h 160"/>
              <a:gd name="T44" fmla="*/ 0 w 176"/>
              <a:gd name="T45" fmla="*/ 56 h 160"/>
              <a:gd name="T46" fmla="*/ 8 w 176"/>
              <a:gd name="T47" fmla="*/ 160 h 160"/>
              <a:gd name="T48" fmla="*/ 144 w 176"/>
              <a:gd name="T49" fmla="*/ 152 h 160"/>
              <a:gd name="T50" fmla="*/ 136 w 176"/>
              <a:gd name="T51" fmla="*/ 48 h 160"/>
              <a:gd name="T52" fmla="*/ 80 w 176"/>
              <a:gd name="T53" fmla="*/ 40 h 160"/>
              <a:gd name="T54" fmla="*/ 56 w 176"/>
              <a:gd name="T55" fmla="*/ 48 h 160"/>
              <a:gd name="T56" fmla="*/ 24 w 176"/>
              <a:gd name="T57" fmla="*/ 128 h 160"/>
              <a:gd name="T58" fmla="*/ 24 w 176"/>
              <a:gd name="T59" fmla="*/ 136 h 160"/>
              <a:gd name="T60" fmla="*/ 8 w 176"/>
              <a:gd name="T61" fmla="*/ 152 h 160"/>
              <a:gd name="T62" fmla="*/ 24 w 176"/>
              <a:gd name="T63" fmla="*/ 56 h 160"/>
              <a:gd name="T64" fmla="*/ 112 w 176"/>
              <a:gd name="T65" fmla="*/ 128 h 160"/>
              <a:gd name="T66" fmla="*/ 112 w 176"/>
              <a:gd name="T67" fmla="*/ 136 h 160"/>
              <a:gd name="T68" fmla="*/ 32 w 176"/>
              <a:gd name="T69" fmla="*/ 152 h 160"/>
              <a:gd name="T70" fmla="*/ 36 w 176"/>
              <a:gd name="T71" fmla="*/ 132 h 160"/>
              <a:gd name="T72" fmla="*/ 32 w 176"/>
              <a:gd name="T73" fmla="*/ 56 h 160"/>
              <a:gd name="T74" fmla="*/ 112 w 176"/>
              <a:gd name="T75" fmla="*/ 128 h 160"/>
              <a:gd name="T76" fmla="*/ 120 w 176"/>
              <a:gd name="T77" fmla="*/ 152 h 160"/>
              <a:gd name="T78" fmla="*/ 124 w 176"/>
              <a:gd name="T79" fmla="*/ 132 h 160"/>
              <a:gd name="T80" fmla="*/ 120 w 176"/>
              <a:gd name="T81" fmla="*/ 56 h 160"/>
              <a:gd name="T82" fmla="*/ 136 w 176"/>
              <a:gd name="T83" fmla="*/ 15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6" h="160">
                <a:moveTo>
                  <a:pt x="44" y="72"/>
                </a:moveTo>
                <a:cubicBezTo>
                  <a:pt x="68" y="72"/>
                  <a:pt x="68" y="72"/>
                  <a:pt x="68" y="72"/>
                </a:cubicBezTo>
                <a:cubicBezTo>
                  <a:pt x="70" y="72"/>
                  <a:pt x="72" y="70"/>
                  <a:pt x="72" y="68"/>
                </a:cubicBezTo>
                <a:cubicBezTo>
                  <a:pt x="72" y="66"/>
                  <a:pt x="70" y="64"/>
                  <a:pt x="68" y="64"/>
                </a:cubicBezTo>
                <a:cubicBezTo>
                  <a:pt x="44" y="64"/>
                  <a:pt x="44" y="64"/>
                  <a:pt x="44" y="64"/>
                </a:cubicBezTo>
                <a:cubicBezTo>
                  <a:pt x="42" y="64"/>
                  <a:pt x="40" y="66"/>
                  <a:pt x="40" y="68"/>
                </a:cubicBezTo>
                <a:cubicBezTo>
                  <a:pt x="40" y="70"/>
                  <a:pt x="42" y="72"/>
                  <a:pt x="44" y="72"/>
                </a:cubicBezTo>
                <a:close/>
                <a:moveTo>
                  <a:pt x="44" y="88"/>
                </a:moveTo>
                <a:cubicBezTo>
                  <a:pt x="52" y="88"/>
                  <a:pt x="52" y="88"/>
                  <a:pt x="52" y="88"/>
                </a:cubicBezTo>
                <a:cubicBezTo>
                  <a:pt x="54" y="88"/>
                  <a:pt x="56" y="86"/>
                  <a:pt x="56" y="84"/>
                </a:cubicBezTo>
                <a:cubicBezTo>
                  <a:pt x="56" y="82"/>
                  <a:pt x="54" y="80"/>
                  <a:pt x="52" y="80"/>
                </a:cubicBezTo>
                <a:cubicBezTo>
                  <a:pt x="44" y="80"/>
                  <a:pt x="44" y="80"/>
                  <a:pt x="44" y="80"/>
                </a:cubicBezTo>
                <a:cubicBezTo>
                  <a:pt x="42" y="80"/>
                  <a:pt x="40" y="82"/>
                  <a:pt x="40" y="84"/>
                </a:cubicBezTo>
                <a:cubicBezTo>
                  <a:pt x="40" y="86"/>
                  <a:pt x="42" y="88"/>
                  <a:pt x="44" y="88"/>
                </a:cubicBezTo>
                <a:close/>
                <a:moveTo>
                  <a:pt x="168" y="16"/>
                </a:move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87" y="0"/>
                  <a:pt x="80" y="7"/>
                  <a:pt x="80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36" y="16"/>
                  <a:pt x="32" y="20"/>
                  <a:pt x="32" y="24"/>
                </a:cubicBezTo>
                <a:cubicBezTo>
                  <a:pt x="32" y="36"/>
                  <a:pt x="32" y="36"/>
                  <a:pt x="32" y="36"/>
                </a:cubicBezTo>
                <a:cubicBezTo>
                  <a:pt x="32" y="38"/>
                  <a:pt x="34" y="40"/>
                  <a:pt x="36" y="40"/>
                </a:cubicBezTo>
                <a:cubicBezTo>
                  <a:pt x="38" y="40"/>
                  <a:pt x="40" y="38"/>
                  <a:pt x="40" y="36"/>
                </a:cubicBezTo>
                <a:cubicBezTo>
                  <a:pt x="40" y="24"/>
                  <a:pt x="40" y="24"/>
                  <a:pt x="40" y="24"/>
                </a:cubicBezTo>
                <a:cubicBezTo>
                  <a:pt x="168" y="24"/>
                  <a:pt x="168" y="24"/>
                  <a:pt x="168" y="24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0"/>
                  <a:pt x="152" y="122"/>
                  <a:pt x="152" y="124"/>
                </a:cubicBezTo>
                <a:cubicBezTo>
                  <a:pt x="152" y="126"/>
                  <a:pt x="154" y="128"/>
                  <a:pt x="156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2" y="128"/>
                  <a:pt x="176" y="124"/>
                  <a:pt x="176" y="120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176" y="20"/>
                  <a:pt x="172" y="16"/>
                  <a:pt x="168" y="16"/>
                </a:cubicBezTo>
                <a:close/>
                <a:moveTo>
                  <a:pt x="88" y="16"/>
                </a:moveTo>
                <a:cubicBezTo>
                  <a:pt x="88" y="12"/>
                  <a:pt x="92" y="8"/>
                  <a:pt x="9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88" y="16"/>
                </a:lnTo>
                <a:close/>
                <a:moveTo>
                  <a:pt x="136" y="48"/>
                </a:moveTo>
                <a:cubicBezTo>
                  <a:pt x="96" y="48"/>
                  <a:pt x="96" y="48"/>
                  <a:pt x="96" y="48"/>
                </a:cubicBezTo>
                <a:cubicBezTo>
                  <a:pt x="96" y="39"/>
                  <a:pt x="89" y="32"/>
                  <a:pt x="80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55" y="32"/>
                  <a:pt x="48" y="39"/>
                  <a:pt x="4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4" y="48"/>
                  <a:pt x="0" y="52"/>
                  <a:pt x="0" y="56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56"/>
                  <a:pt x="4" y="160"/>
                  <a:pt x="8" y="160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40" y="160"/>
                  <a:pt x="144" y="156"/>
                  <a:pt x="144" y="152"/>
                </a:cubicBezTo>
                <a:cubicBezTo>
                  <a:pt x="144" y="56"/>
                  <a:pt x="144" y="56"/>
                  <a:pt x="144" y="56"/>
                </a:cubicBezTo>
                <a:cubicBezTo>
                  <a:pt x="144" y="52"/>
                  <a:pt x="140" y="48"/>
                  <a:pt x="136" y="48"/>
                </a:cubicBezTo>
                <a:close/>
                <a:moveTo>
                  <a:pt x="64" y="40"/>
                </a:moveTo>
                <a:cubicBezTo>
                  <a:pt x="80" y="40"/>
                  <a:pt x="80" y="40"/>
                  <a:pt x="80" y="40"/>
                </a:cubicBezTo>
                <a:cubicBezTo>
                  <a:pt x="84" y="40"/>
                  <a:pt x="88" y="44"/>
                  <a:pt x="88" y="48"/>
                </a:cubicBezTo>
                <a:cubicBezTo>
                  <a:pt x="56" y="48"/>
                  <a:pt x="56" y="48"/>
                  <a:pt x="56" y="48"/>
                </a:cubicBezTo>
                <a:cubicBezTo>
                  <a:pt x="56" y="44"/>
                  <a:pt x="60" y="40"/>
                  <a:pt x="64" y="40"/>
                </a:cubicBezTo>
                <a:close/>
                <a:moveTo>
                  <a:pt x="24" y="128"/>
                </a:moveTo>
                <a:cubicBezTo>
                  <a:pt x="22" y="128"/>
                  <a:pt x="20" y="130"/>
                  <a:pt x="20" y="132"/>
                </a:cubicBezTo>
                <a:cubicBezTo>
                  <a:pt x="20" y="134"/>
                  <a:pt x="22" y="136"/>
                  <a:pt x="24" y="136"/>
                </a:cubicBezTo>
                <a:cubicBezTo>
                  <a:pt x="24" y="152"/>
                  <a:pt x="24" y="152"/>
                  <a:pt x="24" y="152"/>
                </a:cubicBezTo>
                <a:cubicBezTo>
                  <a:pt x="8" y="152"/>
                  <a:pt x="8" y="152"/>
                  <a:pt x="8" y="152"/>
                </a:cubicBezTo>
                <a:cubicBezTo>
                  <a:pt x="8" y="56"/>
                  <a:pt x="8" y="56"/>
                  <a:pt x="8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128"/>
                </a:lnTo>
                <a:close/>
                <a:moveTo>
                  <a:pt x="112" y="128"/>
                </a:moveTo>
                <a:cubicBezTo>
                  <a:pt x="110" y="128"/>
                  <a:pt x="108" y="130"/>
                  <a:pt x="108" y="132"/>
                </a:cubicBezTo>
                <a:cubicBezTo>
                  <a:pt x="108" y="134"/>
                  <a:pt x="110" y="136"/>
                  <a:pt x="112" y="136"/>
                </a:cubicBezTo>
                <a:cubicBezTo>
                  <a:pt x="112" y="152"/>
                  <a:pt x="112" y="152"/>
                  <a:pt x="112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4" y="136"/>
                  <a:pt x="36" y="134"/>
                  <a:pt x="36" y="132"/>
                </a:cubicBezTo>
                <a:cubicBezTo>
                  <a:pt x="36" y="130"/>
                  <a:pt x="34" y="128"/>
                  <a:pt x="32" y="128"/>
                </a:cubicBezTo>
                <a:cubicBezTo>
                  <a:pt x="32" y="56"/>
                  <a:pt x="32" y="56"/>
                  <a:pt x="32" y="56"/>
                </a:cubicBezTo>
                <a:cubicBezTo>
                  <a:pt x="112" y="56"/>
                  <a:pt x="112" y="56"/>
                  <a:pt x="112" y="56"/>
                </a:cubicBezTo>
                <a:lnTo>
                  <a:pt x="112" y="128"/>
                </a:lnTo>
                <a:close/>
                <a:moveTo>
                  <a:pt x="136" y="152"/>
                </a:moveTo>
                <a:cubicBezTo>
                  <a:pt x="120" y="152"/>
                  <a:pt x="120" y="152"/>
                  <a:pt x="120" y="152"/>
                </a:cubicBezTo>
                <a:cubicBezTo>
                  <a:pt x="120" y="136"/>
                  <a:pt x="120" y="136"/>
                  <a:pt x="120" y="136"/>
                </a:cubicBezTo>
                <a:cubicBezTo>
                  <a:pt x="122" y="136"/>
                  <a:pt x="124" y="134"/>
                  <a:pt x="124" y="132"/>
                </a:cubicBezTo>
                <a:cubicBezTo>
                  <a:pt x="124" y="130"/>
                  <a:pt x="122" y="128"/>
                  <a:pt x="120" y="128"/>
                </a:cubicBezTo>
                <a:cubicBezTo>
                  <a:pt x="120" y="56"/>
                  <a:pt x="120" y="56"/>
                  <a:pt x="120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2" name="Freeform 539"/>
          <p:cNvSpPr>
            <a:spLocks noEditPoints="1"/>
          </p:cNvSpPr>
          <p:nvPr/>
        </p:nvSpPr>
        <p:spPr bwMode="auto">
          <a:xfrm>
            <a:off x="10147120" y="2740824"/>
            <a:ext cx="506394" cy="415500"/>
          </a:xfrm>
          <a:custGeom>
            <a:avLst/>
            <a:gdLst>
              <a:gd name="T0" fmla="*/ 120 w 176"/>
              <a:gd name="T1" fmla="*/ 16 h 144"/>
              <a:gd name="T2" fmla="*/ 72 w 176"/>
              <a:gd name="T3" fmla="*/ 0 h 144"/>
              <a:gd name="T4" fmla="*/ 8 w 176"/>
              <a:gd name="T5" fmla="*/ 16 h 144"/>
              <a:gd name="T6" fmla="*/ 0 w 176"/>
              <a:gd name="T7" fmla="*/ 64 h 144"/>
              <a:gd name="T8" fmla="*/ 8 w 176"/>
              <a:gd name="T9" fmla="*/ 136 h 144"/>
              <a:gd name="T10" fmla="*/ 160 w 176"/>
              <a:gd name="T11" fmla="*/ 144 h 144"/>
              <a:gd name="T12" fmla="*/ 168 w 176"/>
              <a:gd name="T13" fmla="*/ 72 h 144"/>
              <a:gd name="T14" fmla="*/ 176 w 176"/>
              <a:gd name="T15" fmla="*/ 24 h 144"/>
              <a:gd name="T16" fmla="*/ 72 w 176"/>
              <a:gd name="T17" fmla="*/ 8 h 144"/>
              <a:gd name="T18" fmla="*/ 112 w 176"/>
              <a:gd name="T19" fmla="*/ 16 h 144"/>
              <a:gd name="T20" fmla="*/ 72 w 176"/>
              <a:gd name="T21" fmla="*/ 8 h 144"/>
              <a:gd name="T22" fmla="*/ 16 w 176"/>
              <a:gd name="T23" fmla="*/ 136 h 144"/>
              <a:gd name="T24" fmla="*/ 32 w 176"/>
              <a:gd name="T25" fmla="*/ 72 h 144"/>
              <a:gd name="T26" fmla="*/ 40 w 176"/>
              <a:gd name="T27" fmla="*/ 88 h 144"/>
              <a:gd name="T28" fmla="*/ 64 w 176"/>
              <a:gd name="T29" fmla="*/ 80 h 144"/>
              <a:gd name="T30" fmla="*/ 112 w 176"/>
              <a:gd name="T31" fmla="*/ 72 h 144"/>
              <a:gd name="T32" fmla="*/ 120 w 176"/>
              <a:gd name="T33" fmla="*/ 88 h 144"/>
              <a:gd name="T34" fmla="*/ 144 w 176"/>
              <a:gd name="T35" fmla="*/ 80 h 144"/>
              <a:gd name="T36" fmla="*/ 160 w 176"/>
              <a:gd name="T37" fmla="*/ 72 h 144"/>
              <a:gd name="T38" fmla="*/ 40 w 176"/>
              <a:gd name="T39" fmla="*/ 80 h 144"/>
              <a:gd name="T40" fmla="*/ 56 w 176"/>
              <a:gd name="T41" fmla="*/ 56 h 144"/>
              <a:gd name="T42" fmla="*/ 40 w 176"/>
              <a:gd name="T43" fmla="*/ 80 h 144"/>
              <a:gd name="T44" fmla="*/ 120 w 176"/>
              <a:gd name="T45" fmla="*/ 56 h 144"/>
              <a:gd name="T46" fmla="*/ 136 w 176"/>
              <a:gd name="T47" fmla="*/ 80 h 144"/>
              <a:gd name="T48" fmla="*/ 168 w 176"/>
              <a:gd name="T49" fmla="*/ 64 h 144"/>
              <a:gd name="T50" fmla="*/ 144 w 176"/>
              <a:gd name="T51" fmla="*/ 56 h 144"/>
              <a:gd name="T52" fmla="*/ 120 w 176"/>
              <a:gd name="T53" fmla="*/ 48 h 144"/>
              <a:gd name="T54" fmla="*/ 112 w 176"/>
              <a:gd name="T55" fmla="*/ 64 h 144"/>
              <a:gd name="T56" fmla="*/ 64 w 176"/>
              <a:gd name="T57" fmla="*/ 56 h 144"/>
              <a:gd name="T58" fmla="*/ 40 w 176"/>
              <a:gd name="T59" fmla="*/ 48 h 144"/>
              <a:gd name="T60" fmla="*/ 32 w 176"/>
              <a:gd name="T61" fmla="*/ 64 h 144"/>
              <a:gd name="T62" fmla="*/ 8 w 176"/>
              <a:gd name="T63" fmla="*/ 24 h 144"/>
              <a:gd name="T64" fmla="*/ 168 w 176"/>
              <a:gd name="T65" fmla="*/ 6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44">
                <a:moveTo>
                  <a:pt x="168" y="16"/>
                </a:moveTo>
                <a:cubicBezTo>
                  <a:pt x="120" y="16"/>
                  <a:pt x="120" y="16"/>
                  <a:pt x="120" y="16"/>
                </a:cubicBezTo>
                <a:cubicBezTo>
                  <a:pt x="120" y="7"/>
                  <a:pt x="113" y="0"/>
                  <a:pt x="104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63" y="0"/>
                  <a:pt x="56" y="7"/>
                  <a:pt x="56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0" y="20"/>
                  <a:pt x="0" y="2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8"/>
                  <a:pt x="4" y="72"/>
                  <a:pt x="8" y="72"/>
                </a:cubicBezTo>
                <a:cubicBezTo>
                  <a:pt x="8" y="136"/>
                  <a:pt x="8" y="136"/>
                  <a:pt x="8" y="136"/>
                </a:cubicBezTo>
                <a:cubicBezTo>
                  <a:pt x="8" y="140"/>
                  <a:pt x="12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4" y="144"/>
                  <a:pt x="168" y="140"/>
                  <a:pt x="168" y="136"/>
                </a:cubicBezTo>
                <a:cubicBezTo>
                  <a:pt x="168" y="72"/>
                  <a:pt x="168" y="72"/>
                  <a:pt x="168" y="72"/>
                </a:cubicBezTo>
                <a:cubicBezTo>
                  <a:pt x="172" y="72"/>
                  <a:pt x="176" y="68"/>
                  <a:pt x="176" y="64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176" y="20"/>
                  <a:pt x="172" y="16"/>
                  <a:pt x="168" y="16"/>
                </a:cubicBezTo>
                <a:close/>
                <a:moveTo>
                  <a:pt x="72" y="8"/>
                </a:moveTo>
                <a:cubicBezTo>
                  <a:pt x="104" y="8"/>
                  <a:pt x="104" y="8"/>
                  <a:pt x="104" y="8"/>
                </a:cubicBezTo>
                <a:cubicBezTo>
                  <a:pt x="108" y="8"/>
                  <a:pt x="112" y="12"/>
                  <a:pt x="112" y="16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2"/>
                  <a:pt x="68" y="8"/>
                  <a:pt x="72" y="8"/>
                </a:cubicBezTo>
                <a:close/>
                <a:moveTo>
                  <a:pt x="160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6" y="72"/>
                  <a:pt x="16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2" y="80"/>
                  <a:pt x="32" y="80"/>
                  <a:pt x="32" y="80"/>
                </a:cubicBezTo>
                <a:cubicBezTo>
                  <a:pt x="32" y="84"/>
                  <a:pt x="36" y="88"/>
                  <a:pt x="40" y="88"/>
                </a:cubicBezTo>
                <a:cubicBezTo>
                  <a:pt x="56" y="88"/>
                  <a:pt x="56" y="88"/>
                  <a:pt x="56" y="88"/>
                </a:cubicBezTo>
                <a:cubicBezTo>
                  <a:pt x="60" y="88"/>
                  <a:pt x="64" y="84"/>
                  <a:pt x="64" y="80"/>
                </a:cubicBezTo>
                <a:cubicBezTo>
                  <a:pt x="64" y="72"/>
                  <a:pt x="64" y="72"/>
                  <a:pt x="64" y="72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84"/>
                  <a:pt x="116" y="88"/>
                  <a:pt x="120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40" y="88"/>
                  <a:pt x="144" y="84"/>
                  <a:pt x="144" y="80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60" y="72"/>
                  <a:pt x="160" y="72"/>
                  <a:pt x="160" y="72"/>
                </a:cubicBezTo>
                <a:lnTo>
                  <a:pt x="160" y="136"/>
                </a:lnTo>
                <a:close/>
                <a:moveTo>
                  <a:pt x="40" y="80"/>
                </a:moveTo>
                <a:cubicBezTo>
                  <a:pt x="40" y="56"/>
                  <a:pt x="40" y="56"/>
                  <a:pt x="40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6" y="80"/>
                  <a:pt x="56" y="80"/>
                  <a:pt x="56" y="80"/>
                </a:cubicBezTo>
                <a:lnTo>
                  <a:pt x="40" y="80"/>
                </a:lnTo>
                <a:close/>
                <a:moveTo>
                  <a:pt x="120" y="80"/>
                </a:moveTo>
                <a:cubicBezTo>
                  <a:pt x="120" y="56"/>
                  <a:pt x="120" y="56"/>
                  <a:pt x="120" y="56"/>
                </a:cubicBezTo>
                <a:cubicBezTo>
                  <a:pt x="136" y="56"/>
                  <a:pt x="136" y="56"/>
                  <a:pt x="136" y="56"/>
                </a:cubicBezTo>
                <a:cubicBezTo>
                  <a:pt x="136" y="80"/>
                  <a:pt x="136" y="80"/>
                  <a:pt x="136" y="80"/>
                </a:cubicBezTo>
                <a:lnTo>
                  <a:pt x="120" y="80"/>
                </a:lnTo>
                <a:close/>
                <a:moveTo>
                  <a:pt x="168" y="64"/>
                </a:moveTo>
                <a:cubicBezTo>
                  <a:pt x="144" y="64"/>
                  <a:pt x="144" y="64"/>
                  <a:pt x="144" y="64"/>
                </a:cubicBezTo>
                <a:cubicBezTo>
                  <a:pt x="144" y="56"/>
                  <a:pt x="144" y="56"/>
                  <a:pt x="144" y="56"/>
                </a:cubicBezTo>
                <a:cubicBezTo>
                  <a:pt x="144" y="52"/>
                  <a:pt x="140" y="48"/>
                  <a:pt x="136" y="48"/>
                </a:cubicBezTo>
                <a:cubicBezTo>
                  <a:pt x="120" y="48"/>
                  <a:pt x="120" y="48"/>
                  <a:pt x="120" y="48"/>
                </a:cubicBezTo>
                <a:cubicBezTo>
                  <a:pt x="116" y="48"/>
                  <a:pt x="112" y="52"/>
                  <a:pt x="112" y="56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56"/>
                  <a:pt x="64" y="56"/>
                  <a:pt x="64" y="56"/>
                </a:cubicBezTo>
                <a:cubicBezTo>
                  <a:pt x="64" y="52"/>
                  <a:pt x="60" y="48"/>
                  <a:pt x="56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6" y="48"/>
                  <a:pt x="32" y="52"/>
                  <a:pt x="32" y="56"/>
                </a:cubicBezTo>
                <a:cubicBezTo>
                  <a:pt x="32" y="64"/>
                  <a:pt x="32" y="64"/>
                  <a:pt x="32" y="64"/>
                </a:cubicBezTo>
                <a:cubicBezTo>
                  <a:pt x="8" y="64"/>
                  <a:pt x="8" y="64"/>
                  <a:pt x="8" y="64"/>
                </a:cubicBezTo>
                <a:cubicBezTo>
                  <a:pt x="8" y="24"/>
                  <a:pt x="8" y="24"/>
                  <a:pt x="8" y="24"/>
                </a:cubicBezTo>
                <a:cubicBezTo>
                  <a:pt x="168" y="24"/>
                  <a:pt x="168" y="24"/>
                  <a:pt x="168" y="24"/>
                </a:cubicBezTo>
                <a:lnTo>
                  <a:pt x="168" y="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3" name="Freeform 540"/>
          <p:cNvSpPr>
            <a:spLocks noEditPoints="1"/>
          </p:cNvSpPr>
          <p:nvPr/>
        </p:nvSpPr>
        <p:spPr bwMode="auto">
          <a:xfrm>
            <a:off x="1538486" y="3649730"/>
            <a:ext cx="506394" cy="506394"/>
          </a:xfrm>
          <a:custGeom>
            <a:avLst/>
            <a:gdLst>
              <a:gd name="T0" fmla="*/ 58 w 178"/>
              <a:gd name="T1" fmla="*/ 42 h 178"/>
              <a:gd name="T2" fmla="*/ 42 w 178"/>
              <a:gd name="T3" fmla="*/ 58 h 178"/>
              <a:gd name="T4" fmla="*/ 58 w 178"/>
              <a:gd name="T5" fmla="*/ 74 h 178"/>
              <a:gd name="T6" fmla="*/ 74 w 178"/>
              <a:gd name="T7" fmla="*/ 58 h 178"/>
              <a:gd name="T8" fmla="*/ 58 w 178"/>
              <a:gd name="T9" fmla="*/ 42 h 178"/>
              <a:gd name="T10" fmla="*/ 58 w 178"/>
              <a:gd name="T11" fmla="*/ 66 h 178"/>
              <a:gd name="T12" fmla="*/ 50 w 178"/>
              <a:gd name="T13" fmla="*/ 58 h 178"/>
              <a:gd name="T14" fmla="*/ 58 w 178"/>
              <a:gd name="T15" fmla="*/ 50 h 178"/>
              <a:gd name="T16" fmla="*/ 66 w 178"/>
              <a:gd name="T17" fmla="*/ 58 h 178"/>
              <a:gd name="T18" fmla="*/ 58 w 178"/>
              <a:gd name="T19" fmla="*/ 66 h 178"/>
              <a:gd name="T20" fmla="*/ 177 w 178"/>
              <a:gd name="T21" fmla="*/ 139 h 178"/>
              <a:gd name="T22" fmla="*/ 122 w 178"/>
              <a:gd name="T23" fmla="*/ 84 h 178"/>
              <a:gd name="T24" fmla="*/ 125 w 178"/>
              <a:gd name="T25" fmla="*/ 80 h 178"/>
              <a:gd name="T26" fmla="*/ 125 w 178"/>
              <a:gd name="T27" fmla="*/ 57 h 178"/>
              <a:gd name="T28" fmla="*/ 74 w 178"/>
              <a:gd name="T29" fmla="*/ 7 h 178"/>
              <a:gd name="T30" fmla="*/ 52 w 178"/>
              <a:gd name="T31" fmla="*/ 7 h 178"/>
              <a:gd name="T32" fmla="*/ 7 w 178"/>
              <a:gd name="T33" fmla="*/ 52 h 178"/>
              <a:gd name="T34" fmla="*/ 7 w 178"/>
              <a:gd name="T35" fmla="*/ 74 h 178"/>
              <a:gd name="T36" fmla="*/ 57 w 178"/>
              <a:gd name="T37" fmla="*/ 125 h 178"/>
              <a:gd name="T38" fmla="*/ 80 w 178"/>
              <a:gd name="T39" fmla="*/ 125 h 178"/>
              <a:gd name="T40" fmla="*/ 84 w 178"/>
              <a:gd name="T41" fmla="*/ 121 h 178"/>
              <a:gd name="T42" fmla="*/ 107 w 178"/>
              <a:gd name="T43" fmla="*/ 145 h 178"/>
              <a:gd name="T44" fmla="*/ 110 w 178"/>
              <a:gd name="T45" fmla="*/ 146 h 178"/>
              <a:gd name="T46" fmla="*/ 122 w 178"/>
              <a:gd name="T47" fmla="*/ 146 h 178"/>
              <a:gd name="T48" fmla="*/ 122 w 178"/>
              <a:gd name="T49" fmla="*/ 158 h 178"/>
              <a:gd name="T50" fmla="*/ 126 w 178"/>
              <a:gd name="T51" fmla="*/ 162 h 178"/>
              <a:gd name="T52" fmla="*/ 138 w 178"/>
              <a:gd name="T53" fmla="*/ 162 h 178"/>
              <a:gd name="T54" fmla="*/ 138 w 178"/>
              <a:gd name="T55" fmla="*/ 174 h 178"/>
              <a:gd name="T56" fmla="*/ 142 w 178"/>
              <a:gd name="T57" fmla="*/ 178 h 178"/>
              <a:gd name="T58" fmla="*/ 174 w 178"/>
              <a:gd name="T59" fmla="*/ 178 h 178"/>
              <a:gd name="T60" fmla="*/ 178 w 178"/>
              <a:gd name="T61" fmla="*/ 174 h 178"/>
              <a:gd name="T62" fmla="*/ 178 w 178"/>
              <a:gd name="T63" fmla="*/ 142 h 178"/>
              <a:gd name="T64" fmla="*/ 177 w 178"/>
              <a:gd name="T65" fmla="*/ 139 h 178"/>
              <a:gd name="T66" fmla="*/ 170 w 178"/>
              <a:gd name="T67" fmla="*/ 170 h 178"/>
              <a:gd name="T68" fmla="*/ 146 w 178"/>
              <a:gd name="T69" fmla="*/ 170 h 178"/>
              <a:gd name="T70" fmla="*/ 146 w 178"/>
              <a:gd name="T71" fmla="*/ 158 h 178"/>
              <a:gd name="T72" fmla="*/ 142 w 178"/>
              <a:gd name="T73" fmla="*/ 154 h 178"/>
              <a:gd name="T74" fmla="*/ 130 w 178"/>
              <a:gd name="T75" fmla="*/ 154 h 178"/>
              <a:gd name="T76" fmla="*/ 130 w 178"/>
              <a:gd name="T77" fmla="*/ 142 h 178"/>
              <a:gd name="T78" fmla="*/ 126 w 178"/>
              <a:gd name="T79" fmla="*/ 138 h 178"/>
              <a:gd name="T80" fmla="*/ 112 w 178"/>
              <a:gd name="T81" fmla="*/ 138 h 178"/>
              <a:gd name="T82" fmla="*/ 87 w 178"/>
              <a:gd name="T83" fmla="*/ 113 h 178"/>
              <a:gd name="T84" fmla="*/ 84 w 178"/>
              <a:gd name="T85" fmla="*/ 112 h 178"/>
              <a:gd name="T86" fmla="*/ 81 w 178"/>
              <a:gd name="T87" fmla="*/ 113 h 178"/>
              <a:gd name="T88" fmla="*/ 74 w 178"/>
              <a:gd name="T89" fmla="*/ 120 h 178"/>
              <a:gd name="T90" fmla="*/ 63 w 178"/>
              <a:gd name="T91" fmla="*/ 120 h 178"/>
              <a:gd name="T92" fmla="*/ 12 w 178"/>
              <a:gd name="T93" fmla="*/ 69 h 178"/>
              <a:gd name="T94" fmla="*/ 12 w 178"/>
              <a:gd name="T95" fmla="*/ 57 h 178"/>
              <a:gd name="T96" fmla="*/ 57 w 178"/>
              <a:gd name="T97" fmla="*/ 12 h 178"/>
              <a:gd name="T98" fmla="*/ 69 w 178"/>
              <a:gd name="T99" fmla="*/ 12 h 178"/>
              <a:gd name="T100" fmla="*/ 120 w 178"/>
              <a:gd name="T101" fmla="*/ 63 h 178"/>
              <a:gd name="T102" fmla="*/ 120 w 178"/>
              <a:gd name="T103" fmla="*/ 74 h 178"/>
              <a:gd name="T104" fmla="*/ 113 w 178"/>
              <a:gd name="T105" fmla="*/ 81 h 178"/>
              <a:gd name="T106" fmla="*/ 112 w 178"/>
              <a:gd name="T107" fmla="*/ 84 h 178"/>
              <a:gd name="T108" fmla="*/ 113 w 178"/>
              <a:gd name="T109" fmla="*/ 87 h 178"/>
              <a:gd name="T110" fmla="*/ 170 w 178"/>
              <a:gd name="T111" fmla="*/ 144 h 178"/>
              <a:gd name="T112" fmla="*/ 170 w 178"/>
              <a:gd name="T113" fmla="*/ 170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8" h="178">
                <a:moveTo>
                  <a:pt x="58" y="42"/>
                </a:moveTo>
                <a:cubicBezTo>
                  <a:pt x="49" y="42"/>
                  <a:pt x="42" y="49"/>
                  <a:pt x="42" y="58"/>
                </a:cubicBezTo>
                <a:cubicBezTo>
                  <a:pt x="42" y="67"/>
                  <a:pt x="49" y="74"/>
                  <a:pt x="58" y="74"/>
                </a:cubicBezTo>
                <a:cubicBezTo>
                  <a:pt x="67" y="74"/>
                  <a:pt x="74" y="67"/>
                  <a:pt x="74" y="58"/>
                </a:cubicBezTo>
                <a:cubicBezTo>
                  <a:pt x="74" y="49"/>
                  <a:pt x="67" y="42"/>
                  <a:pt x="58" y="42"/>
                </a:cubicBezTo>
                <a:close/>
                <a:moveTo>
                  <a:pt x="58" y="66"/>
                </a:moveTo>
                <a:cubicBezTo>
                  <a:pt x="54" y="66"/>
                  <a:pt x="50" y="62"/>
                  <a:pt x="50" y="58"/>
                </a:cubicBezTo>
                <a:cubicBezTo>
                  <a:pt x="50" y="54"/>
                  <a:pt x="54" y="50"/>
                  <a:pt x="58" y="50"/>
                </a:cubicBezTo>
                <a:cubicBezTo>
                  <a:pt x="62" y="50"/>
                  <a:pt x="66" y="54"/>
                  <a:pt x="66" y="58"/>
                </a:cubicBezTo>
                <a:cubicBezTo>
                  <a:pt x="66" y="62"/>
                  <a:pt x="62" y="66"/>
                  <a:pt x="58" y="66"/>
                </a:cubicBezTo>
                <a:close/>
                <a:moveTo>
                  <a:pt x="177" y="139"/>
                </a:moveTo>
                <a:cubicBezTo>
                  <a:pt x="122" y="84"/>
                  <a:pt x="122" y="84"/>
                  <a:pt x="122" y="84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32" y="74"/>
                  <a:pt x="132" y="64"/>
                  <a:pt x="125" y="57"/>
                </a:cubicBezTo>
                <a:cubicBezTo>
                  <a:pt x="74" y="7"/>
                  <a:pt x="74" y="7"/>
                  <a:pt x="74" y="7"/>
                </a:cubicBezTo>
                <a:cubicBezTo>
                  <a:pt x="68" y="0"/>
                  <a:pt x="58" y="0"/>
                  <a:pt x="52" y="7"/>
                </a:cubicBezTo>
                <a:cubicBezTo>
                  <a:pt x="7" y="52"/>
                  <a:pt x="7" y="52"/>
                  <a:pt x="7" y="52"/>
                </a:cubicBezTo>
                <a:cubicBezTo>
                  <a:pt x="0" y="58"/>
                  <a:pt x="0" y="68"/>
                  <a:pt x="7" y="74"/>
                </a:cubicBezTo>
                <a:cubicBezTo>
                  <a:pt x="57" y="125"/>
                  <a:pt x="57" y="125"/>
                  <a:pt x="57" y="125"/>
                </a:cubicBezTo>
                <a:cubicBezTo>
                  <a:pt x="64" y="132"/>
                  <a:pt x="74" y="132"/>
                  <a:pt x="80" y="125"/>
                </a:cubicBezTo>
                <a:cubicBezTo>
                  <a:pt x="84" y="121"/>
                  <a:pt x="84" y="121"/>
                  <a:pt x="84" y="121"/>
                </a:cubicBezTo>
                <a:cubicBezTo>
                  <a:pt x="107" y="145"/>
                  <a:pt x="107" y="145"/>
                  <a:pt x="107" y="145"/>
                </a:cubicBezTo>
                <a:cubicBezTo>
                  <a:pt x="108" y="146"/>
                  <a:pt x="109" y="146"/>
                  <a:pt x="110" y="146"/>
                </a:cubicBezTo>
                <a:cubicBezTo>
                  <a:pt x="122" y="146"/>
                  <a:pt x="122" y="146"/>
                  <a:pt x="122" y="146"/>
                </a:cubicBezTo>
                <a:cubicBezTo>
                  <a:pt x="122" y="158"/>
                  <a:pt x="122" y="158"/>
                  <a:pt x="122" y="158"/>
                </a:cubicBezTo>
                <a:cubicBezTo>
                  <a:pt x="122" y="160"/>
                  <a:pt x="124" y="162"/>
                  <a:pt x="126" y="162"/>
                </a:cubicBezTo>
                <a:cubicBezTo>
                  <a:pt x="138" y="162"/>
                  <a:pt x="138" y="162"/>
                  <a:pt x="138" y="162"/>
                </a:cubicBezTo>
                <a:cubicBezTo>
                  <a:pt x="138" y="174"/>
                  <a:pt x="138" y="174"/>
                  <a:pt x="138" y="174"/>
                </a:cubicBezTo>
                <a:cubicBezTo>
                  <a:pt x="138" y="176"/>
                  <a:pt x="140" y="178"/>
                  <a:pt x="142" y="178"/>
                </a:cubicBezTo>
                <a:cubicBezTo>
                  <a:pt x="174" y="178"/>
                  <a:pt x="174" y="178"/>
                  <a:pt x="174" y="178"/>
                </a:cubicBezTo>
                <a:cubicBezTo>
                  <a:pt x="176" y="178"/>
                  <a:pt x="178" y="176"/>
                  <a:pt x="178" y="174"/>
                </a:cubicBezTo>
                <a:cubicBezTo>
                  <a:pt x="178" y="142"/>
                  <a:pt x="178" y="142"/>
                  <a:pt x="178" y="142"/>
                </a:cubicBezTo>
                <a:cubicBezTo>
                  <a:pt x="178" y="141"/>
                  <a:pt x="178" y="140"/>
                  <a:pt x="177" y="139"/>
                </a:cubicBezTo>
                <a:close/>
                <a:moveTo>
                  <a:pt x="170" y="170"/>
                </a:moveTo>
                <a:cubicBezTo>
                  <a:pt x="146" y="170"/>
                  <a:pt x="146" y="170"/>
                  <a:pt x="146" y="170"/>
                </a:cubicBezTo>
                <a:cubicBezTo>
                  <a:pt x="146" y="158"/>
                  <a:pt x="146" y="158"/>
                  <a:pt x="146" y="158"/>
                </a:cubicBezTo>
                <a:cubicBezTo>
                  <a:pt x="146" y="156"/>
                  <a:pt x="144" y="154"/>
                  <a:pt x="142" y="154"/>
                </a:cubicBezTo>
                <a:cubicBezTo>
                  <a:pt x="130" y="154"/>
                  <a:pt x="130" y="154"/>
                  <a:pt x="130" y="154"/>
                </a:cubicBezTo>
                <a:cubicBezTo>
                  <a:pt x="130" y="142"/>
                  <a:pt x="130" y="142"/>
                  <a:pt x="130" y="142"/>
                </a:cubicBezTo>
                <a:cubicBezTo>
                  <a:pt x="130" y="140"/>
                  <a:pt x="128" y="138"/>
                  <a:pt x="126" y="138"/>
                </a:cubicBezTo>
                <a:cubicBezTo>
                  <a:pt x="112" y="138"/>
                  <a:pt x="112" y="138"/>
                  <a:pt x="112" y="138"/>
                </a:cubicBezTo>
                <a:cubicBezTo>
                  <a:pt x="87" y="113"/>
                  <a:pt x="87" y="113"/>
                  <a:pt x="87" y="113"/>
                </a:cubicBezTo>
                <a:cubicBezTo>
                  <a:pt x="86" y="112"/>
                  <a:pt x="85" y="112"/>
                  <a:pt x="84" y="112"/>
                </a:cubicBezTo>
                <a:cubicBezTo>
                  <a:pt x="83" y="112"/>
                  <a:pt x="82" y="112"/>
                  <a:pt x="81" y="113"/>
                </a:cubicBezTo>
                <a:cubicBezTo>
                  <a:pt x="74" y="120"/>
                  <a:pt x="74" y="120"/>
                  <a:pt x="74" y="120"/>
                </a:cubicBezTo>
                <a:cubicBezTo>
                  <a:pt x="71" y="123"/>
                  <a:pt x="66" y="123"/>
                  <a:pt x="63" y="120"/>
                </a:cubicBezTo>
                <a:cubicBezTo>
                  <a:pt x="12" y="69"/>
                  <a:pt x="12" y="69"/>
                  <a:pt x="12" y="69"/>
                </a:cubicBezTo>
                <a:cubicBezTo>
                  <a:pt x="9" y="66"/>
                  <a:pt x="9" y="61"/>
                  <a:pt x="12" y="57"/>
                </a:cubicBezTo>
                <a:cubicBezTo>
                  <a:pt x="57" y="12"/>
                  <a:pt x="57" y="12"/>
                  <a:pt x="57" y="12"/>
                </a:cubicBezTo>
                <a:cubicBezTo>
                  <a:pt x="61" y="9"/>
                  <a:pt x="66" y="9"/>
                  <a:pt x="69" y="12"/>
                </a:cubicBezTo>
                <a:cubicBezTo>
                  <a:pt x="120" y="63"/>
                  <a:pt x="120" y="63"/>
                  <a:pt x="120" y="63"/>
                </a:cubicBezTo>
                <a:cubicBezTo>
                  <a:pt x="123" y="66"/>
                  <a:pt x="123" y="71"/>
                  <a:pt x="120" y="74"/>
                </a:cubicBezTo>
                <a:cubicBezTo>
                  <a:pt x="113" y="81"/>
                  <a:pt x="113" y="81"/>
                  <a:pt x="113" y="81"/>
                </a:cubicBezTo>
                <a:cubicBezTo>
                  <a:pt x="112" y="82"/>
                  <a:pt x="112" y="83"/>
                  <a:pt x="112" y="84"/>
                </a:cubicBezTo>
                <a:cubicBezTo>
                  <a:pt x="112" y="85"/>
                  <a:pt x="112" y="86"/>
                  <a:pt x="113" y="87"/>
                </a:cubicBezTo>
                <a:cubicBezTo>
                  <a:pt x="170" y="144"/>
                  <a:pt x="170" y="144"/>
                  <a:pt x="170" y="144"/>
                </a:cubicBezTo>
                <a:lnTo>
                  <a:pt x="170" y="1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4" name="Freeform 541"/>
          <p:cNvSpPr>
            <a:spLocks noEditPoints="1"/>
          </p:cNvSpPr>
          <p:nvPr/>
        </p:nvSpPr>
        <p:spPr bwMode="auto">
          <a:xfrm>
            <a:off x="2499329" y="3649730"/>
            <a:ext cx="493406" cy="506394"/>
          </a:xfrm>
          <a:custGeom>
            <a:avLst/>
            <a:gdLst>
              <a:gd name="T0" fmla="*/ 132 w 176"/>
              <a:gd name="T1" fmla="*/ 102 h 176"/>
              <a:gd name="T2" fmla="*/ 104 w 176"/>
              <a:gd name="T3" fmla="*/ 52 h 176"/>
              <a:gd name="T4" fmla="*/ 52 w 176"/>
              <a:gd name="T5" fmla="*/ 0 h 176"/>
              <a:gd name="T6" fmla="*/ 52 w 176"/>
              <a:gd name="T7" fmla="*/ 104 h 176"/>
              <a:gd name="T8" fmla="*/ 79 w 176"/>
              <a:gd name="T9" fmla="*/ 131 h 176"/>
              <a:gd name="T10" fmla="*/ 113 w 176"/>
              <a:gd name="T11" fmla="*/ 143 h 176"/>
              <a:gd name="T12" fmla="*/ 128 w 176"/>
              <a:gd name="T13" fmla="*/ 144 h 176"/>
              <a:gd name="T14" fmla="*/ 132 w 176"/>
              <a:gd name="T15" fmla="*/ 160 h 176"/>
              <a:gd name="T16" fmla="*/ 144 w 176"/>
              <a:gd name="T17" fmla="*/ 172 h 176"/>
              <a:gd name="T18" fmla="*/ 172 w 176"/>
              <a:gd name="T19" fmla="*/ 176 h 176"/>
              <a:gd name="T20" fmla="*/ 176 w 176"/>
              <a:gd name="T21" fmla="*/ 148 h 176"/>
              <a:gd name="T22" fmla="*/ 44 w 176"/>
              <a:gd name="T23" fmla="*/ 95 h 176"/>
              <a:gd name="T24" fmla="*/ 52 w 176"/>
              <a:gd name="T25" fmla="*/ 8 h 176"/>
              <a:gd name="T26" fmla="*/ 74 w 176"/>
              <a:gd name="T27" fmla="*/ 45 h 176"/>
              <a:gd name="T28" fmla="*/ 44 w 176"/>
              <a:gd name="T29" fmla="*/ 95 h 176"/>
              <a:gd name="T30" fmla="*/ 152 w 176"/>
              <a:gd name="T31" fmla="*/ 168 h 176"/>
              <a:gd name="T32" fmla="*/ 148 w 176"/>
              <a:gd name="T33" fmla="*/ 152 h 176"/>
              <a:gd name="T34" fmla="*/ 136 w 176"/>
              <a:gd name="T35" fmla="*/ 140 h 176"/>
              <a:gd name="T36" fmla="*/ 118 w 176"/>
              <a:gd name="T37" fmla="*/ 136 h 176"/>
              <a:gd name="T38" fmla="*/ 102 w 176"/>
              <a:gd name="T39" fmla="*/ 122 h 176"/>
              <a:gd name="T40" fmla="*/ 96 w 176"/>
              <a:gd name="T41" fmla="*/ 126 h 176"/>
              <a:gd name="T42" fmla="*/ 50 w 176"/>
              <a:gd name="T43" fmla="*/ 91 h 176"/>
              <a:gd name="T44" fmla="*/ 79 w 176"/>
              <a:gd name="T45" fmla="*/ 50 h 176"/>
              <a:gd name="T46" fmla="*/ 96 w 176"/>
              <a:gd name="T47" fmla="*/ 55 h 176"/>
              <a:gd name="T48" fmla="*/ 84 w 176"/>
              <a:gd name="T49" fmla="*/ 72 h 176"/>
              <a:gd name="T50" fmla="*/ 84 w 176"/>
              <a:gd name="T51" fmla="*/ 96 h 176"/>
              <a:gd name="T52" fmla="*/ 95 w 176"/>
              <a:gd name="T53" fmla="*/ 80 h 176"/>
              <a:gd name="T54" fmla="*/ 126 w 176"/>
              <a:gd name="T55" fmla="*/ 85 h 176"/>
              <a:gd name="T56" fmla="*/ 123 w 176"/>
              <a:gd name="T57" fmla="*/ 99 h 176"/>
              <a:gd name="T58" fmla="*/ 123 w 176"/>
              <a:gd name="T59" fmla="*/ 105 h 176"/>
              <a:gd name="T60" fmla="*/ 168 w 176"/>
              <a:gd name="T61" fmla="*/ 168 h 176"/>
              <a:gd name="T62" fmla="*/ 84 w 176"/>
              <a:gd name="T63" fmla="*/ 88 h 176"/>
              <a:gd name="T64" fmla="*/ 84 w 176"/>
              <a:gd name="T65" fmla="*/ 8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76">
                <a:moveTo>
                  <a:pt x="175" y="145"/>
                </a:moveTo>
                <a:cubicBezTo>
                  <a:pt x="132" y="102"/>
                  <a:pt x="132" y="102"/>
                  <a:pt x="132" y="102"/>
                </a:cubicBezTo>
                <a:cubicBezTo>
                  <a:pt x="137" y="95"/>
                  <a:pt x="137" y="86"/>
                  <a:pt x="131" y="79"/>
                </a:cubicBezTo>
                <a:cubicBezTo>
                  <a:pt x="104" y="52"/>
                  <a:pt x="104" y="52"/>
                  <a:pt x="104" y="52"/>
                </a:cubicBezTo>
                <a:cubicBezTo>
                  <a:pt x="104" y="52"/>
                  <a:pt x="104" y="52"/>
                  <a:pt x="104" y="52"/>
                </a:cubicBezTo>
                <a:cubicBezTo>
                  <a:pt x="104" y="23"/>
                  <a:pt x="81" y="0"/>
                  <a:pt x="52" y="0"/>
                </a:cubicBezTo>
                <a:cubicBezTo>
                  <a:pt x="23" y="0"/>
                  <a:pt x="0" y="23"/>
                  <a:pt x="0" y="52"/>
                </a:cubicBezTo>
                <a:cubicBezTo>
                  <a:pt x="0" y="81"/>
                  <a:pt x="23" y="104"/>
                  <a:pt x="52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9" y="131"/>
                  <a:pt x="79" y="131"/>
                  <a:pt x="79" y="131"/>
                </a:cubicBezTo>
                <a:cubicBezTo>
                  <a:pt x="86" y="137"/>
                  <a:pt x="96" y="137"/>
                  <a:pt x="102" y="131"/>
                </a:cubicBezTo>
                <a:cubicBezTo>
                  <a:pt x="113" y="143"/>
                  <a:pt x="113" y="143"/>
                  <a:pt x="113" y="143"/>
                </a:cubicBezTo>
                <a:cubicBezTo>
                  <a:pt x="114" y="144"/>
                  <a:pt x="115" y="144"/>
                  <a:pt x="116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56"/>
                  <a:pt x="128" y="156"/>
                  <a:pt x="128" y="156"/>
                </a:cubicBezTo>
                <a:cubicBezTo>
                  <a:pt x="128" y="158"/>
                  <a:pt x="130" y="160"/>
                  <a:pt x="132" y="160"/>
                </a:cubicBezTo>
                <a:cubicBezTo>
                  <a:pt x="144" y="160"/>
                  <a:pt x="144" y="160"/>
                  <a:pt x="144" y="160"/>
                </a:cubicBezTo>
                <a:cubicBezTo>
                  <a:pt x="144" y="172"/>
                  <a:pt x="144" y="172"/>
                  <a:pt x="144" y="172"/>
                </a:cubicBezTo>
                <a:cubicBezTo>
                  <a:pt x="144" y="174"/>
                  <a:pt x="146" y="176"/>
                  <a:pt x="148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6" y="147"/>
                  <a:pt x="176" y="146"/>
                  <a:pt x="175" y="145"/>
                </a:cubicBezTo>
                <a:close/>
                <a:moveTo>
                  <a:pt x="44" y="95"/>
                </a:moveTo>
                <a:cubicBezTo>
                  <a:pt x="23" y="91"/>
                  <a:pt x="8" y="73"/>
                  <a:pt x="8" y="52"/>
                </a:cubicBezTo>
                <a:cubicBezTo>
                  <a:pt x="8" y="28"/>
                  <a:pt x="28" y="8"/>
                  <a:pt x="52" y="8"/>
                </a:cubicBezTo>
                <a:cubicBezTo>
                  <a:pt x="73" y="8"/>
                  <a:pt x="91" y="23"/>
                  <a:pt x="95" y="44"/>
                </a:cubicBezTo>
                <a:cubicBezTo>
                  <a:pt x="89" y="38"/>
                  <a:pt x="80" y="39"/>
                  <a:pt x="74" y="45"/>
                </a:cubicBezTo>
                <a:cubicBezTo>
                  <a:pt x="45" y="74"/>
                  <a:pt x="45" y="74"/>
                  <a:pt x="45" y="74"/>
                </a:cubicBezTo>
                <a:cubicBezTo>
                  <a:pt x="39" y="80"/>
                  <a:pt x="38" y="89"/>
                  <a:pt x="44" y="95"/>
                </a:cubicBezTo>
                <a:close/>
                <a:moveTo>
                  <a:pt x="168" y="168"/>
                </a:moveTo>
                <a:cubicBezTo>
                  <a:pt x="152" y="168"/>
                  <a:pt x="152" y="168"/>
                  <a:pt x="152" y="168"/>
                </a:cubicBezTo>
                <a:cubicBezTo>
                  <a:pt x="152" y="156"/>
                  <a:pt x="152" y="156"/>
                  <a:pt x="152" y="156"/>
                </a:cubicBezTo>
                <a:cubicBezTo>
                  <a:pt x="152" y="154"/>
                  <a:pt x="150" y="152"/>
                  <a:pt x="148" y="152"/>
                </a:cubicBezTo>
                <a:cubicBezTo>
                  <a:pt x="136" y="152"/>
                  <a:pt x="136" y="152"/>
                  <a:pt x="136" y="152"/>
                </a:cubicBezTo>
                <a:cubicBezTo>
                  <a:pt x="136" y="140"/>
                  <a:pt x="136" y="140"/>
                  <a:pt x="136" y="140"/>
                </a:cubicBezTo>
                <a:cubicBezTo>
                  <a:pt x="136" y="138"/>
                  <a:pt x="134" y="136"/>
                  <a:pt x="132" y="136"/>
                </a:cubicBezTo>
                <a:cubicBezTo>
                  <a:pt x="118" y="136"/>
                  <a:pt x="118" y="136"/>
                  <a:pt x="118" y="136"/>
                </a:cubicBezTo>
                <a:cubicBezTo>
                  <a:pt x="105" y="123"/>
                  <a:pt x="105" y="123"/>
                  <a:pt x="105" y="123"/>
                </a:cubicBezTo>
                <a:cubicBezTo>
                  <a:pt x="104" y="122"/>
                  <a:pt x="103" y="122"/>
                  <a:pt x="102" y="122"/>
                </a:cubicBezTo>
                <a:cubicBezTo>
                  <a:pt x="101" y="122"/>
                  <a:pt x="100" y="122"/>
                  <a:pt x="99" y="123"/>
                </a:cubicBezTo>
                <a:cubicBezTo>
                  <a:pt x="96" y="126"/>
                  <a:pt x="96" y="126"/>
                  <a:pt x="96" y="126"/>
                </a:cubicBezTo>
                <a:cubicBezTo>
                  <a:pt x="93" y="129"/>
                  <a:pt x="88" y="129"/>
                  <a:pt x="85" y="126"/>
                </a:cubicBezTo>
                <a:cubicBezTo>
                  <a:pt x="50" y="91"/>
                  <a:pt x="50" y="91"/>
                  <a:pt x="50" y="91"/>
                </a:cubicBezTo>
                <a:cubicBezTo>
                  <a:pt x="47" y="88"/>
                  <a:pt x="47" y="83"/>
                  <a:pt x="50" y="79"/>
                </a:cubicBezTo>
                <a:cubicBezTo>
                  <a:pt x="79" y="50"/>
                  <a:pt x="79" y="50"/>
                  <a:pt x="79" y="50"/>
                </a:cubicBezTo>
                <a:cubicBezTo>
                  <a:pt x="83" y="47"/>
                  <a:pt x="88" y="47"/>
                  <a:pt x="91" y="50"/>
                </a:cubicBezTo>
                <a:cubicBezTo>
                  <a:pt x="96" y="55"/>
                  <a:pt x="96" y="55"/>
                  <a:pt x="96" y="55"/>
                </a:cubicBezTo>
                <a:cubicBezTo>
                  <a:pt x="95" y="62"/>
                  <a:pt x="93" y="68"/>
                  <a:pt x="90" y="74"/>
                </a:cubicBezTo>
                <a:cubicBezTo>
                  <a:pt x="88" y="73"/>
                  <a:pt x="86" y="72"/>
                  <a:pt x="84" y="72"/>
                </a:cubicBezTo>
                <a:cubicBezTo>
                  <a:pt x="77" y="72"/>
                  <a:pt x="72" y="77"/>
                  <a:pt x="72" y="84"/>
                </a:cubicBezTo>
                <a:cubicBezTo>
                  <a:pt x="72" y="91"/>
                  <a:pt x="77" y="96"/>
                  <a:pt x="84" y="96"/>
                </a:cubicBezTo>
                <a:cubicBezTo>
                  <a:pt x="91" y="96"/>
                  <a:pt x="96" y="91"/>
                  <a:pt x="96" y="84"/>
                </a:cubicBezTo>
                <a:cubicBezTo>
                  <a:pt x="96" y="83"/>
                  <a:pt x="96" y="82"/>
                  <a:pt x="95" y="80"/>
                </a:cubicBezTo>
                <a:cubicBezTo>
                  <a:pt x="99" y="75"/>
                  <a:pt x="102" y="69"/>
                  <a:pt x="103" y="62"/>
                </a:cubicBezTo>
                <a:cubicBezTo>
                  <a:pt x="126" y="85"/>
                  <a:pt x="126" y="85"/>
                  <a:pt x="126" y="85"/>
                </a:cubicBezTo>
                <a:cubicBezTo>
                  <a:pt x="129" y="88"/>
                  <a:pt x="129" y="93"/>
                  <a:pt x="126" y="96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2" y="100"/>
                  <a:pt x="122" y="101"/>
                  <a:pt x="122" y="102"/>
                </a:cubicBezTo>
                <a:cubicBezTo>
                  <a:pt x="122" y="103"/>
                  <a:pt x="122" y="104"/>
                  <a:pt x="123" y="105"/>
                </a:cubicBezTo>
                <a:cubicBezTo>
                  <a:pt x="168" y="150"/>
                  <a:pt x="168" y="150"/>
                  <a:pt x="168" y="150"/>
                </a:cubicBezTo>
                <a:lnTo>
                  <a:pt x="168" y="168"/>
                </a:lnTo>
                <a:close/>
                <a:moveTo>
                  <a:pt x="88" y="84"/>
                </a:moveTo>
                <a:cubicBezTo>
                  <a:pt x="88" y="86"/>
                  <a:pt x="86" y="88"/>
                  <a:pt x="84" y="88"/>
                </a:cubicBezTo>
                <a:cubicBezTo>
                  <a:pt x="82" y="88"/>
                  <a:pt x="80" y="86"/>
                  <a:pt x="80" y="84"/>
                </a:cubicBezTo>
                <a:cubicBezTo>
                  <a:pt x="80" y="82"/>
                  <a:pt x="82" y="80"/>
                  <a:pt x="84" y="80"/>
                </a:cubicBezTo>
                <a:cubicBezTo>
                  <a:pt x="86" y="80"/>
                  <a:pt x="88" y="82"/>
                  <a:pt x="88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5" name="Freeform 542"/>
          <p:cNvSpPr>
            <a:spLocks noEditPoints="1"/>
          </p:cNvSpPr>
          <p:nvPr/>
        </p:nvSpPr>
        <p:spPr bwMode="auto">
          <a:xfrm>
            <a:off x="3460170" y="3701667"/>
            <a:ext cx="493406" cy="415500"/>
          </a:xfrm>
          <a:custGeom>
            <a:avLst/>
            <a:gdLst>
              <a:gd name="T0" fmla="*/ 160 w 176"/>
              <a:gd name="T1" fmla="*/ 56 h 144"/>
              <a:gd name="T2" fmla="*/ 16 w 176"/>
              <a:gd name="T3" fmla="*/ 56 h 144"/>
              <a:gd name="T4" fmla="*/ 0 w 176"/>
              <a:gd name="T5" fmla="*/ 72 h 144"/>
              <a:gd name="T6" fmla="*/ 16 w 176"/>
              <a:gd name="T7" fmla="*/ 88 h 144"/>
              <a:gd name="T8" fmla="*/ 160 w 176"/>
              <a:gd name="T9" fmla="*/ 88 h 144"/>
              <a:gd name="T10" fmla="*/ 176 w 176"/>
              <a:gd name="T11" fmla="*/ 72 h 144"/>
              <a:gd name="T12" fmla="*/ 160 w 176"/>
              <a:gd name="T13" fmla="*/ 56 h 144"/>
              <a:gd name="T14" fmla="*/ 160 w 176"/>
              <a:gd name="T15" fmla="*/ 80 h 144"/>
              <a:gd name="T16" fmla="*/ 16 w 176"/>
              <a:gd name="T17" fmla="*/ 80 h 144"/>
              <a:gd name="T18" fmla="*/ 8 w 176"/>
              <a:gd name="T19" fmla="*/ 72 h 144"/>
              <a:gd name="T20" fmla="*/ 16 w 176"/>
              <a:gd name="T21" fmla="*/ 64 h 144"/>
              <a:gd name="T22" fmla="*/ 160 w 176"/>
              <a:gd name="T23" fmla="*/ 64 h 144"/>
              <a:gd name="T24" fmla="*/ 168 w 176"/>
              <a:gd name="T25" fmla="*/ 72 h 144"/>
              <a:gd name="T26" fmla="*/ 160 w 176"/>
              <a:gd name="T27" fmla="*/ 80 h 144"/>
              <a:gd name="T28" fmla="*/ 16 w 176"/>
              <a:gd name="T29" fmla="*/ 32 h 144"/>
              <a:gd name="T30" fmla="*/ 160 w 176"/>
              <a:gd name="T31" fmla="*/ 32 h 144"/>
              <a:gd name="T32" fmla="*/ 176 w 176"/>
              <a:gd name="T33" fmla="*/ 16 h 144"/>
              <a:gd name="T34" fmla="*/ 160 w 176"/>
              <a:gd name="T35" fmla="*/ 0 h 144"/>
              <a:gd name="T36" fmla="*/ 16 w 176"/>
              <a:gd name="T37" fmla="*/ 0 h 144"/>
              <a:gd name="T38" fmla="*/ 0 w 176"/>
              <a:gd name="T39" fmla="*/ 16 h 144"/>
              <a:gd name="T40" fmla="*/ 16 w 176"/>
              <a:gd name="T41" fmla="*/ 32 h 144"/>
              <a:gd name="T42" fmla="*/ 16 w 176"/>
              <a:gd name="T43" fmla="*/ 8 h 144"/>
              <a:gd name="T44" fmla="*/ 160 w 176"/>
              <a:gd name="T45" fmla="*/ 8 h 144"/>
              <a:gd name="T46" fmla="*/ 168 w 176"/>
              <a:gd name="T47" fmla="*/ 16 h 144"/>
              <a:gd name="T48" fmla="*/ 160 w 176"/>
              <a:gd name="T49" fmla="*/ 24 h 144"/>
              <a:gd name="T50" fmla="*/ 16 w 176"/>
              <a:gd name="T51" fmla="*/ 24 h 144"/>
              <a:gd name="T52" fmla="*/ 8 w 176"/>
              <a:gd name="T53" fmla="*/ 16 h 144"/>
              <a:gd name="T54" fmla="*/ 16 w 176"/>
              <a:gd name="T55" fmla="*/ 8 h 144"/>
              <a:gd name="T56" fmla="*/ 160 w 176"/>
              <a:gd name="T57" fmla="*/ 112 h 144"/>
              <a:gd name="T58" fmla="*/ 16 w 176"/>
              <a:gd name="T59" fmla="*/ 112 h 144"/>
              <a:gd name="T60" fmla="*/ 0 w 176"/>
              <a:gd name="T61" fmla="*/ 128 h 144"/>
              <a:gd name="T62" fmla="*/ 16 w 176"/>
              <a:gd name="T63" fmla="*/ 144 h 144"/>
              <a:gd name="T64" fmla="*/ 160 w 176"/>
              <a:gd name="T65" fmla="*/ 144 h 144"/>
              <a:gd name="T66" fmla="*/ 176 w 176"/>
              <a:gd name="T67" fmla="*/ 128 h 144"/>
              <a:gd name="T68" fmla="*/ 160 w 176"/>
              <a:gd name="T69" fmla="*/ 112 h 144"/>
              <a:gd name="T70" fmla="*/ 160 w 176"/>
              <a:gd name="T71" fmla="*/ 136 h 144"/>
              <a:gd name="T72" fmla="*/ 16 w 176"/>
              <a:gd name="T73" fmla="*/ 136 h 144"/>
              <a:gd name="T74" fmla="*/ 8 w 176"/>
              <a:gd name="T75" fmla="*/ 128 h 144"/>
              <a:gd name="T76" fmla="*/ 16 w 176"/>
              <a:gd name="T77" fmla="*/ 120 h 144"/>
              <a:gd name="T78" fmla="*/ 160 w 176"/>
              <a:gd name="T79" fmla="*/ 120 h 144"/>
              <a:gd name="T80" fmla="*/ 168 w 176"/>
              <a:gd name="T81" fmla="*/ 128 h 144"/>
              <a:gd name="T82" fmla="*/ 160 w 176"/>
              <a:gd name="T83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76" h="144">
                <a:moveTo>
                  <a:pt x="160" y="56"/>
                </a:moveTo>
                <a:cubicBezTo>
                  <a:pt x="16" y="56"/>
                  <a:pt x="16" y="56"/>
                  <a:pt x="16" y="56"/>
                </a:cubicBezTo>
                <a:cubicBezTo>
                  <a:pt x="7" y="56"/>
                  <a:pt x="0" y="63"/>
                  <a:pt x="0" y="72"/>
                </a:cubicBezTo>
                <a:cubicBezTo>
                  <a:pt x="0" y="81"/>
                  <a:pt x="7" y="88"/>
                  <a:pt x="16" y="88"/>
                </a:cubicBezTo>
                <a:cubicBezTo>
                  <a:pt x="160" y="88"/>
                  <a:pt x="160" y="88"/>
                  <a:pt x="160" y="88"/>
                </a:cubicBezTo>
                <a:cubicBezTo>
                  <a:pt x="169" y="88"/>
                  <a:pt x="176" y="81"/>
                  <a:pt x="176" y="72"/>
                </a:cubicBezTo>
                <a:cubicBezTo>
                  <a:pt x="176" y="63"/>
                  <a:pt x="169" y="56"/>
                  <a:pt x="160" y="56"/>
                </a:cubicBezTo>
                <a:close/>
                <a:moveTo>
                  <a:pt x="160" y="80"/>
                </a:moveTo>
                <a:cubicBezTo>
                  <a:pt x="16" y="80"/>
                  <a:pt x="16" y="80"/>
                  <a:pt x="16" y="80"/>
                </a:cubicBezTo>
                <a:cubicBezTo>
                  <a:pt x="12" y="80"/>
                  <a:pt x="8" y="76"/>
                  <a:pt x="8" y="72"/>
                </a:cubicBezTo>
                <a:cubicBezTo>
                  <a:pt x="8" y="68"/>
                  <a:pt x="12" y="64"/>
                  <a:pt x="16" y="64"/>
                </a:cubicBezTo>
                <a:cubicBezTo>
                  <a:pt x="160" y="64"/>
                  <a:pt x="160" y="64"/>
                  <a:pt x="160" y="64"/>
                </a:cubicBezTo>
                <a:cubicBezTo>
                  <a:pt x="164" y="64"/>
                  <a:pt x="168" y="68"/>
                  <a:pt x="168" y="72"/>
                </a:cubicBezTo>
                <a:cubicBezTo>
                  <a:pt x="168" y="76"/>
                  <a:pt x="164" y="80"/>
                  <a:pt x="160" y="80"/>
                </a:cubicBezTo>
                <a:close/>
                <a:moveTo>
                  <a:pt x="16" y="32"/>
                </a:moveTo>
                <a:cubicBezTo>
                  <a:pt x="160" y="32"/>
                  <a:pt x="160" y="32"/>
                  <a:pt x="160" y="32"/>
                </a:cubicBezTo>
                <a:cubicBezTo>
                  <a:pt x="169" y="32"/>
                  <a:pt x="176" y="25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25"/>
                  <a:pt x="7" y="32"/>
                  <a:pt x="16" y="32"/>
                </a:cubicBezTo>
                <a:close/>
                <a:moveTo>
                  <a:pt x="16" y="8"/>
                </a:move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20"/>
                  <a:pt x="164" y="24"/>
                  <a:pt x="160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2" y="24"/>
                  <a:pt x="8" y="20"/>
                  <a:pt x="8" y="16"/>
                </a:cubicBezTo>
                <a:cubicBezTo>
                  <a:pt x="8" y="12"/>
                  <a:pt x="12" y="8"/>
                  <a:pt x="16" y="8"/>
                </a:cubicBezTo>
                <a:close/>
                <a:moveTo>
                  <a:pt x="160" y="112"/>
                </a:moveTo>
                <a:cubicBezTo>
                  <a:pt x="16" y="112"/>
                  <a:pt x="16" y="112"/>
                  <a:pt x="16" y="112"/>
                </a:cubicBezTo>
                <a:cubicBezTo>
                  <a:pt x="7" y="112"/>
                  <a:pt x="0" y="119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19"/>
                  <a:pt x="169" y="112"/>
                  <a:pt x="160" y="112"/>
                </a:cubicBezTo>
                <a:close/>
                <a:moveTo>
                  <a:pt x="160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24"/>
                  <a:pt x="12" y="120"/>
                  <a:pt x="16" y="120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64" y="120"/>
                  <a:pt x="168" y="124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6" name="Freeform 543"/>
          <p:cNvSpPr>
            <a:spLocks noEditPoints="1"/>
          </p:cNvSpPr>
          <p:nvPr/>
        </p:nvSpPr>
        <p:spPr bwMode="auto">
          <a:xfrm>
            <a:off x="4408034" y="3701667"/>
            <a:ext cx="506394" cy="415500"/>
          </a:xfrm>
          <a:custGeom>
            <a:avLst/>
            <a:gdLst>
              <a:gd name="T0" fmla="*/ 0 w 176"/>
              <a:gd name="T1" fmla="*/ 128 h 144"/>
              <a:gd name="T2" fmla="*/ 32 w 176"/>
              <a:gd name="T3" fmla="*/ 128 h 144"/>
              <a:gd name="T4" fmla="*/ 16 w 176"/>
              <a:gd name="T5" fmla="*/ 136 h 144"/>
              <a:gd name="T6" fmla="*/ 16 w 176"/>
              <a:gd name="T7" fmla="*/ 120 h 144"/>
              <a:gd name="T8" fmla="*/ 16 w 176"/>
              <a:gd name="T9" fmla="*/ 136 h 144"/>
              <a:gd name="T10" fmla="*/ 160 w 176"/>
              <a:gd name="T11" fmla="*/ 32 h 144"/>
              <a:gd name="T12" fmla="*/ 160 w 176"/>
              <a:gd name="T13" fmla="*/ 0 h 144"/>
              <a:gd name="T14" fmla="*/ 48 w 176"/>
              <a:gd name="T15" fmla="*/ 16 h 144"/>
              <a:gd name="T16" fmla="*/ 64 w 176"/>
              <a:gd name="T17" fmla="*/ 8 h 144"/>
              <a:gd name="T18" fmla="*/ 168 w 176"/>
              <a:gd name="T19" fmla="*/ 16 h 144"/>
              <a:gd name="T20" fmla="*/ 64 w 176"/>
              <a:gd name="T21" fmla="*/ 24 h 144"/>
              <a:gd name="T22" fmla="*/ 64 w 176"/>
              <a:gd name="T23" fmla="*/ 8 h 144"/>
              <a:gd name="T24" fmla="*/ 64 w 176"/>
              <a:gd name="T25" fmla="*/ 112 h 144"/>
              <a:gd name="T26" fmla="*/ 64 w 176"/>
              <a:gd name="T27" fmla="*/ 144 h 144"/>
              <a:gd name="T28" fmla="*/ 176 w 176"/>
              <a:gd name="T29" fmla="*/ 128 h 144"/>
              <a:gd name="T30" fmla="*/ 160 w 176"/>
              <a:gd name="T31" fmla="*/ 136 h 144"/>
              <a:gd name="T32" fmla="*/ 56 w 176"/>
              <a:gd name="T33" fmla="*/ 128 h 144"/>
              <a:gd name="T34" fmla="*/ 160 w 176"/>
              <a:gd name="T35" fmla="*/ 120 h 144"/>
              <a:gd name="T36" fmla="*/ 160 w 176"/>
              <a:gd name="T37" fmla="*/ 136 h 144"/>
              <a:gd name="T38" fmla="*/ 64 w 176"/>
              <a:gd name="T39" fmla="*/ 56 h 144"/>
              <a:gd name="T40" fmla="*/ 64 w 176"/>
              <a:gd name="T41" fmla="*/ 88 h 144"/>
              <a:gd name="T42" fmla="*/ 176 w 176"/>
              <a:gd name="T43" fmla="*/ 72 h 144"/>
              <a:gd name="T44" fmla="*/ 160 w 176"/>
              <a:gd name="T45" fmla="*/ 80 h 144"/>
              <a:gd name="T46" fmla="*/ 56 w 176"/>
              <a:gd name="T47" fmla="*/ 72 h 144"/>
              <a:gd name="T48" fmla="*/ 160 w 176"/>
              <a:gd name="T49" fmla="*/ 64 h 144"/>
              <a:gd name="T50" fmla="*/ 160 w 176"/>
              <a:gd name="T51" fmla="*/ 80 h 144"/>
              <a:gd name="T52" fmla="*/ 0 w 176"/>
              <a:gd name="T53" fmla="*/ 72 h 144"/>
              <a:gd name="T54" fmla="*/ 32 w 176"/>
              <a:gd name="T55" fmla="*/ 72 h 144"/>
              <a:gd name="T56" fmla="*/ 16 w 176"/>
              <a:gd name="T57" fmla="*/ 80 h 144"/>
              <a:gd name="T58" fmla="*/ 16 w 176"/>
              <a:gd name="T59" fmla="*/ 64 h 144"/>
              <a:gd name="T60" fmla="*/ 16 w 176"/>
              <a:gd name="T61" fmla="*/ 80 h 144"/>
              <a:gd name="T62" fmla="*/ 0 w 176"/>
              <a:gd name="T63" fmla="*/ 16 h 144"/>
              <a:gd name="T64" fmla="*/ 32 w 176"/>
              <a:gd name="T65" fmla="*/ 16 h 144"/>
              <a:gd name="T66" fmla="*/ 16 w 176"/>
              <a:gd name="T67" fmla="*/ 24 h 144"/>
              <a:gd name="T68" fmla="*/ 16 w 176"/>
              <a:gd name="T69" fmla="*/ 8 h 144"/>
              <a:gd name="T70" fmla="*/ 16 w 176"/>
              <a:gd name="T71" fmla="*/ 2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44">
                <a:moveTo>
                  <a:pt x="16" y="112"/>
                </a:moveTo>
                <a:cubicBezTo>
                  <a:pt x="7" y="112"/>
                  <a:pt x="0" y="119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25" y="144"/>
                  <a:pt x="32" y="137"/>
                  <a:pt x="32" y="128"/>
                </a:cubicBezTo>
                <a:cubicBezTo>
                  <a:pt x="32" y="119"/>
                  <a:pt x="25" y="112"/>
                  <a:pt x="16" y="112"/>
                </a:cubicBezTo>
                <a:close/>
                <a:moveTo>
                  <a:pt x="16" y="136"/>
                </a:moveTo>
                <a:cubicBezTo>
                  <a:pt x="12" y="136"/>
                  <a:pt x="8" y="132"/>
                  <a:pt x="8" y="128"/>
                </a:cubicBezTo>
                <a:cubicBezTo>
                  <a:pt x="8" y="124"/>
                  <a:pt x="12" y="120"/>
                  <a:pt x="16" y="120"/>
                </a:cubicBezTo>
                <a:cubicBezTo>
                  <a:pt x="20" y="120"/>
                  <a:pt x="24" y="124"/>
                  <a:pt x="24" y="128"/>
                </a:cubicBezTo>
                <a:cubicBezTo>
                  <a:pt x="24" y="132"/>
                  <a:pt x="20" y="136"/>
                  <a:pt x="16" y="136"/>
                </a:cubicBezTo>
                <a:close/>
                <a:moveTo>
                  <a:pt x="64" y="32"/>
                </a:moveTo>
                <a:cubicBezTo>
                  <a:pt x="160" y="32"/>
                  <a:pt x="160" y="32"/>
                  <a:pt x="160" y="32"/>
                </a:cubicBezTo>
                <a:cubicBezTo>
                  <a:pt x="169" y="32"/>
                  <a:pt x="176" y="25"/>
                  <a:pt x="176" y="16"/>
                </a:cubicBezTo>
                <a:cubicBezTo>
                  <a:pt x="176" y="7"/>
                  <a:pt x="169" y="0"/>
                  <a:pt x="160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55" y="0"/>
                  <a:pt x="48" y="7"/>
                  <a:pt x="48" y="16"/>
                </a:cubicBezTo>
                <a:cubicBezTo>
                  <a:pt x="48" y="25"/>
                  <a:pt x="55" y="32"/>
                  <a:pt x="64" y="32"/>
                </a:cubicBezTo>
                <a:close/>
                <a:moveTo>
                  <a:pt x="64" y="8"/>
                </a:move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cubicBezTo>
                  <a:pt x="168" y="20"/>
                  <a:pt x="164" y="24"/>
                  <a:pt x="160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0" y="24"/>
                  <a:pt x="56" y="20"/>
                  <a:pt x="56" y="16"/>
                </a:cubicBezTo>
                <a:cubicBezTo>
                  <a:pt x="56" y="12"/>
                  <a:pt x="60" y="8"/>
                  <a:pt x="64" y="8"/>
                </a:cubicBezTo>
                <a:close/>
                <a:moveTo>
                  <a:pt x="160" y="112"/>
                </a:moveTo>
                <a:cubicBezTo>
                  <a:pt x="64" y="112"/>
                  <a:pt x="64" y="112"/>
                  <a:pt x="64" y="112"/>
                </a:cubicBezTo>
                <a:cubicBezTo>
                  <a:pt x="55" y="112"/>
                  <a:pt x="48" y="119"/>
                  <a:pt x="48" y="128"/>
                </a:cubicBezTo>
                <a:cubicBezTo>
                  <a:pt x="48" y="137"/>
                  <a:pt x="55" y="144"/>
                  <a:pt x="64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19"/>
                  <a:pt x="169" y="112"/>
                  <a:pt x="160" y="112"/>
                </a:cubicBezTo>
                <a:close/>
                <a:moveTo>
                  <a:pt x="160" y="136"/>
                </a:moveTo>
                <a:cubicBezTo>
                  <a:pt x="64" y="136"/>
                  <a:pt x="64" y="136"/>
                  <a:pt x="64" y="136"/>
                </a:cubicBezTo>
                <a:cubicBezTo>
                  <a:pt x="60" y="136"/>
                  <a:pt x="56" y="132"/>
                  <a:pt x="56" y="128"/>
                </a:cubicBezTo>
                <a:cubicBezTo>
                  <a:pt x="56" y="124"/>
                  <a:pt x="60" y="120"/>
                  <a:pt x="64" y="120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64" y="120"/>
                  <a:pt x="168" y="124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lose/>
                <a:moveTo>
                  <a:pt x="160" y="56"/>
                </a:moveTo>
                <a:cubicBezTo>
                  <a:pt x="64" y="56"/>
                  <a:pt x="64" y="56"/>
                  <a:pt x="64" y="56"/>
                </a:cubicBezTo>
                <a:cubicBezTo>
                  <a:pt x="55" y="56"/>
                  <a:pt x="48" y="63"/>
                  <a:pt x="48" y="72"/>
                </a:cubicBezTo>
                <a:cubicBezTo>
                  <a:pt x="48" y="81"/>
                  <a:pt x="55" y="88"/>
                  <a:pt x="64" y="88"/>
                </a:cubicBezTo>
                <a:cubicBezTo>
                  <a:pt x="160" y="88"/>
                  <a:pt x="160" y="88"/>
                  <a:pt x="160" y="88"/>
                </a:cubicBezTo>
                <a:cubicBezTo>
                  <a:pt x="169" y="88"/>
                  <a:pt x="176" y="81"/>
                  <a:pt x="176" y="72"/>
                </a:cubicBezTo>
                <a:cubicBezTo>
                  <a:pt x="176" y="63"/>
                  <a:pt x="169" y="56"/>
                  <a:pt x="160" y="56"/>
                </a:cubicBezTo>
                <a:close/>
                <a:moveTo>
                  <a:pt x="160" y="80"/>
                </a:moveTo>
                <a:cubicBezTo>
                  <a:pt x="64" y="80"/>
                  <a:pt x="64" y="80"/>
                  <a:pt x="64" y="80"/>
                </a:cubicBezTo>
                <a:cubicBezTo>
                  <a:pt x="60" y="80"/>
                  <a:pt x="56" y="76"/>
                  <a:pt x="56" y="72"/>
                </a:cubicBezTo>
                <a:cubicBezTo>
                  <a:pt x="56" y="68"/>
                  <a:pt x="60" y="64"/>
                  <a:pt x="64" y="64"/>
                </a:cubicBezTo>
                <a:cubicBezTo>
                  <a:pt x="160" y="64"/>
                  <a:pt x="160" y="64"/>
                  <a:pt x="160" y="64"/>
                </a:cubicBezTo>
                <a:cubicBezTo>
                  <a:pt x="164" y="64"/>
                  <a:pt x="168" y="68"/>
                  <a:pt x="168" y="72"/>
                </a:cubicBezTo>
                <a:cubicBezTo>
                  <a:pt x="168" y="76"/>
                  <a:pt x="164" y="80"/>
                  <a:pt x="160" y="80"/>
                </a:cubicBezTo>
                <a:close/>
                <a:moveTo>
                  <a:pt x="16" y="56"/>
                </a:moveTo>
                <a:cubicBezTo>
                  <a:pt x="7" y="56"/>
                  <a:pt x="0" y="63"/>
                  <a:pt x="0" y="72"/>
                </a:cubicBezTo>
                <a:cubicBezTo>
                  <a:pt x="0" y="81"/>
                  <a:pt x="7" y="88"/>
                  <a:pt x="16" y="88"/>
                </a:cubicBezTo>
                <a:cubicBezTo>
                  <a:pt x="25" y="88"/>
                  <a:pt x="32" y="81"/>
                  <a:pt x="32" y="72"/>
                </a:cubicBezTo>
                <a:cubicBezTo>
                  <a:pt x="32" y="63"/>
                  <a:pt x="25" y="56"/>
                  <a:pt x="16" y="56"/>
                </a:cubicBezTo>
                <a:close/>
                <a:moveTo>
                  <a:pt x="16" y="80"/>
                </a:moveTo>
                <a:cubicBezTo>
                  <a:pt x="12" y="80"/>
                  <a:pt x="8" y="76"/>
                  <a:pt x="8" y="72"/>
                </a:cubicBezTo>
                <a:cubicBezTo>
                  <a:pt x="8" y="68"/>
                  <a:pt x="12" y="64"/>
                  <a:pt x="16" y="64"/>
                </a:cubicBezTo>
                <a:cubicBezTo>
                  <a:pt x="20" y="64"/>
                  <a:pt x="24" y="68"/>
                  <a:pt x="24" y="72"/>
                </a:cubicBezTo>
                <a:cubicBezTo>
                  <a:pt x="24" y="76"/>
                  <a:pt x="20" y="80"/>
                  <a:pt x="16" y="80"/>
                </a:cubicBezTo>
                <a:close/>
                <a:moveTo>
                  <a:pt x="16" y="0"/>
                </a:moveTo>
                <a:cubicBezTo>
                  <a:pt x="7" y="0"/>
                  <a:pt x="0" y="7"/>
                  <a:pt x="0" y="16"/>
                </a:cubicBezTo>
                <a:cubicBezTo>
                  <a:pt x="0" y="25"/>
                  <a:pt x="7" y="32"/>
                  <a:pt x="16" y="32"/>
                </a:cubicBezTo>
                <a:cubicBezTo>
                  <a:pt x="25" y="32"/>
                  <a:pt x="32" y="25"/>
                  <a:pt x="32" y="16"/>
                </a:cubicBezTo>
                <a:cubicBezTo>
                  <a:pt x="32" y="7"/>
                  <a:pt x="25" y="0"/>
                  <a:pt x="16" y="0"/>
                </a:cubicBezTo>
                <a:close/>
                <a:moveTo>
                  <a:pt x="16" y="24"/>
                </a:moveTo>
                <a:cubicBezTo>
                  <a:pt x="12" y="24"/>
                  <a:pt x="8" y="20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0" y="8"/>
                  <a:pt x="24" y="12"/>
                  <a:pt x="24" y="16"/>
                </a:cubicBezTo>
                <a:cubicBezTo>
                  <a:pt x="24" y="20"/>
                  <a:pt x="20" y="24"/>
                  <a:pt x="16" y="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7" name="Freeform 544"/>
          <p:cNvSpPr>
            <a:spLocks noEditPoints="1"/>
          </p:cNvSpPr>
          <p:nvPr/>
        </p:nvSpPr>
        <p:spPr bwMode="auto">
          <a:xfrm>
            <a:off x="5368875" y="3701667"/>
            <a:ext cx="506394" cy="415500"/>
          </a:xfrm>
          <a:custGeom>
            <a:avLst/>
            <a:gdLst>
              <a:gd name="T0" fmla="*/ 12 w 176"/>
              <a:gd name="T1" fmla="*/ 80 h 144"/>
              <a:gd name="T2" fmla="*/ 0 w 176"/>
              <a:gd name="T3" fmla="*/ 92 h 144"/>
              <a:gd name="T4" fmla="*/ 12 w 176"/>
              <a:gd name="T5" fmla="*/ 104 h 144"/>
              <a:gd name="T6" fmla="*/ 24 w 176"/>
              <a:gd name="T7" fmla="*/ 92 h 144"/>
              <a:gd name="T8" fmla="*/ 12 w 176"/>
              <a:gd name="T9" fmla="*/ 80 h 144"/>
              <a:gd name="T10" fmla="*/ 12 w 176"/>
              <a:gd name="T11" fmla="*/ 40 h 144"/>
              <a:gd name="T12" fmla="*/ 0 w 176"/>
              <a:gd name="T13" fmla="*/ 52 h 144"/>
              <a:gd name="T14" fmla="*/ 12 w 176"/>
              <a:gd name="T15" fmla="*/ 64 h 144"/>
              <a:gd name="T16" fmla="*/ 24 w 176"/>
              <a:gd name="T17" fmla="*/ 52 h 144"/>
              <a:gd name="T18" fmla="*/ 12 w 176"/>
              <a:gd name="T19" fmla="*/ 40 h 144"/>
              <a:gd name="T20" fmla="*/ 12 w 176"/>
              <a:gd name="T21" fmla="*/ 120 h 144"/>
              <a:gd name="T22" fmla="*/ 0 w 176"/>
              <a:gd name="T23" fmla="*/ 132 h 144"/>
              <a:gd name="T24" fmla="*/ 12 w 176"/>
              <a:gd name="T25" fmla="*/ 144 h 144"/>
              <a:gd name="T26" fmla="*/ 24 w 176"/>
              <a:gd name="T27" fmla="*/ 132 h 144"/>
              <a:gd name="T28" fmla="*/ 12 w 176"/>
              <a:gd name="T29" fmla="*/ 120 h 144"/>
              <a:gd name="T30" fmla="*/ 44 w 176"/>
              <a:gd name="T31" fmla="*/ 16 h 144"/>
              <a:gd name="T32" fmla="*/ 172 w 176"/>
              <a:gd name="T33" fmla="*/ 16 h 144"/>
              <a:gd name="T34" fmla="*/ 176 w 176"/>
              <a:gd name="T35" fmla="*/ 12 h 144"/>
              <a:gd name="T36" fmla="*/ 172 w 176"/>
              <a:gd name="T37" fmla="*/ 8 h 144"/>
              <a:gd name="T38" fmla="*/ 44 w 176"/>
              <a:gd name="T39" fmla="*/ 8 h 144"/>
              <a:gd name="T40" fmla="*/ 40 w 176"/>
              <a:gd name="T41" fmla="*/ 12 h 144"/>
              <a:gd name="T42" fmla="*/ 44 w 176"/>
              <a:gd name="T43" fmla="*/ 16 h 144"/>
              <a:gd name="T44" fmla="*/ 172 w 176"/>
              <a:gd name="T45" fmla="*/ 128 h 144"/>
              <a:gd name="T46" fmla="*/ 44 w 176"/>
              <a:gd name="T47" fmla="*/ 128 h 144"/>
              <a:gd name="T48" fmla="*/ 40 w 176"/>
              <a:gd name="T49" fmla="*/ 132 h 144"/>
              <a:gd name="T50" fmla="*/ 44 w 176"/>
              <a:gd name="T51" fmla="*/ 136 h 144"/>
              <a:gd name="T52" fmla="*/ 172 w 176"/>
              <a:gd name="T53" fmla="*/ 136 h 144"/>
              <a:gd name="T54" fmla="*/ 176 w 176"/>
              <a:gd name="T55" fmla="*/ 132 h 144"/>
              <a:gd name="T56" fmla="*/ 172 w 176"/>
              <a:gd name="T57" fmla="*/ 128 h 144"/>
              <a:gd name="T58" fmla="*/ 12 w 176"/>
              <a:gd name="T59" fmla="*/ 0 h 144"/>
              <a:gd name="T60" fmla="*/ 0 w 176"/>
              <a:gd name="T61" fmla="*/ 12 h 144"/>
              <a:gd name="T62" fmla="*/ 12 w 176"/>
              <a:gd name="T63" fmla="*/ 24 h 144"/>
              <a:gd name="T64" fmla="*/ 24 w 176"/>
              <a:gd name="T65" fmla="*/ 12 h 144"/>
              <a:gd name="T66" fmla="*/ 12 w 176"/>
              <a:gd name="T67" fmla="*/ 0 h 144"/>
              <a:gd name="T68" fmla="*/ 172 w 176"/>
              <a:gd name="T69" fmla="*/ 48 h 144"/>
              <a:gd name="T70" fmla="*/ 44 w 176"/>
              <a:gd name="T71" fmla="*/ 48 h 144"/>
              <a:gd name="T72" fmla="*/ 40 w 176"/>
              <a:gd name="T73" fmla="*/ 52 h 144"/>
              <a:gd name="T74" fmla="*/ 44 w 176"/>
              <a:gd name="T75" fmla="*/ 56 h 144"/>
              <a:gd name="T76" fmla="*/ 172 w 176"/>
              <a:gd name="T77" fmla="*/ 56 h 144"/>
              <a:gd name="T78" fmla="*/ 176 w 176"/>
              <a:gd name="T79" fmla="*/ 52 h 144"/>
              <a:gd name="T80" fmla="*/ 172 w 176"/>
              <a:gd name="T81" fmla="*/ 48 h 144"/>
              <a:gd name="T82" fmla="*/ 172 w 176"/>
              <a:gd name="T83" fmla="*/ 88 h 144"/>
              <a:gd name="T84" fmla="*/ 44 w 176"/>
              <a:gd name="T85" fmla="*/ 88 h 144"/>
              <a:gd name="T86" fmla="*/ 40 w 176"/>
              <a:gd name="T87" fmla="*/ 92 h 144"/>
              <a:gd name="T88" fmla="*/ 44 w 176"/>
              <a:gd name="T89" fmla="*/ 96 h 144"/>
              <a:gd name="T90" fmla="*/ 172 w 176"/>
              <a:gd name="T91" fmla="*/ 96 h 144"/>
              <a:gd name="T92" fmla="*/ 176 w 176"/>
              <a:gd name="T93" fmla="*/ 92 h 144"/>
              <a:gd name="T94" fmla="*/ 172 w 176"/>
              <a:gd name="T95" fmla="*/ 88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6" h="144">
                <a:moveTo>
                  <a:pt x="12" y="80"/>
                </a:moveTo>
                <a:cubicBezTo>
                  <a:pt x="5" y="80"/>
                  <a:pt x="0" y="85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19" y="104"/>
                  <a:pt x="24" y="99"/>
                  <a:pt x="24" y="92"/>
                </a:cubicBezTo>
                <a:cubicBezTo>
                  <a:pt x="24" y="85"/>
                  <a:pt x="19" y="80"/>
                  <a:pt x="12" y="80"/>
                </a:cubicBezTo>
                <a:close/>
                <a:moveTo>
                  <a:pt x="12" y="40"/>
                </a:moveTo>
                <a:cubicBezTo>
                  <a:pt x="5" y="40"/>
                  <a:pt x="0" y="45"/>
                  <a:pt x="0" y="52"/>
                </a:cubicBezTo>
                <a:cubicBezTo>
                  <a:pt x="0" y="59"/>
                  <a:pt x="5" y="64"/>
                  <a:pt x="12" y="64"/>
                </a:cubicBezTo>
                <a:cubicBezTo>
                  <a:pt x="19" y="64"/>
                  <a:pt x="24" y="59"/>
                  <a:pt x="24" y="52"/>
                </a:cubicBezTo>
                <a:cubicBezTo>
                  <a:pt x="24" y="45"/>
                  <a:pt x="19" y="40"/>
                  <a:pt x="12" y="40"/>
                </a:cubicBezTo>
                <a:close/>
                <a:moveTo>
                  <a:pt x="12" y="120"/>
                </a:moveTo>
                <a:cubicBezTo>
                  <a:pt x="5" y="120"/>
                  <a:pt x="0" y="125"/>
                  <a:pt x="0" y="132"/>
                </a:cubicBezTo>
                <a:cubicBezTo>
                  <a:pt x="0" y="139"/>
                  <a:pt x="5" y="144"/>
                  <a:pt x="12" y="144"/>
                </a:cubicBezTo>
                <a:cubicBezTo>
                  <a:pt x="19" y="144"/>
                  <a:pt x="24" y="139"/>
                  <a:pt x="24" y="132"/>
                </a:cubicBezTo>
                <a:cubicBezTo>
                  <a:pt x="24" y="125"/>
                  <a:pt x="19" y="120"/>
                  <a:pt x="12" y="120"/>
                </a:cubicBezTo>
                <a:close/>
                <a:moveTo>
                  <a:pt x="44" y="16"/>
                </a:moveTo>
                <a:cubicBezTo>
                  <a:pt x="172" y="16"/>
                  <a:pt x="172" y="16"/>
                  <a:pt x="172" y="16"/>
                </a:cubicBezTo>
                <a:cubicBezTo>
                  <a:pt x="174" y="16"/>
                  <a:pt x="176" y="14"/>
                  <a:pt x="176" y="12"/>
                </a:cubicBezTo>
                <a:cubicBezTo>
                  <a:pt x="176" y="10"/>
                  <a:pt x="174" y="8"/>
                  <a:pt x="172" y="8"/>
                </a:cubicBezTo>
                <a:cubicBezTo>
                  <a:pt x="44" y="8"/>
                  <a:pt x="44" y="8"/>
                  <a:pt x="44" y="8"/>
                </a:cubicBezTo>
                <a:cubicBezTo>
                  <a:pt x="42" y="8"/>
                  <a:pt x="40" y="10"/>
                  <a:pt x="40" y="12"/>
                </a:cubicBezTo>
                <a:cubicBezTo>
                  <a:pt x="40" y="14"/>
                  <a:pt x="42" y="16"/>
                  <a:pt x="44" y="16"/>
                </a:cubicBezTo>
                <a:close/>
                <a:moveTo>
                  <a:pt x="172" y="128"/>
                </a:moveTo>
                <a:cubicBezTo>
                  <a:pt x="44" y="128"/>
                  <a:pt x="44" y="128"/>
                  <a:pt x="44" y="128"/>
                </a:cubicBezTo>
                <a:cubicBezTo>
                  <a:pt x="42" y="128"/>
                  <a:pt x="40" y="130"/>
                  <a:pt x="40" y="132"/>
                </a:cubicBezTo>
                <a:cubicBezTo>
                  <a:pt x="40" y="134"/>
                  <a:pt x="42" y="136"/>
                  <a:pt x="44" y="136"/>
                </a:cubicBezTo>
                <a:cubicBezTo>
                  <a:pt x="172" y="136"/>
                  <a:pt x="172" y="136"/>
                  <a:pt x="172" y="136"/>
                </a:cubicBezTo>
                <a:cubicBezTo>
                  <a:pt x="174" y="136"/>
                  <a:pt x="176" y="134"/>
                  <a:pt x="176" y="132"/>
                </a:cubicBezTo>
                <a:cubicBezTo>
                  <a:pt x="176" y="130"/>
                  <a:pt x="174" y="128"/>
                  <a:pt x="172" y="128"/>
                </a:cubicBezTo>
                <a:close/>
                <a:moveTo>
                  <a:pt x="12" y="0"/>
                </a:moveTo>
                <a:cubicBezTo>
                  <a:pt x="5" y="0"/>
                  <a:pt x="0" y="5"/>
                  <a:pt x="0" y="12"/>
                </a:cubicBezTo>
                <a:cubicBezTo>
                  <a:pt x="0" y="19"/>
                  <a:pt x="5" y="24"/>
                  <a:pt x="12" y="24"/>
                </a:cubicBezTo>
                <a:cubicBezTo>
                  <a:pt x="19" y="24"/>
                  <a:pt x="24" y="19"/>
                  <a:pt x="24" y="12"/>
                </a:cubicBezTo>
                <a:cubicBezTo>
                  <a:pt x="24" y="5"/>
                  <a:pt x="19" y="0"/>
                  <a:pt x="12" y="0"/>
                </a:cubicBezTo>
                <a:close/>
                <a:moveTo>
                  <a:pt x="172" y="48"/>
                </a:moveTo>
                <a:cubicBezTo>
                  <a:pt x="44" y="48"/>
                  <a:pt x="44" y="48"/>
                  <a:pt x="44" y="48"/>
                </a:cubicBezTo>
                <a:cubicBezTo>
                  <a:pt x="42" y="48"/>
                  <a:pt x="40" y="50"/>
                  <a:pt x="40" y="52"/>
                </a:cubicBezTo>
                <a:cubicBezTo>
                  <a:pt x="40" y="54"/>
                  <a:pt x="42" y="56"/>
                  <a:pt x="44" y="56"/>
                </a:cubicBezTo>
                <a:cubicBezTo>
                  <a:pt x="172" y="56"/>
                  <a:pt x="172" y="56"/>
                  <a:pt x="172" y="56"/>
                </a:cubicBezTo>
                <a:cubicBezTo>
                  <a:pt x="174" y="56"/>
                  <a:pt x="176" y="54"/>
                  <a:pt x="176" y="52"/>
                </a:cubicBezTo>
                <a:cubicBezTo>
                  <a:pt x="176" y="50"/>
                  <a:pt x="174" y="48"/>
                  <a:pt x="172" y="48"/>
                </a:cubicBezTo>
                <a:close/>
                <a:moveTo>
                  <a:pt x="172" y="88"/>
                </a:moveTo>
                <a:cubicBezTo>
                  <a:pt x="44" y="88"/>
                  <a:pt x="44" y="88"/>
                  <a:pt x="44" y="88"/>
                </a:cubicBezTo>
                <a:cubicBezTo>
                  <a:pt x="42" y="88"/>
                  <a:pt x="40" y="90"/>
                  <a:pt x="40" y="92"/>
                </a:cubicBezTo>
                <a:cubicBezTo>
                  <a:pt x="40" y="94"/>
                  <a:pt x="42" y="96"/>
                  <a:pt x="44" y="96"/>
                </a:cubicBezTo>
                <a:cubicBezTo>
                  <a:pt x="172" y="96"/>
                  <a:pt x="172" y="96"/>
                  <a:pt x="172" y="96"/>
                </a:cubicBezTo>
                <a:cubicBezTo>
                  <a:pt x="174" y="96"/>
                  <a:pt x="176" y="94"/>
                  <a:pt x="176" y="92"/>
                </a:cubicBezTo>
                <a:cubicBezTo>
                  <a:pt x="176" y="90"/>
                  <a:pt x="174" y="88"/>
                  <a:pt x="172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8" name="Freeform 545"/>
          <p:cNvSpPr>
            <a:spLocks noEditPoints="1"/>
          </p:cNvSpPr>
          <p:nvPr/>
        </p:nvSpPr>
        <p:spPr bwMode="auto">
          <a:xfrm>
            <a:off x="6329718" y="3701667"/>
            <a:ext cx="493406" cy="415500"/>
          </a:xfrm>
          <a:custGeom>
            <a:avLst/>
            <a:gdLst>
              <a:gd name="T0" fmla="*/ 160 w 176"/>
              <a:gd name="T1" fmla="*/ 16 h 144"/>
              <a:gd name="T2" fmla="*/ 88 w 176"/>
              <a:gd name="T3" fmla="*/ 16 h 144"/>
              <a:gd name="T4" fmla="*/ 56 w 176"/>
              <a:gd name="T5" fmla="*/ 0 h 144"/>
              <a:gd name="T6" fmla="*/ 16 w 176"/>
              <a:gd name="T7" fmla="*/ 0 h 144"/>
              <a:gd name="T8" fmla="*/ 0 w 176"/>
              <a:gd name="T9" fmla="*/ 16 h 144"/>
              <a:gd name="T10" fmla="*/ 0 w 176"/>
              <a:gd name="T11" fmla="*/ 128 h 144"/>
              <a:gd name="T12" fmla="*/ 16 w 176"/>
              <a:gd name="T13" fmla="*/ 144 h 144"/>
              <a:gd name="T14" fmla="*/ 160 w 176"/>
              <a:gd name="T15" fmla="*/ 144 h 144"/>
              <a:gd name="T16" fmla="*/ 176 w 176"/>
              <a:gd name="T17" fmla="*/ 128 h 144"/>
              <a:gd name="T18" fmla="*/ 176 w 176"/>
              <a:gd name="T19" fmla="*/ 32 h 144"/>
              <a:gd name="T20" fmla="*/ 160 w 176"/>
              <a:gd name="T21" fmla="*/ 16 h 144"/>
              <a:gd name="T22" fmla="*/ 168 w 176"/>
              <a:gd name="T23" fmla="*/ 128 h 144"/>
              <a:gd name="T24" fmla="*/ 160 w 176"/>
              <a:gd name="T25" fmla="*/ 136 h 144"/>
              <a:gd name="T26" fmla="*/ 16 w 176"/>
              <a:gd name="T27" fmla="*/ 136 h 144"/>
              <a:gd name="T28" fmla="*/ 8 w 176"/>
              <a:gd name="T29" fmla="*/ 128 h 144"/>
              <a:gd name="T30" fmla="*/ 8 w 176"/>
              <a:gd name="T31" fmla="*/ 48 h 144"/>
              <a:gd name="T32" fmla="*/ 168 w 176"/>
              <a:gd name="T33" fmla="*/ 48 h 144"/>
              <a:gd name="T34" fmla="*/ 168 w 176"/>
              <a:gd name="T35" fmla="*/ 128 h 144"/>
              <a:gd name="T36" fmla="*/ 168 w 176"/>
              <a:gd name="T37" fmla="*/ 40 h 144"/>
              <a:gd name="T38" fmla="*/ 8 w 176"/>
              <a:gd name="T39" fmla="*/ 40 h 144"/>
              <a:gd name="T40" fmla="*/ 8 w 176"/>
              <a:gd name="T41" fmla="*/ 16 h 144"/>
              <a:gd name="T42" fmla="*/ 16 w 176"/>
              <a:gd name="T43" fmla="*/ 8 h 144"/>
              <a:gd name="T44" fmla="*/ 56 w 176"/>
              <a:gd name="T45" fmla="*/ 8 h 144"/>
              <a:gd name="T46" fmla="*/ 88 w 176"/>
              <a:gd name="T47" fmla="*/ 24 h 144"/>
              <a:gd name="T48" fmla="*/ 160 w 176"/>
              <a:gd name="T49" fmla="*/ 24 h 144"/>
              <a:gd name="T50" fmla="*/ 168 w 176"/>
              <a:gd name="T51" fmla="*/ 32 h 144"/>
              <a:gd name="T52" fmla="*/ 168 w 176"/>
              <a:gd name="T53" fmla="*/ 4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6" h="144">
                <a:moveTo>
                  <a:pt x="160" y="16"/>
                </a:moveTo>
                <a:cubicBezTo>
                  <a:pt x="88" y="16"/>
                  <a:pt x="88" y="16"/>
                  <a:pt x="88" y="16"/>
                </a:cubicBezTo>
                <a:cubicBezTo>
                  <a:pt x="72" y="16"/>
                  <a:pt x="72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168" y="128"/>
                </a:move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48"/>
                  <a:pt x="8" y="48"/>
                  <a:pt x="8" y="48"/>
                </a:cubicBezTo>
                <a:cubicBezTo>
                  <a:pt x="168" y="48"/>
                  <a:pt x="168" y="48"/>
                  <a:pt x="168" y="48"/>
                </a:cubicBezTo>
                <a:lnTo>
                  <a:pt x="168" y="128"/>
                </a:lnTo>
                <a:close/>
                <a:moveTo>
                  <a:pt x="168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8" y="8"/>
                  <a:pt x="68" y="24"/>
                  <a:pt x="88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9" name="Freeform 546"/>
          <p:cNvSpPr>
            <a:spLocks noEditPoints="1"/>
          </p:cNvSpPr>
          <p:nvPr/>
        </p:nvSpPr>
        <p:spPr bwMode="auto">
          <a:xfrm>
            <a:off x="7277573" y="3675699"/>
            <a:ext cx="506394" cy="454456"/>
          </a:xfrm>
          <a:custGeom>
            <a:avLst/>
            <a:gdLst>
              <a:gd name="T0" fmla="*/ 128 w 176"/>
              <a:gd name="T1" fmla="*/ 48 h 160"/>
              <a:gd name="T2" fmla="*/ 80 w 176"/>
              <a:gd name="T3" fmla="*/ 48 h 160"/>
              <a:gd name="T4" fmla="*/ 48 w 176"/>
              <a:gd name="T5" fmla="*/ 32 h 160"/>
              <a:gd name="T6" fmla="*/ 16 w 176"/>
              <a:gd name="T7" fmla="*/ 32 h 160"/>
              <a:gd name="T8" fmla="*/ 0 w 176"/>
              <a:gd name="T9" fmla="*/ 48 h 160"/>
              <a:gd name="T10" fmla="*/ 0 w 176"/>
              <a:gd name="T11" fmla="*/ 144 h 160"/>
              <a:gd name="T12" fmla="*/ 16 w 176"/>
              <a:gd name="T13" fmla="*/ 160 h 160"/>
              <a:gd name="T14" fmla="*/ 128 w 176"/>
              <a:gd name="T15" fmla="*/ 160 h 160"/>
              <a:gd name="T16" fmla="*/ 144 w 176"/>
              <a:gd name="T17" fmla="*/ 144 h 160"/>
              <a:gd name="T18" fmla="*/ 144 w 176"/>
              <a:gd name="T19" fmla="*/ 64 h 160"/>
              <a:gd name="T20" fmla="*/ 128 w 176"/>
              <a:gd name="T21" fmla="*/ 48 h 160"/>
              <a:gd name="T22" fmla="*/ 136 w 176"/>
              <a:gd name="T23" fmla="*/ 144 h 160"/>
              <a:gd name="T24" fmla="*/ 128 w 176"/>
              <a:gd name="T25" fmla="*/ 152 h 160"/>
              <a:gd name="T26" fmla="*/ 16 w 176"/>
              <a:gd name="T27" fmla="*/ 152 h 160"/>
              <a:gd name="T28" fmla="*/ 8 w 176"/>
              <a:gd name="T29" fmla="*/ 144 h 160"/>
              <a:gd name="T30" fmla="*/ 8 w 176"/>
              <a:gd name="T31" fmla="*/ 80 h 160"/>
              <a:gd name="T32" fmla="*/ 136 w 176"/>
              <a:gd name="T33" fmla="*/ 80 h 160"/>
              <a:gd name="T34" fmla="*/ 136 w 176"/>
              <a:gd name="T35" fmla="*/ 144 h 160"/>
              <a:gd name="T36" fmla="*/ 136 w 176"/>
              <a:gd name="T37" fmla="*/ 72 h 160"/>
              <a:gd name="T38" fmla="*/ 8 w 176"/>
              <a:gd name="T39" fmla="*/ 72 h 160"/>
              <a:gd name="T40" fmla="*/ 8 w 176"/>
              <a:gd name="T41" fmla="*/ 48 h 160"/>
              <a:gd name="T42" fmla="*/ 16 w 176"/>
              <a:gd name="T43" fmla="*/ 40 h 160"/>
              <a:gd name="T44" fmla="*/ 48 w 176"/>
              <a:gd name="T45" fmla="*/ 40 h 160"/>
              <a:gd name="T46" fmla="*/ 80 w 176"/>
              <a:gd name="T47" fmla="*/ 56 h 160"/>
              <a:gd name="T48" fmla="*/ 128 w 176"/>
              <a:gd name="T49" fmla="*/ 56 h 160"/>
              <a:gd name="T50" fmla="*/ 136 w 176"/>
              <a:gd name="T51" fmla="*/ 64 h 160"/>
              <a:gd name="T52" fmla="*/ 136 w 176"/>
              <a:gd name="T53" fmla="*/ 72 h 160"/>
              <a:gd name="T54" fmla="*/ 160 w 176"/>
              <a:gd name="T55" fmla="*/ 16 h 160"/>
              <a:gd name="T56" fmla="*/ 112 w 176"/>
              <a:gd name="T57" fmla="*/ 16 h 160"/>
              <a:gd name="T58" fmla="*/ 80 w 176"/>
              <a:gd name="T59" fmla="*/ 0 h 160"/>
              <a:gd name="T60" fmla="*/ 48 w 176"/>
              <a:gd name="T61" fmla="*/ 0 h 160"/>
              <a:gd name="T62" fmla="*/ 32 w 176"/>
              <a:gd name="T63" fmla="*/ 16 h 160"/>
              <a:gd name="T64" fmla="*/ 32 w 176"/>
              <a:gd name="T65" fmla="*/ 20 h 160"/>
              <a:gd name="T66" fmla="*/ 36 w 176"/>
              <a:gd name="T67" fmla="*/ 24 h 160"/>
              <a:gd name="T68" fmla="*/ 40 w 176"/>
              <a:gd name="T69" fmla="*/ 20 h 160"/>
              <a:gd name="T70" fmla="*/ 40 w 176"/>
              <a:gd name="T71" fmla="*/ 16 h 160"/>
              <a:gd name="T72" fmla="*/ 48 w 176"/>
              <a:gd name="T73" fmla="*/ 8 h 160"/>
              <a:gd name="T74" fmla="*/ 80 w 176"/>
              <a:gd name="T75" fmla="*/ 8 h 160"/>
              <a:gd name="T76" fmla="*/ 112 w 176"/>
              <a:gd name="T77" fmla="*/ 24 h 160"/>
              <a:gd name="T78" fmla="*/ 160 w 176"/>
              <a:gd name="T79" fmla="*/ 24 h 160"/>
              <a:gd name="T80" fmla="*/ 168 w 176"/>
              <a:gd name="T81" fmla="*/ 32 h 160"/>
              <a:gd name="T82" fmla="*/ 168 w 176"/>
              <a:gd name="T83" fmla="*/ 112 h 160"/>
              <a:gd name="T84" fmla="*/ 160 w 176"/>
              <a:gd name="T85" fmla="*/ 120 h 160"/>
              <a:gd name="T86" fmla="*/ 156 w 176"/>
              <a:gd name="T87" fmla="*/ 120 h 160"/>
              <a:gd name="T88" fmla="*/ 152 w 176"/>
              <a:gd name="T89" fmla="*/ 124 h 160"/>
              <a:gd name="T90" fmla="*/ 156 w 176"/>
              <a:gd name="T91" fmla="*/ 128 h 160"/>
              <a:gd name="T92" fmla="*/ 160 w 176"/>
              <a:gd name="T93" fmla="*/ 128 h 160"/>
              <a:gd name="T94" fmla="*/ 176 w 176"/>
              <a:gd name="T95" fmla="*/ 112 h 160"/>
              <a:gd name="T96" fmla="*/ 176 w 176"/>
              <a:gd name="T97" fmla="*/ 32 h 160"/>
              <a:gd name="T98" fmla="*/ 160 w 176"/>
              <a:gd name="T99" fmla="*/ 16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60">
                <a:moveTo>
                  <a:pt x="128" y="48"/>
                </a:moveTo>
                <a:cubicBezTo>
                  <a:pt x="80" y="48"/>
                  <a:pt x="80" y="48"/>
                  <a:pt x="80" y="48"/>
                </a:cubicBezTo>
                <a:cubicBezTo>
                  <a:pt x="64" y="48"/>
                  <a:pt x="64" y="32"/>
                  <a:pt x="48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7" y="32"/>
                  <a:pt x="0" y="39"/>
                  <a:pt x="0" y="48"/>
                </a:cubicBezTo>
                <a:cubicBezTo>
                  <a:pt x="0" y="144"/>
                  <a:pt x="0" y="144"/>
                  <a:pt x="0" y="144"/>
                </a:cubicBezTo>
                <a:cubicBezTo>
                  <a:pt x="0" y="153"/>
                  <a:pt x="7" y="160"/>
                  <a:pt x="16" y="160"/>
                </a:cubicBezTo>
                <a:cubicBezTo>
                  <a:pt x="128" y="160"/>
                  <a:pt x="128" y="160"/>
                  <a:pt x="128" y="160"/>
                </a:cubicBezTo>
                <a:cubicBezTo>
                  <a:pt x="137" y="160"/>
                  <a:pt x="144" y="153"/>
                  <a:pt x="144" y="144"/>
                </a:cubicBezTo>
                <a:cubicBezTo>
                  <a:pt x="144" y="64"/>
                  <a:pt x="144" y="64"/>
                  <a:pt x="144" y="64"/>
                </a:cubicBezTo>
                <a:cubicBezTo>
                  <a:pt x="144" y="55"/>
                  <a:pt x="137" y="48"/>
                  <a:pt x="128" y="48"/>
                </a:cubicBezTo>
                <a:close/>
                <a:moveTo>
                  <a:pt x="136" y="144"/>
                </a:moveTo>
                <a:cubicBezTo>
                  <a:pt x="136" y="148"/>
                  <a:pt x="132" y="152"/>
                  <a:pt x="128" y="152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12" y="152"/>
                  <a:pt x="8" y="148"/>
                  <a:pt x="8" y="144"/>
                </a:cubicBezTo>
                <a:cubicBezTo>
                  <a:pt x="8" y="80"/>
                  <a:pt x="8" y="80"/>
                  <a:pt x="8" y="80"/>
                </a:cubicBezTo>
                <a:cubicBezTo>
                  <a:pt x="136" y="80"/>
                  <a:pt x="136" y="80"/>
                  <a:pt x="136" y="80"/>
                </a:cubicBezTo>
                <a:lnTo>
                  <a:pt x="136" y="144"/>
                </a:lnTo>
                <a:close/>
                <a:moveTo>
                  <a:pt x="136" y="72"/>
                </a:moveTo>
                <a:cubicBezTo>
                  <a:pt x="8" y="72"/>
                  <a:pt x="8" y="72"/>
                  <a:pt x="8" y="72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4"/>
                  <a:pt x="12" y="40"/>
                  <a:pt x="16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60" y="40"/>
                  <a:pt x="60" y="56"/>
                  <a:pt x="8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2" y="56"/>
                  <a:pt x="136" y="60"/>
                  <a:pt x="136" y="64"/>
                </a:cubicBezTo>
                <a:lnTo>
                  <a:pt x="136" y="72"/>
                </a:lnTo>
                <a:close/>
                <a:moveTo>
                  <a:pt x="160" y="16"/>
                </a:moveTo>
                <a:cubicBezTo>
                  <a:pt x="112" y="16"/>
                  <a:pt x="112" y="16"/>
                  <a:pt x="112" y="16"/>
                </a:cubicBezTo>
                <a:cubicBezTo>
                  <a:pt x="96" y="16"/>
                  <a:pt x="96" y="0"/>
                  <a:pt x="80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39" y="0"/>
                  <a:pt x="32" y="7"/>
                  <a:pt x="32" y="16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2"/>
                  <a:pt x="44" y="8"/>
                  <a:pt x="48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92" y="8"/>
                  <a:pt x="92" y="24"/>
                  <a:pt x="112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cubicBezTo>
                  <a:pt x="168" y="112"/>
                  <a:pt x="168" y="112"/>
                  <a:pt x="168" y="112"/>
                </a:cubicBezTo>
                <a:cubicBezTo>
                  <a:pt x="168" y="116"/>
                  <a:pt x="164" y="120"/>
                  <a:pt x="160" y="120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0"/>
                  <a:pt x="152" y="122"/>
                  <a:pt x="152" y="124"/>
                </a:cubicBezTo>
                <a:cubicBezTo>
                  <a:pt x="152" y="126"/>
                  <a:pt x="154" y="128"/>
                  <a:pt x="156" y="128"/>
                </a:cubicBezTo>
                <a:cubicBezTo>
                  <a:pt x="160" y="128"/>
                  <a:pt x="160" y="128"/>
                  <a:pt x="160" y="128"/>
                </a:cubicBezTo>
                <a:cubicBezTo>
                  <a:pt x="169" y="128"/>
                  <a:pt x="176" y="121"/>
                  <a:pt x="176" y="112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0" name="Freeform 547"/>
          <p:cNvSpPr>
            <a:spLocks noEditPoints="1"/>
          </p:cNvSpPr>
          <p:nvPr/>
        </p:nvSpPr>
        <p:spPr bwMode="auto">
          <a:xfrm>
            <a:off x="8238414" y="3701667"/>
            <a:ext cx="506394" cy="415500"/>
          </a:xfrm>
          <a:custGeom>
            <a:avLst/>
            <a:gdLst>
              <a:gd name="T0" fmla="*/ 132 w 176"/>
              <a:gd name="T1" fmla="*/ 104 h 144"/>
              <a:gd name="T2" fmla="*/ 144 w 176"/>
              <a:gd name="T3" fmla="*/ 92 h 144"/>
              <a:gd name="T4" fmla="*/ 132 w 176"/>
              <a:gd name="T5" fmla="*/ 80 h 144"/>
              <a:gd name="T6" fmla="*/ 120 w 176"/>
              <a:gd name="T7" fmla="*/ 92 h 144"/>
              <a:gd name="T8" fmla="*/ 132 w 176"/>
              <a:gd name="T9" fmla="*/ 104 h 144"/>
              <a:gd name="T10" fmla="*/ 132 w 176"/>
              <a:gd name="T11" fmla="*/ 88 h 144"/>
              <a:gd name="T12" fmla="*/ 136 w 176"/>
              <a:gd name="T13" fmla="*/ 92 h 144"/>
              <a:gd name="T14" fmla="*/ 132 w 176"/>
              <a:gd name="T15" fmla="*/ 96 h 144"/>
              <a:gd name="T16" fmla="*/ 128 w 176"/>
              <a:gd name="T17" fmla="*/ 92 h 144"/>
              <a:gd name="T18" fmla="*/ 132 w 176"/>
              <a:gd name="T19" fmla="*/ 88 h 144"/>
              <a:gd name="T20" fmla="*/ 160 w 176"/>
              <a:gd name="T21" fmla="*/ 16 h 144"/>
              <a:gd name="T22" fmla="*/ 88 w 176"/>
              <a:gd name="T23" fmla="*/ 16 h 144"/>
              <a:gd name="T24" fmla="*/ 56 w 176"/>
              <a:gd name="T25" fmla="*/ 0 h 144"/>
              <a:gd name="T26" fmla="*/ 16 w 176"/>
              <a:gd name="T27" fmla="*/ 0 h 144"/>
              <a:gd name="T28" fmla="*/ 0 w 176"/>
              <a:gd name="T29" fmla="*/ 16 h 144"/>
              <a:gd name="T30" fmla="*/ 0 w 176"/>
              <a:gd name="T31" fmla="*/ 128 h 144"/>
              <a:gd name="T32" fmla="*/ 16 w 176"/>
              <a:gd name="T33" fmla="*/ 144 h 144"/>
              <a:gd name="T34" fmla="*/ 160 w 176"/>
              <a:gd name="T35" fmla="*/ 144 h 144"/>
              <a:gd name="T36" fmla="*/ 176 w 176"/>
              <a:gd name="T37" fmla="*/ 128 h 144"/>
              <a:gd name="T38" fmla="*/ 176 w 176"/>
              <a:gd name="T39" fmla="*/ 32 h 144"/>
              <a:gd name="T40" fmla="*/ 160 w 176"/>
              <a:gd name="T41" fmla="*/ 16 h 144"/>
              <a:gd name="T42" fmla="*/ 168 w 176"/>
              <a:gd name="T43" fmla="*/ 128 h 144"/>
              <a:gd name="T44" fmla="*/ 160 w 176"/>
              <a:gd name="T45" fmla="*/ 136 h 144"/>
              <a:gd name="T46" fmla="*/ 16 w 176"/>
              <a:gd name="T47" fmla="*/ 136 h 144"/>
              <a:gd name="T48" fmla="*/ 8 w 176"/>
              <a:gd name="T49" fmla="*/ 128 h 144"/>
              <a:gd name="T50" fmla="*/ 8 w 176"/>
              <a:gd name="T51" fmla="*/ 48 h 144"/>
              <a:gd name="T52" fmla="*/ 168 w 176"/>
              <a:gd name="T53" fmla="*/ 48 h 144"/>
              <a:gd name="T54" fmla="*/ 168 w 176"/>
              <a:gd name="T55" fmla="*/ 128 h 144"/>
              <a:gd name="T56" fmla="*/ 168 w 176"/>
              <a:gd name="T57" fmla="*/ 40 h 144"/>
              <a:gd name="T58" fmla="*/ 8 w 176"/>
              <a:gd name="T59" fmla="*/ 40 h 144"/>
              <a:gd name="T60" fmla="*/ 8 w 176"/>
              <a:gd name="T61" fmla="*/ 16 h 144"/>
              <a:gd name="T62" fmla="*/ 16 w 176"/>
              <a:gd name="T63" fmla="*/ 8 h 144"/>
              <a:gd name="T64" fmla="*/ 56 w 176"/>
              <a:gd name="T65" fmla="*/ 8 h 144"/>
              <a:gd name="T66" fmla="*/ 88 w 176"/>
              <a:gd name="T67" fmla="*/ 24 h 144"/>
              <a:gd name="T68" fmla="*/ 160 w 176"/>
              <a:gd name="T69" fmla="*/ 24 h 144"/>
              <a:gd name="T70" fmla="*/ 168 w 176"/>
              <a:gd name="T71" fmla="*/ 32 h 144"/>
              <a:gd name="T72" fmla="*/ 168 w 176"/>
              <a:gd name="T73" fmla="*/ 40 h 144"/>
              <a:gd name="T74" fmla="*/ 44 w 176"/>
              <a:gd name="T75" fmla="*/ 104 h 144"/>
              <a:gd name="T76" fmla="*/ 56 w 176"/>
              <a:gd name="T77" fmla="*/ 92 h 144"/>
              <a:gd name="T78" fmla="*/ 44 w 176"/>
              <a:gd name="T79" fmla="*/ 80 h 144"/>
              <a:gd name="T80" fmla="*/ 32 w 176"/>
              <a:gd name="T81" fmla="*/ 92 h 144"/>
              <a:gd name="T82" fmla="*/ 44 w 176"/>
              <a:gd name="T83" fmla="*/ 104 h 144"/>
              <a:gd name="T84" fmla="*/ 44 w 176"/>
              <a:gd name="T85" fmla="*/ 88 h 144"/>
              <a:gd name="T86" fmla="*/ 48 w 176"/>
              <a:gd name="T87" fmla="*/ 92 h 144"/>
              <a:gd name="T88" fmla="*/ 44 w 176"/>
              <a:gd name="T89" fmla="*/ 96 h 144"/>
              <a:gd name="T90" fmla="*/ 40 w 176"/>
              <a:gd name="T91" fmla="*/ 92 h 144"/>
              <a:gd name="T92" fmla="*/ 44 w 176"/>
              <a:gd name="T93" fmla="*/ 88 h 144"/>
              <a:gd name="T94" fmla="*/ 88 w 176"/>
              <a:gd name="T95" fmla="*/ 104 h 144"/>
              <a:gd name="T96" fmla="*/ 100 w 176"/>
              <a:gd name="T97" fmla="*/ 92 h 144"/>
              <a:gd name="T98" fmla="*/ 88 w 176"/>
              <a:gd name="T99" fmla="*/ 80 h 144"/>
              <a:gd name="T100" fmla="*/ 76 w 176"/>
              <a:gd name="T101" fmla="*/ 92 h 144"/>
              <a:gd name="T102" fmla="*/ 88 w 176"/>
              <a:gd name="T103" fmla="*/ 104 h 144"/>
              <a:gd name="T104" fmla="*/ 88 w 176"/>
              <a:gd name="T105" fmla="*/ 88 h 144"/>
              <a:gd name="T106" fmla="*/ 92 w 176"/>
              <a:gd name="T107" fmla="*/ 92 h 144"/>
              <a:gd name="T108" fmla="*/ 88 w 176"/>
              <a:gd name="T109" fmla="*/ 96 h 144"/>
              <a:gd name="T110" fmla="*/ 84 w 176"/>
              <a:gd name="T111" fmla="*/ 92 h 144"/>
              <a:gd name="T112" fmla="*/ 88 w 176"/>
              <a:gd name="T113" fmla="*/ 88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44">
                <a:moveTo>
                  <a:pt x="132" y="104"/>
                </a:moveTo>
                <a:cubicBezTo>
                  <a:pt x="139" y="104"/>
                  <a:pt x="144" y="99"/>
                  <a:pt x="144" y="92"/>
                </a:cubicBezTo>
                <a:cubicBezTo>
                  <a:pt x="144" y="85"/>
                  <a:pt x="139" y="80"/>
                  <a:pt x="132" y="80"/>
                </a:cubicBezTo>
                <a:cubicBezTo>
                  <a:pt x="125" y="80"/>
                  <a:pt x="120" y="85"/>
                  <a:pt x="120" y="92"/>
                </a:cubicBezTo>
                <a:cubicBezTo>
                  <a:pt x="120" y="99"/>
                  <a:pt x="125" y="104"/>
                  <a:pt x="132" y="104"/>
                </a:cubicBezTo>
                <a:close/>
                <a:moveTo>
                  <a:pt x="132" y="88"/>
                </a:moveTo>
                <a:cubicBezTo>
                  <a:pt x="134" y="88"/>
                  <a:pt x="136" y="90"/>
                  <a:pt x="136" y="92"/>
                </a:cubicBezTo>
                <a:cubicBezTo>
                  <a:pt x="136" y="94"/>
                  <a:pt x="134" y="96"/>
                  <a:pt x="132" y="96"/>
                </a:cubicBezTo>
                <a:cubicBezTo>
                  <a:pt x="130" y="96"/>
                  <a:pt x="128" y="94"/>
                  <a:pt x="128" y="92"/>
                </a:cubicBezTo>
                <a:cubicBezTo>
                  <a:pt x="128" y="90"/>
                  <a:pt x="130" y="88"/>
                  <a:pt x="132" y="88"/>
                </a:cubicBezTo>
                <a:close/>
                <a:moveTo>
                  <a:pt x="160" y="16"/>
                </a:moveTo>
                <a:cubicBezTo>
                  <a:pt x="88" y="16"/>
                  <a:pt x="88" y="16"/>
                  <a:pt x="88" y="16"/>
                </a:cubicBezTo>
                <a:cubicBezTo>
                  <a:pt x="72" y="16"/>
                  <a:pt x="72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168" y="128"/>
                </a:move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48"/>
                  <a:pt x="8" y="48"/>
                  <a:pt x="8" y="48"/>
                </a:cubicBezTo>
                <a:cubicBezTo>
                  <a:pt x="168" y="48"/>
                  <a:pt x="168" y="48"/>
                  <a:pt x="168" y="48"/>
                </a:cubicBezTo>
                <a:lnTo>
                  <a:pt x="168" y="128"/>
                </a:lnTo>
                <a:close/>
                <a:moveTo>
                  <a:pt x="168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8" y="8"/>
                  <a:pt x="68" y="24"/>
                  <a:pt x="88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40"/>
                </a:lnTo>
                <a:close/>
                <a:moveTo>
                  <a:pt x="44" y="104"/>
                </a:moveTo>
                <a:cubicBezTo>
                  <a:pt x="51" y="104"/>
                  <a:pt x="56" y="99"/>
                  <a:pt x="56" y="92"/>
                </a:cubicBezTo>
                <a:cubicBezTo>
                  <a:pt x="56" y="85"/>
                  <a:pt x="51" y="80"/>
                  <a:pt x="44" y="80"/>
                </a:cubicBezTo>
                <a:cubicBezTo>
                  <a:pt x="37" y="80"/>
                  <a:pt x="32" y="85"/>
                  <a:pt x="32" y="92"/>
                </a:cubicBezTo>
                <a:cubicBezTo>
                  <a:pt x="32" y="99"/>
                  <a:pt x="37" y="104"/>
                  <a:pt x="44" y="104"/>
                </a:cubicBezTo>
                <a:close/>
                <a:moveTo>
                  <a:pt x="44" y="88"/>
                </a:moveTo>
                <a:cubicBezTo>
                  <a:pt x="46" y="88"/>
                  <a:pt x="48" y="90"/>
                  <a:pt x="48" y="92"/>
                </a:cubicBezTo>
                <a:cubicBezTo>
                  <a:pt x="48" y="94"/>
                  <a:pt x="46" y="96"/>
                  <a:pt x="44" y="96"/>
                </a:cubicBezTo>
                <a:cubicBezTo>
                  <a:pt x="42" y="96"/>
                  <a:pt x="40" y="94"/>
                  <a:pt x="40" y="92"/>
                </a:cubicBezTo>
                <a:cubicBezTo>
                  <a:pt x="40" y="90"/>
                  <a:pt x="42" y="88"/>
                  <a:pt x="44" y="88"/>
                </a:cubicBezTo>
                <a:close/>
                <a:moveTo>
                  <a:pt x="88" y="104"/>
                </a:moveTo>
                <a:cubicBezTo>
                  <a:pt x="95" y="104"/>
                  <a:pt x="100" y="99"/>
                  <a:pt x="100" y="92"/>
                </a:cubicBezTo>
                <a:cubicBezTo>
                  <a:pt x="100" y="85"/>
                  <a:pt x="95" y="80"/>
                  <a:pt x="88" y="80"/>
                </a:cubicBezTo>
                <a:cubicBezTo>
                  <a:pt x="81" y="80"/>
                  <a:pt x="76" y="85"/>
                  <a:pt x="76" y="92"/>
                </a:cubicBezTo>
                <a:cubicBezTo>
                  <a:pt x="76" y="99"/>
                  <a:pt x="81" y="104"/>
                  <a:pt x="88" y="104"/>
                </a:cubicBezTo>
                <a:close/>
                <a:moveTo>
                  <a:pt x="88" y="88"/>
                </a:moveTo>
                <a:cubicBezTo>
                  <a:pt x="90" y="88"/>
                  <a:pt x="92" y="90"/>
                  <a:pt x="92" y="92"/>
                </a:cubicBezTo>
                <a:cubicBezTo>
                  <a:pt x="92" y="94"/>
                  <a:pt x="90" y="96"/>
                  <a:pt x="88" y="96"/>
                </a:cubicBezTo>
                <a:cubicBezTo>
                  <a:pt x="86" y="96"/>
                  <a:pt x="84" y="94"/>
                  <a:pt x="84" y="92"/>
                </a:cubicBezTo>
                <a:cubicBezTo>
                  <a:pt x="84" y="90"/>
                  <a:pt x="86" y="88"/>
                  <a:pt x="88" y="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1" name="Freeform 548"/>
          <p:cNvSpPr>
            <a:spLocks noEditPoints="1"/>
          </p:cNvSpPr>
          <p:nvPr/>
        </p:nvSpPr>
        <p:spPr bwMode="auto">
          <a:xfrm>
            <a:off x="9199258" y="3649730"/>
            <a:ext cx="493406" cy="506394"/>
          </a:xfrm>
          <a:custGeom>
            <a:avLst/>
            <a:gdLst>
              <a:gd name="T0" fmla="*/ 138 w 176"/>
              <a:gd name="T1" fmla="*/ 133 h 176"/>
              <a:gd name="T2" fmla="*/ 152 w 176"/>
              <a:gd name="T3" fmla="*/ 96 h 176"/>
              <a:gd name="T4" fmla="*/ 96 w 176"/>
              <a:gd name="T5" fmla="*/ 40 h 176"/>
              <a:gd name="T6" fmla="*/ 40 w 176"/>
              <a:gd name="T7" fmla="*/ 96 h 176"/>
              <a:gd name="T8" fmla="*/ 96 w 176"/>
              <a:gd name="T9" fmla="*/ 152 h 176"/>
              <a:gd name="T10" fmla="*/ 133 w 176"/>
              <a:gd name="T11" fmla="*/ 138 h 176"/>
              <a:gd name="T12" fmla="*/ 138 w 176"/>
              <a:gd name="T13" fmla="*/ 144 h 176"/>
              <a:gd name="T14" fmla="*/ 138 w 176"/>
              <a:gd name="T15" fmla="*/ 144 h 176"/>
              <a:gd name="T16" fmla="*/ 138 w 176"/>
              <a:gd name="T17" fmla="*/ 144 h 176"/>
              <a:gd name="T18" fmla="*/ 169 w 176"/>
              <a:gd name="T19" fmla="*/ 175 h 176"/>
              <a:gd name="T20" fmla="*/ 172 w 176"/>
              <a:gd name="T21" fmla="*/ 176 h 176"/>
              <a:gd name="T22" fmla="*/ 176 w 176"/>
              <a:gd name="T23" fmla="*/ 172 h 176"/>
              <a:gd name="T24" fmla="*/ 175 w 176"/>
              <a:gd name="T25" fmla="*/ 169 h 176"/>
              <a:gd name="T26" fmla="*/ 138 w 176"/>
              <a:gd name="T27" fmla="*/ 133 h 176"/>
              <a:gd name="T28" fmla="*/ 96 w 176"/>
              <a:gd name="T29" fmla="*/ 144 h 176"/>
              <a:gd name="T30" fmla="*/ 48 w 176"/>
              <a:gd name="T31" fmla="*/ 96 h 176"/>
              <a:gd name="T32" fmla="*/ 96 w 176"/>
              <a:gd name="T33" fmla="*/ 48 h 176"/>
              <a:gd name="T34" fmla="*/ 144 w 176"/>
              <a:gd name="T35" fmla="*/ 96 h 176"/>
              <a:gd name="T36" fmla="*/ 96 w 176"/>
              <a:gd name="T37" fmla="*/ 144 h 176"/>
              <a:gd name="T38" fmla="*/ 160 w 176"/>
              <a:gd name="T39" fmla="*/ 16 h 176"/>
              <a:gd name="T40" fmla="*/ 88 w 176"/>
              <a:gd name="T41" fmla="*/ 16 h 176"/>
              <a:gd name="T42" fmla="*/ 56 w 176"/>
              <a:gd name="T43" fmla="*/ 0 h 176"/>
              <a:gd name="T44" fmla="*/ 16 w 176"/>
              <a:gd name="T45" fmla="*/ 0 h 176"/>
              <a:gd name="T46" fmla="*/ 0 w 176"/>
              <a:gd name="T47" fmla="*/ 16 h 176"/>
              <a:gd name="T48" fmla="*/ 0 w 176"/>
              <a:gd name="T49" fmla="*/ 128 h 176"/>
              <a:gd name="T50" fmla="*/ 16 w 176"/>
              <a:gd name="T51" fmla="*/ 144 h 176"/>
              <a:gd name="T52" fmla="*/ 54 w 176"/>
              <a:gd name="T53" fmla="*/ 144 h 176"/>
              <a:gd name="T54" fmla="*/ 46 w 176"/>
              <a:gd name="T55" fmla="*/ 136 h 176"/>
              <a:gd name="T56" fmla="*/ 16 w 176"/>
              <a:gd name="T57" fmla="*/ 136 h 176"/>
              <a:gd name="T58" fmla="*/ 8 w 176"/>
              <a:gd name="T59" fmla="*/ 128 h 176"/>
              <a:gd name="T60" fmla="*/ 8 w 176"/>
              <a:gd name="T61" fmla="*/ 48 h 176"/>
              <a:gd name="T62" fmla="*/ 54 w 176"/>
              <a:gd name="T63" fmla="*/ 48 h 176"/>
              <a:gd name="T64" fmla="*/ 65 w 176"/>
              <a:gd name="T65" fmla="*/ 40 h 176"/>
              <a:gd name="T66" fmla="*/ 8 w 176"/>
              <a:gd name="T67" fmla="*/ 40 h 176"/>
              <a:gd name="T68" fmla="*/ 8 w 176"/>
              <a:gd name="T69" fmla="*/ 16 h 176"/>
              <a:gd name="T70" fmla="*/ 16 w 176"/>
              <a:gd name="T71" fmla="*/ 8 h 176"/>
              <a:gd name="T72" fmla="*/ 56 w 176"/>
              <a:gd name="T73" fmla="*/ 8 h 176"/>
              <a:gd name="T74" fmla="*/ 88 w 176"/>
              <a:gd name="T75" fmla="*/ 24 h 176"/>
              <a:gd name="T76" fmla="*/ 160 w 176"/>
              <a:gd name="T77" fmla="*/ 24 h 176"/>
              <a:gd name="T78" fmla="*/ 168 w 176"/>
              <a:gd name="T79" fmla="*/ 32 h 176"/>
              <a:gd name="T80" fmla="*/ 168 w 176"/>
              <a:gd name="T81" fmla="*/ 40 h 176"/>
              <a:gd name="T82" fmla="*/ 127 w 176"/>
              <a:gd name="T83" fmla="*/ 40 h 176"/>
              <a:gd name="T84" fmla="*/ 138 w 176"/>
              <a:gd name="T85" fmla="*/ 48 h 176"/>
              <a:gd name="T86" fmla="*/ 168 w 176"/>
              <a:gd name="T87" fmla="*/ 48 h 176"/>
              <a:gd name="T88" fmla="*/ 168 w 176"/>
              <a:gd name="T89" fmla="*/ 128 h 176"/>
              <a:gd name="T90" fmla="*/ 160 w 176"/>
              <a:gd name="T91" fmla="*/ 136 h 176"/>
              <a:gd name="T92" fmla="*/ 153 w 176"/>
              <a:gd name="T93" fmla="*/ 136 h 176"/>
              <a:gd name="T94" fmla="*/ 161 w 176"/>
              <a:gd name="T95" fmla="*/ 144 h 176"/>
              <a:gd name="T96" fmla="*/ 176 w 176"/>
              <a:gd name="T97" fmla="*/ 128 h 176"/>
              <a:gd name="T98" fmla="*/ 176 w 176"/>
              <a:gd name="T99" fmla="*/ 32 h 176"/>
              <a:gd name="T100" fmla="*/ 160 w 176"/>
              <a:gd name="T10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6" h="176">
                <a:moveTo>
                  <a:pt x="138" y="133"/>
                </a:moveTo>
                <a:cubicBezTo>
                  <a:pt x="147" y="123"/>
                  <a:pt x="152" y="110"/>
                  <a:pt x="152" y="96"/>
                </a:cubicBezTo>
                <a:cubicBezTo>
                  <a:pt x="152" y="65"/>
                  <a:pt x="127" y="40"/>
                  <a:pt x="96" y="40"/>
                </a:cubicBezTo>
                <a:cubicBezTo>
                  <a:pt x="65" y="40"/>
                  <a:pt x="40" y="65"/>
                  <a:pt x="40" y="96"/>
                </a:cubicBezTo>
                <a:cubicBezTo>
                  <a:pt x="40" y="127"/>
                  <a:pt x="65" y="152"/>
                  <a:pt x="96" y="152"/>
                </a:cubicBezTo>
                <a:cubicBezTo>
                  <a:pt x="110" y="152"/>
                  <a:pt x="123" y="147"/>
                  <a:pt x="133" y="138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70" y="176"/>
                  <a:pt x="171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1"/>
                  <a:pt x="176" y="170"/>
                  <a:pt x="175" y="169"/>
                </a:cubicBezTo>
                <a:lnTo>
                  <a:pt x="138" y="133"/>
                </a:lnTo>
                <a:close/>
                <a:moveTo>
                  <a:pt x="96" y="144"/>
                </a:moveTo>
                <a:cubicBezTo>
                  <a:pt x="69" y="144"/>
                  <a:pt x="48" y="123"/>
                  <a:pt x="48" y="96"/>
                </a:cubicBezTo>
                <a:cubicBezTo>
                  <a:pt x="48" y="69"/>
                  <a:pt x="69" y="48"/>
                  <a:pt x="96" y="48"/>
                </a:cubicBezTo>
                <a:cubicBezTo>
                  <a:pt x="123" y="48"/>
                  <a:pt x="144" y="69"/>
                  <a:pt x="144" y="96"/>
                </a:cubicBezTo>
                <a:cubicBezTo>
                  <a:pt x="144" y="123"/>
                  <a:pt x="123" y="144"/>
                  <a:pt x="96" y="144"/>
                </a:cubicBezTo>
                <a:close/>
                <a:moveTo>
                  <a:pt x="160" y="16"/>
                </a:moveTo>
                <a:cubicBezTo>
                  <a:pt x="88" y="16"/>
                  <a:pt x="88" y="16"/>
                  <a:pt x="88" y="16"/>
                </a:cubicBezTo>
                <a:cubicBezTo>
                  <a:pt x="72" y="16"/>
                  <a:pt x="72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54" y="144"/>
                  <a:pt x="54" y="144"/>
                  <a:pt x="54" y="144"/>
                </a:cubicBezTo>
                <a:cubicBezTo>
                  <a:pt x="51" y="142"/>
                  <a:pt x="48" y="139"/>
                  <a:pt x="46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48"/>
                  <a:pt x="8" y="48"/>
                  <a:pt x="8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57" y="45"/>
                  <a:pt x="61" y="42"/>
                  <a:pt x="65" y="40"/>
                </a:cubicBezTo>
                <a:cubicBezTo>
                  <a:pt x="8" y="40"/>
                  <a:pt x="8" y="40"/>
                  <a:pt x="8" y="4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8" y="8"/>
                  <a:pt x="68" y="24"/>
                  <a:pt x="88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31" y="42"/>
                  <a:pt x="135" y="45"/>
                  <a:pt x="138" y="48"/>
                </a:cubicBezTo>
                <a:cubicBezTo>
                  <a:pt x="168" y="48"/>
                  <a:pt x="168" y="48"/>
                  <a:pt x="168" y="4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53" y="136"/>
                  <a:pt x="153" y="136"/>
                  <a:pt x="153" y="136"/>
                </a:cubicBezTo>
                <a:cubicBezTo>
                  <a:pt x="161" y="144"/>
                  <a:pt x="161" y="144"/>
                  <a:pt x="161" y="144"/>
                </a:cubicBezTo>
                <a:cubicBezTo>
                  <a:pt x="169" y="143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2" name="Freeform 549"/>
          <p:cNvSpPr>
            <a:spLocks noEditPoints="1"/>
          </p:cNvSpPr>
          <p:nvPr/>
        </p:nvSpPr>
        <p:spPr bwMode="auto">
          <a:xfrm>
            <a:off x="10147120" y="3649730"/>
            <a:ext cx="506394" cy="506394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36 w 176"/>
              <a:gd name="T13" fmla="*/ 149 h 176"/>
              <a:gd name="T14" fmla="*/ 64 w 176"/>
              <a:gd name="T15" fmla="*/ 131 h 176"/>
              <a:gd name="T16" fmla="*/ 77 w 176"/>
              <a:gd name="T17" fmla="*/ 102 h 176"/>
              <a:gd name="T18" fmla="*/ 73 w 176"/>
              <a:gd name="T19" fmla="*/ 95 h 176"/>
              <a:gd name="T20" fmla="*/ 64 w 176"/>
              <a:gd name="T21" fmla="*/ 59 h 176"/>
              <a:gd name="T22" fmla="*/ 84 w 176"/>
              <a:gd name="T23" fmla="*/ 35 h 176"/>
              <a:gd name="T24" fmla="*/ 96 w 176"/>
              <a:gd name="T25" fmla="*/ 33 h 176"/>
              <a:gd name="T26" fmla="*/ 100 w 176"/>
              <a:gd name="T27" fmla="*/ 32 h 176"/>
              <a:gd name="T28" fmla="*/ 116 w 176"/>
              <a:gd name="T29" fmla="*/ 60 h 176"/>
              <a:gd name="T30" fmla="*/ 108 w 176"/>
              <a:gd name="T31" fmla="*/ 94 h 176"/>
              <a:gd name="T32" fmla="*/ 104 w 176"/>
              <a:gd name="T33" fmla="*/ 102 h 176"/>
              <a:gd name="T34" fmla="*/ 102 w 176"/>
              <a:gd name="T35" fmla="*/ 117 h 176"/>
              <a:gd name="T36" fmla="*/ 120 w 176"/>
              <a:gd name="T37" fmla="*/ 133 h 176"/>
              <a:gd name="T38" fmla="*/ 141 w 176"/>
              <a:gd name="T39" fmla="*/ 148 h 176"/>
              <a:gd name="T40" fmla="*/ 88 w 176"/>
              <a:gd name="T41" fmla="*/ 168 h 176"/>
              <a:gd name="T42" fmla="*/ 146 w 176"/>
              <a:gd name="T43" fmla="*/ 143 h 176"/>
              <a:gd name="T44" fmla="*/ 123 w 176"/>
              <a:gd name="T45" fmla="*/ 126 h 176"/>
              <a:gd name="T46" fmla="*/ 110 w 176"/>
              <a:gd name="T47" fmla="*/ 115 h 176"/>
              <a:gd name="T48" fmla="*/ 111 w 176"/>
              <a:gd name="T49" fmla="*/ 105 h 176"/>
              <a:gd name="T50" fmla="*/ 115 w 176"/>
              <a:gd name="T51" fmla="*/ 98 h 176"/>
              <a:gd name="T52" fmla="*/ 124 w 176"/>
              <a:gd name="T53" fmla="*/ 60 h 176"/>
              <a:gd name="T54" fmla="*/ 100 w 176"/>
              <a:gd name="T55" fmla="*/ 24 h 176"/>
              <a:gd name="T56" fmla="*/ 93 w 176"/>
              <a:gd name="T57" fmla="*/ 25 h 176"/>
              <a:gd name="T58" fmla="*/ 84 w 176"/>
              <a:gd name="T59" fmla="*/ 27 h 176"/>
              <a:gd name="T60" fmla="*/ 56 w 176"/>
              <a:gd name="T61" fmla="*/ 59 h 176"/>
              <a:gd name="T62" fmla="*/ 66 w 176"/>
              <a:gd name="T63" fmla="*/ 99 h 176"/>
              <a:gd name="T64" fmla="*/ 69 w 176"/>
              <a:gd name="T65" fmla="*/ 105 h 176"/>
              <a:gd name="T66" fmla="*/ 61 w 176"/>
              <a:gd name="T67" fmla="*/ 124 h 176"/>
              <a:gd name="T68" fmla="*/ 30 w 176"/>
              <a:gd name="T69" fmla="*/ 143 h 176"/>
              <a:gd name="T70" fmla="*/ 8 w 176"/>
              <a:gd name="T71" fmla="*/ 88 h 176"/>
              <a:gd name="T72" fmla="*/ 88 w 176"/>
              <a:gd name="T73" fmla="*/ 8 h 176"/>
              <a:gd name="T74" fmla="*/ 168 w 176"/>
              <a:gd name="T75" fmla="*/ 88 h 176"/>
              <a:gd name="T76" fmla="*/ 146 w 176"/>
              <a:gd name="T77" fmla="*/ 14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68" y="168"/>
                  <a:pt x="50" y="161"/>
                  <a:pt x="36" y="149"/>
                </a:cubicBezTo>
                <a:cubicBezTo>
                  <a:pt x="47" y="139"/>
                  <a:pt x="52" y="137"/>
                  <a:pt x="64" y="131"/>
                </a:cubicBezTo>
                <a:cubicBezTo>
                  <a:pt x="78" y="125"/>
                  <a:pt x="82" y="114"/>
                  <a:pt x="77" y="102"/>
                </a:cubicBezTo>
                <a:cubicBezTo>
                  <a:pt x="76" y="99"/>
                  <a:pt x="74" y="97"/>
                  <a:pt x="73" y="95"/>
                </a:cubicBezTo>
                <a:cubicBezTo>
                  <a:pt x="69" y="87"/>
                  <a:pt x="64" y="79"/>
                  <a:pt x="64" y="59"/>
                </a:cubicBezTo>
                <a:cubicBezTo>
                  <a:pt x="64" y="35"/>
                  <a:pt x="75" y="35"/>
                  <a:pt x="84" y="35"/>
                </a:cubicBezTo>
                <a:cubicBezTo>
                  <a:pt x="90" y="35"/>
                  <a:pt x="93" y="34"/>
                  <a:pt x="96" y="33"/>
                </a:cubicBezTo>
                <a:cubicBezTo>
                  <a:pt x="97" y="32"/>
                  <a:pt x="98" y="32"/>
                  <a:pt x="100" y="32"/>
                </a:cubicBezTo>
                <a:cubicBezTo>
                  <a:pt x="108" y="32"/>
                  <a:pt x="116" y="39"/>
                  <a:pt x="116" y="60"/>
                </a:cubicBezTo>
                <a:cubicBezTo>
                  <a:pt x="116" y="81"/>
                  <a:pt x="113" y="86"/>
                  <a:pt x="108" y="94"/>
                </a:cubicBezTo>
                <a:cubicBezTo>
                  <a:pt x="107" y="96"/>
                  <a:pt x="105" y="99"/>
                  <a:pt x="104" y="102"/>
                </a:cubicBezTo>
                <a:cubicBezTo>
                  <a:pt x="101" y="107"/>
                  <a:pt x="101" y="112"/>
                  <a:pt x="102" y="117"/>
                </a:cubicBezTo>
                <a:cubicBezTo>
                  <a:pt x="105" y="123"/>
                  <a:pt x="110" y="128"/>
                  <a:pt x="120" y="133"/>
                </a:cubicBezTo>
                <a:cubicBezTo>
                  <a:pt x="128" y="137"/>
                  <a:pt x="136" y="144"/>
                  <a:pt x="141" y="148"/>
                </a:cubicBezTo>
                <a:cubicBezTo>
                  <a:pt x="127" y="160"/>
                  <a:pt x="108" y="168"/>
                  <a:pt x="88" y="168"/>
                </a:cubicBezTo>
                <a:close/>
                <a:moveTo>
                  <a:pt x="146" y="143"/>
                </a:moveTo>
                <a:cubicBezTo>
                  <a:pt x="142" y="138"/>
                  <a:pt x="132" y="130"/>
                  <a:pt x="123" y="126"/>
                </a:cubicBezTo>
                <a:cubicBezTo>
                  <a:pt x="116" y="122"/>
                  <a:pt x="111" y="118"/>
                  <a:pt x="110" y="115"/>
                </a:cubicBezTo>
                <a:cubicBezTo>
                  <a:pt x="109" y="112"/>
                  <a:pt x="109" y="109"/>
                  <a:pt x="111" y="105"/>
                </a:cubicBezTo>
                <a:cubicBezTo>
                  <a:pt x="113" y="102"/>
                  <a:pt x="114" y="100"/>
                  <a:pt x="115" y="98"/>
                </a:cubicBezTo>
                <a:cubicBezTo>
                  <a:pt x="120" y="89"/>
                  <a:pt x="124" y="83"/>
                  <a:pt x="124" y="60"/>
                </a:cubicBezTo>
                <a:cubicBezTo>
                  <a:pt x="124" y="26"/>
                  <a:pt x="104" y="24"/>
                  <a:pt x="100" y="24"/>
                </a:cubicBezTo>
                <a:cubicBezTo>
                  <a:pt x="97" y="24"/>
                  <a:pt x="95" y="25"/>
                  <a:pt x="93" y="25"/>
                </a:cubicBezTo>
                <a:cubicBezTo>
                  <a:pt x="91" y="26"/>
                  <a:pt x="89" y="27"/>
                  <a:pt x="84" y="27"/>
                </a:cubicBezTo>
                <a:cubicBezTo>
                  <a:pt x="75" y="27"/>
                  <a:pt x="56" y="28"/>
                  <a:pt x="56" y="59"/>
                </a:cubicBezTo>
                <a:cubicBezTo>
                  <a:pt x="56" y="81"/>
                  <a:pt x="62" y="91"/>
                  <a:pt x="66" y="99"/>
                </a:cubicBezTo>
                <a:cubicBezTo>
                  <a:pt x="67" y="101"/>
                  <a:pt x="68" y="103"/>
                  <a:pt x="69" y="105"/>
                </a:cubicBezTo>
                <a:cubicBezTo>
                  <a:pt x="73" y="114"/>
                  <a:pt x="70" y="120"/>
                  <a:pt x="61" y="124"/>
                </a:cubicBezTo>
                <a:cubicBezTo>
                  <a:pt x="48" y="130"/>
                  <a:pt x="42" y="132"/>
                  <a:pt x="30" y="143"/>
                </a:cubicBezTo>
                <a:cubicBezTo>
                  <a:pt x="16" y="129"/>
                  <a:pt x="8" y="109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09"/>
                  <a:pt x="160" y="128"/>
                  <a:pt x="146" y="14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3" name="Freeform 550"/>
          <p:cNvSpPr>
            <a:spLocks noEditPoints="1"/>
          </p:cNvSpPr>
          <p:nvPr/>
        </p:nvSpPr>
        <p:spPr bwMode="auto">
          <a:xfrm>
            <a:off x="1538486" y="4610573"/>
            <a:ext cx="506394" cy="506394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68 h 176"/>
              <a:gd name="T12" fmla="*/ 38 w 176"/>
              <a:gd name="T13" fmla="*/ 151 h 176"/>
              <a:gd name="T14" fmla="*/ 64 w 176"/>
              <a:gd name="T15" fmla="*/ 133 h 176"/>
              <a:gd name="T16" fmla="*/ 74 w 176"/>
              <a:gd name="T17" fmla="*/ 124 h 176"/>
              <a:gd name="T18" fmla="*/ 71 w 176"/>
              <a:gd name="T19" fmla="*/ 116 h 176"/>
              <a:gd name="T20" fmla="*/ 67 w 176"/>
              <a:gd name="T21" fmla="*/ 115 h 176"/>
              <a:gd name="T22" fmla="*/ 50 w 176"/>
              <a:gd name="T23" fmla="*/ 112 h 176"/>
              <a:gd name="T24" fmla="*/ 56 w 176"/>
              <a:gd name="T25" fmla="*/ 72 h 176"/>
              <a:gd name="T26" fmla="*/ 90 w 176"/>
              <a:gd name="T27" fmla="*/ 32 h 176"/>
              <a:gd name="T28" fmla="*/ 120 w 176"/>
              <a:gd name="T29" fmla="*/ 74 h 176"/>
              <a:gd name="T30" fmla="*/ 126 w 176"/>
              <a:gd name="T31" fmla="*/ 111 h 176"/>
              <a:gd name="T32" fmla="*/ 107 w 176"/>
              <a:gd name="T33" fmla="*/ 114 h 176"/>
              <a:gd name="T34" fmla="*/ 103 w 176"/>
              <a:gd name="T35" fmla="*/ 116 h 176"/>
              <a:gd name="T36" fmla="*/ 111 w 176"/>
              <a:gd name="T37" fmla="*/ 132 h 176"/>
              <a:gd name="T38" fmla="*/ 137 w 176"/>
              <a:gd name="T39" fmla="*/ 151 h 176"/>
              <a:gd name="T40" fmla="*/ 88 w 176"/>
              <a:gd name="T41" fmla="*/ 168 h 176"/>
              <a:gd name="T42" fmla="*/ 143 w 176"/>
              <a:gd name="T43" fmla="*/ 146 h 176"/>
              <a:gd name="T44" fmla="*/ 115 w 176"/>
              <a:gd name="T45" fmla="*/ 125 h 176"/>
              <a:gd name="T46" fmla="*/ 111 w 176"/>
              <a:gd name="T47" fmla="*/ 122 h 176"/>
              <a:gd name="T48" fmla="*/ 135 w 176"/>
              <a:gd name="T49" fmla="*/ 116 h 176"/>
              <a:gd name="T50" fmla="*/ 137 w 176"/>
              <a:gd name="T51" fmla="*/ 112 h 176"/>
              <a:gd name="T52" fmla="*/ 135 w 176"/>
              <a:gd name="T53" fmla="*/ 109 h 176"/>
              <a:gd name="T54" fmla="*/ 128 w 176"/>
              <a:gd name="T55" fmla="*/ 74 h 176"/>
              <a:gd name="T56" fmla="*/ 90 w 176"/>
              <a:gd name="T57" fmla="*/ 24 h 176"/>
              <a:gd name="T58" fmla="*/ 48 w 176"/>
              <a:gd name="T59" fmla="*/ 72 h 176"/>
              <a:gd name="T60" fmla="*/ 42 w 176"/>
              <a:gd name="T61" fmla="*/ 109 h 176"/>
              <a:gd name="T62" fmla="*/ 39 w 176"/>
              <a:gd name="T63" fmla="*/ 112 h 176"/>
              <a:gd name="T64" fmla="*/ 41 w 176"/>
              <a:gd name="T65" fmla="*/ 116 h 176"/>
              <a:gd name="T66" fmla="*/ 66 w 176"/>
              <a:gd name="T67" fmla="*/ 123 h 176"/>
              <a:gd name="T68" fmla="*/ 62 w 176"/>
              <a:gd name="T69" fmla="*/ 125 h 176"/>
              <a:gd name="T70" fmla="*/ 32 w 176"/>
              <a:gd name="T71" fmla="*/ 145 h 176"/>
              <a:gd name="T72" fmla="*/ 8 w 176"/>
              <a:gd name="T73" fmla="*/ 88 h 176"/>
              <a:gd name="T74" fmla="*/ 88 w 176"/>
              <a:gd name="T75" fmla="*/ 8 h 176"/>
              <a:gd name="T76" fmla="*/ 168 w 176"/>
              <a:gd name="T77" fmla="*/ 88 h 176"/>
              <a:gd name="T78" fmla="*/ 143 w 176"/>
              <a:gd name="T79" fmla="*/ 14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7"/>
                  <a:pt x="39" y="176"/>
                  <a:pt x="88" y="176"/>
                </a:cubicBezTo>
                <a:cubicBezTo>
                  <a:pt x="137" y="176"/>
                  <a:pt x="176" y="137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68"/>
                </a:moveTo>
                <a:cubicBezTo>
                  <a:pt x="69" y="168"/>
                  <a:pt x="52" y="161"/>
                  <a:pt x="38" y="151"/>
                </a:cubicBezTo>
                <a:cubicBezTo>
                  <a:pt x="44" y="143"/>
                  <a:pt x="55" y="136"/>
                  <a:pt x="64" y="133"/>
                </a:cubicBezTo>
                <a:cubicBezTo>
                  <a:pt x="70" y="131"/>
                  <a:pt x="73" y="128"/>
                  <a:pt x="74" y="124"/>
                </a:cubicBezTo>
                <a:cubicBezTo>
                  <a:pt x="75" y="119"/>
                  <a:pt x="72" y="116"/>
                  <a:pt x="71" y="116"/>
                </a:cubicBezTo>
                <a:cubicBezTo>
                  <a:pt x="70" y="115"/>
                  <a:pt x="69" y="114"/>
                  <a:pt x="67" y="115"/>
                </a:cubicBezTo>
                <a:cubicBezTo>
                  <a:pt x="67" y="115"/>
                  <a:pt x="60" y="117"/>
                  <a:pt x="50" y="112"/>
                </a:cubicBezTo>
                <a:cubicBezTo>
                  <a:pt x="53" y="106"/>
                  <a:pt x="56" y="95"/>
                  <a:pt x="56" y="72"/>
                </a:cubicBezTo>
                <a:cubicBezTo>
                  <a:pt x="56" y="35"/>
                  <a:pt x="72" y="32"/>
                  <a:pt x="90" y="32"/>
                </a:cubicBezTo>
                <a:cubicBezTo>
                  <a:pt x="103" y="32"/>
                  <a:pt x="120" y="36"/>
                  <a:pt x="120" y="74"/>
                </a:cubicBezTo>
                <a:cubicBezTo>
                  <a:pt x="120" y="95"/>
                  <a:pt x="123" y="106"/>
                  <a:pt x="126" y="111"/>
                </a:cubicBezTo>
                <a:cubicBezTo>
                  <a:pt x="122" y="113"/>
                  <a:pt x="115" y="115"/>
                  <a:pt x="107" y="114"/>
                </a:cubicBezTo>
                <a:cubicBezTo>
                  <a:pt x="105" y="114"/>
                  <a:pt x="103" y="115"/>
                  <a:pt x="103" y="116"/>
                </a:cubicBezTo>
                <a:cubicBezTo>
                  <a:pt x="101" y="120"/>
                  <a:pt x="101" y="128"/>
                  <a:pt x="111" y="132"/>
                </a:cubicBezTo>
                <a:cubicBezTo>
                  <a:pt x="120" y="136"/>
                  <a:pt x="129" y="141"/>
                  <a:pt x="137" y="151"/>
                </a:cubicBezTo>
                <a:cubicBezTo>
                  <a:pt x="124" y="162"/>
                  <a:pt x="107" y="168"/>
                  <a:pt x="88" y="168"/>
                </a:cubicBezTo>
                <a:close/>
                <a:moveTo>
                  <a:pt x="143" y="146"/>
                </a:moveTo>
                <a:cubicBezTo>
                  <a:pt x="135" y="135"/>
                  <a:pt x="124" y="129"/>
                  <a:pt x="115" y="125"/>
                </a:cubicBezTo>
                <a:cubicBezTo>
                  <a:pt x="113" y="124"/>
                  <a:pt x="112" y="123"/>
                  <a:pt x="111" y="122"/>
                </a:cubicBezTo>
                <a:cubicBezTo>
                  <a:pt x="124" y="122"/>
                  <a:pt x="135" y="116"/>
                  <a:pt x="135" y="116"/>
                </a:cubicBezTo>
                <a:cubicBezTo>
                  <a:pt x="136" y="115"/>
                  <a:pt x="137" y="113"/>
                  <a:pt x="137" y="112"/>
                </a:cubicBezTo>
                <a:cubicBezTo>
                  <a:pt x="137" y="110"/>
                  <a:pt x="136" y="109"/>
                  <a:pt x="135" y="109"/>
                </a:cubicBezTo>
                <a:cubicBezTo>
                  <a:pt x="134" y="108"/>
                  <a:pt x="128" y="103"/>
                  <a:pt x="128" y="74"/>
                </a:cubicBezTo>
                <a:cubicBezTo>
                  <a:pt x="128" y="41"/>
                  <a:pt x="115" y="24"/>
                  <a:pt x="90" y="24"/>
                </a:cubicBezTo>
                <a:cubicBezTo>
                  <a:pt x="69" y="24"/>
                  <a:pt x="48" y="30"/>
                  <a:pt x="48" y="72"/>
                </a:cubicBezTo>
                <a:cubicBezTo>
                  <a:pt x="48" y="102"/>
                  <a:pt x="43" y="108"/>
                  <a:pt x="42" y="109"/>
                </a:cubicBezTo>
                <a:cubicBezTo>
                  <a:pt x="40" y="109"/>
                  <a:pt x="39" y="110"/>
                  <a:pt x="39" y="112"/>
                </a:cubicBezTo>
                <a:cubicBezTo>
                  <a:pt x="39" y="114"/>
                  <a:pt x="39" y="115"/>
                  <a:pt x="41" y="116"/>
                </a:cubicBezTo>
                <a:cubicBezTo>
                  <a:pt x="52" y="123"/>
                  <a:pt x="61" y="123"/>
                  <a:pt x="66" y="123"/>
                </a:cubicBezTo>
                <a:cubicBezTo>
                  <a:pt x="65" y="123"/>
                  <a:pt x="64" y="124"/>
                  <a:pt x="62" y="125"/>
                </a:cubicBezTo>
                <a:cubicBezTo>
                  <a:pt x="51" y="129"/>
                  <a:pt x="39" y="137"/>
                  <a:pt x="32" y="145"/>
                </a:cubicBezTo>
                <a:cubicBezTo>
                  <a:pt x="17" y="131"/>
                  <a:pt x="8" y="110"/>
                  <a:pt x="8" y="88"/>
                </a:cubicBezTo>
                <a:cubicBezTo>
                  <a:pt x="8" y="44"/>
                  <a:pt x="44" y="8"/>
                  <a:pt x="88" y="8"/>
                </a:cubicBezTo>
                <a:cubicBezTo>
                  <a:pt x="132" y="8"/>
                  <a:pt x="168" y="44"/>
                  <a:pt x="168" y="88"/>
                </a:cubicBezTo>
                <a:cubicBezTo>
                  <a:pt x="168" y="111"/>
                  <a:pt x="159" y="131"/>
                  <a:pt x="143" y="14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4" name="Freeform 551"/>
          <p:cNvSpPr>
            <a:spLocks noEditPoints="1"/>
          </p:cNvSpPr>
          <p:nvPr/>
        </p:nvSpPr>
        <p:spPr bwMode="auto">
          <a:xfrm>
            <a:off x="2499329" y="4636541"/>
            <a:ext cx="493406" cy="454456"/>
          </a:xfrm>
          <a:custGeom>
            <a:avLst/>
            <a:gdLst>
              <a:gd name="T0" fmla="*/ 132 w 176"/>
              <a:gd name="T1" fmla="*/ 98 h 160"/>
              <a:gd name="T2" fmla="*/ 143 w 176"/>
              <a:gd name="T3" fmla="*/ 60 h 160"/>
              <a:gd name="T4" fmla="*/ 131 w 176"/>
              <a:gd name="T5" fmla="*/ 11 h 160"/>
              <a:gd name="T6" fmla="*/ 104 w 176"/>
              <a:gd name="T7" fmla="*/ 11 h 160"/>
              <a:gd name="T8" fmla="*/ 107 w 176"/>
              <a:gd name="T9" fmla="*/ 18 h 160"/>
              <a:gd name="T10" fmla="*/ 127 w 176"/>
              <a:gd name="T11" fmla="*/ 18 h 160"/>
              <a:gd name="T12" fmla="*/ 137 w 176"/>
              <a:gd name="T13" fmla="*/ 55 h 160"/>
              <a:gd name="T14" fmla="*/ 136 w 176"/>
              <a:gd name="T15" fmla="*/ 72 h 160"/>
              <a:gd name="T16" fmla="*/ 134 w 176"/>
              <a:gd name="T17" fmla="*/ 74 h 160"/>
              <a:gd name="T18" fmla="*/ 145 w 176"/>
              <a:gd name="T19" fmla="*/ 125 h 160"/>
              <a:gd name="T20" fmla="*/ 142 w 176"/>
              <a:gd name="T21" fmla="*/ 144 h 160"/>
              <a:gd name="T22" fmla="*/ 172 w 176"/>
              <a:gd name="T23" fmla="*/ 152 h 160"/>
              <a:gd name="T24" fmla="*/ 147 w 176"/>
              <a:gd name="T25" fmla="*/ 117 h 160"/>
              <a:gd name="T26" fmla="*/ 88 w 176"/>
              <a:gd name="T27" fmla="*/ 101 h 160"/>
              <a:gd name="T28" fmla="*/ 99 w 176"/>
              <a:gd name="T29" fmla="*/ 58 h 160"/>
              <a:gd name="T30" fmla="*/ 86 w 176"/>
              <a:gd name="T31" fmla="*/ 3 h 160"/>
              <a:gd name="T32" fmla="*/ 55 w 176"/>
              <a:gd name="T33" fmla="*/ 5 h 160"/>
              <a:gd name="T34" fmla="*/ 37 w 176"/>
              <a:gd name="T35" fmla="*/ 57 h 160"/>
              <a:gd name="T36" fmla="*/ 48 w 176"/>
              <a:gd name="T37" fmla="*/ 101 h 160"/>
              <a:gd name="T38" fmla="*/ 0 w 176"/>
              <a:gd name="T39" fmla="*/ 156 h 160"/>
              <a:gd name="T40" fmla="*/ 132 w 176"/>
              <a:gd name="T41" fmla="*/ 160 h 160"/>
              <a:gd name="T42" fmla="*/ 104 w 176"/>
              <a:gd name="T43" fmla="*/ 121 h 160"/>
              <a:gd name="T44" fmla="*/ 34 w 176"/>
              <a:gd name="T45" fmla="*/ 129 h 160"/>
              <a:gd name="T46" fmla="*/ 46 w 176"/>
              <a:gd name="T47" fmla="*/ 74 h 160"/>
              <a:gd name="T48" fmla="*/ 45 w 176"/>
              <a:gd name="T49" fmla="*/ 72 h 160"/>
              <a:gd name="T50" fmla="*/ 45 w 176"/>
              <a:gd name="T51" fmla="*/ 54 h 160"/>
              <a:gd name="T52" fmla="*/ 58 w 176"/>
              <a:gd name="T53" fmla="*/ 12 h 160"/>
              <a:gd name="T54" fmla="*/ 74 w 176"/>
              <a:gd name="T55" fmla="*/ 8 h 160"/>
              <a:gd name="T56" fmla="*/ 92 w 176"/>
              <a:gd name="T57" fmla="*/ 24 h 160"/>
              <a:gd name="T58" fmla="*/ 91 w 176"/>
              <a:gd name="T59" fmla="*/ 60 h 160"/>
              <a:gd name="T60" fmla="*/ 91 w 176"/>
              <a:gd name="T61" fmla="*/ 72 h 160"/>
              <a:gd name="T62" fmla="*/ 80 w 176"/>
              <a:gd name="T63" fmla="*/ 101 h 160"/>
              <a:gd name="T64" fmla="*/ 128 w 176"/>
              <a:gd name="T65" fmla="*/ 152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6" h="160">
                <a:moveTo>
                  <a:pt x="147" y="117"/>
                </a:moveTo>
                <a:cubicBezTo>
                  <a:pt x="147" y="117"/>
                  <a:pt x="132" y="113"/>
                  <a:pt x="132" y="98"/>
                </a:cubicBezTo>
                <a:cubicBezTo>
                  <a:pt x="132" y="85"/>
                  <a:pt x="139" y="81"/>
                  <a:pt x="142" y="77"/>
                </a:cubicBezTo>
                <a:cubicBezTo>
                  <a:pt x="142" y="77"/>
                  <a:pt x="146" y="73"/>
                  <a:pt x="143" y="60"/>
                </a:cubicBezTo>
                <a:cubicBezTo>
                  <a:pt x="149" y="53"/>
                  <a:pt x="150" y="40"/>
                  <a:pt x="144" y="27"/>
                </a:cubicBezTo>
                <a:cubicBezTo>
                  <a:pt x="140" y="18"/>
                  <a:pt x="136" y="13"/>
                  <a:pt x="131" y="11"/>
                </a:cubicBezTo>
                <a:cubicBezTo>
                  <a:pt x="127" y="9"/>
                  <a:pt x="123" y="8"/>
                  <a:pt x="119" y="8"/>
                </a:cubicBezTo>
                <a:cubicBezTo>
                  <a:pt x="113" y="8"/>
                  <a:pt x="107" y="10"/>
                  <a:pt x="104" y="11"/>
                </a:cubicBezTo>
                <a:cubicBezTo>
                  <a:pt x="105" y="13"/>
                  <a:pt x="106" y="15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9" y="17"/>
                  <a:pt x="114" y="16"/>
                  <a:pt x="119" y="16"/>
                </a:cubicBezTo>
                <a:cubicBezTo>
                  <a:pt x="122" y="16"/>
                  <a:pt x="125" y="17"/>
                  <a:pt x="127" y="18"/>
                </a:cubicBezTo>
                <a:cubicBezTo>
                  <a:pt x="129" y="19"/>
                  <a:pt x="133" y="22"/>
                  <a:pt x="137" y="30"/>
                </a:cubicBezTo>
                <a:cubicBezTo>
                  <a:pt x="142" y="41"/>
                  <a:pt x="140" y="51"/>
                  <a:pt x="137" y="55"/>
                </a:cubicBezTo>
                <a:cubicBezTo>
                  <a:pt x="135" y="57"/>
                  <a:pt x="135" y="60"/>
                  <a:pt x="135" y="62"/>
                </a:cubicBezTo>
                <a:cubicBezTo>
                  <a:pt x="137" y="69"/>
                  <a:pt x="136" y="71"/>
                  <a:pt x="136" y="72"/>
                </a:cubicBezTo>
                <a:cubicBezTo>
                  <a:pt x="136" y="72"/>
                  <a:pt x="135" y="72"/>
                  <a:pt x="135" y="73"/>
                </a:cubicBezTo>
                <a:cubicBezTo>
                  <a:pt x="135" y="73"/>
                  <a:pt x="134" y="74"/>
                  <a:pt x="134" y="74"/>
                </a:cubicBezTo>
                <a:cubicBezTo>
                  <a:pt x="131" y="78"/>
                  <a:pt x="124" y="85"/>
                  <a:pt x="124" y="98"/>
                </a:cubicBezTo>
                <a:cubicBezTo>
                  <a:pt x="124" y="115"/>
                  <a:pt x="137" y="123"/>
                  <a:pt x="145" y="125"/>
                </a:cubicBezTo>
                <a:cubicBezTo>
                  <a:pt x="155" y="128"/>
                  <a:pt x="166" y="133"/>
                  <a:pt x="168" y="144"/>
                </a:cubicBezTo>
                <a:cubicBezTo>
                  <a:pt x="142" y="144"/>
                  <a:pt x="142" y="144"/>
                  <a:pt x="142" y="144"/>
                </a:cubicBezTo>
                <a:cubicBezTo>
                  <a:pt x="143" y="146"/>
                  <a:pt x="144" y="149"/>
                  <a:pt x="144" y="152"/>
                </a:cubicBezTo>
                <a:cubicBezTo>
                  <a:pt x="172" y="152"/>
                  <a:pt x="172" y="152"/>
                  <a:pt x="172" y="152"/>
                </a:cubicBezTo>
                <a:cubicBezTo>
                  <a:pt x="176" y="152"/>
                  <a:pt x="176" y="148"/>
                  <a:pt x="176" y="148"/>
                </a:cubicBezTo>
                <a:cubicBezTo>
                  <a:pt x="176" y="127"/>
                  <a:pt x="156" y="120"/>
                  <a:pt x="147" y="117"/>
                </a:cubicBezTo>
                <a:close/>
                <a:moveTo>
                  <a:pt x="104" y="121"/>
                </a:moveTo>
                <a:cubicBezTo>
                  <a:pt x="104" y="121"/>
                  <a:pt x="88" y="117"/>
                  <a:pt x="88" y="101"/>
                </a:cubicBezTo>
                <a:cubicBezTo>
                  <a:pt x="88" y="86"/>
                  <a:pt x="95" y="81"/>
                  <a:pt x="97" y="77"/>
                </a:cubicBezTo>
                <a:cubicBezTo>
                  <a:pt x="97" y="77"/>
                  <a:pt x="102" y="73"/>
                  <a:pt x="99" y="58"/>
                </a:cubicBezTo>
                <a:cubicBezTo>
                  <a:pt x="105" y="50"/>
                  <a:pt x="106" y="36"/>
                  <a:pt x="100" y="21"/>
                </a:cubicBezTo>
                <a:cubicBezTo>
                  <a:pt x="95" y="11"/>
                  <a:pt x="92" y="6"/>
                  <a:pt x="86" y="3"/>
                </a:cubicBezTo>
                <a:cubicBezTo>
                  <a:pt x="82" y="1"/>
                  <a:pt x="78" y="0"/>
                  <a:pt x="74" y="0"/>
                </a:cubicBezTo>
                <a:cubicBezTo>
                  <a:pt x="65" y="0"/>
                  <a:pt x="58" y="3"/>
                  <a:pt x="55" y="5"/>
                </a:cubicBezTo>
                <a:cubicBezTo>
                  <a:pt x="45" y="9"/>
                  <a:pt x="39" y="12"/>
                  <a:pt x="34" y="26"/>
                </a:cubicBezTo>
                <a:cubicBezTo>
                  <a:pt x="29" y="38"/>
                  <a:pt x="35" y="51"/>
                  <a:pt x="37" y="57"/>
                </a:cubicBezTo>
                <a:cubicBezTo>
                  <a:pt x="34" y="72"/>
                  <a:pt x="39" y="77"/>
                  <a:pt x="39" y="77"/>
                </a:cubicBezTo>
                <a:cubicBezTo>
                  <a:pt x="41" y="81"/>
                  <a:pt x="48" y="86"/>
                  <a:pt x="48" y="101"/>
                </a:cubicBezTo>
                <a:cubicBezTo>
                  <a:pt x="48" y="117"/>
                  <a:pt x="32" y="121"/>
                  <a:pt x="32" y="121"/>
                </a:cubicBezTo>
                <a:cubicBezTo>
                  <a:pt x="22" y="125"/>
                  <a:pt x="0" y="132"/>
                  <a:pt x="0" y="156"/>
                </a:cubicBezTo>
                <a:cubicBezTo>
                  <a:pt x="0" y="156"/>
                  <a:pt x="0" y="160"/>
                  <a:pt x="4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6" y="160"/>
                  <a:pt x="136" y="156"/>
                  <a:pt x="136" y="156"/>
                </a:cubicBezTo>
                <a:cubicBezTo>
                  <a:pt x="136" y="132"/>
                  <a:pt x="114" y="125"/>
                  <a:pt x="104" y="121"/>
                </a:cubicBezTo>
                <a:close/>
                <a:moveTo>
                  <a:pt x="8" y="152"/>
                </a:moveTo>
                <a:cubicBezTo>
                  <a:pt x="10" y="138"/>
                  <a:pt x="22" y="133"/>
                  <a:pt x="34" y="129"/>
                </a:cubicBezTo>
                <a:cubicBezTo>
                  <a:pt x="42" y="127"/>
                  <a:pt x="56" y="118"/>
                  <a:pt x="56" y="101"/>
                </a:cubicBezTo>
                <a:cubicBezTo>
                  <a:pt x="56" y="85"/>
                  <a:pt x="50" y="78"/>
                  <a:pt x="46" y="74"/>
                </a:cubicBezTo>
                <a:cubicBezTo>
                  <a:pt x="46" y="73"/>
                  <a:pt x="46" y="73"/>
                  <a:pt x="45" y="72"/>
                </a:cubicBezTo>
                <a:cubicBezTo>
                  <a:pt x="45" y="72"/>
                  <a:pt x="45" y="72"/>
                  <a:pt x="45" y="72"/>
                </a:cubicBezTo>
                <a:cubicBezTo>
                  <a:pt x="45" y="72"/>
                  <a:pt x="43" y="68"/>
                  <a:pt x="45" y="59"/>
                </a:cubicBezTo>
                <a:cubicBezTo>
                  <a:pt x="46" y="58"/>
                  <a:pt x="45" y="56"/>
                  <a:pt x="45" y="54"/>
                </a:cubicBezTo>
                <a:cubicBezTo>
                  <a:pt x="43" y="50"/>
                  <a:pt x="38" y="38"/>
                  <a:pt x="41" y="30"/>
                </a:cubicBezTo>
                <a:cubicBezTo>
                  <a:pt x="46" y="18"/>
                  <a:pt x="50" y="16"/>
                  <a:pt x="58" y="12"/>
                </a:cubicBezTo>
                <a:cubicBezTo>
                  <a:pt x="58" y="12"/>
                  <a:pt x="58" y="12"/>
                  <a:pt x="59" y="12"/>
                </a:cubicBezTo>
                <a:cubicBezTo>
                  <a:pt x="61" y="10"/>
                  <a:pt x="67" y="8"/>
                  <a:pt x="74" y="8"/>
                </a:cubicBezTo>
                <a:cubicBezTo>
                  <a:pt x="77" y="8"/>
                  <a:pt x="80" y="9"/>
                  <a:pt x="83" y="10"/>
                </a:cubicBezTo>
                <a:cubicBezTo>
                  <a:pt x="85" y="12"/>
                  <a:pt x="88" y="15"/>
                  <a:pt x="92" y="24"/>
                </a:cubicBezTo>
                <a:cubicBezTo>
                  <a:pt x="98" y="37"/>
                  <a:pt x="96" y="48"/>
                  <a:pt x="92" y="53"/>
                </a:cubicBezTo>
                <a:cubicBezTo>
                  <a:pt x="91" y="55"/>
                  <a:pt x="91" y="58"/>
                  <a:pt x="91" y="60"/>
                </a:cubicBezTo>
                <a:cubicBezTo>
                  <a:pt x="93" y="68"/>
                  <a:pt x="92" y="71"/>
                  <a:pt x="91" y="72"/>
                </a:cubicBezTo>
                <a:cubicBezTo>
                  <a:pt x="91" y="72"/>
                  <a:pt x="91" y="72"/>
                  <a:pt x="91" y="72"/>
                </a:cubicBezTo>
                <a:cubicBezTo>
                  <a:pt x="90" y="73"/>
                  <a:pt x="90" y="73"/>
                  <a:pt x="90" y="74"/>
                </a:cubicBezTo>
                <a:cubicBezTo>
                  <a:pt x="86" y="78"/>
                  <a:pt x="80" y="85"/>
                  <a:pt x="80" y="101"/>
                </a:cubicBezTo>
                <a:cubicBezTo>
                  <a:pt x="80" y="118"/>
                  <a:pt x="94" y="127"/>
                  <a:pt x="102" y="129"/>
                </a:cubicBezTo>
                <a:cubicBezTo>
                  <a:pt x="113" y="133"/>
                  <a:pt x="126" y="138"/>
                  <a:pt x="128" y="152"/>
                </a:cubicBezTo>
                <a:lnTo>
                  <a:pt x="8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5" name="Freeform 552"/>
          <p:cNvSpPr>
            <a:spLocks noEditPoints="1"/>
          </p:cNvSpPr>
          <p:nvPr/>
        </p:nvSpPr>
        <p:spPr bwMode="auto">
          <a:xfrm>
            <a:off x="3460170" y="4662510"/>
            <a:ext cx="493406" cy="402519"/>
          </a:xfrm>
          <a:custGeom>
            <a:avLst/>
            <a:gdLst>
              <a:gd name="T0" fmla="*/ 34 w 176"/>
              <a:gd name="T1" fmla="*/ 86 h 144"/>
              <a:gd name="T2" fmla="*/ 28 w 176"/>
              <a:gd name="T3" fmla="*/ 65 h 144"/>
              <a:gd name="T4" fmla="*/ 28 w 176"/>
              <a:gd name="T5" fmla="*/ 58 h 144"/>
              <a:gd name="T6" fmla="*/ 25 w 176"/>
              <a:gd name="T7" fmla="*/ 38 h 144"/>
              <a:gd name="T8" fmla="*/ 35 w 176"/>
              <a:gd name="T9" fmla="*/ 26 h 144"/>
              <a:gd name="T10" fmla="*/ 49 w 176"/>
              <a:gd name="T11" fmla="*/ 25 h 144"/>
              <a:gd name="T12" fmla="*/ 52 w 176"/>
              <a:gd name="T13" fmla="*/ 18 h 144"/>
              <a:gd name="T14" fmla="*/ 30 w 176"/>
              <a:gd name="T15" fmla="*/ 19 h 144"/>
              <a:gd name="T16" fmla="*/ 20 w 176"/>
              <a:gd name="T17" fmla="*/ 56 h 144"/>
              <a:gd name="T18" fmla="*/ 26 w 176"/>
              <a:gd name="T19" fmla="*/ 86 h 144"/>
              <a:gd name="T20" fmla="*/ 0 w 176"/>
              <a:gd name="T21" fmla="*/ 124 h 144"/>
              <a:gd name="T22" fmla="*/ 22 w 176"/>
              <a:gd name="T23" fmla="*/ 128 h 144"/>
              <a:gd name="T24" fmla="*/ 8 w 176"/>
              <a:gd name="T25" fmla="*/ 120 h 144"/>
              <a:gd name="T26" fmla="*/ 159 w 176"/>
              <a:gd name="T27" fmla="*/ 100 h 144"/>
              <a:gd name="T28" fmla="*/ 155 w 176"/>
              <a:gd name="T29" fmla="*/ 70 h 144"/>
              <a:gd name="T30" fmla="*/ 159 w 176"/>
              <a:gd name="T31" fmla="*/ 35 h 144"/>
              <a:gd name="T32" fmla="*/ 132 w 176"/>
              <a:gd name="T33" fmla="*/ 16 h 144"/>
              <a:gd name="T34" fmla="*/ 126 w 176"/>
              <a:gd name="T35" fmla="*/ 25 h 144"/>
              <a:gd name="T36" fmla="*/ 132 w 176"/>
              <a:gd name="T37" fmla="*/ 24 h 144"/>
              <a:gd name="T38" fmla="*/ 142 w 176"/>
              <a:gd name="T39" fmla="*/ 27 h 144"/>
              <a:gd name="T40" fmla="*/ 149 w 176"/>
              <a:gd name="T41" fmla="*/ 53 h 144"/>
              <a:gd name="T42" fmla="*/ 149 w 176"/>
              <a:gd name="T43" fmla="*/ 65 h 144"/>
              <a:gd name="T44" fmla="*/ 148 w 176"/>
              <a:gd name="T45" fmla="*/ 66 h 144"/>
              <a:gd name="T46" fmla="*/ 157 w 176"/>
              <a:gd name="T47" fmla="*/ 108 h 144"/>
              <a:gd name="T48" fmla="*/ 150 w 176"/>
              <a:gd name="T49" fmla="*/ 120 h 144"/>
              <a:gd name="T50" fmla="*/ 172 w 176"/>
              <a:gd name="T51" fmla="*/ 128 h 144"/>
              <a:gd name="T52" fmla="*/ 159 w 176"/>
              <a:gd name="T53" fmla="*/ 100 h 144"/>
              <a:gd name="T54" fmla="*/ 106 w 176"/>
              <a:gd name="T55" fmla="*/ 90 h 144"/>
              <a:gd name="T56" fmla="*/ 115 w 176"/>
              <a:gd name="T57" fmla="*/ 52 h 144"/>
              <a:gd name="T58" fmla="*/ 104 w 176"/>
              <a:gd name="T59" fmla="*/ 3 h 144"/>
              <a:gd name="T60" fmla="*/ 76 w 176"/>
              <a:gd name="T61" fmla="*/ 4 h 144"/>
              <a:gd name="T62" fmla="*/ 61 w 176"/>
              <a:gd name="T63" fmla="*/ 52 h 144"/>
              <a:gd name="T64" fmla="*/ 70 w 176"/>
              <a:gd name="T65" fmla="*/ 90 h 144"/>
              <a:gd name="T66" fmla="*/ 28 w 176"/>
              <a:gd name="T67" fmla="*/ 140 h 144"/>
              <a:gd name="T68" fmla="*/ 144 w 176"/>
              <a:gd name="T69" fmla="*/ 144 h 144"/>
              <a:gd name="T70" fmla="*/ 120 w 176"/>
              <a:gd name="T71" fmla="*/ 109 h 144"/>
              <a:gd name="T72" fmla="*/ 58 w 176"/>
              <a:gd name="T73" fmla="*/ 117 h 144"/>
              <a:gd name="T74" fmla="*/ 78 w 176"/>
              <a:gd name="T75" fmla="*/ 90 h 144"/>
              <a:gd name="T76" fmla="*/ 69 w 176"/>
              <a:gd name="T77" fmla="*/ 65 h 144"/>
              <a:gd name="T78" fmla="*/ 68 w 176"/>
              <a:gd name="T79" fmla="*/ 48 h 144"/>
              <a:gd name="T80" fmla="*/ 79 w 176"/>
              <a:gd name="T81" fmla="*/ 12 h 144"/>
              <a:gd name="T82" fmla="*/ 93 w 176"/>
              <a:gd name="T83" fmla="*/ 8 h 144"/>
              <a:gd name="T84" fmla="*/ 108 w 176"/>
              <a:gd name="T85" fmla="*/ 22 h 144"/>
              <a:gd name="T86" fmla="*/ 107 w 176"/>
              <a:gd name="T87" fmla="*/ 54 h 144"/>
              <a:gd name="T88" fmla="*/ 106 w 176"/>
              <a:gd name="T89" fmla="*/ 66 h 144"/>
              <a:gd name="T90" fmla="*/ 118 w 176"/>
              <a:gd name="T91" fmla="*/ 117 h 144"/>
              <a:gd name="T92" fmla="*/ 140 w 176"/>
              <a:gd name="T93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6" h="144">
                <a:moveTo>
                  <a:pt x="19" y="108"/>
                </a:moveTo>
                <a:cubicBezTo>
                  <a:pt x="25" y="106"/>
                  <a:pt x="34" y="100"/>
                  <a:pt x="34" y="86"/>
                </a:cubicBezTo>
                <a:cubicBezTo>
                  <a:pt x="34" y="74"/>
                  <a:pt x="30" y="69"/>
                  <a:pt x="28" y="66"/>
                </a:cubicBezTo>
                <a:cubicBezTo>
                  <a:pt x="28" y="65"/>
                  <a:pt x="28" y="65"/>
                  <a:pt x="28" y="65"/>
                </a:cubicBezTo>
                <a:cubicBezTo>
                  <a:pt x="27" y="65"/>
                  <a:pt x="27" y="65"/>
                  <a:pt x="27" y="65"/>
                </a:cubicBezTo>
                <a:cubicBezTo>
                  <a:pt x="27" y="65"/>
                  <a:pt x="27" y="63"/>
                  <a:pt x="28" y="58"/>
                </a:cubicBezTo>
                <a:cubicBezTo>
                  <a:pt x="28" y="56"/>
                  <a:pt x="28" y="54"/>
                  <a:pt x="27" y="53"/>
                </a:cubicBezTo>
                <a:cubicBezTo>
                  <a:pt x="26" y="49"/>
                  <a:pt x="23" y="43"/>
                  <a:pt x="25" y="38"/>
                </a:cubicBezTo>
                <a:cubicBezTo>
                  <a:pt x="28" y="29"/>
                  <a:pt x="30" y="28"/>
                  <a:pt x="34" y="27"/>
                </a:cubicBezTo>
                <a:cubicBezTo>
                  <a:pt x="34" y="27"/>
                  <a:pt x="34" y="26"/>
                  <a:pt x="35" y="26"/>
                </a:cubicBezTo>
                <a:cubicBezTo>
                  <a:pt x="36" y="25"/>
                  <a:pt x="40" y="24"/>
                  <a:pt x="44" y="24"/>
                </a:cubicBezTo>
                <a:cubicBezTo>
                  <a:pt x="46" y="24"/>
                  <a:pt x="48" y="24"/>
                  <a:pt x="49" y="25"/>
                </a:cubicBezTo>
                <a:cubicBezTo>
                  <a:pt x="49" y="24"/>
                  <a:pt x="50" y="22"/>
                  <a:pt x="50" y="21"/>
                </a:cubicBezTo>
                <a:cubicBezTo>
                  <a:pt x="51" y="20"/>
                  <a:pt x="51" y="19"/>
                  <a:pt x="52" y="18"/>
                </a:cubicBezTo>
                <a:cubicBezTo>
                  <a:pt x="49" y="16"/>
                  <a:pt x="47" y="16"/>
                  <a:pt x="44" y="16"/>
                </a:cubicBezTo>
                <a:cubicBezTo>
                  <a:pt x="38" y="16"/>
                  <a:pt x="33" y="18"/>
                  <a:pt x="30" y="19"/>
                </a:cubicBezTo>
                <a:cubicBezTo>
                  <a:pt x="24" y="22"/>
                  <a:pt x="21" y="25"/>
                  <a:pt x="17" y="35"/>
                </a:cubicBezTo>
                <a:cubicBezTo>
                  <a:pt x="14" y="43"/>
                  <a:pt x="18" y="52"/>
                  <a:pt x="20" y="56"/>
                </a:cubicBezTo>
                <a:cubicBezTo>
                  <a:pt x="18" y="66"/>
                  <a:pt x="21" y="70"/>
                  <a:pt x="21" y="70"/>
                </a:cubicBezTo>
                <a:cubicBezTo>
                  <a:pt x="23" y="73"/>
                  <a:pt x="26" y="76"/>
                  <a:pt x="26" y="86"/>
                </a:cubicBezTo>
                <a:cubicBezTo>
                  <a:pt x="26" y="98"/>
                  <a:pt x="17" y="100"/>
                  <a:pt x="17" y="100"/>
                </a:cubicBezTo>
                <a:cubicBezTo>
                  <a:pt x="10" y="103"/>
                  <a:pt x="0" y="108"/>
                  <a:pt x="0" y="124"/>
                </a:cubicBezTo>
                <a:cubicBezTo>
                  <a:pt x="0" y="124"/>
                  <a:pt x="0" y="128"/>
                  <a:pt x="4" y="128"/>
                </a:cubicBezTo>
                <a:cubicBezTo>
                  <a:pt x="22" y="128"/>
                  <a:pt x="22" y="128"/>
                  <a:pt x="22" y="128"/>
                </a:cubicBezTo>
                <a:cubicBezTo>
                  <a:pt x="23" y="125"/>
                  <a:pt x="24" y="122"/>
                  <a:pt x="26" y="120"/>
                </a:cubicBezTo>
                <a:cubicBezTo>
                  <a:pt x="8" y="120"/>
                  <a:pt x="8" y="120"/>
                  <a:pt x="8" y="120"/>
                </a:cubicBezTo>
                <a:cubicBezTo>
                  <a:pt x="9" y="112"/>
                  <a:pt x="14" y="110"/>
                  <a:pt x="19" y="108"/>
                </a:cubicBezTo>
                <a:close/>
                <a:moveTo>
                  <a:pt x="159" y="100"/>
                </a:moveTo>
                <a:cubicBezTo>
                  <a:pt x="159" y="100"/>
                  <a:pt x="150" y="98"/>
                  <a:pt x="150" y="86"/>
                </a:cubicBezTo>
                <a:cubicBezTo>
                  <a:pt x="150" y="76"/>
                  <a:pt x="153" y="73"/>
                  <a:pt x="155" y="70"/>
                </a:cubicBezTo>
                <a:cubicBezTo>
                  <a:pt x="155" y="70"/>
                  <a:pt x="158" y="66"/>
                  <a:pt x="156" y="56"/>
                </a:cubicBezTo>
                <a:cubicBezTo>
                  <a:pt x="158" y="52"/>
                  <a:pt x="162" y="43"/>
                  <a:pt x="159" y="35"/>
                </a:cubicBezTo>
                <a:cubicBezTo>
                  <a:pt x="155" y="25"/>
                  <a:pt x="152" y="22"/>
                  <a:pt x="146" y="19"/>
                </a:cubicBezTo>
                <a:cubicBezTo>
                  <a:pt x="143" y="18"/>
                  <a:pt x="138" y="16"/>
                  <a:pt x="132" y="16"/>
                </a:cubicBezTo>
                <a:cubicBezTo>
                  <a:pt x="129" y="16"/>
                  <a:pt x="127" y="16"/>
                  <a:pt x="124" y="18"/>
                </a:cubicBezTo>
                <a:cubicBezTo>
                  <a:pt x="125" y="20"/>
                  <a:pt x="126" y="23"/>
                  <a:pt x="126" y="25"/>
                </a:cubicBezTo>
                <a:cubicBezTo>
                  <a:pt x="127" y="25"/>
                  <a:pt x="127" y="25"/>
                  <a:pt x="127" y="25"/>
                </a:cubicBezTo>
                <a:cubicBezTo>
                  <a:pt x="128" y="24"/>
                  <a:pt x="130" y="24"/>
                  <a:pt x="132" y="24"/>
                </a:cubicBezTo>
                <a:cubicBezTo>
                  <a:pt x="136" y="24"/>
                  <a:pt x="140" y="25"/>
                  <a:pt x="141" y="26"/>
                </a:cubicBezTo>
                <a:cubicBezTo>
                  <a:pt x="142" y="26"/>
                  <a:pt x="142" y="27"/>
                  <a:pt x="142" y="27"/>
                </a:cubicBezTo>
                <a:cubicBezTo>
                  <a:pt x="146" y="28"/>
                  <a:pt x="148" y="29"/>
                  <a:pt x="151" y="38"/>
                </a:cubicBezTo>
                <a:cubicBezTo>
                  <a:pt x="153" y="43"/>
                  <a:pt x="150" y="49"/>
                  <a:pt x="149" y="53"/>
                </a:cubicBezTo>
                <a:cubicBezTo>
                  <a:pt x="148" y="54"/>
                  <a:pt x="148" y="56"/>
                  <a:pt x="148" y="58"/>
                </a:cubicBezTo>
                <a:cubicBezTo>
                  <a:pt x="149" y="63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8" y="66"/>
                  <a:pt x="148" y="66"/>
                  <a:pt x="148" y="66"/>
                </a:cubicBezTo>
                <a:cubicBezTo>
                  <a:pt x="146" y="69"/>
                  <a:pt x="142" y="74"/>
                  <a:pt x="142" y="86"/>
                </a:cubicBezTo>
                <a:cubicBezTo>
                  <a:pt x="142" y="100"/>
                  <a:pt x="151" y="106"/>
                  <a:pt x="157" y="108"/>
                </a:cubicBezTo>
                <a:cubicBezTo>
                  <a:pt x="162" y="110"/>
                  <a:pt x="167" y="112"/>
                  <a:pt x="168" y="120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52" y="122"/>
                  <a:pt x="153" y="125"/>
                  <a:pt x="154" y="128"/>
                </a:cubicBezTo>
                <a:cubicBezTo>
                  <a:pt x="172" y="128"/>
                  <a:pt x="172" y="128"/>
                  <a:pt x="172" y="128"/>
                </a:cubicBezTo>
                <a:cubicBezTo>
                  <a:pt x="176" y="128"/>
                  <a:pt x="176" y="124"/>
                  <a:pt x="176" y="124"/>
                </a:cubicBezTo>
                <a:cubicBezTo>
                  <a:pt x="176" y="108"/>
                  <a:pt x="166" y="103"/>
                  <a:pt x="159" y="100"/>
                </a:cubicBezTo>
                <a:close/>
                <a:moveTo>
                  <a:pt x="120" y="109"/>
                </a:moveTo>
                <a:cubicBezTo>
                  <a:pt x="120" y="109"/>
                  <a:pt x="106" y="105"/>
                  <a:pt x="106" y="90"/>
                </a:cubicBezTo>
                <a:cubicBezTo>
                  <a:pt x="106" y="77"/>
                  <a:pt x="111" y="73"/>
                  <a:pt x="114" y="69"/>
                </a:cubicBezTo>
                <a:cubicBezTo>
                  <a:pt x="114" y="69"/>
                  <a:pt x="118" y="65"/>
                  <a:pt x="115" y="52"/>
                </a:cubicBezTo>
                <a:cubicBezTo>
                  <a:pt x="120" y="45"/>
                  <a:pt x="122" y="33"/>
                  <a:pt x="116" y="19"/>
                </a:cubicBezTo>
                <a:cubicBezTo>
                  <a:pt x="112" y="10"/>
                  <a:pt x="109" y="5"/>
                  <a:pt x="104" y="3"/>
                </a:cubicBezTo>
                <a:cubicBezTo>
                  <a:pt x="101" y="1"/>
                  <a:pt x="97" y="0"/>
                  <a:pt x="93" y="0"/>
                </a:cubicBezTo>
                <a:cubicBezTo>
                  <a:pt x="86" y="0"/>
                  <a:pt x="79" y="3"/>
                  <a:pt x="76" y="4"/>
                </a:cubicBezTo>
                <a:cubicBezTo>
                  <a:pt x="68" y="8"/>
                  <a:pt x="63" y="11"/>
                  <a:pt x="58" y="24"/>
                </a:cubicBezTo>
                <a:cubicBezTo>
                  <a:pt x="53" y="34"/>
                  <a:pt x="58" y="46"/>
                  <a:pt x="61" y="52"/>
                </a:cubicBezTo>
                <a:cubicBezTo>
                  <a:pt x="58" y="65"/>
                  <a:pt x="62" y="69"/>
                  <a:pt x="62" y="69"/>
                </a:cubicBezTo>
                <a:cubicBezTo>
                  <a:pt x="65" y="73"/>
                  <a:pt x="70" y="77"/>
                  <a:pt x="70" y="90"/>
                </a:cubicBezTo>
                <a:cubicBezTo>
                  <a:pt x="70" y="105"/>
                  <a:pt x="56" y="109"/>
                  <a:pt x="56" y="109"/>
                </a:cubicBezTo>
                <a:cubicBezTo>
                  <a:pt x="47" y="112"/>
                  <a:pt x="28" y="118"/>
                  <a:pt x="28" y="140"/>
                </a:cubicBezTo>
                <a:cubicBezTo>
                  <a:pt x="28" y="140"/>
                  <a:pt x="28" y="144"/>
                  <a:pt x="32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48" y="144"/>
                  <a:pt x="148" y="140"/>
                  <a:pt x="148" y="140"/>
                </a:cubicBezTo>
                <a:cubicBezTo>
                  <a:pt x="148" y="118"/>
                  <a:pt x="129" y="112"/>
                  <a:pt x="120" y="109"/>
                </a:cubicBezTo>
                <a:close/>
                <a:moveTo>
                  <a:pt x="36" y="136"/>
                </a:moveTo>
                <a:cubicBezTo>
                  <a:pt x="38" y="125"/>
                  <a:pt x="48" y="120"/>
                  <a:pt x="58" y="117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66" y="115"/>
                  <a:pt x="78" y="107"/>
                  <a:pt x="78" y="90"/>
                </a:cubicBezTo>
                <a:cubicBezTo>
                  <a:pt x="78" y="76"/>
                  <a:pt x="73" y="70"/>
                  <a:pt x="70" y="66"/>
                </a:cubicBezTo>
                <a:cubicBezTo>
                  <a:pt x="69" y="65"/>
                  <a:pt x="68" y="64"/>
                  <a:pt x="69" y="65"/>
                </a:cubicBezTo>
                <a:cubicBezTo>
                  <a:pt x="68" y="64"/>
                  <a:pt x="67" y="61"/>
                  <a:pt x="69" y="54"/>
                </a:cubicBezTo>
                <a:cubicBezTo>
                  <a:pt x="70" y="50"/>
                  <a:pt x="68" y="48"/>
                  <a:pt x="68" y="48"/>
                </a:cubicBezTo>
                <a:cubicBezTo>
                  <a:pt x="66" y="43"/>
                  <a:pt x="62" y="34"/>
                  <a:pt x="65" y="27"/>
                </a:cubicBezTo>
                <a:cubicBezTo>
                  <a:pt x="69" y="17"/>
                  <a:pt x="73" y="15"/>
                  <a:pt x="79" y="12"/>
                </a:cubicBezTo>
                <a:cubicBezTo>
                  <a:pt x="80" y="11"/>
                  <a:pt x="80" y="11"/>
                  <a:pt x="80" y="11"/>
                </a:cubicBezTo>
                <a:cubicBezTo>
                  <a:pt x="82" y="10"/>
                  <a:pt x="87" y="8"/>
                  <a:pt x="93" y="8"/>
                </a:cubicBezTo>
                <a:cubicBezTo>
                  <a:pt x="96" y="8"/>
                  <a:pt x="98" y="9"/>
                  <a:pt x="100" y="10"/>
                </a:cubicBezTo>
                <a:cubicBezTo>
                  <a:pt x="103" y="11"/>
                  <a:pt x="105" y="14"/>
                  <a:pt x="108" y="22"/>
                </a:cubicBezTo>
                <a:cubicBezTo>
                  <a:pt x="115" y="36"/>
                  <a:pt x="111" y="45"/>
                  <a:pt x="109" y="47"/>
                </a:cubicBezTo>
                <a:cubicBezTo>
                  <a:pt x="107" y="49"/>
                  <a:pt x="107" y="52"/>
                  <a:pt x="107" y="54"/>
                </a:cubicBezTo>
                <a:cubicBezTo>
                  <a:pt x="109" y="61"/>
                  <a:pt x="108" y="64"/>
                  <a:pt x="108" y="64"/>
                </a:cubicBezTo>
                <a:cubicBezTo>
                  <a:pt x="108" y="64"/>
                  <a:pt x="107" y="65"/>
                  <a:pt x="106" y="66"/>
                </a:cubicBezTo>
                <a:cubicBezTo>
                  <a:pt x="103" y="70"/>
                  <a:pt x="98" y="76"/>
                  <a:pt x="98" y="90"/>
                </a:cubicBezTo>
                <a:cubicBezTo>
                  <a:pt x="98" y="107"/>
                  <a:pt x="110" y="115"/>
                  <a:pt x="118" y="117"/>
                </a:cubicBezTo>
                <a:cubicBezTo>
                  <a:pt x="118" y="117"/>
                  <a:pt x="118" y="117"/>
                  <a:pt x="118" y="117"/>
                </a:cubicBezTo>
                <a:cubicBezTo>
                  <a:pt x="128" y="120"/>
                  <a:pt x="138" y="125"/>
                  <a:pt x="140" y="136"/>
                </a:cubicBezTo>
                <a:lnTo>
                  <a:pt x="36" y="1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6" name="Freeform 553"/>
          <p:cNvSpPr>
            <a:spLocks noEditPoints="1"/>
          </p:cNvSpPr>
          <p:nvPr/>
        </p:nvSpPr>
        <p:spPr bwMode="auto">
          <a:xfrm>
            <a:off x="4408034" y="4610573"/>
            <a:ext cx="519374" cy="506394"/>
          </a:xfrm>
          <a:custGeom>
            <a:avLst/>
            <a:gdLst>
              <a:gd name="T0" fmla="*/ 170 w 179"/>
              <a:gd name="T1" fmla="*/ 35 h 176"/>
              <a:gd name="T2" fmla="*/ 166 w 179"/>
              <a:gd name="T3" fmla="*/ 38 h 176"/>
              <a:gd name="T4" fmla="*/ 166 w 179"/>
              <a:gd name="T5" fmla="*/ 38 h 176"/>
              <a:gd name="T6" fmla="*/ 146 w 179"/>
              <a:gd name="T7" fmla="*/ 58 h 176"/>
              <a:gd name="T8" fmla="*/ 146 w 179"/>
              <a:gd name="T9" fmla="*/ 58 h 176"/>
              <a:gd name="T10" fmla="*/ 132 w 179"/>
              <a:gd name="T11" fmla="*/ 64 h 176"/>
              <a:gd name="T12" fmla="*/ 112 w 179"/>
              <a:gd name="T13" fmla="*/ 44 h 176"/>
              <a:gd name="T14" fmla="*/ 118 w 179"/>
              <a:gd name="T15" fmla="*/ 30 h 176"/>
              <a:gd name="T16" fmla="*/ 112 w 179"/>
              <a:gd name="T17" fmla="*/ 24 h 176"/>
              <a:gd name="T18" fmla="*/ 104 w 179"/>
              <a:gd name="T19" fmla="*/ 44 h 176"/>
              <a:gd name="T20" fmla="*/ 132 w 179"/>
              <a:gd name="T21" fmla="*/ 72 h 176"/>
              <a:gd name="T22" fmla="*/ 152 w 179"/>
              <a:gd name="T23" fmla="*/ 64 h 176"/>
              <a:gd name="T24" fmla="*/ 152 w 179"/>
              <a:gd name="T25" fmla="*/ 64 h 176"/>
              <a:gd name="T26" fmla="*/ 167 w 179"/>
              <a:gd name="T27" fmla="*/ 49 h 176"/>
              <a:gd name="T28" fmla="*/ 162 w 179"/>
              <a:gd name="T29" fmla="*/ 77 h 176"/>
              <a:gd name="T30" fmla="*/ 140 w 179"/>
              <a:gd name="T31" fmla="*/ 99 h 176"/>
              <a:gd name="T32" fmla="*/ 129 w 179"/>
              <a:gd name="T33" fmla="*/ 104 h 176"/>
              <a:gd name="T34" fmla="*/ 102 w 179"/>
              <a:gd name="T35" fmla="*/ 95 h 176"/>
              <a:gd name="T36" fmla="*/ 102 w 179"/>
              <a:gd name="T37" fmla="*/ 95 h 176"/>
              <a:gd name="T38" fmla="*/ 100 w 179"/>
              <a:gd name="T39" fmla="*/ 94 h 176"/>
              <a:gd name="T40" fmla="*/ 97 w 179"/>
              <a:gd name="T41" fmla="*/ 96 h 176"/>
              <a:gd name="T42" fmla="*/ 96 w 179"/>
              <a:gd name="T43" fmla="*/ 96 h 176"/>
              <a:gd name="T44" fmla="*/ 35 w 179"/>
              <a:gd name="T45" fmla="*/ 163 h 176"/>
              <a:gd name="T46" fmla="*/ 24 w 179"/>
              <a:gd name="T47" fmla="*/ 168 h 176"/>
              <a:gd name="T48" fmla="*/ 8 w 179"/>
              <a:gd name="T49" fmla="*/ 152 h 176"/>
              <a:gd name="T50" fmla="*/ 13 w 179"/>
              <a:gd name="T51" fmla="*/ 141 h 176"/>
              <a:gd name="T52" fmla="*/ 80 w 179"/>
              <a:gd name="T53" fmla="*/ 80 h 176"/>
              <a:gd name="T54" fmla="*/ 80 w 179"/>
              <a:gd name="T55" fmla="*/ 80 h 176"/>
              <a:gd name="T56" fmla="*/ 82 w 179"/>
              <a:gd name="T57" fmla="*/ 76 h 176"/>
              <a:gd name="T58" fmla="*/ 81 w 179"/>
              <a:gd name="T59" fmla="*/ 74 h 176"/>
              <a:gd name="T60" fmla="*/ 81 w 179"/>
              <a:gd name="T61" fmla="*/ 74 h 176"/>
              <a:gd name="T62" fmla="*/ 79 w 179"/>
              <a:gd name="T63" fmla="*/ 37 h 176"/>
              <a:gd name="T64" fmla="*/ 100 w 179"/>
              <a:gd name="T65" fmla="*/ 15 h 176"/>
              <a:gd name="T66" fmla="*/ 118 w 179"/>
              <a:gd name="T67" fmla="*/ 8 h 176"/>
              <a:gd name="T68" fmla="*/ 118 w 179"/>
              <a:gd name="T69" fmla="*/ 8 h 176"/>
              <a:gd name="T70" fmla="*/ 127 w 179"/>
              <a:gd name="T71" fmla="*/ 9 h 176"/>
              <a:gd name="T72" fmla="*/ 112 w 179"/>
              <a:gd name="T73" fmla="*/ 24 h 176"/>
              <a:gd name="T74" fmla="*/ 118 w 179"/>
              <a:gd name="T75" fmla="*/ 30 h 176"/>
              <a:gd name="T76" fmla="*/ 138 w 179"/>
              <a:gd name="T77" fmla="*/ 10 h 176"/>
              <a:gd name="T78" fmla="*/ 138 w 179"/>
              <a:gd name="T79" fmla="*/ 10 h 176"/>
              <a:gd name="T80" fmla="*/ 141 w 179"/>
              <a:gd name="T81" fmla="*/ 6 h 176"/>
              <a:gd name="T82" fmla="*/ 118 w 179"/>
              <a:gd name="T83" fmla="*/ 0 h 176"/>
              <a:gd name="T84" fmla="*/ 118 w 179"/>
              <a:gd name="T85" fmla="*/ 0 h 176"/>
              <a:gd name="T86" fmla="*/ 95 w 179"/>
              <a:gd name="T87" fmla="*/ 9 h 176"/>
              <a:gd name="T88" fmla="*/ 73 w 179"/>
              <a:gd name="T89" fmla="*/ 31 h 176"/>
              <a:gd name="T90" fmla="*/ 73 w 179"/>
              <a:gd name="T91" fmla="*/ 76 h 176"/>
              <a:gd name="T92" fmla="*/ 7 w 179"/>
              <a:gd name="T93" fmla="*/ 135 h 176"/>
              <a:gd name="T94" fmla="*/ 0 w 179"/>
              <a:gd name="T95" fmla="*/ 152 h 176"/>
              <a:gd name="T96" fmla="*/ 24 w 179"/>
              <a:gd name="T97" fmla="*/ 176 h 176"/>
              <a:gd name="T98" fmla="*/ 41 w 179"/>
              <a:gd name="T99" fmla="*/ 169 h 176"/>
              <a:gd name="T100" fmla="*/ 101 w 179"/>
              <a:gd name="T101" fmla="*/ 103 h 176"/>
              <a:gd name="T102" fmla="*/ 129 w 179"/>
              <a:gd name="T103" fmla="*/ 112 h 176"/>
              <a:gd name="T104" fmla="*/ 146 w 179"/>
              <a:gd name="T105" fmla="*/ 105 h 176"/>
              <a:gd name="T106" fmla="*/ 167 w 179"/>
              <a:gd name="T107" fmla="*/ 83 h 176"/>
              <a:gd name="T108" fmla="*/ 170 w 179"/>
              <a:gd name="T109" fmla="*/ 35 h 176"/>
              <a:gd name="T110" fmla="*/ 21 w 179"/>
              <a:gd name="T111" fmla="*/ 149 h 176"/>
              <a:gd name="T112" fmla="*/ 20 w 179"/>
              <a:gd name="T113" fmla="*/ 152 h 176"/>
              <a:gd name="T114" fmla="*/ 24 w 179"/>
              <a:gd name="T115" fmla="*/ 156 h 176"/>
              <a:gd name="T116" fmla="*/ 28 w 179"/>
              <a:gd name="T117" fmla="*/ 152 h 176"/>
              <a:gd name="T118" fmla="*/ 24 w 179"/>
              <a:gd name="T119" fmla="*/ 148 h 176"/>
              <a:gd name="T120" fmla="*/ 21 w 179"/>
              <a:gd name="T121" fmla="*/ 14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9" h="176">
                <a:moveTo>
                  <a:pt x="170" y="35"/>
                </a:moveTo>
                <a:cubicBezTo>
                  <a:pt x="166" y="38"/>
                  <a:pt x="166" y="38"/>
                  <a:pt x="166" y="38"/>
                </a:cubicBezTo>
                <a:cubicBezTo>
                  <a:pt x="166" y="38"/>
                  <a:pt x="166" y="38"/>
                  <a:pt x="166" y="3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2" y="62"/>
                  <a:pt x="137" y="64"/>
                  <a:pt x="132" y="64"/>
                </a:cubicBezTo>
                <a:cubicBezTo>
                  <a:pt x="121" y="64"/>
                  <a:pt x="112" y="55"/>
                  <a:pt x="112" y="44"/>
                </a:cubicBezTo>
                <a:cubicBezTo>
                  <a:pt x="112" y="38"/>
                  <a:pt x="114" y="34"/>
                  <a:pt x="118" y="30"/>
                </a:cubicBezTo>
                <a:cubicBezTo>
                  <a:pt x="112" y="24"/>
                  <a:pt x="112" y="24"/>
                  <a:pt x="112" y="24"/>
                </a:cubicBezTo>
                <a:cubicBezTo>
                  <a:pt x="107" y="29"/>
                  <a:pt x="104" y="36"/>
                  <a:pt x="104" y="44"/>
                </a:cubicBezTo>
                <a:cubicBezTo>
                  <a:pt x="104" y="59"/>
                  <a:pt x="117" y="72"/>
                  <a:pt x="132" y="72"/>
                </a:cubicBezTo>
                <a:cubicBezTo>
                  <a:pt x="140" y="72"/>
                  <a:pt x="147" y="69"/>
                  <a:pt x="152" y="64"/>
                </a:cubicBezTo>
                <a:cubicBezTo>
                  <a:pt x="152" y="64"/>
                  <a:pt x="152" y="64"/>
                  <a:pt x="152" y="64"/>
                </a:cubicBezTo>
                <a:cubicBezTo>
                  <a:pt x="167" y="49"/>
                  <a:pt x="167" y="49"/>
                  <a:pt x="167" y="49"/>
                </a:cubicBezTo>
                <a:cubicBezTo>
                  <a:pt x="170" y="60"/>
                  <a:pt x="168" y="71"/>
                  <a:pt x="162" y="77"/>
                </a:cubicBezTo>
                <a:cubicBezTo>
                  <a:pt x="140" y="99"/>
                  <a:pt x="140" y="99"/>
                  <a:pt x="140" y="99"/>
                </a:cubicBezTo>
                <a:cubicBezTo>
                  <a:pt x="137" y="102"/>
                  <a:pt x="133" y="104"/>
                  <a:pt x="129" y="104"/>
                </a:cubicBezTo>
                <a:cubicBezTo>
                  <a:pt x="129" y="104"/>
                  <a:pt x="115" y="103"/>
                  <a:pt x="102" y="95"/>
                </a:cubicBezTo>
                <a:cubicBezTo>
                  <a:pt x="102" y="95"/>
                  <a:pt x="102" y="95"/>
                  <a:pt x="102" y="95"/>
                </a:cubicBezTo>
                <a:cubicBezTo>
                  <a:pt x="101" y="94"/>
                  <a:pt x="101" y="94"/>
                  <a:pt x="100" y="94"/>
                </a:cubicBezTo>
                <a:cubicBezTo>
                  <a:pt x="98" y="94"/>
                  <a:pt x="97" y="95"/>
                  <a:pt x="97" y="96"/>
                </a:cubicBezTo>
                <a:cubicBezTo>
                  <a:pt x="96" y="96"/>
                  <a:pt x="96" y="96"/>
                  <a:pt x="96" y="96"/>
                </a:cubicBezTo>
                <a:cubicBezTo>
                  <a:pt x="35" y="163"/>
                  <a:pt x="35" y="163"/>
                  <a:pt x="35" y="163"/>
                </a:cubicBezTo>
                <a:cubicBezTo>
                  <a:pt x="32" y="166"/>
                  <a:pt x="28" y="168"/>
                  <a:pt x="24" y="168"/>
                </a:cubicBezTo>
                <a:cubicBezTo>
                  <a:pt x="15" y="168"/>
                  <a:pt x="8" y="161"/>
                  <a:pt x="8" y="152"/>
                </a:cubicBezTo>
                <a:cubicBezTo>
                  <a:pt x="8" y="148"/>
                  <a:pt x="10" y="144"/>
                  <a:pt x="13" y="141"/>
                </a:cubicBezTo>
                <a:cubicBezTo>
                  <a:pt x="80" y="80"/>
                  <a:pt x="80" y="80"/>
                  <a:pt x="80" y="80"/>
                </a:cubicBezTo>
                <a:cubicBezTo>
                  <a:pt x="80" y="80"/>
                  <a:pt x="80" y="80"/>
                  <a:pt x="80" y="80"/>
                </a:cubicBezTo>
                <a:cubicBezTo>
                  <a:pt x="81" y="79"/>
                  <a:pt x="82" y="78"/>
                  <a:pt x="82" y="76"/>
                </a:cubicBezTo>
                <a:cubicBezTo>
                  <a:pt x="82" y="76"/>
                  <a:pt x="81" y="75"/>
                  <a:pt x="81" y="74"/>
                </a:cubicBezTo>
                <a:cubicBezTo>
                  <a:pt x="81" y="74"/>
                  <a:pt x="81" y="74"/>
                  <a:pt x="81" y="74"/>
                </a:cubicBezTo>
                <a:cubicBezTo>
                  <a:pt x="69" y="59"/>
                  <a:pt x="69" y="47"/>
                  <a:pt x="79" y="37"/>
                </a:cubicBezTo>
                <a:cubicBezTo>
                  <a:pt x="100" y="15"/>
                  <a:pt x="100" y="15"/>
                  <a:pt x="100" y="15"/>
                </a:cubicBezTo>
                <a:cubicBezTo>
                  <a:pt x="106" y="9"/>
                  <a:pt x="113" y="8"/>
                  <a:pt x="118" y="8"/>
                </a:cubicBezTo>
                <a:cubicBezTo>
                  <a:pt x="118" y="8"/>
                  <a:pt x="118" y="8"/>
                  <a:pt x="118" y="8"/>
                </a:cubicBezTo>
                <a:cubicBezTo>
                  <a:pt x="121" y="8"/>
                  <a:pt x="124" y="8"/>
                  <a:pt x="127" y="9"/>
                </a:cubicBezTo>
                <a:cubicBezTo>
                  <a:pt x="112" y="24"/>
                  <a:pt x="112" y="24"/>
                  <a:pt x="112" y="24"/>
                </a:cubicBezTo>
                <a:cubicBezTo>
                  <a:pt x="118" y="30"/>
                  <a:pt x="118" y="30"/>
                  <a:pt x="118" y="3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41" y="6"/>
                  <a:pt x="141" y="6"/>
                  <a:pt x="141" y="6"/>
                </a:cubicBezTo>
                <a:cubicBezTo>
                  <a:pt x="133" y="2"/>
                  <a:pt x="125" y="0"/>
                  <a:pt x="11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09" y="0"/>
                  <a:pt x="101" y="3"/>
                  <a:pt x="95" y="9"/>
                </a:cubicBezTo>
                <a:cubicBezTo>
                  <a:pt x="73" y="31"/>
                  <a:pt x="73" y="31"/>
                  <a:pt x="73" y="31"/>
                </a:cubicBezTo>
                <a:cubicBezTo>
                  <a:pt x="59" y="46"/>
                  <a:pt x="63" y="62"/>
                  <a:pt x="73" y="76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9"/>
                  <a:pt x="0" y="145"/>
                  <a:pt x="0" y="152"/>
                </a:cubicBezTo>
                <a:cubicBezTo>
                  <a:pt x="0" y="165"/>
                  <a:pt x="11" y="176"/>
                  <a:pt x="24" y="176"/>
                </a:cubicBezTo>
                <a:cubicBezTo>
                  <a:pt x="31" y="176"/>
                  <a:pt x="37" y="173"/>
                  <a:pt x="41" y="169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14" y="111"/>
                  <a:pt x="127" y="112"/>
                  <a:pt x="129" y="112"/>
                </a:cubicBezTo>
                <a:cubicBezTo>
                  <a:pt x="135" y="112"/>
                  <a:pt x="141" y="110"/>
                  <a:pt x="146" y="105"/>
                </a:cubicBezTo>
                <a:cubicBezTo>
                  <a:pt x="167" y="83"/>
                  <a:pt x="167" y="83"/>
                  <a:pt x="167" y="83"/>
                </a:cubicBezTo>
                <a:cubicBezTo>
                  <a:pt x="178" y="72"/>
                  <a:pt x="179" y="52"/>
                  <a:pt x="170" y="35"/>
                </a:cubicBezTo>
                <a:close/>
                <a:moveTo>
                  <a:pt x="21" y="149"/>
                </a:moveTo>
                <a:cubicBezTo>
                  <a:pt x="20" y="150"/>
                  <a:pt x="20" y="151"/>
                  <a:pt x="20" y="152"/>
                </a:cubicBezTo>
                <a:cubicBezTo>
                  <a:pt x="20" y="154"/>
                  <a:pt x="22" y="156"/>
                  <a:pt x="24" y="156"/>
                </a:cubicBezTo>
                <a:cubicBezTo>
                  <a:pt x="26" y="156"/>
                  <a:pt x="28" y="154"/>
                  <a:pt x="28" y="152"/>
                </a:cubicBezTo>
                <a:cubicBezTo>
                  <a:pt x="28" y="150"/>
                  <a:pt x="26" y="148"/>
                  <a:pt x="24" y="148"/>
                </a:cubicBezTo>
                <a:cubicBezTo>
                  <a:pt x="23" y="148"/>
                  <a:pt x="22" y="148"/>
                  <a:pt x="21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7" name="Freeform 554"/>
          <p:cNvSpPr>
            <a:spLocks noEditPoints="1"/>
          </p:cNvSpPr>
          <p:nvPr/>
        </p:nvSpPr>
        <p:spPr bwMode="auto">
          <a:xfrm>
            <a:off x="5368875" y="4610573"/>
            <a:ext cx="506394" cy="506394"/>
          </a:xfrm>
          <a:custGeom>
            <a:avLst/>
            <a:gdLst>
              <a:gd name="T0" fmla="*/ 160 w 176"/>
              <a:gd name="T1" fmla="*/ 3 h 176"/>
              <a:gd name="T2" fmla="*/ 158 w 176"/>
              <a:gd name="T3" fmla="*/ 0 h 176"/>
              <a:gd name="T4" fmla="*/ 154 w 176"/>
              <a:gd name="T5" fmla="*/ 0 h 176"/>
              <a:gd name="T6" fmla="*/ 88 w 176"/>
              <a:gd name="T7" fmla="*/ 16 h 176"/>
              <a:gd name="T8" fmla="*/ 22 w 176"/>
              <a:gd name="T9" fmla="*/ 0 h 176"/>
              <a:gd name="T10" fmla="*/ 18 w 176"/>
              <a:gd name="T11" fmla="*/ 0 h 176"/>
              <a:gd name="T12" fmla="*/ 16 w 176"/>
              <a:gd name="T13" fmla="*/ 3 h 176"/>
              <a:gd name="T14" fmla="*/ 0 w 176"/>
              <a:gd name="T15" fmla="*/ 100 h 176"/>
              <a:gd name="T16" fmla="*/ 87 w 176"/>
              <a:gd name="T17" fmla="*/ 176 h 176"/>
              <a:gd name="T18" fmla="*/ 88 w 176"/>
              <a:gd name="T19" fmla="*/ 176 h 176"/>
              <a:gd name="T20" fmla="*/ 89 w 176"/>
              <a:gd name="T21" fmla="*/ 176 h 176"/>
              <a:gd name="T22" fmla="*/ 176 w 176"/>
              <a:gd name="T23" fmla="*/ 100 h 176"/>
              <a:gd name="T24" fmla="*/ 160 w 176"/>
              <a:gd name="T25" fmla="*/ 3 h 176"/>
              <a:gd name="T26" fmla="*/ 88 w 176"/>
              <a:gd name="T27" fmla="*/ 168 h 176"/>
              <a:gd name="T28" fmla="*/ 8 w 176"/>
              <a:gd name="T29" fmla="*/ 100 h 176"/>
              <a:gd name="T30" fmla="*/ 23 w 176"/>
              <a:gd name="T31" fmla="*/ 10 h 176"/>
              <a:gd name="T32" fmla="*/ 88 w 176"/>
              <a:gd name="T33" fmla="*/ 24 h 176"/>
              <a:gd name="T34" fmla="*/ 153 w 176"/>
              <a:gd name="T35" fmla="*/ 10 h 176"/>
              <a:gd name="T36" fmla="*/ 168 w 176"/>
              <a:gd name="T37" fmla="*/ 100 h 176"/>
              <a:gd name="T38" fmla="*/ 88 w 176"/>
              <a:gd name="T39" fmla="*/ 168 h 176"/>
              <a:gd name="T40" fmla="*/ 102 w 176"/>
              <a:gd name="T41" fmla="*/ 72 h 176"/>
              <a:gd name="T42" fmla="*/ 88 w 176"/>
              <a:gd name="T43" fmla="*/ 36 h 176"/>
              <a:gd name="T44" fmla="*/ 74 w 176"/>
              <a:gd name="T45" fmla="*/ 72 h 176"/>
              <a:gd name="T46" fmla="*/ 38 w 176"/>
              <a:gd name="T47" fmla="*/ 72 h 176"/>
              <a:gd name="T48" fmla="*/ 67 w 176"/>
              <a:gd name="T49" fmla="*/ 95 h 176"/>
              <a:gd name="T50" fmla="*/ 54 w 176"/>
              <a:gd name="T51" fmla="*/ 136 h 176"/>
              <a:gd name="T52" fmla="*/ 88 w 176"/>
              <a:gd name="T53" fmla="*/ 111 h 176"/>
              <a:gd name="T54" fmla="*/ 122 w 176"/>
              <a:gd name="T55" fmla="*/ 136 h 176"/>
              <a:gd name="T56" fmla="*/ 108 w 176"/>
              <a:gd name="T57" fmla="*/ 95 h 176"/>
              <a:gd name="T58" fmla="*/ 138 w 176"/>
              <a:gd name="T59" fmla="*/ 72 h 176"/>
              <a:gd name="T60" fmla="*/ 102 w 176"/>
              <a:gd name="T61" fmla="*/ 72 h 176"/>
              <a:gd name="T62" fmla="*/ 101 w 176"/>
              <a:gd name="T63" fmla="*/ 97 h 176"/>
              <a:gd name="T64" fmla="*/ 106 w 176"/>
              <a:gd name="T65" fmla="*/ 114 h 176"/>
              <a:gd name="T66" fmla="*/ 93 w 176"/>
              <a:gd name="T67" fmla="*/ 104 h 176"/>
              <a:gd name="T68" fmla="*/ 88 w 176"/>
              <a:gd name="T69" fmla="*/ 101 h 176"/>
              <a:gd name="T70" fmla="*/ 83 w 176"/>
              <a:gd name="T71" fmla="*/ 104 h 176"/>
              <a:gd name="T72" fmla="*/ 69 w 176"/>
              <a:gd name="T73" fmla="*/ 114 h 176"/>
              <a:gd name="T74" fmla="*/ 75 w 176"/>
              <a:gd name="T75" fmla="*/ 97 h 176"/>
              <a:gd name="T76" fmla="*/ 77 w 176"/>
              <a:gd name="T77" fmla="*/ 92 h 176"/>
              <a:gd name="T78" fmla="*/ 72 w 176"/>
              <a:gd name="T79" fmla="*/ 89 h 176"/>
              <a:gd name="T80" fmla="*/ 61 w 176"/>
              <a:gd name="T81" fmla="*/ 80 h 176"/>
              <a:gd name="T82" fmla="*/ 80 w 176"/>
              <a:gd name="T83" fmla="*/ 80 h 176"/>
              <a:gd name="T84" fmla="*/ 82 w 176"/>
              <a:gd name="T85" fmla="*/ 75 h 176"/>
              <a:gd name="T86" fmla="*/ 88 w 176"/>
              <a:gd name="T87" fmla="*/ 58 h 176"/>
              <a:gd name="T88" fmla="*/ 94 w 176"/>
              <a:gd name="T89" fmla="*/ 75 h 176"/>
              <a:gd name="T90" fmla="*/ 96 w 176"/>
              <a:gd name="T91" fmla="*/ 80 h 176"/>
              <a:gd name="T92" fmla="*/ 115 w 176"/>
              <a:gd name="T93" fmla="*/ 80 h 176"/>
              <a:gd name="T94" fmla="*/ 103 w 176"/>
              <a:gd name="T95" fmla="*/ 89 h 176"/>
              <a:gd name="T96" fmla="*/ 99 w 176"/>
              <a:gd name="T97" fmla="*/ 92 h 176"/>
              <a:gd name="T98" fmla="*/ 101 w 176"/>
              <a:gd name="T99" fmla="*/ 9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6" h="176">
                <a:moveTo>
                  <a:pt x="160" y="3"/>
                </a:moveTo>
                <a:cubicBezTo>
                  <a:pt x="160" y="2"/>
                  <a:pt x="159" y="1"/>
                  <a:pt x="158" y="0"/>
                </a:cubicBezTo>
                <a:cubicBezTo>
                  <a:pt x="157" y="0"/>
                  <a:pt x="155" y="0"/>
                  <a:pt x="154" y="0"/>
                </a:cubicBezTo>
                <a:cubicBezTo>
                  <a:pt x="154" y="1"/>
                  <a:pt x="123" y="16"/>
                  <a:pt x="88" y="16"/>
                </a:cubicBezTo>
                <a:cubicBezTo>
                  <a:pt x="53" y="16"/>
                  <a:pt x="22" y="1"/>
                  <a:pt x="22" y="0"/>
                </a:cubicBezTo>
                <a:cubicBezTo>
                  <a:pt x="21" y="0"/>
                  <a:pt x="19" y="0"/>
                  <a:pt x="18" y="0"/>
                </a:cubicBezTo>
                <a:cubicBezTo>
                  <a:pt x="17" y="1"/>
                  <a:pt x="16" y="2"/>
                  <a:pt x="16" y="3"/>
                </a:cubicBezTo>
                <a:cubicBezTo>
                  <a:pt x="16" y="3"/>
                  <a:pt x="0" y="52"/>
                  <a:pt x="0" y="100"/>
                </a:cubicBezTo>
                <a:cubicBezTo>
                  <a:pt x="0" y="151"/>
                  <a:pt x="84" y="175"/>
                  <a:pt x="87" y="176"/>
                </a:cubicBezTo>
                <a:cubicBezTo>
                  <a:pt x="87" y="176"/>
                  <a:pt x="88" y="176"/>
                  <a:pt x="88" y="176"/>
                </a:cubicBezTo>
                <a:cubicBezTo>
                  <a:pt x="88" y="176"/>
                  <a:pt x="89" y="176"/>
                  <a:pt x="89" y="176"/>
                </a:cubicBezTo>
                <a:cubicBezTo>
                  <a:pt x="92" y="175"/>
                  <a:pt x="176" y="151"/>
                  <a:pt x="176" y="100"/>
                </a:cubicBezTo>
                <a:cubicBezTo>
                  <a:pt x="176" y="52"/>
                  <a:pt x="160" y="3"/>
                  <a:pt x="160" y="3"/>
                </a:cubicBezTo>
                <a:close/>
                <a:moveTo>
                  <a:pt x="88" y="168"/>
                </a:moveTo>
                <a:cubicBezTo>
                  <a:pt x="80" y="166"/>
                  <a:pt x="8" y="142"/>
                  <a:pt x="8" y="100"/>
                </a:cubicBezTo>
                <a:cubicBezTo>
                  <a:pt x="8" y="61"/>
                  <a:pt x="19" y="24"/>
                  <a:pt x="23" y="10"/>
                </a:cubicBezTo>
                <a:cubicBezTo>
                  <a:pt x="33" y="14"/>
                  <a:pt x="59" y="24"/>
                  <a:pt x="88" y="24"/>
                </a:cubicBezTo>
                <a:cubicBezTo>
                  <a:pt x="117" y="24"/>
                  <a:pt x="143" y="14"/>
                  <a:pt x="153" y="10"/>
                </a:cubicBezTo>
                <a:cubicBezTo>
                  <a:pt x="157" y="24"/>
                  <a:pt x="168" y="61"/>
                  <a:pt x="168" y="100"/>
                </a:cubicBezTo>
                <a:cubicBezTo>
                  <a:pt x="168" y="142"/>
                  <a:pt x="96" y="166"/>
                  <a:pt x="88" y="168"/>
                </a:cubicBezTo>
                <a:close/>
                <a:moveTo>
                  <a:pt x="102" y="72"/>
                </a:moveTo>
                <a:cubicBezTo>
                  <a:pt x="88" y="36"/>
                  <a:pt x="88" y="36"/>
                  <a:pt x="88" y="36"/>
                </a:cubicBezTo>
                <a:cubicBezTo>
                  <a:pt x="74" y="72"/>
                  <a:pt x="74" y="72"/>
                  <a:pt x="74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67" y="95"/>
                  <a:pt x="67" y="95"/>
                  <a:pt x="67" y="95"/>
                </a:cubicBezTo>
                <a:cubicBezTo>
                  <a:pt x="54" y="136"/>
                  <a:pt x="54" y="136"/>
                  <a:pt x="54" y="136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108" y="95"/>
                  <a:pt x="108" y="95"/>
                  <a:pt x="108" y="95"/>
                </a:cubicBezTo>
                <a:cubicBezTo>
                  <a:pt x="138" y="72"/>
                  <a:pt x="138" y="72"/>
                  <a:pt x="138" y="72"/>
                </a:cubicBezTo>
                <a:lnTo>
                  <a:pt x="102" y="72"/>
                </a:lnTo>
                <a:close/>
                <a:moveTo>
                  <a:pt x="101" y="97"/>
                </a:moveTo>
                <a:cubicBezTo>
                  <a:pt x="106" y="114"/>
                  <a:pt x="106" y="114"/>
                  <a:pt x="106" y="114"/>
                </a:cubicBezTo>
                <a:cubicBezTo>
                  <a:pt x="93" y="104"/>
                  <a:pt x="93" y="104"/>
                  <a:pt x="93" y="104"/>
                </a:cubicBezTo>
                <a:cubicBezTo>
                  <a:pt x="88" y="101"/>
                  <a:pt x="88" y="101"/>
                  <a:pt x="88" y="101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75" y="97"/>
                  <a:pt x="75" y="97"/>
                  <a:pt x="75" y="97"/>
                </a:cubicBezTo>
                <a:cubicBezTo>
                  <a:pt x="77" y="92"/>
                  <a:pt x="77" y="92"/>
                  <a:pt x="77" y="92"/>
                </a:cubicBezTo>
                <a:cubicBezTo>
                  <a:pt x="72" y="89"/>
                  <a:pt x="72" y="89"/>
                  <a:pt x="72" y="89"/>
                </a:cubicBezTo>
                <a:cubicBezTo>
                  <a:pt x="61" y="80"/>
                  <a:pt x="61" y="80"/>
                  <a:pt x="61" y="80"/>
                </a:cubicBezTo>
                <a:cubicBezTo>
                  <a:pt x="80" y="80"/>
                  <a:pt x="80" y="80"/>
                  <a:pt x="80" y="80"/>
                </a:cubicBezTo>
                <a:cubicBezTo>
                  <a:pt x="82" y="75"/>
                  <a:pt x="82" y="75"/>
                  <a:pt x="82" y="75"/>
                </a:cubicBezTo>
                <a:cubicBezTo>
                  <a:pt x="88" y="58"/>
                  <a:pt x="88" y="58"/>
                  <a:pt x="88" y="58"/>
                </a:cubicBezTo>
                <a:cubicBezTo>
                  <a:pt x="94" y="75"/>
                  <a:pt x="94" y="75"/>
                  <a:pt x="94" y="75"/>
                </a:cubicBezTo>
                <a:cubicBezTo>
                  <a:pt x="96" y="80"/>
                  <a:pt x="96" y="80"/>
                  <a:pt x="96" y="80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03" y="89"/>
                  <a:pt x="103" y="89"/>
                  <a:pt x="103" y="89"/>
                </a:cubicBezTo>
                <a:cubicBezTo>
                  <a:pt x="99" y="92"/>
                  <a:pt x="99" y="92"/>
                  <a:pt x="99" y="92"/>
                </a:cubicBezTo>
                <a:lnTo>
                  <a:pt x="101" y="9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8" name="Freeform 555"/>
          <p:cNvSpPr>
            <a:spLocks noEditPoints="1"/>
          </p:cNvSpPr>
          <p:nvPr/>
        </p:nvSpPr>
        <p:spPr bwMode="auto">
          <a:xfrm>
            <a:off x="6329718" y="4623562"/>
            <a:ext cx="493406" cy="467437"/>
          </a:xfrm>
          <a:custGeom>
            <a:avLst/>
            <a:gdLst>
              <a:gd name="T0" fmla="*/ 137 w 176"/>
              <a:gd name="T1" fmla="*/ 36 h 164"/>
              <a:gd name="T2" fmla="*/ 101 w 176"/>
              <a:gd name="T3" fmla="*/ 8 h 164"/>
              <a:gd name="T4" fmla="*/ 89 w 176"/>
              <a:gd name="T5" fmla="*/ 20 h 164"/>
              <a:gd name="T6" fmla="*/ 88 w 176"/>
              <a:gd name="T7" fmla="*/ 20 h 164"/>
              <a:gd name="T8" fmla="*/ 87 w 176"/>
              <a:gd name="T9" fmla="*/ 20 h 164"/>
              <a:gd name="T10" fmla="*/ 75 w 176"/>
              <a:gd name="T11" fmla="*/ 8 h 164"/>
              <a:gd name="T12" fmla="*/ 38 w 176"/>
              <a:gd name="T13" fmla="*/ 36 h 164"/>
              <a:gd name="T14" fmla="*/ 0 w 176"/>
              <a:gd name="T15" fmla="*/ 44 h 164"/>
              <a:gd name="T16" fmla="*/ 8 w 176"/>
              <a:gd name="T17" fmla="*/ 68 h 164"/>
              <a:gd name="T18" fmla="*/ 16 w 176"/>
              <a:gd name="T19" fmla="*/ 164 h 164"/>
              <a:gd name="T20" fmla="*/ 168 w 176"/>
              <a:gd name="T21" fmla="*/ 156 h 164"/>
              <a:gd name="T22" fmla="*/ 176 w 176"/>
              <a:gd name="T23" fmla="*/ 60 h 164"/>
              <a:gd name="T24" fmla="*/ 168 w 176"/>
              <a:gd name="T25" fmla="*/ 36 h 164"/>
              <a:gd name="T26" fmla="*/ 71 w 176"/>
              <a:gd name="T27" fmla="*/ 15 h 164"/>
              <a:gd name="T28" fmla="*/ 79 w 176"/>
              <a:gd name="T29" fmla="*/ 36 h 164"/>
              <a:gd name="T30" fmla="*/ 46 w 176"/>
              <a:gd name="T31" fmla="*/ 19 h 164"/>
              <a:gd name="T32" fmla="*/ 8 w 176"/>
              <a:gd name="T33" fmla="*/ 44 h 164"/>
              <a:gd name="T34" fmla="*/ 65 w 176"/>
              <a:gd name="T35" fmla="*/ 60 h 164"/>
              <a:gd name="T36" fmla="*/ 84 w 176"/>
              <a:gd name="T37" fmla="*/ 156 h 164"/>
              <a:gd name="T38" fmla="*/ 16 w 176"/>
              <a:gd name="T39" fmla="*/ 116 h 164"/>
              <a:gd name="T40" fmla="*/ 84 w 176"/>
              <a:gd name="T41" fmla="*/ 156 h 164"/>
              <a:gd name="T42" fmla="*/ 16 w 176"/>
              <a:gd name="T43" fmla="*/ 108 h 164"/>
              <a:gd name="T44" fmla="*/ 59 w 176"/>
              <a:gd name="T45" fmla="*/ 68 h 164"/>
              <a:gd name="T46" fmla="*/ 49 w 176"/>
              <a:gd name="T47" fmla="*/ 83 h 164"/>
              <a:gd name="T48" fmla="*/ 55 w 176"/>
              <a:gd name="T49" fmla="*/ 83 h 164"/>
              <a:gd name="T50" fmla="*/ 84 w 176"/>
              <a:gd name="T51" fmla="*/ 68 h 164"/>
              <a:gd name="T52" fmla="*/ 84 w 176"/>
              <a:gd name="T53" fmla="*/ 60 h 164"/>
              <a:gd name="T54" fmla="*/ 84 w 176"/>
              <a:gd name="T55" fmla="*/ 45 h 164"/>
              <a:gd name="T56" fmla="*/ 105 w 176"/>
              <a:gd name="T57" fmla="*/ 15 h 164"/>
              <a:gd name="T58" fmla="*/ 128 w 176"/>
              <a:gd name="T59" fmla="*/ 36 h 164"/>
              <a:gd name="T60" fmla="*/ 94 w 176"/>
              <a:gd name="T61" fmla="*/ 30 h 164"/>
              <a:gd name="T62" fmla="*/ 92 w 176"/>
              <a:gd name="T63" fmla="*/ 45 h 164"/>
              <a:gd name="T64" fmla="*/ 92 w 176"/>
              <a:gd name="T65" fmla="*/ 60 h 164"/>
              <a:gd name="T66" fmla="*/ 160 w 176"/>
              <a:gd name="T67" fmla="*/ 156 h 164"/>
              <a:gd name="T68" fmla="*/ 92 w 176"/>
              <a:gd name="T69" fmla="*/ 116 h 164"/>
              <a:gd name="T70" fmla="*/ 160 w 176"/>
              <a:gd name="T71" fmla="*/ 156 h 164"/>
              <a:gd name="T72" fmla="*/ 92 w 176"/>
              <a:gd name="T73" fmla="*/ 108 h 164"/>
              <a:gd name="T74" fmla="*/ 107 w 176"/>
              <a:gd name="T75" fmla="*/ 68 h 164"/>
              <a:gd name="T76" fmla="*/ 125 w 176"/>
              <a:gd name="T77" fmla="*/ 84 h 164"/>
              <a:gd name="T78" fmla="*/ 126 w 176"/>
              <a:gd name="T79" fmla="*/ 77 h 164"/>
              <a:gd name="T80" fmla="*/ 160 w 176"/>
              <a:gd name="T81" fmla="*/ 68 h 164"/>
              <a:gd name="T82" fmla="*/ 168 w 176"/>
              <a:gd name="T83" fmla="*/ 60 h 164"/>
              <a:gd name="T84" fmla="*/ 100 w 176"/>
              <a:gd name="T85" fmla="*/ 44 h 164"/>
              <a:gd name="T86" fmla="*/ 168 w 176"/>
              <a:gd name="T87" fmla="*/ 6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64">
                <a:moveTo>
                  <a:pt x="168" y="36"/>
                </a:moveTo>
                <a:cubicBezTo>
                  <a:pt x="137" y="36"/>
                  <a:pt x="137" y="36"/>
                  <a:pt x="137" y="36"/>
                </a:cubicBezTo>
                <a:cubicBezTo>
                  <a:pt x="141" y="29"/>
                  <a:pt x="141" y="21"/>
                  <a:pt x="137" y="15"/>
                </a:cubicBezTo>
                <a:cubicBezTo>
                  <a:pt x="130" y="4"/>
                  <a:pt x="114" y="0"/>
                  <a:pt x="101" y="8"/>
                </a:cubicBezTo>
                <a:cubicBezTo>
                  <a:pt x="96" y="11"/>
                  <a:pt x="92" y="15"/>
                  <a:pt x="89" y="20"/>
                </a:cubicBezTo>
                <a:cubicBezTo>
                  <a:pt x="89" y="20"/>
                  <a:pt x="89" y="20"/>
                  <a:pt x="89" y="20"/>
                </a:cubicBezTo>
                <a:cubicBezTo>
                  <a:pt x="89" y="20"/>
                  <a:pt x="89" y="20"/>
                  <a:pt x="89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8" y="20"/>
                  <a:pt x="88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4" y="15"/>
                  <a:pt x="80" y="11"/>
                  <a:pt x="75" y="8"/>
                </a:cubicBezTo>
                <a:cubicBezTo>
                  <a:pt x="62" y="0"/>
                  <a:pt x="45" y="4"/>
                  <a:pt x="39" y="15"/>
                </a:cubicBezTo>
                <a:cubicBezTo>
                  <a:pt x="35" y="21"/>
                  <a:pt x="35" y="29"/>
                  <a:pt x="3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4" y="36"/>
                  <a:pt x="0" y="40"/>
                  <a:pt x="0" y="4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4"/>
                  <a:pt x="4" y="68"/>
                  <a:pt x="8" y="68"/>
                </a:cubicBezTo>
                <a:cubicBezTo>
                  <a:pt x="8" y="156"/>
                  <a:pt x="8" y="156"/>
                  <a:pt x="8" y="156"/>
                </a:cubicBezTo>
                <a:cubicBezTo>
                  <a:pt x="8" y="160"/>
                  <a:pt x="12" y="164"/>
                  <a:pt x="16" y="164"/>
                </a:cubicBezTo>
                <a:cubicBezTo>
                  <a:pt x="160" y="164"/>
                  <a:pt x="160" y="164"/>
                  <a:pt x="160" y="164"/>
                </a:cubicBezTo>
                <a:cubicBezTo>
                  <a:pt x="164" y="164"/>
                  <a:pt x="168" y="160"/>
                  <a:pt x="168" y="156"/>
                </a:cubicBezTo>
                <a:cubicBezTo>
                  <a:pt x="168" y="68"/>
                  <a:pt x="168" y="68"/>
                  <a:pt x="168" y="68"/>
                </a:cubicBezTo>
                <a:cubicBezTo>
                  <a:pt x="172" y="68"/>
                  <a:pt x="176" y="64"/>
                  <a:pt x="176" y="60"/>
                </a:cubicBezTo>
                <a:cubicBezTo>
                  <a:pt x="176" y="44"/>
                  <a:pt x="176" y="44"/>
                  <a:pt x="176" y="44"/>
                </a:cubicBezTo>
                <a:cubicBezTo>
                  <a:pt x="176" y="40"/>
                  <a:pt x="172" y="36"/>
                  <a:pt x="168" y="36"/>
                </a:cubicBezTo>
                <a:close/>
                <a:moveTo>
                  <a:pt x="46" y="19"/>
                </a:moveTo>
                <a:cubicBezTo>
                  <a:pt x="50" y="11"/>
                  <a:pt x="61" y="10"/>
                  <a:pt x="71" y="15"/>
                </a:cubicBezTo>
                <a:cubicBezTo>
                  <a:pt x="77" y="19"/>
                  <a:pt x="81" y="24"/>
                  <a:pt x="82" y="30"/>
                </a:cubicBezTo>
                <a:cubicBezTo>
                  <a:pt x="81" y="32"/>
                  <a:pt x="80" y="34"/>
                  <a:pt x="79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44" y="31"/>
                  <a:pt x="43" y="24"/>
                  <a:pt x="46" y="19"/>
                </a:cubicBezTo>
                <a:close/>
                <a:moveTo>
                  <a:pt x="8" y="60"/>
                </a:moveTo>
                <a:cubicBezTo>
                  <a:pt x="8" y="44"/>
                  <a:pt x="8" y="44"/>
                  <a:pt x="8" y="44"/>
                </a:cubicBezTo>
                <a:cubicBezTo>
                  <a:pt x="76" y="44"/>
                  <a:pt x="76" y="44"/>
                  <a:pt x="76" y="44"/>
                </a:cubicBezTo>
                <a:cubicBezTo>
                  <a:pt x="72" y="50"/>
                  <a:pt x="69" y="55"/>
                  <a:pt x="65" y="60"/>
                </a:cubicBezTo>
                <a:lnTo>
                  <a:pt x="8" y="60"/>
                </a:lnTo>
                <a:close/>
                <a:moveTo>
                  <a:pt x="84" y="156"/>
                </a:moveTo>
                <a:cubicBezTo>
                  <a:pt x="16" y="156"/>
                  <a:pt x="16" y="156"/>
                  <a:pt x="16" y="156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84" y="116"/>
                  <a:pt x="84" y="116"/>
                  <a:pt x="84" y="116"/>
                </a:cubicBezTo>
                <a:lnTo>
                  <a:pt x="84" y="156"/>
                </a:lnTo>
                <a:close/>
                <a:moveTo>
                  <a:pt x="84" y="108"/>
                </a:moveTo>
                <a:cubicBezTo>
                  <a:pt x="16" y="108"/>
                  <a:pt x="16" y="108"/>
                  <a:pt x="16" y="108"/>
                </a:cubicBezTo>
                <a:cubicBezTo>
                  <a:pt x="16" y="68"/>
                  <a:pt x="16" y="68"/>
                  <a:pt x="16" y="68"/>
                </a:cubicBezTo>
                <a:cubicBezTo>
                  <a:pt x="59" y="68"/>
                  <a:pt x="59" y="68"/>
                  <a:pt x="59" y="68"/>
                </a:cubicBezTo>
                <a:cubicBezTo>
                  <a:pt x="53" y="74"/>
                  <a:pt x="50" y="77"/>
                  <a:pt x="49" y="77"/>
                </a:cubicBezTo>
                <a:cubicBezTo>
                  <a:pt x="48" y="79"/>
                  <a:pt x="48" y="81"/>
                  <a:pt x="49" y="83"/>
                </a:cubicBezTo>
                <a:cubicBezTo>
                  <a:pt x="50" y="84"/>
                  <a:pt x="50" y="84"/>
                  <a:pt x="51" y="84"/>
                </a:cubicBezTo>
                <a:cubicBezTo>
                  <a:pt x="52" y="85"/>
                  <a:pt x="54" y="84"/>
                  <a:pt x="55" y="83"/>
                </a:cubicBezTo>
                <a:cubicBezTo>
                  <a:pt x="55" y="83"/>
                  <a:pt x="62" y="77"/>
                  <a:pt x="69" y="68"/>
                </a:cubicBezTo>
                <a:cubicBezTo>
                  <a:pt x="84" y="68"/>
                  <a:pt x="84" y="68"/>
                  <a:pt x="84" y="68"/>
                </a:cubicBezTo>
                <a:lnTo>
                  <a:pt x="84" y="108"/>
                </a:lnTo>
                <a:close/>
                <a:moveTo>
                  <a:pt x="84" y="60"/>
                </a:moveTo>
                <a:cubicBezTo>
                  <a:pt x="75" y="60"/>
                  <a:pt x="75" y="60"/>
                  <a:pt x="75" y="60"/>
                </a:cubicBezTo>
                <a:cubicBezTo>
                  <a:pt x="78" y="56"/>
                  <a:pt x="81" y="51"/>
                  <a:pt x="84" y="45"/>
                </a:cubicBezTo>
                <a:lnTo>
                  <a:pt x="84" y="60"/>
                </a:lnTo>
                <a:close/>
                <a:moveTo>
                  <a:pt x="105" y="15"/>
                </a:moveTo>
                <a:cubicBezTo>
                  <a:pt x="114" y="10"/>
                  <a:pt x="126" y="11"/>
                  <a:pt x="130" y="19"/>
                </a:cubicBezTo>
                <a:cubicBezTo>
                  <a:pt x="133" y="24"/>
                  <a:pt x="132" y="31"/>
                  <a:pt x="128" y="36"/>
                </a:cubicBezTo>
                <a:cubicBezTo>
                  <a:pt x="97" y="36"/>
                  <a:pt x="97" y="36"/>
                  <a:pt x="97" y="36"/>
                </a:cubicBezTo>
                <a:cubicBezTo>
                  <a:pt x="96" y="34"/>
                  <a:pt x="95" y="32"/>
                  <a:pt x="94" y="30"/>
                </a:cubicBezTo>
                <a:cubicBezTo>
                  <a:pt x="95" y="24"/>
                  <a:pt x="99" y="19"/>
                  <a:pt x="105" y="15"/>
                </a:cubicBezTo>
                <a:close/>
                <a:moveTo>
                  <a:pt x="92" y="45"/>
                </a:moveTo>
                <a:cubicBezTo>
                  <a:pt x="95" y="51"/>
                  <a:pt x="98" y="56"/>
                  <a:pt x="101" y="60"/>
                </a:cubicBezTo>
                <a:cubicBezTo>
                  <a:pt x="92" y="60"/>
                  <a:pt x="92" y="60"/>
                  <a:pt x="92" y="60"/>
                </a:cubicBezTo>
                <a:lnTo>
                  <a:pt x="92" y="45"/>
                </a:lnTo>
                <a:close/>
                <a:moveTo>
                  <a:pt x="160" y="156"/>
                </a:moveTo>
                <a:cubicBezTo>
                  <a:pt x="92" y="156"/>
                  <a:pt x="92" y="156"/>
                  <a:pt x="92" y="156"/>
                </a:cubicBezTo>
                <a:cubicBezTo>
                  <a:pt x="92" y="116"/>
                  <a:pt x="92" y="116"/>
                  <a:pt x="92" y="116"/>
                </a:cubicBezTo>
                <a:cubicBezTo>
                  <a:pt x="160" y="116"/>
                  <a:pt x="160" y="116"/>
                  <a:pt x="160" y="116"/>
                </a:cubicBezTo>
                <a:lnTo>
                  <a:pt x="160" y="156"/>
                </a:lnTo>
                <a:close/>
                <a:moveTo>
                  <a:pt x="160" y="108"/>
                </a:moveTo>
                <a:cubicBezTo>
                  <a:pt x="92" y="108"/>
                  <a:pt x="92" y="108"/>
                  <a:pt x="92" y="108"/>
                </a:cubicBezTo>
                <a:cubicBezTo>
                  <a:pt x="92" y="68"/>
                  <a:pt x="92" y="68"/>
                  <a:pt x="92" y="68"/>
                </a:cubicBezTo>
                <a:cubicBezTo>
                  <a:pt x="107" y="68"/>
                  <a:pt x="107" y="68"/>
                  <a:pt x="107" y="68"/>
                </a:cubicBezTo>
                <a:cubicBezTo>
                  <a:pt x="114" y="77"/>
                  <a:pt x="121" y="83"/>
                  <a:pt x="121" y="83"/>
                </a:cubicBezTo>
                <a:cubicBezTo>
                  <a:pt x="122" y="84"/>
                  <a:pt x="124" y="85"/>
                  <a:pt x="125" y="84"/>
                </a:cubicBezTo>
                <a:cubicBezTo>
                  <a:pt x="126" y="84"/>
                  <a:pt x="126" y="84"/>
                  <a:pt x="127" y="83"/>
                </a:cubicBezTo>
                <a:cubicBezTo>
                  <a:pt x="128" y="81"/>
                  <a:pt x="128" y="79"/>
                  <a:pt x="126" y="77"/>
                </a:cubicBezTo>
                <a:cubicBezTo>
                  <a:pt x="126" y="77"/>
                  <a:pt x="122" y="74"/>
                  <a:pt x="117" y="68"/>
                </a:cubicBezTo>
                <a:cubicBezTo>
                  <a:pt x="160" y="68"/>
                  <a:pt x="160" y="68"/>
                  <a:pt x="160" y="68"/>
                </a:cubicBezTo>
                <a:lnTo>
                  <a:pt x="160" y="108"/>
                </a:lnTo>
                <a:close/>
                <a:moveTo>
                  <a:pt x="168" y="60"/>
                </a:moveTo>
                <a:cubicBezTo>
                  <a:pt x="111" y="60"/>
                  <a:pt x="111" y="60"/>
                  <a:pt x="111" y="60"/>
                </a:cubicBezTo>
                <a:cubicBezTo>
                  <a:pt x="107" y="55"/>
                  <a:pt x="104" y="50"/>
                  <a:pt x="100" y="44"/>
                </a:cubicBezTo>
                <a:cubicBezTo>
                  <a:pt x="168" y="44"/>
                  <a:pt x="168" y="44"/>
                  <a:pt x="168" y="44"/>
                </a:cubicBezTo>
                <a:lnTo>
                  <a:pt x="168" y="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49" name="Freeform 556"/>
          <p:cNvSpPr>
            <a:spLocks noEditPoints="1"/>
          </p:cNvSpPr>
          <p:nvPr/>
        </p:nvSpPr>
        <p:spPr bwMode="auto">
          <a:xfrm>
            <a:off x="7277573" y="4701468"/>
            <a:ext cx="506394" cy="324613"/>
          </a:xfrm>
          <a:custGeom>
            <a:avLst/>
            <a:gdLst>
              <a:gd name="T0" fmla="*/ 88 w 176"/>
              <a:gd name="T1" fmla="*/ 44 h 112"/>
              <a:gd name="T2" fmla="*/ 76 w 176"/>
              <a:gd name="T3" fmla="*/ 56 h 112"/>
              <a:gd name="T4" fmla="*/ 88 w 176"/>
              <a:gd name="T5" fmla="*/ 68 h 112"/>
              <a:gd name="T6" fmla="*/ 100 w 176"/>
              <a:gd name="T7" fmla="*/ 56 h 112"/>
              <a:gd name="T8" fmla="*/ 88 w 176"/>
              <a:gd name="T9" fmla="*/ 44 h 112"/>
              <a:gd name="T10" fmla="*/ 88 w 176"/>
              <a:gd name="T11" fmla="*/ 16 h 112"/>
              <a:gd name="T12" fmla="*/ 48 w 176"/>
              <a:gd name="T13" fmla="*/ 56 h 112"/>
              <a:gd name="T14" fmla="*/ 88 w 176"/>
              <a:gd name="T15" fmla="*/ 96 h 112"/>
              <a:gd name="T16" fmla="*/ 128 w 176"/>
              <a:gd name="T17" fmla="*/ 56 h 112"/>
              <a:gd name="T18" fmla="*/ 88 w 176"/>
              <a:gd name="T19" fmla="*/ 16 h 112"/>
              <a:gd name="T20" fmla="*/ 88 w 176"/>
              <a:gd name="T21" fmla="*/ 88 h 112"/>
              <a:gd name="T22" fmla="*/ 56 w 176"/>
              <a:gd name="T23" fmla="*/ 56 h 112"/>
              <a:gd name="T24" fmla="*/ 88 w 176"/>
              <a:gd name="T25" fmla="*/ 24 h 112"/>
              <a:gd name="T26" fmla="*/ 120 w 176"/>
              <a:gd name="T27" fmla="*/ 56 h 112"/>
              <a:gd name="T28" fmla="*/ 88 w 176"/>
              <a:gd name="T29" fmla="*/ 88 h 112"/>
              <a:gd name="T30" fmla="*/ 88 w 176"/>
              <a:gd name="T31" fmla="*/ 0 h 112"/>
              <a:gd name="T32" fmla="*/ 0 w 176"/>
              <a:gd name="T33" fmla="*/ 56 h 112"/>
              <a:gd name="T34" fmla="*/ 88 w 176"/>
              <a:gd name="T35" fmla="*/ 112 h 112"/>
              <a:gd name="T36" fmla="*/ 176 w 176"/>
              <a:gd name="T37" fmla="*/ 56 h 112"/>
              <a:gd name="T38" fmla="*/ 88 w 176"/>
              <a:gd name="T39" fmla="*/ 0 h 112"/>
              <a:gd name="T40" fmla="*/ 88 w 176"/>
              <a:gd name="T41" fmla="*/ 104 h 112"/>
              <a:gd name="T42" fmla="*/ 8 w 176"/>
              <a:gd name="T43" fmla="*/ 56 h 112"/>
              <a:gd name="T44" fmla="*/ 88 w 176"/>
              <a:gd name="T45" fmla="*/ 8 h 112"/>
              <a:gd name="T46" fmla="*/ 168 w 176"/>
              <a:gd name="T47" fmla="*/ 56 h 112"/>
              <a:gd name="T48" fmla="*/ 88 w 176"/>
              <a:gd name="T4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6" h="112">
                <a:moveTo>
                  <a:pt x="88" y="44"/>
                </a:moveTo>
                <a:cubicBezTo>
                  <a:pt x="81" y="44"/>
                  <a:pt x="76" y="49"/>
                  <a:pt x="76" y="56"/>
                </a:cubicBezTo>
                <a:cubicBezTo>
                  <a:pt x="76" y="63"/>
                  <a:pt x="81" y="68"/>
                  <a:pt x="88" y="68"/>
                </a:cubicBezTo>
                <a:cubicBezTo>
                  <a:pt x="95" y="68"/>
                  <a:pt x="100" y="63"/>
                  <a:pt x="100" y="56"/>
                </a:cubicBezTo>
                <a:cubicBezTo>
                  <a:pt x="100" y="49"/>
                  <a:pt x="95" y="44"/>
                  <a:pt x="88" y="44"/>
                </a:cubicBezTo>
                <a:close/>
                <a:moveTo>
                  <a:pt x="88" y="16"/>
                </a:moveTo>
                <a:cubicBezTo>
                  <a:pt x="66" y="16"/>
                  <a:pt x="48" y="34"/>
                  <a:pt x="48" y="56"/>
                </a:cubicBezTo>
                <a:cubicBezTo>
                  <a:pt x="48" y="78"/>
                  <a:pt x="66" y="96"/>
                  <a:pt x="88" y="96"/>
                </a:cubicBezTo>
                <a:cubicBezTo>
                  <a:pt x="110" y="96"/>
                  <a:pt x="128" y="78"/>
                  <a:pt x="128" y="56"/>
                </a:cubicBezTo>
                <a:cubicBezTo>
                  <a:pt x="128" y="34"/>
                  <a:pt x="110" y="16"/>
                  <a:pt x="88" y="16"/>
                </a:cubicBezTo>
                <a:close/>
                <a:moveTo>
                  <a:pt x="88" y="88"/>
                </a:moveTo>
                <a:cubicBezTo>
                  <a:pt x="70" y="88"/>
                  <a:pt x="56" y="74"/>
                  <a:pt x="56" y="56"/>
                </a:cubicBezTo>
                <a:cubicBezTo>
                  <a:pt x="56" y="38"/>
                  <a:pt x="70" y="24"/>
                  <a:pt x="88" y="24"/>
                </a:cubicBezTo>
                <a:cubicBezTo>
                  <a:pt x="106" y="24"/>
                  <a:pt x="120" y="38"/>
                  <a:pt x="120" y="56"/>
                </a:cubicBezTo>
                <a:cubicBezTo>
                  <a:pt x="120" y="74"/>
                  <a:pt x="106" y="88"/>
                  <a:pt x="88" y="88"/>
                </a:cubicBezTo>
                <a:close/>
                <a:moveTo>
                  <a:pt x="88" y="0"/>
                </a:moveTo>
                <a:cubicBezTo>
                  <a:pt x="39" y="0"/>
                  <a:pt x="0" y="40"/>
                  <a:pt x="0" y="56"/>
                </a:cubicBezTo>
                <a:cubicBezTo>
                  <a:pt x="0" y="72"/>
                  <a:pt x="39" y="112"/>
                  <a:pt x="88" y="112"/>
                </a:cubicBezTo>
                <a:cubicBezTo>
                  <a:pt x="137" y="112"/>
                  <a:pt x="176" y="72"/>
                  <a:pt x="176" y="56"/>
                </a:cubicBezTo>
                <a:cubicBezTo>
                  <a:pt x="176" y="40"/>
                  <a:pt x="137" y="0"/>
                  <a:pt x="88" y="0"/>
                </a:cubicBezTo>
                <a:close/>
                <a:moveTo>
                  <a:pt x="88" y="104"/>
                </a:moveTo>
                <a:cubicBezTo>
                  <a:pt x="44" y="104"/>
                  <a:pt x="8" y="70"/>
                  <a:pt x="8" y="56"/>
                </a:cubicBezTo>
                <a:cubicBezTo>
                  <a:pt x="8" y="42"/>
                  <a:pt x="44" y="8"/>
                  <a:pt x="88" y="8"/>
                </a:cubicBezTo>
                <a:cubicBezTo>
                  <a:pt x="132" y="8"/>
                  <a:pt x="168" y="42"/>
                  <a:pt x="168" y="56"/>
                </a:cubicBezTo>
                <a:cubicBezTo>
                  <a:pt x="168" y="70"/>
                  <a:pt x="132" y="104"/>
                  <a:pt x="88" y="10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0" name="Freeform 557"/>
          <p:cNvSpPr>
            <a:spLocks noEditPoints="1"/>
          </p:cNvSpPr>
          <p:nvPr/>
        </p:nvSpPr>
        <p:spPr bwMode="auto">
          <a:xfrm>
            <a:off x="8238414" y="4610573"/>
            <a:ext cx="506394" cy="506394"/>
          </a:xfrm>
          <a:custGeom>
            <a:avLst/>
            <a:gdLst>
              <a:gd name="T0" fmla="*/ 144 w 176"/>
              <a:gd name="T1" fmla="*/ 16 h 176"/>
              <a:gd name="T2" fmla="*/ 140 w 176"/>
              <a:gd name="T3" fmla="*/ 0 h 176"/>
              <a:gd name="T4" fmla="*/ 136 w 176"/>
              <a:gd name="T5" fmla="*/ 16 h 176"/>
              <a:gd name="T6" fmla="*/ 40 w 176"/>
              <a:gd name="T7" fmla="*/ 4 h 176"/>
              <a:gd name="T8" fmla="*/ 32 w 176"/>
              <a:gd name="T9" fmla="*/ 4 h 176"/>
              <a:gd name="T10" fmla="*/ 16 w 176"/>
              <a:gd name="T11" fmla="*/ 16 h 176"/>
              <a:gd name="T12" fmla="*/ 0 w 176"/>
              <a:gd name="T13" fmla="*/ 160 h 176"/>
              <a:gd name="T14" fmla="*/ 160 w 176"/>
              <a:gd name="T15" fmla="*/ 176 h 176"/>
              <a:gd name="T16" fmla="*/ 176 w 176"/>
              <a:gd name="T17" fmla="*/ 32 h 176"/>
              <a:gd name="T18" fmla="*/ 168 w 176"/>
              <a:gd name="T19" fmla="*/ 160 h 176"/>
              <a:gd name="T20" fmla="*/ 16 w 176"/>
              <a:gd name="T21" fmla="*/ 168 h 176"/>
              <a:gd name="T22" fmla="*/ 8 w 176"/>
              <a:gd name="T23" fmla="*/ 64 h 176"/>
              <a:gd name="T24" fmla="*/ 168 w 176"/>
              <a:gd name="T25" fmla="*/ 160 h 176"/>
              <a:gd name="T26" fmla="*/ 8 w 176"/>
              <a:gd name="T27" fmla="*/ 56 h 176"/>
              <a:gd name="T28" fmla="*/ 16 w 176"/>
              <a:gd name="T29" fmla="*/ 24 h 176"/>
              <a:gd name="T30" fmla="*/ 32 w 176"/>
              <a:gd name="T31" fmla="*/ 36 h 176"/>
              <a:gd name="T32" fmla="*/ 40 w 176"/>
              <a:gd name="T33" fmla="*/ 36 h 176"/>
              <a:gd name="T34" fmla="*/ 136 w 176"/>
              <a:gd name="T35" fmla="*/ 24 h 176"/>
              <a:gd name="T36" fmla="*/ 140 w 176"/>
              <a:gd name="T37" fmla="*/ 40 h 176"/>
              <a:gd name="T38" fmla="*/ 144 w 176"/>
              <a:gd name="T39" fmla="*/ 24 h 176"/>
              <a:gd name="T40" fmla="*/ 168 w 176"/>
              <a:gd name="T41" fmla="*/ 32 h 176"/>
              <a:gd name="T42" fmla="*/ 116 w 176"/>
              <a:gd name="T43" fmla="*/ 148 h 176"/>
              <a:gd name="T44" fmla="*/ 124 w 176"/>
              <a:gd name="T45" fmla="*/ 84 h 176"/>
              <a:gd name="T46" fmla="*/ 116 w 176"/>
              <a:gd name="T47" fmla="*/ 90 h 176"/>
              <a:gd name="T48" fmla="*/ 106 w 176"/>
              <a:gd name="T49" fmla="*/ 95 h 176"/>
              <a:gd name="T50" fmla="*/ 100 w 176"/>
              <a:gd name="T51" fmla="*/ 102 h 176"/>
              <a:gd name="T52" fmla="*/ 116 w 176"/>
              <a:gd name="T53" fmla="*/ 148 h 176"/>
              <a:gd name="T54" fmla="*/ 74 w 176"/>
              <a:gd name="T55" fmla="*/ 141 h 176"/>
              <a:gd name="T56" fmla="*/ 59 w 176"/>
              <a:gd name="T57" fmla="*/ 138 h 176"/>
              <a:gd name="T58" fmla="*/ 48 w 176"/>
              <a:gd name="T59" fmla="*/ 128 h 176"/>
              <a:gd name="T60" fmla="*/ 53 w 176"/>
              <a:gd name="T61" fmla="*/ 143 h 176"/>
              <a:gd name="T62" fmla="*/ 69 w 176"/>
              <a:gd name="T63" fmla="*/ 149 h 176"/>
              <a:gd name="T64" fmla="*/ 84 w 176"/>
              <a:gd name="T65" fmla="*/ 144 h 176"/>
              <a:gd name="T66" fmla="*/ 90 w 176"/>
              <a:gd name="T67" fmla="*/ 129 h 176"/>
              <a:gd name="T68" fmla="*/ 79 w 176"/>
              <a:gd name="T69" fmla="*/ 114 h 176"/>
              <a:gd name="T70" fmla="*/ 85 w 176"/>
              <a:gd name="T71" fmla="*/ 109 h 176"/>
              <a:gd name="T72" fmla="*/ 86 w 176"/>
              <a:gd name="T73" fmla="*/ 93 h 176"/>
              <a:gd name="T74" fmla="*/ 76 w 176"/>
              <a:gd name="T75" fmla="*/ 85 h 176"/>
              <a:gd name="T76" fmla="*/ 60 w 176"/>
              <a:gd name="T77" fmla="*/ 85 h 176"/>
              <a:gd name="T78" fmla="*/ 51 w 176"/>
              <a:gd name="T79" fmla="*/ 96 h 176"/>
              <a:gd name="T80" fmla="*/ 57 w 176"/>
              <a:gd name="T81" fmla="*/ 104 h 176"/>
              <a:gd name="T82" fmla="*/ 59 w 176"/>
              <a:gd name="T83" fmla="*/ 95 h 176"/>
              <a:gd name="T84" fmla="*/ 68 w 176"/>
              <a:gd name="T85" fmla="*/ 90 h 176"/>
              <a:gd name="T86" fmla="*/ 79 w 176"/>
              <a:gd name="T87" fmla="*/ 101 h 176"/>
              <a:gd name="T88" fmla="*/ 76 w 176"/>
              <a:gd name="T89" fmla="*/ 109 h 176"/>
              <a:gd name="T90" fmla="*/ 68 w 176"/>
              <a:gd name="T91" fmla="*/ 111 h 176"/>
              <a:gd name="T92" fmla="*/ 64 w 176"/>
              <a:gd name="T93" fmla="*/ 111 h 176"/>
              <a:gd name="T94" fmla="*/ 69 w 176"/>
              <a:gd name="T95" fmla="*/ 117 h 176"/>
              <a:gd name="T96" fmla="*/ 78 w 176"/>
              <a:gd name="T97" fmla="*/ 121 h 176"/>
              <a:gd name="T98" fmla="*/ 82 w 176"/>
              <a:gd name="T99" fmla="*/ 130 h 176"/>
              <a:gd name="T100" fmla="*/ 78 w 176"/>
              <a:gd name="T101" fmla="*/ 13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6" h="176"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44" y="4"/>
                  <a:pt x="144" y="4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138" y="0"/>
                  <a:pt x="136" y="2"/>
                  <a:pt x="136" y="4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38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16"/>
                  <a:pt x="32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64"/>
                  <a:pt x="8" y="64"/>
                  <a:pt x="8" y="64"/>
                </a:cubicBezTo>
                <a:cubicBezTo>
                  <a:pt x="168" y="64"/>
                  <a:pt x="168" y="64"/>
                  <a:pt x="168" y="64"/>
                </a:cubicBezTo>
                <a:lnTo>
                  <a:pt x="168" y="160"/>
                </a:lnTo>
                <a:close/>
                <a:moveTo>
                  <a:pt x="168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36"/>
                  <a:pt x="32" y="36"/>
                  <a:pt x="32" y="36"/>
                </a:cubicBezTo>
                <a:cubicBezTo>
                  <a:pt x="32" y="38"/>
                  <a:pt x="34" y="40"/>
                  <a:pt x="36" y="40"/>
                </a:cubicBezTo>
                <a:cubicBezTo>
                  <a:pt x="38" y="40"/>
                  <a:pt x="40" y="38"/>
                  <a:pt x="40" y="36"/>
                </a:cubicBezTo>
                <a:cubicBezTo>
                  <a:pt x="40" y="24"/>
                  <a:pt x="40" y="24"/>
                  <a:pt x="40" y="24"/>
                </a:cubicBezTo>
                <a:cubicBezTo>
                  <a:pt x="136" y="24"/>
                  <a:pt x="136" y="24"/>
                  <a:pt x="136" y="24"/>
                </a:cubicBezTo>
                <a:cubicBezTo>
                  <a:pt x="136" y="36"/>
                  <a:pt x="136" y="36"/>
                  <a:pt x="136" y="36"/>
                </a:cubicBezTo>
                <a:cubicBezTo>
                  <a:pt x="136" y="38"/>
                  <a:pt x="138" y="40"/>
                  <a:pt x="140" y="40"/>
                </a:cubicBezTo>
                <a:cubicBezTo>
                  <a:pt x="142" y="40"/>
                  <a:pt x="144" y="38"/>
                  <a:pt x="144" y="36"/>
                </a:cubicBezTo>
                <a:cubicBezTo>
                  <a:pt x="144" y="24"/>
                  <a:pt x="144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56"/>
                </a:lnTo>
                <a:close/>
                <a:moveTo>
                  <a:pt x="116" y="148"/>
                </a:moveTo>
                <a:cubicBezTo>
                  <a:pt x="124" y="148"/>
                  <a:pt x="124" y="148"/>
                  <a:pt x="124" y="148"/>
                </a:cubicBezTo>
                <a:cubicBezTo>
                  <a:pt x="124" y="84"/>
                  <a:pt x="124" y="84"/>
                  <a:pt x="124" y="84"/>
                </a:cubicBezTo>
                <a:cubicBezTo>
                  <a:pt x="118" y="84"/>
                  <a:pt x="118" y="84"/>
                  <a:pt x="118" y="84"/>
                </a:cubicBezTo>
                <a:cubicBezTo>
                  <a:pt x="118" y="86"/>
                  <a:pt x="117" y="88"/>
                  <a:pt x="116" y="90"/>
                </a:cubicBezTo>
                <a:cubicBezTo>
                  <a:pt x="115" y="91"/>
                  <a:pt x="113" y="92"/>
                  <a:pt x="112" y="93"/>
                </a:cubicBezTo>
                <a:cubicBezTo>
                  <a:pt x="110" y="94"/>
                  <a:pt x="108" y="95"/>
                  <a:pt x="106" y="95"/>
                </a:cubicBezTo>
                <a:cubicBezTo>
                  <a:pt x="104" y="96"/>
                  <a:pt x="102" y="96"/>
                  <a:pt x="100" y="96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16" y="102"/>
                  <a:pt x="116" y="102"/>
                  <a:pt x="116" y="102"/>
                </a:cubicBezTo>
                <a:lnTo>
                  <a:pt x="116" y="148"/>
                </a:lnTo>
                <a:close/>
                <a:moveTo>
                  <a:pt x="78" y="139"/>
                </a:moveTo>
                <a:cubicBezTo>
                  <a:pt x="77" y="140"/>
                  <a:pt x="75" y="141"/>
                  <a:pt x="74" y="141"/>
                </a:cubicBezTo>
                <a:cubicBezTo>
                  <a:pt x="72" y="142"/>
                  <a:pt x="70" y="142"/>
                  <a:pt x="69" y="142"/>
                </a:cubicBezTo>
                <a:cubicBezTo>
                  <a:pt x="64" y="142"/>
                  <a:pt x="61" y="141"/>
                  <a:pt x="59" y="138"/>
                </a:cubicBezTo>
                <a:cubicBezTo>
                  <a:pt x="57" y="136"/>
                  <a:pt x="55" y="132"/>
                  <a:pt x="55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31"/>
                  <a:pt x="48" y="134"/>
                  <a:pt x="49" y="137"/>
                </a:cubicBezTo>
                <a:cubicBezTo>
                  <a:pt x="50" y="140"/>
                  <a:pt x="52" y="142"/>
                  <a:pt x="53" y="143"/>
                </a:cubicBezTo>
                <a:cubicBezTo>
                  <a:pt x="55" y="145"/>
                  <a:pt x="57" y="147"/>
                  <a:pt x="60" y="148"/>
                </a:cubicBezTo>
                <a:cubicBezTo>
                  <a:pt x="63" y="148"/>
                  <a:pt x="65" y="149"/>
                  <a:pt x="69" y="149"/>
                </a:cubicBezTo>
                <a:cubicBezTo>
                  <a:pt x="71" y="149"/>
                  <a:pt x="74" y="148"/>
                  <a:pt x="77" y="148"/>
                </a:cubicBezTo>
                <a:cubicBezTo>
                  <a:pt x="79" y="147"/>
                  <a:pt x="82" y="146"/>
                  <a:pt x="84" y="144"/>
                </a:cubicBezTo>
                <a:cubicBezTo>
                  <a:pt x="86" y="142"/>
                  <a:pt x="87" y="140"/>
                  <a:pt x="88" y="138"/>
                </a:cubicBezTo>
                <a:cubicBezTo>
                  <a:pt x="89" y="135"/>
                  <a:pt x="90" y="133"/>
                  <a:pt x="90" y="129"/>
                </a:cubicBezTo>
                <a:cubicBezTo>
                  <a:pt x="90" y="126"/>
                  <a:pt x="89" y="122"/>
                  <a:pt x="87" y="119"/>
                </a:cubicBezTo>
                <a:cubicBezTo>
                  <a:pt x="85" y="117"/>
                  <a:pt x="83" y="115"/>
                  <a:pt x="79" y="114"/>
                </a:cubicBezTo>
                <a:cubicBezTo>
                  <a:pt x="79" y="114"/>
                  <a:pt x="79" y="114"/>
                  <a:pt x="79" y="114"/>
                </a:cubicBezTo>
                <a:cubicBezTo>
                  <a:pt x="81" y="112"/>
                  <a:pt x="83" y="111"/>
                  <a:pt x="85" y="109"/>
                </a:cubicBezTo>
                <a:cubicBezTo>
                  <a:pt x="87" y="106"/>
                  <a:pt x="87" y="104"/>
                  <a:pt x="87" y="101"/>
                </a:cubicBezTo>
                <a:cubicBezTo>
                  <a:pt x="87" y="98"/>
                  <a:pt x="87" y="95"/>
                  <a:pt x="86" y="93"/>
                </a:cubicBezTo>
                <a:cubicBezTo>
                  <a:pt x="85" y="91"/>
                  <a:pt x="84" y="89"/>
                  <a:pt x="82" y="88"/>
                </a:cubicBezTo>
                <a:cubicBezTo>
                  <a:pt x="80" y="86"/>
                  <a:pt x="78" y="85"/>
                  <a:pt x="76" y="85"/>
                </a:cubicBezTo>
                <a:cubicBezTo>
                  <a:pt x="74" y="84"/>
                  <a:pt x="71" y="84"/>
                  <a:pt x="68" y="84"/>
                </a:cubicBezTo>
                <a:cubicBezTo>
                  <a:pt x="65" y="84"/>
                  <a:pt x="63" y="84"/>
                  <a:pt x="60" y="85"/>
                </a:cubicBezTo>
                <a:cubicBezTo>
                  <a:pt x="58" y="86"/>
                  <a:pt x="56" y="88"/>
                  <a:pt x="54" y="89"/>
                </a:cubicBezTo>
                <a:cubicBezTo>
                  <a:pt x="53" y="91"/>
                  <a:pt x="51" y="93"/>
                  <a:pt x="51" y="96"/>
                </a:cubicBezTo>
                <a:cubicBezTo>
                  <a:pt x="50" y="98"/>
                  <a:pt x="49" y="101"/>
                  <a:pt x="49" y="104"/>
                </a:cubicBezTo>
                <a:cubicBezTo>
                  <a:pt x="57" y="104"/>
                  <a:pt x="57" y="104"/>
                  <a:pt x="57" y="104"/>
                </a:cubicBezTo>
                <a:cubicBezTo>
                  <a:pt x="57" y="103"/>
                  <a:pt x="57" y="101"/>
                  <a:pt x="57" y="99"/>
                </a:cubicBezTo>
                <a:cubicBezTo>
                  <a:pt x="58" y="97"/>
                  <a:pt x="58" y="96"/>
                  <a:pt x="59" y="95"/>
                </a:cubicBezTo>
                <a:cubicBezTo>
                  <a:pt x="60" y="93"/>
                  <a:pt x="62" y="92"/>
                  <a:pt x="63" y="92"/>
                </a:cubicBezTo>
                <a:cubicBezTo>
                  <a:pt x="65" y="91"/>
                  <a:pt x="66" y="90"/>
                  <a:pt x="68" y="90"/>
                </a:cubicBezTo>
                <a:cubicBezTo>
                  <a:pt x="72" y="90"/>
                  <a:pt x="74" y="91"/>
                  <a:pt x="76" y="93"/>
                </a:cubicBezTo>
                <a:cubicBezTo>
                  <a:pt x="78" y="95"/>
                  <a:pt x="79" y="97"/>
                  <a:pt x="79" y="101"/>
                </a:cubicBezTo>
                <a:cubicBezTo>
                  <a:pt x="79" y="102"/>
                  <a:pt x="79" y="104"/>
                  <a:pt x="78" y="105"/>
                </a:cubicBezTo>
                <a:cubicBezTo>
                  <a:pt x="78" y="107"/>
                  <a:pt x="77" y="108"/>
                  <a:pt x="76" y="109"/>
                </a:cubicBezTo>
                <a:cubicBezTo>
                  <a:pt x="75" y="109"/>
                  <a:pt x="74" y="110"/>
                  <a:pt x="72" y="111"/>
                </a:cubicBezTo>
                <a:cubicBezTo>
                  <a:pt x="71" y="111"/>
                  <a:pt x="69" y="111"/>
                  <a:pt x="68" y="111"/>
                </a:cubicBezTo>
                <a:cubicBezTo>
                  <a:pt x="65" y="111"/>
                  <a:pt x="65" y="111"/>
                  <a:pt x="65" y="111"/>
                </a:cubicBezTo>
                <a:cubicBezTo>
                  <a:pt x="65" y="111"/>
                  <a:pt x="65" y="111"/>
                  <a:pt x="64" y="111"/>
                </a:cubicBezTo>
                <a:cubicBezTo>
                  <a:pt x="64" y="118"/>
                  <a:pt x="64" y="118"/>
                  <a:pt x="64" y="118"/>
                </a:cubicBezTo>
                <a:cubicBezTo>
                  <a:pt x="66" y="118"/>
                  <a:pt x="67" y="117"/>
                  <a:pt x="69" y="117"/>
                </a:cubicBezTo>
                <a:cubicBezTo>
                  <a:pt x="71" y="117"/>
                  <a:pt x="72" y="118"/>
                  <a:pt x="74" y="118"/>
                </a:cubicBezTo>
                <a:cubicBezTo>
                  <a:pt x="76" y="119"/>
                  <a:pt x="77" y="120"/>
                  <a:pt x="78" y="121"/>
                </a:cubicBezTo>
                <a:cubicBezTo>
                  <a:pt x="79" y="122"/>
                  <a:pt x="80" y="123"/>
                  <a:pt x="81" y="124"/>
                </a:cubicBezTo>
                <a:cubicBezTo>
                  <a:pt x="82" y="126"/>
                  <a:pt x="82" y="128"/>
                  <a:pt x="82" y="130"/>
                </a:cubicBezTo>
                <a:cubicBezTo>
                  <a:pt x="82" y="132"/>
                  <a:pt x="82" y="133"/>
                  <a:pt x="81" y="135"/>
                </a:cubicBezTo>
                <a:cubicBezTo>
                  <a:pt x="80" y="137"/>
                  <a:pt x="79" y="138"/>
                  <a:pt x="78" y="13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1" name="Freeform 558"/>
          <p:cNvSpPr>
            <a:spLocks noEditPoints="1"/>
          </p:cNvSpPr>
          <p:nvPr/>
        </p:nvSpPr>
        <p:spPr bwMode="auto">
          <a:xfrm>
            <a:off x="9199258" y="4610573"/>
            <a:ext cx="493406" cy="506394"/>
          </a:xfrm>
          <a:custGeom>
            <a:avLst/>
            <a:gdLst>
              <a:gd name="T0" fmla="*/ 92 w 176"/>
              <a:gd name="T1" fmla="*/ 108 h 176"/>
              <a:gd name="T2" fmla="*/ 108 w 176"/>
              <a:gd name="T3" fmla="*/ 124 h 176"/>
              <a:gd name="T4" fmla="*/ 108 w 176"/>
              <a:gd name="T5" fmla="*/ 80 h 176"/>
              <a:gd name="T6" fmla="*/ 92 w 176"/>
              <a:gd name="T7" fmla="*/ 96 h 176"/>
              <a:gd name="T8" fmla="*/ 108 w 176"/>
              <a:gd name="T9" fmla="*/ 80 h 176"/>
              <a:gd name="T10" fmla="*/ 92 w 176"/>
              <a:gd name="T11" fmla="*/ 136 h 176"/>
              <a:gd name="T12" fmla="*/ 108 w 176"/>
              <a:gd name="T13" fmla="*/ 152 h 176"/>
              <a:gd name="T14" fmla="*/ 132 w 176"/>
              <a:gd name="T15" fmla="*/ 80 h 176"/>
              <a:gd name="T16" fmla="*/ 116 w 176"/>
              <a:gd name="T17" fmla="*/ 96 h 176"/>
              <a:gd name="T18" fmla="*/ 132 w 176"/>
              <a:gd name="T19" fmla="*/ 80 h 176"/>
              <a:gd name="T20" fmla="*/ 140 w 176"/>
              <a:gd name="T21" fmla="*/ 80 h 176"/>
              <a:gd name="T22" fmla="*/ 156 w 176"/>
              <a:gd name="T23" fmla="*/ 96 h 176"/>
              <a:gd name="T24" fmla="*/ 132 w 176"/>
              <a:gd name="T25" fmla="*/ 108 h 176"/>
              <a:gd name="T26" fmla="*/ 116 w 176"/>
              <a:gd name="T27" fmla="*/ 124 h 176"/>
              <a:gd name="T28" fmla="*/ 132 w 176"/>
              <a:gd name="T29" fmla="*/ 108 h 176"/>
              <a:gd name="T30" fmla="*/ 140 w 176"/>
              <a:gd name="T31" fmla="*/ 108 h 176"/>
              <a:gd name="T32" fmla="*/ 156 w 176"/>
              <a:gd name="T33" fmla="*/ 124 h 176"/>
              <a:gd name="T34" fmla="*/ 84 w 176"/>
              <a:gd name="T35" fmla="*/ 108 h 176"/>
              <a:gd name="T36" fmla="*/ 68 w 176"/>
              <a:gd name="T37" fmla="*/ 124 h 176"/>
              <a:gd name="T38" fmla="*/ 84 w 176"/>
              <a:gd name="T39" fmla="*/ 108 h 176"/>
              <a:gd name="T40" fmla="*/ 68 w 176"/>
              <a:gd name="T41" fmla="*/ 80 h 176"/>
              <a:gd name="T42" fmla="*/ 84 w 176"/>
              <a:gd name="T43" fmla="*/ 96 h 176"/>
              <a:gd name="T44" fmla="*/ 84 w 176"/>
              <a:gd name="T45" fmla="*/ 136 h 176"/>
              <a:gd name="T46" fmla="*/ 68 w 176"/>
              <a:gd name="T47" fmla="*/ 152 h 176"/>
              <a:gd name="T48" fmla="*/ 84 w 176"/>
              <a:gd name="T49" fmla="*/ 136 h 176"/>
              <a:gd name="T50" fmla="*/ 20 w 176"/>
              <a:gd name="T51" fmla="*/ 108 h 176"/>
              <a:gd name="T52" fmla="*/ 36 w 176"/>
              <a:gd name="T53" fmla="*/ 124 h 176"/>
              <a:gd name="T54" fmla="*/ 36 w 176"/>
              <a:gd name="T55" fmla="*/ 80 h 176"/>
              <a:gd name="T56" fmla="*/ 20 w 176"/>
              <a:gd name="T57" fmla="*/ 96 h 176"/>
              <a:gd name="T58" fmla="*/ 36 w 176"/>
              <a:gd name="T59" fmla="*/ 80 h 176"/>
              <a:gd name="T60" fmla="*/ 144 w 176"/>
              <a:gd name="T61" fmla="*/ 16 h 176"/>
              <a:gd name="T62" fmla="*/ 140 w 176"/>
              <a:gd name="T63" fmla="*/ 0 h 176"/>
              <a:gd name="T64" fmla="*/ 136 w 176"/>
              <a:gd name="T65" fmla="*/ 16 h 176"/>
              <a:gd name="T66" fmla="*/ 40 w 176"/>
              <a:gd name="T67" fmla="*/ 4 h 176"/>
              <a:gd name="T68" fmla="*/ 32 w 176"/>
              <a:gd name="T69" fmla="*/ 4 h 176"/>
              <a:gd name="T70" fmla="*/ 16 w 176"/>
              <a:gd name="T71" fmla="*/ 16 h 176"/>
              <a:gd name="T72" fmla="*/ 0 w 176"/>
              <a:gd name="T73" fmla="*/ 160 h 176"/>
              <a:gd name="T74" fmla="*/ 160 w 176"/>
              <a:gd name="T75" fmla="*/ 176 h 176"/>
              <a:gd name="T76" fmla="*/ 176 w 176"/>
              <a:gd name="T77" fmla="*/ 32 h 176"/>
              <a:gd name="T78" fmla="*/ 168 w 176"/>
              <a:gd name="T79" fmla="*/ 160 h 176"/>
              <a:gd name="T80" fmla="*/ 16 w 176"/>
              <a:gd name="T81" fmla="*/ 168 h 176"/>
              <a:gd name="T82" fmla="*/ 8 w 176"/>
              <a:gd name="T83" fmla="*/ 64 h 176"/>
              <a:gd name="T84" fmla="*/ 168 w 176"/>
              <a:gd name="T85" fmla="*/ 160 h 176"/>
              <a:gd name="T86" fmla="*/ 8 w 176"/>
              <a:gd name="T87" fmla="*/ 56 h 176"/>
              <a:gd name="T88" fmla="*/ 16 w 176"/>
              <a:gd name="T89" fmla="*/ 24 h 176"/>
              <a:gd name="T90" fmla="*/ 32 w 176"/>
              <a:gd name="T91" fmla="*/ 36 h 176"/>
              <a:gd name="T92" fmla="*/ 40 w 176"/>
              <a:gd name="T93" fmla="*/ 36 h 176"/>
              <a:gd name="T94" fmla="*/ 136 w 176"/>
              <a:gd name="T95" fmla="*/ 24 h 176"/>
              <a:gd name="T96" fmla="*/ 140 w 176"/>
              <a:gd name="T97" fmla="*/ 40 h 176"/>
              <a:gd name="T98" fmla="*/ 144 w 176"/>
              <a:gd name="T99" fmla="*/ 24 h 176"/>
              <a:gd name="T100" fmla="*/ 168 w 176"/>
              <a:gd name="T101" fmla="*/ 32 h 176"/>
              <a:gd name="T102" fmla="*/ 36 w 176"/>
              <a:gd name="T103" fmla="*/ 136 h 176"/>
              <a:gd name="T104" fmla="*/ 20 w 176"/>
              <a:gd name="T105" fmla="*/ 152 h 176"/>
              <a:gd name="T106" fmla="*/ 36 w 176"/>
              <a:gd name="T107" fmla="*/ 136 h 176"/>
              <a:gd name="T108" fmla="*/ 44 w 176"/>
              <a:gd name="T109" fmla="*/ 80 h 176"/>
              <a:gd name="T110" fmla="*/ 60 w 176"/>
              <a:gd name="T111" fmla="*/ 96 h 176"/>
              <a:gd name="T112" fmla="*/ 60 w 176"/>
              <a:gd name="T113" fmla="*/ 136 h 176"/>
              <a:gd name="T114" fmla="*/ 44 w 176"/>
              <a:gd name="T115" fmla="*/ 152 h 176"/>
              <a:gd name="T116" fmla="*/ 60 w 176"/>
              <a:gd name="T117" fmla="*/ 136 h 176"/>
              <a:gd name="T118" fmla="*/ 44 w 176"/>
              <a:gd name="T119" fmla="*/ 108 h 176"/>
              <a:gd name="T120" fmla="*/ 60 w 176"/>
              <a:gd name="T121" fmla="*/ 12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08" y="108"/>
                </a:moveTo>
                <a:cubicBezTo>
                  <a:pt x="92" y="108"/>
                  <a:pt x="92" y="108"/>
                  <a:pt x="92" y="108"/>
                </a:cubicBezTo>
                <a:cubicBezTo>
                  <a:pt x="92" y="124"/>
                  <a:pt x="92" y="124"/>
                  <a:pt x="92" y="124"/>
                </a:cubicBezTo>
                <a:cubicBezTo>
                  <a:pt x="108" y="124"/>
                  <a:pt x="108" y="124"/>
                  <a:pt x="108" y="124"/>
                </a:cubicBezTo>
                <a:lnTo>
                  <a:pt x="108" y="108"/>
                </a:lnTo>
                <a:close/>
                <a:moveTo>
                  <a:pt x="108" y="80"/>
                </a:moveTo>
                <a:cubicBezTo>
                  <a:pt x="92" y="80"/>
                  <a:pt x="92" y="80"/>
                  <a:pt x="92" y="80"/>
                </a:cubicBezTo>
                <a:cubicBezTo>
                  <a:pt x="92" y="96"/>
                  <a:pt x="92" y="96"/>
                  <a:pt x="92" y="96"/>
                </a:cubicBezTo>
                <a:cubicBezTo>
                  <a:pt x="108" y="96"/>
                  <a:pt x="108" y="96"/>
                  <a:pt x="108" y="96"/>
                </a:cubicBezTo>
                <a:lnTo>
                  <a:pt x="108" y="80"/>
                </a:lnTo>
                <a:close/>
                <a:moveTo>
                  <a:pt x="108" y="136"/>
                </a:moveTo>
                <a:cubicBezTo>
                  <a:pt x="92" y="136"/>
                  <a:pt x="92" y="136"/>
                  <a:pt x="92" y="136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108" y="152"/>
                  <a:pt x="108" y="152"/>
                  <a:pt x="108" y="152"/>
                </a:cubicBezTo>
                <a:lnTo>
                  <a:pt x="108" y="136"/>
                </a:lnTo>
                <a:close/>
                <a:moveTo>
                  <a:pt x="132" y="80"/>
                </a:moveTo>
                <a:cubicBezTo>
                  <a:pt x="116" y="80"/>
                  <a:pt x="116" y="80"/>
                  <a:pt x="116" y="80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32" y="96"/>
                  <a:pt x="132" y="96"/>
                  <a:pt x="132" y="96"/>
                </a:cubicBezTo>
                <a:lnTo>
                  <a:pt x="132" y="80"/>
                </a:lnTo>
                <a:close/>
                <a:moveTo>
                  <a:pt x="156" y="80"/>
                </a:moveTo>
                <a:cubicBezTo>
                  <a:pt x="140" y="80"/>
                  <a:pt x="140" y="80"/>
                  <a:pt x="140" y="80"/>
                </a:cubicBezTo>
                <a:cubicBezTo>
                  <a:pt x="140" y="96"/>
                  <a:pt x="140" y="96"/>
                  <a:pt x="140" y="96"/>
                </a:cubicBezTo>
                <a:cubicBezTo>
                  <a:pt x="156" y="96"/>
                  <a:pt x="156" y="96"/>
                  <a:pt x="156" y="96"/>
                </a:cubicBezTo>
                <a:lnTo>
                  <a:pt x="156" y="80"/>
                </a:lnTo>
                <a:close/>
                <a:moveTo>
                  <a:pt x="132" y="108"/>
                </a:moveTo>
                <a:cubicBezTo>
                  <a:pt x="116" y="108"/>
                  <a:pt x="116" y="108"/>
                  <a:pt x="116" y="108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32" y="124"/>
                  <a:pt x="132" y="124"/>
                  <a:pt x="132" y="124"/>
                </a:cubicBezTo>
                <a:lnTo>
                  <a:pt x="132" y="108"/>
                </a:lnTo>
                <a:close/>
                <a:moveTo>
                  <a:pt x="156" y="108"/>
                </a:moveTo>
                <a:cubicBezTo>
                  <a:pt x="140" y="108"/>
                  <a:pt x="140" y="108"/>
                  <a:pt x="140" y="108"/>
                </a:cubicBezTo>
                <a:cubicBezTo>
                  <a:pt x="140" y="124"/>
                  <a:pt x="140" y="124"/>
                  <a:pt x="140" y="124"/>
                </a:cubicBezTo>
                <a:cubicBezTo>
                  <a:pt x="156" y="124"/>
                  <a:pt x="156" y="124"/>
                  <a:pt x="156" y="124"/>
                </a:cubicBezTo>
                <a:lnTo>
                  <a:pt x="156" y="108"/>
                </a:lnTo>
                <a:close/>
                <a:moveTo>
                  <a:pt x="84" y="108"/>
                </a:moveTo>
                <a:cubicBezTo>
                  <a:pt x="68" y="108"/>
                  <a:pt x="68" y="108"/>
                  <a:pt x="68" y="108"/>
                </a:cubicBezTo>
                <a:cubicBezTo>
                  <a:pt x="68" y="124"/>
                  <a:pt x="68" y="124"/>
                  <a:pt x="68" y="124"/>
                </a:cubicBezTo>
                <a:cubicBezTo>
                  <a:pt x="84" y="124"/>
                  <a:pt x="84" y="124"/>
                  <a:pt x="84" y="124"/>
                </a:cubicBezTo>
                <a:lnTo>
                  <a:pt x="84" y="108"/>
                </a:lnTo>
                <a:close/>
                <a:moveTo>
                  <a:pt x="84" y="80"/>
                </a:moveTo>
                <a:cubicBezTo>
                  <a:pt x="68" y="80"/>
                  <a:pt x="68" y="80"/>
                  <a:pt x="68" y="80"/>
                </a:cubicBezTo>
                <a:cubicBezTo>
                  <a:pt x="68" y="96"/>
                  <a:pt x="68" y="96"/>
                  <a:pt x="68" y="96"/>
                </a:cubicBezTo>
                <a:cubicBezTo>
                  <a:pt x="84" y="96"/>
                  <a:pt x="84" y="96"/>
                  <a:pt x="84" y="96"/>
                </a:cubicBezTo>
                <a:lnTo>
                  <a:pt x="84" y="80"/>
                </a:lnTo>
                <a:close/>
                <a:moveTo>
                  <a:pt x="84" y="136"/>
                </a:moveTo>
                <a:cubicBezTo>
                  <a:pt x="68" y="136"/>
                  <a:pt x="68" y="136"/>
                  <a:pt x="68" y="136"/>
                </a:cubicBezTo>
                <a:cubicBezTo>
                  <a:pt x="68" y="152"/>
                  <a:pt x="68" y="152"/>
                  <a:pt x="68" y="152"/>
                </a:cubicBezTo>
                <a:cubicBezTo>
                  <a:pt x="84" y="152"/>
                  <a:pt x="84" y="152"/>
                  <a:pt x="84" y="152"/>
                </a:cubicBezTo>
                <a:lnTo>
                  <a:pt x="84" y="136"/>
                </a:lnTo>
                <a:close/>
                <a:moveTo>
                  <a:pt x="36" y="108"/>
                </a:moveTo>
                <a:cubicBezTo>
                  <a:pt x="20" y="108"/>
                  <a:pt x="20" y="108"/>
                  <a:pt x="20" y="108"/>
                </a:cubicBezTo>
                <a:cubicBezTo>
                  <a:pt x="20" y="124"/>
                  <a:pt x="20" y="124"/>
                  <a:pt x="20" y="124"/>
                </a:cubicBezTo>
                <a:cubicBezTo>
                  <a:pt x="36" y="124"/>
                  <a:pt x="36" y="124"/>
                  <a:pt x="36" y="124"/>
                </a:cubicBezTo>
                <a:lnTo>
                  <a:pt x="36" y="108"/>
                </a:lnTo>
                <a:close/>
                <a:moveTo>
                  <a:pt x="36" y="80"/>
                </a:moveTo>
                <a:cubicBezTo>
                  <a:pt x="20" y="80"/>
                  <a:pt x="20" y="80"/>
                  <a:pt x="20" y="80"/>
                </a:cubicBezTo>
                <a:cubicBezTo>
                  <a:pt x="20" y="96"/>
                  <a:pt x="20" y="96"/>
                  <a:pt x="20" y="96"/>
                </a:cubicBezTo>
                <a:cubicBezTo>
                  <a:pt x="36" y="96"/>
                  <a:pt x="36" y="96"/>
                  <a:pt x="36" y="96"/>
                </a:cubicBezTo>
                <a:lnTo>
                  <a:pt x="36" y="80"/>
                </a:lnTo>
                <a:close/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44" y="4"/>
                  <a:pt x="144" y="4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138" y="0"/>
                  <a:pt x="136" y="2"/>
                  <a:pt x="136" y="4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38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16"/>
                  <a:pt x="32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close/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64"/>
                  <a:pt x="8" y="64"/>
                  <a:pt x="8" y="64"/>
                </a:cubicBezTo>
                <a:cubicBezTo>
                  <a:pt x="168" y="64"/>
                  <a:pt x="168" y="64"/>
                  <a:pt x="168" y="64"/>
                </a:cubicBezTo>
                <a:lnTo>
                  <a:pt x="168" y="160"/>
                </a:lnTo>
                <a:close/>
                <a:moveTo>
                  <a:pt x="168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36"/>
                  <a:pt x="32" y="36"/>
                  <a:pt x="32" y="36"/>
                </a:cubicBezTo>
                <a:cubicBezTo>
                  <a:pt x="32" y="38"/>
                  <a:pt x="34" y="40"/>
                  <a:pt x="36" y="40"/>
                </a:cubicBezTo>
                <a:cubicBezTo>
                  <a:pt x="38" y="40"/>
                  <a:pt x="40" y="38"/>
                  <a:pt x="40" y="36"/>
                </a:cubicBezTo>
                <a:cubicBezTo>
                  <a:pt x="40" y="24"/>
                  <a:pt x="40" y="24"/>
                  <a:pt x="40" y="24"/>
                </a:cubicBezTo>
                <a:cubicBezTo>
                  <a:pt x="136" y="24"/>
                  <a:pt x="136" y="24"/>
                  <a:pt x="136" y="24"/>
                </a:cubicBezTo>
                <a:cubicBezTo>
                  <a:pt x="136" y="36"/>
                  <a:pt x="136" y="36"/>
                  <a:pt x="136" y="36"/>
                </a:cubicBezTo>
                <a:cubicBezTo>
                  <a:pt x="136" y="38"/>
                  <a:pt x="138" y="40"/>
                  <a:pt x="140" y="40"/>
                </a:cubicBezTo>
                <a:cubicBezTo>
                  <a:pt x="142" y="40"/>
                  <a:pt x="144" y="38"/>
                  <a:pt x="144" y="36"/>
                </a:cubicBezTo>
                <a:cubicBezTo>
                  <a:pt x="144" y="24"/>
                  <a:pt x="144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56"/>
                </a:lnTo>
                <a:close/>
                <a:moveTo>
                  <a:pt x="36" y="136"/>
                </a:moveTo>
                <a:cubicBezTo>
                  <a:pt x="20" y="136"/>
                  <a:pt x="20" y="136"/>
                  <a:pt x="20" y="136"/>
                </a:cubicBezTo>
                <a:cubicBezTo>
                  <a:pt x="20" y="152"/>
                  <a:pt x="20" y="152"/>
                  <a:pt x="20" y="152"/>
                </a:cubicBezTo>
                <a:cubicBezTo>
                  <a:pt x="36" y="152"/>
                  <a:pt x="36" y="152"/>
                  <a:pt x="36" y="152"/>
                </a:cubicBezTo>
                <a:lnTo>
                  <a:pt x="36" y="136"/>
                </a:lnTo>
                <a:close/>
                <a:moveTo>
                  <a:pt x="60" y="80"/>
                </a:moveTo>
                <a:cubicBezTo>
                  <a:pt x="44" y="80"/>
                  <a:pt x="44" y="80"/>
                  <a:pt x="44" y="80"/>
                </a:cubicBezTo>
                <a:cubicBezTo>
                  <a:pt x="44" y="96"/>
                  <a:pt x="44" y="96"/>
                  <a:pt x="44" y="96"/>
                </a:cubicBezTo>
                <a:cubicBezTo>
                  <a:pt x="60" y="96"/>
                  <a:pt x="60" y="96"/>
                  <a:pt x="60" y="96"/>
                </a:cubicBezTo>
                <a:lnTo>
                  <a:pt x="60" y="80"/>
                </a:lnTo>
                <a:close/>
                <a:moveTo>
                  <a:pt x="60" y="136"/>
                </a:moveTo>
                <a:cubicBezTo>
                  <a:pt x="44" y="136"/>
                  <a:pt x="44" y="136"/>
                  <a:pt x="44" y="136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60" y="152"/>
                  <a:pt x="60" y="152"/>
                  <a:pt x="60" y="152"/>
                </a:cubicBezTo>
                <a:lnTo>
                  <a:pt x="60" y="136"/>
                </a:lnTo>
                <a:close/>
                <a:moveTo>
                  <a:pt x="60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60" y="124"/>
                  <a:pt x="60" y="124"/>
                  <a:pt x="60" y="124"/>
                </a:cubicBezTo>
                <a:lnTo>
                  <a:pt x="60" y="1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2" name="Freeform 559"/>
          <p:cNvSpPr>
            <a:spLocks noEditPoints="1"/>
          </p:cNvSpPr>
          <p:nvPr/>
        </p:nvSpPr>
        <p:spPr bwMode="auto">
          <a:xfrm>
            <a:off x="10147120" y="4610573"/>
            <a:ext cx="506394" cy="506394"/>
          </a:xfrm>
          <a:custGeom>
            <a:avLst/>
            <a:gdLst>
              <a:gd name="T0" fmla="*/ 176 w 176"/>
              <a:gd name="T1" fmla="*/ 68 h 176"/>
              <a:gd name="T2" fmla="*/ 174 w 176"/>
              <a:gd name="T3" fmla="*/ 49 h 176"/>
              <a:gd name="T4" fmla="*/ 90 w 176"/>
              <a:gd name="T5" fmla="*/ 1 h 176"/>
              <a:gd name="T6" fmla="*/ 88 w 176"/>
              <a:gd name="T7" fmla="*/ 0 h 176"/>
              <a:gd name="T8" fmla="*/ 86 w 176"/>
              <a:gd name="T9" fmla="*/ 1 h 176"/>
              <a:gd name="T10" fmla="*/ 2 w 176"/>
              <a:gd name="T11" fmla="*/ 49 h 176"/>
              <a:gd name="T12" fmla="*/ 0 w 176"/>
              <a:gd name="T13" fmla="*/ 68 h 176"/>
              <a:gd name="T14" fmla="*/ 16 w 176"/>
              <a:gd name="T15" fmla="*/ 72 h 176"/>
              <a:gd name="T16" fmla="*/ 12 w 176"/>
              <a:gd name="T17" fmla="*/ 144 h 176"/>
              <a:gd name="T18" fmla="*/ 8 w 176"/>
              <a:gd name="T19" fmla="*/ 147 h 176"/>
              <a:gd name="T20" fmla="*/ 0 w 176"/>
              <a:gd name="T21" fmla="*/ 171 h 176"/>
              <a:gd name="T22" fmla="*/ 4 w 176"/>
              <a:gd name="T23" fmla="*/ 176 h 176"/>
              <a:gd name="T24" fmla="*/ 176 w 176"/>
              <a:gd name="T25" fmla="*/ 172 h 176"/>
              <a:gd name="T26" fmla="*/ 176 w 176"/>
              <a:gd name="T27" fmla="*/ 171 h 176"/>
              <a:gd name="T28" fmla="*/ 168 w 176"/>
              <a:gd name="T29" fmla="*/ 147 h 176"/>
              <a:gd name="T30" fmla="*/ 160 w 176"/>
              <a:gd name="T31" fmla="*/ 144 h 176"/>
              <a:gd name="T32" fmla="*/ 172 w 176"/>
              <a:gd name="T33" fmla="*/ 72 h 176"/>
              <a:gd name="T34" fmla="*/ 157 w 176"/>
              <a:gd name="T35" fmla="*/ 48 h 176"/>
              <a:gd name="T36" fmla="*/ 88 w 176"/>
              <a:gd name="T37" fmla="*/ 9 h 176"/>
              <a:gd name="T38" fmla="*/ 166 w 176"/>
              <a:gd name="T39" fmla="*/ 168 h 176"/>
              <a:gd name="T40" fmla="*/ 15 w 176"/>
              <a:gd name="T41" fmla="*/ 152 h 176"/>
              <a:gd name="T42" fmla="*/ 24 w 176"/>
              <a:gd name="T43" fmla="*/ 144 h 176"/>
              <a:gd name="T44" fmla="*/ 40 w 176"/>
              <a:gd name="T45" fmla="*/ 72 h 176"/>
              <a:gd name="T46" fmla="*/ 24 w 176"/>
              <a:gd name="T47" fmla="*/ 144 h 176"/>
              <a:gd name="T48" fmla="*/ 48 w 176"/>
              <a:gd name="T49" fmla="*/ 72 h 176"/>
              <a:gd name="T50" fmla="*/ 64 w 176"/>
              <a:gd name="T51" fmla="*/ 144 h 176"/>
              <a:gd name="T52" fmla="*/ 72 w 176"/>
              <a:gd name="T53" fmla="*/ 144 h 176"/>
              <a:gd name="T54" fmla="*/ 104 w 176"/>
              <a:gd name="T55" fmla="*/ 72 h 176"/>
              <a:gd name="T56" fmla="*/ 72 w 176"/>
              <a:gd name="T57" fmla="*/ 144 h 176"/>
              <a:gd name="T58" fmla="*/ 112 w 176"/>
              <a:gd name="T59" fmla="*/ 72 h 176"/>
              <a:gd name="T60" fmla="*/ 128 w 176"/>
              <a:gd name="T61" fmla="*/ 144 h 176"/>
              <a:gd name="T62" fmla="*/ 136 w 176"/>
              <a:gd name="T63" fmla="*/ 144 h 176"/>
              <a:gd name="T64" fmla="*/ 152 w 176"/>
              <a:gd name="T65" fmla="*/ 72 h 176"/>
              <a:gd name="T66" fmla="*/ 136 w 176"/>
              <a:gd name="T67" fmla="*/ 144 h 176"/>
              <a:gd name="T68" fmla="*/ 8 w 176"/>
              <a:gd name="T69" fmla="*/ 56 h 176"/>
              <a:gd name="T70" fmla="*/ 168 w 176"/>
              <a:gd name="T71" fmla="*/ 6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76">
                <a:moveTo>
                  <a:pt x="172" y="72"/>
                </a:moveTo>
                <a:cubicBezTo>
                  <a:pt x="174" y="72"/>
                  <a:pt x="176" y="70"/>
                  <a:pt x="176" y="68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76" y="51"/>
                  <a:pt x="175" y="49"/>
                  <a:pt x="174" y="49"/>
                </a:cubicBezTo>
                <a:cubicBezTo>
                  <a:pt x="174" y="49"/>
                  <a:pt x="174" y="49"/>
                  <a:pt x="174" y="49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1"/>
                  <a:pt x="90" y="1"/>
                  <a:pt x="90" y="1"/>
                </a:cubicBezTo>
                <a:cubicBezTo>
                  <a:pt x="89" y="0"/>
                  <a:pt x="89" y="0"/>
                  <a:pt x="88" y="0"/>
                </a:cubicBezTo>
                <a:cubicBezTo>
                  <a:pt x="87" y="0"/>
                  <a:pt x="87" y="0"/>
                  <a:pt x="86" y="1"/>
                </a:cubicBezTo>
                <a:cubicBezTo>
                  <a:pt x="86" y="1"/>
                  <a:pt x="86" y="1"/>
                  <a:pt x="86" y="1"/>
                </a:cubicBezTo>
                <a:cubicBezTo>
                  <a:pt x="2" y="49"/>
                  <a:pt x="2" y="49"/>
                  <a:pt x="2" y="49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9"/>
                  <a:pt x="0" y="51"/>
                  <a:pt x="0" y="52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70"/>
                  <a:pt x="2" y="72"/>
                  <a:pt x="4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12" y="144"/>
                  <a:pt x="12" y="144"/>
                </a:cubicBezTo>
                <a:cubicBezTo>
                  <a:pt x="10" y="144"/>
                  <a:pt x="9" y="145"/>
                  <a:pt x="8" y="147"/>
                </a:cubicBezTo>
                <a:cubicBezTo>
                  <a:pt x="8" y="147"/>
                  <a:pt x="8" y="147"/>
                  <a:pt x="8" y="147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71"/>
                  <a:pt x="0" y="172"/>
                  <a:pt x="0" y="172"/>
                </a:cubicBezTo>
                <a:cubicBezTo>
                  <a:pt x="0" y="174"/>
                  <a:pt x="2" y="176"/>
                  <a:pt x="4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4" y="176"/>
                  <a:pt x="176" y="174"/>
                  <a:pt x="176" y="172"/>
                </a:cubicBezTo>
                <a:cubicBezTo>
                  <a:pt x="176" y="172"/>
                  <a:pt x="176" y="171"/>
                  <a:pt x="176" y="171"/>
                </a:cubicBezTo>
                <a:cubicBezTo>
                  <a:pt x="176" y="171"/>
                  <a:pt x="176" y="171"/>
                  <a:pt x="176" y="171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7" y="145"/>
                  <a:pt x="166" y="144"/>
                  <a:pt x="164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0" y="72"/>
                  <a:pt x="160" y="72"/>
                  <a:pt x="160" y="72"/>
                </a:cubicBezTo>
                <a:lnTo>
                  <a:pt x="172" y="72"/>
                </a:lnTo>
                <a:close/>
                <a:moveTo>
                  <a:pt x="88" y="9"/>
                </a:moveTo>
                <a:cubicBezTo>
                  <a:pt x="157" y="48"/>
                  <a:pt x="157" y="48"/>
                  <a:pt x="157" y="48"/>
                </a:cubicBezTo>
                <a:cubicBezTo>
                  <a:pt x="19" y="48"/>
                  <a:pt x="19" y="48"/>
                  <a:pt x="19" y="48"/>
                </a:cubicBezTo>
                <a:lnTo>
                  <a:pt x="88" y="9"/>
                </a:lnTo>
                <a:close/>
                <a:moveTo>
                  <a:pt x="161" y="152"/>
                </a:moveTo>
                <a:cubicBezTo>
                  <a:pt x="166" y="168"/>
                  <a:pt x="166" y="168"/>
                  <a:pt x="166" y="168"/>
                </a:cubicBezTo>
                <a:cubicBezTo>
                  <a:pt x="10" y="168"/>
                  <a:pt x="10" y="168"/>
                  <a:pt x="10" y="168"/>
                </a:cubicBezTo>
                <a:cubicBezTo>
                  <a:pt x="15" y="152"/>
                  <a:pt x="15" y="152"/>
                  <a:pt x="15" y="152"/>
                </a:cubicBezTo>
                <a:lnTo>
                  <a:pt x="161" y="152"/>
                </a:lnTo>
                <a:close/>
                <a:moveTo>
                  <a:pt x="24" y="144"/>
                </a:moveTo>
                <a:cubicBezTo>
                  <a:pt x="24" y="72"/>
                  <a:pt x="24" y="72"/>
                  <a:pt x="24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144"/>
                  <a:pt x="40" y="144"/>
                  <a:pt x="40" y="144"/>
                </a:cubicBezTo>
                <a:lnTo>
                  <a:pt x="24" y="144"/>
                </a:lnTo>
                <a:close/>
                <a:moveTo>
                  <a:pt x="48" y="144"/>
                </a:moveTo>
                <a:cubicBezTo>
                  <a:pt x="48" y="72"/>
                  <a:pt x="48" y="72"/>
                  <a:pt x="48" y="72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144"/>
                  <a:pt x="64" y="144"/>
                  <a:pt x="64" y="144"/>
                </a:cubicBezTo>
                <a:lnTo>
                  <a:pt x="48" y="144"/>
                </a:lnTo>
                <a:close/>
                <a:moveTo>
                  <a:pt x="72" y="144"/>
                </a:moveTo>
                <a:cubicBezTo>
                  <a:pt x="72" y="72"/>
                  <a:pt x="72" y="72"/>
                  <a:pt x="72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144"/>
                  <a:pt x="104" y="144"/>
                  <a:pt x="104" y="144"/>
                </a:cubicBezTo>
                <a:lnTo>
                  <a:pt x="72" y="144"/>
                </a:lnTo>
                <a:close/>
                <a:moveTo>
                  <a:pt x="112" y="144"/>
                </a:moveTo>
                <a:cubicBezTo>
                  <a:pt x="112" y="72"/>
                  <a:pt x="112" y="72"/>
                  <a:pt x="112" y="72"/>
                </a:cubicBezTo>
                <a:cubicBezTo>
                  <a:pt x="128" y="72"/>
                  <a:pt x="128" y="72"/>
                  <a:pt x="128" y="72"/>
                </a:cubicBezTo>
                <a:cubicBezTo>
                  <a:pt x="128" y="144"/>
                  <a:pt x="128" y="144"/>
                  <a:pt x="128" y="144"/>
                </a:cubicBezTo>
                <a:lnTo>
                  <a:pt x="112" y="144"/>
                </a:lnTo>
                <a:close/>
                <a:moveTo>
                  <a:pt x="136" y="144"/>
                </a:moveTo>
                <a:cubicBezTo>
                  <a:pt x="136" y="72"/>
                  <a:pt x="136" y="72"/>
                  <a:pt x="136" y="72"/>
                </a:cubicBezTo>
                <a:cubicBezTo>
                  <a:pt x="152" y="72"/>
                  <a:pt x="152" y="72"/>
                  <a:pt x="152" y="72"/>
                </a:cubicBezTo>
                <a:cubicBezTo>
                  <a:pt x="152" y="144"/>
                  <a:pt x="152" y="144"/>
                  <a:pt x="152" y="144"/>
                </a:cubicBezTo>
                <a:lnTo>
                  <a:pt x="136" y="144"/>
                </a:lnTo>
                <a:close/>
                <a:moveTo>
                  <a:pt x="8" y="64"/>
                </a:moveTo>
                <a:cubicBezTo>
                  <a:pt x="8" y="56"/>
                  <a:pt x="8" y="56"/>
                  <a:pt x="8" y="56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64"/>
                  <a:pt x="168" y="64"/>
                  <a:pt x="168" y="64"/>
                </a:cubicBezTo>
                <a:lnTo>
                  <a:pt x="8" y="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3" name="Freeform 560"/>
          <p:cNvSpPr>
            <a:spLocks noEditPoints="1"/>
          </p:cNvSpPr>
          <p:nvPr/>
        </p:nvSpPr>
        <p:spPr bwMode="auto">
          <a:xfrm>
            <a:off x="1538486" y="5623353"/>
            <a:ext cx="506394" cy="402519"/>
          </a:xfrm>
          <a:custGeom>
            <a:avLst/>
            <a:gdLst>
              <a:gd name="T0" fmla="*/ 88 w 176"/>
              <a:gd name="T1" fmla="*/ 40 h 144"/>
              <a:gd name="T2" fmla="*/ 80 w 176"/>
              <a:gd name="T3" fmla="*/ 48 h 144"/>
              <a:gd name="T4" fmla="*/ 84 w 176"/>
              <a:gd name="T5" fmla="*/ 92 h 144"/>
              <a:gd name="T6" fmla="*/ 88 w 176"/>
              <a:gd name="T7" fmla="*/ 96 h 144"/>
              <a:gd name="T8" fmla="*/ 92 w 176"/>
              <a:gd name="T9" fmla="*/ 92 h 144"/>
              <a:gd name="T10" fmla="*/ 96 w 176"/>
              <a:gd name="T11" fmla="*/ 48 h 144"/>
              <a:gd name="T12" fmla="*/ 88 w 176"/>
              <a:gd name="T13" fmla="*/ 40 h 144"/>
              <a:gd name="T14" fmla="*/ 88 w 176"/>
              <a:gd name="T15" fmla="*/ 104 h 144"/>
              <a:gd name="T16" fmla="*/ 80 w 176"/>
              <a:gd name="T17" fmla="*/ 112 h 144"/>
              <a:gd name="T18" fmla="*/ 88 w 176"/>
              <a:gd name="T19" fmla="*/ 120 h 144"/>
              <a:gd name="T20" fmla="*/ 96 w 176"/>
              <a:gd name="T21" fmla="*/ 112 h 144"/>
              <a:gd name="T22" fmla="*/ 88 w 176"/>
              <a:gd name="T23" fmla="*/ 104 h 144"/>
              <a:gd name="T24" fmla="*/ 174 w 176"/>
              <a:gd name="T25" fmla="*/ 120 h 144"/>
              <a:gd name="T26" fmla="*/ 102 w 176"/>
              <a:gd name="T27" fmla="*/ 8 h 144"/>
              <a:gd name="T28" fmla="*/ 88 w 176"/>
              <a:gd name="T29" fmla="*/ 0 h 144"/>
              <a:gd name="T30" fmla="*/ 74 w 176"/>
              <a:gd name="T31" fmla="*/ 8 h 144"/>
              <a:gd name="T32" fmla="*/ 2 w 176"/>
              <a:gd name="T33" fmla="*/ 120 h 144"/>
              <a:gd name="T34" fmla="*/ 0 w 176"/>
              <a:gd name="T35" fmla="*/ 128 h 144"/>
              <a:gd name="T36" fmla="*/ 16 w 176"/>
              <a:gd name="T37" fmla="*/ 144 h 144"/>
              <a:gd name="T38" fmla="*/ 160 w 176"/>
              <a:gd name="T39" fmla="*/ 144 h 144"/>
              <a:gd name="T40" fmla="*/ 176 w 176"/>
              <a:gd name="T41" fmla="*/ 128 h 144"/>
              <a:gd name="T42" fmla="*/ 174 w 176"/>
              <a:gd name="T43" fmla="*/ 120 h 144"/>
              <a:gd name="T44" fmla="*/ 160 w 176"/>
              <a:gd name="T45" fmla="*/ 136 h 144"/>
              <a:gd name="T46" fmla="*/ 16 w 176"/>
              <a:gd name="T47" fmla="*/ 136 h 144"/>
              <a:gd name="T48" fmla="*/ 8 w 176"/>
              <a:gd name="T49" fmla="*/ 128 h 144"/>
              <a:gd name="T50" fmla="*/ 9 w 176"/>
              <a:gd name="T51" fmla="*/ 125 h 144"/>
              <a:gd name="T52" fmla="*/ 9 w 176"/>
              <a:gd name="T53" fmla="*/ 124 h 144"/>
              <a:gd name="T54" fmla="*/ 81 w 176"/>
              <a:gd name="T55" fmla="*/ 12 h 144"/>
              <a:gd name="T56" fmla="*/ 81 w 176"/>
              <a:gd name="T57" fmla="*/ 12 h 144"/>
              <a:gd name="T58" fmla="*/ 88 w 176"/>
              <a:gd name="T59" fmla="*/ 8 h 144"/>
              <a:gd name="T60" fmla="*/ 95 w 176"/>
              <a:gd name="T61" fmla="*/ 11 h 144"/>
              <a:gd name="T62" fmla="*/ 95 w 176"/>
              <a:gd name="T63" fmla="*/ 12 h 144"/>
              <a:gd name="T64" fmla="*/ 167 w 176"/>
              <a:gd name="T65" fmla="*/ 124 h 144"/>
              <a:gd name="T66" fmla="*/ 168 w 176"/>
              <a:gd name="T67" fmla="*/ 125 h 144"/>
              <a:gd name="T68" fmla="*/ 168 w 176"/>
              <a:gd name="T69" fmla="*/ 128 h 144"/>
              <a:gd name="T70" fmla="*/ 160 w 176"/>
              <a:gd name="T71" fmla="*/ 1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6" h="144">
                <a:moveTo>
                  <a:pt x="88" y="40"/>
                </a:moveTo>
                <a:cubicBezTo>
                  <a:pt x="84" y="40"/>
                  <a:pt x="80" y="44"/>
                  <a:pt x="80" y="48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4"/>
                  <a:pt x="86" y="96"/>
                  <a:pt x="88" y="96"/>
                </a:cubicBezTo>
                <a:cubicBezTo>
                  <a:pt x="90" y="96"/>
                  <a:pt x="92" y="94"/>
                  <a:pt x="92" y="92"/>
                </a:cubicBezTo>
                <a:cubicBezTo>
                  <a:pt x="96" y="48"/>
                  <a:pt x="96" y="48"/>
                  <a:pt x="96" y="48"/>
                </a:cubicBezTo>
                <a:cubicBezTo>
                  <a:pt x="96" y="44"/>
                  <a:pt x="92" y="40"/>
                  <a:pt x="88" y="40"/>
                </a:cubicBezTo>
                <a:close/>
                <a:moveTo>
                  <a:pt x="88" y="104"/>
                </a:moveTo>
                <a:cubicBezTo>
                  <a:pt x="84" y="104"/>
                  <a:pt x="80" y="108"/>
                  <a:pt x="80" y="112"/>
                </a:cubicBezTo>
                <a:cubicBezTo>
                  <a:pt x="80" y="116"/>
                  <a:pt x="84" y="120"/>
                  <a:pt x="88" y="120"/>
                </a:cubicBezTo>
                <a:cubicBezTo>
                  <a:pt x="92" y="120"/>
                  <a:pt x="96" y="116"/>
                  <a:pt x="96" y="112"/>
                </a:cubicBezTo>
                <a:cubicBezTo>
                  <a:pt x="96" y="108"/>
                  <a:pt x="92" y="104"/>
                  <a:pt x="88" y="104"/>
                </a:cubicBezTo>
                <a:close/>
                <a:moveTo>
                  <a:pt x="174" y="120"/>
                </a:moveTo>
                <a:cubicBezTo>
                  <a:pt x="102" y="8"/>
                  <a:pt x="102" y="8"/>
                  <a:pt x="102" y="8"/>
                </a:cubicBezTo>
                <a:cubicBezTo>
                  <a:pt x="102" y="8"/>
                  <a:pt x="98" y="0"/>
                  <a:pt x="88" y="0"/>
                </a:cubicBezTo>
                <a:cubicBezTo>
                  <a:pt x="78" y="0"/>
                  <a:pt x="74" y="8"/>
                  <a:pt x="74" y="8"/>
                </a:cubicBezTo>
                <a:cubicBezTo>
                  <a:pt x="2" y="120"/>
                  <a:pt x="2" y="120"/>
                  <a:pt x="2" y="120"/>
                </a:cubicBezTo>
                <a:cubicBezTo>
                  <a:pt x="2" y="120"/>
                  <a:pt x="0" y="123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122"/>
                  <a:pt x="174" y="120"/>
                  <a:pt x="174" y="120"/>
                </a:cubicBezTo>
                <a:close/>
                <a:moveTo>
                  <a:pt x="160" y="136"/>
                </a:move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26"/>
                  <a:pt x="8" y="125"/>
                  <a:pt x="9" y="125"/>
                </a:cubicBezTo>
                <a:cubicBezTo>
                  <a:pt x="9" y="125"/>
                  <a:pt x="9" y="125"/>
                  <a:pt x="9" y="124"/>
                </a:cubicBezTo>
                <a:cubicBezTo>
                  <a:pt x="81" y="12"/>
                  <a:pt x="81" y="12"/>
                  <a:pt x="81" y="12"/>
                </a:cubicBezTo>
                <a:cubicBezTo>
                  <a:pt x="81" y="12"/>
                  <a:pt x="81" y="12"/>
                  <a:pt x="81" y="12"/>
                </a:cubicBezTo>
                <a:cubicBezTo>
                  <a:pt x="81" y="12"/>
                  <a:pt x="83" y="8"/>
                  <a:pt x="88" y="8"/>
                </a:cubicBezTo>
                <a:cubicBezTo>
                  <a:pt x="93" y="8"/>
                  <a:pt x="94" y="11"/>
                  <a:pt x="95" y="11"/>
                </a:cubicBezTo>
                <a:cubicBezTo>
                  <a:pt x="95" y="12"/>
                  <a:pt x="95" y="12"/>
                  <a:pt x="95" y="12"/>
                </a:cubicBezTo>
                <a:cubicBezTo>
                  <a:pt x="167" y="124"/>
                  <a:pt x="167" y="124"/>
                  <a:pt x="167" y="124"/>
                </a:cubicBezTo>
                <a:cubicBezTo>
                  <a:pt x="167" y="125"/>
                  <a:pt x="167" y="125"/>
                  <a:pt x="168" y="125"/>
                </a:cubicBezTo>
                <a:cubicBezTo>
                  <a:pt x="168" y="125"/>
                  <a:pt x="168" y="126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4" name="Freeform 561"/>
          <p:cNvSpPr>
            <a:spLocks noEditPoints="1"/>
          </p:cNvSpPr>
          <p:nvPr/>
        </p:nvSpPr>
        <p:spPr bwMode="auto">
          <a:xfrm>
            <a:off x="2538285" y="5571415"/>
            <a:ext cx="415500" cy="506394"/>
          </a:xfrm>
          <a:custGeom>
            <a:avLst/>
            <a:gdLst>
              <a:gd name="T0" fmla="*/ 72 w 144"/>
              <a:gd name="T1" fmla="*/ 152 h 176"/>
              <a:gd name="T2" fmla="*/ 76 w 144"/>
              <a:gd name="T3" fmla="*/ 148 h 176"/>
              <a:gd name="T4" fmla="*/ 76 w 144"/>
              <a:gd name="T5" fmla="*/ 52 h 176"/>
              <a:gd name="T6" fmla="*/ 72 w 144"/>
              <a:gd name="T7" fmla="*/ 48 h 176"/>
              <a:gd name="T8" fmla="*/ 68 w 144"/>
              <a:gd name="T9" fmla="*/ 52 h 176"/>
              <a:gd name="T10" fmla="*/ 68 w 144"/>
              <a:gd name="T11" fmla="*/ 148 h 176"/>
              <a:gd name="T12" fmla="*/ 72 w 144"/>
              <a:gd name="T13" fmla="*/ 152 h 176"/>
              <a:gd name="T14" fmla="*/ 96 w 144"/>
              <a:gd name="T15" fmla="*/ 152 h 176"/>
              <a:gd name="T16" fmla="*/ 100 w 144"/>
              <a:gd name="T17" fmla="*/ 148 h 176"/>
              <a:gd name="T18" fmla="*/ 106 w 144"/>
              <a:gd name="T19" fmla="*/ 52 h 176"/>
              <a:gd name="T20" fmla="*/ 102 w 144"/>
              <a:gd name="T21" fmla="*/ 48 h 176"/>
              <a:gd name="T22" fmla="*/ 98 w 144"/>
              <a:gd name="T23" fmla="*/ 52 h 176"/>
              <a:gd name="T24" fmla="*/ 92 w 144"/>
              <a:gd name="T25" fmla="*/ 148 h 176"/>
              <a:gd name="T26" fmla="*/ 96 w 144"/>
              <a:gd name="T27" fmla="*/ 152 h 176"/>
              <a:gd name="T28" fmla="*/ 140 w 144"/>
              <a:gd name="T29" fmla="*/ 24 h 176"/>
              <a:gd name="T30" fmla="*/ 100 w 144"/>
              <a:gd name="T31" fmla="*/ 24 h 176"/>
              <a:gd name="T32" fmla="*/ 100 w 144"/>
              <a:gd name="T33" fmla="*/ 8 h 176"/>
              <a:gd name="T34" fmla="*/ 92 w 144"/>
              <a:gd name="T35" fmla="*/ 0 h 176"/>
              <a:gd name="T36" fmla="*/ 52 w 144"/>
              <a:gd name="T37" fmla="*/ 0 h 176"/>
              <a:gd name="T38" fmla="*/ 44 w 144"/>
              <a:gd name="T39" fmla="*/ 8 h 176"/>
              <a:gd name="T40" fmla="*/ 44 w 144"/>
              <a:gd name="T41" fmla="*/ 24 h 176"/>
              <a:gd name="T42" fmla="*/ 4 w 144"/>
              <a:gd name="T43" fmla="*/ 24 h 176"/>
              <a:gd name="T44" fmla="*/ 0 w 144"/>
              <a:gd name="T45" fmla="*/ 28 h 176"/>
              <a:gd name="T46" fmla="*/ 4 w 144"/>
              <a:gd name="T47" fmla="*/ 32 h 176"/>
              <a:gd name="T48" fmla="*/ 12 w 144"/>
              <a:gd name="T49" fmla="*/ 32 h 176"/>
              <a:gd name="T50" fmla="*/ 20 w 144"/>
              <a:gd name="T51" fmla="*/ 160 h 176"/>
              <a:gd name="T52" fmla="*/ 36 w 144"/>
              <a:gd name="T53" fmla="*/ 176 h 176"/>
              <a:gd name="T54" fmla="*/ 108 w 144"/>
              <a:gd name="T55" fmla="*/ 176 h 176"/>
              <a:gd name="T56" fmla="*/ 124 w 144"/>
              <a:gd name="T57" fmla="*/ 160 h 176"/>
              <a:gd name="T58" fmla="*/ 132 w 144"/>
              <a:gd name="T59" fmla="*/ 32 h 176"/>
              <a:gd name="T60" fmla="*/ 140 w 144"/>
              <a:gd name="T61" fmla="*/ 32 h 176"/>
              <a:gd name="T62" fmla="*/ 144 w 144"/>
              <a:gd name="T63" fmla="*/ 28 h 176"/>
              <a:gd name="T64" fmla="*/ 140 w 144"/>
              <a:gd name="T65" fmla="*/ 24 h 176"/>
              <a:gd name="T66" fmla="*/ 52 w 144"/>
              <a:gd name="T67" fmla="*/ 8 h 176"/>
              <a:gd name="T68" fmla="*/ 92 w 144"/>
              <a:gd name="T69" fmla="*/ 8 h 176"/>
              <a:gd name="T70" fmla="*/ 92 w 144"/>
              <a:gd name="T71" fmla="*/ 24 h 176"/>
              <a:gd name="T72" fmla="*/ 52 w 144"/>
              <a:gd name="T73" fmla="*/ 24 h 176"/>
              <a:gd name="T74" fmla="*/ 52 w 144"/>
              <a:gd name="T75" fmla="*/ 8 h 176"/>
              <a:gd name="T76" fmla="*/ 116 w 144"/>
              <a:gd name="T77" fmla="*/ 160 h 176"/>
              <a:gd name="T78" fmla="*/ 108 w 144"/>
              <a:gd name="T79" fmla="*/ 168 h 176"/>
              <a:gd name="T80" fmla="*/ 36 w 144"/>
              <a:gd name="T81" fmla="*/ 168 h 176"/>
              <a:gd name="T82" fmla="*/ 28 w 144"/>
              <a:gd name="T83" fmla="*/ 160 h 176"/>
              <a:gd name="T84" fmla="*/ 20 w 144"/>
              <a:gd name="T85" fmla="*/ 32 h 176"/>
              <a:gd name="T86" fmla="*/ 124 w 144"/>
              <a:gd name="T87" fmla="*/ 32 h 176"/>
              <a:gd name="T88" fmla="*/ 116 w 144"/>
              <a:gd name="T89" fmla="*/ 160 h 176"/>
              <a:gd name="T90" fmla="*/ 48 w 144"/>
              <a:gd name="T91" fmla="*/ 152 h 176"/>
              <a:gd name="T92" fmla="*/ 52 w 144"/>
              <a:gd name="T93" fmla="*/ 148 h 176"/>
              <a:gd name="T94" fmla="*/ 46 w 144"/>
              <a:gd name="T95" fmla="*/ 52 h 176"/>
              <a:gd name="T96" fmla="*/ 42 w 144"/>
              <a:gd name="T97" fmla="*/ 48 h 176"/>
              <a:gd name="T98" fmla="*/ 38 w 144"/>
              <a:gd name="T99" fmla="*/ 52 h 176"/>
              <a:gd name="T100" fmla="*/ 44 w 144"/>
              <a:gd name="T101" fmla="*/ 148 h 176"/>
              <a:gd name="T102" fmla="*/ 48 w 144"/>
              <a:gd name="T103" fmla="*/ 15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4" h="176">
                <a:moveTo>
                  <a:pt x="72" y="152"/>
                </a:moveTo>
                <a:cubicBezTo>
                  <a:pt x="74" y="152"/>
                  <a:pt x="76" y="150"/>
                  <a:pt x="76" y="148"/>
                </a:cubicBezTo>
                <a:cubicBezTo>
                  <a:pt x="76" y="52"/>
                  <a:pt x="76" y="52"/>
                  <a:pt x="76" y="52"/>
                </a:cubicBezTo>
                <a:cubicBezTo>
                  <a:pt x="76" y="50"/>
                  <a:pt x="74" y="48"/>
                  <a:pt x="72" y="48"/>
                </a:cubicBezTo>
                <a:cubicBezTo>
                  <a:pt x="70" y="48"/>
                  <a:pt x="68" y="50"/>
                  <a:pt x="68" y="52"/>
                </a:cubicBezTo>
                <a:cubicBezTo>
                  <a:pt x="68" y="148"/>
                  <a:pt x="68" y="148"/>
                  <a:pt x="68" y="148"/>
                </a:cubicBezTo>
                <a:cubicBezTo>
                  <a:pt x="68" y="150"/>
                  <a:pt x="70" y="152"/>
                  <a:pt x="72" y="152"/>
                </a:cubicBezTo>
                <a:close/>
                <a:moveTo>
                  <a:pt x="96" y="152"/>
                </a:moveTo>
                <a:cubicBezTo>
                  <a:pt x="98" y="152"/>
                  <a:pt x="100" y="150"/>
                  <a:pt x="100" y="148"/>
                </a:cubicBezTo>
                <a:cubicBezTo>
                  <a:pt x="106" y="52"/>
                  <a:pt x="106" y="52"/>
                  <a:pt x="106" y="52"/>
                </a:cubicBezTo>
                <a:cubicBezTo>
                  <a:pt x="106" y="50"/>
                  <a:pt x="104" y="48"/>
                  <a:pt x="102" y="48"/>
                </a:cubicBezTo>
                <a:cubicBezTo>
                  <a:pt x="100" y="48"/>
                  <a:pt x="98" y="50"/>
                  <a:pt x="98" y="52"/>
                </a:cubicBezTo>
                <a:cubicBezTo>
                  <a:pt x="92" y="148"/>
                  <a:pt x="92" y="148"/>
                  <a:pt x="92" y="148"/>
                </a:cubicBezTo>
                <a:cubicBezTo>
                  <a:pt x="92" y="150"/>
                  <a:pt x="94" y="152"/>
                  <a:pt x="96" y="152"/>
                </a:cubicBezTo>
                <a:close/>
                <a:moveTo>
                  <a:pt x="140" y="24"/>
                </a:moveTo>
                <a:cubicBezTo>
                  <a:pt x="100" y="24"/>
                  <a:pt x="100" y="24"/>
                  <a:pt x="100" y="24"/>
                </a:cubicBezTo>
                <a:cubicBezTo>
                  <a:pt x="100" y="8"/>
                  <a:pt x="100" y="8"/>
                  <a:pt x="100" y="8"/>
                </a:cubicBezTo>
                <a:cubicBezTo>
                  <a:pt x="100" y="4"/>
                  <a:pt x="96" y="0"/>
                  <a:pt x="9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8" y="0"/>
                  <a:pt x="44" y="4"/>
                  <a:pt x="44" y="8"/>
                </a:cubicBezTo>
                <a:cubicBezTo>
                  <a:pt x="44" y="24"/>
                  <a:pt x="44" y="24"/>
                  <a:pt x="4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4"/>
                  <a:pt x="0" y="26"/>
                  <a:pt x="0" y="28"/>
                </a:cubicBezTo>
                <a:cubicBezTo>
                  <a:pt x="0" y="30"/>
                  <a:pt x="2" y="32"/>
                  <a:pt x="4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1" y="169"/>
                  <a:pt x="27" y="176"/>
                  <a:pt x="36" y="176"/>
                </a:cubicBezTo>
                <a:cubicBezTo>
                  <a:pt x="108" y="176"/>
                  <a:pt x="108" y="176"/>
                  <a:pt x="108" y="176"/>
                </a:cubicBezTo>
                <a:cubicBezTo>
                  <a:pt x="117" y="176"/>
                  <a:pt x="122" y="169"/>
                  <a:pt x="124" y="160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40" y="32"/>
                  <a:pt x="140" y="32"/>
                  <a:pt x="140" y="32"/>
                </a:cubicBezTo>
                <a:cubicBezTo>
                  <a:pt x="142" y="32"/>
                  <a:pt x="144" y="30"/>
                  <a:pt x="144" y="28"/>
                </a:cubicBezTo>
                <a:cubicBezTo>
                  <a:pt x="144" y="26"/>
                  <a:pt x="142" y="24"/>
                  <a:pt x="140" y="24"/>
                </a:cubicBezTo>
                <a:close/>
                <a:moveTo>
                  <a:pt x="52" y="8"/>
                </a:moveTo>
                <a:cubicBezTo>
                  <a:pt x="92" y="8"/>
                  <a:pt x="92" y="8"/>
                  <a:pt x="92" y="8"/>
                </a:cubicBezTo>
                <a:cubicBezTo>
                  <a:pt x="92" y="24"/>
                  <a:pt x="92" y="24"/>
                  <a:pt x="92" y="24"/>
                </a:cubicBezTo>
                <a:cubicBezTo>
                  <a:pt x="52" y="24"/>
                  <a:pt x="52" y="24"/>
                  <a:pt x="52" y="24"/>
                </a:cubicBezTo>
                <a:lnTo>
                  <a:pt x="52" y="8"/>
                </a:lnTo>
                <a:close/>
                <a:moveTo>
                  <a:pt x="116" y="160"/>
                </a:moveTo>
                <a:cubicBezTo>
                  <a:pt x="115" y="164"/>
                  <a:pt x="112" y="168"/>
                  <a:pt x="108" y="168"/>
                </a:cubicBezTo>
                <a:cubicBezTo>
                  <a:pt x="36" y="168"/>
                  <a:pt x="36" y="168"/>
                  <a:pt x="36" y="168"/>
                </a:cubicBezTo>
                <a:cubicBezTo>
                  <a:pt x="32" y="168"/>
                  <a:pt x="29" y="164"/>
                  <a:pt x="28" y="160"/>
                </a:cubicBezTo>
                <a:cubicBezTo>
                  <a:pt x="20" y="32"/>
                  <a:pt x="20" y="32"/>
                  <a:pt x="20" y="32"/>
                </a:cubicBezTo>
                <a:cubicBezTo>
                  <a:pt x="124" y="32"/>
                  <a:pt x="124" y="32"/>
                  <a:pt x="124" y="32"/>
                </a:cubicBezTo>
                <a:lnTo>
                  <a:pt x="116" y="160"/>
                </a:lnTo>
                <a:close/>
                <a:moveTo>
                  <a:pt x="48" y="152"/>
                </a:moveTo>
                <a:cubicBezTo>
                  <a:pt x="50" y="152"/>
                  <a:pt x="52" y="150"/>
                  <a:pt x="52" y="148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0"/>
                  <a:pt x="44" y="48"/>
                  <a:pt x="42" y="48"/>
                </a:cubicBezTo>
                <a:cubicBezTo>
                  <a:pt x="40" y="48"/>
                  <a:pt x="38" y="50"/>
                  <a:pt x="38" y="52"/>
                </a:cubicBezTo>
                <a:cubicBezTo>
                  <a:pt x="44" y="148"/>
                  <a:pt x="44" y="148"/>
                  <a:pt x="44" y="148"/>
                </a:cubicBezTo>
                <a:cubicBezTo>
                  <a:pt x="44" y="150"/>
                  <a:pt x="46" y="152"/>
                  <a:pt x="48" y="1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5" name="Freeform 562"/>
          <p:cNvSpPr>
            <a:spLocks noEditPoints="1"/>
          </p:cNvSpPr>
          <p:nvPr/>
        </p:nvSpPr>
        <p:spPr bwMode="auto">
          <a:xfrm>
            <a:off x="3538076" y="5571415"/>
            <a:ext cx="337594" cy="506394"/>
          </a:xfrm>
          <a:custGeom>
            <a:avLst/>
            <a:gdLst>
              <a:gd name="T0" fmla="*/ 84 w 120"/>
              <a:gd name="T1" fmla="*/ 152 h 176"/>
              <a:gd name="T2" fmla="*/ 88 w 120"/>
              <a:gd name="T3" fmla="*/ 148 h 176"/>
              <a:gd name="T4" fmla="*/ 94 w 120"/>
              <a:gd name="T5" fmla="*/ 52 h 176"/>
              <a:gd name="T6" fmla="*/ 90 w 120"/>
              <a:gd name="T7" fmla="*/ 48 h 176"/>
              <a:gd name="T8" fmla="*/ 86 w 120"/>
              <a:gd name="T9" fmla="*/ 52 h 176"/>
              <a:gd name="T10" fmla="*/ 80 w 120"/>
              <a:gd name="T11" fmla="*/ 148 h 176"/>
              <a:gd name="T12" fmla="*/ 84 w 120"/>
              <a:gd name="T13" fmla="*/ 152 h 176"/>
              <a:gd name="T14" fmla="*/ 60 w 120"/>
              <a:gd name="T15" fmla="*/ 152 h 176"/>
              <a:gd name="T16" fmla="*/ 64 w 120"/>
              <a:gd name="T17" fmla="*/ 148 h 176"/>
              <a:gd name="T18" fmla="*/ 64 w 120"/>
              <a:gd name="T19" fmla="*/ 52 h 176"/>
              <a:gd name="T20" fmla="*/ 60 w 120"/>
              <a:gd name="T21" fmla="*/ 48 h 176"/>
              <a:gd name="T22" fmla="*/ 56 w 120"/>
              <a:gd name="T23" fmla="*/ 52 h 176"/>
              <a:gd name="T24" fmla="*/ 56 w 120"/>
              <a:gd name="T25" fmla="*/ 148 h 176"/>
              <a:gd name="T26" fmla="*/ 60 w 120"/>
              <a:gd name="T27" fmla="*/ 152 h 176"/>
              <a:gd name="T28" fmla="*/ 36 w 120"/>
              <a:gd name="T29" fmla="*/ 152 h 176"/>
              <a:gd name="T30" fmla="*/ 40 w 120"/>
              <a:gd name="T31" fmla="*/ 148 h 176"/>
              <a:gd name="T32" fmla="*/ 34 w 120"/>
              <a:gd name="T33" fmla="*/ 52 h 176"/>
              <a:gd name="T34" fmla="*/ 30 w 120"/>
              <a:gd name="T35" fmla="*/ 48 h 176"/>
              <a:gd name="T36" fmla="*/ 26 w 120"/>
              <a:gd name="T37" fmla="*/ 52 h 176"/>
              <a:gd name="T38" fmla="*/ 32 w 120"/>
              <a:gd name="T39" fmla="*/ 148 h 176"/>
              <a:gd name="T40" fmla="*/ 36 w 120"/>
              <a:gd name="T41" fmla="*/ 152 h 176"/>
              <a:gd name="T42" fmla="*/ 116 w 120"/>
              <a:gd name="T43" fmla="*/ 24 h 176"/>
              <a:gd name="T44" fmla="*/ 109 w 120"/>
              <a:gd name="T45" fmla="*/ 24 h 176"/>
              <a:gd name="T46" fmla="*/ 102 w 120"/>
              <a:gd name="T47" fmla="*/ 16 h 176"/>
              <a:gd name="T48" fmla="*/ 82 w 120"/>
              <a:gd name="T49" fmla="*/ 4 h 176"/>
              <a:gd name="T50" fmla="*/ 62 w 120"/>
              <a:gd name="T51" fmla="*/ 10 h 176"/>
              <a:gd name="T52" fmla="*/ 59 w 120"/>
              <a:gd name="T53" fmla="*/ 12 h 176"/>
              <a:gd name="T54" fmla="*/ 53 w 120"/>
              <a:gd name="T55" fmla="*/ 9 h 176"/>
              <a:gd name="T56" fmla="*/ 38 w 120"/>
              <a:gd name="T57" fmla="*/ 0 h 176"/>
              <a:gd name="T58" fmla="*/ 23 w 120"/>
              <a:gd name="T59" fmla="*/ 11 h 176"/>
              <a:gd name="T60" fmla="*/ 7 w 120"/>
              <a:gd name="T61" fmla="*/ 24 h 176"/>
              <a:gd name="T62" fmla="*/ 4 w 120"/>
              <a:gd name="T63" fmla="*/ 24 h 176"/>
              <a:gd name="T64" fmla="*/ 0 w 120"/>
              <a:gd name="T65" fmla="*/ 28 h 176"/>
              <a:gd name="T66" fmla="*/ 0 w 120"/>
              <a:gd name="T67" fmla="*/ 28 h 176"/>
              <a:gd name="T68" fmla="*/ 8 w 120"/>
              <a:gd name="T69" fmla="*/ 160 h 176"/>
              <a:gd name="T70" fmla="*/ 24 w 120"/>
              <a:gd name="T71" fmla="*/ 176 h 176"/>
              <a:gd name="T72" fmla="*/ 96 w 120"/>
              <a:gd name="T73" fmla="*/ 176 h 176"/>
              <a:gd name="T74" fmla="*/ 112 w 120"/>
              <a:gd name="T75" fmla="*/ 160 h 176"/>
              <a:gd name="T76" fmla="*/ 120 w 120"/>
              <a:gd name="T77" fmla="*/ 28 h 176"/>
              <a:gd name="T78" fmla="*/ 120 w 120"/>
              <a:gd name="T79" fmla="*/ 28 h 176"/>
              <a:gd name="T80" fmla="*/ 116 w 120"/>
              <a:gd name="T81" fmla="*/ 24 h 176"/>
              <a:gd name="T82" fmla="*/ 25 w 120"/>
              <a:gd name="T83" fmla="*/ 18 h 176"/>
              <a:gd name="T84" fmla="*/ 30 w 120"/>
              <a:gd name="T85" fmla="*/ 13 h 176"/>
              <a:gd name="T86" fmla="*/ 38 w 120"/>
              <a:gd name="T87" fmla="*/ 8 h 176"/>
              <a:gd name="T88" fmla="*/ 46 w 120"/>
              <a:gd name="T89" fmla="*/ 11 h 176"/>
              <a:gd name="T90" fmla="*/ 47 w 120"/>
              <a:gd name="T91" fmla="*/ 14 h 176"/>
              <a:gd name="T92" fmla="*/ 59 w 120"/>
              <a:gd name="T93" fmla="*/ 20 h 176"/>
              <a:gd name="T94" fmla="*/ 68 w 120"/>
              <a:gd name="T95" fmla="*/ 16 h 176"/>
              <a:gd name="T96" fmla="*/ 82 w 120"/>
              <a:gd name="T97" fmla="*/ 12 h 176"/>
              <a:gd name="T98" fmla="*/ 94 w 120"/>
              <a:gd name="T99" fmla="*/ 18 h 176"/>
              <a:gd name="T100" fmla="*/ 98 w 120"/>
              <a:gd name="T101" fmla="*/ 24 h 176"/>
              <a:gd name="T102" fmla="*/ 16 w 120"/>
              <a:gd name="T103" fmla="*/ 24 h 176"/>
              <a:gd name="T104" fmla="*/ 25 w 120"/>
              <a:gd name="T105" fmla="*/ 18 h 176"/>
              <a:gd name="T106" fmla="*/ 104 w 120"/>
              <a:gd name="T107" fmla="*/ 160 h 176"/>
              <a:gd name="T108" fmla="*/ 96 w 120"/>
              <a:gd name="T109" fmla="*/ 168 h 176"/>
              <a:gd name="T110" fmla="*/ 24 w 120"/>
              <a:gd name="T111" fmla="*/ 168 h 176"/>
              <a:gd name="T112" fmla="*/ 16 w 120"/>
              <a:gd name="T113" fmla="*/ 160 h 176"/>
              <a:gd name="T114" fmla="*/ 8 w 120"/>
              <a:gd name="T115" fmla="*/ 32 h 176"/>
              <a:gd name="T116" fmla="*/ 112 w 120"/>
              <a:gd name="T117" fmla="*/ 32 h 176"/>
              <a:gd name="T118" fmla="*/ 104 w 120"/>
              <a:gd name="T119" fmla="*/ 16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0" h="176">
                <a:moveTo>
                  <a:pt x="84" y="152"/>
                </a:moveTo>
                <a:cubicBezTo>
                  <a:pt x="86" y="152"/>
                  <a:pt x="88" y="150"/>
                  <a:pt x="88" y="148"/>
                </a:cubicBezTo>
                <a:cubicBezTo>
                  <a:pt x="94" y="52"/>
                  <a:pt x="94" y="52"/>
                  <a:pt x="94" y="52"/>
                </a:cubicBezTo>
                <a:cubicBezTo>
                  <a:pt x="94" y="50"/>
                  <a:pt x="92" y="48"/>
                  <a:pt x="90" y="48"/>
                </a:cubicBezTo>
                <a:cubicBezTo>
                  <a:pt x="88" y="48"/>
                  <a:pt x="86" y="50"/>
                  <a:pt x="86" y="52"/>
                </a:cubicBezTo>
                <a:cubicBezTo>
                  <a:pt x="80" y="148"/>
                  <a:pt x="80" y="148"/>
                  <a:pt x="80" y="148"/>
                </a:cubicBezTo>
                <a:cubicBezTo>
                  <a:pt x="80" y="150"/>
                  <a:pt x="82" y="152"/>
                  <a:pt x="84" y="152"/>
                </a:cubicBezTo>
                <a:close/>
                <a:moveTo>
                  <a:pt x="60" y="152"/>
                </a:moveTo>
                <a:cubicBezTo>
                  <a:pt x="62" y="152"/>
                  <a:pt x="64" y="150"/>
                  <a:pt x="64" y="148"/>
                </a:cubicBezTo>
                <a:cubicBezTo>
                  <a:pt x="64" y="52"/>
                  <a:pt x="64" y="52"/>
                  <a:pt x="64" y="52"/>
                </a:cubicBezTo>
                <a:cubicBezTo>
                  <a:pt x="64" y="50"/>
                  <a:pt x="62" y="48"/>
                  <a:pt x="60" y="48"/>
                </a:cubicBezTo>
                <a:cubicBezTo>
                  <a:pt x="58" y="48"/>
                  <a:pt x="56" y="50"/>
                  <a:pt x="56" y="52"/>
                </a:cubicBezTo>
                <a:cubicBezTo>
                  <a:pt x="56" y="148"/>
                  <a:pt x="56" y="148"/>
                  <a:pt x="56" y="148"/>
                </a:cubicBezTo>
                <a:cubicBezTo>
                  <a:pt x="56" y="150"/>
                  <a:pt x="58" y="152"/>
                  <a:pt x="60" y="152"/>
                </a:cubicBezTo>
                <a:close/>
                <a:moveTo>
                  <a:pt x="36" y="152"/>
                </a:moveTo>
                <a:cubicBezTo>
                  <a:pt x="38" y="152"/>
                  <a:pt x="40" y="150"/>
                  <a:pt x="40" y="148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0"/>
                  <a:pt x="32" y="48"/>
                  <a:pt x="30" y="48"/>
                </a:cubicBezTo>
                <a:cubicBezTo>
                  <a:pt x="28" y="48"/>
                  <a:pt x="26" y="50"/>
                  <a:pt x="26" y="52"/>
                </a:cubicBezTo>
                <a:cubicBezTo>
                  <a:pt x="32" y="148"/>
                  <a:pt x="32" y="148"/>
                  <a:pt x="32" y="148"/>
                </a:cubicBezTo>
                <a:cubicBezTo>
                  <a:pt x="32" y="150"/>
                  <a:pt x="34" y="152"/>
                  <a:pt x="36" y="152"/>
                </a:cubicBezTo>
                <a:close/>
                <a:moveTo>
                  <a:pt x="116" y="24"/>
                </a:moveTo>
                <a:cubicBezTo>
                  <a:pt x="109" y="24"/>
                  <a:pt x="109" y="24"/>
                  <a:pt x="109" y="24"/>
                </a:cubicBezTo>
                <a:cubicBezTo>
                  <a:pt x="107" y="22"/>
                  <a:pt x="104" y="20"/>
                  <a:pt x="102" y="16"/>
                </a:cubicBezTo>
                <a:cubicBezTo>
                  <a:pt x="99" y="10"/>
                  <a:pt x="93" y="4"/>
                  <a:pt x="82" y="4"/>
                </a:cubicBezTo>
                <a:cubicBezTo>
                  <a:pt x="72" y="4"/>
                  <a:pt x="66" y="6"/>
                  <a:pt x="62" y="10"/>
                </a:cubicBezTo>
                <a:cubicBezTo>
                  <a:pt x="62" y="11"/>
                  <a:pt x="60" y="12"/>
                  <a:pt x="59" y="12"/>
                </a:cubicBezTo>
                <a:cubicBezTo>
                  <a:pt x="57" y="12"/>
                  <a:pt x="55" y="11"/>
                  <a:pt x="53" y="9"/>
                </a:cubicBezTo>
                <a:cubicBezTo>
                  <a:pt x="52" y="3"/>
                  <a:pt x="45" y="0"/>
                  <a:pt x="38" y="0"/>
                </a:cubicBezTo>
                <a:cubicBezTo>
                  <a:pt x="31" y="0"/>
                  <a:pt x="24" y="5"/>
                  <a:pt x="23" y="11"/>
                </a:cubicBezTo>
                <a:cubicBezTo>
                  <a:pt x="15" y="13"/>
                  <a:pt x="9" y="18"/>
                  <a:pt x="7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4"/>
                  <a:pt x="0" y="26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69"/>
                  <a:pt x="15" y="176"/>
                  <a:pt x="24" y="176"/>
                </a:cubicBezTo>
                <a:cubicBezTo>
                  <a:pt x="96" y="176"/>
                  <a:pt x="96" y="176"/>
                  <a:pt x="96" y="176"/>
                </a:cubicBezTo>
                <a:cubicBezTo>
                  <a:pt x="105" y="176"/>
                  <a:pt x="110" y="169"/>
                  <a:pt x="112" y="160"/>
                </a:cubicBezTo>
                <a:cubicBezTo>
                  <a:pt x="120" y="28"/>
                  <a:pt x="120" y="28"/>
                  <a:pt x="120" y="28"/>
                </a:cubicBezTo>
                <a:cubicBezTo>
                  <a:pt x="120" y="28"/>
                  <a:pt x="120" y="28"/>
                  <a:pt x="120" y="28"/>
                </a:cubicBezTo>
                <a:cubicBezTo>
                  <a:pt x="120" y="26"/>
                  <a:pt x="118" y="24"/>
                  <a:pt x="116" y="24"/>
                </a:cubicBezTo>
                <a:close/>
                <a:moveTo>
                  <a:pt x="25" y="18"/>
                </a:moveTo>
                <a:cubicBezTo>
                  <a:pt x="28" y="17"/>
                  <a:pt x="30" y="15"/>
                  <a:pt x="30" y="13"/>
                </a:cubicBezTo>
                <a:cubicBezTo>
                  <a:pt x="31" y="10"/>
                  <a:pt x="34" y="8"/>
                  <a:pt x="38" y="8"/>
                </a:cubicBezTo>
                <a:cubicBezTo>
                  <a:pt x="42" y="8"/>
                  <a:pt x="45" y="9"/>
                  <a:pt x="46" y="11"/>
                </a:cubicBezTo>
                <a:cubicBezTo>
                  <a:pt x="46" y="12"/>
                  <a:pt x="46" y="13"/>
                  <a:pt x="47" y="14"/>
                </a:cubicBezTo>
                <a:cubicBezTo>
                  <a:pt x="50" y="18"/>
                  <a:pt x="54" y="20"/>
                  <a:pt x="59" y="20"/>
                </a:cubicBezTo>
                <a:cubicBezTo>
                  <a:pt x="62" y="20"/>
                  <a:pt x="66" y="18"/>
                  <a:pt x="68" y="16"/>
                </a:cubicBezTo>
                <a:cubicBezTo>
                  <a:pt x="71" y="13"/>
                  <a:pt x="75" y="12"/>
                  <a:pt x="82" y="12"/>
                </a:cubicBezTo>
                <a:cubicBezTo>
                  <a:pt x="89" y="12"/>
                  <a:pt x="93" y="16"/>
                  <a:pt x="94" y="18"/>
                </a:cubicBezTo>
                <a:cubicBezTo>
                  <a:pt x="95" y="20"/>
                  <a:pt x="97" y="22"/>
                  <a:pt x="98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8" y="22"/>
                  <a:pt x="21" y="20"/>
                  <a:pt x="25" y="18"/>
                </a:cubicBezTo>
                <a:close/>
                <a:moveTo>
                  <a:pt x="104" y="160"/>
                </a:moveTo>
                <a:cubicBezTo>
                  <a:pt x="103" y="164"/>
                  <a:pt x="100" y="168"/>
                  <a:pt x="96" y="168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20" y="168"/>
                  <a:pt x="17" y="164"/>
                  <a:pt x="16" y="160"/>
                </a:cubicBezTo>
                <a:cubicBezTo>
                  <a:pt x="8" y="32"/>
                  <a:pt x="8" y="32"/>
                  <a:pt x="8" y="32"/>
                </a:cubicBezTo>
                <a:cubicBezTo>
                  <a:pt x="112" y="32"/>
                  <a:pt x="112" y="32"/>
                  <a:pt x="112" y="32"/>
                </a:cubicBezTo>
                <a:lnTo>
                  <a:pt x="104" y="1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6" name="Freeform 563"/>
          <p:cNvSpPr>
            <a:spLocks noEditPoints="1"/>
          </p:cNvSpPr>
          <p:nvPr/>
        </p:nvSpPr>
        <p:spPr bwMode="auto">
          <a:xfrm>
            <a:off x="4408034" y="5571415"/>
            <a:ext cx="506394" cy="506394"/>
          </a:xfrm>
          <a:custGeom>
            <a:avLst/>
            <a:gdLst>
              <a:gd name="T0" fmla="*/ 176 w 176"/>
              <a:gd name="T1" fmla="*/ 140 h 176"/>
              <a:gd name="T2" fmla="*/ 170 w 176"/>
              <a:gd name="T3" fmla="*/ 130 h 176"/>
              <a:gd name="T4" fmla="*/ 128 w 176"/>
              <a:gd name="T5" fmla="*/ 100 h 176"/>
              <a:gd name="T6" fmla="*/ 111 w 176"/>
              <a:gd name="T7" fmla="*/ 112 h 176"/>
              <a:gd name="T8" fmla="*/ 105 w 176"/>
              <a:gd name="T9" fmla="*/ 115 h 176"/>
              <a:gd name="T10" fmla="*/ 99 w 176"/>
              <a:gd name="T11" fmla="*/ 111 h 176"/>
              <a:gd name="T12" fmla="*/ 65 w 176"/>
              <a:gd name="T13" fmla="*/ 77 h 176"/>
              <a:gd name="T14" fmla="*/ 64 w 176"/>
              <a:gd name="T15" fmla="*/ 65 h 176"/>
              <a:gd name="T16" fmla="*/ 73 w 176"/>
              <a:gd name="T17" fmla="*/ 55 h 176"/>
              <a:gd name="T18" fmla="*/ 72 w 176"/>
              <a:gd name="T19" fmla="*/ 40 h 176"/>
              <a:gd name="T20" fmla="*/ 44 w 176"/>
              <a:gd name="T21" fmla="*/ 4 h 176"/>
              <a:gd name="T22" fmla="*/ 0 w 176"/>
              <a:gd name="T23" fmla="*/ 42 h 176"/>
              <a:gd name="T24" fmla="*/ 4 w 176"/>
              <a:gd name="T25" fmla="*/ 60 h 176"/>
              <a:gd name="T26" fmla="*/ 116 w 176"/>
              <a:gd name="T27" fmla="*/ 172 h 176"/>
              <a:gd name="T28" fmla="*/ 176 w 176"/>
              <a:gd name="T29" fmla="*/ 140 h 176"/>
              <a:gd name="T30" fmla="*/ 134 w 176"/>
              <a:gd name="T31" fmla="*/ 168 h 176"/>
              <a:gd name="T32" fmla="*/ 118 w 176"/>
              <a:gd name="T33" fmla="*/ 164 h 176"/>
              <a:gd name="T34" fmla="*/ 11 w 176"/>
              <a:gd name="T35" fmla="*/ 57 h 176"/>
              <a:gd name="T36" fmla="*/ 36 w 176"/>
              <a:gd name="T37" fmla="*/ 8 h 176"/>
              <a:gd name="T38" fmla="*/ 39 w 176"/>
              <a:gd name="T39" fmla="*/ 10 h 176"/>
              <a:gd name="T40" fmla="*/ 66 w 176"/>
              <a:gd name="T41" fmla="*/ 44 h 176"/>
              <a:gd name="T42" fmla="*/ 68 w 176"/>
              <a:gd name="T43" fmla="*/ 48 h 176"/>
              <a:gd name="T44" fmla="*/ 58 w 176"/>
              <a:gd name="T45" fmla="*/ 59 h 176"/>
              <a:gd name="T46" fmla="*/ 53 w 176"/>
              <a:gd name="T47" fmla="*/ 71 h 176"/>
              <a:gd name="T48" fmla="*/ 58 w 176"/>
              <a:gd name="T49" fmla="*/ 82 h 176"/>
              <a:gd name="T50" fmla="*/ 94 w 176"/>
              <a:gd name="T51" fmla="*/ 118 h 176"/>
              <a:gd name="T52" fmla="*/ 116 w 176"/>
              <a:gd name="T53" fmla="*/ 118 h 176"/>
              <a:gd name="T54" fmla="*/ 126 w 176"/>
              <a:gd name="T55" fmla="*/ 109 h 176"/>
              <a:gd name="T56" fmla="*/ 131 w 176"/>
              <a:gd name="T57" fmla="*/ 109 h 176"/>
              <a:gd name="T58" fmla="*/ 165 w 176"/>
              <a:gd name="T59" fmla="*/ 136 h 176"/>
              <a:gd name="T60" fmla="*/ 167 w 176"/>
              <a:gd name="T61" fmla="*/ 137 h 176"/>
              <a:gd name="T62" fmla="*/ 168 w 176"/>
              <a:gd name="T63" fmla="*/ 14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6" h="176">
                <a:moveTo>
                  <a:pt x="176" y="140"/>
                </a:moveTo>
                <a:cubicBezTo>
                  <a:pt x="176" y="140"/>
                  <a:pt x="176" y="140"/>
                  <a:pt x="176" y="140"/>
                </a:cubicBezTo>
                <a:cubicBezTo>
                  <a:pt x="176" y="137"/>
                  <a:pt x="175" y="134"/>
                  <a:pt x="172" y="131"/>
                </a:cubicBezTo>
                <a:cubicBezTo>
                  <a:pt x="172" y="131"/>
                  <a:pt x="171" y="130"/>
                  <a:pt x="170" y="130"/>
                </a:cubicBezTo>
                <a:cubicBezTo>
                  <a:pt x="136" y="103"/>
                  <a:pt x="136" y="103"/>
                  <a:pt x="136" y="103"/>
                </a:cubicBezTo>
                <a:cubicBezTo>
                  <a:pt x="134" y="101"/>
                  <a:pt x="131" y="100"/>
                  <a:pt x="128" y="100"/>
                </a:cubicBezTo>
                <a:cubicBezTo>
                  <a:pt x="125" y="100"/>
                  <a:pt x="123" y="101"/>
                  <a:pt x="121" y="10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0" y="114"/>
                  <a:pt x="108" y="115"/>
                  <a:pt x="105" y="115"/>
                </a:cubicBezTo>
                <a:cubicBezTo>
                  <a:pt x="103" y="115"/>
                  <a:pt x="100" y="113"/>
                  <a:pt x="99" y="111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86" y="102"/>
                  <a:pt x="74" y="91"/>
                  <a:pt x="64" y="77"/>
                </a:cubicBezTo>
                <a:cubicBezTo>
                  <a:pt x="65" y="77"/>
                  <a:pt x="65" y="77"/>
                  <a:pt x="65" y="77"/>
                </a:cubicBezTo>
                <a:cubicBezTo>
                  <a:pt x="63" y="76"/>
                  <a:pt x="61" y="73"/>
                  <a:pt x="61" y="71"/>
                </a:cubicBezTo>
                <a:cubicBezTo>
                  <a:pt x="61" y="68"/>
                  <a:pt x="62" y="66"/>
                  <a:pt x="64" y="65"/>
                </a:cubicBezTo>
                <a:cubicBezTo>
                  <a:pt x="64" y="65"/>
                  <a:pt x="64" y="65"/>
                  <a:pt x="64" y="65"/>
                </a:cubicBezTo>
                <a:cubicBezTo>
                  <a:pt x="73" y="55"/>
                  <a:pt x="73" y="55"/>
                  <a:pt x="73" y="55"/>
                </a:cubicBezTo>
                <a:cubicBezTo>
                  <a:pt x="75" y="53"/>
                  <a:pt x="76" y="51"/>
                  <a:pt x="76" y="48"/>
                </a:cubicBezTo>
                <a:cubicBezTo>
                  <a:pt x="76" y="45"/>
                  <a:pt x="75" y="42"/>
                  <a:pt x="72" y="40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5"/>
                  <a:pt x="45" y="4"/>
                  <a:pt x="44" y="4"/>
                </a:cubicBezTo>
                <a:cubicBezTo>
                  <a:pt x="42" y="1"/>
                  <a:pt x="39" y="0"/>
                  <a:pt x="36" y="0"/>
                </a:cubicBezTo>
                <a:cubicBezTo>
                  <a:pt x="20" y="0"/>
                  <a:pt x="0" y="19"/>
                  <a:pt x="0" y="42"/>
                </a:cubicBezTo>
                <a:cubicBezTo>
                  <a:pt x="0" y="48"/>
                  <a:pt x="1" y="54"/>
                  <a:pt x="4" y="60"/>
                </a:cubicBezTo>
                <a:cubicBezTo>
                  <a:pt x="4" y="60"/>
                  <a:pt x="4" y="60"/>
                  <a:pt x="4" y="60"/>
                </a:cubicBezTo>
                <a:cubicBezTo>
                  <a:pt x="28" y="108"/>
                  <a:pt x="68" y="148"/>
                  <a:pt x="116" y="172"/>
                </a:cubicBezTo>
                <a:cubicBezTo>
                  <a:pt x="116" y="172"/>
                  <a:pt x="116" y="172"/>
                  <a:pt x="116" y="172"/>
                </a:cubicBezTo>
                <a:cubicBezTo>
                  <a:pt x="121" y="175"/>
                  <a:pt x="128" y="176"/>
                  <a:pt x="134" y="176"/>
                </a:cubicBezTo>
                <a:cubicBezTo>
                  <a:pt x="157" y="176"/>
                  <a:pt x="176" y="156"/>
                  <a:pt x="176" y="140"/>
                </a:cubicBezTo>
                <a:cubicBezTo>
                  <a:pt x="176" y="140"/>
                  <a:pt x="176" y="140"/>
                  <a:pt x="176" y="140"/>
                </a:cubicBezTo>
                <a:close/>
                <a:moveTo>
                  <a:pt x="134" y="168"/>
                </a:moveTo>
                <a:cubicBezTo>
                  <a:pt x="129" y="168"/>
                  <a:pt x="124" y="167"/>
                  <a:pt x="119" y="165"/>
                </a:cubicBezTo>
                <a:cubicBezTo>
                  <a:pt x="119" y="165"/>
                  <a:pt x="119" y="164"/>
                  <a:pt x="118" y="164"/>
                </a:cubicBezTo>
                <a:cubicBezTo>
                  <a:pt x="73" y="141"/>
                  <a:pt x="35" y="103"/>
                  <a:pt x="12" y="58"/>
                </a:cubicBezTo>
                <a:cubicBezTo>
                  <a:pt x="12" y="57"/>
                  <a:pt x="11" y="57"/>
                  <a:pt x="11" y="57"/>
                </a:cubicBezTo>
                <a:cubicBezTo>
                  <a:pt x="9" y="52"/>
                  <a:pt x="8" y="47"/>
                  <a:pt x="8" y="42"/>
                </a:cubicBezTo>
                <a:cubicBezTo>
                  <a:pt x="8" y="23"/>
                  <a:pt x="25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39" y="9"/>
                  <a:pt x="39" y="9"/>
                  <a:pt x="39" y="10"/>
                </a:cubicBezTo>
                <a:cubicBezTo>
                  <a:pt x="39" y="10"/>
                  <a:pt x="40" y="10"/>
                  <a:pt x="40" y="11"/>
                </a:cubicBezTo>
                <a:cubicBezTo>
                  <a:pt x="66" y="44"/>
                  <a:pt x="66" y="44"/>
                  <a:pt x="66" y="44"/>
                </a:cubicBezTo>
                <a:cubicBezTo>
                  <a:pt x="66" y="45"/>
                  <a:pt x="67" y="45"/>
                  <a:pt x="67" y="45"/>
                </a:cubicBezTo>
                <a:cubicBezTo>
                  <a:pt x="67" y="46"/>
                  <a:pt x="68" y="47"/>
                  <a:pt x="68" y="48"/>
                </a:cubicBezTo>
                <a:cubicBezTo>
                  <a:pt x="68" y="49"/>
                  <a:pt x="68" y="49"/>
                  <a:pt x="67" y="50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5" y="62"/>
                  <a:pt x="53" y="66"/>
                  <a:pt x="53" y="71"/>
                </a:cubicBezTo>
                <a:cubicBezTo>
                  <a:pt x="53" y="75"/>
                  <a:pt x="55" y="79"/>
                  <a:pt x="58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68" y="96"/>
                  <a:pt x="80" y="108"/>
                  <a:pt x="94" y="118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97" y="121"/>
                  <a:pt x="101" y="123"/>
                  <a:pt x="105" y="123"/>
                </a:cubicBezTo>
                <a:cubicBezTo>
                  <a:pt x="109" y="123"/>
                  <a:pt x="113" y="121"/>
                  <a:pt x="116" y="118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26" y="109"/>
                  <a:pt x="126" y="109"/>
                  <a:pt x="126" y="109"/>
                </a:cubicBezTo>
                <a:cubicBezTo>
                  <a:pt x="127" y="108"/>
                  <a:pt x="127" y="108"/>
                  <a:pt x="128" y="108"/>
                </a:cubicBezTo>
                <a:cubicBezTo>
                  <a:pt x="129" y="108"/>
                  <a:pt x="130" y="109"/>
                  <a:pt x="131" y="109"/>
                </a:cubicBezTo>
                <a:cubicBezTo>
                  <a:pt x="131" y="109"/>
                  <a:pt x="131" y="110"/>
                  <a:pt x="131" y="110"/>
                </a:cubicBezTo>
                <a:cubicBezTo>
                  <a:pt x="165" y="136"/>
                  <a:pt x="165" y="136"/>
                  <a:pt x="165" y="136"/>
                </a:cubicBezTo>
                <a:cubicBezTo>
                  <a:pt x="166" y="136"/>
                  <a:pt x="166" y="136"/>
                  <a:pt x="166" y="137"/>
                </a:cubicBezTo>
                <a:cubicBezTo>
                  <a:pt x="166" y="137"/>
                  <a:pt x="167" y="137"/>
                  <a:pt x="167" y="137"/>
                </a:cubicBezTo>
                <a:cubicBezTo>
                  <a:pt x="167" y="138"/>
                  <a:pt x="168" y="138"/>
                  <a:pt x="168" y="140"/>
                </a:cubicBezTo>
                <a:cubicBezTo>
                  <a:pt x="168" y="140"/>
                  <a:pt x="168" y="140"/>
                  <a:pt x="168" y="141"/>
                </a:cubicBezTo>
                <a:cubicBezTo>
                  <a:pt x="167" y="152"/>
                  <a:pt x="153" y="168"/>
                  <a:pt x="134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7" name="Freeform 564"/>
          <p:cNvSpPr>
            <a:spLocks noEditPoints="1"/>
          </p:cNvSpPr>
          <p:nvPr/>
        </p:nvSpPr>
        <p:spPr bwMode="auto">
          <a:xfrm>
            <a:off x="5368875" y="5571415"/>
            <a:ext cx="506394" cy="506394"/>
          </a:xfrm>
          <a:custGeom>
            <a:avLst/>
            <a:gdLst>
              <a:gd name="T0" fmla="*/ 168 w 176"/>
              <a:gd name="T1" fmla="*/ 80 h 176"/>
              <a:gd name="T2" fmla="*/ 176 w 176"/>
              <a:gd name="T3" fmla="*/ 80 h 176"/>
              <a:gd name="T4" fmla="*/ 92 w 176"/>
              <a:gd name="T5" fmla="*/ 4 h 176"/>
              <a:gd name="T6" fmla="*/ 96 w 176"/>
              <a:gd name="T7" fmla="*/ 48 h 176"/>
              <a:gd name="T8" fmla="*/ 132 w 176"/>
              <a:gd name="T9" fmla="*/ 84 h 176"/>
              <a:gd name="T10" fmla="*/ 96 w 176"/>
              <a:gd name="T11" fmla="*/ 40 h 176"/>
              <a:gd name="T12" fmla="*/ 96 w 176"/>
              <a:gd name="T13" fmla="*/ 48 h 176"/>
              <a:gd name="T14" fmla="*/ 104 w 176"/>
              <a:gd name="T15" fmla="*/ 80 h 176"/>
              <a:gd name="T16" fmla="*/ 88 w 176"/>
              <a:gd name="T17" fmla="*/ 80 h 176"/>
              <a:gd name="T18" fmla="*/ 176 w 176"/>
              <a:gd name="T19" fmla="*/ 140 h 176"/>
              <a:gd name="T20" fmla="*/ 170 w 176"/>
              <a:gd name="T21" fmla="*/ 130 h 176"/>
              <a:gd name="T22" fmla="*/ 128 w 176"/>
              <a:gd name="T23" fmla="*/ 100 h 176"/>
              <a:gd name="T24" fmla="*/ 111 w 176"/>
              <a:gd name="T25" fmla="*/ 112 h 176"/>
              <a:gd name="T26" fmla="*/ 105 w 176"/>
              <a:gd name="T27" fmla="*/ 115 h 176"/>
              <a:gd name="T28" fmla="*/ 99 w 176"/>
              <a:gd name="T29" fmla="*/ 111 h 176"/>
              <a:gd name="T30" fmla="*/ 65 w 176"/>
              <a:gd name="T31" fmla="*/ 77 h 176"/>
              <a:gd name="T32" fmla="*/ 64 w 176"/>
              <a:gd name="T33" fmla="*/ 65 h 176"/>
              <a:gd name="T34" fmla="*/ 73 w 176"/>
              <a:gd name="T35" fmla="*/ 55 h 176"/>
              <a:gd name="T36" fmla="*/ 72 w 176"/>
              <a:gd name="T37" fmla="*/ 40 h 176"/>
              <a:gd name="T38" fmla="*/ 44 w 176"/>
              <a:gd name="T39" fmla="*/ 4 h 176"/>
              <a:gd name="T40" fmla="*/ 0 w 176"/>
              <a:gd name="T41" fmla="*/ 42 h 176"/>
              <a:gd name="T42" fmla="*/ 4 w 176"/>
              <a:gd name="T43" fmla="*/ 60 h 176"/>
              <a:gd name="T44" fmla="*/ 116 w 176"/>
              <a:gd name="T45" fmla="*/ 172 h 176"/>
              <a:gd name="T46" fmla="*/ 176 w 176"/>
              <a:gd name="T47" fmla="*/ 140 h 176"/>
              <a:gd name="T48" fmla="*/ 134 w 176"/>
              <a:gd name="T49" fmla="*/ 168 h 176"/>
              <a:gd name="T50" fmla="*/ 118 w 176"/>
              <a:gd name="T51" fmla="*/ 164 h 176"/>
              <a:gd name="T52" fmla="*/ 11 w 176"/>
              <a:gd name="T53" fmla="*/ 57 h 176"/>
              <a:gd name="T54" fmla="*/ 36 w 176"/>
              <a:gd name="T55" fmla="*/ 8 h 176"/>
              <a:gd name="T56" fmla="*/ 39 w 176"/>
              <a:gd name="T57" fmla="*/ 10 h 176"/>
              <a:gd name="T58" fmla="*/ 66 w 176"/>
              <a:gd name="T59" fmla="*/ 44 h 176"/>
              <a:gd name="T60" fmla="*/ 68 w 176"/>
              <a:gd name="T61" fmla="*/ 48 h 176"/>
              <a:gd name="T62" fmla="*/ 58 w 176"/>
              <a:gd name="T63" fmla="*/ 59 h 176"/>
              <a:gd name="T64" fmla="*/ 53 w 176"/>
              <a:gd name="T65" fmla="*/ 71 h 176"/>
              <a:gd name="T66" fmla="*/ 58 w 176"/>
              <a:gd name="T67" fmla="*/ 82 h 176"/>
              <a:gd name="T68" fmla="*/ 94 w 176"/>
              <a:gd name="T69" fmla="*/ 118 h 176"/>
              <a:gd name="T70" fmla="*/ 116 w 176"/>
              <a:gd name="T71" fmla="*/ 118 h 176"/>
              <a:gd name="T72" fmla="*/ 126 w 176"/>
              <a:gd name="T73" fmla="*/ 109 h 176"/>
              <a:gd name="T74" fmla="*/ 131 w 176"/>
              <a:gd name="T75" fmla="*/ 109 h 176"/>
              <a:gd name="T76" fmla="*/ 165 w 176"/>
              <a:gd name="T77" fmla="*/ 136 h 176"/>
              <a:gd name="T78" fmla="*/ 167 w 176"/>
              <a:gd name="T79" fmla="*/ 137 h 176"/>
              <a:gd name="T80" fmla="*/ 168 w 176"/>
              <a:gd name="T81" fmla="*/ 14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76" h="176">
                <a:moveTo>
                  <a:pt x="96" y="8"/>
                </a:moveTo>
                <a:cubicBezTo>
                  <a:pt x="136" y="8"/>
                  <a:pt x="168" y="40"/>
                  <a:pt x="168" y="80"/>
                </a:cubicBezTo>
                <a:cubicBezTo>
                  <a:pt x="168" y="82"/>
                  <a:pt x="170" y="84"/>
                  <a:pt x="172" y="84"/>
                </a:cubicBezTo>
                <a:cubicBezTo>
                  <a:pt x="174" y="84"/>
                  <a:pt x="176" y="82"/>
                  <a:pt x="176" y="80"/>
                </a:cubicBezTo>
                <a:cubicBezTo>
                  <a:pt x="176" y="36"/>
                  <a:pt x="140" y="0"/>
                  <a:pt x="96" y="0"/>
                </a:cubicBezTo>
                <a:cubicBezTo>
                  <a:pt x="94" y="0"/>
                  <a:pt x="92" y="2"/>
                  <a:pt x="92" y="4"/>
                </a:cubicBezTo>
                <a:cubicBezTo>
                  <a:pt x="92" y="6"/>
                  <a:pt x="94" y="8"/>
                  <a:pt x="96" y="8"/>
                </a:cubicBezTo>
                <a:close/>
                <a:moveTo>
                  <a:pt x="96" y="48"/>
                </a:moveTo>
                <a:cubicBezTo>
                  <a:pt x="114" y="48"/>
                  <a:pt x="128" y="62"/>
                  <a:pt x="128" y="80"/>
                </a:cubicBezTo>
                <a:cubicBezTo>
                  <a:pt x="128" y="82"/>
                  <a:pt x="130" y="84"/>
                  <a:pt x="132" y="84"/>
                </a:cubicBezTo>
                <a:cubicBezTo>
                  <a:pt x="134" y="84"/>
                  <a:pt x="136" y="82"/>
                  <a:pt x="136" y="80"/>
                </a:cubicBezTo>
                <a:cubicBezTo>
                  <a:pt x="136" y="58"/>
                  <a:pt x="118" y="40"/>
                  <a:pt x="96" y="40"/>
                </a:cubicBezTo>
                <a:cubicBezTo>
                  <a:pt x="94" y="40"/>
                  <a:pt x="92" y="42"/>
                  <a:pt x="92" y="44"/>
                </a:cubicBezTo>
                <a:cubicBezTo>
                  <a:pt x="92" y="46"/>
                  <a:pt x="94" y="48"/>
                  <a:pt x="96" y="48"/>
                </a:cubicBezTo>
                <a:close/>
                <a:moveTo>
                  <a:pt x="96" y="88"/>
                </a:moveTo>
                <a:cubicBezTo>
                  <a:pt x="100" y="88"/>
                  <a:pt x="104" y="84"/>
                  <a:pt x="104" y="80"/>
                </a:cubicBezTo>
                <a:cubicBezTo>
                  <a:pt x="104" y="76"/>
                  <a:pt x="100" y="72"/>
                  <a:pt x="96" y="72"/>
                </a:cubicBezTo>
                <a:cubicBezTo>
                  <a:pt x="92" y="72"/>
                  <a:pt x="88" y="76"/>
                  <a:pt x="88" y="80"/>
                </a:cubicBezTo>
                <a:cubicBezTo>
                  <a:pt x="88" y="84"/>
                  <a:pt x="92" y="88"/>
                  <a:pt x="96" y="88"/>
                </a:cubicBezTo>
                <a:close/>
                <a:moveTo>
                  <a:pt x="176" y="140"/>
                </a:moveTo>
                <a:cubicBezTo>
                  <a:pt x="176" y="137"/>
                  <a:pt x="175" y="134"/>
                  <a:pt x="172" y="131"/>
                </a:cubicBezTo>
                <a:cubicBezTo>
                  <a:pt x="172" y="131"/>
                  <a:pt x="171" y="130"/>
                  <a:pt x="170" y="130"/>
                </a:cubicBezTo>
                <a:cubicBezTo>
                  <a:pt x="136" y="103"/>
                  <a:pt x="136" y="103"/>
                  <a:pt x="136" y="103"/>
                </a:cubicBezTo>
                <a:cubicBezTo>
                  <a:pt x="134" y="101"/>
                  <a:pt x="131" y="100"/>
                  <a:pt x="128" y="100"/>
                </a:cubicBezTo>
                <a:cubicBezTo>
                  <a:pt x="125" y="100"/>
                  <a:pt x="123" y="101"/>
                  <a:pt x="121" y="10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1" y="112"/>
                  <a:pt x="111" y="112"/>
                  <a:pt x="111" y="112"/>
                </a:cubicBezTo>
                <a:cubicBezTo>
                  <a:pt x="110" y="114"/>
                  <a:pt x="108" y="115"/>
                  <a:pt x="105" y="115"/>
                </a:cubicBezTo>
                <a:cubicBezTo>
                  <a:pt x="103" y="115"/>
                  <a:pt x="100" y="113"/>
                  <a:pt x="99" y="111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86" y="102"/>
                  <a:pt x="74" y="91"/>
                  <a:pt x="64" y="77"/>
                </a:cubicBezTo>
                <a:cubicBezTo>
                  <a:pt x="65" y="77"/>
                  <a:pt x="65" y="77"/>
                  <a:pt x="65" y="77"/>
                </a:cubicBezTo>
                <a:cubicBezTo>
                  <a:pt x="63" y="76"/>
                  <a:pt x="61" y="73"/>
                  <a:pt x="61" y="71"/>
                </a:cubicBezTo>
                <a:cubicBezTo>
                  <a:pt x="61" y="68"/>
                  <a:pt x="62" y="66"/>
                  <a:pt x="64" y="65"/>
                </a:cubicBezTo>
                <a:cubicBezTo>
                  <a:pt x="64" y="65"/>
                  <a:pt x="64" y="65"/>
                  <a:pt x="64" y="65"/>
                </a:cubicBezTo>
                <a:cubicBezTo>
                  <a:pt x="73" y="55"/>
                  <a:pt x="73" y="55"/>
                  <a:pt x="73" y="55"/>
                </a:cubicBezTo>
                <a:cubicBezTo>
                  <a:pt x="75" y="53"/>
                  <a:pt x="76" y="51"/>
                  <a:pt x="76" y="48"/>
                </a:cubicBezTo>
                <a:cubicBezTo>
                  <a:pt x="76" y="45"/>
                  <a:pt x="75" y="42"/>
                  <a:pt x="72" y="40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5"/>
                  <a:pt x="45" y="4"/>
                  <a:pt x="44" y="4"/>
                </a:cubicBezTo>
                <a:cubicBezTo>
                  <a:pt x="42" y="1"/>
                  <a:pt x="39" y="0"/>
                  <a:pt x="36" y="0"/>
                </a:cubicBezTo>
                <a:cubicBezTo>
                  <a:pt x="20" y="0"/>
                  <a:pt x="0" y="19"/>
                  <a:pt x="0" y="42"/>
                </a:cubicBezTo>
                <a:cubicBezTo>
                  <a:pt x="0" y="48"/>
                  <a:pt x="1" y="54"/>
                  <a:pt x="4" y="60"/>
                </a:cubicBezTo>
                <a:cubicBezTo>
                  <a:pt x="4" y="60"/>
                  <a:pt x="4" y="60"/>
                  <a:pt x="4" y="60"/>
                </a:cubicBezTo>
                <a:cubicBezTo>
                  <a:pt x="28" y="108"/>
                  <a:pt x="68" y="148"/>
                  <a:pt x="116" y="172"/>
                </a:cubicBezTo>
                <a:cubicBezTo>
                  <a:pt x="116" y="172"/>
                  <a:pt x="116" y="172"/>
                  <a:pt x="116" y="172"/>
                </a:cubicBezTo>
                <a:cubicBezTo>
                  <a:pt x="121" y="175"/>
                  <a:pt x="128" y="176"/>
                  <a:pt x="134" y="176"/>
                </a:cubicBezTo>
                <a:cubicBezTo>
                  <a:pt x="157" y="176"/>
                  <a:pt x="176" y="156"/>
                  <a:pt x="176" y="140"/>
                </a:cubicBezTo>
                <a:cubicBezTo>
                  <a:pt x="176" y="140"/>
                  <a:pt x="176" y="140"/>
                  <a:pt x="176" y="140"/>
                </a:cubicBezTo>
                <a:close/>
                <a:moveTo>
                  <a:pt x="134" y="168"/>
                </a:moveTo>
                <a:cubicBezTo>
                  <a:pt x="129" y="168"/>
                  <a:pt x="124" y="167"/>
                  <a:pt x="119" y="165"/>
                </a:cubicBezTo>
                <a:cubicBezTo>
                  <a:pt x="119" y="165"/>
                  <a:pt x="119" y="164"/>
                  <a:pt x="118" y="164"/>
                </a:cubicBezTo>
                <a:cubicBezTo>
                  <a:pt x="73" y="141"/>
                  <a:pt x="35" y="103"/>
                  <a:pt x="12" y="58"/>
                </a:cubicBezTo>
                <a:cubicBezTo>
                  <a:pt x="12" y="57"/>
                  <a:pt x="11" y="57"/>
                  <a:pt x="11" y="57"/>
                </a:cubicBezTo>
                <a:cubicBezTo>
                  <a:pt x="9" y="52"/>
                  <a:pt x="8" y="47"/>
                  <a:pt x="8" y="42"/>
                </a:cubicBezTo>
                <a:cubicBezTo>
                  <a:pt x="8" y="23"/>
                  <a:pt x="25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39" y="9"/>
                  <a:pt x="39" y="9"/>
                  <a:pt x="39" y="10"/>
                </a:cubicBezTo>
                <a:cubicBezTo>
                  <a:pt x="39" y="10"/>
                  <a:pt x="40" y="10"/>
                  <a:pt x="40" y="11"/>
                </a:cubicBezTo>
                <a:cubicBezTo>
                  <a:pt x="66" y="44"/>
                  <a:pt x="66" y="44"/>
                  <a:pt x="66" y="44"/>
                </a:cubicBezTo>
                <a:cubicBezTo>
                  <a:pt x="66" y="45"/>
                  <a:pt x="67" y="45"/>
                  <a:pt x="67" y="45"/>
                </a:cubicBezTo>
                <a:cubicBezTo>
                  <a:pt x="67" y="46"/>
                  <a:pt x="68" y="47"/>
                  <a:pt x="68" y="48"/>
                </a:cubicBezTo>
                <a:cubicBezTo>
                  <a:pt x="68" y="49"/>
                  <a:pt x="68" y="49"/>
                  <a:pt x="67" y="50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5" y="62"/>
                  <a:pt x="53" y="66"/>
                  <a:pt x="53" y="71"/>
                </a:cubicBezTo>
                <a:cubicBezTo>
                  <a:pt x="53" y="75"/>
                  <a:pt x="55" y="79"/>
                  <a:pt x="58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68" y="96"/>
                  <a:pt x="80" y="108"/>
                  <a:pt x="94" y="118"/>
                </a:cubicBezTo>
                <a:cubicBezTo>
                  <a:pt x="94" y="118"/>
                  <a:pt x="94" y="118"/>
                  <a:pt x="94" y="118"/>
                </a:cubicBezTo>
                <a:cubicBezTo>
                  <a:pt x="97" y="121"/>
                  <a:pt x="101" y="123"/>
                  <a:pt x="105" y="123"/>
                </a:cubicBezTo>
                <a:cubicBezTo>
                  <a:pt x="109" y="123"/>
                  <a:pt x="113" y="121"/>
                  <a:pt x="116" y="118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26" y="109"/>
                  <a:pt x="126" y="109"/>
                  <a:pt x="126" y="109"/>
                </a:cubicBezTo>
                <a:cubicBezTo>
                  <a:pt x="127" y="108"/>
                  <a:pt x="127" y="108"/>
                  <a:pt x="128" y="108"/>
                </a:cubicBezTo>
                <a:cubicBezTo>
                  <a:pt x="129" y="108"/>
                  <a:pt x="130" y="109"/>
                  <a:pt x="131" y="109"/>
                </a:cubicBezTo>
                <a:cubicBezTo>
                  <a:pt x="131" y="109"/>
                  <a:pt x="131" y="110"/>
                  <a:pt x="131" y="110"/>
                </a:cubicBezTo>
                <a:cubicBezTo>
                  <a:pt x="165" y="136"/>
                  <a:pt x="165" y="136"/>
                  <a:pt x="165" y="136"/>
                </a:cubicBezTo>
                <a:cubicBezTo>
                  <a:pt x="166" y="136"/>
                  <a:pt x="166" y="136"/>
                  <a:pt x="166" y="137"/>
                </a:cubicBezTo>
                <a:cubicBezTo>
                  <a:pt x="166" y="137"/>
                  <a:pt x="167" y="137"/>
                  <a:pt x="167" y="137"/>
                </a:cubicBezTo>
                <a:cubicBezTo>
                  <a:pt x="167" y="138"/>
                  <a:pt x="168" y="138"/>
                  <a:pt x="168" y="140"/>
                </a:cubicBezTo>
                <a:cubicBezTo>
                  <a:pt x="168" y="140"/>
                  <a:pt x="168" y="140"/>
                  <a:pt x="168" y="141"/>
                </a:cubicBezTo>
                <a:cubicBezTo>
                  <a:pt x="167" y="152"/>
                  <a:pt x="153" y="168"/>
                  <a:pt x="134" y="1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8" name="Freeform 565"/>
          <p:cNvSpPr>
            <a:spLocks noEditPoints="1"/>
          </p:cNvSpPr>
          <p:nvPr/>
        </p:nvSpPr>
        <p:spPr bwMode="auto">
          <a:xfrm>
            <a:off x="6433594" y="5571415"/>
            <a:ext cx="272676" cy="506394"/>
          </a:xfrm>
          <a:custGeom>
            <a:avLst/>
            <a:gdLst>
              <a:gd name="T0" fmla="*/ 96 w 96"/>
              <a:gd name="T1" fmla="*/ 68 h 176"/>
              <a:gd name="T2" fmla="*/ 92 w 96"/>
              <a:gd name="T3" fmla="*/ 64 h 176"/>
              <a:gd name="T4" fmla="*/ 60 w 96"/>
              <a:gd name="T5" fmla="*/ 64 h 176"/>
              <a:gd name="T6" fmla="*/ 80 w 96"/>
              <a:gd name="T7" fmla="*/ 5 h 176"/>
              <a:gd name="T8" fmla="*/ 80 w 96"/>
              <a:gd name="T9" fmla="*/ 5 h 176"/>
              <a:gd name="T10" fmla="*/ 80 w 96"/>
              <a:gd name="T11" fmla="*/ 4 h 176"/>
              <a:gd name="T12" fmla="*/ 76 w 96"/>
              <a:gd name="T13" fmla="*/ 0 h 176"/>
              <a:gd name="T14" fmla="*/ 36 w 96"/>
              <a:gd name="T15" fmla="*/ 0 h 176"/>
              <a:gd name="T16" fmla="*/ 32 w 96"/>
              <a:gd name="T17" fmla="*/ 3 h 176"/>
              <a:gd name="T18" fmla="*/ 32 w 96"/>
              <a:gd name="T19" fmla="*/ 3 h 176"/>
              <a:gd name="T20" fmla="*/ 0 w 96"/>
              <a:gd name="T21" fmla="*/ 99 h 176"/>
              <a:gd name="T22" fmla="*/ 0 w 96"/>
              <a:gd name="T23" fmla="*/ 99 h 176"/>
              <a:gd name="T24" fmla="*/ 0 w 96"/>
              <a:gd name="T25" fmla="*/ 100 h 176"/>
              <a:gd name="T26" fmla="*/ 4 w 96"/>
              <a:gd name="T27" fmla="*/ 104 h 176"/>
              <a:gd name="T28" fmla="*/ 40 w 96"/>
              <a:gd name="T29" fmla="*/ 104 h 176"/>
              <a:gd name="T30" fmla="*/ 32 w 96"/>
              <a:gd name="T31" fmla="*/ 172 h 176"/>
              <a:gd name="T32" fmla="*/ 32 w 96"/>
              <a:gd name="T33" fmla="*/ 172 h 176"/>
              <a:gd name="T34" fmla="*/ 32 w 96"/>
              <a:gd name="T35" fmla="*/ 172 h 176"/>
              <a:gd name="T36" fmla="*/ 36 w 96"/>
              <a:gd name="T37" fmla="*/ 176 h 176"/>
              <a:gd name="T38" fmla="*/ 40 w 96"/>
              <a:gd name="T39" fmla="*/ 174 h 176"/>
              <a:gd name="T40" fmla="*/ 40 w 96"/>
              <a:gd name="T41" fmla="*/ 174 h 176"/>
              <a:gd name="T42" fmla="*/ 96 w 96"/>
              <a:gd name="T43" fmla="*/ 70 h 176"/>
              <a:gd name="T44" fmla="*/ 96 w 96"/>
              <a:gd name="T45" fmla="*/ 70 h 176"/>
              <a:gd name="T46" fmla="*/ 96 w 96"/>
              <a:gd name="T47" fmla="*/ 68 h 176"/>
              <a:gd name="T48" fmla="*/ 42 w 96"/>
              <a:gd name="T49" fmla="*/ 152 h 176"/>
              <a:gd name="T50" fmla="*/ 48 w 96"/>
              <a:gd name="T51" fmla="*/ 100 h 176"/>
              <a:gd name="T52" fmla="*/ 48 w 96"/>
              <a:gd name="T53" fmla="*/ 100 h 176"/>
              <a:gd name="T54" fmla="*/ 48 w 96"/>
              <a:gd name="T55" fmla="*/ 100 h 176"/>
              <a:gd name="T56" fmla="*/ 44 w 96"/>
              <a:gd name="T57" fmla="*/ 96 h 176"/>
              <a:gd name="T58" fmla="*/ 10 w 96"/>
              <a:gd name="T59" fmla="*/ 96 h 176"/>
              <a:gd name="T60" fmla="*/ 39 w 96"/>
              <a:gd name="T61" fmla="*/ 8 h 176"/>
              <a:gd name="T62" fmla="*/ 70 w 96"/>
              <a:gd name="T63" fmla="*/ 8 h 176"/>
              <a:gd name="T64" fmla="*/ 51 w 96"/>
              <a:gd name="T65" fmla="*/ 67 h 176"/>
              <a:gd name="T66" fmla="*/ 51 w 96"/>
              <a:gd name="T67" fmla="*/ 67 h 176"/>
              <a:gd name="T68" fmla="*/ 51 w 96"/>
              <a:gd name="T69" fmla="*/ 68 h 176"/>
              <a:gd name="T70" fmla="*/ 55 w 96"/>
              <a:gd name="T71" fmla="*/ 72 h 176"/>
              <a:gd name="T72" fmla="*/ 85 w 96"/>
              <a:gd name="T73" fmla="*/ 72 h 176"/>
              <a:gd name="T74" fmla="*/ 42 w 96"/>
              <a:gd name="T75" fmla="*/ 152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6" h="176">
                <a:moveTo>
                  <a:pt x="96" y="68"/>
                </a:moveTo>
                <a:cubicBezTo>
                  <a:pt x="96" y="66"/>
                  <a:pt x="94" y="64"/>
                  <a:pt x="92" y="64"/>
                </a:cubicBezTo>
                <a:cubicBezTo>
                  <a:pt x="60" y="64"/>
                  <a:pt x="60" y="64"/>
                  <a:pt x="60" y="64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4"/>
                  <a:pt x="80" y="4"/>
                </a:cubicBezTo>
                <a:cubicBezTo>
                  <a:pt x="80" y="2"/>
                  <a:pt x="78" y="0"/>
                  <a:pt x="7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4" y="0"/>
                  <a:pt x="33" y="1"/>
                  <a:pt x="32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99"/>
                  <a:pt x="0" y="100"/>
                  <a:pt x="0" y="100"/>
                </a:cubicBezTo>
                <a:cubicBezTo>
                  <a:pt x="0" y="102"/>
                  <a:pt x="2" y="104"/>
                  <a:pt x="4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32" y="172"/>
                  <a:pt x="32" y="172"/>
                  <a:pt x="32" y="172"/>
                </a:cubicBezTo>
                <a:cubicBezTo>
                  <a:pt x="32" y="172"/>
                  <a:pt x="32" y="172"/>
                  <a:pt x="32" y="172"/>
                </a:cubicBezTo>
                <a:cubicBezTo>
                  <a:pt x="32" y="172"/>
                  <a:pt x="32" y="172"/>
                  <a:pt x="32" y="172"/>
                </a:cubicBezTo>
                <a:cubicBezTo>
                  <a:pt x="32" y="174"/>
                  <a:pt x="34" y="176"/>
                  <a:pt x="36" y="176"/>
                </a:cubicBezTo>
                <a:cubicBezTo>
                  <a:pt x="38" y="176"/>
                  <a:pt x="39" y="175"/>
                  <a:pt x="40" y="174"/>
                </a:cubicBezTo>
                <a:cubicBezTo>
                  <a:pt x="40" y="174"/>
                  <a:pt x="40" y="174"/>
                  <a:pt x="40" y="174"/>
                </a:cubicBezTo>
                <a:cubicBezTo>
                  <a:pt x="96" y="70"/>
                  <a:pt x="96" y="70"/>
                  <a:pt x="96" y="70"/>
                </a:cubicBezTo>
                <a:cubicBezTo>
                  <a:pt x="96" y="70"/>
                  <a:pt x="96" y="70"/>
                  <a:pt x="96" y="70"/>
                </a:cubicBezTo>
                <a:cubicBezTo>
                  <a:pt x="96" y="69"/>
                  <a:pt x="96" y="69"/>
                  <a:pt x="96" y="68"/>
                </a:cubicBezTo>
                <a:close/>
                <a:moveTo>
                  <a:pt x="42" y="152"/>
                </a:moveTo>
                <a:cubicBezTo>
                  <a:pt x="48" y="100"/>
                  <a:pt x="48" y="100"/>
                  <a:pt x="48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48" y="98"/>
                  <a:pt x="46" y="96"/>
                  <a:pt x="44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39" y="8"/>
                  <a:pt x="39" y="8"/>
                  <a:pt x="39" y="8"/>
                </a:cubicBezTo>
                <a:cubicBezTo>
                  <a:pt x="70" y="8"/>
                  <a:pt x="70" y="8"/>
                  <a:pt x="70" y="8"/>
                </a:cubicBezTo>
                <a:cubicBezTo>
                  <a:pt x="51" y="67"/>
                  <a:pt x="51" y="67"/>
                  <a:pt x="51" y="67"/>
                </a:cubicBezTo>
                <a:cubicBezTo>
                  <a:pt x="51" y="67"/>
                  <a:pt x="51" y="67"/>
                  <a:pt x="51" y="67"/>
                </a:cubicBezTo>
                <a:cubicBezTo>
                  <a:pt x="51" y="67"/>
                  <a:pt x="51" y="68"/>
                  <a:pt x="51" y="68"/>
                </a:cubicBezTo>
                <a:cubicBezTo>
                  <a:pt x="51" y="70"/>
                  <a:pt x="52" y="72"/>
                  <a:pt x="55" y="72"/>
                </a:cubicBezTo>
                <a:cubicBezTo>
                  <a:pt x="85" y="72"/>
                  <a:pt x="85" y="72"/>
                  <a:pt x="85" y="72"/>
                </a:cubicBezTo>
                <a:lnTo>
                  <a:pt x="42" y="1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9" name="Freeform 566"/>
          <p:cNvSpPr>
            <a:spLocks noEditPoints="1"/>
          </p:cNvSpPr>
          <p:nvPr/>
        </p:nvSpPr>
        <p:spPr bwMode="auto">
          <a:xfrm>
            <a:off x="7277573" y="5623353"/>
            <a:ext cx="506394" cy="402519"/>
          </a:xfrm>
          <a:custGeom>
            <a:avLst/>
            <a:gdLst>
              <a:gd name="T0" fmla="*/ 36 w 176"/>
              <a:gd name="T1" fmla="*/ 88 h 144"/>
              <a:gd name="T2" fmla="*/ 32 w 176"/>
              <a:gd name="T3" fmla="*/ 116 h 144"/>
              <a:gd name="T4" fmla="*/ 60 w 176"/>
              <a:gd name="T5" fmla="*/ 120 h 144"/>
              <a:gd name="T6" fmla="*/ 64 w 176"/>
              <a:gd name="T7" fmla="*/ 92 h 144"/>
              <a:gd name="T8" fmla="*/ 56 w 176"/>
              <a:gd name="T9" fmla="*/ 112 h 144"/>
              <a:gd name="T10" fmla="*/ 40 w 176"/>
              <a:gd name="T11" fmla="*/ 96 h 144"/>
              <a:gd name="T12" fmla="*/ 56 w 176"/>
              <a:gd name="T13" fmla="*/ 112 h 144"/>
              <a:gd name="T14" fmla="*/ 116 w 176"/>
              <a:gd name="T15" fmla="*/ 88 h 144"/>
              <a:gd name="T16" fmla="*/ 112 w 176"/>
              <a:gd name="T17" fmla="*/ 116 h 144"/>
              <a:gd name="T18" fmla="*/ 140 w 176"/>
              <a:gd name="T19" fmla="*/ 120 h 144"/>
              <a:gd name="T20" fmla="*/ 144 w 176"/>
              <a:gd name="T21" fmla="*/ 92 h 144"/>
              <a:gd name="T22" fmla="*/ 136 w 176"/>
              <a:gd name="T23" fmla="*/ 112 h 144"/>
              <a:gd name="T24" fmla="*/ 120 w 176"/>
              <a:gd name="T25" fmla="*/ 96 h 144"/>
              <a:gd name="T26" fmla="*/ 136 w 176"/>
              <a:gd name="T27" fmla="*/ 112 h 144"/>
              <a:gd name="T28" fmla="*/ 168 w 176"/>
              <a:gd name="T29" fmla="*/ 136 h 144"/>
              <a:gd name="T30" fmla="*/ 172 w 176"/>
              <a:gd name="T31" fmla="*/ 32 h 144"/>
              <a:gd name="T32" fmla="*/ 172 w 176"/>
              <a:gd name="T33" fmla="*/ 24 h 144"/>
              <a:gd name="T34" fmla="*/ 168 w 176"/>
              <a:gd name="T35" fmla="*/ 8 h 144"/>
              <a:gd name="T36" fmla="*/ 16 w 176"/>
              <a:gd name="T37" fmla="*/ 0 h 144"/>
              <a:gd name="T38" fmla="*/ 8 w 176"/>
              <a:gd name="T39" fmla="*/ 24 h 144"/>
              <a:gd name="T40" fmla="*/ 0 w 176"/>
              <a:gd name="T41" fmla="*/ 28 h 144"/>
              <a:gd name="T42" fmla="*/ 8 w 176"/>
              <a:gd name="T43" fmla="*/ 32 h 144"/>
              <a:gd name="T44" fmla="*/ 4 w 176"/>
              <a:gd name="T45" fmla="*/ 136 h 144"/>
              <a:gd name="T46" fmla="*/ 4 w 176"/>
              <a:gd name="T47" fmla="*/ 144 h 144"/>
              <a:gd name="T48" fmla="*/ 176 w 176"/>
              <a:gd name="T49" fmla="*/ 140 h 144"/>
              <a:gd name="T50" fmla="*/ 96 w 176"/>
              <a:gd name="T51" fmla="*/ 136 h 144"/>
              <a:gd name="T52" fmla="*/ 80 w 176"/>
              <a:gd name="T53" fmla="*/ 96 h 144"/>
              <a:gd name="T54" fmla="*/ 96 w 176"/>
              <a:gd name="T55" fmla="*/ 136 h 144"/>
              <a:gd name="T56" fmla="*/ 104 w 176"/>
              <a:gd name="T57" fmla="*/ 136 h 144"/>
              <a:gd name="T58" fmla="*/ 100 w 176"/>
              <a:gd name="T59" fmla="*/ 88 h 144"/>
              <a:gd name="T60" fmla="*/ 72 w 176"/>
              <a:gd name="T61" fmla="*/ 92 h 144"/>
              <a:gd name="T62" fmla="*/ 16 w 176"/>
              <a:gd name="T63" fmla="*/ 136 h 144"/>
              <a:gd name="T64" fmla="*/ 28 w 176"/>
              <a:gd name="T65" fmla="*/ 56 h 144"/>
              <a:gd name="T66" fmla="*/ 52 w 176"/>
              <a:gd name="T67" fmla="*/ 56 h 144"/>
              <a:gd name="T68" fmla="*/ 76 w 176"/>
              <a:gd name="T69" fmla="*/ 56 h 144"/>
              <a:gd name="T70" fmla="*/ 100 w 176"/>
              <a:gd name="T71" fmla="*/ 56 h 144"/>
              <a:gd name="T72" fmla="*/ 124 w 176"/>
              <a:gd name="T73" fmla="*/ 56 h 144"/>
              <a:gd name="T74" fmla="*/ 148 w 176"/>
              <a:gd name="T75" fmla="*/ 56 h 144"/>
              <a:gd name="T76" fmla="*/ 160 w 176"/>
              <a:gd name="T77" fmla="*/ 136 h 144"/>
              <a:gd name="T78" fmla="*/ 20 w 176"/>
              <a:gd name="T79" fmla="*/ 32 h 144"/>
              <a:gd name="T80" fmla="*/ 36 w 176"/>
              <a:gd name="T81" fmla="*/ 40 h 144"/>
              <a:gd name="T82" fmla="*/ 20 w 176"/>
              <a:gd name="T83" fmla="*/ 40 h 144"/>
              <a:gd name="T84" fmla="*/ 44 w 176"/>
              <a:gd name="T85" fmla="*/ 32 h 144"/>
              <a:gd name="T86" fmla="*/ 60 w 176"/>
              <a:gd name="T87" fmla="*/ 40 h 144"/>
              <a:gd name="T88" fmla="*/ 44 w 176"/>
              <a:gd name="T89" fmla="*/ 40 h 144"/>
              <a:gd name="T90" fmla="*/ 68 w 176"/>
              <a:gd name="T91" fmla="*/ 32 h 144"/>
              <a:gd name="T92" fmla="*/ 84 w 176"/>
              <a:gd name="T93" fmla="*/ 40 h 144"/>
              <a:gd name="T94" fmla="*/ 68 w 176"/>
              <a:gd name="T95" fmla="*/ 40 h 144"/>
              <a:gd name="T96" fmla="*/ 92 w 176"/>
              <a:gd name="T97" fmla="*/ 32 h 144"/>
              <a:gd name="T98" fmla="*/ 108 w 176"/>
              <a:gd name="T99" fmla="*/ 40 h 144"/>
              <a:gd name="T100" fmla="*/ 92 w 176"/>
              <a:gd name="T101" fmla="*/ 40 h 144"/>
              <a:gd name="T102" fmla="*/ 116 w 176"/>
              <a:gd name="T103" fmla="*/ 32 h 144"/>
              <a:gd name="T104" fmla="*/ 132 w 176"/>
              <a:gd name="T105" fmla="*/ 40 h 144"/>
              <a:gd name="T106" fmla="*/ 116 w 176"/>
              <a:gd name="T107" fmla="*/ 40 h 144"/>
              <a:gd name="T108" fmla="*/ 140 w 176"/>
              <a:gd name="T109" fmla="*/ 32 h 144"/>
              <a:gd name="T110" fmla="*/ 156 w 176"/>
              <a:gd name="T111" fmla="*/ 40 h 144"/>
              <a:gd name="T112" fmla="*/ 140 w 176"/>
              <a:gd name="T113" fmla="*/ 40 h 144"/>
              <a:gd name="T114" fmla="*/ 16 w 176"/>
              <a:gd name="T115" fmla="*/ 24 h 144"/>
              <a:gd name="T116" fmla="*/ 160 w 176"/>
              <a:gd name="T117" fmla="*/ 8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6" h="144">
                <a:moveTo>
                  <a:pt x="60" y="88"/>
                </a:moveTo>
                <a:cubicBezTo>
                  <a:pt x="36" y="88"/>
                  <a:pt x="36" y="88"/>
                  <a:pt x="36" y="88"/>
                </a:cubicBezTo>
                <a:cubicBezTo>
                  <a:pt x="34" y="88"/>
                  <a:pt x="32" y="90"/>
                  <a:pt x="32" y="92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8"/>
                  <a:pt x="34" y="120"/>
                  <a:pt x="36" y="12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2" y="120"/>
                  <a:pt x="64" y="118"/>
                  <a:pt x="64" y="116"/>
                </a:cubicBezTo>
                <a:cubicBezTo>
                  <a:pt x="64" y="92"/>
                  <a:pt x="64" y="92"/>
                  <a:pt x="64" y="92"/>
                </a:cubicBezTo>
                <a:cubicBezTo>
                  <a:pt x="64" y="90"/>
                  <a:pt x="62" y="88"/>
                  <a:pt x="60" y="88"/>
                </a:cubicBezTo>
                <a:close/>
                <a:moveTo>
                  <a:pt x="56" y="112"/>
                </a:moveTo>
                <a:cubicBezTo>
                  <a:pt x="40" y="112"/>
                  <a:pt x="40" y="112"/>
                  <a:pt x="40" y="112"/>
                </a:cubicBezTo>
                <a:cubicBezTo>
                  <a:pt x="40" y="96"/>
                  <a:pt x="40" y="96"/>
                  <a:pt x="40" y="96"/>
                </a:cubicBezTo>
                <a:cubicBezTo>
                  <a:pt x="56" y="96"/>
                  <a:pt x="56" y="96"/>
                  <a:pt x="56" y="96"/>
                </a:cubicBezTo>
                <a:lnTo>
                  <a:pt x="56" y="112"/>
                </a:lnTo>
                <a:close/>
                <a:moveTo>
                  <a:pt x="140" y="88"/>
                </a:moveTo>
                <a:cubicBezTo>
                  <a:pt x="116" y="88"/>
                  <a:pt x="116" y="88"/>
                  <a:pt x="116" y="88"/>
                </a:cubicBezTo>
                <a:cubicBezTo>
                  <a:pt x="114" y="88"/>
                  <a:pt x="112" y="90"/>
                  <a:pt x="112" y="92"/>
                </a:cubicBezTo>
                <a:cubicBezTo>
                  <a:pt x="112" y="116"/>
                  <a:pt x="112" y="116"/>
                  <a:pt x="112" y="116"/>
                </a:cubicBezTo>
                <a:cubicBezTo>
                  <a:pt x="112" y="118"/>
                  <a:pt x="114" y="120"/>
                  <a:pt x="116" y="120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42" y="120"/>
                  <a:pt x="144" y="118"/>
                  <a:pt x="144" y="116"/>
                </a:cubicBezTo>
                <a:cubicBezTo>
                  <a:pt x="144" y="92"/>
                  <a:pt x="144" y="92"/>
                  <a:pt x="144" y="92"/>
                </a:cubicBezTo>
                <a:cubicBezTo>
                  <a:pt x="144" y="90"/>
                  <a:pt x="142" y="88"/>
                  <a:pt x="140" y="88"/>
                </a:cubicBezTo>
                <a:close/>
                <a:moveTo>
                  <a:pt x="136" y="112"/>
                </a:moveTo>
                <a:cubicBezTo>
                  <a:pt x="120" y="112"/>
                  <a:pt x="120" y="112"/>
                  <a:pt x="120" y="112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36" y="96"/>
                  <a:pt x="136" y="96"/>
                  <a:pt x="136" y="96"/>
                </a:cubicBezTo>
                <a:lnTo>
                  <a:pt x="136" y="112"/>
                </a:lnTo>
                <a:close/>
                <a:moveTo>
                  <a:pt x="172" y="136"/>
                </a:moveTo>
                <a:cubicBezTo>
                  <a:pt x="168" y="136"/>
                  <a:pt x="168" y="136"/>
                  <a:pt x="168" y="136"/>
                </a:cubicBezTo>
                <a:cubicBezTo>
                  <a:pt x="168" y="32"/>
                  <a:pt x="168" y="32"/>
                  <a:pt x="168" y="32"/>
                </a:cubicBezTo>
                <a:cubicBezTo>
                  <a:pt x="172" y="32"/>
                  <a:pt x="172" y="32"/>
                  <a:pt x="172" y="32"/>
                </a:cubicBezTo>
                <a:cubicBezTo>
                  <a:pt x="174" y="32"/>
                  <a:pt x="176" y="30"/>
                  <a:pt x="176" y="28"/>
                </a:cubicBezTo>
                <a:cubicBezTo>
                  <a:pt x="176" y="26"/>
                  <a:pt x="174" y="24"/>
                  <a:pt x="172" y="24"/>
                </a:cubicBezTo>
                <a:cubicBezTo>
                  <a:pt x="168" y="24"/>
                  <a:pt x="168" y="24"/>
                  <a:pt x="168" y="24"/>
                </a:cubicBezTo>
                <a:cubicBezTo>
                  <a:pt x="168" y="8"/>
                  <a:pt x="168" y="8"/>
                  <a:pt x="168" y="8"/>
                </a:cubicBezTo>
                <a:cubicBezTo>
                  <a:pt x="168" y="4"/>
                  <a:pt x="164" y="0"/>
                  <a:pt x="1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2" y="0"/>
                  <a:pt x="8" y="4"/>
                  <a:pt x="8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4"/>
                  <a:pt x="0" y="26"/>
                  <a:pt x="0" y="28"/>
                </a:cubicBezTo>
                <a:cubicBezTo>
                  <a:pt x="0" y="30"/>
                  <a:pt x="2" y="32"/>
                  <a:pt x="4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136"/>
                  <a:pt x="8" y="136"/>
                  <a:pt x="8" y="136"/>
                </a:cubicBezTo>
                <a:cubicBezTo>
                  <a:pt x="4" y="136"/>
                  <a:pt x="4" y="136"/>
                  <a:pt x="4" y="136"/>
                </a:cubicBezTo>
                <a:cubicBezTo>
                  <a:pt x="2" y="136"/>
                  <a:pt x="0" y="138"/>
                  <a:pt x="0" y="140"/>
                </a:cubicBezTo>
                <a:cubicBezTo>
                  <a:pt x="0" y="142"/>
                  <a:pt x="2" y="144"/>
                  <a:pt x="4" y="144"/>
                </a:cubicBezTo>
                <a:cubicBezTo>
                  <a:pt x="172" y="144"/>
                  <a:pt x="172" y="144"/>
                  <a:pt x="172" y="144"/>
                </a:cubicBezTo>
                <a:cubicBezTo>
                  <a:pt x="174" y="144"/>
                  <a:pt x="176" y="142"/>
                  <a:pt x="176" y="140"/>
                </a:cubicBezTo>
                <a:cubicBezTo>
                  <a:pt x="176" y="138"/>
                  <a:pt x="174" y="136"/>
                  <a:pt x="172" y="136"/>
                </a:cubicBezTo>
                <a:close/>
                <a:moveTo>
                  <a:pt x="96" y="136"/>
                </a:moveTo>
                <a:cubicBezTo>
                  <a:pt x="80" y="136"/>
                  <a:pt x="80" y="136"/>
                  <a:pt x="80" y="136"/>
                </a:cubicBezTo>
                <a:cubicBezTo>
                  <a:pt x="80" y="96"/>
                  <a:pt x="80" y="96"/>
                  <a:pt x="80" y="96"/>
                </a:cubicBezTo>
                <a:cubicBezTo>
                  <a:pt x="96" y="96"/>
                  <a:pt x="96" y="96"/>
                  <a:pt x="96" y="96"/>
                </a:cubicBezTo>
                <a:lnTo>
                  <a:pt x="96" y="136"/>
                </a:lnTo>
                <a:close/>
                <a:moveTo>
                  <a:pt x="160" y="136"/>
                </a:moveTo>
                <a:cubicBezTo>
                  <a:pt x="104" y="136"/>
                  <a:pt x="104" y="136"/>
                  <a:pt x="104" y="136"/>
                </a:cubicBezTo>
                <a:cubicBezTo>
                  <a:pt x="104" y="92"/>
                  <a:pt x="104" y="92"/>
                  <a:pt x="104" y="92"/>
                </a:cubicBezTo>
                <a:cubicBezTo>
                  <a:pt x="104" y="90"/>
                  <a:pt x="102" y="88"/>
                  <a:pt x="100" y="88"/>
                </a:cubicBezTo>
                <a:cubicBezTo>
                  <a:pt x="76" y="88"/>
                  <a:pt x="76" y="88"/>
                  <a:pt x="76" y="88"/>
                </a:cubicBezTo>
                <a:cubicBezTo>
                  <a:pt x="74" y="88"/>
                  <a:pt x="72" y="90"/>
                  <a:pt x="72" y="92"/>
                </a:cubicBezTo>
                <a:cubicBezTo>
                  <a:pt x="72" y="136"/>
                  <a:pt x="72" y="136"/>
                  <a:pt x="72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6" y="50"/>
                  <a:pt x="16" y="50"/>
                  <a:pt x="16" y="50"/>
                </a:cubicBezTo>
                <a:cubicBezTo>
                  <a:pt x="19" y="54"/>
                  <a:pt x="23" y="56"/>
                  <a:pt x="28" y="56"/>
                </a:cubicBezTo>
                <a:cubicBezTo>
                  <a:pt x="33" y="56"/>
                  <a:pt x="37" y="54"/>
                  <a:pt x="40" y="50"/>
                </a:cubicBezTo>
                <a:cubicBezTo>
                  <a:pt x="43" y="54"/>
                  <a:pt x="47" y="56"/>
                  <a:pt x="52" y="56"/>
                </a:cubicBezTo>
                <a:cubicBezTo>
                  <a:pt x="57" y="56"/>
                  <a:pt x="61" y="54"/>
                  <a:pt x="64" y="50"/>
                </a:cubicBezTo>
                <a:cubicBezTo>
                  <a:pt x="67" y="54"/>
                  <a:pt x="71" y="56"/>
                  <a:pt x="76" y="56"/>
                </a:cubicBezTo>
                <a:cubicBezTo>
                  <a:pt x="81" y="56"/>
                  <a:pt x="85" y="54"/>
                  <a:pt x="88" y="50"/>
                </a:cubicBezTo>
                <a:cubicBezTo>
                  <a:pt x="91" y="54"/>
                  <a:pt x="95" y="56"/>
                  <a:pt x="100" y="56"/>
                </a:cubicBezTo>
                <a:cubicBezTo>
                  <a:pt x="105" y="56"/>
                  <a:pt x="109" y="54"/>
                  <a:pt x="112" y="50"/>
                </a:cubicBezTo>
                <a:cubicBezTo>
                  <a:pt x="115" y="54"/>
                  <a:pt x="119" y="56"/>
                  <a:pt x="124" y="56"/>
                </a:cubicBezTo>
                <a:cubicBezTo>
                  <a:pt x="129" y="56"/>
                  <a:pt x="133" y="54"/>
                  <a:pt x="136" y="50"/>
                </a:cubicBezTo>
                <a:cubicBezTo>
                  <a:pt x="139" y="54"/>
                  <a:pt x="143" y="56"/>
                  <a:pt x="148" y="56"/>
                </a:cubicBezTo>
                <a:cubicBezTo>
                  <a:pt x="153" y="56"/>
                  <a:pt x="157" y="54"/>
                  <a:pt x="160" y="50"/>
                </a:cubicBezTo>
                <a:lnTo>
                  <a:pt x="160" y="136"/>
                </a:lnTo>
                <a:close/>
                <a:moveTo>
                  <a:pt x="20" y="40"/>
                </a:moveTo>
                <a:cubicBezTo>
                  <a:pt x="20" y="32"/>
                  <a:pt x="20" y="32"/>
                  <a:pt x="20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44"/>
                  <a:pt x="32" y="48"/>
                  <a:pt x="28" y="48"/>
                </a:cubicBezTo>
                <a:cubicBezTo>
                  <a:pt x="24" y="48"/>
                  <a:pt x="20" y="44"/>
                  <a:pt x="20" y="40"/>
                </a:cubicBezTo>
                <a:close/>
                <a:moveTo>
                  <a:pt x="44" y="40"/>
                </a:moveTo>
                <a:cubicBezTo>
                  <a:pt x="44" y="32"/>
                  <a:pt x="44" y="32"/>
                  <a:pt x="44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4"/>
                  <a:pt x="56" y="48"/>
                  <a:pt x="52" y="48"/>
                </a:cubicBezTo>
                <a:cubicBezTo>
                  <a:pt x="48" y="48"/>
                  <a:pt x="44" y="44"/>
                  <a:pt x="44" y="40"/>
                </a:cubicBezTo>
                <a:close/>
                <a:moveTo>
                  <a:pt x="68" y="40"/>
                </a:moveTo>
                <a:cubicBezTo>
                  <a:pt x="68" y="32"/>
                  <a:pt x="68" y="32"/>
                  <a:pt x="68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4"/>
                  <a:pt x="80" y="48"/>
                  <a:pt x="76" y="48"/>
                </a:cubicBezTo>
                <a:cubicBezTo>
                  <a:pt x="72" y="48"/>
                  <a:pt x="68" y="44"/>
                  <a:pt x="68" y="40"/>
                </a:cubicBezTo>
                <a:close/>
                <a:moveTo>
                  <a:pt x="92" y="40"/>
                </a:moveTo>
                <a:cubicBezTo>
                  <a:pt x="92" y="32"/>
                  <a:pt x="92" y="32"/>
                  <a:pt x="92" y="32"/>
                </a:cubicBezTo>
                <a:cubicBezTo>
                  <a:pt x="108" y="32"/>
                  <a:pt x="108" y="32"/>
                  <a:pt x="108" y="32"/>
                </a:cubicBezTo>
                <a:cubicBezTo>
                  <a:pt x="108" y="40"/>
                  <a:pt x="108" y="40"/>
                  <a:pt x="108" y="40"/>
                </a:cubicBezTo>
                <a:cubicBezTo>
                  <a:pt x="108" y="44"/>
                  <a:pt x="104" y="48"/>
                  <a:pt x="100" y="48"/>
                </a:cubicBezTo>
                <a:cubicBezTo>
                  <a:pt x="96" y="48"/>
                  <a:pt x="92" y="44"/>
                  <a:pt x="92" y="40"/>
                </a:cubicBezTo>
                <a:close/>
                <a:moveTo>
                  <a:pt x="116" y="40"/>
                </a:moveTo>
                <a:cubicBezTo>
                  <a:pt x="116" y="32"/>
                  <a:pt x="116" y="32"/>
                  <a:pt x="116" y="32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32" y="40"/>
                  <a:pt x="132" y="40"/>
                  <a:pt x="132" y="40"/>
                </a:cubicBezTo>
                <a:cubicBezTo>
                  <a:pt x="132" y="44"/>
                  <a:pt x="128" y="48"/>
                  <a:pt x="124" y="48"/>
                </a:cubicBezTo>
                <a:cubicBezTo>
                  <a:pt x="120" y="48"/>
                  <a:pt x="116" y="44"/>
                  <a:pt x="116" y="40"/>
                </a:cubicBezTo>
                <a:close/>
                <a:moveTo>
                  <a:pt x="140" y="40"/>
                </a:moveTo>
                <a:cubicBezTo>
                  <a:pt x="140" y="32"/>
                  <a:pt x="140" y="32"/>
                  <a:pt x="140" y="32"/>
                </a:cubicBezTo>
                <a:cubicBezTo>
                  <a:pt x="156" y="32"/>
                  <a:pt x="156" y="32"/>
                  <a:pt x="156" y="32"/>
                </a:cubicBezTo>
                <a:cubicBezTo>
                  <a:pt x="156" y="40"/>
                  <a:pt x="156" y="40"/>
                  <a:pt x="156" y="40"/>
                </a:cubicBezTo>
                <a:cubicBezTo>
                  <a:pt x="156" y="44"/>
                  <a:pt x="152" y="48"/>
                  <a:pt x="148" y="48"/>
                </a:cubicBezTo>
                <a:cubicBezTo>
                  <a:pt x="144" y="48"/>
                  <a:pt x="140" y="44"/>
                  <a:pt x="140" y="40"/>
                </a:cubicBezTo>
                <a:close/>
                <a:moveTo>
                  <a:pt x="160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8"/>
                  <a:pt x="16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lnTo>
                  <a:pt x="160" y="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0" name="Freeform 567"/>
          <p:cNvSpPr>
            <a:spLocks noEditPoints="1"/>
          </p:cNvSpPr>
          <p:nvPr/>
        </p:nvSpPr>
        <p:spPr bwMode="auto">
          <a:xfrm>
            <a:off x="8290353" y="5571415"/>
            <a:ext cx="402519" cy="506394"/>
          </a:xfrm>
          <a:custGeom>
            <a:avLst/>
            <a:gdLst>
              <a:gd name="T0" fmla="*/ 144 w 144"/>
              <a:gd name="T1" fmla="*/ 124 h 176"/>
              <a:gd name="T2" fmla="*/ 112 w 144"/>
              <a:gd name="T3" fmla="*/ 56 h 176"/>
              <a:gd name="T4" fmla="*/ 88 w 144"/>
              <a:gd name="T5" fmla="*/ 19 h 176"/>
              <a:gd name="T6" fmla="*/ 88 w 144"/>
              <a:gd name="T7" fmla="*/ 16 h 176"/>
              <a:gd name="T8" fmla="*/ 72 w 144"/>
              <a:gd name="T9" fmla="*/ 0 h 176"/>
              <a:gd name="T10" fmla="*/ 56 w 144"/>
              <a:gd name="T11" fmla="*/ 16 h 176"/>
              <a:gd name="T12" fmla="*/ 56 w 144"/>
              <a:gd name="T13" fmla="*/ 19 h 176"/>
              <a:gd name="T14" fmla="*/ 32 w 144"/>
              <a:gd name="T15" fmla="*/ 56 h 176"/>
              <a:gd name="T16" fmla="*/ 0 w 144"/>
              <a:gd name="T17" fmla="*/ 124 h 176"/>
              <a:gd name="T18" fmla="*/ 48 w 144"/>
              <a:gd name="T19" fmla="*/ 150 h 176"/>
              <a:gd name="T20" fmla="*/ 48 w 144"/>
              <a:gd name="T21" fmla="*/ 152 h 176"/>
              <a:gd name="T22" fmla="*/ 72 w 144"/>
              <a:gd name="T23" fmla="*/ 176 h 176"/>
              <a:gd name="T24" fmla="*/ 96 w 144"/>
              <a:gd name="T25" fmla="*/ 152 h 176"/>
              <a:gd name="T26" fmla="*/ 96 w 144"/>
              <a:gd name="T27" fmla="*/ 150 h 176"/>
              <a:gd name="T28" fmla="*/ 144 w 144"/>
              <a:gd name="T29" fmla="*/ 124 h 176"/>
              <a:gd name="T30" fmla="*/ 72 w 144"/>
              <a:gd name="T31" fmla="*/ 8 h 176"/>
              <a:gd name="T32" fmla="*/ 80 w 144"/>
              <a:gd name="T33" fmla="*/ 16 h 176"/>
              <a:gd name="T34" fmla="*/ 72 w 144"/>
              <a:gd name="T35" fmla="*/ 24 h 176"/>
              <a:gd name="T36" fmla="*/ 64 w 144"/>
              <a:gd name="T37" fmla="*/ 16 h 176"/>
              <a:gd name="T38" fmla="*/ 72 w 144"/>
              <a:gd name="T39" fmla="*/ 8 h 176"/>
              <a:gd name="T40" fmla="*/ 20 w 144"/>
              <a:gd name="T41" fmla="*/ 102 h 176"/>
              <a:gd name="T42" fmla="*/ 40 w 144"/>
              <a:gd name="T43" fmla="*/ 56 h 176"/>
              <a:gd name="T44" fmla="*/ 60 w 144"/>
              <a:gd name="T45" fmla="*/ 26 h 176"/>
              <a:gd name="T46" fmla="*/ 72 w 144"/>
              <a:gd name="T47" fmla="*/ 32 h 176"/>
              <a:gd name="T48" fmla="*/ 84 w 144"/>
              <a:gd name="T49" fmla="*/ 26 h 176"/>
              <a:gd name="T50" fmla="*/ 104 w 144"/>
              <a:gd name="T51" fmla="*/ 56 h 176"/>
              <a:gd name="T52" fmla="*/ 124 w 144"/>
              <a:gd name="T53" fmla="*/ 102 h 176"/>
              <a:gd name="T54" fmla="*/ 129 w 144"/>
              <a:gd name="T55" fmla="*/ 107 h 176"/>
              <a:gd name="T56" fmla="*/ 72 w 144"/>
              <a:gd name="T57" fmla="*/ 120 h 176"/>
              <a:gd name="T58" fmla="*/ 15 w 144"/>
              <a:gd name="T59" fmla="*/ 107 h 176"/>
              <a:gd name="T60" fmla="*/ 20 w 144"/>
              <a:gd name="T61" fmla="*/ 102 h 176"/>
              <a:gd name="T62" fmla="*/ 72 w 144"/>
              <a:gd name="T63" fmla="*/ 168 h 176"/>
              <a:gd name="T64" fmla="*/ 56 w 144"/>
              <a:gd name="T65" fmla="*/ 152 h 176"/>
              <a:gd name="T66" fmla="*/ 56 w 144"/>
              <a:gd name="T67" fmla="*/ 151 h 176"/>
              <a:gd name="T68" fmla="*/ 72 w 144"/>
              <a:gd name="T69" fmla="*/ 152 h 176"/>
              <a:gd name="T70" fmla="*/ 88 w 144"/>
              <a:gd name="T71" fmla="*/ 151 h 176"/>
              <a:gd name="T72" fmla="*/ 88 w 144"/>
              <a:gd name="T73" fmla="*/ 152 h 176"/>
              <a:gd name="T74" fmla="*/ 72 w 144"/>
              <a:gd name="T75" fmla="*/ 168 h 176"/>
              <a:gd name="T76" fmla="*/ 72 w 144"/>
              <a:gd name="T77" fmla="*/ 144 h 176"/>
              <a:gd name="T78" fmla="*/ 8 w 144"/>
              <a:gd name="T79" fmla="*/ 124 h 176"/>
              <a:gd name="T80" fmla="*/ 11 w 144"/>
              <a:gd name="T81" fmla="*/ 113 h 176"/>
              <a:gd name="T82" fmla="*/ 72 w 144"/>
              <a:gd name="T83" fmla="*/ 128 h 176"/>
              <a:gd name="T84" fmla="*/ 133 w 144"/>
              <a:gd name="T85" fmla="*/ 113 h 176"/>
              <a:gd name="T86" fmla="*/ 136 w 144"/>
              <a:gd name="T87" fmla="*/ 124 h 176"/>
              <a:gd name="T88" fmla="*/ 72 w 144"/>
              <a:gd name="T89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4" h="176">
                <a:moveTo>
                  <a:pt x="144" y="124"/>
                </a:moveTo>
                <a:cubicBezTo>
                  <a:pt x="144" y="96"/>
                  <a:pt x="112" y="96"/>
                  <a:pt x="112" y="56"/>
                </a:cubicBezTo>
                <a:cubicBezTo>
                  <a:pt x="112" y="39"/>
                  <a:pt x="102" y="25"/>
                  <a:pt x="88" y="19"/>
                </a:cubicBezTo>
                <a:cubicBezTo>
                  <a:pt x="88" y="18"/>
                  <a:pt x="88" y="17"/>
                  <a:pt x="88" y="16"/>
                </a:cubicBezTo>
                <a:cubicBezTo>
                  <a:pt x="88" y="7"/>
                  <a:pt x="81" y="0"/>
                  <a:pt x="72" y="0"/>
                </a:cubicBezTo>
                <a:cubicBezTo>
                  <a:pt x="63" y="0"/>
                  <a:pt x="56" y="7"/>
                  <a:pt x="56" y="16"/>
                </a:cubicBezTo>
                <a:cubicBezTo>
                  <a:pt x="56" y="17"/>
                  <a:pt x="56" y="18"/>
                  <a:pt x="56" y="19"/>
                </a:cubicBezTo>
                <a:cubicBezTo>
                  <a:pt x="42" y="25"/>
                  <a:pt x="32" y="39"/>
                  <a:pt x="32" y="56"/>
                </a:cubicBezTo>
                <a:cubicBezTo>
                  <a:pt x="32" y="96"/>
                  <a:pt x="0" y="96"/>
                  <a:pt x="0" y="124"/>
                </a:cubicBezTo>
                <a:cubicBezTo>
                  <a:pt x="0" y="136"/>
                  <a:pt x="20" y="147"/>
                  <a:pt x="48" y="150"/>
                </a:cubicBezTo>
                <a:cubicBezTo>
                  <a:pt x="48" y="151"/>
                  <a:pt x="48" y="151"/>
                  <a:pt x="48" y="152"/>
                </a:cubicBezTo>
                <a:cubicBezTo>
                  <a:pt x="48" y="165"/>
                  <a:pt x="59" y="176"/>
                  <a:pt x="72" y="176"/>
                </a:cubicBezTo>
                <a:cubicBezTo>
                  <a:pt x="85" y="176"/>
                  <a:pt x="96" y="165"/>
                  <a:pt x="96" y="152"/>
                </a:cubicBezTo>
                <a:cubicBezTo>
                  <a:pt x="96" y="151"/>
                  <a:pt x="96" y="151"/>
                  <a:pt x="96" y="150"/>
                </a:cubicBezTo>
                <a:cubicBezTo>
                  <a:pt x="124" y="147"/>
                  <a:pt x="144" y="136"/>
                  <a:pt x="144" y="124"/>
                </a:cubicBezTo>
                <a:close/>
                <a:moveTo>
                  <a:pt x="72" y="8"/>
                </a:moveTo>
                <a:cubicBezTo>
                  <a:pt x="76" y="8"/>
                  <a:pt x="80" y="12"/>
                  <a:pt x="80" y="16"/>
                </a:cubicBezTo>
                <a:cubicBezTo>
                  <a:pt x="80" y="20"/>
                  <a:pt x="76" y="24"/>
                  <a:pt x="72" y="24"/>
                </a:cubicBezTo>
                <a:cubicBezTo>
                  <a:pt x="68" y="24"/>
                  <a:pt x="64" y="20"/>
                  <a:pt x="64" y="16"/>
                </a:cubicBezTo>
                <a:cubicBezTo>
                  <a:pt x="64" y="12"/>
                  <a:pt x="68" y="8"/>
                  <a:pt x="72" y="8"/>
                </a:cubicBezTo>
                <a:close/>
                <a:moveTo>
                  <a:pt x="20" y="102"/>
                </a:moveTo>
                <a:cubicBezTo>
                  <a:pt x="29" y="93"/>
                  <a:pt x="40" y="81"/>
                  <a:pt x="40" y="56"/>
                </a:cubicBezTo>
                <a:cubicBezTo>
                  <a:pt x="40" y="43"/>
                  <a:pt x="48" y="31"/>
                  <a:pt x="60" y="26"/>
                </a:cubicBezTo>
                <a:cubicBezTo>
                  <a:pt x="63" y="30"/>
                  <a:pt x="67" y="32"/>
                  <a:pt x="72" y="32"/>
                </a:cubicBezTo>
                <a:cubicBezTo>
                  <a:pt x="77" y="32"/>
                  <a:pt x="81" y="30"/>
                  <a:pt x="84" y="26"/>
                </a:cubicBezTo>
                <a:cubicBezTo>
                  <a:pt x="96" y="31"/>
                  <a:pt x="104" y="43"/>
                  <a:pt x="104" y="56"/>
                </a:cubicBezTo>
                <a:cubicBezTo>
                  <a:pt x="104" y="81"/>
                  <a:pt x="115" y="93"/>
                  <a:pt x="124" y="102"/>
                </a:cubicBezTo>
                <a:cubicBezTo>
                  <a:pt x="126" y="104"/>
                  <a:pt x="128" y="106"/>
                  <a:pt x="129" y="107"/>
                </a:cubicBezTo>
                <a:cubicBezTo>
                  <a:pt x="121" y="115"/>
                  <a:pt x="99" y="120"/>
                  <a:pt x="72" y="120"/>
                </a:cubicBezTo>
                <a:cubicBezTo>
                  <a:pt x="45" y="120"/>
                  <a:pt x="23" y="115"/>
                  <a:pt x="15" y="107"/>
                </a:cubicBezTo>
                <a:cubicBezTo>
                  <a:pt x="16" y="106"/>
                  <a:pt x="18" y="104"/>
                  <a:pt x="20" y="102"/>
                </a:cubicBezTo>
                <a:close/>
                <a:moveTo>
                  <a:pt x="72" y="168"/>
                </a:moveTo>
                <a:cubicBezTo>
                  <a:pt x="63" y="168"/>
                  <a:pt x="56" y="161"/>
                  <a:pt x="56" y="152"/>
                </a:cubicBezTo>
                <a:cubicBezTo>
                  <a:pt x="56" y="152"/>
                  <a:pt x="56" y="152"/>
                  <a:pt x="56" y="151"/>
                </a:cubicBezTo>
                <a:cubicBezTo>
                  <a:pt x="61" y="152"/>
                  <a:pt x="67" y="152"/>
                  <a:pt x="72" y="152"/>
                </a:cubicBezTo>
                <a:cubicBezTo>
                  <a:pt x="77" y="152"/>
                  <a:pt x="83" y="152"/>
                  <a:pt x="88" y="151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61"/>
                  <a:pt x="81" y="168"/>
                  <a:pt x="72" y="168"/>
                </a:cubicBezTo>
                <a:close/>
                <a:moveTo>
                  <a:pt x="72" y="144"/>
                </a:moveTo>
                <a:cubicBezTo>
                  <a:pt x="31" y="144"/>
                  <a:pt x="8" y="131"/>
                  <a:pt x="8" y="124"/>
                </a:cubicBezTo>
                <a:cubicBezTo>
                  <a:pt x="8" y="120"/>
                  <a:pt x="9" y="116"/>
                  <a:pt x="11" y="113"/>
                </a:cubicBezTo>
                <a:cubicBezTo>
                  <a:pt x="22" y="122"/>
                  <a:pt x="45" y="128"/>
                  <a:pt x="72" y="128"/>
                </a:cubicBezTo>
                <a:cubicBezTo>
                  <a:pt x="99" y="128"/>
                  <a:pt x="122" y="122"/>
                  <a:pt x="133" y="113"/>
                </a:cubicBezTo>
                <a:cubicBezTo>
                  <a:pt x="135" y="116"/>
                  <a:pt x="136" y="120"/>
                  <a:pt x="136" y="124"/>
                </a:cubicBezTo>
                <a:cubicBezTo>
                  <a:pt x="136" y="131"/>
                  <a:pt x="113" y="144"/>
                  <a:pt x="72" y="1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1" name="Freeform 568"/>
          <p:cNvSpPr>
            <a:spLocks noEditPoints="1"/>
          </p:cNvSpPr>
          <p:nvPr/>
        </p:nvSpPr>
        <p:spPr bwMode="auto">
          <a:xfrm>
            <a:off x="9199258" y="5571415"/>
            <a:ext cx="493406" cy="506394"/>
          </a:xfrm>
          <a:custGeom>
            <a:avLst/>
            <a:gdLst>
              <a:gd name="T0" fmla="*/ 176 w 176"/>
              <a:gd name="T1" fmla="*/ 52 h 176"/>
              <a:gd name="T2" fmla="*/ 175 w 176"/>
              <a:gd name="T3" fmla="*/ 50 h 176"/>
              <a:gd name="T4" fmla="*/ 175 w 176"/>
              <a:gd name="T5" fmla="*/ 50 h 176"/>
              <a:gd name="T6" fmla="*/ 175 w 176"/>
              <a:gd name="T7" fmla="*/ 49 h 176"/>
              <a:gd name="T8" fmla="*/ 175 w 176"/>
              <a:gd name="T9" fmla="*/ 49 h 176"/>
              <a:gd name="T10" fmla="*/ 127 w 176"/>
              <a:gd name="T11" fmla="*/ 2 h 176"/>
              <a:gd name="T12" fmla="*/ 127 w 176"/>
              <a:gd name="T13" fmla="*/ 2 h 176"/>
              <a:gd name="T14" fmla="*/ 124 w 176"/>
              <a:gd name="T15" fmla="*/ 0 h 176"/>
              <a:gd name="T16" fmla="*/ 52 w 176"/>
              <a:gd name="T17" fmla="*/ 0 h 176"/>
              <a:gd name="T18" fmla="*/ 49 w 176"/>
              <a:gd name="T19" fmla="*/ 2 h 176"/>
              <a:gd name="T20" fmla="*/ 49 w 176"/>
              <a:gd name="T21" fmla="*/ 2 h 176"/>
              <a:gd name="T22" fmla="*/ 1 w 176"/>
              <a:gd name="T23" fmla="*/ 49 h 176"/>
              <a:gd name="T24" fmla="*/ 1 w 176"/>
              <a:gd name="T25" fmla="*/ 49 h 176"/>
              <a:gd name="T26" fmla="*/ 1 w 176"/>
              <a:gd name="T27" fmla="*/ 50 h 176"/>
              <a:gd name="T28" fmla="*/ 1 w 176"/>
              <a:gd name="T29" fmla="*/ 50 h 176"/>
              <a:gd name="T30" fmla="*/ 0 w 176"/>
              <a:gd name="T31" fmla="*/ 52 h 176"/>
              <a:gd name="T32" fmla="*/ 1 w 176"/>
              <a:gd name="T33" fmla="*/ 54 h 176"/>
              <a:gd name="T34" fmla="*/ 1 w 176"/>
              <a:gd name="T35" fmla="*/ 55 h 176"/>
              <a:gd name="T36" fmla="*/ 85 w 176"/>
              <a:gd name="T37" fmla="*/ 175 h 176"/>
              <a:gd name="T38" fmla="*/ 85 w 176"/>
              <a:gd name="T39" fmla="*/ 174 h 176"/>
              <a:gd name="T40" fmla="*/ 88 w 176"/>
              <a:gd name="T41" fmla="*/ 176 h 176"/>
              <a:gd name="T42" fmla="*/ 91 w 176"/>
              <a:gd name="T43" fmla="*/ 174 h 176"/>
              <a:gd name="T44" fmla="*/ 91 w 176"/>
              <a:gd name="T45" fmla="*/ 175 h 176"/>
              <a:gd name="T46" fmla="*/ 175 w 176"/>
              <a:gd name="T47" fmla="*/ 55 h 176"/>
              <a:gd name="T48" fmla="*/ 175 w 176"/>
              <a:gd name="T49" fmla="*/ 54 h 176"/>
              <a:gd name="T50" fmla="*/ 176 w 176"/>
              <a:gd name="T51" fmla="*/ 52 h 176"/>
              <a:gd name="T52" fmla="*/ 122 w 176"/>
              <a:gd name="T53" fmla="*/ 8 h 176"/>
              <a:gd name="T54" fmla="*/ 162 w 176"/>
              <a:gd name="T55" fmla="*/ 48 h 176"/>
              <a:gd name="T56" fmla="*/ 126 w 176"/>
              <a:gd name="T57" fmla="*/ 48 h 176"/>
              <a:gd name="T58" fmla="*/ 106 w 176"/>
              <a:gd name="T59" fmla="*/ 8 h 176"/>
              <a:gd name="T60" fmla="*/ 122 w 176"/>
              <a:gd name="T61" fmla="*/ 8 h 176"/>
              <a:gd name="T62" fmla="*/ 98 w 176"/>
              <a:gd name="T63" fmla="*/ 8 h 176"/>
              <a:gd name="T64" fmla="*/ 118 w 176"/>
              <a:gd name="T65" fmla="*/ 48 h 176"/>
              <a:gd name="T66" fmla="*/ 58 w 176"/>
              <a:gd name="T67" fmla="*/ 48 h 176"/>
              <a:gd name="T68" fmla="*/ 78 w 176"/>
              <a:gd name="T69" fmla="*/ 8 h 176"/>
              <a:gd name="T70" fmla="*/ 98 w 176"/>
              <a:gd name="T71" fmla="*/ 8 h 176"/>
              <a:gd name="T72" fmla="*/ 54 w 176"/>
              <a:gd name="T73" fmla="*/ 8 h 176"/>
              <a:gd name="T74" fmla="*/ 70 w 176"/>
              <a:gd name="T75" fmla="*/ 8 h 176"/>
              <a:gd name="T76" fmla="*/ 50 w 176"/>
              <a:gd name="T77" fmla="*/ 48 h 176"/>
              <a:gd name="T78" fmla="*/ 14 w 176"/>
              <a:gd name="T79" fmla="*/ 48 h 176"/>
              <a:gd name="T80" fmla="*/ 54 w 176"/>
              <a:gd name="T81" fmla="*/ 8 h 176"/>
              <a:gd name="T82" fmla="*/ 12 w 176"/>
              <a:gd name="T83" fmla="*/ 56 h 176"/>
              <a:gd name="T84" fmla="*/ 49 w 176"/>
              <a:gd name="T85" fmla="*/ 56 h 176"/>
              <a:gd name="T86" fmla="*/ 77 w 176"/>
              <a:gd name="T87" fmla="*/ 149 h 176"/>
              <a:gd name="T88" fmla="*/ 12 w 176"/>
              <a:gd name="T89" fmla="*/ 56 h 176"/>
              <a:gd name="T90" fmla="*/ 88 w 176"/>
              <a:gd name="T91" fmla="*/ 158 h 176"/>
              <a:gd name="T92" fmla="*/ 57 w 176"/>
              <a:gd name="T93" fmla="*/ 56 h 176"/>
              <a:gd name="T94" fmla="*/ 119 w 176"/>
              <a:gd name="T95" fmla="*/ 56 h 176"/>
              <a:gd name="T96" fmla="*/ 88 w 176"/>
              <a:gd name="T97" fmla="*/ 158 h 176"/>
              <a:gd name="T98" fmla="*/ 99 w 176"/>
              <a:gd name="T99" fmla="*/ 149 h 176"/>
              <a:gd name="T100" fmla="*/ 127 w 176"/>
              <a:gd name="T101" fmla="*/ 56 h 176"/>
              <a:gd name="T102" fmla="*/ 164 w 176"/>
              <a:gd name="T103" fmla="*/ 56 h 176"/>
              <a:gd name="T104" fmla="*/ 99 w 176"/>
              <a:gd name="T105" fmla="*/ 149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" h="176">
                <a:moveTo>
                  <a:pt x="176" y="52"/>
                </a:moveTo>
                <a:cubicBezTo>
                  <a:pt x="176" y="51"/>
                  <a:pt x="176" y="50"/>
                  <a:pt x="175" y="50"/>
                </a:cubicBezTo>
                <a:cubicBezTo>
                  <a:pt x="175" y="50"/>
                  <a:pt x="175" y="50"/>
                  <a:pt x="175" y="50"/>
                </a:cubicBezTo>
                <a:cubicBezTo>
                  <a:pt x="175" y="49"/>
                  <a:pt x="175" y="49"/>
                  <a:pt x="175" y="49"/>
                </a:cubicBezTo>
                <a:cubicBezTo>
                  <a:pt x="175" y="49"/>
                  <a:pt x="175" y="49"/>
                  <a:pt x="175" y="49"/>
                </a:cubicBezTo>
                <a:cubicBezTo>
                  <a:pt x="127" y="2"/>
                  <a:pt x="127" y="2"/>
                  <a:pt x="127" y="2"/>
                </a:cubicBezTo>
                <a:cubicBezTo>
                  <a:pt x="127" y="2"/>
                  <a:pt x="127" y="2"/>
                  <a:pt x="127" y="2"/>
                </a:cubicBezTo>
                <a:cubicBezTo>
                  <a:pt x="126" y="1"/>
                  <a:pt x="125" y="0"/>
                  <a:pt x="12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1" y="0"/>
                  <a:pt x="50" y="1"/>
                  <a:pt x="49" y="2"/>
                </a:cubicBezTo>
                <a:cubicBezTo>
                  <a:pt x="49" y="2"/>
                  <a:pt x="49" y="2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1" y="49"/>
                  <a:pt x="1" y="49"/>
                  <a:pt x="1" y="49"/>
                </a:cubicBezTo>
                <a:cubicBezTo>
                  <a:pt x="1" y="50"/>
                  <a:pt x="1" y="50"/>
                  <a:pt x="1" y="50"/>
                </a:cubicBezTo>
                <a:cubicBezTo>
                  <a:pt x="1" y="50"/>
                  <a:pt x="1" y="50"/>
                  <a:pt x="1" y="50"/>
                </a:cubicBezTo>
                <a:cubicBezTo>
                  <a:pt x="0" y="50"/>
                  <a:pt x="0" y="51"/>
                  <a:pt x="0" y="52"/>
                </a:cubicBezTo>
                <a:cubicBezTo>
                  <a:pt x="0" y="53"/>
                  <a:pt x="0" y="54"/>
                  <a:pt x="1" y="54"/>
                </a:cubicBezTo>
                <a:cubicBezTo>
                  <a:pt x="1" y="55"/>
                  <a:pt x="1" y="55"/>
                  <a:pt x="1" y="55"/>
                </a:cubicBezTo>
                <a:cubicBezTo>
                  <a:pt x="85" y="175"/>
                  <a:pt x="85" y="175"/>
                  <a:pt x="85" y="175"/>
                </a:cubicBezTo>
                <a:cubicBezTo>
                  <a:pt x="85" y="174"/>
                  <a:pt x="85" y="174"/>
                  <a:pt x="85" y="174"/>
                </a:cubicBezTo>
                <a:cubicBezTo>
                  <a:pt x="86" y="175"/>
                  <a:pt x="87" y="176"/>
                  <a:pt x="88" y="176"/>
                </a:cubicBezTo>
                <a:cubicBezTo>
                  <a:pt x="89" y="176"/>
                  <a:pt x="90" y="175"/>
                  <a:pt x="91" y="174"/>
                </a:cubicBezTo>
                <a:cubicBezTo>
                  <a:pt x="91" y="175"/>
                  <a:pt x="91" y="175"/>
                  <a:pt x="91" y="175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5" y="54"/>
                  <a:pt x="175" y="54"/>
                  <a:pt x="175" y="54"/>
                </a:cubicBezTo>
                <a:cubicBezTo>
                  <a:pt x="176" y="54"/>
                  <a:pt x="176" y="53"/>
                  <a:pt x="176" y="52"/>
                </a:cubicBezTo>
                <a:close/>
                <a:moveTo>
                  <a:pt x="122" y="8"/>
                </a:moveTo>
                <a:cubicBezTo>
                  <a:pt x="162" y="48"/>
                  <a:pt x="162" y="48"/>
                  <a:pt x="162" y="48"/>
                </a:cubicBezTo>
                <a:cubicBezTo>
                  <a:pt x="126" y="48"/>
                  <a:pt x="126" y="48"/>
                  <a:pt x="126" y="48"/>
                </a:cubicBezTo>
                <a:cubicBezTo>
                  <a:pt x="106" y="8"/>
                  <a:pt x="106" y="8"/>
                  <a:pt x="106" y="8"/>
                </a:cubicBezTo>
                <a:lnTo>
                  <a:pt x="122" y="8"/>
                </a:lnTo>
                <a:close/>
                <a:moveTo>
                  <a:pt x="98" y="8"/>
                </a:moveTo>
                <a:cubicBezTo>
                  <a:pt x="118" y="48"/>
                  <a:pt x="118" y="48"/>
                  <a:pt x="118" y="48"/>
                </a:cubicBezTo>
                <a:cubicBezTo>
                  <a:pt x="58" y="48"/>
                  <a:pt x="58" y="48"/>
                  <a:pt x="58" y="48"/>
                </a:cubicBezTo>
                <a:cubicBezTo>
                  <a:pt x="78" y="8"/>
                  <a:pt x="78" y="8"/>
                  <a:pt x="78" y="8"/>
                </a:cubicBezTo>
                <a:lnTo>
                  <a:pt x="98" y="8"/>
                </a:lnTo>
                <a:close/>
                <a:moveTo>
                  <a:pt x="54" y="8"/>
                </a:moveTo>
                <a:cubicBezTo>
                  <a:pt x="70" y="8"/>
                  <a:pt x="70" y="8"/>
                  <a:pt x="70" y="8"/>
                </a:cubicBezTo>
                <a:cubicBezTo>
                  <a:pt x="50" y="48"/>
                  <a:pt x="50" y="48"/>
                  <a:pt x="50" y="48"/>
                </a:cubicBezTo>
                <a:cubicBezTo>
                  <a:pt x="14" y="48"/>
                  <a:pt x="14" y="48"/>
                  <a:pt x="14" y="48"/>
                </a:cubicBezTo>
                <a:lnTo>
                  <a:pt x="54" y="8"/>
                </a:lnTo>
                <a:close/>
                <a:moveTo>
                  <a:pt x="12" y="56"/>
                </a:moveTo>
                <a:cubicBezTo>
                  <a:pt x="49" y="56"/>
                  <a:pt x="49" y="56"/>
                  <a:pt x="49" y="56"/>
                </a:cubicBezTo>
                <a:cubicBezTo>
                  <a:pt x="77" y="149"/>
                  <a:pt x="77" y="149"/>
                  <a:pt x="77" y="149"/>
                </a:cubicBezTo>
                <a:lnTo>
                  <a:pt x="12" y="56"/>
                </a:lnTo>
                <a:close/>
                <a:moveTo>
                  <a:pt x="88" y="158"/>
                </a:moveTo>
                <a:cubicBezTo>
                  <a:pt x="57" y="56"/>
                  <a:pt x="57" y="56"/>
                  <a:pt x="57" y="56"/>
                </a:cubicBezTo>
                <a:cubicBezTo>
                  <a:pt x="119" y="56"/>
                  <a:pt x="119" y="56"/>
                  <a:pt x="119" y="56"/>
                </a:cubicBezTo>
                <a:lnTo>
                  <a:pt x="88" y="158"/>
                </a:lnTo>
                <a:close/>
                <a:moveTo>
                  <a:pt x="99" y="149"/>
                </a:moveTo>
                <a:cubicBezTo>
                  <a:pt x="127" y="56"/>
                  <a:pt x="127" y="56"/>
                  <a:pt x="127" y="56"/>
                </a:cubicBezTo>
                <a:cubicBezTo>
                  <a:pt x="164" y="56"/>
                  <a:pt x="164" y="56"/>
                  <a:pt x="164" y="56"/>
                </a:cubicBezTo>
                <a:lnTo>
                  <a:pt x="99" y="1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2" name="Freeform 569"/>
          <p:cNvSpPr>
            <a:spLocks noEditPoints="1"/>
          </p:cNvSpPr>
          <p:nvPr/>
        </p:nvSpPr>
        <p:spPr bwMode="auto">
          <a:xfrm>
            <a:off x="10147120" y="5571415"/>
            <a:ext cx="506394" cy="506394"/>
          </a:xfrm>
          <a:custGeom>
            <a:avLst/>
            <a:gdLst>
              <a:gd name="T0" fmla="*/ 176 w 176"/>
              <a:gd name="T1" fmla="*/ 52 h 176"/>
              <a:gd name="T2" fmla="*/ 124 w 176"/>
              <a:gd name="T3" fmla="*/ 0 h 176"/>
              <a:gd name="T4" fmla="*/ 88 w 176"/>
              <a:gd name="T5" fmla="*/ 15 h 176"/>
              <a:gd name="T6" fmla="*/ 52 w 176"/>
              <a:gd name="T7" fmla="*/ 0 h 176"/>
              <a:gd name="T8" fmla="*/ 0 w 176"/>
              <a:gd name="T9" fmla="*/ 52 h 176"/>
              <a:gd name="T10" fmla="*/ 0 w 176"/>
              <a:gd name="T11" fmla="*/ 58 h 176"/>
              <a:gd name="T12" fmla="*/ 88 w 176"/>
              <a:gd name="T13" fmla="*/ 176 h 176"/>
              <a:gd name="T14" fmla="*/ 176 w 176"/>
              <a:gd name="T15" fmla="*/ 58 h 176"/>
              <a:gd name="T16" fmla="*/ 176 w 176"/>
              <a:gd name="T17" fmla="*/ 52 h 176"/>
              <a:gd name="T18" fmla="*/ 168 w 176"/>
              <a:gd name="T19" fmla="*/ 57 h 176"/>
              <a:gd name="T20" fmla="*/ 88 w 176"/>
              <a:gd name="T21" fmla="*/ 167 h 176"/>
              <a:gd name="T22" fmla="*/ 8 w 176"/>
              <a:gd name="T23" fmla="*/ 57 h 176"/>
              <a:gd name="T24" fmla="*/ 8 w 176"/>
              <a:gd name="T25" fmla="*/ 52 h 176"/>
              <a:gd name="T26" fmla="*/ 52 w 176"/>
              <a:gd name="T27" fmla="*/ 8 h 176"/>
              <a:gd name="T28" fmla="*/ 82 w 176"/>
              <a:gd name="T29" fmla="*/ 20 h 176"/>
              <a:gd name="T30" fmla="*/ 88 w 176"/>
              <a:gd name="T31" fmla="*/ 26 h 176"/>
              <a:gd name="T32" fmla="*/ 94 w 176"/>
              <a:gd name="T33" fmla="*/ 20 h 176"/>
              <a:gd name="T34" fmla="*/ 124 w 176"/>
              <a:gd name="T35" fmla="*/ 8 h 176"/>
              <a:gd name="T36" fmla="*/ 168 w 176"/>
              <a:gd name="T37" fmla="*/ 52 h 176"/>
              <a:gd name="T38" fmla="*/ 168 w 176"/>
              <a:gd name="T39" fmla="*/ 57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6" h="176">
                <a:moveTo>
                  <a:pt x="176" y="52"/>
                </a:moveTo>
                <a:cubicBezTo>
                  <a:pt x="176" y="23"/>
                  <a:pt x="153" y="0"/>
                  <a:pt x="124" y="0"/>
                </a:cubicBezTo>
                <a:cubicBezTo>
                  <a:pt x="110" y="0"/>
                  <a:pt x="97" y="6"/>
                  <a:pt x="88" y="15"/>
                </a:cubicBezTo>
                <a:cubicBezTo>
                  <a:pt x="79" y="6"/>
                  <a:pt x="66" y="0"/>
                  <a:pt x="52" y="0"/>
                </a:cubicBezTo>
                <a:cubicBezTo>
                  <a:pt x="23" y="0"/>
                  <a:pt x="0" y="23"/>
                  <a:pt x="0" y="52"/>
                </a:cubicBezTo>
                <a:cubicBezTo>
                  <a:pt x="0" y="55"/>
                  <a:pt x="1" y="59"/>
                  <a:pt x="0" y="58"/>
                </a:cubicBezTo>
                <a:cubicBezTo>
                  <a:pt x="6" y="109"/>
                  <a:pt x="80" y="176"/>
                  <a:pt x="88" y="176"/>
                </a:cubicBezTo>
                <a:cubicBezTo>
                  <a:pt x="96" y="176"/>
                  <a:pt x="170" y="109"/>
                  <a:pt x="176" y="58"/>
                </a:cubicBezTo>
                <a:cubicBezTo>
                  <a:pt x="175" y="59"/>
                  <a:pt x="176" y="55"/>
                  <a:pt x="176" y="52"/>
                </a:cubicBezTo>
                <a:close/>
                <a:moveTo>
                  <a:pt x="168" y="57"/>
                </a:moveTo>
                <a:cubicBezTo>
                  <a:pt x="163" y="100"/>
                  <a:pt x="103" y="158"/>
                  <a:pt x="88" y="167"/>
                </a:cubicBezTo>
                <a:cubicBezTo>
                  <a:pt x="73" y="158"/>
                  <a:pt x="13" y="100"/>
                  <a:pt x="8" y="57"/>
                </a:cubicBezTo>
                <a:cubicBezTo>
                  <a:pt x="8" y="57"/>
                  <a:pt x="8" y="55"/>
                  <a:pt x="8" y="52"/>
                </a:cubicBezTo>
                <a:cubicBezTo>
                  <a:pt x="8" y="28"/>
                  <a:pt x="28" y="8"/>
                  <a:pt x="52" y="8"/>
                </a:cubicBezTo>
                <a:cubicBezTo>
                  <a:pt x="63" y="8"/>
                  <a:pt x="74" y="12"/>
                  <a:pt x="82" y="20"/>
                </a:cubicBezTo>
                <a:cubicBezTo>
                  <a:pt x="88" y="26"/>
                  <a:pt x="88" y="26"/>
                  <a:pt x="88" y="26"/>
                </a:cubicBezTo>
                <a:cubicBezTo>
                  <a:pt x="94" y="20"/>
                  <a:pt x="94" y="20"/>
                  <a:pt x="94" y="20"/>
                </a:cubicBezTo>
                <a:cubicBezTo>
                  <a:pt x="102" y="12"/>
                  <a:pt x="113" y="8"/>
                  <a:pt x="124" y="8"/>
                </a:cubicBezTo>
                <a:cubicBezTo>
                  <a:pt x="148" y="8"/>
                  <a:pt x="168" y="28"/>
                  <a:pt x="168" y="52"/>
                </a:cubicBezTo>
                <a:cubicBezTo>
                  <a:pt x="168" y="55"/>
                  <a:pt x="168" y="57"/>
                  <a:pt x="168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868778" y="6208293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chemeClr val="accent2"/>
                </a:solidFill>
              </a:rPr>
              <a:t>（图标可改变填充颜色</a:t>
            </a:r>
            <a:r>
              <a:rPr lang="zh-CN" altLang="en-US" sz="1600" smtClean="0">
                <a:solidFill>
                  <a:schemeClr val="accent2"/>
                </a:solidFill>
              </a:rPr>
              <a:t>）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8387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GUIDESSETTING" val="{&quot;Id&quot;:&quot;GuidesStyle_Normal&quot;,&quot;Name&quot;:&quot;正常&quot;,&quot;Kind&quot;:&quot;System&quot;,&quot;OldGuidesSetting&quot;:{&quot;HeaderHeight&quot;:15.0,&quot;FooterHeight&quot;:9.0,&quot;SideMargin&quot;:5.5,&quot;TopMargin&quot;:0.0,&quot;BottomMargin&quot;:0.0,&quot;IntervalMargin&quot;:1.5}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cee21fd-06d2-4aa6-ae93-fa5d2eba311e}"/>
  <p:tag name="TABLE_ENDDRAG_ORIGIN_RECT" val="841*388"/>
  <p:tag name="TABLE_ENDDRAG_RECT" val="57*117*841*388"/>
</p:tagLst>
</file>

<file path=ppt/theme/theme1.xml><?xml version="1.0" encoding="utf-8"?>
<a:theme xmlns:a="http://schemas.openxmlformats.org/drawingml/2006/main" name="Designed by iSlide">
  <a:themeElements>
    <a:clrScheme name="自定义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4098"/>
      </a:accent1>
      <a:accent2>
        <a:srgbClr val="DB542D"/>
      </a:accent2>
      <a:accent3>
        <a:srgbClr val="1B67B2"/>
      </a:accent3>
      <a:accent4>
        <a:srgbClr val="65AADD"/>
      </a:accent4>
      <a:accent5>
        <a:srgbClr val="D3EDFB"/>
      </a:accent5>
      <a:accent6>
        <a:srgbClr val="DFE2EA"/>
      </a:accent6>
      <a:hlink>
        <a:srgbClr val="DB542D"/>
      </a:hlink>
      <a:folHlink>
        <a:srgbClr val="DFE2EA"/>
      </a:folHlink>
    </a:clrScheme>
    <a:fontScheme name="标准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Default.potx" id="{1D9758C4-BF53-48D5-9F51-21F468A6C710}" vid="{F0E1EFAF-5478-48F0-8152-DA9350739AF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PresentationDefault</Template>
  <TotalTime>1550</TotalTime>
  <Words>7349</Words>
  <Application>Microsoft Office PowerPoint</Application>
  <PresentationFormat>自定义</PresentationFormat>
  <Paragraphs>1110</Paragraphs>
  <Slides>77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77</vt:i4>
      </vt:variant>
    </vt:vector>
  </HeadingPairs>
  <TitlesOfParts>
    <vt:vector size="78" baseType="lpstr">
      <vt:lpstr>Designed by iSlide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刘 浩</dc:creator>
  <cp:lastModifiedBy>THINK</cp:lastModifiedBy>
  <cp:revision>54</cp:revision>
  <dcterms:created xsi:type="dcterms:W3CDTF">2021-10-26T10:37:55Z</dcterms:created>
  <dcterms:modified xsi:type="dcterms:W3CDTF">2024-08-28T05:45:33Z</dcterms:modified>
</cp:coreProperties>
</file>