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7" Type="http://schemas.openxmlformats.org/officeDocument/2006/relationships/tableStyles" Target="tableStyles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/>
        </p:nvGraphicFramePr>
        <p:xfrm>
          <a:off x="513080" y="976630"/>
          <a:ext cx="11507470" cy="5353050"/>
        </p:xfrm>
        <a:graphic>
          <a:graphicData uri="http://schemas.openxmlformats.org/drawingml/2006/table">
            <a:tbl>
              <a:tblPr/>
              <a:tblGrid>
                <a:gridCol w="692150"/>
                <a:gridCol w="1323975"/>
                <a:gridCol w="1609090"/>
                <a:gridCol w="1143000"/>
                <a:gridCol w="1474470"/>
                <a:gridCol w="1970405"/>
                <a:gridCol w="1474470"/>
                <a:gridCol w="1819910"/>
              </a:tblGrid>
              <a:tr h="309245"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序号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品牌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规格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包装</a:t>
                      </a:r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       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颜色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装订厚度（张）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单价（元）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备注</a:t>
                      </a:r>
                      <a:endParaRPr lang="zh-CN" altLang="en-US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718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1-20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12.80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28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20-40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40-55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55-70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23.60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70-90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16mm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90-110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35.60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7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110-120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8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红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蓝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120-140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41.60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9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140-180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26.40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180-210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31.20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11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210-245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12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32mm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245-280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40.00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13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38mm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280-340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48.00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5915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14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45mm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340-410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56.00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6550">
                <a:tc>
                  <a:txBody>
                    <a:bodyPr/>
                    <a:p>
                      <a:pPr algn="ctr" fontAlgn="ctr"/>
                      <a:r>
                        <a:rPr lang="en-US" altLang="zh-CN" sz="1100" b="1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15</a:t>
                      </a:r>
                      <a:endParaRPr lang="en-US" altLang="zh-CN" sz="1100" b="1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ECHO 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爱可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l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胶圈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51mm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支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盒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黑</a:t>
                      </a:r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/</a:t>
                      </a:r>
                      <a:r>
                        <a:rPr lang="zh-CN" altLang="en-US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白</a:t>
                      </a:r>
                      <a:endParaRPr lang="zh-CN" altLang="en-US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1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410-450</a:t>
                      </a:r>
                      <a:endParaRPr lang="en-US" altLang="zh-CN" sz="11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64.00</a:t>
                      </a:r>
                      <a:r>
                        <a:rPr lang="en-US" altLang="zh-CN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endParaRPr lang="en-US" altLang="zh-CN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p>
                      <a:pPr algn="ctr" fontAlgn="ctr"/>
                      <a:r>
                        <a:rPr lang="en-US" sz="1200" b="0" i="0">
                          <a:solidFill>
                            <a:srgbClr val="000000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</a:t>
                      </a:r>
                      <a:endParaRPr lang="en-US" sz="1200" b="0" i="0">
                        <a:solidFill>
                          <a:srgbClr val="000000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 marL="9842" marR="9842" marT="9842" marB="0" anchor="ctr" anchorCtr="0">
                    <a:lnL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63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4991100" y="4000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定购数量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刀头</a:t>
            </a:r>
            <a:r>
              <a:rPr lang="en-US" altLang="zh-CN"/>
              <a:t>3</a:t>
            </a:r>
            <a:r>
              <a:rPr lang="zh-CN" altLang="en-US"/>
              <a:t>个</a:t>
            </a:r>
            <a:r>
              <a:rPr lang="en-US" altLang="zh-CN"/>
              <a:t> </a:t>
            </a:r>
            <a:r>
              <a:rPr lang="zh-CN" altLang="en-US"/>
              <a:t>装订塑料圈的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/>
              <a:t>胶装机一台。</a:t>
            </a:r>
            <a:endParaRPr lang="zh-CN" altLang="en-US"/>
          </a:p>
          <a:p>
            <a:r>
              <a:rPr lang="zh-CN" altLang="en-US"/>
              <a:t>胶装条各进一包。</a:t>
            </a:r>
            <a:r>
              <a:rPr lang="en-US" altLang="zh-CN"/>
              <a:t> </a:t>
            </a:r>
            <a:endParaRPr lang="zh-CN" altLang="en-US"/>
          </a:p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648</Words>
  <Application>WPS 演示</Application>
  <PresentationFormat>宽屏</PresentationFormat>
  <Paragraphs>264</Paragraphs>
  <Slides>2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WPS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徐国</cp:lastModifiedBy>
  <cp:revision>155</cp:revision>
  <dcterms:created xsi:type="dcterms:W3CDTF">2019-06-19T02:08:00Z</dcterms:created>
  <dcterms:modified xsi:type="dcterms:W3CDTF">2025-06-23T05:46:16Z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2052-12.1.0.21171</vt:lpwstr>
  </property>
  <property fmtid="{D5CDD505-2E9C-101B-9397-08002B2CF9AE}" pid="3" name="ICV">
    <vt:lpwstr>E509CB0D5CCD49D6AF0600333473DD9D_11</vt:lpwstr>
  </property>
</Properties>
</file>