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60" r:id="rId4"/>
    <p:sldId id="261" r:id="rId5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commentAuthors" Target="commentAuthors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gs" Target="tags/tag153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tags" Target="../tags/tag24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8.xml"/><Relationship Id="rId8" Type="http://schemas.openxmlformats.org/officeDocument/2006/relationships/tags" Target="../tags/tag37.xml"/><Relationship Id="rId7" Type="http://schemas.openxmlformats.org/officeDocument/2006/relationships/tags" Target="../tags/tag36.xml"/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openxmlformats.org/officeDocument/2006/relationships/tags" Target="../tags/tag67.xml"/><Relationship Id="rId7" Type="http://schemas.openxmlformats.org/officeDocument/2006/relationships/tags" Target="../tags/tag66.xml"/><Relationship Id="rId6" Type="http://schemas.openxmlformats.org/officeDocument/2006/relationships/tags" Target="../tags/tag65.xml"/><Relationship Id="rId5" Type="http://schemas.openxmlformats.org/officeDocument/2006/relationships/tags" Target="../tags/tag64.xml"/><Relationship Id="rId4" Type="http://schemas.openxmlformats.org/officeDocument/2006/relationships/tags" Target="../tags/tag63.xml"/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4" Type="http://schemas.openxmlformats.org/officeDocument/2006/relationships/tags" Target="../tags/tag77.xml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89.xml"/><Relationship Id="rId8" Type="http://schemas.openxmlformats.org/officeDocument/2006/relationships/tags" Target="../tags/tag88.xml"/><Relationship Id="rId7" Type="http://schemas.openxmlformats.org/officeDocument/2006/relationships/tags" Target="../tags/tag87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0" Type="http://schemas.openxmlformats.org/officeDocument/2006/relationships/tags" Target="../tags/tag90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98.xml"/><Relationship Id="rId8" Type="http://schemas.openxmlformats.org/officeDocument/2006/relationships/tags" Target="../tags/tag97.xml"/><Relationship Id="rId7" Type="http://schemas.openxmlformats.org/officeDocument/2006/relationships/tags" Target="../tags/tag96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0" Type="http://schemas.openxmlformats.org/officeDocument/2006/relationships/tags" Target="../tags/tag99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tags" Target="../tags/tag114.xml"/><Relationship Id="rId7" Type="http://schemas.openxmlformats.org/officeDocument/2006/relationships/tags" Target="../tags/tag113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0" Type="http://schemas.openxmlformats.org/officeDocument/2006/relationships/tags" Target="../tags/tag116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7" Type="http://schemas.openxmlformats.org/officeDocument/2006/relationships/tags" Target="../tags/tag122.xml"/><Relationship Id="rId6" Type="http://schemas.openxmlformats.org/officeDocument/2006/relationships/tags" Target="../tags/tag121.xml"/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>
            <p:custDataLst>
              <p:tags r:id="rId2"/>
            </p:custDataLst>
          </p:nvPr>
        </p:nvSpPr>
        <p:spPr>
          <a:xfrm>
            <a:off x="274320" y="321260"/>
            <a:ext cx="11683455" cy="393053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8" name="任意形状 8"/>
          <p:cNvSpPr/>
          <p:nvPr userDrawn="1">
            <p:custDataLst>
              <p:tags r:id="rId3"/>
            </p:custDataLst>
          </p:nvPr>
        </p:nvSpPr>
        <p:spPr>
          <a:xfrm>
            <a:off x="9490237" y="321259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99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9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261015" y="2411670"/>
            <a:ext cx="1887415" cy="184012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9471025" y="6254750"/>
            <a:ext cx="180022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>
            <p:custDataLst>
              <p:tags r:id="rId6"/>
            </p:custDataLst>
          </p:nvPr>
        </p:nvSpPr>
        <p:spPr>
          <a:xfrm flipV="1">
            <a:off x="750570" y="6305550"/>
            <a:ext cx="71564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 userDrawn="1">
            <p:custDataLst>
              <p:tags r:id="rId7"/>
            </p:custDataLst>
          </p:nvPr>
        </p:nvSpPr>
        <p:spPr>
          <a:xfrm>
            <a:off x="1555115" y="6306820"/>
            <a:ext cx="88900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8"/>
            </p:custDataLst>
          </p:nvPr>
        </p:nvSpPr>
        <p:spPr>
          <a:xfrm>
            <a:off x="1731010" y="6306820"/>
            <a:ext cx="25336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883644" y="809127"/>
            <a:ext cx="9144000" cy="1896745"/>
          </a:xfrm>
        </p:spPr>
        <p:txBody>
          <a:bodyPr lIns="91440" tIns="45720" rIns="91440" bIns="0" anchor="b" anchorCtr="0">
            <a:normAutofit/>
          </a:bodyPr>
          <a:lstStyle>
            <a:lvl1pPr algn="l">
              <a:defRPr sz="6600" b="1" spc="600" baseline="0">
                <a:latin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3"/>
            </p:custDataLst>
          </p:nvPr>
        </p:nvSpPr>
        <p:spPr>
          <a:xfrm>
            <a:off x="883643" y="3017520"/>
            <a:ext cx="9144000" cy="890270"/>
          </a:xfrm>
        </p:spPr>
        <p:txBody>
          <a:bodyPr lIns="91440" tIns="0" rIns="91440" bIns="4572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883644" y="5050433"/>
            <a:ext cx="3365430" cy="579657"/>
          </a:xfrm>
        </p:spPr>
        <p:txBody>
          <a:bodyPr lIns="91440" tIns="45720" rIns="91440" bIns="45720">
            <a:normAutofit/>
          </a:bodyPr>
          <a:lstStyle>
            <a:lvl1pPr marL="0" indent="0">
              <a:buNone/>
              <a:defRPr sz="2400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6474460"/>
            <a:ext cx="12249150" cy="3835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76775" y="2059757"/>
            <a:ext cx="6243774" cy="922021"/>
          </a:xfrm>
        </p:spPr>
        <p:txBody>
          <a:bodyPr lIns="91440" tIns="45720" rIns="91440" bIns="0" anchor="b" anchorCtr="0">
            <a:normAutofit/>
          </a:bodyPr>
          <a:lstStyle>
            <a:lvl1pPr>
              <a:defRPr sz="54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4676775" y="3102596"/>
            <a:ext cx="6243774" cy="1401006"/>
          </a:xfrm>
        </p:spPr>
        <p:txBody>
          <a:bodyPr lIns="91440" tIns="0" rIns="91440" bIns="4572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7628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4522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266065" y="313690"/>
            <a:ext cx="11683365" cy="5634990"/>
          </a:xfrm>
          <a:prstGeom prst="rect">
            <a:avLst/>
          </a:prstGeom>
          <a:solidFill>
            <a:schemeClr val="tx2"/>
          </a:solidFill>
          <a:ln w="28575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>
            <a:off x="1422400" y="4064000"/>
            <a:ext cx="5283200" cy="12700"/>
          </a:xfrm>
          <a:prstGeom prst="rect">
            <a:avLst/>
          </a:prstGeom>
          <a:solidFill>
            <a:schemeClr val="accent1">
              <a:lumMod val="5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形状 8"/>
          <p:cNvSpPr/>
          <p:nvPr userDrawn="1">
            <p:custDataLst>
              <p:tags r:id="rId4"/>
            </p:custDataLst>
          </p:nvPr>
        </p:nvSpPr>
        <p:spPr>
          <a:xfrm>
            <a:off x="9480712" y="313004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8" name="任意形状 9"/>
          <p:cNvSpPr/>
          <p:nvPr userDrawn="1">
            <p:custDataLst>
              <p:tags r:id="rId5"/>
            </p:custDataLst>
          </p:nvPr>
        </p:nvSpPr>
        <p:spPr>
          <a:xfrm rot="10800000">
            <a:off x="261015" y="4113028"/>
            <a:ext cx="1887415" cy="184012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99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320799" y="2376714"/>
            <a:ext cx="6653601" cy="1607337"/>
          </a:xfrm>
        </p:spPr>
        <p:txBody>
          <a:bodyPr vert="horz" lIns="91440" tIns="45720" rIns="9144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96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形状 8"/>
          <p:cNvSpPr/>
          <p:nvPr userDrawn="1">
            <p:custDataLst>
              <p:tags r:id="rId2"/>
            </p:custDataLst>
          </p:nvPr>
        </p:nvSpPr>
        <p:spPr>
          <a:xfrm>
            <a:off x="9727092" y="-51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0800000">
            <a:off x="0" y="5480050"/>
            <a:ext cx="1412875" cy="137795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63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6200000">
            <a:off x="-21591" y="25773"/>
            <a:ext cx="1741805" cy="1698625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10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0" y="5913755"/>
            <a:ext cx="976630" cy="95250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382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8" name="任意形状 9"/>
          <p:cNvSpPr/>
          <p:nvPr userDrawn="1">
            <p:custDataLst>
              <p:tags r:id="rId3"/>
            </p:custDataLst>
          </p:nvPr>
        </p:nvSpPr>
        <p:spPr>
          <a:xfrm rot="16200000">
            <a:off x="-18383" y="15240"/>
            <a:ext cx="1243965" cy="1213485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>
            <a:off x="10344785" y="0"/>
            <a:ext cx="1847215" cy="1801495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3810" y="5029201"/>
            <a:ext cx="12192000" cy="1828799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10" name="任意形状 9"/>
          <p:cNvSpPr/>
          <p:nvPr userDrawn="1">
            <p:custDataLst>
              <p:tags r:id="rId3"/>
            </p:custDataLst>
          </p:nvPr>
        </p:nvSpPr>
        <p:spPr>
          <a:xfrm rot="10800000">
            <a:off x="3810" y="5905500"/>
            <a:ext cx="976630" cy="95250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dirty="0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-3492"/>
            <a:ext cx="12192000" cy="914400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755" y="193040"/>
            <a:ext cx="11037570" cy="521335"/>
          </a:xfrm>
        </p:spPr>
        <p:txBody>
          <a:bodyPr>
            <a:noAutofit/>
          </a:bodyPr>
          <a:lstStyle>
            <a:lvl1pPr>
              <a:defRPr sz="28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tags" Target="../tags/tag128.xml"/><Relationship Id="rId24" Type="http://schemas.openxmlformats.org/officeDocument/2006/relationships/tags" Target="../tags/tag127.xml"/><Relationship Id="rId23" Type="http://schemas.openxmlformats.org/officeDocument/2006/relationships/tags" Target="../tags/tag126.xml"/><Relationship Id="rId22" Type="http://schemas.openxmlformats.org/officeDocument/2006/relationships/tags" Target="../tags/tag125.xml"/><Relationship Id="rId21" Type="http://schemas.openxmlformats.org/officeDocument/2006/relationships/tags" Target="../tags/tag124.xml"/><Relationship Id="rId20" Type="http://schemas.openxmlformats.org/officeDocument/2006/relationships/tags" Target="../tags/tag123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png"/><Relationship Id="rId8" Type="http://schemas.openxmlformats.org/officeDocument/2006/relationships/tags" Target="../tags/tag136.xml"/><Relationship Id="rId7" Type="http://schemas.openxmlformats.org/officeDocument/2006/relationships/tags" Target="../tags/tag135.xml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137.xml"/><Relationship Id="rId1" Type="http://schemas.openxmlformats.org/officeDocument/2006/relationships/tags" Target="../tags/tag129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145.xml"/><Relationship Id="rId7" Type="http://schemas.openxmlformats.org/officeDocument/2006/relationships/tags" Target="../tags/tag144.xml"/><Relationship Id="rId6" Type="http://schemas.openxmlformats.org/officeDocument/2006/relationships/tags" Target="../tags/tag143.xml"/><Relationship Id="rId5" Type="http://schemas.openxmlformats.org/officeDocument/2006/relationships/tags" Target="../tags/tag142.xml"/><Relationship Id="rId4" Type="http://schemas.openxmlformats.org/officeDocument/2006/relationships/tags" Target="../tags/tag141.xml"/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146.xml"/><Relationship Id="rId1" Type="http://schemas.openxmlformats.org/officeDocument/2006/relationships/tags" Target="../tags/tag13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52.xml"/><Relationship Id="rId6" Type="http://schemas.openxmlformats.org/officeDocument/2006/relationships/tags" Target="../tags/tag151.xml"/><Relationship Id="rId5" Type="http://schemas.openxmlformats.org/officeDocument/2006/relationships/tags" Target="../tags/tag150.xml"/><Relationship Id="rId4" Type="http://schemas.openxmlformats.org/officeDocument/2006/relationships/image" Target="../media/image3.png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tags" Target="../tags/tag1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形状 8"/>
          <p:cNvSpPr/>
          <p:nvPr userDrawn="1">
            <p:custDataLst>
              <p:tags r:id="rId1"/>
            </p:custDataLst>
          </p:nvPr>
        </p:nvSpPr>
        <p:spPr>
          <a:xfrm>
            <a:off x="9727092" y="-51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2"/>
            </p:custDataLst>
          </p:nvPr>
        </p:nvSpPr>
        <p:spPr>
          <a:xfrm rot="10800000">
            <a:off x="0" y="5480050"/>
            <a:ext cx="1412875" cy="137795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578178" y="471341"/>
            <a:ext cx="11035646" cy="5915320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cxnSp>
        <p:nvCxnSpPr>
          <p:cNvPr id="10" name="直接连接符 9"/>
          <p:cNvCxnSpPr/>
          <p:nvPr>
            <p:custDataLst>
              <p:tags r:id="rId4"/>
            </p:custDataLst>
          </p:nvPr>
        </p:nvCxnSpPr>
        <p:spPr>
          <a:xfrm>
            <a:off x="758952" y="128016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5"/>
            </p:custDataLst>
          </p:nvPr>
        </p:nvCxnSpPr>
        <p:spPr>
          <a:xfrm>
            <a:off x="578176" y="213163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6"/>
            </p:custDataLst>
          </p:nvPr>
        </p:nvCxnSpPr>
        <p:spPr>
          <a:xfrm>
            <a:off x="11148420" y="6151063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7"/>
            </p:custDataLst>
          </p:nvPr>
        </p:nvCxnSpPr>
        <p:spPr>
          <a:xfrm>
            <a:off x="10967644" y="6236210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rcRect t="3766" b="3766"/>
          <a:stretch>
            <a:fillRect/>
          </a:stretch>
        </p:blipFill>
        <p:spPr>
          <a:xfrm>
            <a:off x="1009612" y="762121"/>
            <a:ext cx="10172776" cy="5333758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5360" h="7440">
                <a:moveTo>
                  <a:pt x="0" y="0"/>
                </a:moveTo>
                <a:lnTo>
                  <a:pt x="15360" y="0"/>
                </a:lnTo>
                <a:lnTo>
                  <a:pt x="15360" y="7440"/>
                </a:lnTo>
                <a:lnTo>
                  <a:pt x="0" y="7440"/>
                </a:lnTo>
                <a:lnTo>
                  <a:pt x="0" y="0"/>
                </a:lnTo>
                <a:close/>
              </a:path>
            </a:pathLst>
          </a:custGeom>
        </p:spPr>
      </p:pic>
      <p:cxnSp>
        <p:nvCxnSpPr>
          <p:cNvPr id="3" name="直接箭头连接符 2"/>
          <p:cNvCxnSpPr>
            <a:stCxn id="4" idx="1"/>
          </p:cNvCxnSpPr>
          <p:nvPr/>
        </p:nvCxnSpPr>
        <p:spPr>
          <a:xfrm flipH="1">
            <a:off x="3841115" y="1132205"/>
            <a:ext cx="1909445" cy="6985"/>
          </a:xfrm>
          <a:prstGeom prst="straightConnector1">
            <a:avLst/>
          </a:prstGeom>
          <a:ln>
            <a:solidFill>
              <a:srgbClr val="C00000"/>
            </a:solidFill>
            <a:tailEnd type="arrow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5750560" y="948055"/>
            <a:ext cx="5862320" cy="368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p>
            <a:r>
              <a:rPr lang="zh-CN" altLang="en-US">
                <a:sym typeface="+mn-ea"/>
              </a:rPr>
              <a:t>第一步，打开我的电脑，输入地址：</a:t>
            </a:r>
            <a:r>
              <a:rPr lang="en-US" altLang="zh-CN">
                <a:sym typeface="+mn-ea"/>
              </a:rPr>
              <a:t>\\10.2.1.223 </a:t>
            </a:r>
            <a:r>
              <a:rPr lang="zh-CN" altLang="en-US">
                <a:sym typeface="+mn-ea"/>
              </a:rPr>
              <a:t>回车</a:t>
            </a:r>
            <a:endParaRPr lang="zh-CN" altLang="en-US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725420" y="864235"/>
            <a:ext cx="1350645" cy="540385"/>
          </a:xfrm>
          <a:prstGeom prst="roundRect">
            <a:avLst>
              <a:gd name="adj" fmla="val 49588"/>
            </a:avLst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任意形状 8"/>
          <p:cNvSpPr/>
          <p:nvPr userDrawn="1">
            <p:custDataLst>
              <p:tags r:id="rId1"/>
            </p:custDataLst>
          </p:nvPr>
        </p:nvSpPr>
        <p:spPr>
          <a:xfrm>
            <a:off x="9727092" y="-51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2"/>
            </p:custDataLst>
          </p:nvPr>
        </p:nvSpPr>
        <p:spPr>
          <a:xfrm rot="10800000">
            <a:off x="0" y="5480050"/>
            <a:ext cx="1412875" cy="137795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578178" y="471341"/>
            <a:ext cx="11035646" cy="5915320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cxnSp>
        <p:nvCxnSpPr>
          <p:cNvPr id="2" name="直接连接符 1"/>
          <p:cNvCxnSpPr/>
          <p:nvPr>
            <p:custDataLst>
              <p:tags r:id="rId4"/>
            </p:custDataLst>
          </p:nvPr>
        </p:nvCxnSpPr>
        <p:spPr>
          <a:xfrm>
            <a:off x="758952" y="128016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5"/>
            </p:custDataLst>
          </p:nvPr>
        </p:nvCxnSpPr>
        <p:spPr>
          <a:xfrm>
            <a:off x="578176" y="213163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6"/>
            </p:custDataLst>
          </p:nvPr>
        </p:nvCxnSpPr>
        <p:spPr>
          <a:xfrm>
            <a:off x="11148420" y="6151063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7"/>
            </p:custDataLst>
          </p:nvPr>
        </p:nvCxnSpPr>
        <p:spPr>
          <a:xfrm>
            <a:off x="10967644" y="6236210"/>
            <a:ext cx="493776" cy="493776"/>
          </a:xfrm>
          <a:prstGeom prst="line">
            <a:avLst/>
          </a:prstGeom>
          <a:ln w="158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rcRect l="5362" r="5362"/>
          <a:stretch>
            <a:fillRect/>
          </a:stretch>
        </p:blipFill>
        <p:spPr>
          <a:xfrm>
            <a:off x="1219210" y="1066809"/>
            <a:ext cx="9753676" cy="4724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5360" h="7440">
                <a:moveTo>
                  <a:pt x="0" y="0"/>
                </a:moveTo>
                <a:lnTo>
                  <a:pt x="15360" y="0"/>
                </a:lnTo>
                <a:lnTo>
                  <a:pt x="15360" y="7440"/>
                </a:lnTo>
                <a:lnTo>
                  <a:pt x="0" y="744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0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任意形状 8"/>
          <p:cNvSpPr/>
          <p:nvPr userDrawn="1">
            <p:custDataLst>
              <p:tags r:id="rId1"/>
            </p:custDataLst>
          </p:nvPr>
        </p:nvSpPr>
        <p:spPr>
          <a:xfrm>
            <a:off x="9727092" y="-51"/>
            <a:ext cx="2464998" cy="2403231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任意形状 8"/>
          <p:cNvSpPr/>
          <p:nvPr userDrawn="1">
            <p:custDataLst>
              <p:tags r:id="rId2"/>
            </p:custDataLst>
          </p:nvPr>
        </p:nvSpPr>
        <p:spPr>
          <a:xfrm rot="10800000">
            <a:off x="0" y="5480050"/>
            <a:ext cx="1412875" cy="1377950"/>
          </a:xfrm>
          <a:custGeom>
            <a:avLst/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dirty="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 t="11331" b="11331"/>
          <a:stretch>
            <a:fillRect/>
          </a:stretch>
        </p:blipFill>
        <p:spPr>
          <a:xfrm>
            <a:off x="-45" y="0"/>
            <a:ext cx="12192089" cy="4243108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0" h="7200">
                <a:moveTo>
                  <a:pt x="0" y="0"/>
                </a:moveTo>
                <a:lnTo>
                  <a:pt x="19200" y="0"/>
                </a:lnTo>
                <a:lnTo>
                  <a:pt x="19200" y="7200"/>
                </a:lnTo>
                <a:lnTo>
                  <a:pt x="0" y="72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761961" y="4557147"/>
            <a:ext cx="10668076" cy="18436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en-US" altLang="zh-CN" sz="1500" spc="7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zhcpa-print (彩色打印驱动） zhcpa-print-bw（黑白打印驱动）---双击后进行安装，办公区两台一台是彩色一台是黑白，彩色打印机上的墨粉提示为彩色，这个很容易分辨，彩色打印成本0.6元一张，黑白0.06元一张，打印室彩色（稍大一些的成本为0.3元一张彩色,0.03元一张黑白，）</a:t>
            </a:r>
            <a:endParaRPr lang="en-US" altLang="zh-CN" sz="1500" spc="7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500" spc="7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在无特别情况时，请用最低成本的打印机。</a:t>
            </a:r>
            <a:endParaRPr lang="zh-CN" altLang="en-US" sz="1500" spc="7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500" spc="7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装订打孔请一定看打孔视频教程，如人为操作未按机器操作说明进行操作使用造成损坏，由当事人负责维修。</a:t>
            </a:r>
            <a:endParaRPr lang="zh-CN" altLang="en-US" sz="1500" spc="7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0" y="3937682"/>
            <a:ext cx="12192000" cy="304802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15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7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7"/>
  <p:tag name="KSO_WM_UNIT_LAYERLEVEL" val="1"/>
  <p:tag name="KSO_WM_TAG_VERSION" val="1.0"/>
  <p:tag name="KSO_WM_BEAUTIFY_FLAG" val="#wm#"/>
  <p:tag name="KSO_WM_UNIT_TYPE" val="y"/>
  <p:tag name="KSO_WM_UNIT_INDEX" val="7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3"/>
  <p:tag name="KSO_WM_UNIT_LAYERLEVEL" val="1"/>
  <p:tag name="KSO_WM_TAG_VERSION" val="1.0"/>
  <p:tag name="KSO_WM_BEAUTIFY_FLAG" val="#wm#"/>
  <p:tag name="KSO_WM_UNIT_TYPE" val="y"/>
  <p:tag name="KSO_WM_UNIT_INDEX" val="3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4"/>
  <p:tag name="KSO_WM_UNIT_LAYERLEVEL" val="1"/>
  <p:tag name="KSO_WM_TAG_VERSION" val="1.0"/>
  <p:tag name="KSO_WM_BEAUTIFY_FLAG" val="#wm#"/>
  <p:tag name="KSO_WM_UNIT_TYPE" val="y"/>
  <p:tag name="KSO_WM_UNIT_INDEX" val="4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5"/>
  <p:tag name="KSO_WM_UNIT_LAYERLEVEL" val="1"/>
  <p:tag name="KSO_WM_TAG_VERSION" val="1.0"/>
  <p:tag name="KSO_WM_BEAUTIFY_FLAG" val="#wm#"/>
  <p:tag name="KSO_WM_UNIT_TYPE" val="y"/>
  <p:tag name="KSO_WM_UNIT_INDEX" val="5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6"/>
  <p:tag name="KSO_WM_UNIT_LAYERLEVEL" val="1"/>
  <p:tag name="KSO_WM_TAG_VERSION" val="1.0"/>
  <p:tag name="KSO_WM_BEAUTIFY_FLAG" val="#wm#"/>
  <p:tag name="KSO_WM_UNIT_TYPE" val="y"/>
  <p:tag name="KSO_WM_UNIT_INDEX" val="6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2"/>
</p:tagLst>
</file>

<file path=ppt/tags/tag8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2"/>
</p:tagLst>
</file>

<file path=ppt/tags/tag9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2"/>
</p:tagLst>
</file>

<file path=ppt/tags/tag10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6915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6915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6915"/>
  <p:tag name="KSO_WM_TEMPLATE_MASTER_THUMB_INDEX" val="12"/>
  <p:tag name="KSO_WM_TEMPLATE_THUMBS_INDEX" val="1、4、7、8、10、11、12、13、15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3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1"/>
  <p:tag name="KSO_WM_TEMPLATE_CATEGORY" val="diagram"/>
  <p:tag name="KSO_WM_TEMPLATE_INDEX" val="20208600"/>
  <p:tag name="KSO_WM_UNIT_INDEX" val="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2"/>
  <p:tag name="KSO_WM_UNIT_DEC_AREA_ID" val="e352ecb8f5b840f19a3cb857467d0e4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864"/>
  <p:tag name="KSO_WM_TEMPLATE_ASSEMBLE_XID" val="60656e7a4054ed1e2fb7f9a1"/>
  <p:tag name="KSO_WM_TEMPLATE_ASSEMBLE_GROUPID" val="60656e7a4054ed1e2fb7f9a1"/>
</p:tagLst>
</file>

<file path=ppt/tags/tag13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2"/>
  <p:tag name="KSO_WM_TEMPLATE_CATEGORY" val="diagram"/>
  <p:tag name="KSO_WM_TEMPLATE_INDEX" val="20208600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65248d0e2eac4a16859a1c0559d33ac9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3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3"/>
  <p:tag name="KSO_WM_TEMPLATE_CATEGORY" val="diagram"/>
  <p:tag name="KSO_WM_TEMPLATE_INDEX" val="20208600"/>
  <p:tag name="KSO_WM_UNIT_INDEX" val="3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d26b32aaa4d84b0dbd1030a6cabd7a68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3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4"/>
  <p:tag name="KSO_WM_TEMPLATE_CATEGORY" val="diagram"/>
  <p:tag name="KSO_WM_TEMPLATE_INDEX" val="20208600"/>
  <p:tag name="KSO_WM_UNIT_INDEX" val="4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808fb1adb4d744cc9d369074d0507e4f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3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5"/>
  <p:tag name="KSO_WM_TEMPLATE_CATEGORY" val="diagram"/>
  <p:tag name="KSO_WM_TEMPLATE_INDEX" val="20208600"/>
  <p:tag name="KSO_WM_UNIT_INDEX" val="5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060ccbb9a83241f2a52575c4e4f76136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36.xml><?xml version="1.0" encoding="utf-8"?>
<p:tagLst xmlns:p="http://schemas.openxmlformats.org/presentationml/2006/main">
  <p:tag name="KSO_WM_UNIT_VALUE" val="1311*2707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8600_1*d*1"/>
  <p:tag name="KSO_WM_TEMPLATE_CATEGORY" val="diagram"/>
  <p:tag name="KSO_WM_TEMPLATE_INDEX" val="2020860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ed9422bb23764e0b81de4ef54d6fc13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c90d73a9a48e4cab92c821e733858cfb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e7a4054ed1e2fb7f9a1"/>
  <p:tag name="KSO_WM_TEMPLATE_ASSEMBLE_GROUPID" val="60656e7a4054ed1e2fb7f9a1"/>
</p:tagLst>
</file>

<file path=ppt/tags/tag137.xml><?xml version="1.0" encoding="utf-8"?>
<p:tagLst xmlns:p="http://schemas.openxmlformats.org/presentationml/2006/main">
  <p:tag name="KSO_WM_SLIDE_ID" val="diagram2020860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8600"/>
  <p:tag name="KSO_WM_SLIDE_LAYOUT" val="d"/>
  <p:tag name="KSO_WM_SLIDE_LAYOUT_CNT" val="1"/>
  <p:tag name="KSO_WM_UNIT_SHOW_EDIT_AREA_INDICATION" val="1"/>
  <p:tag name="KSO_WM_TEMPLATE_THUMBS_INDEX" val="1、4、7、12、13、14、15、16、17、18、20、24、25、28、33、36、40、43、4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4-02-12T11:33:05&quot;,&quot;maxSize&quot;:{&quot;size1&quot;:2.3996064453929042},&quot;minSize&quot;:{&quot;size1&quot;:2.3996064453929042},&quot;normalSize&quot;:{&quot;size1&quot;:2.3996064453929042},&quot;subLayout&quot;:[{&quot;id&quot;:&quot;2024-02-12T11:33:05&quot;,&quot;type&quot;:0},{&quot;id&quot;:&quot;2024-02-12T11:33:05&quot;,&quot;margin&quot;:{&quot;bottom&quot;:2.117000102996826,&quot;left&quot;:1.6929999589920044,&quot;right&quot;:2.5399999618530273,&quot;top&quot;:2.117000102996826}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c50e751605bf474f903eb8204d109f3c&quot;,&quot;fill_align&quot;:&quot;cm&quot;,&quot;chip_types&quot;:[&quot;diagram&quot;,&quot;pictext&quot;,&quot;text&quot;,&quot;picture&quot;,&quot;chart&quot;,&quot;table&quot;,&quot;video&quot;]}]]"/>
  <p:tag name="KSO_WM_SLIDE_SIZE" val="870*519"/>
  <p:tag name="KSO_WM_SLIDE_POSITION" val="45*10"/>
  <p:tag name="KSO_WM_SLIDE_CAN_ADD_NAVIGATION" val="1"/>
  <p:tag name="KSO_WM_CHIP_XID" val="5ef20c07a491bb0086638b15"/>
  <p:tag name="KSO_WM_CHIP_DECFILLPROP" val="[]"/>
  <p:tag name="KSO_WM_CHIP_GROUPID" val="5ef20c07a491bb0086638b14"/>
  <p:tag name="KSO_WM_SLIDE_BACKGROUND_TYPE" val="general"/>
  <p:tag name="KSO_WM_SLIDE_SUPPORT_FEATURE_TYPE" val="3"/>
  <p:tag name="KSO_WM_TEMPLATE_ASSEMBLE_XID" val="60656e7a4054ed1e2fb7f9a1"/>
  <p:tag name="KSO_WM_TEMPLATE_ASSEMBLE_GROUPID" val="60656e7a4054ed1e2fb7f9a1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4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1"/>
  <p:tag name="KSO_WM_TEMPLATE_CATEGORY" val="diagram"/>
  <p:tag name="KSO_WM_TEMPLATE_INDEX" val="20208600"/>
  <p:tag name="KSO_WM_UNIT_INDEX" val="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2"/>
  <p:tag name="KSO_WM_UNIT_DEC_AREA_ID" val="e352ecb8f5b840f19a3cb857467d0e4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864"/>
  <p:tag name="KSO_WM_TEMPLATE_ASSEMBLE_XID" val="60656e7a4054ed1e2fb7f9a1"/>
  <p:tag name="KSO_WM_TEMPLATE_ASSEMBLE_GROUPID" val="60656e7a4054ed1e2fb7f9a1"/>
</p:tagLst>
</file>

<file path=ppt/tags/tag14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2"/>
  <p:tag name="KSO_WM_TEMPLATE_CATEGORY" val="diagram"/>
  <p:tag name="KSO_WM_TEMPLATE_INDEX" val="20208600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65248d0e2eac4a16859a1c0559d33ac9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4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3"/>
  <p:tag name="KSO_WM_TEMPLATE_CATEGORY" val="diagram"/>
  <p:tag name="KSO_WM_TEMPLATE_INDEX" val="20208600"/>
  <p:tag name="KSO_WM_UNIT_INDEX" val="3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d26b32aaa4d84b0dbd1030a6cabd7a68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4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4"/>
  <p:tag name="KSO_WM_TEMPLATE_CATEGORY" val="diagram"/>
  <p:tag name="KSO_WM_TEMPLATE_INDEX" val="20208600"/>
  <p:tag name="KSO_WM_UNIT_INDEX" val="4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808fb1adb4d744cc9d369074d0507e4f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4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208600_1*i*5"/>
  <p:tag name="KSO_WM_TEMPLATE_CATEGORY" val="diagram"/>
  <p:tag name="KSO_WM_TEMPLATE_INDEX" val="20208600"/>
  <p:tag name="KSO_WM_UNIT_INDEX" val="5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BLOCK" val="0"/>
  <p:tag name="KSO_WM_UNIT_SM_LIMIT_TYPE" val="1"/>
  <p:tag name="KSO_WM_UNIT_DEC_AREA_ID" val="060ccbb9a83241f2a52575c4e4f76136"/>
  <p:tag name="KSO_WM_UNIT_DECORATE_INFO" val="{&quot;ReferentInfo&quot;:{&quot;Id&quot;:&quot;slide&quot;,&quot;X&quot;:{&quot;Pos&quot;:1},&quot;Y&quot;:{&quot;Pos&quot;:1}},&quot;DecorateInfoX&quot;:{&quot;Pos&quot;:1,&quot;IsAbs&quot;:true},&quot;DecorateInfoY&quot;:{&quot;Pos&quot;:1,&quot;IsAbs&quot;:true},&quot;DecorateInfoW&quot;:{&quot;IsAbs&quot;:true},&quot;DecorateInfoH&quot;:{&quot;IsAbs&quot;:true},&quot;whChangeMode&quot;:0}"/>
  <p:tag name="KSO_WM_CHIP_GROUPID" val="5ef20c07a491bb0086638b14"/>
  <p:tag name="KSO_WM_CHIP_XID" val="5ef20c07a491bb0086638b15"/>
  <p:tag name="KSO_WM_UNIT_LINE_FORE_SCHEMECOLOR_INDEX_BRIGHTNESS" val="0"/>
  <p:tag name="KSO_WM_UNIT_LINE_FORE_SCHEMECOLOR_INDEX" val="10"/>
  <p:tag name="KSO_WM_UNIT_LINE_FILL_TYPE" val="2"/>
  <p:tag name="KSO_WM_TEMPLATE_ASSEMBLE_XID" val="60656e7a4054ed1e2fb7f9a1"/>
  <p:tag name="KSO_WM_TEMPLATE_ASSEMBLE_GROUPID" val="60656e7a4054ed1e2fb7f9a1"/>
</p:tagLst>
</file>

<file path=ppt/tags/tag145.xml><?xml version="1.0" encoding="utf-8"?>
<p:tagLst xmlns:p="http://schemas.openxmlformats.org/presentationml/2006/main">
  <p:tag name="KSO_WM_UNIT_VALUE" val="1311*2707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8600_1*d*1"/>
  <p:tag name="KSO_WM_TEMPLATE_CATEGORY" val="diagram"/>
  <p:tag name="KSO_WM_TEMPLATE_INDEX" val="2020860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ed9422bb23764e0b81de4ef54d6fc13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c90d73a9a48e4cab92c821e733858cfb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e7a4054ed1e2fb7f9a1"/>
  <p:tag name="KSO_WM_TEMPLATE_ASSEMBLE_GROUPID" val="60656e7a4054ed1e2fb7f9a1"/>
</p:tagLst>
</file>

<file path=ppt/tags/tag146.xml><?xml version="1.0" encoding="utf-8"?>
<p:tagLst xmlns:p="http://schemas.openxmlformats.org/presentationml/2006/main">
  <p:tag name="KSO_WM_BEAUTIFY_FLAG" val="#wm#"/>
  <p:tag name="KSO_WM_TEMPLATE_CATEGORY" val="diagram"/>
  <p:tag name="KSO_WM_TEMPLATE_INDEX" val="2020860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4-02-12T12:54:08&quot;,&quot;maxSize&quot;:{&quot;size1&quot;:2.4},&quot;minSize&quot;:{&quot;size1&quot;:2.4},&quot;normalSize&quot;:{&quot;size1&quot;:2.4},&quot;subLayout&quot;:[{&quot;id&quot;:&quot;2024-02-12T12:54:08&quot;,&quot;type&quot;:0},{&quot;id&quot;:&quot;2024-02-12T12:54:08&quot;,&quot;margin&quot;:{&quot;bottom&quot;:2.117000102996826,&quot;left&quot;:1.6929999589920044,&quot;right&quot;:2.5399999618530273,&quot;top&quot;:2.117000102996826}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c50e751605bf474f903eb8204d109f3c&quot;,&quot;fill_align&quot;:&quot;cm&quot;,&quot;chip_types&quot;:[&quot;diagram&quot;,&quot;pictext&quot;,&quot;text&quot;,&quot;picture&quot;,&quot;chart&quot;,&quot;table&quot;,&quot;video&quot;]}]]"/>
  <p:tag name="KSO_WM_SLIDE_ID" val="diagram20208600_1"/>
  <p:tag name="KSO_WM_TEMPLATE_SUBCATEGORY" val="21"/>
  <p:tag name="KSO_WM_TEMPLATE_MASTER_TYPE" val="0"/>
  <p:tag name="KSO_WM_TEMPLATE_COLOR_TYPE" val="1"/>
  <p:tag name="KSO_WM_SLIDE_ITEM_CNT" val="0"/>
  <p:tag name="KSO_WM_SLIDE_INDEX" val="1"/>
  <p:tag name="KSO_WM_TAG_VERSION" val="1.0"/>
  <p:tag name="KSO_WM_SLIDE_TYPE" val="text"/>
  <p:tag name="KSO_WM_SLIDE_SUBTYPE" val="picTxt"/>
  <p:tag name="KSO_WM_SLIDE_SIZE" val="870*519"/>
  <p:tag name="KSO_WM_SLIDE_POSITION" val="45*10"/>
  <p:tag name="KSO_WM_SLIDE_LAYOUT" val="d"/>
  <p:tag name="KSO_WM_SLIDE_LAYOUT_CNT" val="1"/>
  <p:tag name="KSO_WM_SLIDE_CAN_ADD_NAVIGATION" val="1"/>
  <p:tag name="KSO_WM_CHIP_XID" val="5ef20c07a491bb0086638b15"/>
  <p:tag name="KSO_WM_CHIP_DECFILLPROP" val="[]"/>
  <p:tag name="KSO_WM_CHIP_GROUPID" val="5ef20c07a491bb0086638b14"/>
  <p:tag name="KSO_WM_SLIDE_BACKGROUND_TYPE" val="general"/>
  <p:tag name="KSO_WM_SLIDE_SUPPORT_FEATURE_TYPE" val="3"/>
  <p:tag name="KSO_WM_TEMPLATE_ASSEMBLE_XID" val="60656e7a4054ed1e2fb7f9a1"/>
  <p:tag name="KSO_WM_TEMPLATE_ASSEMBLE_GROUPID" val="60656e7a4054ed1e2fb7f9a1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  <p:tag name="KSO_WM_UNIT_FILL_FORE_SCHEMECOLOR_INDEX_1_BRIGHTNESS" val="0"/>
  <p:tag name="KSO_WM_UNIT_FILL_FORE_SCHEMECOLOR_INDEX_1" val="16"/>
  <p:tag name="KSO_WM_UNIT_FILL_FORE_SCHEMECOLOR_INDEX_1_POS" val="0"/>
  <p:tag name="KSO_WM_UNIT_FILL_FORE_SCHEMECOLOR_INDEX_1_TRANS" val="0.9"/>
  <p:tag name="KSO_WM_UNIT_FILL_FORE_SCHEMECOLOR_INDEX_2_BRIGHTNESS" val="-0.1"/>
  <p:tag name="KSO_WM_UNIT_FILL_FORE_SCHEMECOLOR_INDEX_2" val="15"/>
  <p:tag name="KSO_WM_UNIT_FILL_FORE_SCHEMECOLOR_INDEX_2_POS" val="1"/>
  <p:tag name="KSO_WM_UNIT_FILL_FORE_SCHEMECOLOR_INDEX_2_TRANS" val="0.76"/>
  <p:tag name="KSO_WM_UNIT_FILL_GRADIENT_TYPE" val="0"/>
  <p:tag name="KSO_WM_UNIT_FILL_GRADIENT_ANGLE" val="90"/>
  <p:tag name="KSO_WM_UNIT_FILL_GRADIENT_Direction" val="1"/>
  <p:tag name="KSO_WM_UNIT_FILL_TYPE" val="3"/>
  <p:tag name="KSO_WM_UNIT_TEXT_FILL_FORE_SCHEMECOLOR_INDEX_BRIGHTNESS" val="0"/>
  <p:tag name="KSO_WM_UNIT_TEXT_FILL_FORE_SCHEMECOLOR_INDEX" val="2"/>
  <p:tag name="KSO_WM_UNIT_TEXT_FILL_TYPE" val="1"/>
</p:tagLst>
</file>

<file path=ppt/tags/tag149.xml><?xml version="1.0" encoding="utf-8"?>
<p:tagLst xmlns:p="http://schemas.openxmlformats.org/presentationml/2006/main">
  <p:tag name="KSO_WM_UNIT_VALUE" val="1269*3384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10860_1*d*1"/>
  <p:tag name="KSO_WM_TEMPLATE_CATEGORY" val="diagram"/>
  <p:tag name="KSO_WM_TEMPLATE_INDEX" val="2021086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d3da675d28be45e3a78bba7abfbd4aa7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c95e095f1e284e3a8d43156e00bfea23"/>
  <p:tag name="KSO_WM_TEMPLATE_ASSEMBLE_XID" val="639af84f0c9383becde69508"/>
  <p:tag name="KSO_WM_TEMPLATE_ASSEMBLE_GROUPID" val="639af84f0c9383becde69508"/>
</p:tagLst>
</file>

<file path=ppt/tags/tag150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地阐述您的观点。您的内容已经简明扼要，字字珠玑，但信息却千丝万缕、错综复杂，需要用更多的文字来表述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0860_1*f*1"/>
  <p:tag name="KSO_WM_TEMPLATE_CATEGORY" val="diagram"/>
  <p:tag name="KSO_WM_TEMPLATE_INDEX" val="2021086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138"/>
  <p:tag name="KSO_WM_UNIT_SHOW_EDIT_AREA_INDICATION" val="1"/>
  <p:tag name="KSO_WM_CHIP_GROUPID" val="5e6b05596848fb12bee65ac8"/>
  <p:tag name="KSO_WM_CHIP_XID" val="5e6b05596848fb12bee65aca"/>
  <p:tag name="KSO_WM_UNIT_DEC_AREA_ID" val="302feb7e0a824c2b8ad76b9b27b4a864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8707e5ebbce141ef82d327ffb618e11b"/>
  <p:tag name="KSO_WM_UNIT_TEXT_FILL_FORE_SCHEMECOLOR_INDEX_BRIGHTNESS" val="0.25"/>
  <p:tag name="KSO_WM_UNIT_TEXT_FILL_FORE_SCHEMECOLOR_INDEX" val="13"/>
  <p:tag name="KSO_WM_UNIT_TEXT_FILL_TYPE" val="1"/>
  <p:tag name="KSO_WM_TEMPLATE_ASSEMBLE_XID" val="639af84f0c9383becde69508"/>
  <p:tag name="KSO_WM_TEMPLATE_ASSEMBLE_GROUPID" val="639af84f0c9383becde69508"/>
</p:tagLst>
</file>

<file path=ppt/tags/tag151.xml><?xml version="1.0" encoding="utf-8"?>
<p:tagLst xmlns:p="http://schemas.openxmlformats.org/presentationml/2006/main">
  <p:tag name="KSO_WM_UNIT_BLOCK" val="0"/>
  <p:tag name="KSO_WM_UNIT_HIGHLIGHT" val="0"/>
  <p:tag name="KSO_WM_UNIT_COMPATIBLE" val="1"/>
  <p:tag name="KSO_WM_UNIT_DIAGRAM_ISNUMVISUAL" val="0"/>
  <p:tag name="KSO_WM_UNIT_DIAGRAM_ISREFERUNIT" val="0"/>
  <p:tag name="KSO_WM_UNIT_TYPE" val="i"/>
  <p:tag name="KSO_WM_UNIT_INDEX" val="1"/>
  <p:tag name="KSO_WM_UNIT_ID" val="diagram20210860_1*i*1"/>
  <p:tag name="KSO_WM_TEMPLATE_CATEGORY" val="diagram"/>
  <p:tag name="KSO_WM_TEMPLATE_INDEX" val="20210860"/>
  <p:tag name="KSO_WM_UNIT_LAYERLEVEL" val="1"/>
  <p:tag name="KSO_WM_TAG_VERSION" val="1.0"/>
  <p:tag name="KSO_WM_BEAUTIFY_FLAG" val="#wm#"/>
  <p:tag name="KSO_WM_UNIT_SM_LIMIT_TYPE" val="0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2},&quot;ReferentInfo&quot;:{&quot;Id&quot;:&quot;d3da675d28be45e3a78bba7abfbd4aa7&quot;,&quot;X&quot;:{&quot;Pos&quot;:1},&quot;Y&quot;:{&quot;Pos&quot;:2}},&quot;whChangeMode&quot;:0}"/>
  <p:tag name="KSO_WM_UNIT_DEC_AREA_ID" val="ef32e52aea08493eaaf9dd96398c2e97"/>
  <p:tag name="KSO_WM_CHIP_GROUPID" val="5e9d770adc741d3f2d9ea583"/>
  <p:tag name="KSO_WM_CHIP_XID" val="5e997d21dade925159b52625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188"/>
  <p:tag name="KSO_WM_TEMPLATE_ASSEMBLE_XID" val="639af84f0c9383becde69508"/>
  <p:tag name="KSO_WM_TEMPLATE_ASSEMBLE_GROUPID" val="639af84f0c9383becde69508"/>
</p:tagLst>
</file>

<file path=ppt/tags/tag152.xml><?xml version="1.0" encoding="utf-8"?>
<p:tagLst xmlns:p="http://schemas.openxmlformats.org/presentationml/2006/main">
  <p:tag name="KSO_WM_BEAUTIFY_FLAG" val="#wm#"/>
  <p:tag name="KSO_WM_TEMPLATE_CATEGORY" val="diagram"/>
  <p:tag name="KSO_WM_TEMPLATE_INDEX" val="20210860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卡通&quot;,&quot;欧美风&quot;,&quot;黑板风&quot;,&quot;渐变风&quot;,&quot;党政风&quot;]},&quot;slide_type&quot;:[&quot;text&quot;]}"/>
  <p:tag name="KSO_WM_CHIP_XID" val="5e997d21dade925159b52625"/>
  <p:tag name="KSO_WM_CHIP_FILLPROP" val="[[{&quot;text_align&quot;:&quot;cm&quot;,&quot;text_direction&quot;:&quot;horizontal&quot;,&quot;support_features&quot;:[&quot;collage&quot;,&quot;carousel&quot;],&quot;support_big_font&quot;:false,&quot;picture_toward&quot;:0,&quot;picture_dockside&quot;:[],&quot;fill_id&quot;:&quot;5f0c231f4da440b18fc4c98dc79a35b1&quot;,&quot;fill_align&quot;:&quot;cm&quot;,&quot;chip_types&quot;:[&quot;picture&quot;]},{&quot;text_align&quot;:&quot;lm&quot;,&quot;text_direction&quot;:&quot;horizontal&quot;,&quot;support_big_font&quot;:false,&quot;picture_toward&quot;:0,&quot;picture_dockside&quot;:[],&quot;fill_id&quot;:&quot;b520353e41fe480bbe471de6a96f1402&quot;,&quot;fill_align&quot;:&quot;lm&quot;,&quot;chip_types&quot;:[&quot;text&quot;,&quot;header&quot;]}],[{&quot;text_align&quot;:&quot;cm&quot;,&quot;text_direction&quot;:&quot;horizontal&quot;,&quot;support_features&quot;:[&quot;collage&quot;,&quot;carousel&quot;],&quot;support_big_font&quot;:false,&quot;picture_toward&quot;:0,&quot;picture_dockside&quot;:[],&quot;fill_id&quot;:&quot;5f0c231f4da440b18fc4c98dc79a35b1&quot;,&quot;fill_align&quot;:&quot;cm&quot;,&quot;chip_types&quot;:[&quot;picture&quot;]},{&quot;text_align&quot;:&quot;cm&quot;,&quot;text_direction&quot;:&quot;horizontal&quot;,&quot;support_big_font&quot;:false,&quot;picture_toward&quot;:0,&quot;picture_dockside&quot;:[],&quot;fill_id&quot;:&quot;b520353e41fe480bbe471de6a96f1402&quot;,&quot;fill_align&quot;:&quot;cm&quot;,&quot;chip_types&quot;:[&quot;text&quot;,&quot;header&quot;]}]]"/>
  <p:tag name="KSO_WM_SLIDE_ID" val="diagram2021086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480"/>
  <p:tag name="KSO_WM_SLIDE_POSITION" val="0*0"/>
  <p:tag name="KSO_WM_TAG_VERSION" val="1.0"/>
  <p:tag name="KSO_WM_SLIDE_LAYOUT" val="d_f"/>
  <p:tag name="KSO_WM_SLIDE_LAYOUT_CNT" val="1_1"/>
  <p:tag name="KSO_WM_TEMPLATE_THUMBS_INDEX" val="1、4"/>
  <p:tag name="KSO_WM_CHIP_DECFILLPROP" val="[]"/>
  <p:tag name="KSO_WM_SLIDE_CAN_ADD_NAVIGATION" val="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2-12-15T18:34:55&quot;,&quot;maxSize&quot;:{&quot;size1&quot;:73.3},&quot;minSize&quot;:{&quot;size1&quot;:57.8},&quot;normalSize&quot;:{&quot;size1&quot;:62.00388888888889},&quot;subLayout&quot;:[{&quot;id&quot;:&quot;2022-12-15T18:34:55&quot;,&quot;type&quot;:0},{&quot;id&quot;:&quot;2022-12-15T18:34:55&quot;,&quot;margin&quot;:{&quot;bottom&quot;:1.2699999809265137,&quot;left&quot;:1.6929999589920044,&quot;right&quot;:1.6929999589920044,&quot;top&quot;:0.847000002861023},&quot;type&quot;:0}],&quot;type&quot;:0}"/>
  <p:tag name="KSO_WM_CHIP_GROUPID" val="5e9d770adc741d3f2d9ea583"/>
  <p:tag name="KSO_WM_SLIDE_BACKGROUND_TYPE" val="general"/>
  <p:tag name="KSO_WM_SLIDE_SUPPORT_FEATURE_TYPE" val="3"/>
  <p:tag name="KSO_WM_TEMPLATE_ASSEMBLE_XID" val="639af84f0c9383becde69508"/>
  <p:tag name="KSO_WM_TEMPLATE_ASSEMBLE_GROUPID" val="639af84f0c9383becde69508"/>
</p:tagLst>
</file>

<file path=ppt/tags/tag153.xml><?xml version="1.0" encoding="utf-8"?>
<p:tagLst xmlns:p="http://schemas.openxmlformats.org/presentationml/2006/main">
  <p:tag name="commondata" val="eyJoZGlkIjoiM2Y4ODU2ZDY5ZTMzMmNjMGY0MmMwNjk4MzdlNjJhZTcifQ==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F5F5F8"/>
      </a:dk2>
      <a:lt2>
        <a:srgbClr val="FFFFFF"/>
      </a:lt2>
      <a:accent1>
        <a:srgbClr val="577CCE"/>
      </a:accent1>
      <a:accent2>
        <a:srgbClr val="5999AF"/>
      </a:accent2>
      <a:accent3>
        <a:srgbClr val="5BA080"/>
      </a:accent3>
      <a:accent4>
        <a:srgbClr val="8BAA69"/>
      </a:accent4>
      <a:accent5>
        <a:srgbClr val="D6B250"/>
      </a:accent5>
      <a:accent6>
        <a:srgbClr val="E79647"/>
      </a:accent6>
      <a:hlink>
        <a:srgbClr val="0000FF"/>
      </a:hlink>
      <a:folHlink>
        <a:srgbClr val="FF00FF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WPS 演示</Application>
  <PresentationFormat>宽屏</PresentationFormat>
  <Paragraphs>6</Paragraphs>
  <Slides>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3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Impact</vt:lpstr>
      <vt:lpstr>Segoe UI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徐国</cp:lastModifiedBy>
  <cp:revision>158</cp:revision>
  <dcterms:created xsi:type="dcterms:W3CDTF">2019-06-19T02:08:00Z</dcterms:created>
  <dcterms:modified xsi:type="dcterms:W3CDTF">2024-02-12T05:05:02Z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4E9A5C9E3EA14C878A129A382FF018E5_11</vt:lpwstr>
  </property>
</Properties>
</file>